
<file path=[Content_Types].xml><?xml version="1.0" encoding="utf-8"?>
<Types xmlns="http://schemas.openxmlformats.org/package/2006/content-types">
  <Default Extension="png" ContentType="image/png"/>
  <Default Extension="jpeg" ContentType="image/jpeg"/>
  <Default Extension="rels" ContentType="application/vnd.openxmlformats-package.relationships+xml"/>
  <Default Extension="xml" ContentType="application/xml"/>
  <Default Extension="jpg" ContentType="image/jpeg"/>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notesMasters/notesMaster1.xml" ContentType="application/vnd.openxmlformats-officedocument.presentationml.notesMaster+xml"/>
  <Override PartName="/ppt/handoutMasters/handoutMaster1.xml" ContentType="application/vnd.openxmlformats-officedocument.presentationml.handout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theme/theme2.xml" ContentType="application/vnd.openxmlformats-officedocument.theme+xml"/>
  <Override PartName="/ppt/theme/theme3.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media/image17.jpg" ContentType="image/png"/>
  <Override PartName="/ppt/media/image18.jpg" ContentType="image/png"/>
  <Override PartName="/ppt/media/image19.jpg" ContentType="image/png"/>
  <Override PartName="/ppt/notesSlides/notesSlide13.xml" ContentType="application/vnd.openxmlformats-officedocument.presentationml.notesSlide+xml"/>
  <Override PartName="/ppt/notesSlides/notesSlide14.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trictFirstAndLastChars="0" saveSubsetFonts="1" autoCompressPictures="0" bookmarkIdSeed="2">
  <p:sldMasterIdLst>
    <p:sldMasterId id="2147483648" r:id="rId1"/>
  </p:sldMasterIdLst>
  <p:notesMasterIdLst>
    <p:notesMasterId r:id="rId26"/>
  </p:notesMasterIdLst>
  <p:handoutMasterIdLst>
    <p:handoutMasterId r:id="rId27"/>
  </p:handoutMasterIdLst>
  <p:sldIdLst>
    <p:sldId id="256" r:id="rId2"/>
    <p:sldId id="266" r:id="rId3"/>
    <p:sldId id="316" r:id="rId4"/>
    <p:sldId id="326" r:id="rId5"/>
    <p:sldId id="301" r:id="rId6"/>
    <p:sldId id="337" r:id="rId7"/>
    <p:sldId id="317" r:id="rId8"/>
    <p:sldId id="328" r:id="rId9"/>
    <p:sldId id="329" r:id="rId10"/>
    <p:sldId id="330" r:id="rId11"/>
    <p:sldId id="331" r:id="rId12"/>
    <p:sldId id="332" r:id="rId13"/>
    <p:sldId id="327" r:id="rId14"/>
    <p:sldId id="333" r:id="rId15"/>
    <p:sldId id="334" r:id="rId16"/>
    <p:sldId id="335" r:id="rId17"/>
    <p:sldId id="338" r:id="rId18"/>
    <p:sldId id="339" r:id="rId19"/>
    <p:sldId id="340" r:id="rId20"/>
    <p:sldId id="342" r:id="rId21"/>
    <p:sldId id="345" r:id="rId22"/>
    <p:sldId id="344" r:id="rId23"/>
    <p:sldId id="259" r:id="rId24"/>
    <p:sldId id="260" r:id="rId25"/>
  </p:sldIdLst>
  <p:sldSz cx="10080625" cy="7559675"/>
  <p:notesSz cx="7104063" cy="10234613"/>
  <p:defaultTextStyle>
    <a:defPPr>
      <a:defRPr lang="en-US"/>
    </a:defPPr>
    <a:lvl1pPr algn="l" defTabSz="447675" rtl="0" fontAlgn="base" hangingPunct="0">
      <a:lnSpc>
        <a:spcPct val="93000"/>
      </a:lnSpc>
      <a:spcBef>
        <a:spcPct val="0"/>
      </a:spcBef>
      <a:spcAft>
        <a:spcPct val="0"/>
      </a:spcAft>
      <a:buClr>
        <a:srgbClr val="000000"/>
      </a:buClr>
      <a:buSzPct val="100000"/>
      <a:buFont typeface="Times New Roman" panose="02020603050405020304" pitchFamily="18" charset="0"/>
      <a:defRPr sz="2400" kern="1200">
        <a:solidFill>
          <a:schemeClr val="bg1"/>
        </a:solidFill>
        <a:latin typeface="Arial" panose="020B0604020202020204" pitchFamily="34" charset="0"/>
        <a:ea typeface="MS PGothic" panose="020B0600070205080204" pitchFamily="34" charset="-128"/>
        <a:cs typeface="+mn-cs"/>
      </a:defRPr>
    </a:lvl1pPr>
    <a:lvl2pPr marL="741363" indent="-284163" algn="l" defTabSz="447675" rtl="0" fontAlgn="base" hangingPunct="0">
      <a:lnSpc>
        <a:spcPct val="93000"/>
      </a:lnSpc>
      <a:spcBef>
        <a:spcPct val="0"/>
      </a:spcBef>
      <a:spcAft>
        <a:spcPct val="0"/>
      </a:spcAft>
      <a:buClr>
        <a:srgbClr val="000000"/>
      </a:buClr>
      <a:buSzPct val="100000"/>
      <a:buFont typeface="Times New Roman" panose="02020603050405020304" pitchFamily="18" charset="0"/>
      <a:defRPr sz="2400" kern="1200">
        <a:solidFill>
          <a:schemeClr val="bg1"/>
        </a:solidFill>
        <a:latin typeface="Arial" panose="020B0604020202020204" pitchFamily="34" charset="0"/>
        <a:ea typeface="MS PGothic" panose="020B0600070205080204" pitchFamily="34" charset="-128"/>
        <a:cs typeface="+mn-cs"/>
      </a:defRPr>
    </a:lvl2pPr>
    <a:lvl3pPr marL="1141413" indent="-227013" algn="l" defTabSz="447675" rtl="0" fontAlgn="base" hangingPunct="0">
      <a:lnSpc>
        <a:spcPct val="93000"/>
      </a:lnSpc>
      <a:spcBef>
        <a:spcPct val="0"/>
      </a:spcBef>
      <a:spcAft>
        <a:spcPct val="0"/>
      </a:spcAft>
      <a:buClr>
        <a:srgbClr val="000000"/>
      </a:buClr>
      <a:buSzPct val="100000"/>
      <a:buFont typeface="Times New Roman" panose="02020603050405020304" pitchFamily="18" charset="0"/>
      <a:defRPr sz="2400" kern="1200">
        <a:solidFill>
          <a:schemeClr val="bg1"/>
        </a:solidFill>
        <a:latin typeface="Arial" panose="020B0604020202020204" pitchFamily="34" charset="0"/>
        <a:ea typeface="MS PGothic" panose="020B0600070205080204" pitchFamily="34" charset="-128"/>
        <a:cs typeface="+mn-cs"/>
      </a:defRPr>
    </a:lvl3pPr>
    <a:lvl4pPr marL="1598613" indent="-227013" algn="l" defTabSz="447675" rtl="0" fontAlgn="base" hangingPunct="0">
      <a:lnSpc>
        <a:spcPct val="93000"/>
      </a:lnSpc>
      <a:spcBef>
        <a:spcPct val="0"/>
      </a:spcBef>
      <a:spcAft>
        <a:spcPct val="0"/>
      </a:spcAft>
      <a:buClr>
        <a:srgbClr val="000000"/>
      </a:buClr>
      <a:buSzPct val="100000"/>
      <a:buFont typeface="Times New Roman" panose="02020603050405020304" pitchFamily="18" charset="0"/>
      <a:defRPr sz="2400" kern="1200">
        <a:solidFill>
          <a:schemeClr val="bg1"/>
        </a:solidFill>
        <a:latin typeface="Arial" panose="020B0604020202020204" pitchFamily="34" charset="0"/>
        <a:ea typeface="MS PGothic" panose="020B0600070205080204" pitchFamily="34" charset="-128"/>
        <a:cs typeface="+mn-cs"/>
      </a:defRPr>
    </a:lvl4pPr>
    <a:lvl5pPr marL="2055813" indent="-227013" algn="l" defTabSz="447675" rtl="0" fontAlgn="base" hangingPunct="0">
      <a:lnSpc>
        <a:spcPct val="93000"/>
      </a:lnSpc>
      <a:spcBef>
        <a:spcPct val="0"/>
      </a:spcBef>
      <a:spcAft>
        <a:spcPct val="0"/>
      </a:spcAft>
      <a:buClr>
        <a:srgbClr val="000000"/>
      </a:buClr>
      <a:buSzPct val="100000"/>
      <a:buFont typeface="Times New Roman" panose="02020603050405020304" pitchFamily="18" charset="0"/>
      <a:defRPr sz="2400" kern="1200">
        <a:solidFill>
          <a:schemeClr val="bg1"/>
        </a:solidFill>
        <a:latin typeface="Arial" panose="020B0604020202020204" pitchFamily="34" charset="0"/>
        <a:ea typeface="MS PGothic" panose="020B0600070205080204" pitchFamily="34" charset="-128"/>
        <a:cs typeface="+mn-cs"/>
      </a:defRPr>
    </a:lvl5pPr>
    <a:lvl6pPr marL="2286000" algn="l" defTabSz="914400" rtl="0" eaLnBrk="1" latinLnBrk="0" hangingPunct="1">
      <a:defRPr sz="2400" kern="1200">
        <a:solidFill>
          <a:schemeClr val="bg1"/>
        </a:solidFill>
        <a:latin typeface="Arial" panose="020B0604020202020204" pitchFamily="34" charset="0"/>
        <a:ea typeface="MS PGothic" panose="020B0600070205080204" pitchFamily="34" charset="-128"/>
        <a:cs typeface="+mn-cs"/>
      </a:defRPr>
    </a:lvl6pPr>
    <a:lvl7pPr marL="2743200" algn="l" defTabSz="914400" rtl="0" eaLnBrk="1" latinLnBrk="0" hangingPunct="1">
      <a:defRPr sz="2400" kern="1200">
        <a:solidFill>
          <a:schemeClr val="bg1"/>
        </a:solidFill>
        <a:latin typeface="Arial" panose="020B0604020202020204" pitchFamily="34" charset="0"/>
        <a:ea typeface="MS PGothic" panose="020B0600070205080204" pitchFamily="34" charset="-128"/>
        <a:cs typeface="+mn-cs"/>
      </a:defRPr>
    </a:lvl7pPr>
    <a:lvl8pPr marL="3200400" algn="l" defTabSz="914400" rtl="0" eaLnBrk="1" latinLnBrk="0" hangingPunct="1">
      <a:defRPr sz="2400" kern="1200">
        <a:solidFill>
          <a:schemeClr val="bg1"/>
        </a:solidFill>
        <a:latin typeface="Arial" panose="020B0604020202020204" pitchFamily="34" charset="0"/>
        <a:ea typeface="MS PGothic" panose="020B0600070205080204" pitchFamily="34" charset="-128"/>
        <a:cs typeface="+mn-cs"/>
      </a:defRPr>
    </a:lvl8pPr>
    <a:lvl9pPr marL="3657600" algn="l" defTabSz="914400" rtl="0" eaLnBrk="1" latinLnBrk="0" hangingPunct="1">
      <a:defRPr sz="2400" kern="1200">
        <a:solidFill>
          <a:schemeClr val="bg1"/>
        </a:solidFill>
        <a:latin typeface="Arial" panose="020B0604020202020204" pitchFamily="34" charset="0"/>
        <a:ea typeface="MS PGothic" panose="020B0600070205080204" pitchFamily="34" charset="-128"/>
        <a:cs typeface="+mn-cs"/>
      </a:defRPr>
    </a:lvl9pPr>
  </p:defaultTextStyle>
  <p:extLst>
    <p:ext uri="{EFAFB233-063F-42B5-8137-9DF3F51BA10A}">
      <p15:sldGuideLst xmlns:p15="http://schemas.microsoft.com/office/powerpoint/2012/main">
        <p15:guide id="1" orient="horz" pos="2381">
          <p15:clr>
            <a:srgbClr val="A4A3A4"/>
          </p15:clr>
        </p15:guide>
        <p15:guide id="2" pos="3175">
          <p15:clr>
            <a:srgbClr val="A4A3A4"/>
          </p15:clr>
        </p15:guide>
      </p15:sldGuideLst>
    </p:ext>
    <p:ext uri="{2D200454-40CA-4A62-9FC3-DE9A4176ACB9}">
      <p15:notes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prnPr prnWhat="notes" scaleToFitPaper="1"/>
  <p:showPr showNarration="1">
    <p:present/>
    <p:sldAll/>
    <p:penClr>
      <a:srgbClr val="FF0000"/>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0"/>
      </p:ext>
    </p:extLst>
  </p:showPr>
  <p:clrMru>
    <a:srgbClr val="139BFB"/>
    <a:srgbClr val="0068A6"/>
    <a:srgbClr val="98C8E8"/>
    <a:srgbClr val="1067EA"/>
  </p:clrMru>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5C22544A-7EE6-4342-B048-85BDC9FD1C3A}">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 styleId="{7DF18680-E054-41AD-8BC1-D1AEF772440D}" styleName="Medium Style 2 - Accent 5">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5">
              <a:tint val="20000"/>
            </a:schemeClr>
          </a:solidFill>
        </a:fill>
      </a:tcStyle>
    </a:wholeTbl>
    <a:band1H>
      <a:tcStyle>
        <a:tcBdr/>
        <a:fill>
          <a:solidFill>
            <a:schemeClr val="accent5">
              <a:tint val="40000"/>
            </a:schemeClr>
          </a:solidFill>
        </a:fill>
      </a:tcStyle>
    </a:band1H>
    <a:band2H>
      <a:tcStyle>
        <a:tcBdr/>
      </a:tcStyle>
    </a:band2H>
    <a:band1V>
      <a:tcStyle>
        <a:tcBdr/>
        <a:fill>
          <a:solidFill>
            <a:schemeClr val="accent5">
              <a:tint val="40000"/>
            </a:schemeClr>
          </a:solidFill>
        </a:fill>
      </a:tcStyle>
    </a:band1V>
    <a:band2V>
      <a:tcStyle>
        <a:tcBdr/>
      </a:tcStyle>
    </a:band2V>
    <a:lastCol>
      <a:tcTxStyle b="on">
        <a:fontRef idx="minor">
          <a:prstClr val="black"/>
        </a:fontRef>
        <a:schemeClr val="lt1"/>
      </a:tcTxStyle>
      <a:tcStyle>
        <a:tcBdr/>
        <a:fill>
          <a:solidFill>
            <a:schemeClr val="accent5"/>
          </a:solidFill>
        </a:fill>
      </a:tcStyle>
    </a:lastCol>
    <a:firstCol>
      <a:tcTxStyle b="on">
        <a:fontRef idx="minor">
          <a:prstClr val="black"/>
        </a:fontRef>
        <a:schemeClr val="lt1"/>
      </a:tcTxStyle>
      <a:tcStyle>
        <a:tcBdr/>
        <a:fill>
          <a:solidFill>
            <a:schemeClr val="accent5"/>
          </a:solidFill>
        </a:fill>
      </a:tcStyle>
    </a:firstCol>
    <a:lastRow>
      <a:tcTxStyle b="on">
        <a:fontRef idx="minor">
          <a:prstClr val="black"/>
        </a:fontRef>
        <a:schemeClr val="lt1"/>
      </a:tcTxStyle>
      <a:tcStyle>
        <a:tcBdr>
          <a:top>
            <a:ln w="38100" cmpd="sng">
              <a:solidFill>
                <a:schemeClr val="lt1"/>
              </a:solidFill>
            </a:ln>
          </a:top>
        </a:tcBdr>
        <a:fill>
          <a:solidFill>
            <a:schemeClr val="accent5"/>
          </a:solidFill>
        </a:fill>
      </a:tcStyle>
    </a:lastRow>
    <a:firstRow>
      <a:tcTxStyle b="on">
        <a:fontRef idx="minor">
          <a:prstClr val="black"/>
        </a:fontRef>
        <a:schemeClr val="lt1"/>
      </a:tcTxStyle>
      <a:tcStyle>
        <a:tcBdr>
          <a:bottom>
            <a:ln w="38100" cmpd="sng">
              <a:solidFill>
                <a:schemeClr val="lt1"/>
              </a:solidFill>
            </a:ln>
          </a:bottom>
        </a:tcBdr>
        <a:fill>
          <a:solidFill>
            <a:schemeClr val="accent5"/>
          </a:solidFill>
        </a:fill>
      </a:tcStyle>
    </a:firstRow>
  </a:tblStyle>
  <a:tblStyle styleId="{FABFCF23-3B69-468F-B69F-88F6DE6A72F2}" styleName="Medium Style 1 - Accent 5">
    <a:wholeTbl>
      <a:tcTxStyle>
        <a:fontRef idx="minor">
          <a:scrgbClr r="0" g="0" b="0"/>
        </a:fontRef>
        <a:schemeClr val="dk1"/>
      </a:tcTxStyle>
      <a:tcStyle>
        <a:tcBdr>
          <a:left>
            <a:ln w="12700" cmpd="sng">
              <a:solidFill>
                <a:schemeClr val="accent5"/>
              </a:solidFill>
            </a:ln>
          </a:left>
          <a:right>
            <a:ln w="12700" cmpd="sng">
              <a:solidFill>
                <a:schemeClr val="accent5"/>
              </a:solidFill>
            </a:ln>
          </a:right>
          <a:top>
            <a:ln w="12700" cmpd="sng">
              <a:solidFill>
                <a:schemeClr val="accent5"/>
              </a:solidFill>
            </a:ln>
          </a:top>
          <a:bottom>
            <a:ln w="12700" cmpd="sng">
              <a:solidFill>
                <a:schemeClr val="accent5"/>
              </a:solidFill>
            </a:ln>
          </a:bottom>
          <a:insideH>
            <a:ln w="12700" cmpd="sng">
              <a:solidFill>
                <a:schemeClr val="accent5"/>
              </a:solidFill>
            </a:ln>
          </a:insideH>
          <a:insideV>
            <a:ln>
              <a:noFill/>
            </a:ln>
          </a:insideV>
        </a:tcBdr>
        <a:fill>
          <a:solidFill>
            <a:schemeClr val="lt1"/>
          </a:solidFill>
        </a:fill>
      </a:tcStyle>
    </a:wholeTbl>
    <a:band1H>
      <a:tcStyle>
        <a:tcBdr/>
        <a:fill>
          <a:solidFill>
            <a:schemeClr val="accent5">
              <a:tint val="20000"/>
            </a:schemeClr>
          </a:solidFill>
        </a:fill>
      </a:tcStyle>
    </a:band1H>
    <a:band1V>
      <a:tcStyle>
        <a:tcBdr/>
        <a:fill>
          <a:solidFill>
            <a:schemeClr val="accent5">
              <a:tint val="20000"/>
            </a:schemeClr>
          </a:solidFill>
        </a:fill>
      </a:tcStyle>
    </a:band1V>
    <a:lastCol>
      <a:tcTxStyle b="on"/>
      <a:tcStyle>
        <a:tcBdr/>
      </a:tcStyle>
    </a:lastCol>
    <a:firstCol>
      <a:tcTxStyle b="on"/>
      <a:tcStyle>
        <a:tcBdr/>
      </a:tcStyle>
    </a:firstCol>
    <a:lastRow>
      <a:tcTxStyle b="on"/>
      <a:tcStyle>
        <a:tcBdr>
          <a:top>
            <a:ln w="50800" cmpd="dbl">
              <a:solidFill>
                <a:schemeClr val="accent5"/>
              </a:solidFill>
            </a:ln>
          </a:top>
        </a:tcBdr>
        <a:fill>
          <a:solidFill>
            <a:schemeClr val="lt1"/>
          </a:solidFill>
        </a:fill>
      </a:tcStyle>
    </a:lastRow>
    <a:firstRow>
      <a:tcTxStyle b="on">
        <a:fontRef idx="minor">
          <a:scrgbClr r="0" g="0" b="0"/>
        </a:fontRef>
        <a:schemeClr val="lt1"/>
      </a:tcTxStyle>
      <a:tcStyle>
        <a:tcBdr/>
        <a:fill>
          <a:solidFill>
            <a:schemeClr val="accent5"/>
          </a:solidFill>
        </a:fill>
      </a:tcStyle>
    </a:firstRow>
  </a:tblStyle>
  <a:tblStyle styleId="{3C2FFA5D-87B4-456A-9821-1D502468CF0F}" styleName="Themed Style 1 - Accent 1">
    <a:tblBg>
      <a:fillRef idx="2">
        <a:schemeClr val="accent1"/>
      </a:fillRef>
      <a:effectRef idx="1">
        <a:schemeClr val="accent1"/>
      </a:effectRef>
    </a:tblBg>
    <a:wholeTbl>
      <a:tcTxStyle>
        <a:fontRef idx="minor">
          <a:scrgbClr r="0" g="0" b="0"/>
        </a:fontRef>
        <a:schemeClr val="dk1"/>
      </a:tcTxStyle>
      <a:tcStyle>
        <a:tcBdr>
          <a:left>
            <a:lnRef idx="1">
              <a:schemeClr val="accent1"/>
            </a:lnRef>
          </a:left>
          <a:right>
            <a:lnRef idx="1">
              <a:schemeClr val="accent1"/>
            </a:lnRef>
          </a:right>
          <a:top>
            <a:lnRef idx="1">
              <a:schemeClr val="accent1"/>
            </a:lnRef>
          </a:top>
          <a:bottom>
            <a:lnRef idx="1">
              <a:schemeClr val="accent1"/>
            </a:lnRef>
          </a:bottom>
          <a:insideH>
            <a:lnRef idx="1">
              <a:schemeClr val="accent1"/>
            </a:lnRef>
          </a:insideH>
          <a:insideV>
            <a:lnRef idx="1">
              <a:schemeClr val="accent1"/>
            </a:lnRef>
          </a:insideV>
        </a:tcBdr>
        <a:fill>
          <a:noFill/>
        </a:fill>
      </a:tcStyle>
    </a:wholeTbl>
    <a:band1H>
      <a:tcStyle>
        <a:tcBdr/>
        <a:fill>
          <a:solidFill>
            <a:schemeClr val="accent1">
              <a:alpha val="40000"/>
            </a:schemeClr>
          </a:solidFill>
        </a:fill>
      </a:tcStyle>
    </a:band1H>
    <a:band2H>
      <a:tcStyle>
        <a:tcBdr/>
      </a:tcStyle>
    </a:band2H>
    <a:band1V>
      <a:tcStyle>
        <a:tcBdr>
          <a:top>
            <a:lnRef idx="1">
              <a:schemeClr val="accent1"/>
            </a:lnRef>
          </a:top>
          <a:bottom>
            <a:lnRef idx="1">
              <a:schemeClr val="accent1"/>
            </a:lnRef>
          </a:bottom>
        </a:tcBdr>
        <a:fill>
          <a:solidFill>
            <a:schemeClr val="accent1">
              <a:alpha val="40000"/>
            </a:schemeClr>
          </a:solidFill>
        </a:fill>
      </a:tcStyle>
    </a:band1V>
    <a:band2V>
      <a:tcStyle>
        <a:tcBdr/>
      </a:tcStyle>
    </a:band2V>
    <a:lastCol>
      <a:tcTxStyle b="on"/>
      <a:tcStyle>
        <a:tcBdr>
          <a:left>
            <a:lnRef idx="2">
              <a:schemeClr val="accent1"/>
            </a:lnRef>
          </a:left>
          <a:right>
            <a:lnRef idx="1">
              <a:schemeClr val="accent1"/>
            </a:lnRef>
          </a:right>
          <a:top>
            <a:lnRef idx="1">
              <a:schemeClr val="accent1"/>
            </a:lnRef>
          </a:top>
          <a:bottom>
            <a:lnRef idx="1">
              <a:schemeClr val="accent1"/>
            </a:lnRef>
          </a:bottom>
          <a:insideH>
            <a:lnRef idx="1">
              <a:schemeClr val="accent1"/>
            </a:lnRef>
          </a:insideH>
          <a:insideV>
            <a:ln>
              <a:noFill/>
            </a:ln>
          </a:insideV>
        </a:tcBdr>
      </a:tcStyle>
    </a:lastCol>
    <a:firstCol>
      <a:tcTxStyle b="on"/>
      <a:tcStyle>
        <a:tcBdr>
          <a:left>
            <a:lnRef idx="1">
              <a:schemeClr val="accent1"/>
            </a:lnRef>
          </a:left>
          <a:right>
            <a:lnRef idx="2">
              <a:schemeClr val="accent1"/>
            </a:lnRef>
          </a:right>
          <a:top>
            <a:lnRef idx="1">
              <a:schemeClr val="accent1"/>
            </a:lnRef>
          </a:top>
          <a:bottom>
            <a:lnRef idx="1">
              <a:schemeClr val="accent1"/>
            </a:lnRef>
          </a:bottom>
          <a:insideH>
            <a:lnRef idx="1">
              <a:schemeClr val="accent1"/>
            </a:lnRef>
          </a:insideH>
          <a:insideV>
            <a:ln>
              <a:noFill/>
            </a:ln>
          </a:insideV>
        </a:tcBdr>
      </a:tcStyle>
    </a:firstCol>
    <a:lastRow>
      <a:tcTxStyle b="on"/>
      <a:tcStyle>
        <a:tcBdr>
          <a:left>
            <a:lnRef idx="1">
              <a:schemeClr val="accent1"/>
            </a:lnRef>
          </a:left>
          <a:right>
            <a:lnRef idx="1">
              <a:schemeClr val="accent1"/>
            </a:lnRef>
          </a:right>
          <a:top>
            <a:lnRef idx="2">
              <a:schemeClr val="accent1"/>
            </a:lnRef>
          </a:top>
          <a:bottom>
            <a:lnRef idx="2">
              <a:schemeClr val="accent1"/>
            </a:lnRef>
          </a:bottom>
          <a:insideH>
            <a:ln>
              <a:noFill/>
            </a:ln>
          </a:insideH>
          <a:insideV>
            <a:ln>
              <a:noFill/>
            </a:ln>
          </a:insideV>
        </a:tcBdr>
        <a:fill>
          <a:noFill/>
        </a:fill>
      </a:tcStyle>
    </a:lastRow>
    <a:firstRow>
      <a:tcTxStyle b="on">
        <a:fontRef idx="minor">
          <a:scrgbClr r="0" g="0" b="0"/>
        </a:fontRef>
        <a:schemeClr val="lt1"/>
      </a:tcTxStyle>
      <a:tcStyle>
        <a:tcBdr>
          <a:left>
            <a:lnRef idx="1">
              <a:schemeClr val="accent1"/>
            </a:lnRef>
          </a:left>
          <a:right>
            <a:lnRef idx="1">
              <a:schemeClr val="accent1"/>
            </a:lnRef>
          </a:right>
          <a:top>
            <a:lnRef idx="1">
              <a:schemeClr val="accent1"/>
            </a:lnRef>
          </a:top>
          <a:bottom>
            <a:lnRef idx="2">
              <a:schemeClr val="lt1"/>
            </a:lnRef>
          </a:bottom>
          <a:insideH>
            <a:ln>
              <a:noFill/>
            </a:ln>
          </a:insideH>
          <a:insideV>
            <a:ln>
              <a:noFill/>
            </a:ln>
          </a:insideV>
        </a:tcBdr>
        <a:fill>
          <a:solidFill>
            <a:schemeClr val="accent1"/>
          </a:solidFill>
        </a:fill>
      </a:tcStyle>
    </a:firstRow>
  </a:tblStyle>
  <a:tblStyle styleId="{69012ECD-51FC-41F1-AA8D-1B2483CD663E}" styleName="Light Style 2 - Accent 1">
    <a:wholeTbl>
      <a:tcTxStyle>
        <a:fontRef idx="minor">
          <a:scrgbClr r="0" g="0" b="0"/>
        </a:fontRef>
        <a:schemeClr val="tx1"/>
      </a:tcTxStyle>
      <a:tcStyle>
        <a:tcBdr>
          <a:left>
            <a:lnRef idx="1">
              <a:schemeClr val="accent1"/>
            </a:lnRef>
          </a:left>
          <a:right>
            <a:lnRef idx="1">
              <a:schemeClr val="accent1"/>
            </a:lnRef>
          </a:right>
          <a:top>
            <a:lnRef idx="1">
              <a:schemeClr val="accent1"/>
            </a:lnRef>
          </a:top>
          <a:bottom>
            <a:lnRef idx="1">
              <a:schemeClr val="accent1"/>
            </a:lnRef>
          </a:bottom>
          <a:insideH>
            <a:ln>
              <a:noFill/>
            </a:ln>
          </a:insideH>
          <a:insideV>
            <a:ln>
              <a:noFill/>
            </a:ln>
          </a:insideV>
        </a:tcBdr>
        <a:fill>
          <a:noFill/>
        </a:fill>
      </a:tcStyle>
    </a:wholeTbl>
    <a:band1H>
      <a:tcStyle>
        <a:tcBdr>
          <a:top>
            <a:lnRef idx="1">
              <a:schemeClr val="accent1"/>
            </a:lnRef>
          </a:top>
          <a:bottom>
            <a:lnRef idx="1">
              <a:schemeClr val="accent1"/>
            </a:lnRef>
          </a:bottom>
        </a:tcBdr>
      </a:tcStyle>
    </a:band1H>
    <a:band1V>
      <a:tcStyle>
        <a:tcBdr>
          <a:left>
            <a:lnRef idx="1">
              <a:schemeClr val="accent1"/>
            </a:lnRef>
          </a:left>
          <a:right>
            <a:lnRef idx="1">
              <a:schemeClr val="accent1"/>
            </a:lnRef>
          </a:right>
        </a:tcBdr>
      </a:tcStyle>
    </a:band1V>
    <a:band2V>
      <a:tcStyle>
        <a:tcBdr>
          <a:left>
            <a:lnRef idx="1">
              <a:schemeClr val="accent1"/>
            </a:lnRef>
          </a:left>
          <a:right>
            <a:lnRef idx="1">
              <a:schemeClr val="accent1"/>
            </a:lnRef>
          </a:right>
        </a:tcBdr>
      </a:tcStyle>
    </a:band2V>
    <a:lastCol>
      <a:tcTxStyle b="on"/>
      <a:tcStyle>
        <a:tcBdr/>
      </a:tcStyle>
    </a:lastCol>
    <a:firstCol>
      <a:tcTxStyle b="on"/>
      <a:tcStyle>
        <a:tcBdr/>
      </a:tcStyle>
    </a:firstCol>
    <a:lastRow>
      <a:tcTxStyle b="on"/>
      <a:tcStyle>
        <a:tcBdr>
          <a:top>
            <a:ln w="50800" cmpd="dbl">
              <a:solidFill>
                <a:schemeClr val="accent1"/>
              </a:solidFill>
            </a:ln>
          </a:top>
        </a:tcBdr>
      </a:tcStyle>
    </a:lastRow>
    <a:firstRow>
      <a:tcTxStyle b="on">
        <a:fontRef idx="minor">
          <a:scrgbClr r="0" g="0" b="0"/>
        </a:fontRef>
        <a:schemeClr val="bg1"/>
      </a:tcTxStyle>
      <a:tcStyle>
        <a:tcBdr/>
        <a:fillRef idx="1">
          <a:schemeClr val="accent1"/>
        </a:fillRef>
      </a:tcStyle>
    </a:firstRow>
  </a:tblStyle>
  <a:tblStyle styleId="{B301B821-A1FF-4177-AEE7-76D212191A09}" styleName="Medium Style 1 - Accent 1">
    <a:wholeTbl>
      <a:tcTxStyle>
        <a:fontRef idx="minor">
          <a:scrgbClr r="0" g="0" b="0"/>
        </a:fontRef>
        <a:schemeClr val="dk1"/>
      </a:tcTxStyle>
      <a:tcStyle>
        <a:tcBdr>
          <a:left>
            <a:ln w="12700" cmpd="sng">
              <a:solidFill>
                <a:schemeClr val="accent1"/>
              </a:solidFill>
            </a:ln>
          </a:left>
          <a:right>
            <a:ln w="12700" cmpd="sng">
              <a:solidFill>
                <a:schemeClr val="accent1"/>
              </a:solidFill>
            </a:ln>
          </a:right>
          <a:top>
            <a:ln w="12700" cmpd="sng">
              <a:solidFill>
                <a:schemeClr val="accent1"/>
              </a:solidFill>
            </a:ln>
          </a:top>
          <a:bottom>
            <a:ln w="12700" cmpd="sng">
              <a:solidFill>
                <a:schemeClr val="accent1"/>
              </a:solidFill>
            </a:ln>
          </a:bottom>
          <a:insideH>
            <a:ln w="12700" cmpd="sng">
              <a:solidFill>
                <a:schemeClr val="accent1"/>
              </a:solidFill>
            </a:ln>
          </a:insideH>
          <a:insideV>
            <a:ln>
              <a:noFill/>
            </a:ln>
          </a:insideV>
        </a:tcBdr>
        <a:fill>
          <a:solidFill>
            <a:schemeClr val="lt1"/>
          </a:solidFill>
        </a:fill>
      </a:tcStyle>
    </a:wholeTbl>
    <a:band1H>
      <a:tcStyle>
        <a:tcBdr/>
        <a:fill>
          <a:solidFill>
            <a:schemeClr val="accent1">
              <a:tint val="20000"/>
            </a:schemeClr>
          </a:solidFill>
        </a:fill>
      </a:tcStyle>
    </a:band1H>
    <a:band1V>
      <a:tcStyle>
        <a:tcBdr/>
        <a:fill>
          <a:solidFill>
            <a:schemeClr val="accent1">
              <a:tint val="20000"/>
            </a:schemeClr>
          </a:solidFill>
        </a:fill>
      </a:tcStyle>
    </a:band1V>
    <a:lastCol>
      <a:tcTxStyle b="on"/>
      <a:tcStyle>
        <a:tcBdr/>
      </a:tcStyle>
    </a:lastCol>
    <a:firstCol>
      <a:tcTxStyle b="on"/>
      <a:tcStyle>
        <a:tcBdr/>
      </a:tcStyle>
    </a:firstCol>
    <a:lastRow>
      <a:tcTxStyle b="on"/>
      <a:tcStyle>
        <a:tcBdr>
          <a:top>
            <a:ln w="50800" cmpd="dbl">
              <a:solidFill>
                <a:schemeClr val="accent1"/>
              </a:solidFill>
            </a:ln>
          </a:top>
        </a:tcBdr>
        <a:fill>
          <a:solidFill>
            <a:schemeClr val="lt1"/>
          </a:solidFill>
        </a:fill>
      </a:tcStyle>
    </a:lastRow>
    <a:firstRow>
      <a:tcTxStyle b="on">
        <a:fontRef idx="minor">
          <a:scrgbClr r="0" g="0" b="0"/>
        </a:fontRef>
        <a:schemeClr val="lt1"/>
      </a:tcTxStyle>
      <a:tcStyle>
        <a:tcBdr/>
        <a:fill>
          <a:solidFill>
            <a:schemeClr val="accent1"/>
          </a:solidFill>
        </a:fill>
      </a:tcStyle>
    </a:firstRow>
  </a:tblStyle>
  <a:tblStyle styleId="{6E25E649-3F16-4E02-A733-19D2CDBF48F0}" styleName="Medium Style 3 - Accent 1">
    <a:wholeTbl>
      <a:tcTxStyle>
        <a:fontRef idx="minor">
          <a:scrgbClr r="0" g="0" b="0"/>
        </a:fontRef>
        <a:schemeClr val="dk1"/>
      </a:tcTxStyle>
      <a:tcStyle>
        <a:tcBdr>
          <a:left>
            <a:ln>
              <a:noFill/>
            </a:ln>
          </a:left>
          <a:right>
            <a:ln>
              <a:noFill/>
            </a:ln>
          </a:right>
          <a:top>
            <a:ln w="25400" cmpd="sng">
              <a:solidFill>
                <a:schemeClr val="dk1"/>
              </a:solidFill>
            </a:ln>
          </a:top>
          <a:bottom>
            <a:ln w="25400" cmpd="sng">
              <a:solidFill>
                <a:schemeClr val="dk1"/>
              </a:solidFill>
            </a:ln>
          </a:bottom>
          <a:insideH>
            <a:ln>
              <a:noFill/>
            </a:ln>
          </a:insideH>
          <a:insideV>
            <a:ln>
              <a:noFill/>
            </a:ln>
          </a:insideV>
        </a:tcBdr>
        <a:fill>
          <a:solidFill>
            <a:schemeClr val="lt1"/>
          </a:solidFill>
        </a:fill>
      </a:tcStyle>
    </a:wholeTbl>
    <a:band1H>
      <a:tcStyle>
        <a:tcBdr/>
        <a:fill>
          <a:solidFill>
            <a:schemeClr val="dk1">
              <a:tint val="20000"/>
            </a:schemeClr>
          </a:solidFill>
        </a:fill>
      </a:tcStyle>
    </a:band1H>
    <a:band1V>
      <a:tcStyle>
        <a:tcBdr/>
        <a:fill>
          <a:solidFill>
            <a:schemeClr val="dk1">
              <a:tint val="20000"/>
            </a:schemeClr>
          </a:solidFill>
        </a:fill>
      </a:tcStyle>
    </a:band1V>
    <a:lastCol>
      <a:tcTxStyle b="on">
        <a:fontRef idx="minor">
          <a:scrgbClr r="0" g="0" b="0"/>
        </a:fontRef>
        <a:schemeClr val="lt1"/>
      </a:tcTxStyle>
      <a:tcStyle>
        <a:tcBdr/>
        <a:fill>
          <a:solidFill>
            <a:schemeClr val="accent1"/>
          </a:solidFill>
        </a:fill>
      </a:tcStyle>
    </a:lastCol>
    <a:firstCol>
      <a:tcTxStyle b="on">
        <a:fontRef idx="minor">
          <a:scrgbClr r="0" g="0" b="0"/>
        </a:fontRef>
        <a:schemeClr val="lt1"/>
      </a:tcTxStyle>
      <a:tcStyle>
        <a:tcBdr/>
        <a:fill>
          <a:solidFill>
            <a:schemeClr val="accent1"/>
          </a:solidFill>
        </a:fill>
      </a:tcStyle>
    </a:firstCol>
    <a:lastRow>
      <a:tcTxStyle b="on"/>
      <a:tcStyle>
        <a:tcBdr>
          <a:top>
            <a:ln w="50800" cmpd="dbl">
              <a:solidFill>
                <a:schemeClr val="dk1"/>
              </a:solidFill>
            </a:ln>
          </a:top>
        </a:tcBdr>
        <a:fill>
          <a:solidFill>
            <a:schemeClr val="lt1"/>
          </a:solidFill>
        </a:fill>
      </a:tcStyle>
    </a:lastRow>
    <a:seCell>
      <a:tcTxStyle b="on">
        <a:fontRef idx="minor">
          <a:scrgbClr r="0" g="0" b="0"/>
        </a:fontRef>
        <a:schemeClr val="dk1"/>
      </a:tcTxStyle>
      <a:tcStyle>
        <a:tcBdr/>
      </a:tcStyle>
    </a:seCell>
    <a:swCell>
      <a:tcTxStyle b="on">
        <a:fontRef idx="minor">
          <a:scrgbClr r="0" g="0" b="0"/>
        </a:fontRef>
        <a:schemeClr val="dk1"/>
      </a:tcTxStyle>
      <a:tcStyle>
        <a:tcBdr/>
      </a:tcStyle>
    </a:swCell>
    <a:firstRow>
      <a:tcTxStyle b="on">
        <a:fontRef idx="minor">
          <a:scrgbClr r="0" g="0" b="0"/>
        </a:fontRef>
        <a:schemeClr val="lt1"/>
      </a:tcTxStyle>
      <a:tcStyle>
        <a:tcBdr>
          <a:bottom>
            <a:ln w="25400" cmpd="sng">
              <a:solidFill>
                <a:schemeClr val="dk1"/>
              </a:solidFill>
            </a:ln>
          </a:bottom>
        </a:tcBdr>
        <a:fill>
          <a:solidFill>
            <a:schemeClr val="accent1"/>
          </a:solidFill>
        </a:fill>
      </a:tcStyle>
    </a:firstRow>
  </a:tblStyle>
  <a:tblStyle styleId="{74C1A8A3-306A-4EB7-A6B1-4F7E0EB9C5D6}" styleName="Medium Style 3 - Accent 5">
    <a:wholeTbl>
      <a:tcTxStyle>
        <a:fontRef idx="minor">
          <a:scrgbClr r="0" g="0" b="0"/>
        </a:fontRef>
        <a:schemeClr val="dk1"/>
      </a:tcTxStyle>
      <a:tcStyle>
        <a:tcBdr>
          <a:left>
            <a:ln>
              <a:noFill/>
            </a:ln>
          </a:left>
          <a:right>
            <a:ln>
              <a:noFill/>
            </a:ln>
          </a:right>
          <a:top>
            <a:ln w="25400" cmpd="sng">
              <a:solidFill>
                <a:schemeClr val="dk1"/>
              </a:solidFill>
            </a:ln>
          </a:top>
          <a:bottom>
            <a:ln w="25400" cmpd="sng">
              <a:solidFill>
                <a:schemeClr val="dk1"/>
              </a:solidFill>
            </a:ln>
          </a:bottom>
          <a:insideH>
            <a:ln>
              <a:noFill/>
            </a:ln>
          </a:insideH>
          <a:insideV>
            <a:ln>
              <a:noFill/>
            </a:ln>
          </a:insideV>
        </a:tcBdr>
        <a:fill>
          <a:solidFill>
            <a:schemeClr val="lt1"/>
          </a:solidFill>
        </a:fill>
      </a:tcStyle>
    </a:wholeTbl>
    <a:band1H>
      <a:tcStyle>
        <a:tcBdr/>
        <a:fill>
          <a:solidFill>
            <a:schemeClr val="dk1">
              <a:tint val="20000"/>
            </a:schemeClr>
          </a:solidFill>
        </a:fill>
      </a:tcStyle>
    </a:band1H>
    <a:band1V>
      <a:tcStyle>
        <a:tcBdr/>
        <a:fill>
          <a:solidFill>
            <a:schemeClr val="dk1">
              <a:tint val="20000"/>
            </a:schemeClr>
          </a:solidFill>
        </a:fill>
      </a:tcStyle>
    </a:band1V>
    <a:lastCol>
      <a:tcTxStyle b="on">
        <a:fontRef idx="minor">
          <a:scrgbClr r="0" g="0" b="0"/>
        </a:fontRef>
        <a:schemeClr val="lt1"/>
      </a:tcTxStyle>
      <a:tcStyle>
        <a:tcBdr/>
        <a:fill>
          <a:solidFill>
            <a:schemeClr val="accent5"/>
          </a:solidFill>
        </a:fill>
      </a:tcStyle>
    </a:lastCol>
    <a:firstCol>
      <a:tcTxStyle b="on">
        <a:fontRef idx="minor">
          <a:scrgbClr r="0" g="0" b="0"/>
        </a:fontRef>
        <a:schemeClr val="lt1"/>
      </a:tcTxStyle>
      <a:tcStyle>
        <a:tcBdr/>
        <a:fill>
          <a:solidFill>
            <a:schemeClr val="accent5"/>
          </a:solidFill>
        </a:fill>
      </a:tcStyle>
    </a:firstCol>
    <a:lastRow>
      <a:tcTxStyle b="on"/>
      <a:tcStyle>
        <a:tcBdr>
          <a:top>
            <a:ln w="50800" cmpd="dbl">
              <a:solidFill>
                <a:schemeClr val="dk1"/>
              </a:solidFill>
            </a:ln>
          </a:top>
        </a:tcBdr>
        <a:fill>
          <a:solidFill>
            <a:schemeClr val="lt1"/>
          </a:solidFill>
        </a:fill>
      </a:tcStyle>
    </a:lastRow>
    <a:seCell>
      <a:tcTxStyle b="on">
        <a:fontRef idx="minor">
          <a:scrgbClr r="0" g="0" b="0"/>
        </a:fontRef>
        <a:schemeClr val="dk1"/>
      </a:tcTxStyle>
      <a:tcStyle>
        <a:tcBdr/>
      </a:tcStyle>
    </a:seCell>
    <a:swCell>
      <a:tcTxStyle b="on">
        <a:fontRef idx="minor">
          <a:scrgbClr r="0" g="0" b="0"/>
        </a:fontRef>
        <a:schemeClr val="dk1"/>
      </a:tcTxStyle>
      <a:tcStyle>
        <a:tcBdr/>
      </a:tcStyle>
    </a:swCell>
    <a:firstRow>
      <a:tcTxStyle b="on">
        <a:fontRef idx="minor">
          <a:scrgbClr r="0" g="0" b="0"/>
        </a:fontRef>
        <a:schemeClr val="lt1"/>
      </a:tcTxStyle>
      <a:tcStyle>
        <a:tcBdr>
          <a:bottom>
            <a:ln w="25400" cmpd="sng">
              <a:solidFill>
                <a:schemeClr val="dk1"/>
              </a:solidFill>
            </a:ln>
          </a:bottom>
        </a:tcBdr>
        <a:fill>
          <a:solidFill>
            <a:schemeClr val="accent5"/>
          </a:solidFill>
        </a:fill>
      </a:tcStyle>
    </a:firstRow>
  </a:tblStyle>
  <a:tblStyle styleId="{2D5ABB26-0587-4C30-8999-92F81FD0307C}" styleName="No Style, No Grid">
    <a:wholeTbl>
      <a:tcTxStyle>
        <a:fontRef idx="minor">
          <a:scrgbClr r="0" g="0" b="0"/>
        </a:fontRef>
        <a:schemeClr val="tx1"/>
      </a:tcTxStyle>
      <a:tcStyle>
        <a:tcBdr>
          <a:left>
            <a:ln>
              <a:noFill/>
            </a:ln>
          </a:left>
          <a:right>
            <a:ln>
              <a:noFill/>
            </a:ln>
          </a:right>
          <a:top>
            <a:ln>
              <a:noFill/>
            </a:ln>
          </a:top>
          <a:bottom>
            <a:ln>
              <a:noFill/>
            </a:ln>
          </a:bottom>
          <a:insideH>
            <a:ln>
              <a:noFill/>
            </a:ln>
          </a:insideH>
          <a:insideV>
            <a:ln>
              <a:noFill/>
            </a:ln>
          </a:insideV>
        </a:tcBdr>
        <a:fill>
          <a:noFill/>
        </a:fill>
      </a:tcStyle>
    </a:wholeTbl>
  </a:tblStyle>
</a:tblStyleLst>
</file>

<file path=ppt/viewProps.xml><?xml version="1.0" encoding="utf-8"?>
<p:viewPr xmlns:a="http://schemas.openxmlformats.org/drawingml/2006/main" xmlns:r="http://schemas.openxmlformats.org/officeDocument/2006/relationships" xmlns:p="http://schemas.openxmlformats.org/presentationml/2006/main" lastView="sldThumbnailView">
  <p:normalViewPr>
    <p:restoredLeft sz="15620"/>
    <p:restoredTop sz="94660"/>
  </p:normalViewPr>
  <p:slideViewPr>
    <p:cSldViewPr>
      <p:cViewPr varScale="1">
        <p:scale>
          <a:sx n="98" d="100"/>
          <a:sy n="98" d="100"/>
        </p:scale>
        <p:origin x="1524" y="72"/>
      </p:cViewPr>
      <p:guideLst>
        <p:guide orient="horz" pos="2381"/>
        <p:guide pos="3175"/>
      </p:guideLst>
    </p:cSldViewPr>
  </p:slideViewPr>
  <p:notesTextViewPr>
    <p:cViewPr>
      <p:scale>
        <a:sx n="100" d="100"/>
        <a:sy n="100" d="100"/>
      </p:scale>
      <p:origin x="0" y="0"/>
    </p:cViewPr>
  </p:notesTextViewPr>
  <p:sorterViewPr>
    <p:cViewPr>
      <p:scale>
        <a:sx n="66" d="100"/>
        <a:sy n="66" d="100"/>
      </p:scale>
      <p:origin x="0" y="0"/>
    </p:cViewPr>
  </p:sorterViewPr>
  <p:notesViewPr>
    <p:cSldViewPr>
      <p:cViewPr varScale="1">
        <p:scale>
          <a:sx n="66" d="100"/>
          <a:sy n="66" d="100"/>
        </p:scale>
        <p:origin x="0" y="0"/>
      </p:cViewPr>
      <p:guideLst/>
    </p:cSldViewPr>
  </p:notesViewPr>
  <p:gridSpacing cx="72008" cy="72008"/>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notesMaster" Target="notesMasters/notesMaster1.xml"/><Relationship Id="rId3" Type="http://schemas.openxmlformats.org/officeDocument/2006/relationships/slide" Target="slides/slide2.xml"/><Relationship Id="rId21" Type="http://schemas.openxmlformats.org/officeDocument/2006/relationships/slide" Target="slides/slide20.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slide" Target="slides/slide19.xml"/><Relationship Id="rId29" Type="http://schemas.openxmlformats.org/officeDocument/2006/relationships/viewProps" Target="viewProps.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slide" Target="slides/slide23.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presProps" Target="presProps.xml"/><Relationship Id="rId10" Type="http://schemas.openxmlformats.org/officeDocument/2006/relationships/slide" Target="slides/slide9.xml"/><Relationship Id="rId19" Type="http://schemas.openxmlformats.org/officeDocument/2006/relationships/slide" Target="slides/slide18.xml"/><Relationship Id="rId31" Type="http://schemas.openxmlformats.org/officeDocument/2006/relationships/tableStyles" Target="tableStyles.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handoutMaster" Target="handoutMasters/handoutMaster1.xml"/><Relationship Id="rId30" Type="http://schemas.openxmlformats.org/officeDocument/2006/relationships/theme" Target="theme/theme1.xml"/></Relationships>
</file>

<file path=ppt/handoutMasters/_rels/handoutMaster1.xml.rels><?xml version="1.0" encoding="UTF-8" standalone="yes"?>
<Relationships xmlns="http://schemas.openxmlformats.org/package/2006/relationships"><Relationship Id="rId1" Type="http://schemas.openxmlformats.org/officeDocument/2006/relationships/theme" Target="../theme/theme3.xml"/></Relationships>
</file>

<file path=ppt/handoutMasters/handoutMaster1.xml><?xml version="1.0" encoding="utf-8"?>
<p:handout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2" name="Segnaposto intestazione 1"/>
          <p:cNvSpPr>
            <a:spLocks noGrp="1"/>
          </p:cNvSpPr>
          <p:nvPr>
            <p:ph type="hdr" sz="quarter"/>
          </p:nvPr>
        </p:nvSpPr>
        <p:spPr>
          <a:xfrm>
            <a:off x="0" y="0"/>
            <a:ext cx="3079123" cy="512111"/>
          </a:xfrm>
          <a:prstGeom prst="rect">
            <a:avLst/>
          </a:prstGeom>
        </p:spPr>
        <p:txBody>
          <a:bodyPr vert="horz" lIns="86859" tIns="43429" rIns="86859" bIns="43429" rtlCol="0"/>
          <a:lstStyle>
            <a:lvl1pPr algn="l" defTabSz="426710">
              <a:buFont typeface="Times New Roman" charset="0"/>
              <a:buNone/>
              <a:defRPr sz="1100">
                <a:latin typeface="Arial" charset="0"/>
                <a:ea typeface="ＭＳ Ｐゴシック" charset="0"/>
                <a:cs typeface="ＭＳ Ｐゴシック" charset="0"/>
              </a:defRPr>
            </a:lvl1pPr>
          </a:lstStyle>
          <a:p>
            <a:pPr>
              <a:defRPr/>
            </a:pPr>
            <a:endParaRPr lang="it-IT"/>
          </a:p>
        </p:txBody>
      </p:sp>
      <p:sp>
        <p:nvSpPr>
          <p:cNvPr id="3" name="Segnaposto data 2"/>
          <p:cNvSpPr>
            <a:spLocks noGrp="1"/>
          </p:cNvSpPr>
          <p:nvPr>
            <p:ph type="dt" sz="quarter" idx="1"/>
          </p:nvPr>
        </p:nvSpPr>
        <p:spPr>
          <a:xfrm>
            <a:off x="4023448" y="0"/>
            <a:ext cx="3079123" cy="512111"/>
          </a:xfrm>
          <a:prstGeom prst="rect">
            <a:avLst/>
          </a:prstGeom>
        </p:spPr>
        <p:txBody>
          <a:bodyPr vert="horz" wrap="square" lIns="86859" tIns="43429" rIns="86859" bIns="43429" numCol="1" anchor="t" anchorCtr="0" compatLnSpc="1">
            <a:prstTxWarp prst="textNoShape">
              <a:avLst/>
            </a:prstTxWarp>
          </a:bodyPr>
          <a:lstStyle>
            <a:lvl1pPr algn="r">
              <a:defRPr sz="1100"/>
            </a:lvl1pPr>
          </a:lstStyle>
          <a:p>
            <a:fld id="{E158F5C2-C15D-4017-AFA5-5970CCAC6A45}" type="datetimeFigureOut">
              <a:rPr lang="it-IT" altLang="it-IT"/>
              <a:pPr/>
              <a:t>15/10/2019</a:t>
            </a:fld>
            <a:endParaRPr lang="it-IT" altLang="it-IT"/>
          </a:p>
        </p:txBody>
      </p:sp>
      <p:sp>
        <p:nvSpPr>
          <p:cNvPr id="4" name="Segnaposto piè di pagina 3"/>
          <p:cNvSpPr>
            <a:spLocks noGrp="1"/>
          </p:cNvSpPr>
          <p:nvPr>
            <p:ph type="ftr" sz="quarter" idx="2"/>
          </p:nvPr>
        </p:nvSpPr>
        <p:spPr>
          <a:xfrm>
            <a:off x="0" y="9720983"/>
            <a:ext cx="3079123" cy="512110"/>
          </a:xfrm>
          <a:prstGeom prst="rect">
            <a:avLst/>
          </a:prstGeom>
        </p:spPr>
        <p:txBody>
          <a:bodyPr vert="horz" lIns="86859" tIns="43429" rIns="86859" bIns="43429" rtlCol="0" anchor="b"/>
          <a:lstStyle>
            <a:lvl1pPr algn="l" defTabSz="426710">
              <a:buFont typeface="Times New Roman" charset="0"/>
              <a:buNone/>
              <a:defRPr sz="1100">
                <a:latin typeface="Arial" charset="0"/>
                <a:ea typeface="ＭＳ Ｐゴシック" charset="0"/>
                <a:cs typeface="ＭＳ Ｐゴシック" charset="0"/>
              </a:defRPr>
            </a:lvl1pPr>
          </a:lstStyle>
          <a:p>
            <a:pPr>
              <a:defRPr/>
            </a:pPr>
            <a:endParaRPr lang="it-IT"/>
          </a:p>
        </p:txBody>
      </p:sp>
      <p:sp>
        <p:nvSpPr>
          <p:cNvPr id="5" name="Segnaposto numero diapositiva 4"/>
          <p:cNvSpPr>
            <a:spLocks noGrp="1"/>
          </p:cNvSpPr>
          <p:nvPr>
            <p:ph type="sldNum" sz="quarter" idx="3"/>
          </p:nvPr>
        </p:nvSpPr>
        <p:spPr>
          <a:xfrm>
            <a:off x="4023448" y="9720983"/>
            <a:ext cx="3079123" cy="512110"/>
          </a:xfrm>
          <a:prstGeom prst="rect">
            <a:avLst/>
          </a:prstGeom>
        </p:spPr>
        <p:txBody>
          <a:bodyPr vert="horz" wrap="square" lIns="86859" tIns="43429" rIns="86859" bIns="43429" numCol="1" anchor="b" anchorCtr="0" compatLnSpc="1">
            <a:prstTxWarp prst="textNoShape">
              <a:avLst/>
            </a:prstTxWarp>
          </a:bodyPr>
          <a:lstStyle>
            <a:lvl1pPr algn="r">
              <a:defRPr sz="1100"/>
            </a:lvl1pPr>
          </a:lstStyle>
          <a:p>
            <a:fld id="{F5BE6F7F-426A-4516-B4CF-48828371132A}" type="slidenum">
              <a:rPr lang="it-IT" altLang="it-IT"/>
              <a:pPr/>
              <a:t>‹#›</a:t>
            </a:fld>
            <a:endParaRPr lang="it-IT" altLang="it-IT"/>
          </a:p>
        </p:txBody>
      </p:sp>
    </p:spTree>
    <p:extLst>
      <p:ext uri="{BB962C8B-B14F-4D97-AF65-F5344CB8AC3E}">
        <p14:creationId xmlns:p14="http://schemas.microsoft.com/office/powerpoint/2010/main" val="1048294265"/>
      </p:ext>
    </p:extLst>
  </p:cSld>
  <p:clrMap bg1="lt1" tx1="dk1" bg2="lt2" tx2="dk2" accent1="accent1" accent2="accent2" accent3="accent3" accent4="accent4" accent5="accent5" accent6="accent6" hlink="hlink" folHlink="folHlink"/>
  <p:hf hdr="0" ftr="0" dt="0"/>
</p:handoutMaster>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Pr>
        <a:solidFill>
          <a:srgbClr val="FFFFFF"/>
        </a:solidFill>
        <a:effectLst/>
      </p:bgPr>
    </p:bg>
    <p:spTree>
      <p:nvGrpSpPr>
        <p:cNvPr id="1" name=""/>
        <p:cNvGrpSpPr/>
        <p:nvPr/>
      </p:nvGrpSpPr>
      <p:grpSpPr>
        <a:xfrm>
          <a:off x="0" y="0"/>
          <a:ext cx="0" cy="0"/>
          <a:chOff x="0" y="0"/>
          <a:chExt cx="0" cy="0"/>
        </a:xfrm>
      </p:grpSpPr>
      <p:sp>
        <p:nvSpPr>
          <p:cNvPr id="3073" name="AutoShape 1"/>
          <p:cNvSpPr>
            <a:spLocks noChangeArrowheads="1"/>
          </p:cNvSpPr>
          <p:nvPr/>
        </p:nvSpPr>
        <p:spPr bwMode="auto">
          <a:xfrm>
            <a:off x="0" y="0"/>
            <a:ext cx="7104063" cy="10234613"/>
          </a:xfrm>
          <a:prstGeom prst="roundRect">
            <a:avLst>
              <a:gd name="adj" fmla="val 19"/>
            </a:avLst>
          </a:prstGeom>
          <a:solidFill>
            <a:srgbClr val="FFFFFF"/>
          </a:solidFill>
          <a:ln>
            <a:noFill/>
          </a:ln>
          <a:effectLst/>
          <a:extLst>
            <a:ext uri="{91240B29-F687-4f45-9708-019B960494DF}">
              <a14:hiddenLine xmlns="" xmlns:a14="http://schemas.microsoft.com/office/drawing/2010/main" w="9525">
                <a:solidFill>
                  <a:srgbClr val="808080"/>
                </a:solidFill>
                <a:round/>
                <a:headEnd/>
                <a:tailEnd/>
              </a14:hiddenLine>
            </a:ext>
            <a:ext uri="{AF507438-7753-43e0-B8FC-AC1667EBCBE1}">
              <a14:hiddenEffects xmlns="" xmlns:a14="http://schemas.microsoft.com/office/drawing/2010/main">
                <a:effectLst>
                  <a:outerShdw blurRad="63500" dist="38099" dir="2700000" algn="ctr" rotWithShape="0">
                    <a:srgbClr val="000000">
                      <a:alpha val="74997"/>
                    </a:srgbClr>
                  </a:outerShdw>
                </a:effectLst>
              </a14:hiddenEffects>
            </a:ext>
          </a:extLst>
        </p:spPr>
        <p:txBody>
          <a:bodyPr wrap="none" lIns="86859" tIns="43429" rIns="86859" bIns="43429" anchor="ctr"/>
          <a:lstStyle/>
          <a:p>
            <a:pPr defTabSz="426710">
              <a:buFont typeface="Times New Roman" charset="0"/>
              <a:buNone/>
              <a:defRPr/>
            </a:pPr>
            <a:endParaRPr lang="en-US" dirty="0">
              <a:latin typeface="Arial" charset="0"/>
              <a:ea typeface="ＭＳ Ｐゴシック" charset="0"/>
              <a:cs typeface="ＭＳ Ｐゴシック" charset="0"/>
            </a:endParaRPr>
          </a:p>
        </p:txBody>
      </p:sp>
      <p:sp>
        <p:nvSpPr>
          <p:cNvPr id="3074" name="Rectangle 2"/>
          <p:cNvSpPr>
            <a:spLocks noGrp="1" noRot="1" noChangeAspect="1" noChangeArrowheads="1"/>
          </p:cNvSpPr>
          <p:nvPr>
            <p:ph type="sldImg"/>
          </p:nvPr>
        </p:nvSpPr>
        <p:spPr bwMode="auto">
          <a:xfrm>
            <a:off x="993775" y="777875"/>
            <a:ext cx="5111750" cy="3833813"/>
          </a:xfrm>
          <a:prstGeom prst="rect">
            <a:avLst/>
          </a:prstGeom>
          <a:noFill/>
          <a:ln>
            <a:noFill/>
          </a:ln>
          <a:effectLst/>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9525">
                <a:solidFill>
                  <a:srgbClr val="808080"/>
                </a:solidFill>
                <a:round/>
                <a:headEnd/>
                <a:tailEnd/>
              </a14:hiddenLine>
            </a:ext>
            <a:ext uri="{AF507438-7753-43e0-B8FC-AC1667EBCBE1}">
              <a14:hiddenEffects xmlns="" xmlns:a14="http://schemas.microsoft.com/office/drawing/2010/main">
                <a:effectLst>
                  <a:outerShdw blurRad="63500" dist="38099" dir="2700000" algn="ctr" rotWithShape="0">
                    <a:schemeClr val="bg2">
                      <a:alpha val="74997"/>
                    </a:schemeClr>
                  </a:outerShdw>
                </a:effectLst>
              </a14:hiddenEffects>
            </a:ext>
            <a:ext uri="{FAA26D3D-D897-4be2-8F04-BA451C77F1D7}">
              <ma14:placeholderFlag xmlns="" xmlns:ma14="http://schemas.microsoft.com/office/mac/drawingml/2011/main" val="1"/>
            </a:ext>
          </a:extLst>
        </p:spPr>
      </p:sp>
      <p:sp>
        <p:nvSpPr>
          <p:cNvPr id="3075" name="Rectangle 3"/>
          <p:cNvSpPr>
            <a:spLocks noGrp="1" noChangeArrowheads="1"/>
          </p:cNvSpPr>
          <p:nvPr>
            <p:ph type="body"/>
          </p:nvPr>
        </p:nvSpPr>
        <p:spPr bwMode="auto">
          <a:xfrm>
            <a:off x="710108" y="4861252"/>
            <a:ext cx="5680863" cy="4602916"/>
          </a:xfrm>
          <a:prstGeom prst="rect">
            <a:avLst/>
          </a:prstGeom>
          <a:noFill/>
          <a:ln>
            <a:noFill/>
          </a:ln>
          <a:effectLst/>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9525">
                <a:solidFill>
                  <a:srgbClr val="808080"/>
                </a:solidFill>
                <a:round/>
                <a:headEnd/>
                <a:tailEnd/>
              </a14:hiddenLine>
            </a:ext>
            <a:ext uri="{AF507438-7753-43e0-B8FC-AC1667EBCBE1}">
              <a14:hiddenEffects xmlns="" xmlns:a14="http://schemas.microsoft.com/office/drawing/2010/main">
                <a:effectLst>
                  <a:outerShdw blurRad="63500" dist="38099" dir="2700000" algn="ctr" rotWithShape="0">
                    <a:schemeClr val="bg2">
                      <a:alpha val="74997"/>
                    </a:schemeClr>
                  </a:outerShdw>
                </a:effectLst>
              </a14:hiddenEffects>
            </a:ext>
            <a:ext uri="{FAA26D3D-D897-4be2-8F04-BA451C77F1D7}">
              <ma14:placeholderFlag xmlns="" xmlns:ma14="http://schemas.microsoft.com/office/mac/drawingml/2011/main" val="1"/>
            </a:ext>
          </a:extLst>
        </p:spPr>
        <p:txBody>
          <a:bodyPr vert="horz" wrap="square" lIns="0" tIns="0" rIns="0" bIns="0" numCol="1" anchor="t" anchorCtr="0" compatLnSpc="1">
            <a:prstTxWarp prst="textNoShape">
              <a:avLst/>
            </a:prstTxWarp>
          </a:bodyPr>
          <a:lstStyle/>
          <a:p>
            <a:pPr lvl="0"/>
            <a:endParaRPr lang="en-US" noProof="0" smtClean="0"/>
          </a:p>
        </p:txBody>
      </p:sp>
      <p:sp>
        <p:nvSpPr>
          <p:cNvPr id="3076" name="Text Box 4"/>
          <p:cNvSpPr txBox="1">
            <a:spLocks noChangeArrowheads="1"/>
          </p:cNvSpPr>
          <p:nvPr/>
        </p:nvSpPr>
        <p:spPr bwMode="auto">
          <a:xfrm>
            <a:off x="1" y="0"/>
            <a:ext cx="3082107" cy="510591"/>
          </a:xfrm>
          <a:prstGeom prst="rect">
            <a:avLst/>
          </a:prstGeom>
          <a:noFill/>
          <a:ln>
            <a:noFill/>
          </a:ln>
          <a:effectLst/>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9525">
                <a:solidFill>
                  <a:srgbClr val="808080"/>
                </a:solidFill>
                <a:round/>
                <a:headEnd/>
                <a:tailEnd/>
              </a14:hiddenLine>
            </a:ext>
            <a:ext uri="{AF507438-7753-43e0-B8FC-AC1667EBCBE1}">
              <a14:hiddenEffects xmlns="" xmlns:a14="http://schemas.microsoft.com/office/drawing/2010/main">
                <a:effectLst>
                  <a:outerShdw blurRad="63500" dist="38099" dir="2700000" algn="ctr" rotWithShape="0">
                    <a:srgbClr val="000000">
                      <a:alpha val="74997"/>
                    </a:srgbClr>
                  </a:outerShdw>
                </a:effectLst>
              </a14:hiddenEffects>
            </a:ext>
          </a:extLst>
        </p:spPr>
        <p:txBody>
          <a:bodyPr wrap="none" lIns="86859" tIns="43429" rIns="86859" bIns="43429" anchor="ctr"/>
          <a:lstStyle/>
          <a:p>
            <a:pPr defTabSz="426710">
              <a:buFont typeface="Times New Roman" charset="0"/>
              <a:buNone/>
              <a:defRPr/>
            </a:pPr>
            <a:endParaRPr lang="en-US" dirty="0">
              <a:latin typeface="Arial" charset="0"/>
              <a:ea typeface="ＭＳ Ｐゴシック" charset="0"/>
              <a:cs typeface="ＭＳ Ｐゴシック" charset="0"/>
            </a:endParaRPr>
          </a:p>
        </p:txBody>
      </p:sp>
      <p:sp>
        <p:nvSpPr>
          <p:cNvPr id="3077" name="Text Box 5"/>
          <p:cNvSpPr txBox="1">
            <a:spLocks noChangeArrowheads="1"/>
          </p:cNvSpPr>
          <p:nvPr/>
        </p:nvSpPr>
        <p:spPr bwMode="auto">
          <a:xfrm>
            <a:off x="4020465" y="0"/>
            <a:ext cx="3082107" cy="510591"/>
          </a:xfrm>
          <a:prstGeom prst="rect">
            <a:avLst/>
          </a:prstGeom>
          <a:noFill/>
          <a:ln>
            <a:noFill/>
          </a:ln>
          <a:effectLst/>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9525">
                <a:solidFill>
                  <a:srgbClr val="808080"/>
                </a:solidFill>
                <a:round/>
                <a:headEnd/>
                <a:tailEnd/>
              </a14:hiddenLine>
            </a:ext>
            <a:ext uri="{AF507438-7753-43e0-B8FC-AC1667EBCBE1}">
              <a14:hiddenEffects xmlns="" xmlns:a14="http://schemas.microsoft.com/office/drawing/2010/main">
                <a:effectLst>
                  <a:outerShdw blurRad="63500" dist="38099" dir="2700000" algn="ctr" rotWithShape="0">
                    <a:srgbClr val="000000">
                      <a:alpha val="74997"/>
                    </a:srgbClr>
                  </a:outerShdw>
                </a:effectLst>
              </a14:hiddenEffects>
            </a:ext>
          </a:extLst>
        </p:spPr>
        <p:txBody>
          <a:bodyPr wrap="none" lIns="86859" tIns="43429" rIns="86859" bIns="43429" anchor="ctr"/>
          <a:lstStyle/>
          <a:p>
            <a:pPr defTabSz="426710">
              <a:buFont typeface="Times New Roman" charset="0"/>
              <a:buNone/>
              <a:defRPr/>
            </a:pPr>
            <a:endParaRPr lang="en-US" dirty="0">
              <a:latin typeface="Arial" charset="0"/>
              <a:ea typeface="ＭＳ Ｐゴシック" charset="0"/>
              <a:cs typeface="ＭＳ Ｐゴシック" charset="0"/>
            </a:endParaRPr>
          </a:p>
        </p:txBody>
      </p:sp>
      <p:sp>
        <p:nvSpPr>
          <p:cNvPr id="3078" name="Text Box 6"/>
          <p:cNvSpPr txBox="1">
            <a:spLocks noChangeArrowheads="1"/>
          </p:cNvSpPr>
          <p:nvPr/>
        </p:nvSpPr>
        <p:spPr bwMode="auto">
          <a:xfrm>
            <a:off x="1" y="9722502"/>
            <a:ext cx="3082107" cy="510591"/>
          </a:xfrm>
          <a:prstGeom prst="rect">
            <a:avLst/>
          </a:prstGeom>
          <a:noFill/>
          <a:ln>
            <a:noFill/>
          </a:ln>
          <a:effectLst/>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9525">
                <a:solidFill>
                  <a:srgbClr val="808080"/>
                </a:solidFill>
                <a:round/>
                <a:headEnd/>
                <a:tailEnd/>
              </a14:hiddenLine>
            </a:ext>
            <a:ext uri="{AF507438-7753-43e0-B8FC-AC1667EBCBE1}">
              <a14:hiddenEffects xmlns="" xmlns:a14="http://schemas.microsoft.com/office/drawing/2010/main">
                <a:effectLst>
                  <a:outerShdw blurRad="63500" dist="38099" dir="2700000" algn="ctr" rotWithShape="0">
                    <a:srgbClr val="000000">
                      <a:alpha val="74997"/>
                    </a:srgbClr>
                  </a:outerShdw>
                </a:effectLst>
              </a14:hiddenEffects>
            </a:ext>
          </a:extLst>
        </p:spPr>
        <p:txBody>
          <a:bodyPr wrap="none" lIns="86859" tIns="43429" rIns="86859" bIns="43429" anchor="ctr"/>
          <a:lstStyle/>
          <a:p>
            <a:pPr defTabSz="426710">
              <a:buFont typeface="Times New Roman" charset="0"/>
              <a:buNone/>
              <a:defRPr/>
            </a:pPr>
            <a:endParaRPr lang="en-US" dirty="0">
              <a:latin typeface="Arial" charset="0"/>
              <a:ea typeface="ＭＳ Ｐゴシック" charset="0"/>
              <a:cs typeface="ＭＳ Ｐゴシック" charset="0"/>
            </a:endParaRPr>
          </a:p>
        </p:txBody>
      </p:sp>
      <p:sp>
        <p:nvSpPr>
          <p:cNvPr id="3079" name="Rectangle 7"/>
          <p:cNvSpPr>
            <a:spLocks noGrp="1" noChangeArrowheads="1"/>
          </p:cNvSpPr>
          <p:nvPr>
            <p:ph type="sldNum"/>
          </p:nvPr>
        </p:nvSpPr>
        <p:spPr bwMode="auto">
          <a:xfrm>
            <a:off x="4020465" y="9722502"/>
            <a:ext cx="3080615" cy="509072"/>
          </a:xfrm>
          <a:prstGeom prst="rect">
            <a:avLst/>
          </a:prstGeom>
          <a:noFill/>
          <a:ln>
            <a:noFill/>
          </a:ln>
          <a:effectLst/>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9525">
                <a:solidFill>
                  <a:srgbClr val="808080"/>
                </a:solidFill>
                <a:round/>
                <a:headEnd/>
                <a:tailEnd/>
              </a14:hiddenLine>
            </a:ext>
            <a:ext uri="{AF507438-7753-43e0-B8FC-AC1667EBCBE1}">
              <a14:hiddenEffects xmlns="" xmlns:a14="http://schemas.microsoft.com/office/drawing/2010/main">
                <a:effectLst>
                  <a:outerShdw blurRad="63500" dist="38099" dir="2700000" algn="ctr" rotWithShape="0">
                    <a:schemeClr val="bg2">
                      <a:alpha val="74997"/>
                    </a:schemeClr>
                  </a:outerShdw>
                </a:effectLst>
              </a14:hiddenEffects>
            </a:ext>
            <a:ext uri="{FAA26D3D-D897-4be2-8F04-BA451C77F1D7}">
              <ma14:placeholderFlag xmlns="" xmlns:ma14="http://schemas.microsoft.com/office/mac/drawingml/2011/main" val="1"/>
            </a:ext>
          </a:extLst>
        </p:spPr>
        <p:txBody>
          <a:bodyPr vert="horz" wrap="square" lIns="0" tIns="0" rIns="0" bIns="0" numCol="1" anchor="b" anchorCtr="0" compatLnSpc="1">
            <a:prstTxWarp prst="textNoShape">
              <a:avLst/>
            </a:prstTxWarp>
          </a:bodyPr>
          <a:lstStyle>
            <a:lvl1pPr algn="r">
              <a:buClrTx/>
              <a:buFontTx/>
              <a:buNone/>
              <a:tabLst>
                <a:tab pos="0" algn="l"/>
                <a:tab pos="425246" algn="l"/>
                <a:tab pos="852001" algn="l"/>
                <a:tab pos="1278755" algn="l"/>
                <a:tab pos="1705510" algn="l"/>
                <a:tab pos="2132264" algn="l"/>
                <a:tab pos="2559019" algn="l"/>
                <a:tab pos="2985773" algn="l"/>
                <a:tab pos="3412528" algn="l"/>
                <a:tab pos="3839282" algn="l"/>
                <a:tab pos="4266037" algn="l"/>
                <a:tab pos="4692791" algn="l"/>
                <a:tab pos="5119546" algn="l"/>
                <a:tab pos="5546300" algn="l"/>
                <a:tab pos="5973055" algn="l"/>
                <a:tab pos="6399809" algn="l"/>
                <a:tab pos="6826564" algn="l"/>
                <a:tab pos="7253318" algn="l"/>
                <a:tab pos="7680073" algn="l"/>
                <a:tab pos="8106827" algn="l"/>
                <a:tab pos="8533581" algn="l"/>
              </a:tabLst>
              <a:defRPr sz="1300">
                <a:solidFill>
                  <a:srgbClr val="000000"/>
                </a:solidFill>
                <a:latin typeface="Times New Roman" panose="02020603050405020304" pitchFamily="18" charset="0"/>
              </a:defRPr>
            </a:lvl1pPr>
          </a:lstStyle>
          <a:p>
            <a:fld id="{5DBC8AA4-1D8E-4B3B-A721-2785D0C0761E}" type="slidenum">
              <a:rPr lang="it-IT" altLang="it-IT"/>
              <a:pPr/>
              <a:t>‹#›</a:t>
            </a:fld>
            <a:endParaRPr lang="it-IT" altLang="it-IT"/>
          </a:p>
        </p:txBody>
      </p:sp>
    </p:spTree>
    <p:extLst>
      <p:ext uri="{BB962C8B-B14F-4D97-AF65-F5344CB8AC3E}">
        <p14:creationId xmlns:p14="http://schemas.microsoft.com/office/powerpoint/2010/main" val="162262249"/>
      </p:ext>
    </p:extLst>
  </p:cSld>
  <p:clrMap bg1="lt1" tx1="dk1" bg2="lt2" tx2="dk2" accent1="accent1" accent2="accent2" accent3="accent3" accent4="accent4" accent5="accent5" accent6="accent6" hlink="hlink" folHlink="folHlink"/>
  <p:hf hdr="0" ftr="0" dt="0"/>
  <p:notesStyle>
    <a:lvl1pPr algn="l" defTabSz="447675" rtl="0" eaLnBrk="0" fontAlgn="base" hangingPunct="0">
      <a:spcBef>
        <a:spcPct val="30000"/>
      </a:spcBef>
      <a:spcAft>
        <a:spcPct val="0"/>
      </a:spcAft>
      <a:buClr>
        <a:srgbClr val="000000"/>
      </a:buClr>
      <a:buSzPct val="100000"/>
      <a:buFont typeface="Times New Roman" panose="02020603050405020304" pitchFamily="18" charset="0"/>
      <a:defRPr sz="1200" kern="1200">
        <a:solidFill>
          <a:srgbClr val="000000"/>
        </a:solidFill>
        <a:latin typeface="Times New Roman" charset="0"/>
        <a:ea typeface="MS PGothic" panose="020B0600070205080204" pitchFamily="34" charset="-128"/>
        <a:cs typeface="MS PGothic" charset="0"/>
      </a:defRPr>
    </a:lvl1pPr>
    <a:lvl2pPr marL="742950" indent="-285750" algn="l" defTabSz="447675" rtl="0" eaLnBrk="0" fontAlgn="base" hangingPunct="0">
      <a:spcBef>
        <a:spcPct val="30000"/>
      </a:spcBef>
      <a:spcAft>
        <a:spcPct val="0"/>
      </a:spcAft>
      <a:buClr>
        <a:srgbClr val="000000"/>
      </a:buClr>
      <a:buSzPct val="100000"/>
      <a:buFont typeface="Times New Roman" panose="02020603050405020304" pitchFamily="18" charset="0"/>
      <a:defRPr sz="1200" kern="1200">
        <a:solidFill>
          <a:srgbClr val="000000"/>
        </a:solidFill>
        <a:latin typeface="Times New Roman" charset="0"/>
        <a:ea typeface="MS PGothic" pitchFamily="34" charset="-128"/>
        <a:cs typeface="MS PGothic" charset="0"/>
      </a:defRPr>
    </a:lvl2pPr>
    <a:lvl3pPr marL="1143000" indent="-228600" algn="l" defTabSz="447675" rtl="0" eaLnBrk="0" fontAlgn="base" hangingPunct="0">
      <a:spcBef>
        <a:spcPct val="30000"/>
      </a:spcBef>
      <a:spcAft>
        <a:spcPct val="0"/>
      </a:spcAft>
      <a:buClr>
        <a:srgbClr val="000000"/>
      </a:buClr>
      <a:buSzPct val="100000"/>
      <a:buFont typeface="Times New Roman" panose="02020603050405020304" pitchFamily="18" charset="0"/>
      <a:defRPr sz="1200" kern="1200">
        <a:solidFill>
          <a:srgbClr val="000000"/>
        </a:solidFill>
        <a:latin typeface="Times New Roman" charset="0"/>
        <a:ea typeface="MS PGothic" pitchFamily="34" charset="-128"/>
        <a:cs typeface="MS PGothic" charset="0"/>
      </a:defRPr>
    </a:lvl3pPr>
    <a:lvl4pPr marL="1600200" indent="-228600" algn="l" defTabSz="447675" rtl="0" eaLnBrk="0" fontAlgn="base" hangingPunct="0">
      <a:spcBef>
        <a:spcPct val="30000"/>
      </a:spcBef>
      <a:spcAft>
        <a:spcPct val="0"/>
      </a:spcAft>
      <a:buClr>
        <a:srgbClr val="000000"/>
      </a:buClr>
      <a:buSzPct val="100000"/>
      <a:buFont typeface="Times New Roman" panose="02020603050405020304" pitchFamily="18" charset="0"/>
      <a:defRPr sz="1200" kern="1200">
        <a:solidFill>
          <a:srgbClr val="000000"/>
        </a:solidFill>
        <a:latin typeface="Times New Roman" charset="0"/>
        <a:ea typeface="MS PGothic" pitchFamily="34" charset="-128"/>
        <a:cs typeface="MS PGothic" charset="0"/>
      </a:defRPr>
    </a:lvl4pPr>
    <a:lvl5pPr marL="2057400" indent="-228600" algn="l" defTabSz="447675" rtl="0" eaLnBrk="0" fontAlgn="base" hangingPunct="0">
      <a:spcBef>
        <a:spcPct val="30000"/>
      </a:spcBef>
      <a:spcAft>
        <a:spcPct val="0"/>
      </a:spcAft>
      <a:buClr>
        <a:srgbClr val="000000"/>
      </a:buClr>
      <a:buSzPct val="100000"/>
      <a:buFont typeface="Times New Roman" panose="02020603050405020304" pitchFamily="18" charset="0"/>
      <a:defRPr sz="1200" kern="1200">
        <a:solidFill>
          <a:srgbClr val="000000"/>
        </a:solidFill>
        <a:latin typeface="Times New Roman" charset="0"/>
        <a:ea typeface="MS PGothic" pitchFamily="34" charset="-128"/>
        <a:cs typeface="MS PGothic" charset="0"/>
      </a:defRPr>
    </a:lvl5pPr>
    <a:lvl6pPr marL="2285763" algn="l" defTabSz="457152" rtl="0" eaLnBrk="1" latinLnBrk="0" hangingPunct="1">
      <a:defRPr sz="1200" kern="1200">
        <a:solidFill>
          <a:schemeClr val="tx1"/>
        </a:solidFill>
        <a:latin typeface="+mn-lt"/>
        <a:ea typeface="+mn-ea"/>
        <a:cs typeface="+mn-cs"/>
      </a:defRPr>
    </a:lvl6pPr>
    <a:lvl7pPr marL="2742916" algn="l" defTabSz="457152" rtl="0" eaLnBrk="1" latinLnBrk="0" hangingPunct="1">
      <a:defRPr sz="1200" kern="1200">
        <a:solidFill>
          <a:schemeClr val="tx1"/>
        </a:solidFill>
        <a:latin typeface="+mn-lt"/>
        <a:ea typeface="+mn-ea"/>
        <a:cs typeface="+mn-cs"/>
      </a:defRPr>
    </a:lvl7pPr>
    <a:lvl8pPr marL="3200068" algn="l" defTabSz="457152" rtl="0" eaLnBrk="1" latinLnBrk="0" hangingPunct="1">
      <a:defRPr sz="1200" kern="1200">
        <a:solidFill>
          <a:schemeClr val="tx1"/>
        </a:solidFill>
        <a:latin typeface="+mn-lt"/>
        <a:ea typeface="+mn-ea"/>
        <a:cs typeface="+mn-cs"/>
      </a:defRPr>
    </a:lvl8pPr>
    <a:lvl9pPr marL="3657221" algn="l" defTabSz="457152"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23.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24.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altLang="it-IT" b="1" smtClean="0">
                <a:latin typeface="Times New Roman" panose="02020603050405020304" pitchFamily="18" charset="0"/>
                <a:cs typeface="MS PGothic" panose="020B0600070205080204" pitchFamily="34" charset="-128"/>
              </a:rPr>
              <a:t>Slide 1: Company Logo Full Page</a:t>
            </a:r>
          </a:p>
          <a:p>
            <a:endParaRPr lang="en-US" altLang="it-IT" smtClean="0">
              <a:latin typeface="Times New Roman" panose="02020603050405020304" pitchFamily="18" charset="0"/>
              <a:cs typeface="MS PGothic" panose="020B0600070205080204" pitchFamily="34" charset="-128"/>
            </a:endParaRPr>
          </a:p>
          <a:p>
            <a:pPr>
              <a:lnSpc>
                <a:spcPct val="90000"/>
              </a:lnSpc>
              <a:spcBef>
                <a:spcPct val="0"/>
              </a:spcBef>
              <a:spcAft>
                <a:spcPct val="20000"/>
              </a:spcAft>
            </a:pPr>
            <a:r>
              <a:rPr lang="en-GB" altLang="it-IT" b="1" smtClean="0">
                <a:latin typeface="Times New Roman" panose="02020603050405020304" pitchFamily="18" charset="0"/>
                <a:cs typeface="MS PGothic" panose="020B0600070205080204" pitchFamily="34" charset="-128"/>
              </a:rPr>
              <a:t>Before you start</a:t>
            </a:r>
            <a:r>
              <a:rPr lang="en-GB" altLang="it-IT" smtClean="0">
                <a:latin typeface="Times New Roman" panose="02020603050405020304" pitchFamily="18" charset="0"/>
                <a:cs typeface="MS PGothic" panose="020B0600070205080204" pitchFamily="34" charset="-128"/>
              </a:rPr>
              <a:t> editing the slides of your talk change to the </a:t>
            </a:r>
            <a:r>
              <a:rPr lang="en-GB" altLang="it-IT" b="1" smtClean="0">
                <a:latin typeface="Times New Roman" panose="02020603050405020304" pitchFamily="18" charset="0"/>
                <a:cs typeface="MS PGothic" panose="020B0600070205080204" pitchFamily="34" charset="-128"/>
              </a:rPr>
              <a:t>Master Slide view</a:t>
            </a:r>
            <a:r>
              <a:rPr lang="en-GB" altLang="it-IT" smtClean="0">
                <a:latin typeface="Times New Roman" panose="02020603050405020304" pitchFamily="18" charset="0"/>
                <a:cs typeface="MS PGothic" panose="020B0600070205080204" pitchFamily="34" charset="-128"/>
              </a:rPr>
              <a:t>:</a:t>
            </a:r>
          </a:p>
          <a:p>
            <a:pPr>
              <a:lnSpc>
                <a:spcPct val="90000"/>
              </a:lnSpc>
              <a:spcBef>
                <a:spcPct val="0"/>
              </a:spcBef>
              <a:spcAft>
                <a:spcPct val="20000"/>
              </a:spcAft>
            </a:pPr>
            <a:r>
              <a:rPr lang="en-US" altLang="it-IT" smtClean="0">
                <a:latin typeface="Times New Roman" panose="02020603050405020304" pitchFamily="18" charset="0"/>
                <a:cs typeface="MS PGothic" panose="020B0600070205080204" pitchFamily="34" charset="-128"/>
              </a:rPr>
              <a:t>Microsoft Office :Menu: </a:t>
            </a:r>
            <a:r>
              <a:rPr lang="en-US" altLang="it-IT" i="1" smtClean="0">
                <a:latin typeface="Times New Roman" panose="02020603050405020304" pitchFamily="18" charset="0"/>
                <a:cs typeface="MS PGothic" panose="020B0600070205080204" pitchFamily="34" charset="-128"/>
              </a:rPr>
              <a:t>View</a:t>
            </a:r>
            <a:r>
              <a:rPr lang="en-US" altLang="it-IT" smtClean="0">
                <a:latin typeface="Times New Roman" panose="02020603050405020304" pitchFamily="18" charset="0"/>
                <a:cs typeface="MS PGothic" panose="020B0600070205080204" pitchFamily="34" charset="-128"/>
              </a:rPr>
              <a:t> &gt; </a:t>
            </a:r>
            <a:r>
              <a:rPr lang="en-US" altLang="it-IT" i="1" smtClean="0">
                <a:latin typeface="Times New Roman" panose="02020603050405020304" pitchFamily="18" charset="0"/>
                <a:cs typeface="MS PGothic" panose="020B0600070205080204" pitchFamily="34" charset="-128"/>
              </a:rPr>
              <a:t>Slide Master;</a:t>
            </a:r>
          </a:p>
          <a:p>
            <a:pPr>
              <a:lnSpc>
                <a:spcPct val="90000"/>
              </a:lnSpc>
              <a:spcBef>
                <a:spcPct val="0"/>
              </a:spcBef>
              <a:spcAft>
                <a:spcPct val="20000"/>
              </a:spcAft>
            </a:pPr>
            <a:r>
              <a:rPr lang="en-US" altLang="it-IT" smtClean="0">
                <a:latin typeface="Times New Roman" panose="02020603050405020304" pitchFamily="18" charset="0"/>
                <a:cs typeface="MS PGothic" panose="020B0600070205080204" pitchFamily="34" charset="-128"/>
              </a:rPr>
              <a:t>Macintosh – </a:t>
            </a:r>
            <a:r>
              <a:rPr lang="en-US" altLang="it-IT" i="1" smtClean="0">
                <a:latin typeface="Times New Roman" panose="02020603050405020304" pitchFamily="18" charset="0"/>
                <a:cs typeface="MS PGothic" panose="020B0600070205080204" pitchFamily="34" charset="-128"/>
              </a:rPr>
              <a:t>View &gt; Master &gt; Slide Master</a:t>
            </a:r>
          </a:p>
          <a:p>
            <a:pPr>
              <a:lnSpc>
                <a:spcPct val="90000"/>
              </a:lnSpc>
              <a:spcBef>
                <a:spcPct val="0"/>
              </a:spcBef>
              <a:spcAft>
                <a:spcPct val="20000"/>
              </a:spcAft>
            </a:pPr>
            <a:endParaRPr lang="en-GB" altLang="it-IT" smtClean="0">
              <a:latin typeface="Times New Roman" panose="02020603050405020304" pitchFamily="18" charset="0"/>
              <a:cs typeface="MS PGothic" panose="020B0600070205080204" pitchFamily="34" charset="-128"/>
              <a:sym typeface="Wingdings" panose="05000000000000000000" pitchFamily="2" charset="2"/>
            </a:endParaRPr>
          </a:p>
          <a:p>
            <a:pPr>
              <a:lnSpc>
                <a:spcPct val="90000"/>
              </a:lnSpc>
              <a:spcBef>
                <a:spcPct val="0"/>
              </a:spcBef>
              <a:spcAft>
                <a:spcPct val="20000"/>
              </a:spcAft>
            </a:pPr>
            <a:r>
              <a:rPr lang="en-GB" altLang="it-IT" b="1" smtClean="0">
                <a:latin typeface="Times New Roman" panose="02020603050405020304" pitchFamily="18" charset="0"/>
                <a:cs typeface="MS PGothic" panose="020B0600070205080204" pitchFamily="34" charset="-128"/>
                <a:sym typeface="Wingdings" panose="05000000000000000000" pitchFamily="2" charset="2"/>
              </a:rPr>
              <a:t>Edit the following items:</a:t>
            </a:r>
          </a:p>
          <a:p>
            <a:pPr>
              <a:lnSpc>
                <a:spcPct val="90000"/>
              </a:lnSpc>
              <a:spcBef>
                <a:spcPct val="0"/>
              </a:spcBef>
              <a:spcAft>
                <a:spcPct val="20000"/>
              </a:spcAft>
              <a:buFont typeface="Times New Roman" panose="02020603050405020304" pitchFamily="18" charset="0"/>
              <a:buAutoNum type="arabicPeriod"/>
            </a:pPr>
            <a:r>
              <a:rPr lang="de-DE" altLang="it-IT" b="1" smtClean="0">
                <a:latin typeface="Times New Roman" panose="02020603050405020304" pitchFamily="18" charset="0"/>
                <a:cs typeface="MS PGothic" panose="020B0600070205080204" pitchFamily="34" charset="-128"/>
                <a:sym typeface="Wingdings" panose="05000000000000000000" pitchFamily="2" charset="2"/>
              </a:rPr>
              <a:t>O</a:t>
            </a:r>
            <a:r>
              <a:rPr lang="en-GB" altLang="it-IT" b="1" smtClean="0">
                <a:latin typeface="Times New Roman" panose="02020603050405020304" pitchFamily="18" charset="0"/>
                <a:cs typeface="MS PGothic" panose="020B0600070205080204" pitchFamily="34" charset="-128"/>
                <a:sym typeface="Wingdings" panose="05000000000000000000" pitchFamily="2" charset="2"/>
              </a:rPr>
              <a:t>n the Slide Master (first master slide) – lower area</a:t>
            </a:r>
          </a:p>
          <a:p>
            <a:pPr>
              <a:lnSpc>
                <a:spcPct val="90000"/>
              </a:lnSpc>
              <a:spcBef>
                <a:spcPct val="0"/>
              </a:spcBef>
              <a:spcAft>
                <a:spcPct val="20000"/>
              </a:spcAft>
            </a:pPr>
            <a:r>
              <a:rPr lang="en-GB" altLang="it-IT" smtClean="0">
                <a:latin typeface="Times New Roman" panose="02020603050405020304" pitchFamily="18" charset="0"/>
                <a:cs typeface="MS PGothic" panose="020B0600070205080204" pitchFamily="34" charset="-128"/>
                <a:sym typeface="Wingdings" panose="05000000000000000000" pitchFamily="2" charset="2"/>
              </a:rPr>
              <a:t>a) On the left Delete the text and write the title of the event/Conference, Location </a:t>
            </a:r>
          </a:p>
          <a:p>
            <a:pPr>
              <a:lnSpc>
                <a:spcPct val="90000"/>
              </a:lnSpc>
              <a:spcBef>
                <a:spcPct val="0"/>
              </a:spcBef>
              <a:spcAft>
                <a:spcPct val="20000"/>
              </a:spcAft>
            </a:pPr>
            <a:r>
              <a:rPr lang="en-GB" altLang="it-IT" smtClean="0">
                <a:latin typeface="Times New Roman" panose="02020603050405020304" pitchFamily="18" charset="0"/>
                <a:cs typeface="MS PGothic" panose="020B0600070205080204" pitchFamily="34" charset="-128"/>
                <a:sym typeface="Wingdings" panose="05000000000000000000" pitchFamily="2" charset="2"/>
              </a:rPr>
              <a:t>b) On the right delete the text and write the name and surname of the speaker and the date (day, month , year)</a:t>
            </a:r>
          </a:p>
          <a:p>
            <a:pPr>
              <a:lnSpc>
                <a:spcPct val="90000"/>
              </a:lnSpc>
              <a:spcBef>
                <a:spcPct val="0"/>
              </a:spcBef>
              <a:spcAft>
                <a:spcPct val="20000"/>
              </a:spcAft>
            </a:pPr>
            <a:endParaRPr lang="en-GB" altLang="it-IT" b="1" smtClean="0">
              <a:latin typeface="Times New Roman" panose="02020603050405020304" pitchFamily="18" charset="0"/>
              <a:cs typeface="MS PGothic" panose="020B0600070205080204" pitchFamily="34" charset="-128"/>
              <a:sym typeface="Wingdings" panose="05000000000000000000" pitchFamily="2" charset="2"/>
            </a:endParaRPr>
          </a:p>
          <a:p>
            <a:pPr>
              <a:lnSpc>
                <a:spcPct val="90000"/>
              </a:lnSpc>
              <a:spcBef>
                <a:spcPct val="0"/>
              </a:spcBef>
              <a:spcAft>
                <a:spcPct val="20000"/>
              </a:spcAft>
            </a:pPr>
            <a:r>
              <a:rPr lang="en-GB" altLang="it-IT" b="1" smtClean="0">
                <a:latin typeface="Times New Roman" panose="02020603050405020304" pitchFamily="18" charset="0"/>
                <a:cs typeface="MS PGothic" panose="020B0600070205080204" pitchFamily="34" charset="-128"/>
                <a:sym typeface="Wingdings" panose="05000000000000000000" pitchFamily="2" charset="2"/>
              </a:rPr>
              <a:t>Close Master View</a:t>
            </a:r>
          </a:p>
          <a:p>
            <a:pPr>
              <a:lnSpc>
                <a:spcPct val="90000"/>
              </a:lnSpc>
              <a:spcBef>
                <a:spcPct val="0"/>
              </a:spcBef>
              <a:spcAft>
                <a:spcPct val="20000"/>
              </a:spcAft>
            </a:pPr>
            <a:endParaRPr lang="en-GB" altLang="it-IT" b="1" smtClean="0">
              <a:latin typeface="Times New Roman" panose="02020603050405020304" pitchFamily="18" charset="0"/>
              <a:cs typeface="MS PGothic" panose="020B0600070205080204" pitchFamily="34" charset="-128"/>
              <a:sym typeface="Wingdings" panose="05000000000000000000" pitchFamily="2" charset="2"/>
            </a:endParaRPr>
          </a:p>
          <a:p>
            <a:endParaRPr lang="en-US" altLang="it-IT" smtClean="0">
              <a:latin typeface="Times New Roman" panose="02020603050405020304" pitchFamily="18" charset="0"/>
              <a:cs typeface="MS PGothic" panose="020B0600070205080204" pitchFamily="34" charset="-128"/>
            </a:endParaRPr>
          </a:p>
        </p:txBody>
      </p:sp>
      <p:sp>
        <p:nvSpPr>
          <p:cNvPr id="4" name="Slide Number Placeholder 3"/>
          <p:cNvSpPr>
            <a:spLocks noGrp="1"/>
          </p:cNvSpPr>
          <p:nvPr>
            <p:ph type="sldNum" sz="quarter"/>
          </p:nvPr>
        </p:nvSpPr>
        <p:spPr>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9525">
                <a:solidFill>
                  <a:srgbClr val="808080"/>
                </a:solidFill>
                <a:round/>
                <a:headEnd/>
                <a:tailEnd/>
              </a14:hiddenLine>
            </a:ext>
            <a:ext uri="{AF507438-7753-43e0-B8FC-AC1667EBCBE1}">
              <a14:hiddenEffects xmlns="" xmlns:a14="http://schemas.microsoft.com/office/drawing/2010/main">
                <a:effectLst>
                  <a:outerShdw blurRad="63500" dist="38099" dir="2700000" algn="ctr" rotWithShape="0">
                    <a:schemeClr val="bg2">
                      <a:alpha val="74997"/>
                    </a:schemeClr>
                  </a:outerShdw>
                </a:effectLst>
              </a14:hiddenEffects>
            </a:ext>
            <a:ext uri="{FAA26D3D-D897-4be2-8F04-BA451C77F1D7}">
              <ma14:placeholderFlag xmlns="" xmlns:ma14="http://schemas.microsoft.com/office/mac/drawingml/2011/main" val="1"/>
            </a:ext>
          </a:extLst>
        </p:spPr>
        <p:txBody>
          <a:bodyPr/>
          <a:lstStyle>
            <a:lvl1pPr eaLnBrk="0">
              <a:tabLst>
                <a:tab pos="0" algn="l"/>
                <a:tab pos="425246" algn="l"/>
                <a:tab pos="852001" algn="l"/>
                <a:tab pos="1278755" algn="l"/>
                <a:tab pos="1705510" algn="l"/>
                <a:tab pos="2132264" algn="l"/>
                <a:tab pos="2559019" algn="l"/>
                <a:tab pos="2985773" algn="l"/>
                <a:tab pos="3412528" algn="l"/>
                <a:tab pos="3839282" algn="l"/>
                <a:tab pos="4266037" algn="l"/>
                <a:tab pos="4692791" algn="l"/>
                <a:tab pos="5119546" algn="l"/>
                <a:tab pos="5546300" algn="l"/>
                <a:tab pos="5973055" algn="l"/>
                <a:tab pos="6399809" algn="l"/>
                <a:tab pos="6826564" algn="l"/>
                <a:tab pos="7253318" algn="l"/>
                <a:tab pos="7680073" algn="l"/>
                <a:tab pos="8106827" algn="l"/>
                <a:tab pos="8533581" algn="l"/>
              </a:tabLst>
              <a:defRPr sz="2300">
                <a:solidFill>
                  <a:schemeClr val="bg1"/>
                </a:solidFill>
                <a:latin typeface="Arial" panose="020B0604020202020204" pitchFamily="34" charset="0"/>
                <a:ea typeface="MS PGothic" panose="020B0600070205080204" pitchFamily="34" charset="-128"/>
              </a:defRPr>
            </a:lvl1pPr>
            <a:lvl2pPr marL="705728" indent="-271434" eaLnBrk="0">
              <a:tabLst>
                <a:tab pos="0" algn="l"/>
                <a:tab pos="425246" algn="l"/>
                <a:tab pos="852001" algn="l"/>
                <a:tab pos="1278755" algn="l"/>
                <a:tab pos="1705510" algn="l"/>
                <a:tab pos="2132264" algn="l"/>
                <a:tab pos="2559019" algn="l"/>
                <a:tab pos="2985773" algn="l"/>
                <a:tab pos="3412528" algn="l"/>
                <a:tab pos="3839282" algn="l"/>
                <a:tab pos="4266037" algn="l"/>
                <a:tab pos="4692791" algn="l"/>
                <a:tab pos="5119546" algn="l"/>
                <a:tab pos="5546300" algn="l"/>
                <a:tab pos="5973055" algn="l"/>
                <a:tab pos="6399809" algn="l"/>
                <a:tab pos="6826564" algn="l"/>
                <a:tab pos="7253318" algn="l"/>
                <a:tab pos="7680073" algn="l"/>
                <a:tab pos="8106827" algn="l"/>
                <a:tab pos="8533581" algn="l"/>
              </a:tabLst>
              <a:defRPr sz="2300">
                <a:solidFill>
                  <a:schemeClr val="bg1"/>
                </a:solidFill>
                <a:latin typeface="Arial" panose="020B0604020202020204" pitchFamily="34" charset="0"/>
                <a:ea typeface="MS PGothic" panose="020B0600070205080204" pitchFamily="34" charset="-128"/>
              </a:defRPr>
            </a:lvl2pPr>
            <a:lvl3pPr marL="1085736" indent="-217147" eaLnBrk="0">
              <a:tabLst>
                <a:tab pos="0" algn="l"/>
                <a:tab pos="425246" algn="l"/>
                <a:tab pos="852001" algn="l"/>
                <a:tab pos="1278755" algn="l"/>
                <a:tab pos="1705510" algn="l"/>
                <a:tab pos="2132264" algn="l"/>
                <a:tab pos="2559019" algn="l"/>
                <a:tab pos="2985773" algn="l"/>
                <a:tab pos="3412528" algn="l"/>
                <a:tab pos="3839282" algn="l"/>
                <a:tab pos="4266037" algn="l"/>
                <a:tab pos="4692791" algn="l"/>
                <a:tab pos="5119546" algn="l"/>
                <a:tab pos="5546300" algn="l"/>
                <a:tab pos="5973055" algn="l"/>
                <a:tab pos="6399809" algn="l"/>
                <a:tab pos="6826564" algn="l"/>
                <a:tab pos="7253318" algn="l"/>
                <a:tab pos="7680073" algn="l"/>
                <a:tab pos="8106827" algn="l"/>
                <a:tab pos="8533581" algn="l"/>
              </a:tabLst>
              <a:defRPr sz="2300">
                <a:solidFill>
                  <a:schemeClr val="bg1"/>
                </a:solidFill>
                <a:latin typeface="Arial" panose="020B0604020202020204" pitchFamily="34" charset="0"/>
                <a:ea typeface="MS PGothic" panose="020B0600070205080204" pitchFamily="34" charset="-128"/>
              </a:defRPr>
            </a:lvl3pPr>
            <a:lvl4pPr marL="1520030" indent="-217147" eaLnBrk="0">
              <a:tabLst>
                <a:tab pos="0" algn="l"/>
                <a:tab pos="425246" algn="l"/>
                <a:tab pos="852001" algn="l"/>
                <a:tab pos="1278755" algn="l"/>
                <a:tab pos="1705510" algn="l"/>
                <a:tab pos="2132264" algn="l"/>
                <a:tab pos="2559019" algn="l"/>
                <a:tab pos="2985773" algn="l"/>
                <a:tab pos="3412528" algn="l"/>
                <a:tab pos="3839282" algn="l"/>
                <a:tab pos="4266037" algn="l"/>
                <a:tab pos="4692791" algn="l"/>
                <a:tab pos="5119546" algn="l"/>
                <a:tab pos="5546300" algn="l"/>
                <a:tab pos="5973055" algn="l"/>
                <a:tab pos="6399809" algn="l"/>
                <a:tab pos="6826564" algn="l"/>
                <a:tab pos="7253318" algn="l"/>
                <a:tab pos="7680073" algn="l"/>
                <a:tab pos="8106827" algn="l"/>
                <a:tab pos="8533581" algn="l"/>
              </a:tabLst>
              <a:defRPr sz="2300">
                <a:solidFill>
                  <a:schemeClr val="bg1"/>
                </a:solidFill>
                <a:latin typeface="Arial" panose="020B0604020202020204" pitchFamily="34" charset="0"/>
                <a:ea typeface="MS PGothic" panose="020B0600070205080204" pitchFamily="34" charset="-128"/>
              </a:defRPr>
            </a:lvl4pPr>
            <a:lvl5pPr marL="1954324" indent="-217147" eaLnBrk="0">
              <a:tabLst>
                <a:tab pos="0" algn="l"/>
                <a:tab pos="425246" algn="l"/>
                <a:tab pos="852001" algn="l"/>
                <a:tab pos="1278755" algn="l"/>
                <a:tab pos="1705510" algn="l"/>
                <a:tab pos="2132264" algn="l"/>
                <a:tab pos="2559019" algn="l"/>
                <a:tab pos="2985773" algn="l"/>
                <a:tab pos="3412528" algn="l"/>
                <a:tab pos="3839282" algn="l"/>
                <a:tab pos="4266037" algn="l"/>
                <a:tab pos="4692791" algn="l"/>
                <a:tab pos="5119546" algn="l"/>
                <a:tab pos="5546300" algn="l"/>
                <a:tab pos="5973055" algn="l"/>
                <a:tab pos="6399809" algn="l"/>
                <a:tab pos="6826564" algn="l"/>
                <a:tab pos="7253318" algn="l"/>
                <a:tab pos="7680073" algn="l"/>
                <a:tab pos="8106827" algn="l"/>
                <a:tab pos="8533581" algn="l"/>
              </a:tabLst>
              <a:defRPr sz="2300">
                <a:solidFill>
                  <a:schemeClr val="bg1"/>
                </a:solidFill>
                <a:latin typeface="Arial" panose="020B0604020202020204" pitchFamily="34" charset="0"/>
                <a:ea typeface="MS PGothic" panose="020B0600070205080204" pitchFamily="34" charset="-128"/>
              </a:defRPr>
            </a:lvl5pPr>
            <a:lvl6pPr marL="2388619" indent="-217147" defTabSz="425246" eaLnBrk="0" fontAlgn="base" hangingPunct="0">
              <a:lnSpc>
                <a:spcPct val="93000"/>
              </a:lnSpc>
              <a:spcBef>
                <a:spcPct val="0"/>
              </a:spcBef>
              <a:spcAft>
                <a:spcPct val="0"/>
              </a:spcAft>
              <a:buClr>
                <a:srgbClr val="000000"/>
              </a:buClr>
              <a:buSzPct val="100000"/>
              <a:buFont typeface="Times New Roman" panose="02020603050405020304" pitchFamily="18" charset="0"/>
              <a:tabLst>
                <a:tab pos="0" algn="l"/>
                <a:tab pos="425246" algn="l"/>
                <a:tab pos="852001" algn="l"/>
                <a:tab pos="1278755" algn="l"/>
                <a:tab pos="1705510" algn="l"/>
                <a:tab pos="2132264" algn="l"/>
                <a:tab pos="2559019" algn="l"/>
                <a:tab pos="2985773" algn="l"/>
                <a:tab pos="3412528" algn="l"/>
                <a:tab pos="3839282" algn="l"/>
                <a:tab pos="4266037" algn="l"/>
                <a:tab pos="4692791" algn="l"/>
                <a:tab pos="5119546" algn="l"/>
                <a:tab pos="5546300" algn="l"/>
                <a:tab pos="5973055" algn="l"/>
                <a:tab pos="6399809" algn="l"/>
                <a:tab pos="6826564" algn="l"/>
                <a:tab pos="7253318" algn="l"/>
                <a:tab pos="7680073" algn="l"/>
                <a:tab pos="8106827" algn="l"/>
                <a:tab pos="8533581" algn="l"/>
              </a:tabLst>
              <a:defRPr sz="2300">
                <a:solidFill>
                  <a:schemeClr val="bg1"/>
                </a:solidFill>
                <a:latin typeface="Arial" panose="020B0604020202020204" pitchFamily="34" charset="0"/>
                <a:ea typeface="MS PGothic" panose="020B0600070205080204" pitchFamily="34" charset="-128"/>
              </a:defRPr>
            </a:lvl6pPr>
            <a:lvl7pPr marL="2822913" indent="-217147" defTabSz="425246" eaLnBrk="0" fontAlgn="base" hangingPunct="0">
              <a:lnSpc>
                <a:spcPct val="93000"/>
              </a:lnSpc>
              <a:spcBef>
                <a:spcPct val="0"/>
              </a:spcBef>
              <a:spcAft>
                <a:spcPct val="0"/>
              </a:spcAft>
              <a:buClr>
                <a:srgbClr val="000000"/>
              </a:buClr>
              <a:buSzPct val="100000"/>
              <a:buFont typeface="Times New Roman" panose="02020603050405020304" pitchFamily="18" charset="0"/>
              <a:tabLst>
                <a:tab pos="0" algn="l"/>
                <a:tab pos="425246" algn="l"/>
                <a:tab pos="852001" algn="l"/>
                <a:tab pos="1278755" algn="l"/>
                <a:tab pos="1705510" algn="l"/>
                <a:tab pos="2132264" algn="l"/>
                <a:tab pos="2559019" algn="l"/>
                <a:tab pos="2985773" algn="l"/>
                <a:tab pos="3412528" algn="l"/>
                <a:tab pos="3839282" algn="l"/>
                <a:tab pos="4266037" algn="l"/>
                <a:tab pos="4692791" algn="l"/>
                <a:tab pos="5119546" algn="l"/>
                <a:tab pos="5546300" algn="l"/>
                <a:tab pos="5973055" algn="l"/>
                <a:tab pos="6399809" algn="l"/>
                <a:tab pos="6826564" algn="l"/>
                <a:tab pos="7253318" algn="l"/>
                <a:tab pos="7680073" algn="l"/>
                <a:tab pos="8106827" algn="l"/>
                <a:tab pos="8533581" algn="l"/>
              </a:tabLst>
              <a:defRPr sz="2300">
                <a:solidFill>
                  <a:schemeClr val="bg1"/>
                </a:solidFill>
                <a:latin typeface="Arial" panose="020B0604020202020204" pitchFamily="34" charset="0"/>
                <a:ea typeface="MS PGothic" panose="020B0600070205080204" pitchFamily="34" charset="-128"/>
              </a:defRPr>
            </a:lvl7pPr>
            <a:lvl8pPr marL="3257207" indent="-217147" defTabSz="425246" eaLnBrk="0" fontAlgn="base" hangingPunct="0">
              <a:lnSpc>
                <a:spcPct val="93000"/>
              </a:lnSpc>
              <a:spcBef>
                <a:spcPct val="0"/>
              </a:spcBef>
              <a:spcAft>
                <a:spcPct val="0"/>
              </a:spcAft>
              <a:buClr>
                <a:srgbClr val="000000"/>
              </a:buClr>
              <a:buSzPct val="100000"/>
              <a:buFont typeface="Times New Roman" panose="02020603050405020304" pitchFamily="18" charset="0"/>
              <a:tabLst>
                <a:tab pos="0" algn="l"/>
                <a:tab pos="425246" algn="l"/>
                <a:tab pos="852001" algn="l"/>
                <a:tab pos="1278755" algn="l"/>
                <a:tab pos="1705510" algn="l"/>
                <a:tab pos="2132264" algn="l"/>
                <a:tab pos="2559019" algn="l"/>
                <a:tab pos="2985773" algn="l"/>
                <a:tab pos="3412528" algn="l"/>
                <a:tab pos="3839282" algn="l"/>
                <a:tab pos="4266037" algn="l"/>
                <a:tab pos="4692791" algn="l"/>
                <a:tab pos="5119546" algn="l"/>
                <a:tab pos="5546300" algn="l"/>
                <a:tab pos="5973055" algn="l"/>
                <a:tab pos="6399809" algn="l"/>
                <a:tab pos="6826564" algn="l"/>
                <a:tab pos="7253318" algn="l"/>
                <a:tab pos="7680073" algn="l"/>
                <a:tab pos="8106827" algn="l"/>
                <a:tab pos="8533581" algn="l"/>
              </a:tabLst>
              <a:defRPr sz="2300">
                <a:solidFill>
                  <a:schemeClr val="bg1"/>
                </a:solidFill>
                <a:latin typeface="Arial" panose="020B0604020202020204" pitchFamily="34" charset="0"/>
                <a:ea typeface="MS PGothic" panose="020B0600070205080204" pitchFamily="34" charset="-128"/>
              </a:defRPr>
            </a:lvl8pPr>
            <a:lvl9pPr marL="3691501" indent="-217147" defTabSz="425246" eaLnBrk="0" fontAlgn="base" hangingPunct="0">
              <a:lnSpc>
                <a:spcPct val="93000"/>
              </a:lnSpc>
              <a:spcBef>
                <a:spcPct val="0"/>
              </a:spcBef>
              <a:spcAft>
                <a:spcPct val="0"/>
              </a:spcAft>
              <a:buClr>
                <a:srgbClr val="000000"/>
              </a:buClr>
              <a:buSzPct val="100000"/>
              <a:buFont typeface="Times New Roman" panose="02020603050405020304" pitchFamily="18" charset="0"/>
              <a:tabLst>
                <a:tab pos="0" algn="l"/>
                <a:tab pos="425246" algn="l"/>
                <a:tab pos="852001" algn="l"/>
                <a:tab pos="1278755" algn="l"/>
                <a:tab pos="1705510" algn="l"/>
                <a:tab pos="2132264" algn="l"/>
                <a:tab pos="2559019" algn="l"/>
                <a:tab pos="2985773" algn="l"/>
                <a:tab pos="3412528" algn="l"/>
                <a:tab pos="3839282" algn="l"/>
                <a:tab pos="4266037" algn="l"/>
                <a:tab pos="4692791" algn="l"/>
                <a:tab pos="5119546" algn="l"/>
                <a:tab pos="5546300" algn="l"/>
                <a:tab pos="5973055" algn="l"/>
                <a:tab pos="6399809" algn="l"/>
                <a:tab pos="6826564" algn="l"/>
                <a:tab pos="7253318" algn="l"/>
                <a:tab pos="7680073" algn="l"/>
                <a:tab pos="8106827" algn="l"/>
                <a:tab pos="8533581" algn="l"/>
              </a:tabLst>
              <a:defRPr sz="2300">
                <a:solidFill>
                  <a:schemeClr val="bg1"/>
                </a:solidFill>
                <a:latin typeface="Arial" panose="020B0604020202020204" pitchFamily="34" charset="0"/>
                <a:ea typeface="MS PGothic" panose="020B0600070205080204" pitchFamily="34" charset="-128"/>
              </a:defRPr>
            </a:lvl9pPr>
          </a:lstStyle>
          <a:p>
            <a:pPr eaLnBrk="1"/>
            <a:fld id="{BBB81237-A219-43D9-AF92-24629F2BD647}" type="slidenum">
              <a:rPr lang="it-IT" altLang="it-IT" sz="1300">
                <a:solidFill>
                  <a:srgbClr val="000000"/>
                </a:solidFill>
                <a:latin typeface="Times New Roman" panose="02020603050405020304" pitchFamily="18" charset="0"/>
              </a:rPr>
              <a:pPr eaLnBrk="1"/>
              <a:t>1</a:t>
            </a:fld>
            <a:endParaRPr lang="it-IT" altLang="it-IT" sz="1300" dirty="0">
              <a:solidFill>
                <a:srgbClr val="000000"/>
              </a:solidFill>
              <a:latin typeface="Times New Roman" panose="02020603050405020304" pitchFamily="18" charset="0"/>
            </a:endParaRPr>
          </a:p>
        </p:txBody>
      </p:sp>
    </p:spTree>
    <p:extLst>
      <p:ext uri="{BB962C8B-B14F-4D97-AF65-F5344CB8AC3E}">
        <p14:creationId xmlns:p14="http://schemas.microsoft.com/office/powerpoint/2010/main" val="1009319794"/>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217147" indent="-217147">
              <a:lnSpc>
                <a:spcPct val="90000"/>
              </a:lnSpc>
              <a:spcBef>
                <a:spcPct val="0"/>
              </a:spcBef>
              <a:spcAft>
                <a:spcPct val="20000"/>
              </a:spcAft>
            </a:pPr>
            <a:r>
              <a:rPr lang="en-GB" altLang="it-IT" b="1" dirty="0" smtClean="0">
                <a:latin typeface="Times New Roman" panose="02020603050405020304" pitchFamily="18" charset="0"/>
                <a:cs typeface="MS PGothic" panose="020B0600070205080204" pitchFamily="34" charset="-128"/>
              </a:rPr>
              <a:t>Slide 2: Title of the Presentation</a:t>
            </a:r>
          </a:p>
          <a:p>
            <a:pPr marL="217147" indent="-217147">
              <a:lnSpc>
                <a:spcPct val="90000"/>
              </a:lnSpc>
              <a:spcBef>
                <a:spcPct val="0"/>
              </a:spcBef>
              <a:spcAft>
                <a:spcPct val="20000"/>
              </a:spcAft>
            </a:pPr>
            <a:endParaRPr lang="en-GB" altLang="it-IT" b="1" dirty="0" smtClean="0">
              <a:latin typeface="Times New Roman" panose="02020603050405020304" pitchFamily="18" charset="0"/>
              <a:cs typeface="MS PGothic" panose="020B0600070205080204" pitchFamily="34" charset="-128"/>
            </a:endParaRPr>
          </a:p>
          <a:p>
            <a:pPr marL="217147" indent="-217147">
              <a:lnSpc>
                <a:spcPct val="90000"/>
              </a:lnSpc>
              <a:spcBef>
                <a:spcPct val="0"/>
              </a:spcBef>
              <a:spcAft>
                <a:spcPct val="20000"/>
              </a:spcAft>
            </a:pPr>
            <a:r>
              <a:rPr lang="en-GB" altLang="it-IT" b="1" dirty="0" smtClean="0">
                <a:latin typeface="Times New Roman" panose="02020603050405020304" pitchFamily="18" charset="0"/>
                <a:cs typeface="MS PGothic" panose="020B0600070205080204" pitchFamily="34" charset="-128"/>
              </a:rPr>
              <a:t>Before you start</a:t>
            </a:r>
            <a:r>
              <a:rPr lang="en-GB" altLang="it-IT" dirty="0" smtClean="0">
                <a:latin typeface="Times New Roman" panose="02020603050405020304" pitchFamily="18" charset="0"/>
                <a:cs typeface="MS PGothic" panose="020B0600070205080204" pitchFamily="34" charset="-128"/>
              </a:rPr>
              <a:t> editing the slides of your talk change to the </a:t>
            </a:r>
            <a:r>
              <a:rPr lang="en-GB" altLang="it-IT" b="1" dirty="0" smtClean="0">
                <a:latin typeface="Times New Roman" panose="02020603050405020304" pitchFamily="18" charset="0"/>
                <a:cs typeface="MS PGothic" panose="020B0600070205080204" pitchFamily="34" charset="-128"/>
              </a:rPr>
              <a:t>Master Slide view</a:t>
            </a:r>
            <a:r>
              <a:rPr lang="en-GB" altLang="it-IT" dirty="0" smtClean="0">
                <a:latin typeface="Times New Roman" panose="02020603050405020304" pitchFamily="18" charset="0"/>
                <a:cs typeface="MS PGothic" panose="020B0600070205080204" pitchFamily="34" charset="-128"/>
              </a:rPr>
              <a:t>:</a:t>
            </a:r>
          </a:p>
          <a:p>
            <a:pPr marL="217147" indent="-217147">
              <a:lnSpc>
                <a:spcPct val="90000"/>
              </a:lnSpc>
              <a:spcBef>
                <a:spcPct val="0"/>
              </a:spcBef>
              <a:spcAft>
                <a:spcPct val="20000"/>
              </a:spcAft>
            </a:pPr>
            <a:r>
              <a:rPr lang="en-US" altLang="it-IT" dirty="0" smtClean="0">
                <a:latin typeface="Times New Roman" panose="02020603050405020304" pitchFamily="18" charset="0"/>
                <a:cs typeface="MS PGothic" panose="020B0600070205080204" pitchFamily="34" charset="-128"/>
              </a:rPr>
              <a:t>Microsoft Office :Menu: </a:t>
            </a:r>
            <a:r>
              <a:rPr lang="en-US" altLang="it-IT" i="1" dirty="0" smtClean="0">
                <a:latin typeface="Times New Roman" panose="02020603050405020304" pitchFamily="18" charset="0"/>
                <a:cs typeface="MS PGothic" panose="020B0600070205080204" pitchFamily="34" charset="-128"/>
              </a:rPr>
              <a:t>View</a:t>
            </a:r>
            <a:r>
              <a:rPr lang="en-US" altLang="it-IT" dirty="0" smtClean="0">
                <a:latin typeface="Times New Roman" panose="02020603050405020304" pitchFamily="18" charset="0"/>
                <a:cs typeface="MS PGothic" panose="020B0600070205080204" pitchFamily="34" charset="-128"/>
              </a:rPr>
              <a:t> &gt; </a:t>
            </a:r>
            <a:r>
              <a:rPr lang="en-US" altLang="it-IT" i="1" dirty="0" smtClean="0">
                <a:latin typeface="Times New Roman" panose="02020603050405020304" pitchFamily="18" charset="0"/>
                <a:cs typeface="MS PGothic" panose="020B0600070205080204" pitchFamily="34" charset="-128"/>
              </a:rPr>
              <a:t>Slide Master;</a:t>
            </a:r>
          </a:p>
          <a:p>
            <a:pPr marL="217147" indent="-217147">
              <a:lnSpc>
                <a:spcPct val="90000"/>
              </a:lnSpc>
              <a:spcBef>
                <a:spcPct val="0"/>
              </a:spcBef>
              <a:spcAft>
                <a:spcPct val="20000"/>
              </a:spcAft>
            </a:pPr>
            <a:r>
              <a:rPr lang="en-US" altLang="it-IT" dirty="0" smtClean="0">
                <a:latin typeface="Times New Roman" panose="02020603050405020304" pitchFamily="18" charset="0"/>
                <a:cs typeface="MS PGothic" panose="020B0600070205080204" pitchFamily="34" charset="-128"/>
              </a:rPr>
              <a:t>Macintosh – </a:t>
            </a:r>
            <a:r>
              <a:rPr lang="en-US" altLang="it-IT" i="1" dirty="0" smtClean="0">
                <a:latin typeface="Times New Roman" panose="02020603050405020304" pitchFamily="18" charset="0"/>
                <a:cs typeface="MS PGothic" panose="020B0600070205080204" pitchFamily="34" charset="-128"/>
              </a:rPr>
              <a:t>View &gt; Master &gt; Slide Master</a:t>
            </a:r>
          </a:p>
          <a:p>
            <a:pPr marL="217147" indent="-217147">
              <a:lnSpc>
                <a:spcPct val="90000"/>
              </a:lnSpc>
              <a:spcBef>
                <a:spcPct val="0"/>
              </a:spcBef>
              <a:spcAft>
                <a:spcPct val="20000"/>
              </a:spcAft>
            </a:pPr>
            <a:endParaRPr lang="en-GB" altLang="it-IT" dirty="0" smtClean="0">
              <a:latin typeface="Times New Roman" panose="02020603050405020304" pitchFamily="18" charset="0"/>
              <a:cs typeface="MS PGothic" panose="020B0600070205080204" pitchFamily="34" charset="-128"/>
              <a:sym typeface="Wingdings" panose="05000000000000000000" pitchFamily="2" charset="2"/>
            </a:endParaRPr>
          </a:p>
          <a:p>
            <a:pPr marL="217147" indent="-217147">
              <a:lnSpc>
                <a:spcPct val="90000"/>
              </a:lnSpc>
              <a:spcBef>
                <a:spcPct val="0"/>
              </a:spcBef>
              <a:spcAft>
                <a:spcPct val="20000"/>
              </a:spcAft>
            </a:pPr>
            <a:r>
              <a:rPr lang="en-GB" altLang="it-IT" b="1" dirty="0" smtClean="0">
                <a:latin typeface="Times New Roman" panose="02020603050405020304" pitchFamily="18" charset="0"/>
                <a:cs typeface="MS PGothic" panose="020B0600070205080204" pitchFamily="34" charset="-128"/>
                <a:sym typeface="Wingdings" panose="05000000000000000000" pitchFamily="2" charset="2"/>
              </a:rPr>
              <a:t>Edit the following items:</a:t>
            </a:r>
          </a:p>
          <a:p>
            <a:pPr marL="217147" indent="-217147">
              <a:lnSpc>
                <a:spcPct val="90000"/>
              </a:lnSpc>
              <a:spcBef>
                <a:spcPct val="0"/>
              </a:spcBef>
              <a:spcAft>
                <a:spcPct val="20000"/>
              </a:spcAft>
              <a:buFont typeface="Times New Roman" panose="02020603050405020304" pitchFamily="18" charset="0"/>
              <a:buAutoNum type="arabicPeriod"/>
            </a:pPr>
            <a:r>
              <a:rPr lang="de-DE" altLang="it-IT" b="1" dirty="0" smtClean="0">
                <a:latin typeface="Times New Roman" panose="02020603050405020304" pitchFamily="18" charset="0"/>
                <a:cs typeface="MS PGothic" panose="020B0600070205080204" pitchFamily="34" charset="-128"/>
                <a:sym typeface="Wingdings" panose="05000000000000000000" pitchFamily="2" charset="2"/>
              </a:rPr>
              <a:t>O</a:t>
            </a:r>
            <a:r>
              <a:rPr lang="en-GB" altLang="it-IT" b="1" dirty="0" smtClean="0">
                <a:latin typeface="Times New Roman" panose="02020603050405020304" pitchFamily="18" charset="0"/>
                <a:cs typeface="MS PGothic" panose="020B0600070205080204" pitchFamily="34" charset="-128"/>
                <a:sym typeface="Wingdings" panose="05000000000000000000" pitchFamily="2" charset="2"/>
              </a:rPr>
              <a:t>n the Slide Master (first master slide) – lower area</a:t>
            </a:r>
          </a:p>
          <a:p>
            <a:pPr marL="217147" indent="-217147">
              <a:lnSpc>
                <a:spcPct val="90000"/>
              </a:lnSpc>
              <a:spcBef>
                <a:spcPct val="0"/>
              </a:spcBef>
              <a:spcAft>
                <a:spcPct val="20000"/>
              </a:spcAft>
            </a:pPr>
            <a:r>
              <a:rPr lang="en-GB" altLang="it-IT" dirty="0" smtClean="0">
                <a:latin typeface="Times New Roman" panose="02020603050405020304" pitchFamily="18" charset="0"/>
                <a:cs typeface="MS PGothic" panose="020B0600070205080204" pitchFamily="34" charset="-128"/>
                <a:sym typeface="Wingdings" panose="05000000000000000000" pitchFamily="2" charset="2"/>
              </a:rPr>
              <a:t>a) On the left Delete the text and write the title of the event/Conference, Location </a:t>
            </a:r>
          </a:p>
          <a:p>
            <a:pPr marL="217147" indent="-217147">
              <a:lnSpc>
                <a:spcPct val="90000"/>
              </a:lnSpc>
              <a:spcBef>
                <a:spcPct val="0"/>
              </a:spcBef>
              <a:spcAft>
                <a:spcPct val="20000"/>
              </a:spcAft>
            </a:pPr>
            <a:r>
              <a:rPr lang="en-GB" altLang="it-IT" dirty="0" smtClean="0">
                <a:latin typeface="Times New Roman" panose="02020603050405020304" pitchFamily="18" charset="0"/>
                <a:cs typeface="MS PGothic" panose="020B0600070205080204" pitchFamily="34" charset="-128"/>
                <a:sym typeface="Wingdings" panose="05000000000000000000" pitchFamily="2" charset="2"/>
              </a:rPr>
              <a:t>b) On the right delete the text and write the name and surname of the speaker and the date (day, month , year)</a:t>
            </a:r>
          </a:p>
          <a:p>
            <a:pPr marL="217147" indent="-217147">
              <a:lnSpc>
                <a:spcPct val="90000"/>
              </a:lnSpc>
              <a:spcBef>
                <a:spcPct val="0"/>
              </a:spcBef>
              <a:spcAft>
                <a:spcPct val="20000"/>
              </a:spcAft>
            </a:pPr>
            <a:endParaRPr lang="en-GB" altLang="it-IT" b="1" dirty="0" smtClean="0">
              <a:latin typeface="Times New Roman" panose="02020603050405020304" pitchFamily="18" charset="0"/>
              <a:cs typeface="MS PGothic" panose="020B0600070205080204" pitchFamily="34" charset="-128"/>
              <a:sym typeface="Wingdings" panose="05000000000000000000" pitchFamily="2" charset="2"/>
            </a:endParaRPr>
          </a:p>
          <a:p>
            <a:pPr marL="217147" indent="-217147">
              <a:lnSpc>
                <a:spcPct val="90000"/>
              </a:lnSpc>
              <a:spcBef>
                <a:spcPct val="0"/>
              </a:spcBef>
              <a:spcAft>
                <a:spcPct val="20000"/>
              </a:spcAft>
            </a:pPr>
            <a:r>
              <a:rPr lang="en-GB" altLang="it-IT" b="1" dirty="0" smtClean="0">
                <a:latin typeface="Times New Roman" panose="02020603050405020304" pitchFamily="18" charset="0"/>
                <a:cs typeface="MS PGothic" panose="020B0600070205080204" pitchFamily="34" charset="-128"/>
                <a:sym typeface="Wingdings" panose="05000000000000000000" pitchFamily="2" charset="2"/>
              </a:rPr>
              <a:t>Close Master View</a:t>
            </a:r>
          </a:p>
          <a:p>
            <a:pPr marL="217147" indent="-217147">
              <a:lnSpc>
                <a:spcPct val="90000"/>
              </a:lnSpc>
              <a:spcBef>
                <a:spcPct val="0"/>
              </a:spcBef>
              <a:spcAft>
                <a:spcPct val="20000"/>
              </a:spcAft>
            </a:pPr>
            <a:endParaRPr lang="en-GB" altLang="it-IT" b="1" dirty="0" smtClean="0">
              <a:latin typeface="Times New Roman" panose="02020603050405020304" pitchFamily="18" charset="0"/>
              <a:cs typeface="MS PGothic" panose="020B0600070205080204" pitchFamily="34" charset="-128"/>
              <a:sym typeface="Wingdings" panose="05000000000000000000" pitchFamily="2" charset="2"/>
            </a:endParaRPr>
          </a:p>
          <a:p>
            <a:pPr marL="217147" indent="-217147">
              <a:lnSpc>
                <a:spcPct val="90000"/>
              </a:lnSpc>
              <a:spcBef>
                <a:spcPct val="0"/>
              </a:spcBef>
              <a:spcAft>
                <a:spcPct val="20000"/>
              </a:spcAft>
            </a:pPr>
            <a:r>
              <a:rPr lang="en-GB" altLang="it-IT" b="1" dirty="0" smtClean="0">
                <a:latin typeface="Times New Roman" panose="02020603050405020304" pitchFamily="18" charset="0"/>
                <a:cs typeface="MS PGothic" panose="020B0600070205080204" pitchFamily="34" charset="-128"/>
                <a:sym typeface="Wingdings" panose="05000000000000000000" pitchFamily="2" charset="2"/>
              </a:rPr>
              <a:t>To start adding slides </a:t>
            </a:r>
            <a:r>
              <a:rPr lang="en-GB" altLang="it-IT" dirty="0" smtClean="0">
                <a:latin typeface="Times New Roman" panose="02020603050405020304" pitchFamily="18" charset="0"/>
                <a:cs typeface="MS PGothic" panose="020B0600070205080204" pitchFamily="34" charset="-128"/>
                <a:sym typeface="Wingdings" panose="05000000000000000000" pitchFamily="2" charset="2"/>
              </a:rPr>
              <a:t>insert a new slide and </a:t>
            </a:r>
            <a:r>
              <a:rPr lang="en-GB" altLang="it-IT" b="1" dirty="0" smtClean="0">
                <a:latin typeface="Times New Roman" panose="02020603050405020304" pitchFamily="18" charset="0"/>
                <a:cs typeface="MS PGothic" panose="020B0600070205080204" pitchFamily="34" charset="-128"/>
                <a:sym typeface="Wingdings" panose="05000000000000000000" pitchFamily="2" charset="2"/>
              </a:rPr>
              <a:t>select a Layout:</a:t>
            </a:r>
          </a:p>
          <a:p>
            <a:pPr marL="217147" indent="-217147">
              <a:lnSpc>
                <a:spcPct val="90000"/>
              </a:lnSpc>
              <a:spcBef>
                <a:spcPct val="0"/>
              </a:spcBef>
              <a:spcAft>
                <a:spcPct val="20000"/>
              </a:spcAft>
              <a:buFont typeface="Arial" panose="020B0604020202020204" pitchFamily="34" charset="0"/>
              <a:buChar char="•"/>
            </a:pPr>
            <a:r>
              <a:rPr lang="en-GB" altLang="it-IT" dirty="0" smtClean="0">
                <a:latin typeface="Times New Roman" panose="02020603050405020304" pitchFamily="18" charset="0"/>
                <a:cs typeface="MS PGothic" panose="020B0600070205080204" pitchFamily="34" charset="-128"/>
                <a:sym typeface="Wingdings" panose="05000000000000000000" pitchFamily="2" charset="2"/>
              </a:rPr>
              <a:t>For Title &amp; Subtitle</a:t>
            </a:r>
          </a:p>
          <a:p>
            <a:pPr marL="217147" indent="-217147">
              <a:lnSpc>
                <a:spcPct val="90000"/>
              </a:lnSpc>
              <a:spcBef>
                <a:spcPct val="0"/>
              </a:spcBef>
              <a:spcAft>
                <a:spcPct val="20000"/>
              </a:spcAft>
              <a:buFont typeface="Arial" panose="020B0604020202020204" pitchFamily="34" charset="0"/>
              <a:buChar char="•"/>
            </a:pPr>
            <a:r>
              <a:rPr lang="en-GB" altLang="it-IT" dirty="0" smtClean="0">
                <a:latin typeface="Times New Roman" panose="02020603050405020304" pitchFamily="18" charset="0"/>
                <a:cs typeface="MS PGothic" panose="020B0600070205080204" pitchFamily="34" charset="-128"/>
                <a:sym typeface="Wingdings" panose="05000000000000000000" pitchFamily="2" charset="2"/>
              </a:rPr>
              <a:t>For text with bullet points</a:t>
            </a:r>
          </a:p>
          <a:p>
            <a:pPr marL="217147" indent="-217147">
              <a:lnSpc>
                <a:spcPct val="90000"/>
              </a:lnSpc>
              <a:spcBef>
                <a:spcPct val="0"/>
              </a:spcBef>
              <a:spcAft>
                <a:spcPct val="20000"/>
              </a:spcAft>
              <a:buFont typeface="Arial" panose="020B0604020202020204" pitchFamily="34" charset="0"/>
              <a:buChar char="•"/>
            </a:pPr>
            <a:r>
              <a:rPr lang="en-GB" altLang="it-IT" dirty="0" smtClean="0">
                <a:latin typeface="Times New Roman" panose="02020603050405020304" pitchFamily="18" charset="0"/>
                <a:cs typeface="MS PGothic" panose="020B0600070205080204" pitchFamily="34" charset="-128"/>
                <a:sym typeface="Wingdings" panose="05000000000000000000" pitchFamily="2" charset="2"/>
              </a:rPr>
              <a:t>For Text</a:t>
            </a:r>
          </a:p>
          <a:p>
            <a:pPr marL="217147" indent="-217147">
              <a:lnSpc>
                <a:spcPct val="90000"/>
              </a:lnSpc>
              <a:spcBef>
                <a:spcPct val="0"/>
              </a:spcBef>
              <a:spcAft>
                <a:spcPct val="20000"/>
              </a:spcAft>
              <a:buFont typeface="Arial" panose="020B0604020202020204" pitchFamily="34" charset="0"/>
              <a:buChar char="•"/>
            </a:pPr>
            <a:r>
              <a:rPr lang="en-GB" altLang="it-IT" dirty="0" smtClean="0">
                <a:latin typeface="Times New Roman" panose="02020603050405020304" pitchFamily="18" charset="0"/>
                <a:cs typeface="MS PGothic" panose="020B0600070205080204" pitchFamily="34" charset="-128"/>
                <a:sym typeface="Wingdings" panose="05000000000000000000" pitchFamily="2" charset="2"/>
              </a:rPr>
              <a:t>For Picture, graphs, visuals</a:t>
            </a:r>
          </a:p>
          <a:p>
            <a:pPr marL="217147" indent="-217147">
              <a:lnSpc>
                <a:spcPct val="90000"/>
              </a:lnSpc>
              <a:spcBef>
                <a:spcPct val="0"/>
              </a:spcBef>
              <a:spcAft>
                <a:spcPct val="20000"/>
              </a:spcAft>
              <a:buFont typeface="Arial" panose="020B0604020202020204" pitchFamily="34" charset="0"/>
              <a:buChar char="•"/>
            </a:pPr>
            <a:r>
              <a:rPr lang="en-GB" altLang="it-IT" dirty="0" smtClean="0">
                <a:latin typeface="Times New Roman" panose="02020603050405020304" pitchFamily="18" charset="0"/>
                <a:cs typeface="MS PGothic" panose="020B0600070205080204" pitchFamily="34" charset="-128"/>
                <a:sym typeface="Wingdings" panose="05000000000000000000" pitchFamily="2" charset="2"/>
              </a:rPr>
              <a:t>Two columns </a:t>
            </a:r>
          </a:p>
          <a:p>
            <a:pPr marL="217147" indent="-217147">
              <a:lnSpc>
                <a:spcPct val="90000"/>
              </a:lnSpc>
              <a:spcBef>
                <a:spcPct val="0"/>
              </a:spcBef>
              <a:spcAft>
                <a:spcPct val="20000"/>
              </a:spcAft>
              <a:buFont typeface="Arial" panose="020B0604020202020204" pitchFamily="34" charset="0"/>
              <a:buChar char="•"/>
            </a:pPr>
            <a:r>
              <a:rPr lang="en-GB" altLang="it-IT" dirty="0" smtClean="0">
                <a:latin typeface="Times New Roman" panose="02020603050405020304" pitchFamily="18" charset="0"/>
                <a:cs typeface="MS PGothic" panose="020B0600070205080204" pitchFamily="34" charset="-128"/>
                <a:sym typeface="Wingdings" panose="05000000000000000000" pitchFamily="2" charset="2"/>
              </a:rPr>
              <a:t>Blank</a:t>
            </a:r>
            <a:endParaRPr lang="en-GB" altLang="it-IT" dirty="0" smtClean="0">
              <a:latin typeface="Times New Roman" panose="02020603050405020304" pitchFamily="18" charset="0"/>
              <a:cs typeface="MS PGothic" panose="020B0600070205080204" pitchFamily="34" charset="-128"/>
            </a:endParaRPr>
          </a:p>
          <a:p>
            <a:pPr marL="217147" indent="-217147">
              <a:spcBef>
                <a:spcPct val="0"/>
              </a:spcBef>
              <a:spcAft>
                <a:spcPct val="20000"/>
              </a:spcAft>
            </a:pPr>
            <a:endParaRPr lang="en-GB" altLang="it-IT" b="1" dirty="0" smtClean="0">
              <a:latin typeface="Calibri" panose="020F0502020204030204" pitchFamily="34" charset="0"/>
              <a:cs typeface="MS PGothic" panose="020B0600070205080204" pitchFamily="34" charset="-128"/>
            </a:endParaRPr>
          </a:p>
        </p:txBody>
      </p:sp>
      <p:sp>
        <p:nvSpPr>
          <p:cNvPr id="4" name="Slide Number Placeholder 3"/>
          <p:cNvSpPr>
            <a:spLocks noGrp="1"/>
          </p:cNvSpPr>
          <p:nvPr>
            <p:ph type="sldNum" sz="quarter"/>
          </p:nvPr>
        </p:nvSpPr>
        <p:spPr>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9525">
                <a:solidFill>
                  <a:srgbClr val="808080"/>
                </a:solidFill>
                <a:round/>
                <a:headEnd/>
                <a:tailEnd/>
              </a14:hiddenLine>
            </a:ext>
            <a:ext uri="{AF507438-7753-43e0-B8FC-AC1667EBCBE1}">
              <a14:hiddenEffects xmlns="" xmlns:a14="http://schemas.microsoft.com/office/drawing/2010/main">
                <a:effectLst>
                  <a:outerShdw blurRad="63500" dist="38099" dir="2700000" algn="ctr" rotWithShape="0">
                    <a:schemeClr val="bg2">
                      <a:alpha val="74997"/>
                    </a:schemeClr>
                  </a:outerShdw>
                </a:effectLst>
              </a14:hiddenEffects>
            </a:ext>
            <a:ext uri="{FAA26D3D-D897-4be2-8F04-BA451C77F1D7}">
              <ma14:placeholderFlag xmlns="" xmlns:ma14="http://schemas.microsoft.com/office/mac/drawingml/2011/main" val="1"/>
            </a:ext>
          </a:extLst>
        </p:spPr>
        <p:txBody>
          <a:bodyPr/>
          <a:lstStyle>
            <a:lvl1pPr eaLnBrk="0">
              <a:tabLst>
                <a:tab pos="0" algn="l"/>
                <a:tab pos="425246" algn="l"/>
                <a:tab pos="852001" algn="l"/>
                <a:tab pos="1278755" algn="l"/>
                <a:tab pos="1705510" algn="l"/>
                <a:tab pos="2132264" algn="l"/>
                <a:tab pos="2559019" algn="l"/>
                <a:tab pos="2985773" algn="l"/>
                <a:tab pos="3412528" algn="l"/>
                <a:tab pos="3839282" algn="l"/>
                <a:tab pos="4266037" algn="l"/>
                <a:tab pos="4692791" algn="l"/>
                <a:tab pos="5119546" algn="l"/>
                <a:tab pos="5546300" algn="l"/>
                <a:tab pos="5973055" algn="l"/>
                <a:tab pos="6399809" algn="l"/>
                <a:tab pos="6826564" algn="l"/>
                <a:tab pos="7253318" algn="l"/>
                <a:tab pos="7680073" algn="l"/>
                <a:tab pos="8106827" algn="l"/>
                <a:tab pos="8533581" algn="l"/>
              </a:tabLst>
              <a:defRPr sz="2300">
                <a:solidFill>
                  <a:schemeClr val="bg1"/>
                </a:solidFill>
                <a:latin typeface="Arial" panose="020B0604020202020204" pitchFamily="34" charset="0"/>
                <a:ea typeface="MS PGothic" panose="020B0600070205080204" pitchFamily="34" charset="-128"/>
              </a:defRPr>
            </a:lvl1pPr>
            <a:lvl2pPr marL="705728" indent="-271434" eaLnBrk="0">
              <a:tabLst>
                <a:tab pos="0" algn="l"/>
                <a:tab pos="425246" algn="l"/>
                <a:tab pos="852001" algn="l"/>
                <a:tab pos="1278755" algn="l"/>
                <a:tab pos="1705510" algn="l"/>
                <a:tab pos="2132264" algn="l"/>
                <a:tab pos="2559019" algn="l"/>
                <a:tab pos="2985773" algn="l"/>
                <a:tab pos="3412528" algn="l"/>
                <a:tab pos="3839282" algn="l"/>
                <a:tab pos="4266037" algn="l"/>
                <a:tab pos="4692791" algn="l"/>
                <a:tab pos="5119546" algn="l"/>
                <a:tab pos="5546300" algn="l"/>
                <a:tab pos="5973055" algn="l"/>
                <a:tab pos="6399809" algn="l"/>
                <a:tab pos="6826564" algn="l"/>
                <a:tab pos="7253318" algn="l"/>
                <a:tab pos="7680073" algn="l"/>
                <a:tab pos="8106827" algn="l"/>
                <a:tab pos="8533581" algn="l"/>
              </a:tabLst>
              <a:defRPr sz="2300">
                <a:solidFill>
                  <a:schemeClr val="bg1"/>
                </a:solidFill>
                <a:latin typeface="Arial" panose="020B0604020202020204" pitchFamily="34" charset="0"/>
                <a:ea typeface="MS PGothic" panose="020B0600070205080204" pitchFamily="34" charset="-128"/>
              </a:defRPr>
            </a:lvl2pPr>
            <a:lvl3pPr marL="1085736" indent="-217147" eaLnBrk="0">
              <a:tabLst>
                <a:tab pos="0" algn="l"/>
                <a:tab pos="425246" algn="l"/>
                <a:tab pos="852001" algn="l"/>
                <a:tab pos="1278755" algn="l"/>
                <a:tab pos="1705510" algn="l"/>
                <a:tab pos="2132264" algn="l"/>
                <a:tab pos="2559019" algn="l"/>
                <a:tab pos="2985773" algn="l"/>
                <a:tab pos="3412528" algn="l"/>
                <a:tab pos="3839282" algn="l"/>
                <a:tab pos="4266037" algn="l"/>
                <a:tab pos="4692791" algn="l"/>
                <a:tab pos="5119546" algn="l"/>
                <a:tab pos="5546300" algn="l"/>
                <a:tab pos="5973055" algn="l"/>
                <a:tab pos="6399809" algn="l"/>
                <a:tab pos="6826564" algn="l"/>
                <a:tab pos="7253318" algn="l"/>
                <a:tab pos="7680073" algn="l"/>
                <a:tab pos="8106827" algn="l"/>
                <a:tab pos="8533581" algn="l"/>
              </a:tabLst>
              <a:defRPr sz="2300">
                <a:solidFill>
                  <a:schemeClr val="bg1"/>
                </a:solidFill>
                <a:latin typeface="Arial" panose="020B0604020202020204" pitchFamily="34" charset="0"/>
                <a:ea typeface="MS PGothic" panose="020B0600070205080204" pitchFamily="34" charset="-128"/>
              </a:defRPr>
            </a:lvl3pPr>
            <a:lvl4pPr marL="1520030" indent="-217147" eaLnBrk="0">
              <a:tabLst>
                <a:tab pos="0" algn="l"/>
                <a:tab pos="425246" algn="l"/>
                <a:tab pos="852001" algn="l"/>
                <a:tab pos="1278755" algn="l"/>
                <a:tab pos="1705510" algn="l"/>
                <a:tab pos="2132264" algn="l"/>
                <a:tab pos="2559019" algn="l"/>
                <a:tab pos="2985773" algn="l"/>
                <a:tab pos="3412528" algn="l"/>
                <a:tab pos="3839282" algn="l"/>
                <a:tab pos="4266037" algn="l"/>
                <a:tab pos="4692791" algn="l"/>
                <a:tab pos="5119546" algn="l"/>
                <a:tab pos="5546300" algn="l"/>
                <a:tab pos="5973055" algn="l"/>
                <a:tab pos="6399809" algn="l"/>
                <a:tab pos="6826564" algn="l"/>
                <a:tab pos="7253318" algn="l"/>
                <a:tab pos="7680073" algn="l"/>
                <a:tab pos="8106827" algn="l"/>
                <a:tab pos="8533581" algn="l"/>
              </a:tabLst>
              <a:defRPr sz="2300">
                <a:solidFill>
                  <a:schemeClr val="bg1"/>
                </a:solidFill>
                <a:latin typeface="Arial" panose="020B0604020202020204" pitchFamily="34" charset="0"/>
                <a:ea typeface="MS PGothic" panose="020B0600070205080204" pitchFamily="34" charset="-128"/>
              </a:defRPr>
            </a:lvl4pPr>
            <a:lvl5pPr marL="1954324" indent="-217147" eaLnBrk="0">
              <a:tabLst>
                <a:tab pos="0" algn="l"/>
                <a:tab pos="425246" algn="l"/>
                <a:tab pos="852001" algn="l"/>
                <a:tab pos="1278755" algn="l"/>
                <a:tab pos="1705510" algn="l"/>
                <a:tab pos="2132264" algn="l"/>
                <a:tab pos="2559019" algn="l"/>
                <a:tab pos="2985773" algn="l"/>
                <a:tab pos="3412528" algn="l"/>
                <a:tab pos="3839282" algn="l"/>
                <a:tab pos="4266037" algn="l"/>
                <a:tab pos="4692791" algn="l"/>
                <a:tab pos="5119546" algn="l"/>
                <a:tab pos="5546300" algn="l"/>
                <a:tab pos="5973055" algn="l"/>
                <a:tab pos="6399809" algn="l"/>
                <a:tab pos="6826564" algn="l"/>
                <a:tab pos="7253318" algn="l"/>
                <a:tab pos="7680073" algn="l"/>
                <a:tab pos="8106827" algn="l"/>
                <a:tab pos="8533581" algn="l"/>
              </a:tabLst>
              <a:defRPr sz="2300">
                <a:solidFill>
                  <a:schemeClr val="bg1"/>
                </a:solidFill>
                <a:latin typeface="Arial" panose="020B0604020202020204" pitchFamily="34" charset="0"/>
                <a:ea typeface="MS PGothic" panose="020B0600070205080204" pitchFamily="34" charset="-128"/>
              </a:defRPr>
            </a:lvl5pPr>
            <a:lvl6pPr marL="2388619" indent="-217147" defTabSz="425246" eaLnBrk="0" fontAlgn="base" hangingPunct="0">
              <a:lnSpc>
                <a:spcPct val="93000"/>
              </a:lnSpc>
              <a:spcBef>
                <a:spcPct val="0"/>
              </a:spcBef>
              <a:spcAft>
                <a:spcPct val="0"/>
              </a:spcAft>
              <a:buClr>
                <a:srgbClr val="000000"/>
              </a:buClr>
              <a:buSzPct val="100000"/>
              <a:buFont typeface="Times New Roman" panose="02020603050405020304" pitchFamily="18" charset="0"/>
              <a:tabLst>
                <a:tab pos="0" algn="l"/>
                <a:tab pos="425246" algn="l"/>
                <a:tab pos="852001" algn="l"/>
                <a:tab pos="1278755" algn="l"/>
                <a:tab pos="1705510" algn="l"/>
                <a:tab pos="2132264" algn="l"/>
                <a:tab pos="2559019" algn="l"/>
                <a:tab pos="2985773" algn="l"/>
                <a:tab pos="3412528" algn="l"/>
                <a:tab pos="3839282" algn="l"/>
                <a:tab pos="4266037" algn="l"/>
                <a:tab pos="4692791" algn="l"/>
                <a:tab pos="5119546" algn="l"/>
                <a:tab pos="5546300" algn="l"/>
                <a:tab pos="5973055" algn="l"/>
                <a:tab pos="6399809" algn="l"/>
                <a:tab pos="6826564" algn="l"/>
                <a:tab pos="7253318" algn="l"/>
                <a:tab pos="7680073" algn="l"/>
                <a:tab pos="8106827" algn="l"/>
                <a:tab pos="8533581" algn="l"/>
              </a:tabLst>
              <a:defRPr sz="2300">
                <a:solidFill>
                  <a:schemeClr val="bg1"/>
                </a:solidFill>
                <a:latin typeface="Arial" panose="020B0604020202020204" pitchFamily="34" charset="0"/>
                <a:ea typeface="MS PGothic" panose="020B0600070205080204" pitchFamily="34" charset="-128"/>
              </a:defRPr>
            </a:lvl6pPr>
            <a:lvl7pPr marL="2822913" indent="-217147" defTabSz="425246" eaLnBrk="0" fontAlgn="base" hangingPunct="0">
              <a:lnSpc>
                <a:spcPct val="93000"/>
              </a:lnSpc>
              <a:spcBef>
                <a:spcPct val="0"/>
              </a:spcBef>
              <a:spcAft>
                <a:spcPct val="0"/>
              </a:spcAft>
              <a:buClr>
                <a:srgbClr val="000000"/>
              </a:buClr>
              <a:buSzPct val="100000"/>
              <a:buFont typeface="Times New Roman" panose="02020603050405020304" pitchFamily="18" charset="0"/>
              <a:tabLst>
                <a:tab pos="0" algn="l"/>
                <a:tab pos="425246" algn="l"/>
                <a:tab pos="852001" algn="l"/>
                <a:tab pos="1278755" algn="l"/>
                <a:tab pos="1705510" algn="l"/>
                <a:tab pos="2132264" algn="l"/>
                <a:tab pos="2559019" algn="l"/>
                <a:tab pos="2985773" algn="l"/>
                <a:tab pos="3412528" algn="l"/>
                <a:tab pos="3839282" algn="l"/>
                <a:tab pos="4266037" algn="l"/>
                <a:tab pos="4692791" algn="l"/>
                <a:tab pos="5119546" algn="l"/>
                <a:tab pos="5546300" algn="l"/>
                <a:tab pos="5973055" algn="l"/>
                <a:tab pos="6399809" algn="l"/>
                <a:tab pos="6826564" algn="l"/>
                <a:tab pos="7253318" algn="l"/>
                <a:tab pos="7680073" algn="l"/>
                <a:tab pos="8106827" algn="l"/>
                <a:tab pos="8533581" algn="l"/>
              </a:tabLst>
              <a:defRPr sz="2300">
                <a:solidFill>
                  <a:schemeClr val="bg1"/>
                </a:solidFill>
                <a:latin typeface="Arial" panose="020B0604020202020204" pitchFamily="34" charset="0"/>
                <a:ea typeface="MS PGothic" panose="020B0600070205080204" pitchFamily="34" charset="-128"/>
              </a:defRPr>
            </a:lvl7pPr>
            <a:lvl8pPr marL="3257207" indent="-217147" defTabSz="425246" eaLnBrk="0" fontAlgn="base" hangingPunct="0">
              <a:lnSpc>
                <a:spcPct val="93000"/>
              </a:lnSpc>
              <a:spcBef>
                <a:spcPct val="0"/>
              </a:spcBef>
              <a:spcAft>
                <a:spcPct val="0"/>
              </a:spcAft>
              <a:buClr>
                <a:srgbClr val="000000"/>
              </a:buClr>
              <a:buSzPct val="100000"/>
              <a:buFont typeface="Times New Roman" panose="02020603050405020304" pitchFamily="18" charset="0"/>
              <a:tabLst>
                <a:tab pos="0" algn="l"/>
                <a:tab pos="425246" algn="l"/>
                <a:tab pos="852001" algn="l"/>
                <a:tab pos="1278755" algn="l"/>
                <a:tab pos="1705510" algn="l"/>
                <a:tab pos="2132264" algn="l"/>
                <a:tab pos="2559019" algn="l"/>
                <a:tab pos="2985773" algn="l"/>
                <a:tab pos="3412528" algn="l"/>
                <a:tab pos="3839282" algn="l"/>
                <a:tab pos="4266037" algn="l"/>
                <a:tab pos="4692791" algn="l"/>
                <a:tab pos="5119546" algn="l"/>
                <a:tab pos="5546300" algn="l"/>
                <a:tab pos="5973055" algn="l"/>
                <a:tab pos="6399809" algn="l"/>
                <a:tab pos="6826564" algn="l"/>
                <a:tab pos="7253318" algn="l"/>
                <a:tab pos="7680073" algn="l"/>
                <a:tab pos="8106827" algn="l"/>
                <a:tab pos="8533581" algn="l"/>
              </a:tabLst>
              <a:defRPr sz="2300">
                <a:solidFill>
                  <a:schemeClr val="bg1"/>
                </a:solidFill>
                <a:latin typeface="Arial" panose="020B0604020202020204" pitchFamily="34" charset="0"/>
                <a:ea typeface="MS PGothic" panose="020B0600070205080204" pitchFamily="34" charset="-128"/>
              </a:defRPr>
            </a:lvl8pPr>
            <a:lvl9pPr marL="3691501" indent="-217147" defTabSz="425246" eaLnBrk="0" fontAlgn="base" hangingPunct="0">
              <a:lnSpc>
                <a:spcPct val="93000"/>
              </a:lnSpc>
              <a:spcBef>
                <a:spcPct val="0"/>
              </a:spcBef>
              <a:spcAft>
                <a:spcPct val="0"/>
              </a:spcAft>
              <a:buClr>
                <a:srgbClr val="000000"/>
              </a:buClr>
              <a:buSzPct val="100000"/>
              <a:buFont typeface="Times New Roman" panose="02020603050405020304" pitchFamily="18" charset="0"/>
              <a:tabLst>
                <a:tab pos="0" algn="l"/>
                <a:tab pos="425246" algn="l"/>
                <a:tab pos="852001" algn="l"/>
                <a:tab pos="1278755" algn="l"/>
                <a:tab pos="1705510" algn="l"/>
                <a:tab pos="2132264" algn="l"/>
                <a:tab pos="2559019" algn="l"/>
                <a:tab pos="2985773" algn="l"/>
                <a:tab pos="3412528" algn="l"/>
                <a:tab pos="3839282" algn="l"/>
                <a:tab pos="4266037" algn="l"/>
                <a:tab pos="4692791" algn="l"/>
                <a:tab pos="5119546" algn="l"/>
                <a:tab pos="5546300" algn="l"/>
                <a:tab pos="5973055" algn="l"/>
                <a:tab pos="6399809" algn="l"/>
                <a:tab pos="6826564" algn="l"/>
                <a:tab pos="7253318" algn="l"/>
                <a:tab pos="7680073" algn="l"/>
                <a:tab pos="8106827" algn="l"/>
                <a:tab pos="8533581" algn="l"/>
              </a:tabLst>
              <a:defRPr sz="2300">
                <a:solidFill>
                  <a:schemeClr val="bg1"/>
                </a:solidFill>
                <a:latin typeface="Arial" panose="020B0604020202020204" pitchFamily="34" charset="0"/>
                <a:ea typeface="MS PGothic" panose="020B0600070205080204" pitchFamily="34" charset="-128"/>
              </a:defRPr>
            </a:lvl9pPr>
          </a:lstStyle>
          <a:p>
            <a:pPr eaLnBrk="1"/>
            <a:fld id="{19BD1CA3-849D-4910-A177-961E19A930F0}" type="slidenum">
              <a:rPr lang="it-IT" altLang="it-IT" sz="1300">
                <a:solidFill>
                  <a:srgbClr val="000000"/>
                </a:solidFill>
                <a:latin typeface="Times New Roman" panose="02020603050405020304" pitchFamily="18" charset="0"/>
              </a:rPr>
              <a:pPr eaLnBrk="1"/>
              <a:t>2</a:t>
            </a:fld>
            <a:endParaRPr lang="it-IT" altLang="it-IT" sz="1300" dirty="0">
              <a:solidFill>
                <a:srgbClr val="000000"/>
              </a:solidFill>
              <a:latin typeface="Times New Roman" panose="02020603050405020304" pitchFamily="18" charset="0"/>
            </a:endParaRPr>
          </a:p>
        </p:txBody>
      </p:sp>
    </p:spTree>
    <p:extLst>
      <p:ext uri="{BB962C8B-B14F-4D97-AF65-F5344CB8AC3E}">
        <p14:creationId xmlns:p14="http://schemas.microsoft.com/office/powerpoint/2010/main" val="2441900119"/>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GB" altLang="it-IT" sz="1000" b="1" dirty="0" smtClean="0">
                <a:latin typeface="Times New Roman" panose="02020603050405020304" pitchFamily="18" charset="0"/>
                <a:cs typeface="MS PGothic" panose="020B0600070205080204" pitchFamily="34" charset="-128"/>
              </a:rPr>
              <a:t>Slide 3 – (..) : Content of the presentation</a:t>
            </a:r>
          </a:p>
          <a:p>
            <a:endParaRPr lang="en-GB" altLang="it-IT" sz="1000" dirty="0" smtClean="0">
              <a:latin typeface="Times New Roman" panose="02020603050405020304" pitchFamily="18" charset="0"/>
              <a:cs typeface="MS PGothic" panose="020B0600070205080204" pitchFamily="34" charset="-128"/>
            </a:endParaRPr>
          </a:p>
          <a:p>
            <a:r>
              <a:rPr lang="en-GB" altLang="it-IT" sz="1000" dirty="0" smtClean="0">
                <a:latin typeface="Times New Roman" panose="02020603050405020304" pitchFamily="18" charset="0"/>
                <a:cs typeface="MS PGothic" panose="020B0600070205080204" pitchFamily="34" charset="-128"/>
              </a:rPr>
              <a:t>Insert a new slide: Home &gt; </a:t>
            </a:r>
            <a:r>
              <a:rPr lang="en-GB" altLang="en-US" sz="1000" dirty="0" smtClean="0">
                <a:latin typeface="Times New Roman" panose="02020603050405020304" pitchFamily="18" charset="0"/>
                <a:cs typeface="MS PGothic" panose="020B0600070205080204" pitchFamily="34" charset="-128"/>
              </a:rPr>
              <a:t>“</a:t>
            </a:r>
            <a:r>
              <a:rPr lang="en-GB" altLang="it-IT" sz="1000" dirty="0" smtClean="0">
                <a:latin typeface="Times New Roman" panose="02020603050405020304" pitchFamily="18" charset="0"/>
                <a:cs typeface="MS PGothic" panose="020B0600070205080204" pitchFamily="34" charset="-128"/>
              </a:rPr>
              <a:t>New Slide</a:t>
            </a:r>
            <a:r>
              <a:rPr lang="en-GB" altLang="en-US" sz="1000" dirty="0" smtClean="0">
                <a:latin typeface="Times New Roman" panose="02020603050405020304" pitchFamily="18" charset="0"/>
                <a:cs typeface="MS PGothic" panose="020B0600070205080204" pitchFamily="34" charset="-128"/>
              </a:rPr>
              <a:t>”</a:t>
            </a:r>
            <a:r>
              <a:rPr lang="en-GB" altLang="it-IT" sz="1000" dirty="0" smtClean="0">
                <a:latin typeface="Times New Roman" panose="02020603050405020304" pitchFamily="18" charset="0"/>
                <a:cs typeface="MS PGothic" panose="020B0600070205080204" pitchFamily="34" charset="-128"/>
              </a:rPr>
              <a:t> and choose a</a:t>
            </a:r>
            <a:r>
              <a:rPr lang="en-GB" altLang="it-IT" sz="1000" b="1" dirty="0" smtClean="0">
                <a:latin typeface="Times New Roman" panose="02020603050405020304" pitchFamily="18" charset="0"/>
                <a:cs typeface="MS PGothic" panose="020B0600070205080204" pitchFamily="34" charset="-128"/>
              </a:rPr>
              <a:t> </a:t>
            </a:r>
            <a:r>
              <a:rPr lang="en-GB" altLang="it-IT" dirty="0" smtClean="0">
                <a:latin typeface="Times New Roman" panose="02020603050405020304" pitchFamily="18" charset="0"/>
                <a:cs typeface="MS PGothic" panose="020B0600070205080204" pitchFamily="34" charset="-128"/>
                <a:sym typeface="Wingdings" panose="05000000000000000000" pitchFamily="2" charset="2"/>
              </a:rPr>
              <a:t>slide</a:t>
            </a:r>
            <a:r>
              <a:rPr lang="en-GB" altLang="it-IT" b="1" dirty="0" smtClean="0">
                <a:latin typeface="Times New Roman" panose="02020603050405020304" pitchFamily="18" charset="0"/>
                <a:cs typeface="MS PGothic" panose="020B0600070205080204" pitchFamily="34" charset="-128"/>
                <a:sym typeface="Wingdings" panose="05000000000000000000" pitchFamily="2" charset="2"/>
              </a:rPr>
              <a:t> Layout:</a:t>
            </a:r>
          </a:p>
          <a:p>
            <a:pPr>
              <a:lnSpc>
                <a:spcPct val="90000"/>
              </a:lnSpc>
              <a:spcBef>
                <a:spcPct val="0"/>
              </a:spcBef>
              <a:spcAft>
                <a:spcPct val="20000"/>
              </a:spcAft>
              <a:buFont typeface="Arial" panose="020B0604020202020204" pitchFamily="34" charset="0"/>
              <a:buChar char="•"/>
            </a:pPr>
            <a:r>
              <a:rPr lang="en-GB" altLang="it-IT" dirty="0" smtClean="0">
                <a:latin typeface="Times New Roman" panose="02020603050405020304" pitchFamily="18" charset="0"/>
                <a:cs typeface="MS PGothic" panose="020B0600070205080204" pitchFamily="34" charset="-128"/>
                <a:sym typeface="Wingdings" panose="05000000000000000000" pitchFamily="2" charset="2"/>
              </a:rPr>
              <a:t>For Title &amp; Subtitle</a:t>
            </a:r>
          </a:p>
          <a:p>
            <a:pPr>
              <a:lnSpc>
                <a:spcPct val="90000"/>
              </a:lnSpc>
              <a:spcBef>
                <a:spcPct val="0"/>
              </a:spcBef>
              <a:spcAft>
                <a:spcPct val="20000"/>
              </a:spcAft>
              <a:buFont typeface="Arial" panose="020B0604020202020204" pitchFamily="34" charset="0"/>
              <a:buChar char="•"/>
            </a:pPr>
            <a:r>
              <a:rPr lang="en-GB" altLang="it-IT" dirty="0" smtClean="0">
                <a:latin typeface="Times New Roman" panose="02020603050405020304" pitchFamily="18" charset="0"/>
                <a:cs typeface="MS PGothic" panose="020B0600070205080204" pitchFamily="34" charset="-128"/>
                <a:sym typeface="Wingdings" panose="05000000000000000000" pitchFamily="2" charset="2"/>
              </a:rPr>
              <a:t>For text with bullet points</a:t>
            </a:r>
          </a:p>
          <a:p>
            <a:pPr>
              <a:lnSpc>
                <a:spcPct val="90000"/>
              </a:lnSpc>
              <a:spcBef>
                <a:spcPct val="0"/>
              </a:spcBef>
              <a:spcAft>
                <a:spcPct val="20000"/>
              </a:spcAft>
              <a:buFont typeface="Arial" panose="020B0604020202020204" pitchFamily="34" charset="0"/>
              <a:buChar char="•"/>
            </a:pPr>
            <a:r>
              <a:rPr lang="en-GB" altLang="it-IT" dirty="0" smtClean="0">
                <a:latin typeface="Times New Roman" panose="02020603050405020304" pitchFamily="18" charset="0"/>
                <a:cs typeface="MS PGothic" panose="020B0600070205080204" pitchFamily="34" charset="-128"/>
                <a:sym typeface="Wingdings" panose="05000000000000000000" pitchFamily="2" charset="2"/>
              </a:rPr>
              <a:t>For Text</a:t>
            </a:r>
          </a:p>
          <a:p>
            <a:pPr>
              <a:lnSpc>
                <a:spcPct val="90000"/>
              </a:lnSpc>
              <a:spcBef>
                <a:spcPct val="0"/>
              </a:spcBef>
              <a:spcAft>
                <a:spcPct val="20000"/>
              </a:spcAft>
              <a:buFont typeface="Arial" panose="020B0604020202020204" pitchFamily="34" charset="0"/>
              <a:buChar char="•"/>
            </a:pPr>
            <a:r>
              <a:rPr lang="en-GB" altLang="it-IT" dirty="0" smtClean="0">
                <a:latin typeface="Times New Roman" panose="02020603050405020304" pitchFamily="18" charset="0"/>
                <a:cs typeface="MS PGothic" panose="020B0600070205080204" pitchFamily="34" charset="-128"/>
                <a:sym typeface="Wingdings" panose="05000000000000000000" pitchFamily="2" charset="2"/>
              </a:rPr>
              <a:t>For Picture, graphs, visuals</a:t>
            </a:r>
          </a:p>
          <a:p>
            <a:pPr>
              <a:lnSpc>
                <a:spcPct val="90000"/>
              </a:lnSpc>
              <a:spcBef>
                <a:spcPct val="0"/>
              </a:spcBef>
              <a:spcAft>
                <a:spcPct val="20000"/>
              </a:spcAft>
              <a:buFont typeface="Arial" panose="020B0604020202020204" pitchFamily="34" charset="0"/>
              <a:buChar char="•"/>
            </a:pPr>
            <a:r>
              <a:rPr lang="en-GB" altLang="it-IT" dirty="0" smtClean="0">
                <a:latin typeface="Times New Roman" panose="02020603050405020304" pitchFamily="18" charset="0"/>
                <a:cs typeface="MS PGothic" panose="020B0600070205080204" pitchFamily="34" charset="-128"/>
                <a:sym typeface="Wingdings" panose="05000000000000000000" pitchFamily="2" charset="2"/>
              </a:rPr>
              <a:t>Two columns </a:t>
            </a:r>
          </a:p>
          <a:p>
            <a:pPr>
              <a:lnSpc>
                <a:spcPct val="90000"/>
              </a:lnSpc>
              <a:spcBef>
                <a:spcPct val="0"/>
              </a:spcBef>
              <a:spcAft>
                <a:spcPct val="20000"/>
              </a:spcAft>
              <a:buFont typeface="Arial" panose="020B0604020202020204" pitchFamily="34" charset="0"/>
              <a:buChar char="•"/>
            </a:pPr>
            <a:r>
              <a:rPr lang="en-GB" altLang="it-IT" dirty="0" smtClean="0">
                <a:latin typeface="Times New Roman" panose="02020603050405020304" pitchFamily="18" charset="0"/>
                <a:cs typeface="MS PGothic" panose="020B0600070205080204" pitchFamily="34" charset="-128"/>
                <a:sym typeface="Wingdings" panose="05000000000000000000" pitchFamily="2" charset="2"/>
              </a:rPr>
              <a:t>Blank</a:t>
            </a:r>
          </a:p>
          <a:p>
            <a:pPr>
              <a:lnSpc>
                <a:spcPct val="90000"/>
              </a:lnSpc>
              <a:spcBef>
                <a:spcPct val="0"/>
              </a:spcBef>
              <a:spcAft>
                <a:spcPct val="20000"/>
              </a:spcAft>
              <a:buFont typeface="Arial" panose="020B0604020202020204" pitchFamily="34" charset="0"/>
              <a:buChar char="•"/>
            </a:pPr>
            <a:endParaRPr lang="en-GB" altLang="it-IT" dirty="0" smtClean="0">
              <a:latin typeface="Times New Roman" panose="02020603050405020304" pitchFamily="18" charset="0"/>
              <a:cs typeface="MS PGothic" panose="020B0600070205080204" pitchFamily="34" charset="-128"/>
              <a:sym typeface="Wingdings" panose="05000000000000000000" pitchFamily="2" charset="2"/>
            </a:endParaRPr>
          </a:p>
          <a:p>
            <a:pPr>
              <a:spcBef>
                <a:spcPct val="50000"/>
              </a:spcBef>
              <a:buClr>
                <a:srgbClr val="F8B323"/>
              </a:buClr>
              <a:buFont typeface="Wingdings" panose="05000000000000000000" pitchFamily="2" charset="2"/>
              <a:buNone/>
            </a:pPr>
            <a:r>
              <a:rPr lang="en-GB" altLang="it-IT" b="1" dirty="0" smtClean="0">
                <a:latin typeface="Times New Roman" panose="02020603050405020304" pitchFamily="18" charset="0"/>
                <a:cs typeface="MS PGothic" panose="020B0600070205080204" pitchFamily="34" charset="-128"/>
              </a:rPr>
              <a:t>If you want Copy &amp; paste </a:t>
            </a:r>
            <a:r>
              <a:rPr lang="en-GB" altLang="it-IT" dirty="0" smtClean="0">
                <a:latin typeface="Times New Roman" panose="02020603050405020304" pitchFamily="18" charset="0"/>
                <a:cs typeface="MS PGothic" panose="020B0600070205080204" pitchFamily="34" charset="-128"/>
              </a:rPr>
              <a:t>an element from the Clip Board to the particular slide: </a:t>
            </a:r>
            <a:br>
              <a:rPr lang="en-GB" altLang="it-IT" dirty="0" smtClean="0">
                <a:latin typeface="Times New Roman" panose="02020603050405020304" pitchFamily="18" charset="0"/>
                <a:cs typeface="MS PGothic" panose="020B0600070205080204" pitchFamily="34" charset="-128"/>
              </a:rPr>
            </a:br>
            <a:r>
              <a:rPr lang="en-GB" altLang="it-IT" dirty="0" smtClean="0">
                <a:latin typeface="Times New Roman" panose="02020603050405020304" pitchFamily="18" charset="0"/>
                <a:cs typeface="MS PGothic" panose="020B0600070205080204" pitchFamily="34" charset="-128"/>
              </a:rPr>
              <a:t>1. Click on a box to mark it.</a:t>
            </a:r>
          </a:p>
          <a:p>
            <a:pPr>
              <a:spcBef>
                <a:spcPct val="50000"/>
              </a:spcBef>
              <a:buClr>
                <a:srgbClr val="F8B323"/>
              </a:buClr>
              <a:buFont typeface="Wingdings" panose="05000000000000000000" pitchFamily="2" charset="2"/>
              <a:buNone/>
            </a:pPr>
            <a:r>
              <a:rPr lang="en-GB" altLang="it-IT" dirty="0" smtClean="0">
                <a:latin typeface="Times New Roman" panose="02020603050405020304" pitchFamily="18" charset="0"/>
                <a:cs typeface="MS PGothic" panose="020B0600070205080204" pitchFamily="34" charset="-128"/>
              </a:rPr>
              <a:t>2. Position the mouse pointer on the box frame: Copy!</a:t>
            </a:r>
            <a:r>
              <a:rPr lang="de-DE" altLang="it-IT" dirty="0" smtClean="0">
                <a:latin typeface="Times New Roman" panose="02020603050405020304" pitchFamily="18" charset="0"/>
                <a:cs typeface="MS PGothic" panose="020B0600070205080204" pitchFamily="34" charset="-128"/>
              </a:rPr>
              <a:t> </a:t>
            </a:r>
            <a:br>
              <a:rPr lang="de-DE" altLang="it-IT" dirty="0" smtClean="0">
                <a:latin typeface="Times New Roman" panose="02020603050405020304" pitchFamily="18" charset="0"/>
                <a:cs typeface="MS PGothic" panose="020B0600070205080204" pitchFamily="34" charset="-128"/>
              </a:rPr>
            </a:br>
            <a:r>
              <a:rPr lang="de-DE" altLang="it-IT" dirty="0" smtClean="0">
                <a:latin typeface="Times New Roman" panose="02020603050405020304" pitchFamily="18" charset="0"/>
                <a:cs typeface="MS PGothic" panose="020B0600070205080204" pitchFamily="34" charset="-128"/>
              </a:rPr>
              <a:t>3. </a:t>
            </a:r>
            <a:r>
              <a:rPr lang="en-GB" altLang="it-IT" dirty="0" smtClean="0">
                <a:latin typeface="Times New Roman" panose="02020603050405020304" pitchFamily="18" charset="0"/>
                <a:cs typeface="MS PGothic" panose="020B0600070205080204" pitchFamily="34" charset="-128"/>
              </a:rPr>
              <a:t>Click on the particular slide: Paste!</a:t>
            </a:r>
          </a:p>
          <a:p>
            <a:pPr>
              <a:spcBef>
                <a:spcPct val="50000"/>
              </a:spcBef>
              <a:buClr>
                <a:srgbClr val="F8B323"/>
              </a:buClr>
              <a:buFont typeface="Wingdings" panose="05000000000000000000" pitchFamily="2" charset="2"/>
              <a:buNone/>
            </a:pPr>
            <a:endParaRPr lang="en-GB" altLang="it-IT" dirty="0" smtClean="0">
              <a:latin typeface="Times New Roman" panose="02020603050405020304" pitchFamily="18" charset="0"/>
              <a:cs typeface="MS PGothic" panose="020B0600070205080204" pitchFamily="34" charset="-128"/>
            </a:endParaRPr>
          </a:p>
          <a:p>
            <a:pPr>
              <a:spcBef>
                <a:spcPct val="50000"/>
              </a:spcBef>
              <a:buClr>
                <a:srgbClr val="F8B323"/>
              </a:buClr>
              <a:buFont typeface="Wingdings" panose="05000000000000000000" pitchFamily="2" charset="2"/>
              <a:buNone/>
            </a:pPr>
            <a:r>
              <a:rPr lang="en-GB" altLang="it-IT" dirty="0" smtClean="0">
                <a:latin typeface="Times New Roman" panose="02020603050405020304" pitchFamily="18" charset="0"/>
                <a:cs typeface="MS PGothic" panose="020B0600070205080204" pitchFamily="34" charset="-128"/>
              </a:rPr>
              <a:t>How you intend to use the elements is your choice. </a:t>
            </a:r>
            <a:br>
              <a:rPr lang="en-GB" altLang="it-IT" dirty="0" smtClean="0">
                <a:latin typeface="Times New Roman" panose="02020603050405020304" pitchFamily="18" charset="0"/>
                <a:cs typeface="MS PGothic" panose="020B0600070205080204" pitchFamily="34" charset="-128"/>
              </a:rPr>
            </a:br>
            <a:r>
              <a:rPr lang="en-GB" altLang="it-IT" dirty="0" smtClean="0">
                <a:latin typeface="Times New Roman" panose="02020603050405020304" pitchFamily="18" charset="0"/>
                <a:cs typeface="MS PGothic" panose="020B0600070205080204" pitchFamily="34" charset="-128"/>
              </a:rPr>
              <a:t>You can combine the text block style with the background colour in different manner.</a:t>
            </a:r>
          </a:p>
          <a:p>
            <a:pPr>
              <a:spcBef>
                <a:spcPct val="50000"/>
              </a:spcBef>
              <a:buClr>
                <a:srgbClr val="F8B323"/>
              </a:buClr>
              <a:buFont typeface="Wingdings" panose="05000000000000000000" pitchFamily="2" charset="2"/>
              <a:buNone/>
            </a:pPr>
            <a:endParaRPr lang="en-GB" altLang="it-IT" dirty="0" smtClean="0">
              <a:latin typeface="Times New Roman" panose="02020603050405020304" pitchFamily="18" charset="0"/>
              <a:cs typeface="MS PGothic" panose="020B0600070205080204" pitchFamily="34" charset="-128"/>
            </a:endParaRPr>
          </a:p>
        </p:txBody>
      </p:sp>
      <p:sp>
        <p:nvSpPr>
          <p:cNvPr id="4" name="Slide Number Placeholder 3"/>
          <p:cNvSpPr>
            <a:spLocks noGrp="1"/>
          </p:cNvSpPr>
          <p:nvPr>
            <p:ph type="sldNum" sz="quarter"/>
          </p:nvPr>
        </p:nvSpPr>
        <p:spPr>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9525">
                <a:solidFill>
                  <a:srgbClr val="808080"/>
                </a:solidFill>
                <a:round/>
                <a:headEnd/>
                <a:tailEnd/>
              </a14:hiddenLine>
            </a:ext>
            <a:ext uri="{AF507438-7753-43e0-B8FC-AC1667EBCBE1}">
              <a14:hiddenEffects xmlns="" xmlns:a14="http://schemas.microsoft.com/office/drawing/2010/main">
                <a:effectLst>
                  <a:outerShdw blurRad="63500" dist="38099" dir="2700000" algn="ctr" rotWithShape="0">
                    <a:schemeClr val="bg2">
                      <a:alpha val="74997"/>
                    </a:schemeClr>
                  </a:outerShdw>
                </a:effectLst>
              </a14:hiddenEffects>
            </a:ext>
            <a:ext uri="{FAA26D3D-D897-4be2-8F04-BA451C77F1D7}">
              <ma14:placeholderFlag xmlns="" xmlns:ma14="http://schemas.microsoft.com/office/mac/drawingml/2011/main" val="1"/>
            </a:ext>
          </a:extLst>
        </p:spPr>
        <p:txBody>
          <a:bodyPr/>
          <a:lstStyle>
            <a:lvl1pPr eaLnBrk="0">
              <a:tabLst>
                <a:tab pos="0" algn="l"/>
                <a:tab pos="425246" algn="l"/>
                <a:tab pos="852001" algn="l"/>
                <a:tab pos="1278755" algn="l"/>
                <a:tab pos="1705510" algn="l"/>
                <a:tab pos="2132264" algn="l"/>
                <a:tab pos="2559019" algn="l"/>
                <a:tab pos="2985773" algn="l"/>
                <a:tab pos="3412528" algn="l"/>
                <a:tab pos="3839282" algn="l"/>
                <a:tab pos="4266037" algn="l"/>
                <a:tab pos="4692791" algn="l"/>
                <a:tab pos="5119546" algn="l"/>
                <a:tab pos="5546300" algn="l"/>
                <a:tab pos="5973055" algn="l"/>
                <a:tab pos="6399809" algn="l"/>
                <a:tab pos="6826564" algn="l"/>
                <a:tab pos="7253318" algn="l"/>
                <a:tab pos="7680073" algn="l"/>
                <a:tab pos="8106827" algn="l"/>
                <a:tab pos="8533581" algn="l"/>
              </a:tabLst>
              <a:defRPr sz="2300">
                <a:solidFill>
                  <a:schemeClr val="bg1"/>
                </a:solidFill>
                <a:latin typeface="Arial" panose="020B0604020202020204" pitchFamily="34" charset="0"/>
                <a:ea typeface="MS PGothic" panose="020B0600070205080204" pitchFamily="34" charset="-128"/>
              </a:defRPr>
            </a:lvl1pPr>
            <a:lvl2pPr marL="705728" indent="-271434" eaLnBrk="0">
              <a:tabLst>
                <a:tab pos="0" algn="l"/>
                <a:tab pos="425246" algn="l"/>
                <a:tab pos="852001" algn="l"/>
                <a:tab pos="1278755" algn="l"/>
                <a:tab pos="1705510" algn="l"/>
                <a:tab pos="2132264" algn="l"/>
                <a:tab pos="2559019" algn="l"/>
                <a:tab pos="2985773" algn="l"/>
                <a:tab pos="3412528" algn="l"/>
                <a:tab pos="3839282" algn="l"/>
                <a:tab pos="4266037" algn="l"/>
                <a:tab pos="4692791" algn="l"/>
                <a:tab pos="5119546" algn="l"/>
                <a:tab pos="5546300" algn="l"/>
                <a:tab pos="5973055" algn="l"/>
                <a:tab pos="6399809" algn="l"/>
                <a:tab pos="6826564" algn="l"/>
                <a:tab pos="7253318" algn="l"/>
                <a:tab pos="7680073" algn="l"/>
                <a:tab pos="8106827" algn="l"/>
                <a:tab pos="8533581" algn="l"/>
              </a:tabLst>
              <a:defRPr sz="2300">
                <a:solidFill>
                  <a:schemeClr val="bg1"/>
                </a:solidFill>
                <a:latin typeface="Arial" panose="020B0604020202020204" pitchFamily="34" charset="0"/>
                <a:ea typeface="MS PGothic" panose="020B0600070205080204" pitchFamily="34" charset="-128"/>
              </a:defRPr>
            </a:lvl2pPr>
            <a:lvl3pPr marL="1085736" indent="-217147" eaLnBrk="0">
              <a:tabLst>
                <a:tab pos="0" algn="l"/>
                <a:tab pos="425246" algn="l"/>
                <a:tab pos="852001" algn="l"/>
                <a:tab pos="1278755" algn="l"/>
                <a:tab pos="1705510" algn="l"/>
                <a:tab pos="2132264" algn="l"/>
                <a:tab pos="2559019" algn="l"/>
                <a:tab pos="2985773" algn="l"/>
                <a:tab pos="3412528" algn="l"/>
                <a:tab pos="3839282" algn="l"/>
                <a:tab pos="4266037" algn="l"/>
                <a:tab pos="4692791" algn="l"/>
                <a:tab pos="5119546" algn="l"/>
                <a:tab pos="5546300" algn="l"/>
                <a:tab pos="5973055" algn="l"/>
                <a:tab pos="6399809" algn="l"/>
                <a:tab pos="6826564" algn="l"/>
                <a:tab pos="7253318" algn="l"/>
                <a:tab pos="7680073" algn="l"/>
                <a:tab pos="8106827" algn="l"/>
                <a:tab pos="8533581" algn="l"/>
              </a:tabLst>
              <a:defRPr sz="2300">
                <a:solidFill>
                  <a:schemeClr val="bg1"/>
                </a:solidFill>
                <a:latin typeface="Arial" panose="020B0604020202020204" pitchFamily="34" charset="0"/>
                <a:ea typeface="MS PGothic" panose="020B0600070205080204" pitchFamily="34" charset="-128"/>
              </a:defRPr>
            </a:lvl3pPr>
            <a:lvl4pPr marL="1520030" indent="-217147" eaLnBrk="0">
              <a:tabLst>
                <a:tab pos="0" algn="l"/>
                <a:tab pos="425246" algn="l"/>
                <a:tab pos="852001" algn="l"/>
                <a:tab pos="1278755" algn="l"/>
                <a:tab pos="1705510" algn="l"/>
                <a:tab pos="2132264" algn="l"/>
                <a:tab pos="2559019" algn="l"/>
                <a:tab pos="2985773" algn="l"/>
                <a:tab pos="3412528" algn="l"/>
                <a:tab pos="3839282" algn="l"/>
                <a:tab pos="4266037" algn="l"/>
                <a:tab pos="4692791" algn="l"/>
                <a:tab pos="5119546" algn="l"/>
                <a:tab pos="5546300" algn="l"/>
                <a:tab pos="5973055" algn="l"/>
                <a:tab pos="6399809" algn="l"/>
                <a:tab pos="6826564" algn="l"/>
                <a:tab pos="7253318" algn="l"/>
                <a:tab pos="7680073" algn="l"/>
                <a:tab pos="8106827" algn="l"/>
                <a:tab pos="8533581" algn="l"/>
              </a:tabLst>
              <a:defRPr sz="2300">
                <a:solidFill>
                  <a:schemeClr val="bg1"/>
                </a:solidFill>
                <a:latin typeface="Arial" panose="020B0604020202020204" pitchFamily="34" charset="0"/>
                <a:ea typeface="MS PGothic" panose="020B0600070205080204" pitchFamily="34" charset="-128"/>
              </a:defRPr>
            </a:lvl4pPr>
            <a:lvl5pPr marL="1954324" indent="-217147" eaLnBrk="0">
              <a:tabLst>
                <a:tab pos="0" algn="l"/>
                <a:tab pos="425246" algn="l"/>
                <a:tab pos="852001" algn="l"/>
                <a:tab pos="1278755" algn="l"/>
                <a:tab pos="1705510" algn="l"/>
                <a:tab pos="2132264" algn="l"/>
                <a:tab pos="2559019" algn="l"/>
                <a:tab pos="2985773" algn="l"/>
                <a:tab pos="3412528" algn="l"/>
                <a:tab pos="3839282" algn="l"/>
                <a:tab pos="4266037" algn="l"/>
                <a:tab pos="4692791" algn="l"/>
                <a:tab pos="5119546" algn="l"/>
                <a:tab pos="5546300" algn="l"/>
                <a:tab pos="5973055" algn="l"/>
                <a:tab pos="6399809" algn="l"/>
                <a:tab pos="6826564" algn="l"/>
                <a:tab pos="7253318" algn="l"/>
                <a:tab pos="7680073" algn="l"/>
                <a:tab pos="8106827" algn="l"/>
                <a:tab pos="8533581" algn="l"/>
              </a:tabLst>
              <a:defRPr sz="2300">
                <a:solidFill>
                  <a:schemeClr val="bg1"/>
                </a:solidFill>
                <a:latin typeface="Arial" panose="020B0604020202020204" pitchFamily="34" charset="0"/>
                <a:ea typeface="MS PGothic" panose="020B0600070205080204" pitchFamily="34" charset="-128"/>
              </a:defRPr>
            </a:lvl5pPr>
            <a:lvl6pPr marL="2388619" indent="-217147" defTabSz="425246" eaLnBrk="0" fontAlgn="base" hangingPunct="0">
              <a:lnSpc>
                <a:spcPct val="93000"/>
              </a:lnSpc>
              <a:spcBef>
                <a:spcPct val="0"/>
              </a:spcBef>
              <a:spcAft>
                <a:spcPct val="0"/>
              </a:spcAft>
              <a:buClr>
                <a:srgbClr val="000000"/>
              </a:buClr>
              <a:buSzPct val="100000"/>
              <a:buFont typeface="Times New Roman" panose="02020603050405020304" pitchFamily="18" charset="0"/>
              <a:tabLst>
                <a:tab pos="0" algn="l"/>
                <a:tab pos="425246" algn="l"/>
                <a:tab pos="852001" algn="l"/>
                <a:tab pos="1278755" algn="l"/>
                <a:tab pos="1705510" algn="l"/>
                <a:tab pos="2132264" algn="l"/>
                <a:tab pos="2559019" algn="l"/>
                <a:tab pos="2985773" algn="l"/>
                <a:tab pos="3412528" algn="l"/>
                <a:tab pos="3839282" algn="l"/>
                <a:tab pos="4266037" algn="l"/>
                <a:tab pos="4692791" algn="l"/>
                <a:tab pos="5119546" algn="l"/>
                <a:tab pos="5546300" algn="l"/>
                <a:tab pos="5973055" algn="l"/>
                <a:tab pos="6399809" algn="l"/>
                <a:tab pos="6826564" algn="l"/>
                <a:tab pos="7253318" algn="l"/>
                <a:tab pos="7680073" algn="l"/>
                <a:tab pos="8106827" algn="l"/>
                <a:tab pos="8533581" algn="l"/>
              </a:tabLst>
              <a:defRPr sz="2300">
                <a:solidFill>
                  <a:schemeClr val="bg1"/>
                </a:solidFill>
                <a:latin typeface="Arial" panose="020B0604020202020204" pitchFamily="34" charset="0"/>
                <a:ea typeface="MS PGothic" panose="020B0600070205080204" pitchFamily="34" charset="-128"/>
              </a:defRPr>
            </a:lvl6pPr>
            <a:lvl7pPr marL="2822913" indent="-217147" defTabSz="425246" eaLnBrk="0" fontAlgn="base" hangingPunct="0">
              <a:lnSpc>
                <a:spcPct val="93000"/>
              </a:lnSpc>
              <a:spcBef>
                <a:spcPct val="0"/>
              </a:spcBef>
              <a:spcAft>
                <a:spcPct val="0"/>
              </a:spcAft>
              <a:buClr>
                <a:srgbClr val="000000"/>
              </a:buClr>
              <a:buSzPct val="100000"/>
              <a:buFont typeface="Times New Roman" panose="02020603050405020304" pitchFamily="18" charset="0"/>
              <a:tabLst>
                <a:tab pos="0" algn="l"/>
                <a:tab pos="425246" algn="l"/>
                <a:tab pos="852001" algn="l"/>
                <a:tab pos="1278755" algn="l"/>
                <a:tab pos="1705510" algn="l"/>
                <a:tab pos="2132264" algn="l"/>
                <a:tab pos="2559019" algn="l"/>
                <a:tab pos="2985773" algn="l"/>
                <a:tab pos="3412528" algn="l"/>
                <a:tab pos="3839282" algn="l"/>
                <a:tab pos="4266037" algn="l"/>
                <a:tab pos="4692791" algn="l"/>
                <a:tab pos="5119546" algn="l"/>
                <a:tab pos="5546300" algn="l"/>
                <a:tab pos="5973055" algn="l"/>
                <a:tab pos="6399809" algn="l"/>
                <a:tab pos="6826564" algn="l"/>
                <a:tab pos="7253318" algn="l"/>
                <a:tab pos="7680073" algn="l"/>
                <a:tab pos="8106827" algn="l"/>
                <a:tab pos="8533581" algn="l"/>
              </a:tabLst>
              <a:defRPr sz="2300">
                <a:solidFill>
                  <a:schemeClr val="bg1"/>
                </a:solidFill>
                <a:latin typeface="Arial" panose="020B0604020202020204" pitchFamily="34" charset="0"/>
                <a:ea typeface="MS PGothic" panose="020B0600070205080204" pitchFamily="34" charset="-128"/>
              </a:defRPr>
            </a:lvl7pPr>
            <a:lvl8pPr marL="3257207" indent="-217147" defTabSz="425246" eaLnBrk="0" fontAlgn="base" hangingPunct="0">
              <a:lnSpc>
                <a:spcPct val="93000"/>
              </a:lnSpc>
              <a:spcBef>
                <a:spcPct val="0"/>
              </a:spcBef>
              <a:spcAft>
                <a:spcPct val="0"/>
              </a:spcAft>
              <a:buClr>
                <a:srgbClr val="000000"/>
              </a:buClr>
              <a:buSzPct val="100000"/>
              <a:buFont typeface="Times New Roman" panose="02020603050405020304" pitchFamily="18" charset="0"/>
              <a:tabLst>
                <a:tab pos="0" algn="l"/>
                <a:tab pos="425246" algn="l"/>
                <a:tab pos="852001" algn="l"/>
                <a:tab pos="1278755" algn="l"/>
                <a:tab pos="1705510" algn="l"/>
                <a:tab pos="2132264" algn="l"/>
                <a:tab pos="2559019" algn="l"/>
                <a:tab pos="2985773" algn="l"/>
                <a:tab pos="3412528" algn="l"/>
                <a:tab pos="3839282" algn="l"/>
                <a:tab pos="4266037" algn="l"/>
                <a:tab pos="4692791" algn="l"/>
                <a:tab pos="5119546" algn="l"/>
                <a:tab pos="5546300" algn="l"/>
                <a:tab pos="5973055" algn="l"/>
                <a:tab pos="6399809" algn="l"/>
                <a:tab pos="6826564" algn="l"/>
                <a:tab pos="7253318" algn="l"/>
                <a:tab pos="7680073" algn="l"/>
                <a:tab pos="8106827" algn="l"/>
                <a:tab pos="8533581" algn="l"/>
              </a:tabLst>
              <a:defRPr sz="2300">
                <a:solidFill>
                  <a:schemeClr val="bg1"/>
                </a:solidFill>
                <a:latin typeface="Arial" panose="020B0604020202020204" pitchFamily="34" charset="0"/>
                <a:ea typeface="MS PGothic" panose="020B0600070205080204" pitchFamily="34" charset="-128"/>
              </a:defRPr>
            </a:lvl8pPr>
            <a:lvl9pPr marL="3691501" indent="-217147" defTabSz="425246" eaLnBrk="0" fontAlgn="base" hangingPunct="0">
              <a:lnSpc>
                <a:spcPct val="93000"/>
              </a:lnSpc>
              <a:spcBef>
                <a:spcPct val="0"/>
              </a:spcBef>
              <a:spcAft>
                <a:spcPct val="0"/>
              </a:spcAft>
              <a:buClr>
                <a:srgbClr val="000000"/>
              </a:buClr>
              <a:buSzPct val="100000"/>
              <a:buFont typeface="Times New Roman" panose="02020603050405020304" pitchFamily="18" charset="0"/>
              <a:tabLst>
                <a:tab pos="0" algn="l"/>
                <a:tab pos="425246" algn="l"/>
                <a:tab pos="852001" algn="l"/>
                <a:tab pos="1278755" algn="l"/>
                <a:tab pos="1705510" algn="l"/>
                <a:tab pos="2132264" algn="l"/>
                <a:tab pos="2559019" algn="l"/>
                <a:tab pos="2985773" algn="l"/>
                <a:tab pos="3412528" algn="l"/>
                <a:tab pos="3839282" algn="l"/>
                <a:tab pos="4266037" algn="l"/>
                <a:tab pos="4692791" algn="l"/>
                <a:tab pos="5119546" algn="l"/>
                <a:tab pos="5546300" algn="l"/>
                <a:tab pos="5973055" algn="l"/>
                <a:tab pos="6399809" algn="l"/>
                <a:tab pos="6826564" algn="l"/>
                <a:tab pos="7253318" algn="l"/>
                <a:tab pos="7680073" algn="l"/>
                <a:tab pos="8106827" algn="l"/>
                <a:tab pos="8533581" algn="l"/>
              </a:tabLst>
              <a:defRPr sz="2300">
                <a:solidFill>
                  <a:schemeClr val="bg1"/>
                </a:solidFill>
                <a:latin typeface="Arial" panose="020B0604020202020204" pitchFamily="34" charset="0"/>
                <a:ea typeface="MS PGothic" panose="020B0600070205080204" pitchFamily="34" charset="-128"/>
              </a:defRPr>
            </a:lvl9pPr>
          </a:lstStyle>
          <a:p>
            <a:pPr eaLnBrk="1"/>
            <a:fld id="{97D1A234-6B24-49CF-837A-8A4D4F07CEA7}" type="slidenum">
              <a:rPr lang="it-IT" altLang="it-IT" sz="1300">
                <a:solidFill>
                  <a:srgbClr val="000000"/>
                </a:solidFill>
                <a:latin typeface="Times New Roman" panose="02020603050405020304" pitchFamily="18" charset="0"/>
              </a:rPr>
              <a:pPr eaLnBrk="1"/>
              <a:t>5</a:t>
            </a:fld>
            <a:endParaRPr lang="it-IT" altLang="it-IT" sz="1300" dirty="0">
              <a:solidFill>
                <a:srgbClr val="000000"/>
              </a:solidFill>
              <a:latin typeface="Times New Roman" panose="02020603050405020304" pitchFamily="18" charset="0"/>
            </a:endParaRPr>
          </a:p>
        </p:txBody>
      </p:sp>
    </p:spTree>
    <p:extLst>
      <p:ext uri="{BB962C8B-B14F-4D97-AF65-F5344CB8AC3E}">
        <p14:creationId xmlns:p14="http://schemas.microsoft.com/office/powerpoint/2010/main" val="189191218"/>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GB" altLang="it-IT" sz="1000" b="1" dirty="0" smtClean="0">
                <a:latin typeface="Times New Roman" panose="02020603050405020304" pitchFamily="18" charset="0"/>
                <a:cs typeface="MS PGothic" panose="020B0600070205080204" pitchFamily="34" charset="-128"/>
              </a:rPr>
              <a:t>Slide 3 – (..) : Content of the presentation</a:t>
            </a:r>
          </a:p>
          <a:p>
            <a:endParaRPr lang="en-GB" altLang="it-IT" sz="1000" dirty="0" smtClean="0">
              <a:latin typeface="Times New Roman" panose="02020603050405020304" pitchFamily="18" charset="0"/>
              <a:cs typeface="MS PGothic" panose="020B0600070205080204" pitchFamily="34" charset="-128"/>
            </a:endParaRPr>
          </a:p>
          <a:p>
            <a:r>
              <a:rPr lang="en-GB" altLang="it-IT" sz="1000" dirty="0" smtClean="0">
                <a:latin typeface="Times New Roman" panose="02020603050405020304" pitchFamily="18" charset="0"/>
                <a:cs typeface="MS PGothic" panose="020B0600070205080204" pitchFamily="34" charset="-128"/>
              </a:rPr>
              <a:t>Insert a new slide: Home &gt; </a:t>
            </a:r>
            <a:r>
              <a:rPr lang="en-GB" altLang="en-US" sz="1000" dirty="0" smtClean="0">
                <a:latin typeface="Times New Roman" panose="02020603050405020304" pitchFamily="18" charset="0"/>
                <a:cs typeface="MS PGothic" panose="020B0600070205080204" pitchFamily="34" charset="-128"/>
              </a:rPr>
              <a:t>“</a:t>
            </a:r>
            <a:r>
              <a:rPr lang="en-GB" altLang="it-IT" sz="1000" dirty="0" smtClean="0">
                <a:latin typeface="Times New Roman" panose="02020603050405020304" pitchFamily="18" charset="0"/>
                <a:cs typeface="MS PGothic" panose="020B0600070205080204" pitchFamily="34" charset="-128"/>
              </a:rPr>
              <a:t>New Slide</a:t>
            </a:r>
            <a:r>
              <a:rPr lang="en-GB" altLang="en-US" sz="1000" dirty="0" smtClean="0">
                <a:latin typeface="Times New Roman" panose="02020603050405020304" pitchFamily="18" charset="0"/>
                <a:cs typeface="MS PGothic" panose="020B0600070205080204" pitchFamily="34" charset="-128"/>
              </a:rPr>
              <a:t>”</a:t>
            </a:r>
            <a:r>
              <a:rPr lang="en-GB" altLang="it-IT" sz="1000" dirty="0" smtClean="0">
                <a:latin typeface="Times New Roman" panose="02020603050405020304" pitchFamily="18" charset="0"/>
                <a:cs typeface="MS PGothic" panose="020B0600070205080204" pitchFamily="34" charset="-128"/>
              </a:rPr>
              <a:t> and choose a</a:t>
            </a:r>
            <a:r>
              <a:rPr lang="en-GB" altLang="it-IT" sz="1000" b="1" dirty="0" smtClean="0">
                <a:latin typeface="Times New Roman" panose="02020603050405020304" pitchFamily="18" charset="0"/>
                <a:cs typeface="MS PGothic" panose="020B0600070205080204" pitchFamily="34" charset="-128"/>
              </a:rPr>
              <a:t> </a:t>
            </a:r>
            <a:r>
              <a:rPr lang="en-GB" altLang="it-IT" dirty="0" smtClean="0">
                <a:latin typeface="Times New Roman" panose="02020603050405020304" pitchFamily="18" charset="0"/>
                <a:cs typeface="MS PGothic" panose="020B0600070205080204" pitchFamily="34" charset="-128"/>
                <a:sym typeface="Wingdings" panose="05000000000000000000" pitchFamily="2" charset="2"/>
              </a:rPr>
              <a:t>slide</a:t>
            </a:r>
            <a:r>
              <a:rPr lang="en-GB" altLang="it-IT" b="1" dirty="0" smtClean="0">
                <a:latin typeface="Times New Roman" panose="02020603050405020304" pitchFamily="18" charset="0"/>
                <a:cs typeface="MS PGothic" panose="020B0600070205080204" pitchFamily="34" charset="-128"/>
                <a:sym typeface="Wingdings" panose="05000000000000000000" pitchFamily="2" charset="2"/>
              </a:rPr>
              <a:t> Layout:</a:t>
            </a:r>
          </a:p>
          <a:p>
            <a:pPr>
              <a:lnSpc>
                <a:spcPct val="90000"/>
              </a:lnSpc>
              <a:spcBef>
                <a:spcPct val="0"/>
              </a:spcBef>
              <a:spcAft>
                <a:spcPct val="20000"/>
              </a:spcAft>
              <a:buFont typeface="Arial" panose="020B0604020202020204" pitchFamily="34" charset="0"/>
              <a:buChar char="•"/>
            </a:pPr>
            <a:r>
              <a:rPr lang="en-GB" altLang="it-IT" dirty="0" smtClean="0">
                <a:latin typeface="Times New Roman" panose="02020603050405020304" pitchFamily="18" charset="0"/>
                <a:cs typeface="MS PGothic" panose="020B0600070205080204" pitchFamily="34" charset="-128"/>
                <a:sym typeface="Wingdings" panose="05000000000000000000" pitchFamily="2" charset="2"/>
              </a:rPr>
              <a:t>For Title &amp; Subtitle</a:t>
            </a:r>
          </a:p>
          <a:p>
            <a:pPr>
              <a:lnSpc>
                <a:spcPct val="90000"/>
              </a:lnSpc>
              <a:spcBef>
                <a:spcPct val="0"/>
              </a:spcBef>
              <a:spcAft>
                <a:spcPct val="20000"/>
              </a:spcAft>
              <a:buFont typeface="Arial" panose="020B0604020202020204" pitchFamily="34" charset="0"/>
              <a:buChar char="•"/>
            </a:pPr>
            <a:r>
              <a:rPr lang="en-GB" altLang="it-IT" dirty="0" smtClean="0">
                <a:latin typeface="Times New Roman" panose="02020603050405020304" pitchFamily="18" charset="0"/>
                <a:cs typeface="MS PGothic" panose="020B0600070205080204" pitchFamily="34" charset="-128"/>
                <a:sym typeface="Wingdings" panose="05000000000000000000" pitchFamily="2" charset="2"/>
              </a:rPr>
              <a:t>For text with bullet points</a:t>
            </a:r>
          </a:p>
          <a:p>
            <a:pPr>
              <a:lnSpc>
                <a:spcPct val="90000"/>
              </a:lnSpc>
              <a:spcBef>
                <a:spcPct val="0"/>
              </a:spcBef>
              <a:spcAft>
                <a:spcPct val="20000"/>
              </a:spcAft>
              <a:buFont typeface="Arial" panose="020B0604020202020204" pitchFamily="34" charset="0"/>
              <a:buChar char="•"/>
            </a:pPr>
            <a:r>
              <a:rPr lang="en-GB" altLang="it-IT" dirty="0" smtClean="0">
                <a:latin typeface="Times New Roman" panose="02020603050405020304" pitchFamily="18" charset="0"/>
                <a:cs typeface="MS PGothic" panose="020B0600070205080204" pitchFamily="34" charset="-128"/>
                <a:sym typeface="Wingdings" panose="05000000000000000000" pitchFamily="2" charset="2"/>
              </a:rPr>
              <a:t>For Text</a:t>
            </a:r>
          </a:p>
          <a:p>
            <a:pPr>
              <a:lnSpc>
                <a:spcPct val="90000"/>
              </a:lnSpc>
              <a:spcBef>
                <a:spcPct val="0"/>
              </a:spcBef>
              <a:spcAft>
                <a:spcPct val="20000"/>
              </a:spcAft>
              <a:buFont typeface="Arial" panose="020B0604020202020204" pitchFamily="34" charset="0"/>
              <a:buChar char="•"/>
            </a:pPr>
            <a:r>
              <a:rPr lang="en-GB" altLang="it-IT" dirty="0" smtClean="0">
                <a:latin typeface="Times New Roman" panose="02020603050405020304" pitchFamily="18" charset="0"/>
                <a:cs typeface="MS PGothic" panose="020B0600070205080204" pitchFamily="34" charset="-128"/>
                <a:sym typeface="Wingdings" panose="05000000000000000000" pitchFamily="2" charset="2"/>
              </a:rPr>
              <a:t>For Picture, graphs, visuals</a:t>
            </a:r>
          </a:p>
          <a:p>
            <a:pPr>
              <a:lnSpc>
                <a:spcPct val="90000"/>
              </a:lnSpc>
              <a:spcBef>
                <a:spcPct val="0"/>
              </a:spcBef>
              <a:spcAft>
                <a:spcPct val="20000"/>
              </a:spcAft>
              <a:buFont typeface="Arial" panose="020B0604020202020204" pitchFamily="34" charset="0"/>
              <a:buChar char="•"/>
            </a:pPr>
            <a:r>
              <a:rPr lang="en-GB" altLang="it-IT" dirty="0" smtClean="0">
                <a:latin typeface="Times New Roman" panose="02020603050405020304" pitchFamily="18" charset="0"/>
                <a:cs typeface="MS PGothic" panose="020B0600070205080204" pitchFamily="34" charset="-128"/>
                <a:sym typeface="Wingdings" panose="05000000000000000000" pitchFamily="2" charset="2"/>
              </a:rPr>
              <a:t>Two columns </a:t>
            </a:r>
          </a:p>
          <a:p>
            <a:pPr>
              <a:lnSpc>
                <a:spcPct val="90000"/>
              </a:lnSpc>
              <a:spcBef>
                <a:spcPct val="0"/>
              </a:spcBef>
              <a:spcAft>
                <a:spcPct val="20000"/>
              </a:spcAft>
              <a:buFont typeface="Arial" panose="020B0604020202020204" pitchFamily="34" charset="0"/>
              <a:buChar char="•"/>
            </a:pPr>
            <a:r>
              <a:rPr lang="en-GB" altLang="it-IT" dirty="0" smtClean="0">
                <a:latin typeface="Times New Roman" panose="02020603050405020304" pitchFamily="18" charset="0"/>
                <a:cs typeface="MS PGothic" panose="020B0600070205080204" pitchFamily="34" charset="-128"/>
                <a:sym typeface="Wingdings" panose="05000000000000000000" pitchFamily="2" charset="2"/>
              </a:rPr>
              <a:t>Blank</a:t>
            </a:r>
          </a:p>
          <a:p>
            <a:pPr>
              <a:lnSpc>
                <a:spcPct val="90000"/>
              </a:lnSpc>
              <a:spcBef>
                <a:spcPct val="0"/>
              </a:spcBef>
              <a:spcAft>
                <a:spcPct val="20000"/>
              </a:spcAft>
              <a:buFont typeface="Arial" panose="020B0604020202020204" pitchFamily="34" charset="0"/>
              <a:buChar char="•"/>
            </a:pPr>
            <a:endParaRPr lang="en-GB" altLang="it-IT" dirty="0" smtClean="0">
              <a:latin typeface="Times New Roman" panose="02020603050405020304" pitchFamily="18" charset="0"/>
              <a:cs typeface="MS PGothic" panose="020B0600070205080204" pitchFamily="34" charset="-128"/>
              <a:sym typeface="Wingdings" panose="05000000000000000000" pitchFamily="2" charset="2"/>
            </a:endParaRPr>
          </a:p>
          <a:p>
            <a:pPr>
              <a:spcBef>
                <a:spcPct val="50000"/>
              </a:spcBef>
              <a:buClr>
                <a:srgbClr val="F8B323"/>
              </a:buClr>
              <a:buFont typeface="Wingdings" panose="05000000000000000000" pitchFamily="2" charset="2"/>
              <a:buNone/>
            </a:pPr>
            <a:r>
              <a:rPr lang="en-GB" altLang="it-IT" b="1" dirty="0" smtClean="0">
                <a:latin typeface="Times New Roman" panose="02020603050405020304" pitchFamily="18" charset="0"/>
                <a:cs typeface="MS PGothic" panose="020B0600070205080204" pitchFamily="34" charset="-128"/>
              </a:rPr>
              <a:t>If you want Copy &amp; paste </a:t>
            </a:r>
            <a:r>
              <a:rPr lang="en-GB" altLang="it-IT" dirty="0" smtClean="0">
                <a:latin typeface="Times New Roman" panose="02020603050405020304" pitchFamily="18" charset="0"/>
                <a:cs typeface="MS PGothic" panose="020B0600070205080204" pitchFamily="34" charset="-128"/>
              </a:rPr>
              <a:t>an element from the Clip Board to the particular slide: </a:t>
            </a:r>
            <a:br>
              <a:rPr lang="en-GB" altLang="it-IT" dirty="0" smtClean="0">
                <a:latin typeface="Times New Roman" panose="02020603050405020304" pitchFamily="18" charset="0"/>
                <a:cs typeface="MS PGothic" panose="020B0600070205080204" pitchFamily="34" charset="-128"/>
              </a:rPr>
            </a:br>
            <a:r>
              <a:rPr lang="en-GB" altLang="it-IT" dirty="0" smtClean="0">
                <a:latin typeface="Times New Roman" panose="02020603050405020304" pitchFamily="18" charset="0"/>
                <a:cs typeface="MS PGothic" panose="020B0600070205080204" pitchFamily="34" charset="-128"/>
              </a:rPr>
              <a:t>1. Click on a box to mark it.</a:t>
            </a:r>
          </a:p>
          <a:p>
            <a:pPr>
              <a:spcBef>
                <a:spcPct val="50000"/>
              </a:spcBef>
              <a:buClr>
                <a:srgbClr val="F8B323"/>
              </a:buClr>
              <a:buFont typeface="Wingdings" panose="05000000000000000000" pitchFamily="2" charset="2"/>
              <a:buNone/>
            </a:pPr>
            <a:r>
              <a:rPr lang="en-GB" altLang="it-IT" dirty="0" smtClean="0">
                <a:latin typeface="Times New Roman" panose="02020603050405020304" pitchFamily="18" charset="0"/>
                <a:cs typeface="MS PGothic" panose="020B0600070205080204" pitchFamily="34" charset="-128"/>
              </a:rPr>
              <a:t>2. Position the mouse pointer on the box frame: Copy!</a:t>
            </a:r>
            <a:r>
              <a:rPr lang="de-DE" altLang="it-IT" dirty="0" smtClean="0">
                <a:latin typeface="Times New Roman" panose="02020603050405020304" pitchFamily="18" charset="0"/>
                <a:cs typeface="MS PGothic" panose="020B0600070205080204" pitchFamily="34" charset="-128"/>
              </a:rPr>
              <a:t> </a:t>
            </a:r>
            <a:br>
              <a:rPr lang="de-DE" altLang="it-IT" dirty="0" smtClean="0">
                <a:latin typeface="Times New Roman" panose="02020603050405020304" pitchFamily="18" charset="0"/>
                <a:cs typeface="MS PGothic" panose="020B0600070205080204" pitchFamily="34" charset="-128"/>
              </a:rPr>
            </a:br>
            <a:r>
              <a:rPr lang="de-DE" altLang="it-IT" dirty="0" smtClean="0">
                <a:latin typeface="Times New Roman" panose="02020603050405020304" pitchFamily="18" charset="0"/>
                <a:cs typeface="MS PGothic" panose="020B0600070205080204" pitchFamily="34" charset="-128"/>
              </a:rPr>
              <a:t>3. </a:t>
            </a:r>
            <a:r>
              <a:rPr lang="en-GB" altLang="it-IT" dirty="0" smtClean="0">
                <a:latin typeface="Times New Roman" panose="02020603050405020304" pitchFamily="18" charset="0"/>
                <a:cs typeface="MS PGothic" panose="020B0600070205080204" pitchFamily="34" charset="-128"/>
              </a:rPr>
              <a:t>Click on the particular slide: Paste!</a:t>
            </a:r>
          </a:p>
          <a:p>
            <a:pPr>
              <a:spcBef>
                <a:spcPct val="50000"/>
              </a:spcBef>
              <a:buClr>
                <a:srgbClr val="F8B323"/>
              </a:buClr>
              <a:buFont typeface="Wingdings" panose="05000000000000000000" pitchFamily="2" charset="2"/>
              <a:buNone/>
            </a:pPr>
            <a:endParaRPr lang="en-GB" altLang="it-IT" dirty="0" smtClean="0">
              <a:latin typeface="Times New Roman" panose="02020603050405020304" pitchFamily="18" charset="0"/>
              <a:cs typeface="MS PGothic" panose="020B0600070205080204" pitchFamily="34" charset="-128"/>
            </a:endParaRPr>
          </a:p>
          <a:p>
            <a:pPr>
              <a:spcBef>
                <a:spcPct val="50000"/>
              </a:spcBef>
              <a:buClr>
                <a:srgbClr val="F8B323"/>
              </a:buClr>
              <a:buFont typeface="Wingdings" panose="05000000000000000000" pitchFamily="2" charset="2"/>
              <a:buNone/>
            </a:pPr>
            <a:r>
              <a:rPr lang="en-GB" altLang="it-IT" dirty="0" smtClean="0">
                <a:latin typeface="Times New Roman" panose="02020603050405020304" pitchFamily="18" charset="0"/>
                <a:cs typeface="MS PGothic" panose="020B0600070205080204" pitchFamily="34" charset="-128"/>
              </a:rPr>
              <a:t>How you intend to use the elements is your choice. </a:t>
            </a:r>
            <a:br>
              <a:rPr lang="en-GB" altLang="it-IT" dirty="0" smtClean="0">
                <a:latin typeface="Times New Roman" panose="02020603050405020304" pitchFamily="18" charset="0"/>
                <a:cs typeface="MS PGothic" panose="020B0600070205080204" pitchFamily="34" charset="-128"/>
              </a:rPr>
            </a:br>
            <a:r>
              <a:rPr lang="en-GB" altLang="it-IT" dirty="0" smtClean="0">
                <a:latin typeface="Times New Roman" panose="02020603050405020304" pitchFamily="18" charset="0"/>
                <a:cs typeface="MS PGothic" panose="020B0600070205080204" pitchFamily="34" charset="-128"/>
              </a:rPr>
              <a:t>You can combine the text block style with the background colour in different manner.</a:t>
            </a:r>
          </a:p>
          <a:p>
            <a:pPr>
              <a:spcBef>
                <a:spcPct val="50000"/>
              </a:spcBef>
              <a:buClr>
                <a:srgbClr val="F8B323"/>
              </a:buClr>
              <a:buFont typeface="Wingdings" panose="05000000000000000000" pitchFamily="2" charset="2"/>
              <a:buNone/>
            </a:pPr>
            <a:endParaRPr lang="en-GB" altLang="it-IT" dirty="0" smtClean="0">
              <a:latin typeface="Times New Roman" panose="02020603050405020304" pitchFamily="18" charset="0"/>
              <a:cs typeface="MS PGothic" panose="020B0600070205080204" pitchFamily="34" charset="-128"/>
            </a:endParaRPr>
          </a:p>
        </p:txBody>
      </p:sp>
      <p:sp>
        <p:nvSpPr>
          <p:cNvPr id="4" name="Slide Number Placeholder 3"/>
          <p:cNvSpPr>
            <a:spLocks noGrp="1"/>
          </p:cNvSpPr>
          <p:nvPr>
            <p:ph type="sldNum" sz="quarter"/>
          </p:nvPr>
        </p:nvSpPr>
        <p:spPr>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9525">
                <a:solidFill>
                  <a:srgbClr val="808080"/>
                </a:solidFill>
                <a:round/>
                <a:headEnd/>
                <a:tailEnd/>
              </a14:hiddenLine>
            </a:ext>
            <a:ext uri="{AF507438-7753-43e0-B8FC-AC1667EBCBE1}">
              <a14:hiddenEffects xmlns="" xmlns:a14="http://schemas.microsoft.com/office/drawing/2010/main">
                <a:effectLst>
                  <a:outerShdw blurRad="63500" dist="38099" dir="2700000" algn="ctr" rotWithShape="0">
                    <a:schemeClr val="bg2">
                      <a:alpha val="74997"/>
                    </a:schemeClr>
                  </a:outerShdw>
                </a:effectLst>
              </a14:hiddenEffects>
            </a:ext>
            <a:ext uri="{FAA26D3D-D897-4be2-8F04-BA451C77F1D7}">
              <ma14:placeholderFlag xmlns="" xmlns:ma14="http://schemas.microsoft.com/office/mac/drawingml/2011/main" val="1"/>
            </a:ext>
          </a:extLst>
        </p:spPr>
        <p:txBody>
          <a:bodyPr/>
          <a:lstStyle>
            <a:lvl1pPr eaLnBrk="0">
              <a:tabLst>
                <a:tab pos="0" algn="l"/>
                <a:tab pos="425246" algn="l"/>
                <a:tab pos="852001" algn="l"/>
                <a:tab pos="1278755" algn="l"/>
                <a:tab pos="1705510" algn="l"/>
                <a:tab pos="2132264" algn="l"/>
                <a:tab pos="2559019" algn="l"/>
                <a:tab pos="2985773" algn="l"/>
                <a:tab pos="3412528" algn="l"/>
                <a:tab pos="3839282" algn="l"/>
                <a:tab pos="4266037" algn="l"/>
                <a:tab pos="4692791" algn="l"/>
                <a:tab pos="5119546" algn="l"/>
                <a:tab pos="5546300" algn="l"/>
                <a:tab pos="5973055" algn="l"/>
                <a:tab pos="6399809" algn="l"/>
                <a:tab pos="6826564" algn="l"/>
                <a:tab pos="7253318" algn="l"/>
                <a:tab pos="7680073" algn="l"/>
                <a:tab pos="8106827" algn="l"/>
                <a:tab pos="8533581" algn="l"/>
              </a:tabLst>
              <a:defRPr sz="2300">
                <a:solidFill>
                  <a:schemeClr val="bg1"/>
                </a:solidFill>
                <a:latin typeface="Arial" panose="020B0604020202020204" pitchFamily="34" charset="0"/>
                <a:ea typeface="MS PGothic" panose="020B0600070205080204" pitchFamily="34" charset="-128"/>
              </a:defRPr>
            </a:lvl1pPr>
            <a:lvl2pPr marL="705728" indent="-271434" eaLnBrk="0">
              <a:tabLst>
                <a:tab pos="0" algn="l"/>
                <a:tab pos="425246" algn="l"/>
                <a:tab pos="852001" algn="l"/>
                <a:tab pos="1278755" algn="l"/>
                <a:tab pos="1705510" algn="l"/>
                <a:tab pos="2132264" algn="l"/>
                <a:tab pos="2559019" algn="l"/>
                <a:tab pos="2985773" algn="l"/>
                <a:tab pos="3412528" algn="l"/>
                <a:tab pos="3839282" algn="l"/>
                <a:tab pos="4266037" algn="l"/>
                <a:tab pos="4692791" algn="l"/>
                <a:tab pos="5119546" algn="l"/>
                <a:tab pos="5546300" algn="l"/>
                <a:tab pos="5973055" algn="l"/>
                <a:tab pos="6399809" algn="l"/>
                <a:tab pos="6826564" algn="l"/>
                <a:tab pos="7253318" algn="l"/>
                <a:tab pos="7680073" algn="l"/>
                <a:tab pos="8106827" algn="l"/>
                <a:tab pos="8533581" algn="l"/>
              </a:tabLst>
              <a:defRPr sz="2300">
                <a:solidFill>
                  <a:schemeClr val="bg1"/>
                </a:solidFill>
                <a:latin typeface="Arial" panose="020B0604020202020204" pitchFamily="34" charset="0"/>
                <a:ea typeface="MS PGothic" panose="020B0600070205080204" pitchFamily="34" charset="-128"/>
              </a:defRPr>
            </a:lvl2pPr>
            <a:lvl3pPr marL="1085736" indent="-217147" eaLnBrk="0">
              <a:tabLst>
                <a:tab pos="0" algn="l"/>
                <a:tab pos="425246" algn="l"/>
                <a:tab pos="852001" algn="l"/>
                <a:tab pos="1278755" algn="l"/>
                <a:tab pos="1705510" algn="l"/>
                <a:tab pos="2132264" algn="l"/>
                <a:tab pos="2559019" algn="l"/>
                <a:tab pos="2985773" algn="l"/>
                <a:tab pos="3412528" algn="l"/>
                <a:tab pos="3839282" algn="l"/>
                <a:tab pos="4266037" algn="l"/>
                <a:tab pos="4692791" algn="l"/>
                <a:tab pos="5119546" algn="l"/>
                <a:tab pos="5546300" algn="l"/>
                <a:tab pos="5973055" algn="l"/>
                <a:tab pos="6399809" algn="l"/>
                <a:tab pos="6826564" algn="l"/>
                <a:tab pos="7253318" algn="l"/>
                <a:tab pos="7680073" algn="l"/>
                <a:tab pos="8106827" algn="l"/>
                <a:tab pos="8533581" algn="l"/>
              </a:tabLst>
              <a:defRPr sz="2300">
                <a:solidFill>
                  <a:schemeClr val="bg1"/>
                </a:solidFill>
                <a:latin typeface="Arial" panose="020B0604020202020204" pitchFamily="34" charset="0"/>
                <a:ea typeface="MS PGothic" panose="020B0600070205080204" pitchFamily="34" charset="-128"/>
              </a:defRPr>
            </a:lvl3pPr>
            <a:lvl4pPr marL="1520030" indent="-217147" eaLnBrk="0">
              <a:tabLst>
                <a:tab pos="0" algn="l"/>
                <a:tab pos="425246" algn="l"/>
                <a:tab pos="852001" algn="l"/>
                <a:tab pos="1278755" algn="l"/>
                <a:tab pos="1705510" algn="l"/>
                <a:tab pos="2132264" algn="l"/>
                <a:tab pos="2559019" algn="l"/>
                <a:tab pos="2985773" algn="l"/>
                <a:tab pos="3412528" algn="l"/>
                <a:tab pos="3839282" algn="l"/>
                <a:tab pos="4266037" algn="l"/>
                <a:tab pos="4692791" algn="l"/>
                <a:tab pos="5119546" algn="l"/>
                <a:tab pos="5546300" algn="l"/>
                <a:tab pos="5973055" algn="l"/>
                <a:tab pos="6399809" algn="l"/>
                <a:tab pos="6826564" algn="l"/>
                <a:tab pos="7253318" algn="l"/>
                <a:tab pos="7680073" algn="l"/>
                <a:tab pos="8106827" algn="l"/>
                <a:tab pos="8533581" algn="l"/>
              </a:tabLst>
              <a:defRPr sz="2300">
                <a:solidFill>
                  <a:schemeClr val="bg1"/>
                </a:solidFill>
                <a:latin typeface="Arial" panose="020B0604020202020204" pitchFamily="34" charset="0"/>
                <a:ea typeface="MS PGothic" panose="020B0600070205080204" pitchFamily="34" charset="-128"/>
              </a:defRPr>
            </a:lvl4pPr>
            <a:lvl5pPr marL="1954324" indent="-217147" eaLnBrk="0">
              <a:tabLst>
                <a:tab pos="0" algn="l"/>
                <a:tab pos="425246" algn="l"/>
                <a:tab pos="852001" algn="l"/>
                <a:tab pos="1278755" algn="l"/>
                <a:tab pos="1705510" algn="l"/>
                <a:tab pos="2132264" algn="l"/>
                <a:tab pos="2559019" algn="l"/>
                <a:tab pos="2985773" algn="l"/>
                <a:tab pos="3412528" algn="l"/>
                <a:tab pos="3839282" algn="l"/>
                <a:tab pos="4266037" algn="l"/>
                <a:tab pos="4692791" algn="l"/>
                <a:tab pos="5119546" algn="l"/>
                <a:tab pos="5546300" algn="l"/>
                <a:tab pos="5973055" algn="l"/>
                <a:tab pos="6399809" algn="l"/>
                <a:tab pos="6826564" algn="l"/>
                <a:tab pos="7253318" algn="l"/>
                <a:tab pos="7680073" algn="l"/>
                <a:tab pos="8106827" algn="l"/>
                <a:tab pos="8533581" algn="l"/>
              </a:tabLst>
              <a:defRPr sz="2300">
                <a:solidFill>
                  <a:schemeClr val="bg1"/>
                </a:solidFill>
                <a:latin typeface="Arial" panose="020B0604020202020204" pitchFamily="34" charset="0"/>
                <a:ea typeface="MS PGothic" panose="020B0600070205080204" pitchFamily="34" charset="-128"/>
              </a:defRPr>
            </a:lvl5pPr>
            <a:lvl6pPr marL="2388619" indent="-217147" defTabSz="425246" eaLnBrk="0" fontAlgn="base" hangingPunct="0">
              <a:lnSpc>
                <a:spcPct val="93000"/>
              </a:lnSpc>
              <a:spcBef>
                <a:spcPct val="0"/>
              </a:spcBef>
              <a:spcAft>
                <a:spcPct val="0"/>
              </a:spcAft>
              <a:buClr>
                <a:srgbClr val="000000"/>
              </a:buClr>
              <a:buSzPct val="100000"/>
              <a:buFont typeface="Times New Roman" panose="02020603050405020304" pitchFamily="18" charset="0"/>
              <a:tabLst>
                <a:tab pos="0" algn="l"/>
                <a:tab pos="425246" algn="l"/>
                <a:tab pos="852001" algn="l"/>
                <a:tab pos="1278755" algn="l"/>
                <a:tab pos="1705510" algn="l"/>
                <a:tab pos="2132264" algn="l"/>
                <a:tab pos="2559019" algn="l"/>
                <a:tab pos="2985773" algn="l"/>
                <a:tab pos="3412528" algn="l"/>
                <a:tab pos="3839282" algn="l"/>
                <a:tab pos="4266037" algn="l"/>
                <a:tab pos="4692791" algn="l"/>
                <a:tab pos="5119546" algn="l"/>
                <a:tab pos="5546300" algn="l"/>
                <a:tab pos="5973055" algn="l"/>
                <a:tab pos="6399809" algn="l"/>
                <a:tab pos="6826564" algn="l"/>
                <a:tab pos="7253318" algn="l"/>
                <a:tab pos="7680073" algn="l"/>
                <a:tab pos="8106827" algn="l"/>
                <a:tab pos="8533581" algn="l"/>
              </a:tabLst>
              <a:defRPr sz="2300">
                <a:solidFill>
                  <a:schemeClr val="bg1"/>
                </a:solidFill>
                <a:latin typeface="Arial" panose="020B0604020202020204" pitchFamily="34" charset="0"/>
                <a:ea typeface="MS PGothic" panose="020B0600070205080204" pitchFamily="34" charset="-128"/>
              </a:defRPr>
            </a:lvl6pPr>
            <a:lvl7pPr marL="2822913" indent="-217147" defTabSz="425246" eaLnBrk="0" fontAlgn="base" hangingPunct="0">
              <a:lnSpc>
                <a:spcPct val="93000"/>
              </a:lnSpc>
              <a:spcBef>
                <a:spcPct val="0"/>
              </a:spcBef>
              <a:spcAft>
                <a:spcPct val="0"/>
              </a:spcAft>
              <a:buClr>
                <a:srgbClr val="000000"/>
              </a:buClr>
              <a:buSzPct val="100000"/>
              <a:buFont typeface="Times New Roman" panose="02020603050405020304" pitchFamily="18" charset="0"/>
              <a:tabLst>
                <a:tab pos="0" algn="l"/>
                <a:tab pos="425246" algn="l"/>
                <a:tab pos="852001" algn="l"/>
                <a:tab pos="1278755" algn="l"/>
                <a:tab pos="1705510" algn="l"/>
                <a:tab pos="2132264" algn="l"/>
                <a:tab pos="2559019" algn="l"/>
                <a:tab pos="2985773" algn="l"/>
                <a:tab pos="3412528" algn="l"/>
                <a:tab pos="3839282" algn="l"/>
                <a:tab pos="4266037" algn="l"/>
                <a:tab pos="4692791" algn="l"/>
                <a:tab pos="5119546" algn="l"/>
                <a:tab pos="5546300" algn="l"/>
                <a:tab pos="5973055" algn="l"/>
                <a:tab pos="6399809" algn="l"/>
                <a:tab pos="6826564" algn="l"/>
                <a:tab pos="7253318" algn="l"/>
                <a:tab pos="7680073" algn="l"/>
                <a:tab pos="8106827" algn="l"/>
                <a:tab pos="8533581" algn="l"/>
              </a:tabLst>
              <a:defRPr sz="2300">
                <a:solidFill>
                  <a:schemeClr val="bg1"/>
                </a:solidFill>
                <a:latin typeface="Arial" panose="020B0604020202020204" pitchFamily="34" charset="0"/>
                <a:ea typeface="MS PGothic" panose="020B0600070205080204" pitchFamily="34" charset="-128"/>
              </a:defRPr>
            </a:lvl7pPr>
            <a:lvl8pPr marL="3257207" indent="-217147" defTabSz="425246" eaLnBrk="0" fontAlgn="base" hangingPunct="0">
              <a:lnSpc>
                <a:spcPct val="93000"/>
              </a:lnSpc>
              <a:spcBef>
                <a:spcPct val="0"/>
              </a:spcBef>
              <a:spcAft>
                <a:spcPct val="0"/>
              </a:spcAft>
              <a:buClr>
                <a:srgbClr val="000000"/>
              </a:buClr>
              <a:buSzPct val="100000"/>
              <a:buFont typeface="Times New Roman" panose="02020603050405020304" pitchFamily="18" charset="0"/>
              <a:tabLst>
                <a:tab pos="0" algn="l"/>
                <a:tab pos="425246" algn="l"/>
                <a:tab pos="852001" algn="l"/>
                <a:tab pos="1278755" algn="l"/>
                <a:tab pos="1705510" algn="l"/>
                <a:tab pos="2132264" algn="l"/>
                <a:tab pos="2559019" algn="l"/>
                <a:tab pos="2985773" algn="l"/>
                <a:tab pos="3412528" algn="l"/>
                <a:tab pos="3839282" algn="l"/>
                <a:tab pos="4266037" algn="l"/>
                <a:tab pos="4692791" algn="l"/>
                <a:tab pos="5119546" algn="l"/>
                <a:tab pos="5546300" algn="l"/>
                <a:tab pos="5973055" algn="l"/>
                <a:tab pos="6399809" algn="l"/>
                <a:tab pos="6826564" algn="l"/>
                <a:tab pos="7253318" algn="l"/>
                <a:tab pos="7680073" algn="l"/>
                <a:tab pos="8106827" algn="l"/>
                <a:tab pos="8533581" algn="l"/>
              </a:tabLst>
              <a:defRPr sz="2300">
                <a:solidFill>
                  <a:schemeClr val="bg1"/>
                </a:solidFill>
                <a:latin typeface="Arial" panose="020B0604020202020204" pitchFamily="34" charset="0"/>
                <a:ea typeface="MS PGothic" panose="020B0600070205080204" pitchFamily="34" charset="-128"/>
              </a:defRPr>
            </a:lvl8pPr>
            <a:lvl9pPr marL="3691501" indent="-217147" defTabSz="425246" eaLnBrk="0" fontAlgn="base" hangingPunct="0">
              <a:lnSpc>
                <a:spcPct val="93000"/>
              </a:lnSpc>
              <a:spcBef>
                <a:spcPct val="0"/>
              </a:spcBef>
              <a:spcAft>
                <a:spcPct val="0"/>
              </a:spcAft>
              <a:buClr>
                <a:srgbClr val="000000"/>
              </a:buClr>
              <a:buSzPct val="100000"/>
              <a:buFont typeface="Times New Roman" panose="02020603050405020304" pitchFamily="18" charset="0"/>
              <a:tabLst>
                <a:tab pos="0" algn="l"/>
                <a:tab pos="425246" algn="l"/>
                <a:tab pos="852001" algn="l"/>
                <a:tab pos="1278755" algn="l"/>
                <a:tab pos="1705510" algn="l"/>
                <a:tab pos="2132264" algn="l"/>
                <a:tab pos="2559019" algn="l"/>
                <a:tab pos="2985773" algn="l"/>
                <a:tab pos="3412528" algn="l"/>
                <a:tab pos="3839282" algn="l"/>
                <a:tab pos="4266037" algn="l"/>
                <a:tab pos="4692791" algn="l"/>
                <a:tab pos="5119546" algn="l"/>
                <a:tab pos="5546300" algn="l"/>
                <a:tab pos="5973055" algn="l"/>
                <a:tab pos="6399809" algn="l"/>
                <a:tab pos="6826564" algn="l"/>
                <a:tab pos="7253318" algn="l"/>
                <a:tab pos="7680073" algn="l"/>
                <a:tab pos="8106827" algn="l"/>
                <a:tab pos="8533581" algn="l"/>
              </a:tabLst>
              <a:defRPr sz="2300">
                <a:solidFill>
                  <a:schemeClr val="bg1"/>
                </a:solidFill>
                <a:latin typeface="Arial" panose="020B0604020202020204" pitchFamily="34" charset="0"/>
                <a:ea typeface="MS PGothic" panose="020B0600070205080204" pitchFamily="34" charset="-128"/>
              </a:defRPr>
            </a:lvl9pPr>
          </a:lstStyle>
          <a:p>
            <a:pPr eaLnBrk="1"/>
            <a:fld id="{97D1A234-6B24-49CF-837A-8A4D4F07CEA7}" type="slidenum">
              <a:rPr lang="it-IT" altLang="it-IT" sz="1300">
                <a:solidFill>
                  <a:srgbClr val="000000"/>
                </a:solidFill>
                <a:latin typeface="Times New Roman" panose="02020603050405020304" pitchFamily="18" charset="0"/>
              </a:rPr>
              <a:pPr eaLnBrk="1"/>
              <a:t>7</a:t>
            </a:fld>
            <a:endParaRPr lang="it-IT" altLang="it-IT" sz="1300" dirty="0">
              <a:solidFill>
                <a:srgbClr val="000000"/>
              </a:solidFill>
              <a:latin typeface="Times New Roman" panose="02020603050405020304" pitchFamily="18" charset="0"/>
            </a:endParaRPr>
          </a:p>
        </p:txBody>
      </p:sp>
    </p:spTree>
    <p:extLst>
      <p:ext uri="{BB962C8B-B14F-4D97-AF65-F5344CB8AC3E}">
        <p14:creationId xmlns:p14="http://schemas.microsoft.com/office/powerpoint/2010/main" val="3694631592"/>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GB" altLang="it-IT" sz="1000" b="1" dirty="0" smtClean="0">
                <a:latin typeface="Times New Roman" panose="02020603050405020304" pitchFamily="18" charset="0"/>
                <a:cs typeface="MS PGothic" panose="020B0600070205080204" pitchFamily="34" charset="-128"/>
              </a:rPr>
              <a:t>Slide 3 – (..) : Content of the presentation</a:t>
            </a:r>
          </a:p>
          <a:p>
            <a:endParaRPr lang="en-GB" altLang="it-IT" sz="1000" dirty="0" smtClean="0">
              <a:latin typeface="Times New Roman" panose="02020603050405020304" pitchFamily="18" charset="0"/>
              <a:cs typeface="MS PGothic" panose="020B0600070205080204" pitchFamily="34" charset="-128"/>
            </a:endParaRPr>
          </a:p>
          <a:p>
            <a:r>
              <a:rPr lang="en-GB" altLang="it-IT" sz="1000" dirty="0" smtClean="0">
                <a:latin typeface="Times New Roman" panose="02020603050405020304" pitchFamily="18" charset="0"/>
                <a:cs typeface="MS PGothic" panose="020B0600070205080204" pitchFamily="34" charset="-128"/>
              </a:rPr>
              <a:t>Insert a new slide: Home &gt; </a:t>
            </a:r>
            <a:r>
              <a:rPr lang="en-GB" altLang="en-US" sz="1000" dirty="0" smtClean="0">
                <a:latin typeface="Times New Roman" panose="02020603050405020304" pitchFamily="18" charset="0"/>
                <a:cs typeface="MS PGothic" panose="020B0600070205080204" pitchFamily="34" charset="-128"/>
              </a:rPr>
              <a:t>“</a:t>
            </a:r>
            <a:r>
              <a:rPr lang="en-GB" altLang="it-IT" sz="1000" dirty="0" smtClean="0">
                <a:latin typeface="Times New Roman" panose="02020603050405020304" pitchFamily="18" charset="0"/>
                <a:cs typeface="MS PGothic" panose="020B0600070205080204" pitchFamily="34" charset="-128"/>
              </a:rPr>
              <a:t>New Slide</a:t>
            </a:r>
            <a:r>
              <a:rPr lang="en-GB" altLang="en-US" sz="1000" dirty="0" smtClean="0">
                <a:latin typeface="Times New Roman" panose="02020603050405020304" pitchFamily="18" charset="0"/>
                <a:cs typeface="MS PGothic" panose="020B0600070205080204" pitchFamily="34" charset="-128"/>
              </a:rPr>
              <a:t>”</a:t>
            </a:r>
            <a:r>
              <a:rPr lang="en-GB" altLang="it-IT" sz="1000" dirty="0" smtClean="0">
                <a:latin typeface="Times New Roman" panose="02020603050405020304" pitchFamily="18" charset="0"/>
                <a:cs typeface="MS PGothic" panose="020B0600070205080204" pitchFamily="34" charset="-128"/>
              </a:rPr>
              <a:t> and choose a</a:t>
            </a:r>
            <a:r>
              <a:rPr lang="en-GB" altLang="it-IT" sz="1000" b="1" dirty="0" smtClean="0">
                <a:latin typeface="Times New Roman" panose="02020603050405020304" pitchFamily="18" charset="0"/>
                <a:cs typeface="MS PGothic" panose="020B0600070205080204" pitchFamily="34" charset="-128"/>
              </a:rPr>
              <a:t> </a:t>
            </a:r>
            <a:r>
              <a:rPr lang="en-GB" altLang="it-IT" dirty="0" smtClean="0">
                <a:latin typeface="Times New Roman" panose="02020603050405020304" pitchFamily="18" charset="0"/>
                <a:cs typeface="MS PGothic" panose="020B0600070205080204" pitchFamily="34" charset="-128"/>
                <a:sym typeface="Wingdings" panose="05000000000000000000" pitchFamily="2" charset="2"/>
              </a:rPr>
              <a:t>slide</a:t>
            </a:r>
            <a:r>
              <a:rPr lang="en-GB" altLang="it-IT" b="1" dirty="0" smtClean="0">
                <a:latin typeface="Times New Roman" panose="02020603050405020304" pitchFamily="18" charset="0"/>
                <a:cs typeface="MS PGothic" panose="020B0600070205080204" pitchFamily="34" charset="-128"/>
                <a:sym typeface="Wingdings" panose="05000000000000000000" pitchFamily="2" charset="2"/>
              </a:rPr>
              <a:t> Layout:</a:t>
            </a:r>
          </a:p>
          <a:p>
            <a:pPr>
              <a:lnSpc>
                <a:spcPct val="90000"/>
              </a:lnSpc>
              <a:spcBef>
                <a:spcPct val="0"/>
              </a:spcBef>
              <a:spcAft>
                <a:spcPct val="20000"/>
              </a:spcAft>
              <a:buFont typeface="Arial" panose="020B0604020202020204" pitchFamily="34" charset="0"/>
              <a:buChar char="•"/>
            </a:pPr>
            <a:r>
              <a:rPr lang="en-GB" altLang="it-IT" dirty="0" smtClean="0">
                <a:latin typeface="Times New Roman" panose="02020603050405020304" pitchFamily="18" charset="0"/>
                <a:cs typeface="MS PGothic" panose="020B0600070205080204" pitchFamily="34" charset="-128"/>
                <a:sym typeface="Wingdings" panose="05000000000000000000" pitchFamily="2" charset="2"/>
              </a:rPr>
              <a:t>For Title &amp; Subtitle</a:t>
            </a:r>
          </a:p>
          <a:p>
            <a:pPr>
              <a:lnSpc>
                <a:spcPct val="90000"/>
              </a:lnSpc>
              <a:spcBef>
                <a:spcPct val="0"/>
              </a:spcBef>
              <a:spcAft>
                <a:spcPct val="20000"/>
              </a:spcAft>
              <a:buFont typeface="Arial" panose="020B0604020202020204" pitchFamily="34" charset="0"/>
              <a:buChar char="•"/>
            </a:pPr>
            <a:r>
              <a:rPr lang="en-GB" altLang="it-IT" dirty="0" smtClean="0">
                <a:latin typeface="Times New Roman" panose="02020603050405020304" pitchFamily="18" charset="0"/>
                <a:cs typeface="MS PGothic" panose="020B0600070205080204" pitchFamily="34" charset="-128"/>
                <a:sym typeface="Wingdings" panose="05000000000000000000" pitchFamily="2" charset="2"/>
              </a:rPr>
              <a:t>For text with bullet points</a:t>
            </a:r>
          </a:p>
          <a:p>
            <a:pPr>
              <a:lnSpc>
                <a:spcPct val="90000"/>
              </a:lnSpc>
              <a:spcBef>
                <a:spcPct val="0"/>
              </a:spcBef>
              <a:spcAft>
                <a:spcPct val="20000"/>
              </a:spcAft>
              <a:buFont typeface="Arial" panose="020B0604020202020204" pitchFamily="34" charset="0"/>
              <a:buChar char="•"/>
            </a:pPr>
            <a:r>
              <a:rPr lang="en-GB" altLang="it-IT" dirty="0" smtClean="0">
                <a:latin typeface="Times New Roman" panose="02020603050405020304" pitchFamily="18" charset="0"/>
                <a:cs typeface="MS PGothic" panose="020B0600070205080204" pitchFamily="34" charset="-128"/>
                <a:sym typeface="Wingdings" panose="05000000000000000000" pitchFamily="2" charset="2"/>
              </a:rPr>
              <a:t>For Text</a:t>
            </a:r>
          </a:p>
          <a:p>
            <a:pPr>
              <a:lnSpc>
                <a:spcPct val="90000"/>
              </a:lnSpc>
              <a:spcBef>
                <a:spcPct val="0"/>
              </a:spcBef>
              <a:spcAft>
                <a:spcPct val="20000"/>
              </a:spcAft>
              <a:buFont typeface="Arial" panose="020B0604020202020204" pitchFamily="34" charset="0"/>
              <a:buChar char="•"/>
            </a:pPr>
            <a:r>
              <a:rPr lang="en-GB" altLang="it-IT" dirty="0" smtClean="0">
                <a:latin typeface="Times New Roman" panose="02020603050405020304" pitchFamily="18" charset="0"/>
                <a:cs typeface="MS PGothic" panose="020B0600070205080204" pitchFamily="34" charset="-128"/>
                <a:sym typeface="Wingdings" panose="05000000000000000000" pitchFamily="2" charset="2"/>
              </a:rPr>
              <a:t>For Picture, graphs, visuals</a:t>
            </a:r>
          </a:p>
          <a:p>
            <a:pPr>
              <a:lnSpc>
                <a:spcPct val="90000"/>
              </a:lnSpc>
              <a:spcBef>
                <a:spcPct val="0"/>
              </a:spcBef>
              <a:spcAft>
                <a:spcPct val="20000"/>
              </a:spcAft>
              <a:buFont typeface="Arial" panose="020B0604020202020204" pitchFamily="34" charset="0"/>
              <a:buChar char="•"/>
            </a:pPr>
            <a:r>
              <a:rPr lang="en-GB" altLang="it-IT" dirty="0" smtClean="0">
                <a:latin typeface="Times New Roman" panose="02020603050405020304" pitchFamily="18" charset="0"/>
                <a:cs typeface="MS PGothic" panose="020B0600070205080204" pitchFamily="34" charset="-128"/>
                <a:sym typeface="Wingdings" panose="05000000000000000000" pitchFamily="2" charset="2"/>
              </a:rPr>
              <a:t>Two columns </a:t>
            </a:r>
          </a:p>
          <a:p>
            <a:pPr>
              <a:lnSpc>
                <a:spcPct val="90000"/>
              </a:lnSpc>
              <a:spcBef>
                <a:spcPct val="0"/>
              </a:spcBef>
              <a:spcAft>
                <a:spcPct val="20000"/>
              </a:spcAft>
              <a:buFont typeface="Arial" panose="020B0604020202020204" pitchFamily="34" charset="0"/>
              <a:buChar char="•"/>
            </a:pPr>
            <a:r>
              <a:rPr lang="en-GB" altLang="it-IT" dirty="0" smtClean="0">
                <a:latin typeface="Times New Roman" panose="02020603050405020304" pitchFamily="18" charset="0"/>
                <a:cs typeface="MS PGothic" panose="020B0600070205080204" pitchFamily="34" charset="-128"/>
                <a:sym typeface="Wingdings" panose="05000000000000000000" pitchFamily="2" charset="2"/>
              </a:rPr>
              <a:t>Blank</a:t>
            </a:r>
          </a:p>
          <a:p>
            <a:pPr>
              <a:lnSpc>
                <a:spcPct val="90000"/>
              </a:lnSpc>
              <a:spcBef>
                <a:spcPct val="0"/>
              </a:spcBef>
              <a:spcAft>
                <a:spcPct val="20000"/>
              </a:spcAft>
              <a:buFont typeface="Arial" panose="020B0604020202020204" pitchFamily="34" charset="0"/>
              <a:buChar char="•"/>
            </a:pPr>
            <a:endParaRPr lang="en-GB" altLang="it-IT" dirty="0" smtClean="0">
              <a:latin typeface="Times New Roman" panose="02020603050405020304" pitchFamily="18" charset="0"/>
              <a:cs typeface="MS PGothic" panose="020B0600070205080204" pitchFamily="34" charset="-128"/>
              <a:sym typeface="Wingdings" panose="05000000000000000000" pitchFamily="2" charset="2"/>
            </a:endParaRPr>
          </a:p>
          <a:p>
            <a:pPr>
              <a:spcBef>
                <a:spcPct val="50000"/>
              </a:spcBef>
              <a:buClr>
                <a:srgbClr val="F8B323"/>
              </a:buClr>
              <a:buFont typeface="Wingdings" panose="05000000000000000000" pitchFamily="2" charset="2"/>
              <a:buNone/>
            </a:pPr>
            <a:r>
              <a:rPr lang="en-GB" altLang="it-IT" b="1" dirty="0" smtClean="0">
                <a:latin typeface="Times New Roman" panose="02020603050405020304" pitchFamily="18" charset="0"/>
                <a:cs typeface="MS PGothic" panose="020B0600070205080204" pitchFamily="34" charset="-128"/>
              </a:rPr>
              <a:t>If you want Copy &amp; paste </a:t>
            </a:r>
            <a:r>
              <a:rPr lang="en-GB" altLang="it-IT" dirty="0" smtClean="0">
                <a:latin typeface="Times New Roman" panose="02020603050405020304" pitchFamily="18" charset="0"/>
                <a:cs typeface="MS PGothic" panose="020B0600070205080204" pitchFamily="34" charset="-128"/>
              </a:rPr>
              <a:t>an element from the Clip Board to the particular slide: </a:t>
            </a:r>
            <a:br>
              <a:rPr lang="en-GB" altLang="it-IT" dirty="0" smtClean="0">
                <a:latin typeface="Times New Roman" panose="02020603050405020304" pitchFamily="18" charset="0"/>
                <a:cs typeface="MS PGothic" panose="020B0600070205080204" pitchFamily="34" charset="-128"/>
              </a:rPr>
            </a:br>
            <a:r>
              <a:rPr lang="en-GB" altLang="it-IT" dirty="0" smtClean="0">
                <a:latin typeface="Times New Roman" panose="02020603050405020304" pitchFamily="18" charset="0"/>
                <a:cs typeface="MS PGothic" panose="020B0600070205080204" pitchFamily="34" charset="-128"/>
              </a:rPr>
              <a:t>1. Click on a box to mark it.</a:t>
            </a:r>
          </a:p>
          <a:p>
            <a:pPr>
              <a:spcBef>
                <a:spcPct val="50000"/>
              </a:spcBef>
              <a:buClr>
                <a:srgbClr val="F8B323"/>
              </a:buClr>
              <a:buFont typeface="Wingdings" panose="05000000000000000000" pitchFamily="2" charset="2"/>
              <a:buNone/>
            </a:pPr>
            <a:r>
              <a:rPr lang="en-GB" altLang="it-IT" dirty="0" smtClean="0">
                <a:latin typeface="Times New Roman" panose="02020603050405020304" pitchFamily="18" charset="0"/>
                <a:cs typeface="MS PGothic" panose="020B0600070205080204" pitchFamily="34" charset="-128"/>
              </a:rPr>
              <a:t>2. Position the mouse pointer on the box frame: Copy!</a:t>
            </a:r>
            <a:r>
              <a:rPr lang="de-DE" altLang="it-IT" dirty="0" smtClean="0">
                <a:latin typeface="Times New Roman" panose="02020603050405020304" pitchFamily="18" charset="0"/>
                <a:cs typeface="MS PGothic" panose="020B0600070205080204" pitchFamily="34" charset="-128"/>
              </a:rPr>
              <a:t> </a:t>
            </a:r>
            <a:br>
              <a:rPr lang="de-DE" altLang="it-IT" dirty="0" smtClean="0">
                <a:latin typeface="Times New Roman" panose="02020603050405020304" pitchFamily="18" charset="0"/>
                <a:cs typeface="MS PGothic" panose="020B0600070205080204" pitchFamily="34" charset="-128"/>
              </a:rPr>
            </a:br>
            <a:r>
              <a:rPr lang="de-DE" altLang="it-IT" dirty="0" smtClean="0">
                <a:latin typeface="Times New Roman" panose="02020603050405020304" pitchFamily="18" charset="0"/>
                <a:cs typeface="MS PGothic" panose="020B0600070205080204" pitchFamily="34" charset="-128"/>
              </a:rPr>
              <a:t>3. </a:t>
            </a:r>
            <a:r>
              <a:rPr lang="en-GB" altLang="it-IT" dirty="0" smtClean="0">
                <a:latin typeface="Times New Roman" panose="02020603050405020304" pitchFamily="18" charset="0"/>
                <a:cs typeface="MS PGothic" panose="020B0600070205080204" pitchFamily="34" charset="-128"/>
              </a:rPr>
              <a:t>Click on the particular slide: Paste!</a:t>
            </a:r>
          </a:p>
          <a:p>
            <a:pPr>
              <a:spcBef>
                <a:spcPct val="50000"/>
              </a:spcBef>
              <a:buClr>
                <a:srgbClr val="F8B323"/>
              </a:buClr>
              <a:buFont typeface="Wingdings" panose="05000000000000000000" pitchFamily="2" charset="2"/>
              <a:buNone/>
            </a:pPr>
            <a:endParaRPr lang="en-GB" altLang="it-IT" dirty="0" smtClean="0">
              <a:latin typeface="Times New Roman" panose="02020603050405020304" pitchFamily="18" charset="0"/>
              <a:cs typeface="MS PGothic" panose="020B0600070205080204" pitchFamily="34" charset="-128"/>
            </a:endParaRPr>
          </a:p>
          <a:p>
            <a:pPr>
              <a:spcBef>
                <a:spcPct val="50000"/>
              </a:spcBef>
              <a:buClr>
                <a:srgbClr val="F8B323"/>
              </a:buClr>
              <a:buFont typeface="Wingdings" panose="05000000000000000000" pitchFamily="2" charset="2"/>
              <a:buNone/>
            </a:pPr>
            <a:r>
              <a:rPr lang="en-GB" altLang="it-IT" dirty="0" smtClean="0">
                <a:latin typeface="Times New Roman" panose="02020603050405020304" pitchFamily="18" charset="0"/>
                <a:cs typeface="MS PGothic" panose="020B0600070205080204" pitchFamily="34" charset="-128"/>
              </a:rPr>
              <a:t>How you intend to use the elements is your choice. </a:t>
            </a:r>
            <a:br>
              <a:rPr lang="en-GB" altLang="it-IT" dirty="0" smtClean="0">
                <a:latin typeface="Times New Roman" panose="02020603050405020304" pitchFamily="18" charset="0"/>
                <a:cs typeface="MS PGothic" panose="020B0600070205080204" pitchFamily="34" charset="-128"/>
              </a:rPr>
            </a:br>
            <a:r>
              <a:rPr lang="en-GB" altLang="it-IT" dirty="0" smtClean="0">
                <a:latin typeface="Times New Roman" panose="02020603050405020304" pitchFamily="18" charset="0"/>
                <a:cs typeface="MS PGothic" panose="020B0600070205080204" pitchFamily="34" charset="-128"/>
              </a:rPr>
              <a:t>You can combine the text block style with the background colour in different manner.</a:t>
            </a:r>
          </a:p>
          <a:p>
            <a:pPr>
              <a:spcBef>
                <a:spcPct val="50000"/>
              </a:spcBef>
              <a:buClr>
                <a:srgbClr val="F8B323"/>
              </a:buClr>
              <a:buFont typeface="Wingdings" panose="05000000000000000000" pitchFamily="2" charset="2"/>
              <a:buNone/>
            </a:pPr>
            <a:endParaRPr lang="en-GB" altLang="it-IT" dirty="0" smtClean="0">
              <a:latin typeface="Times New Roman" panose="02020603050405020304" pitchFamily="18" charset="0"/>
              <a:cs typeface="MS PGothic" panose="020B0600070205080204" pitchFamily="34" charset="-128"/>
            </a:endParaRPr>
          </a:p>
        </p:txBody>
      </p:sp>
      <p:sp>
        <p:nvSpPr>
          <p:cNvPr id="4" name="Slide Number Placeholder 3"/>
          <p:cNvSpPr>
            <a:spLocks noGrp="1"/>
          </p:cNvSpPr>
          <p:nvPr>
            <p:ph type="sldNum" sz="quarter"/>
          </p:nvPr>
        </p:nvSpPr>
        <p:spPr>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9525">
                <a:solidFill>
                  <a:srgbClr val="808080"/>
                </a:solidFill>
                <a:round/>
                <a:headEnd/>
                <a:tailEnd/>
              </a14:hiddenLine>
            </a:ext>
            <a:ext uri="{AF507438-7753-43e0-B8FC-AC1667EBCBE1}">
              <a14:hiddenEffects xmlns="" xmlns:a14="http://schemas.microsoft.com/office/drawing/2010/main">
                <a:effectLst>
                  <a:outerShdw blurRad="63500" dist="38099" dir="2700000" algn="ctr" rotWithShape="0">
                    <a:schemeClr val="bg2">
                      <a:alpha val="74997"/>
                    </a:schemeClr>
                  </a:outerShdw>
                </a:effectLst>
              </a14:hiddenEffects>
            </a:ext>
            <a:ext uri="{FAA26D3D-D897-4be2-8F04-BA451C77F1D7}">
              <ma14:placeholderFlag xmlns="" xmlns:ma14="http://schemas.microsoft.com/office/mac/drawingml/2011/main" val="1"/>
            </a:ext>
          </a:extLst>
        </p:spPr>
        <p:txBody>
          <a:bodyPr/>
          <a:lstStyle>
            <a:lvl1pPr eaLnBrk="0">
              <a:tabLst>
                <a:tab pos="0" algn="l"/>
                <a:tab pos="425246" algn="l"/>
                <a:tab pos="852001" algn="l"/>
                <a:tab pos="1278755" algn="l"/>
                <a:tab pos="1705510" algn="l"/>
                <a:tab pos="2132264" algn="l"/>
                <a:tab pos="2559019" algn="l"/>
                <a:tab pos="2985773" algn="l"/>
                <a:tab pos="3412528" algn="l"/>
                <a:tab pos="3839282" algn="l"/>
                <a:tab pos="4266037" algn="l"/>
                <a:tab pos="4692791" algn="l"/>
                <a:tab pos="5119546" algn="l"/>
                <a:tab pos="5546300" algn="l"/>
                <a:tab pos="5973055" algn="l"/>
                <a:tab pos="6399809" algn="l"/>
                <a:tab pos="6826564" algn="l"/>
                <a:tab pos="7253318" algn="l"/>
                <a:tab pos="7680073" algn="l"/>
                <a:tab pos="8106827" algn="l"/>
                <a:tab pos="8533581" algn="l"/>
              </a:tabLst>
              <a:defRPr sz="2300">
                <a:solidFill>
                  <a:schemeClr val="bg1"/>
                </a:solidFill>
                <a:latin typeface="Arial" panose="020B0604020202020204" pitchFamily="34" charset="0"/>
                <a:ea typeface="MS PGothic" panose="020B0600070205080204" pitchFamily="34" charset="-128"/>
              </a:defRPr>
            </a:lvl1pPr>
            <a:lvl2pPr marL="705728" indent="-271434" eaLnBrk="0">
              <a:tabLst>
                <a:tab pos="0" algn="l"/>
                <a:tab pos="425246" algn="l"/>
                <a:tab pos="852001" algn="l"/>
                <a:tab pos="1278755" algn="l"/>
                <a:tab pos="1705510" algn="l"/>
                <a:tab pos="2132264" algn="l"/>
                <a:tab pos="2559019" algn="l"/>
                <a:tab pos="2985773" algn="l"/>
                <a:tab pos="3412528" algn="l"/>
                <a:tab pos="3839282" algn="l"/>
                <a:tab pos="4266037" algn="l"/>
                <a:tab pos="4692791" algn="l"/>
                <a:tab pos="5119546" algn="l"/>
                <a:tab pos="5546300" algn="l"/>
                <a:tab pos="5973055" algn="l"/>
                <a:tab pos="6399809" algn="l"/>
                <a:tab pos="6826564" algn="l"/>
                <a:tab pos="7253318" algn="l"/>
                <a:tab pos="7680073" algn="l"/>
                <a:tab pos="8106827" algn="l"/>
                <a:tab pos="8533581" algn="l"/>
              </a:tabLst>
              <a:defRPr sz="2300">
                <a:solidFill>
                  <a:schemeClr val="bg1"/>
                </a:solidFill>
                <a:latin typeface="Arial" panose="020B0604020202020204" pitchFamily="34" charset="0"/>
                <a:ea typeface="MS PGothic" panose="020B0600070205080204" pitchFamily="34" charset="-128"/>
              </a:defRPr>
            </a:lvl2pPr>
            <a:lvl3pPr marL="1085736" indent="-217147" eaLnBrk="0">
              <a:tabLst>
                <a:tab pos="0" algn="l"/>
                <a:tab pos="425246" algn="l"/>
                <a:tab pos="852001" algn="l"/>
                <a:tab pos="1278755" algn="l"/>
                <a:tab pos="1705510" algn="l"/>
                <a:tab pos="2132264" algn="l"/>
                <a:tab pos="2559019" algn="l"/>
                <a:tab pos="2985773" algn="l"/>
                <a:tab pos="3412528" algn="l"/>
                <a:tab pos="3839282" algn="l"/>
                <a:tab pos="4266037" algn="l"/>
                <a:tab pos="4692791" algn="l"/>
                <a:tab pos="5119546" algn="l"/>
                <a:tab pos="5546300" algn="l"/>
                <a:tab pos="5973055" algn="l"/>
                <a:tab pos="6399809" algn="l"/>
                <a:tab pos="6826564" algn="l"/>
                <a:tab pos="7253318" algn="l"/>
                <a:tab pos="7680073" algn="l"/>
                <a:tab pos="8106827" algn="l"/>
                <a:tab pos="8533581" algn="l"/>
              </a:tabLst>
              <a:defRPr sz="2300">
                <a:solidFill>
                  <a:schemeClr val="bg1"/>
                </a:solidFill>
                <a:latin typeface="Arial" panose="020B0604020202020204" pitchFamily="34" charset="0"/>
                <a:ea typeface="MS PGothic" panose="020B0600070205080204" pitchFamily="34" charset="-128"/>
              </a:defRPr>
            </a:lvl3pPr>
            <a:lvl4pPr marL="1520030" indent="-217147" eaLnBrk="0">
              <a:tabLst>
                <a:tab pos="0" algn="l"/>
                <a:tab pos="425246" algn="l"/>
                <a:tab pos="852001" algn="l"/>
                <a:tab pos="1278755" algn="l"/>
                <a:tab pos="1705510" algn="l"/>
                <a:tab pos="2132264" algn="l"/>
                <a:tab pos="2559019" algn="l"/>
                <a:tab pos="2985773" algn="l"/>
                <a:tab pos="3412528" algn="l"/>
                <a:tab pos="3839282" algn="l"/>
                <a:tab pos="4266037" algn="l"/>
                <a:tab pos="4692791" algn="l"/>
                <a:tab pos="5119546" algn="l"/>
                <a:tab pos="5546300" algn="l"/>
                <a:tab pos="5973055" algn="l"/>
                <a:tab pos="6399809" algn="l"/>
                <a:tab pos="6826564" algn="l"/>
                <a:tab pos="7253318" algn="l"/>
                <a:tab pos="7680073" algn="l"/>
                <a:tab pos="8106827" algn="l"/>
                <a:tab pos="8533581" algn="l"/>
              </a:tabLst>
              <a:defRPr sz="2300">
                <a:solidFill>
                  <a:schemeClr val="bg1"/>
                </a:solidFill>
                <a:latin typeface="Arial" panose="020B0604020202020204" pitchFamily="34" charset="0"/>
                <a:ea typeface="MS PGothic" panose="020B0600070205080204" pitchFamily="34" charset="-128"/>
              </a:defRPr>
            </a:lvl4pPr>
            <a:lvl5pPr marL="1954324" indent="-217147" eaLnBrk="0">
              <a:tabLst>
                <a:tab pos="0" algn="l"/>
                <a:tab pos="425246" algn="l"/>
                <a:tab pos="852001" algn="l"/>
                <a:tab pos="1278755" algn="l"/>
                <a:tab pos="1705510" algn="l"/>
                <a:tab pos="2132264" algn="l"/>
                <a:tab pos="2559019" algn="l"/>
                <a:tab pos="2985773" algn="l"/>
                <a:tab pos="3412528" algn="l"/>
                <a:tab pos="3839282" algn="l"/>
                <a:tab pos="4266037" algn="l"/>
                <a:tab pos="4692791" algn="l"/>
                <a:tab pos="5119546" algn="l"/>
                <a:tab pos="5546300" algn="l"/>
                <a:tab pos="5973055" algn="l"/>
                <a:tab pos="6399809" algn="l"/>
                <a:tab pos="6826564" algn="l"/>
                <a:tab pos="7253318" algn="l"/>
                <a:tab pos="7680073" algn="l"/>
                <a:tab pos="8106827" algn="l"/>
                <a:tab pos="8533581" algn="l"/>
              </a:tabLst>
              <a:defRPr sz="2300">
                <a:solidFill>
                  <a:schemeClr val="bg1"/>
                </a:solidFill>
                <a:latin typeface="Arial" panose="020B0604020202020204" pitchFamily="34" charset="0"/>
                <a:ea typeface="MS PGothic" panose="020B0600070205080204" pitchFamily="34" charset="-128"/>
              </a:defRPr>
            </a:lvl5pPr>
            <a:lvl6pPr marL="2388619" indent="-217147" defTabSz="425246" eaLnBrk="0" fontAlgn="base" hangingPunct="0">
              <a:lnSpc>
                <a:spcPct val="93000"/>
              </a:lnSpc>
              <a:spcBef>
                <a:spcPct val="0"/>
              </a:spcBef>
              <a:spcAft>
                <a:spcPct val="0"/>
              </a:spcAft>
              <a:buClr>
                <a:srgbClr val="000000"/>
              </a:buClr>
              <a:buSzPct val="100000"/>
              <a:buFont typeface="Times New Roman" panose="02020603050405020304" pitchFamily="18" charset="0"/>
              <a:tabLst>
                <a:tab pos="0" algn="l"/>
                <a:tab pos="425246" algn="l"/>
                <a:tab pos="852001" algn="l"/>
                <a:tab pos="1278755" algn="l"/>
                <a:tab pos="1705510" algn="l"/>
                <a:tab pos="2132264" algn="l"/>
                <a:tab pos="2559019" algn="l"/>
                <a:tab pos="2985773" algn="l"/>
                <a:tab pos="3412528" algn="l"/>
                <a:tab pos="3839282" algn="l"/>
                <a:tab pos="4266037" algn="l"/>
                <a:tab pos="4692791" algn="l"/>
                <a:tab pos="5119546" algn="l"/>
                <a:tab pos="5546300" algn="l"/>
                <a:tab pos="5973055" algn="l"/>
                <a:tab pos="6399809" algn="l"/>
                <a:tab pos="6826564" algn="l"/>
                <a:tab pos="7253318" algn="l"/>
                <a:tab pos="7680073" algn="l"/>
                <a:tab pos="8106827" algn="l"/>
                <a:tab pos="8533581" algn="l"/>
              </a:tabLst>
              <a:defRPr sz="2300">
                <a:solidFill>
                  <a:schemeClr val="bg1"/>
                </a:solidFill>
                <a:latin typeface="Arial" panose="020B0604020202020204" pitchFamily="34" charset="0"/>
                <a:ea typeface="MS PGothic" panose="020B0600070205080204" pitchFamily="34" charset="-128"/>
              </a:defRPr>
            </a:lvl6pPr>
            <a:lvl7pPr marL="2822913" indent="-217147" defTabSz="425246" eaLnBrk="0" fontAlgn="base" hangingPunct="0">
              <a:lnSpc>
                <a:spcPct val="93000"/>
              </a:lnSpc>
              <a:spcBef>
                <a:spcPct val="0"/>
              </a:spcBef>
              <a:spcAft>
                <a:spcPct val="0"/>
              </a:spcAft>
              <a:buClr>
                <a:srgbClr val="000000"/>
              </a:buClr>
              <a:buSzPct val="100000"/>
              <a:buFont typeface="Times New Roman" panose="02020603050405020304" pitchFamily="18" charset="0"/>
              <a:tabLst>
                <a:tab pos="0" algn="l"/>
                <a:tab pos="425246" algn="l"/>
                <a:tab pos="852001" algn="l"/>
                <a:tab pos="1278755" algn="l"/>
                <a:tab pos="1705510" algn="l"/>
                <a:tab pos="2132264" algn="l"/>
                <a:tab pos="2559019" algn="l"/>
                <a:tab pos="2985773" algn="l"/>
                <a:tab pos="3412528" algn="l"/>
                <a:tab pos="3839282" algn="l"/>
                <a:tab pos="4266037" algn="l"/>
                <a:tab pos="4692791" algn="l"/>
                <a:tab pos="5119546" algn="l"/>
                <a:tab pos="5546300" algn="l"/>
                <a:tab pos="5973055" algn="l"/>
                <a:tab pos="6399809" algn="l"/>
                <a:tab pos="6826564" algn="l"/>
                <a:tab pos="7253318" algn="l"/>
                <a:tab pos="7680073" algn="l"/>
                <a:tab pos="8106827" algn="l"/>
                <a:tab pos="8533581" algn="l"/>
              </a:tabLst>
              <a:defRPr sz="2300">
                <a:solidFill>
                  <a:schemeClr val="bg1"/>
                </a:solidFill>
                <a:latin typeface="Arial" panose="020B0604020202020204" pitchFamily="34" charset="0"/>
                <a:ea typeface="MS PGothic" panose="020B0600070205080204" pitchFamily="34" charset="-128"/>
              </a:defRPr>
            </a:lvl7pPr>
            <a:lvl8pPr marL="3257207" indent="-217147" defTabSz="425246" eaLnBrk="0" fontAlgn="base" hangingPunct="0">
              <a:lnSpc>
                <a:spcPct val="93000"/>
              </a:lnSpc>
              <a:spcBef>
                <a:spcPct val="0"/>
              </a:spcBef>
              <a:spcAft>
                <a:spcPct val="0"/>
              </a:spcAft>
              <a:buClr>
                <a:srgbClr val="000000"/>
              </a:buClr>
              <a:buSzPct val="100000"/>
              <a:buFont typeface="Times New Roman" panose="02020603050405020304" pitchFamily="18" charset="0"/>
              <a:tabLst>
                <a:tab pos="0" algn="l"/>
                <a:tab pos="425246" algn="l"/>
                <a:tab pos="852001" algn="l"/>
                <a:tab pos="1278755" algn="l"/>
                <a:tab pos="1705510" algn="l"/>
                <a:tab pos="2132264" algn="l"/>
                <a:tab pos="2559019" algn="l"/>
                <a:tab pos="2985773" algn="l"/>
                <a:tab pos="3412528" algn="l"/>
                <a:tab pos="3839282" algn="l"/>
                <a:tab pos="4266037" algn="l"/>
                <a:tab pos="4692791" algn="l"/>
                <a:tab pos="5119546" algn="l"/>
                <a:tab pos="5546300" algn="l"/>
                <a:tab pos="5973055" algn="l"/>
                <a:tab pos="6399809" algn="l"/>
                <a:tab pos="6826564" algn="l"/>
                <a:tab pos="7253318" algn="l"/>
                <a:tab pos="7680073" algn="l"/>
                <a:tab pos="8106827" algn="l"/>
                <a:tab pos="8533581" algn="l"/>
              </a:tabLst>
              <a:defRPr sz="2300">
                <a:solidFill>
                  <a:schemeClr val="bg1"/>
                </a:solidFill>
                <a:latin typeface="Arial" panose="020B0604020202020204" pitchFamily="34" charset="0"/>
                <a:ea typeface="MS PGothic" panose="020B0600070205080204" pitchFamily="34" charset="-128"/>
              </a:defRPr>
            </a:lvl8pPr>
            <a:lvl9pPr marL="3691501" indent="-217147" defTabSz="425246" eaLnBrk="0" fontAlgn="base" hangingPunct="0">
              <a:lnSpc>
                <a:spcPct val="93000"/>
              </a:lnSpc>
              <a:spcBef>
                <a:spcPct val="0"/>
              </a:spcBef>
              <a:spcAft>
                <a:spcPct val="0"/>
              </a:spcAft>
              <a:buClr>
                <a:srgbClr val="000000"/>
              </a:buClr>
              <a:buSzPct val="100000"/>
              <a:buFont typeface="Times New Roman" panose="02020603050405020304" pitchFamily="18" charset="0"/>
              <a:tabLst>
                <a:tab pos="0" algn="l"/>
                <a:tab pos="425246" algn="l"/>
                <a:tab pos="852001" algn="l"/>
                <a:tab pos="1278755" algn="l"/>
                <a:tab pos="1705510" algn="l"/>
                <a:tab pos="2132264" algn="l"/>
                <a:tab pos="2559019" algn="l"/>
                <a:tab pos="2985773" algn="l"/>
                <a:tab pos="3412528" algn="l"/>
                <a:tab pos="3839282" algn="l"/>
                <a:tab pos="4266037" algn="l"/>
                <a:tab pos="4692791" algn="l"/>
                <a:tab pos="5119546" algn="l"/>
                <a:tab pos="5546300" algn="l"/>
                <a:tab pos="5973055" algn="l"/>
                <a:tab pos="6399809" algn="l"/>
                <a:tab pos="6826564" algn="l"/>
                <a:tab pos="7253318" algn="l"/>
                <a:tab pos="7680073" algn="l"/>
                <a:tab pos="8106827" algn="l"/>
                <a:tab pos="8533581" algn="l"/>
              </a:tabLst>
              <a:defRPr sz="2300">
                <a:solidFill>
                  <a:schemeClr val="bg1"/>
                </a:solidFill>
                <a:latin typeface="Arial" panose="020B0604020202020204" pitchFamily="34" charset="0"/>
                <a:ea typeface="MS PGothic" panose="020B0600070205080204" pitchFamily="34" charset="-128"/>
              </a:defRPr>
            </a:lvl9pPr>
          </a:lstStyle>
          <a:p>
            <a:pPr eaLnBrk="1"/>
            <a:fld id="{97D1A234-6B24-49CF-837A-8A4D4F07CEA7}" type="slidenum">
              <a:rPr lang="it-IT" altLang="it-IT" sz="1300">
                <a:solidFill>
                  <a:srgbClr val="000000"/>
                </a:solidFill>
                <a:latin typeface="Times New Roman" panose="02020603050405020304" pitchFamily="18" charset="0"/>
              </a:rPr>
              <a:pPr eaLnBrk="1"/>
              <a:t>8</a:t>
            </a:fld>
            <a:endParaRPr lang="it-IT" altLang="it-IT" sz="1300" dirty="0">
              <a:solidFill>
                <a:srgbClr val="000000"/>
              </a:solidFill>
              <a:latin typeface="Times New Roman" panose="02020603050405020304" pitchFamily="18" charset="0"/>
            </a:endParaRPr>
          </a:p>
        </p:txBody>
      </p:sp>
    </p:spTree>
    <p:extLst>
      <p:ext uri="{BB962C8B-B14F-4D97-AF65-F5344CB8AC3E}">
        <p14:creationId xmlns:p14="http://schemas.microsoft.com/office/powerpoint/2010/main" val="3028612463"/>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GB" altLang="it-IT" sz="1000" b="1" dirty="0" smtClean="0">
                <a:latin typeface="Times New Roman" panose="02020603050405020304" pitchFamily="18" charset="0"/>
                <a:cs typeface="MS PGothic" panose="020B0600070205080204" pitchFamily="34" charset="-128"/>
              </a:rPr>
              <a:t>Slide 3 – (..) : Content of the presentation</a:t>
            </a:r>
          </a:p>
          <a:p>
            <a:endParaRPr lang="en-GB" altLang="it-IT" sz="1000" dirty="0" smtClean="0">
              <a:latin typeface="Times New Roman" panose="02020603050405020304" pitchFamily="18" charset="0"/>
              <a:cs typeface="MS PGothic" panose="020B0600070205080204" pitchFamily="34" charset="-128"/>
            </a:endParaRPr>
          </a:p>
          <a:p>
            <a:r>
              <a:rPr lang="en-GB" altLang="it-IT" sz="1000" dirty="0" smtClean="0">
                <a:latin typeface="Times New Roman" panose="02020603050405020304" pitchFamily="18" charset="0"/>
                <a:cs typeface="MS PGothic" panose="020B0600070205080204" pitchFamily="34" charset="-128"/>
              </a:rPr>
              <a:t>Insert a new slide: Home &gt; </a:t>
            </a:r>
            <a:r>
              <a:rPr lang="en-GB" altLang="en-US" sz="1000" dirty="0" smtClean="0">
                <a:latin typeface="Times New Roman" panose="02020603050405020304" pitchFamily="18" charset="0"/>
                <a:cs typeface="MS PGothic" panose="020B0600070205080204" pitchFamily="34" charset="-128"/>
              </a:rPr>
              <a:t>“</a:t>
            </a:r>
            <a:r>
              <a:rPr lang="en-GB" altLang="it-IT" sz="1000" dirty="0" smtClean="0">
                <a:latin typeface="Times New Roman" panose="02020603050405020304" pitchFamily="18" charset="0"/>
                <a:cs typeface="MS PGothic" panose="020B0600070205080204" pitchFamily="34" charset="-128"/>
              </a:rPr>
              <a:t>New Slide</a:t>
            </a:r>
            <a:r>
              <a:rPr lang="en-GB" altLang="en-US" sz="1000" dirty="0" smtClean="0">
                <a:latin typeface="Times New Roman" panose="02020603050405020304" pitchFamily="18" charset="0"/>
                <a:cs typeface="MS PGothic" panose="020B0600070205080204" pitchFamily="34" charset="-128"/>
              </a:rPr>
              <a:t>”</a:t>
            </a:r>
            <a:r>
              <a:rPr lang="en-GB" altLang="it-IT" sz="1000" dirty="0" smtClean="0">
                <a:latin typeface="Times New Roman" panose="02020603050405020304" pitchFamily="18" charset="0"/>
                <a:cs typeface="MS PGothic" panose="020B0600070205080204" pitchFamily="34" charset="-128"/>
              </a:rPr>
              <a:t> and choose a</a:t>
            </a:r>
            <a:r>
              <a:rPr lang="en-GB" altLang="it-IT" sz="1000" b="1" dirty="0" smtClean="0">
                <a:latin typeface="Times New Roman" panose="02020603050405020304" pitchFamily="18" charset="0"/>
                <a:cs typeface="MS PGothic" panose="020B0600070205080204" pitchFamily="34" charset="-128"/>
              </a:rPr>
              <a:t> </a:t>
            </a:r>
            <a:r>
              <a:rPr lang="en-GB" altLang="it-IT" dirty="0" smtClean="0">
                <a:latin typeface="Times New Roman" panose="02020603050405020304" pitchFamily="18" charset="0"/>
                <a:cs typeface="MS PGothic" panose="020B0600070205080204" pitchFamily="34" charset="-128"/>
                <a:sym typeface="Wingdings" panose="05000000000000000000" pitchFamily="2" charset="2"/>
              </a:rPr>
              <a:t>slide</a:t>
            </a:r>
            <a:r>
              <a:rPr lang="en-GB" altLang="it-IT" b="1" dirty="0" smtClean="0">
                <a:latin typeface="Times New Roman" panose="02020603050405020304" pitchFamily="18" charset="0"/>
                <a:cs typeface="MS PGothic" panose="020B0600070205080204" pitchFamily="34" charset="-128"/>
                <a:sym typeface="Wingdings" panose="05000000000000000000" pitchFamily="2" charset="2"/>
              </a:rPr>
              <a:t> Layout:</a:t>
            </a:r>
          </a:p>
          <a:p>
            <a:pPr>
              <a:lnSpc>
                <a:spcPct val="90000"/>
              </a:lnSpc>
              <a:spcBef>
                <a:spcPct val="0"/>
              </a:spcBef>
              <a:spcAft>
                <a:spcPct val="20000"/>
              </a:spcAft>
              <a:buFont typeface="Arial" panose="020B0604020202020204" pitchFamily="34" charset="0"/>
              <a:buChar char="•"/>
            </a:pPr>
            <a:r>
              <a:rPr lang="en-GB" altLang="it-IT" dirty="0" smtClean="0">
                <a:latin typeface="Times New Roman" panose="02020603050405020304" pitchFamily="18" charset="0"/>
                <a:cs typeface="MS PGothic" panose="020B0600070205080204" pitchFamily="34" charset="-128"/>
                <a:sym typeface="Wingdings" panose="05000000000000000000" pitchFamily="2" charset="2"/>
              </a:rPr>
              <a:t>For Title &amp; Subtitle</a:t>
            </a:r>
          </a:p>
          <a:p>
            <a:pPr>
              <a:lnSpc>
                <a:spcPct val="90000"/>
              </a:lnSpc>
              <a:spcBef>
                <a:spcPct val="0"/>
              </a:spcBef>
              <a:spcAft>
                <a:spcPct val="20000"/>
              </a:spcAft>
              <a:buFont typeface="Arial" panose="020B0604020202020204" pitchFamily="34" charset="0"/>
              <a:buChar char="•"/>
            </a:pPr>
            <a:r>
              <a:rPr lang="en-GB" altLang="it-IT" dirty="0" smtClean="0">
                <a:latin typeface="Times New Roman" panose="02020603050405020304" pitchFamily="18" charset="0"/>
                <a:cs typeface="MS PGothic" panose="020B0600070205080204" pitchFamily="34" charset="-128"/>
                <a:sym typeface="Wingdings" panose="05000000000000000000" pitchFamily="2" charset="2"/>
              </a:rPr>
              <a:t>For text with bullet points</a:t>
            </a:r>
          </a:p>
          <a:p>
            <a:pPr>
              <a:lnSpc>
                <a:spcPct val="90000"/>
              </a:lnSpc>
              <a:spcBef>
                <a:spcPct val="0"/>
              </a:spcBef>
              <a:spcAft>
                <a:spcPct val="20000"/>
              </a:spcAft>
              <a:buFont typeface="Arial" panose="020B0604020202020204" pitchFamily="34" charset="0"/>
              <a:buChar char="•"/>
            </a:pPr>
            <a:r>
              <a:rPr lang="en-GB" altLang="it-IT" dirty="0" smtClean="0">
                <a:latin typeface="Times New Roman" panose="02020603050405020304" pitchFamily="18" charset="0"/>
                <a:cs typeface="MS PGothic" panose="020B0600070205080204" pitchFamily="34" charset="-128"/>
                <a:sym typeface="Wingdings" panose="05000000000000000000" pitchFamily="2" charset="2"/>
              </a:rPr>
              <a:t>For Text</a:t>
            </a:r>
          </a:p>
          <a:p>
            <a:pPr>
              <a:lnSpc>
                <a:spcPct val="90000"/>
              </a:lnSpc>
              <a:spcBef>
                <a:spcPct val="0"/>
              </a:spcBef>
              <a:spcAft>
                <a:spcPct val="20000"/>
              </a:spcAft>
              <a:buFont typeface="Arial" panose="020B0604020202020204" pitchFamily="34" charset="0"/>
              <a:buChar char="•"/>
            </a:pPr>
            <a:r>
              <a:rPr lang="en-GB" altLang="it-IT" dirty="0" smtClean="0">
                <a:latin typeface="Times New Roman" panose="02020603050405020304" pitchFamily="18" charset="0"/>
                <a:cs typeface="MS PGothic" panose="020B0600070205080204" pitchFamily="34" charset="-128"/>
                <a:sym typeface="Wingdings" panose="05000000000000000000" pitchFamily="2" charset="2"/>
              </a:rPr>
              <a:t>For Picture, graphs, visuals</a:t>
            </a:r>
          </a:p>
          <a:p>
            <a:pPr>
              <a:lnSpc>
                <a:spcPct val="90000"/>
              </a:lnSpc>
              <a:spcBef>
                <a:spcPct val="0"/>
              </a:spcBef>
              <a:spcAft>
                <a:spcPct val="20000"/>
              </a:spcAft>
              <a:buFont typeface="Arial" panose="020B0604020202020204" pitchFamily="34" charset="0"/>
              <a:buChar char="•"/>
            </a:pPr>
            <a:r>
              <a:rPr lang="en-GB" altLang="it-IT" dirty="0" smtClean="0">
                <a:latin typeface="Times New Roman" panose="02020603050405020304" pitchFamily="18" charset="0"/>
                <a:cs typeface="MS PGothic" panose="020B0600070205080204" pitchFamily="34" charset="-128"/>
                <a:sym typeface="Wingdings" panose="05000000000000000000" pitchFamily="2" charset="2"/>
              </a:rPr>
              <a:t>Two columns </a:t>
            </a:r>
          </a:p>
          <a:p>
            <a:pPr>
              <a:lnSpc>
                <a:spcPct val="90000"/>
              </a:lnSpc>
              <a:spcBef>
                <a:spcPct val="0"/>
              </a:spcBef>
              <a:spcAft>
                <a:spcPct val="20000"/>
              </a:spcAft>
              <a:buFont typeface="Arial" panose="020B0604020202020204" pitchFamily="34" charset="0"/>
              <a:buChar char="•"/>
            </a:pPr>
            <a:r>
              <a:rPr lang="en-GB" altLang="it-IT" dirty="0" smtClean="0">
                <a:latin typeface="Times New Roman" panose="02020603050405020304" pitchFamily="18" charset="0"/>
                <a:cs typeface="MS PGothic" panose="020B0600070205080204" pitchFamily="34" charset="-128"/>
                <a:sym typeface="Wingdings" panose="05000000000000000000" pitchFamily="2" charset="2"/>
              </a:rPr>
              <a:t>Blank</a:t>
            </a:r>
          </a:p>
          <a:p>
            <a:pPr>
              <a:lnSpc>
                <a:spcPct val="90000"/>
              </a:lnSpc>
              <a:spcBef>
                <a:spcPct val="0"/>
              </a:spcBef>
              <a:spcAft>
                <a:spcPct val="20000"/>
              </a:spcAft>
              <a:buFont typeface="Arial" panose="020B0604020202020204" pitchFamily="34" charset="0"/>
              <a:buChar char="•"/>
            </a:pPr>
            <a:endParaRPr lang="en-GB" altLang="it-IT" dirty="0" smtClean="0">
              <a:latin typeface="Times New Roman" panose="02020603050405020304" pitchFamily="18" charset="0"/>
              <a:cs typeface="MS PGothic" panose="020B0600070205080204" pitchFamily="34" charset="-128"/>
              <a:sym typeface="Wingdings" panose="05000000000000000000" pitchFamily="2" charset="2"/>
            </a:endParaRPr>
          </a:p>
          <a:p>
            <a:pPr>
              <a:spcBef>
                <a:spcPct val="50000"/>
              </a:spcBef>
              <a:buClr>
                <a:srgbClr val="F8B323"/>
              </a:buClr>
              <a:buFont typeface="Wingdings" panose="05000000000000000000" pitchFamily="2" charset="2"/>
              <a:buNone/>
            </a:pPr>
            <a:r>
              <a:rPr lang="en-GB" altLang="it-IT" b="1" dirty="0" smtClean="0">
                <a:latin typeface="Times New Roman" panose="02020603050405020304" pitchFamily="18" charset="0"/>
                <a:cs typeface="MS PGothic" panose="020B0600070205080204" pitchFamily="34" charset="-128"/>
              </a:rPr>
              <a:t>If you want Copy &amp; paste </a:t>
            </a:r>
            <a:r>
              <a:rPr lang="en-GB" altLang="it-IT" dirty="0" smtClean="0">
                <a:latin typeface="Times New Roman" panose="02020603050405020304" pitchFamily="18" charset="0"/>
                <a:cs typeface="MS PGothic" panose="020B0600070205080204" pitchFamily="34" charset="-128"/>
              </a:rPr>
              <a:t>an element from the Clip Board to the particular slide: </a:t>
            </a:r>
            <a:br>
              <a:rPr lang="en-GB" altLang="it-IT" dirty="0" smtClean="0">
                <a:latin typeface="Times New Roman" panose="02020603050405020304" pitchFamily="18" charset="0"/>
                <a:cs typeface="MS PGothic" panose="020B0600070205080204" pitchFamily="34" charset="-128"/>
              </a:rPr>
            </a:br>
            <a:r>
              <a:rPr lang="en-GB" altLang="it-IT" dirty="0" smtClean="0">
                <a:latin typeface="Times New Roman" panose="02020603050405020304" pitchFamily="18" charset="0"/>
                <a:cs typeface="MS PGothic" panose="020B0600070205080204" pitchFamily="34" charset="-128"/>
              </a:rPr>
              <a:t>1. Click on a box to mark it.</a:t>
            </a:r>
          </a:p>
          <a:p>
            <a:pPr>
              <a:spcBef>
                <a:spcPct val="50000"/>
              </a:spcBef>
              <a:buClr>
                <a:srgbClr val="F8B323"/>
              </a:buClr>
              <a:buFont typeface="Wingdings" panose="05000000000000000000" pitchFamily="2" charset="2"/>
              <a:buNone/>
            </a:pPr>
            <a:r>
              <a:rPr lang="en-GB" altLang="it-IT" dirty="0" smtClean="0">
                <a:latin typeface="Times New Roman" panose="02020603050405020304" pitchFamily="18" charset="0"/>
                <a:cs typeface="MS PGothic" panose="020B0600070205080204" pitchFamily="34" charset="-128"/>
              </a:rPr>
              <a:t>2. Position the mouse pointer on the box frame: Copy!</a:t>
            </a:r>
            <a:r>
              <a:rPr lang="de-DE" altLang="it-IT" dirty="0" smtClean="0">
                <a:latin typeface="Times New Roman" panose="02020603050405020304" pitchFamily="18" charset="0"/>
                <a:cs typeface="MS PGothic" panose="020B0600070205080204" pitchFamily="34" charset="-128"/>
              </a:rPr>
              <a:t> </a:t>
            </a:r>
            <a:br>
              <a:rPr lang="de-DE" altLang="it-IT" dirty="0" smtClean="0">
                <a:latin typeface="Times New Roman" panose="02020603050405020304" pitchFamily="18" charset="0"/>
                <a:cs typeface="MS PGothic" panose="020B0600070205080204" pitchFamily="34" charset="-128"/>
              </a:rPr>
            </a:br>
            <a:r>
              <a:rPr lang="de-DE" altLang="it-IT" dirty="0" smtClean="0">
                <a:latin typeface="Times New Roman" panose="02020603050405020304" pitchFamily="18" charset="0"/>
                <a:cs typeface="MS PGothic" panose="020B0600070205080204" pitchFamily="34" charset="-128"/>
              </a:rPr>
              <a:t>3. </a:t>
            </a:r>
            <a:r>
              <a:rPr lang="en-GB" altLang="it-IT" dirty="0" smtClean="0">
                <a:latin typeface="Times New Roman" panose="02020603050405020304" pitchFamily="18" charset="0"/>
                <a:cs typeface="MS PGothic" panose="020B0600070205080204" pitchFamily="34" charset="-128"/>
              </a:rPr>
              <a:t>Click on the particular slide: Paste!</a:t>
            </a:r>
          </a:p>
          <a:p>
            <a:pPr>
              <a:spcBef>
                <a:spcPct val="50000"/>
              </a:spcBef>
              <a:buClr>
                <a:srgbClr val="F8B323"/>
              </a:buClr>
              <a:buFont typeface="Wingdings" panose="05000000000000000000" pitchFamily="2" charset="2"/>
              <a:buNone/>
            </a:pPr>
            <a:endParaRPr lang="en-GB" altLang="it-IT" dirty="0" smtClean="0">
              <a:latin typeface="Times New Roman" panose="02020603050405020304" pitchFamily="18" charset="0"/>
              <a:cs typeface="MS PGothic" panose="020B0600070205080204" pitchFamily="34" charset="-128"/>
            </a:endParaRPr>
          </a:p>
          <a:p>
            <a:pPr>
              <a:spcBef>
                <a:spcPct val="50000"/>
              </a:spcBef>
              <a:buClr>
                <a:srgbClr val="F8B323"/>
              </a:buClr>
              <a:buFont typeface="Wingdings" panose="05000000000000000000" pitchFamily="2" charset="2"/>
              <a:buNone/>
            </a:pPr>
            <a:r>
              <a:rPr lang="en-GB" altLang="it-IT" dirty="0" smtClean="0">
                <a:latin typeface="Times New Roman" panose="02020603050405020304" pitchFamily="18" charset="0"/>
                <a:cs typeface="MS PGothic" panose="020B0600070205080204" pitchFamily="34" charset="-128"/>
              </a:rPr>
              <a:t>How you intend to use the elements is your choice. </a:t>
            </a:r>
            <a:br>
              <a:rPr lang="en-GB" altLang="it-IT" dirty="0" smtClean="0">
                <a:latin typeface="Times New Roman" panose="02020603050405020304" pitchFamily="18" charset="0"/>
                <a:cs typeface="MS PGothic" panose="020B0600070205080204" pitchFamily="34" charset="-128"/>
              </a:rPr>
            </a:br>
            <a:r>
              <a:rPr lang="en-GB" altLang="it-IT" dirty="0" smtClean="0">
                <a:latin typeface="Times New Roman" panose="02020603050405020304" pitchFamily="18" charset="0"/>
                <a:cs typeface="MS PGothic" panose="020B0600070205080204" pitchFamily="34" charset="-128"/>
              </a:rPr>
              <a:t>You can combine the text block style with the background colour in different manner.</a:t>
            </a:r>
          </a:p>
          <a:p>
            <a:pPr>
              <a:spcBef>
                <a:spcPct val="50000"/>
              </a:spcBef>
              <a:buClr>
                <a:srgbClr val="F8B323"/>
              </a:buClr>
              <a:buFont typeface="Wingdings" panose="05000000000000000000" pitchFamily="2" charset="2"/>
              <a:buNone/>
            </a:pPr>
            <a:endParaRPr lang="en-GB" altLang="it-IT" dirty="0" smtClean="0">
              <a:latin typeface="Times New Roman" panose="02020603050405020304" pitchFamily="18" charset="0"/>
              <a:cs typeface="MS PGothic" panose="020B0600070205080204" pitchFamily="34" charset="-128"/>
            </a:endParaRPr>
          </a:p>
        </p:txBody>
      </p:sp>
      <p:sp>
        <p:nvSpPr>
          <p:cNvPr id="4" name="Slide Number Placeholder 3"/>
          <p:cNvSpPr>
            <a:spLocks noGrp="1"/>
          </p:cNvSpPr>
          <p:nvPr>
            <p:ph type="sldNum" sz="quarter"/>
          </p:nvPr>
        </p:nvSpPr>
        <p:spPr>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9525">
                <a:solidFill>
                  <a:srgbClr val="808080"/>
                </a:solidFill>
                <a:round/>
                <a:headEnd/>
                <a:tailEnd/>
              </a14:hiddenLine>
            </a:ext>
            <a:ext uri="{AF507438-7753-43e0-B8FC-AC1667EBCBE1}">
              <a14:hiddenEffects xmlns="" xmlns:a14="http://schemas.microsoft.com/office/drawing/2010/main">
                <a:effectLst>
                  <a:outerShdw blurRad="63500" dist="38099" dir="2700000" algn="ctr" rotWithShape="0">
                    <a:schemeClr val="bg2">
                      <a:alpha val="74997"/>
                    </a:schemeClr>
                  </a:outerShdw>
                </a:effectLst>
              </a14:hiddenEffects>
            </a:ext>
            <a:ext uri="{FAA26D3D-D897-4be2-8F04-BA451C77F1D7}">
              <ma14:placeholderFlag xmlns="" xmlns:ma14="http://schemas.microsoft.com/office/mac/drawingml/2011/main" val="1"/>
            </a:ext>
          </a:extLst>
        </p:spPr>
        <p:txBody>
          <a:bodyPr/>
          <a:lstStyle>
            <a:lvl1pPr eaLnBrk="0">
              <a:tabLst>
                <a:tab pos="0" algn="l"/>
                <a:tab pos="425246" algn="l"/>
                <a:tab pos="852001" algn="l"/>
                <a:tab pos="1278755" algn="l"/>
                <a:tab pos="1705510" algn="l"/>
                <a:tab pos="2132264" algn="l"/>
                <a:tab pos="2559019" algn="l"/>
                <a:tab pos="2985773" algn="l"/>
                <a:tab pos="3412528" algn="l"/>
                <a:tab pos="3839282" algn="l"/>
                <a:tab pos="4266037" algn="l"/>
                <a:tab pos="4692791" algn="l"/>
                <a:tab pos="5119546" algn="l"/>
                <a:tab pos="5546300" algn="l"/>
                <a:tab pos="5973055" algn="l"/>
                <a:tab pos="6399809" algn="l"/>
                <a:tab pos="6826564" algn="l"/>
                <a:tab pos="7253318" algn="l"/>
                <a:tab pos="7680073" algn="l"/>
                <a:tab pos="8106827" algn="l"/>
                <a:tab pos="8533581" algn="l"/>
              </a:tabLst>
              <a:defRPr sz="2300">
                <a:solidFill>
                  <a:schemeClr val="bg1"/>
                </a:solidFill>
                <a:latin typeface="Arial" panose="020B0604020202020204" pitchFamily="34" charset="0"/>
                <a:ea typeface="MS PGothic" panose="020B0600070205080204" pitchFamily="34" charset="-128"/>
              </a:defRPr>
            </a:lvl1pPr>
            <a:lvl2pPr marL="705728" indent="-271434" eaLnBrk="0">
              <a:tabLst>
                <a:tab pos="0" algn="l"/>
                <a:tab pos="425246" algn="l"/>
                <a:tab pos="852001" algn="l"/>
                <a:tab pos="1278755" algn="l"/>
                <a:tab pos="1705510" algn="l"/>
                <a:tab pos="2132264" algn="l"/>
                <a:tab pos="2559019" algn="l"/>
                <a:tab pos="2985773" algn="l"/>
                <a:tab pos="3412528" algn="l"/>
                <a:tab pos="3839282" algn="l"/>
                <a:tab pos="4266037" algn="l"/>
                <a:tab pos="4692791" algn="l"/>
                <a:tab pos="5119546" algn="l"/>
                <a:tab pos="5546300" algn="l"/>
                <a:tab pos="5973055" algn="l"/>
                <a:tab pos="6399809" algn="l"/>
                <a:tab pos="6826564" algn="l"/>
                <a:tab pos="7253318" algn="l"/>
                <a:tab pos="7680073" algn="l"/>
                <a:tab pos="8106827" algn="l"/>
                <a:tab pos="8533581" algn="l"/>
              </a:tabLst>
              <a:defRPr sz="2300">
                <a:solidFill>
                  <a:schemeClr val="bg1"/>
                </a:solidFill>
                <a:latin typeface="Arial" panose="020B0604020202020204" pitchFamily="34" charset="0"/>
                <a:ea typeface="MS PGothic" panose="020B0600070205080204" pitchFamily="34" charset="-128"/>
              </a:defRPr>
            </a:lvl2pPr>
            <a:lvl3pPr marL="1085736" indent="-217147" eaLnBrk="0">
              <a:tabLst>
                <a:tab pos="0" algn="l"/>
                <a:tab pos="425246" algn="l"/>
                <a:tab pos="852001" algn="l"/>
                <a:tab pos="1278755" algn="l"/>
                <a:tab pos="1705510" algn="l"/>
                <a:tab pos="2132264" algn="l"/>
                <a:tab pos="2559019" algn="l"/>
                <a:tab pos="2985773" algn="l"/>
                <a:tab pos="3412528" algn="l"/>
                <a:tab pos="3839282" algn="l"/>
                <a:tab pos="4266037" algn="l"/>
                <a:tab pos="4692791" algn="l"/>
                <a:tab pos="5119546" algn="l"/>
                <a:tab pos="5546300" algn="l"/>
                <a:tab pos="5973055" algn="l"/>
                <a:tab pos="6399809" algn="l"/>
                <a:tab pos="6826564" algn="l"/>
                <a:tab pos="7253318" algn="l"/>
                <a:tab pos="7680073" algn="l"/>
                <a:tab pos="8106827" algn="l"/>
                <a:tab pos="8533581" algn="l"/>
              </a:tabLst>
              <a:defRPr sz="2300">
                <a:solidFill>
                  <a:schemeClr val="bg1"/>
                </a:solidFill>
                <a:latin typeface="Arial" panose="020B0604020202020204" pitchFamily="34" charset="0"/>
                <a:ea typeface="MS PGothic" panose="020B0600070205080204" pitchFamily="34" charset="-128"/>
              </a:defRPr>
            </a:lvl3pPr>
            <a:lvl4pPr marL="1520030" indent="-217147" eaLnBrk="0">
              <a:tabLst>
                <a:tab pos="0" algn="l"/>
                <a:tab pos="425246" algn="l"/>
                <a:tab pos="852001" algn="l"/>
                <a:tab pos="1278755" algn="l"/>
                <a:tab pos="1705510" algn="l"/>
                <a:tab pos="2132264" algn="l"/>
                <a:tab pos="2559019" algn="l"/>
                <a:tab pos="2985773" algn="l"/>
                <a:tab pos="3412528" algn="l"/>
                <a:tab pos="3839282" algn="l"/>
                <a:tab pos="4266037" algn="l"/>
                <a:tab pos="4692791" algn="l"/>
                <a:tab pos="5119546" algn="l"/>
                <a:tab pos="5546300" algn="l"/>
                <a:tab pos="5973055" algn="l"/>
                <a:tab pos="6399809" algn="l"/>
                <a:tab pos="6826564" algn="l"/>
                <a:tab pos="7253318" algn="l"/>
                <a:tab pos="7680073" algn="l"/>
                <a:tab pos="8106827" algn="l"/>
                <a:tab pos="8533581" algn="l"/>
              </a:tabLst>
              <a:defRPr sz="2300">
                <a:solidFill>
                  <a:schemeClr val="bg1"/>
                </a:solidFill>
                <a:latin typeface="Arial" panose="020B0604020202020204" pitchFamily="34" charset="0"/>
                <a:ea typeface="MS PGothic" panose="020B0600070205080204" pitchFamily="34" charset="-128"/>
              </a:defRPr>
            </a:lvl4pPr>
            <a:lvl5pPr marL="1954324" indent="-217147" eaLnBrk="0">
              <a:tabLst>
                <a:tab pos="0" algn="l"/>
                <a:tab pos="425246" algn="l"/>
                <a:tab pos="852001" algn="l"/>
                <a:tab pos="1278755" algn="l"/>
                <a:tab pos="1705510" algn="l"/>
                <a:tab pos="2132264" algn="l"/>
                <a:tab pos="2559019" algn="l"/>
                <a:tab pos="2985773" algn="l"/>
                <a:tab pos="3412528" algn="l"/>
                <a:tab pos="3839282" algn="l"/>
                <a:tab pos="4266037" algn="l"/>
                <a:tab pos="4692791" algn="l"/>
                <a:tab pos="5119546" algn="l"/>
                <a:tab pos="5546300" algn="l"/>
                <a:tab pos="5973055" algn="l"/>
                <a:tab pos="6399809" algn="l"/>
                <a:tab pos="6826564" algn="l"/>
                <a:tab pos="7253318" algn="l"/>
                <a:tab pos="7680073" algn="l"/>
                <a:tab pos="8106827" algn="l"/>
                <a:tab pos="8533581" algn="l"/>
              </a:tabLst>
              <a:defRPr sz="2300">
                <a:solidFill>
                  <a:schemeClr val="bg1"/>
                </a:solidFill>
                <a:latin typeface="Arial" panose="020B0604020202020204" pitchFamily="34" charset="0"/>
                <a:ea typeface="MS PGothic" panose="020B0600070205080204" pitchFamily="34" charset="-128"/>
              </a:defRPr>
            </a:lvl5pPr>
            <a:lvl6pPr marL="2388619" indent="-217147" defTabSz="425246" eaLnBrk="0" fontAlgn="base" hangingPunct="0">
              <a:lnSpc>
                <a:spcPct val="93000"/>
              </a:lnSpc>
              <a:spcBef>
                <a:spcPct val="0"/>
              </a:spcBef>
              <a:spcAft>
                <a:spcPct val="0"/>
              </a:spcAft>
              <a:buClr>
                <a:srgbClr val="000000"/>
              </a:buClr>
              <a:buSzPct val="100000"/>
              <a:buFont typeface="Times New Roman" panose="02020603050405020304" pitchFamily="18" charset="0"/>
              <a:tabLst>
                <a:tab pos="0" algn="l"/>
                <a:tab pos="425246" algn="l"/>
                <a:tab pos="852001" algn="l"/>
                <a:tab pos="1278755" algn="l"/>
                <a:tab pos="1705510" algn="l"/>
                <a:tab pos="2132264" algn="l"/>
                <a:tab pos="2559019" algn="l"/>
                <a:tab pos="2985773" algn="l"/>
                <a:tab pos="3412528" algn="l"/>
                <a:tab pos="3839282" algn="l"/>
                <a:tab pos="4266037" algn="l"/>
                <a:tab pos="4692791" algn="l"/>
                <a:tab pos="5119546" algn="l"/>
                <a:tab pos="5546300" algn="l"/>
                <a:tab pos="5973055" algn="l"/>
                <a:tab pos="6399809" algn="l"/>
                <a:tab pos="6826564" algn="l"/>
                <a:tab pos="7253318" algn="l"/>
                <a:tab pos="7680073" algn="l"/>
                <a:tab pos="8106827" algn="l"/>
                <a:tab pos="8533581" algn="l"/>
              </a:tabLst>
              <a:defRPr sz="2300">
                <a:solidFill>
                  <a:schemeClr val="bg1"/>
                </a:solidFill>
                <a:latin typeface="Arial" panose="020B0604020202020204" pitchFamily="34" charset="0"/>
                <a:ea typeface="MS PGothic" panose="020B0600070205080204" pitchFamily="34" charset="-128"/>
              </a:defRPr>
            </a:lvl6pPr>
            <a:lvl7pPr marL="2822913" indent="-217147" defTabSz="425246" eaLnBrk="0" fontAlgn="base" hangingPunct="0">
              <a:lnSpc>
                <a:spcPct val="93000"/>
              </a:lnSpc>
              <a:spcBef>
                <a:spcPct val="0"/>
              </a:spcBef>
              <a:spcAft>
                <a:spcPct val="0"/>
              </a:spcAft>
              <a:buClr>
                <a:srgbClr val="000000"/>
              </a:buClr>
              <a:buSzPct val="100000"/>
              <a:buFont typeface="Times New Roman" panose="02020603050405020304" pitchFamily="18" charset="0"/>
              <a:tabLst>
                <a:tab pos="0" algn="l"/>
                <a:tab pos="425246" algn="l"/>
                <a:tab pos="852001" algn="l"/>
                <a:tab pos="1278755" algn="l"/>
                <a:tab pos="1705510" algn="l"/>
                <a:tab pos="2132264" algn="l"/>
                <a:tab pos="2559019" algn="l"/>
                <a:tab pos="2985773" algn="l"/>
                <a:tab pos="3412528" algn="l"/>
                <a:tab pos="3839282" algn="l"/>
                <a:tab pos="4266037" algn="l"/>
                <a:tab pos="4692791" algn="l"/>
                <a:tab pos="5119546" algn="l"/>
                <a:tab pos="5546300" algn="l"/>
                <a:tab pos="5973055" algn="l"/>
                <a:tab pos="6399809" algn="l"/>
                <a:tab pos="6826564" algn="l"/>
                <a:tab pos="7253318" algn="l"/>
                <a:tab pos="7680073" algn="l"/>
                <a:tab pos="8106827" algn="l"/>
                <a:tab pos="8533581" algn="l"/>
              </a:tabLst>
              <a:defRPr sz="2300">
                <a:solidFill>
                  <a:schemeClr val="bg1"/>
                </a:solidFill>
                <a:latin typeface="Arial" panose="020B0604020202020204" pitchFamily="34" charset="0"/>
                <a:ea typeface="MS PGothic" panose="020B0600070205080204" pitchFamily="34" charset="-128"/>
              </a:defRPr>
            </a:lvl7pPr>
            <a:lvl8pPr marL="3257207" indent="-217147" defTabSz="425246" eaLnBrk="0" fontAlgn="base" hangingPunct="0">
              <a:lnSpc>
                <a:spcPct val="93000"/>
              </a:lnSpc>
              <a:spcBef>
                <a:spcPct val="0"/>
              </a:spcBef>
              <a:spcAft>
                <a:spcPct val="0"/>
              </a:spcAft>
              <a:buClr>
                <a:srgbClr val="000000"/>
              </a:buClr>
              <a:buSzPct val="100000"/>
              <a:buFont typeface="Times New Roman" panose="02020603050405020304" pitchFamily="18" charset="0"/>
              <a:tabLst>
                <a:tab pos="0" algn="l"/>
                <a:tab pos="425246" algn="l"/>
                <a:tab pos="852001" algn="l"/>
                <a:tab pos="1278755" algn="l"/>
                <a:tab pos="1705510" algn="l"/>
                <a:tab pos="2132264" algn="l"/>
                <a:tab pos="2559019" algn="l"/>
                <a:tab pos="2985773" algn="l"/>
                <a:tab pos="3412528" algn="l"/>
                <a:tab pos="3839282" algn="l"/>
                <a:tab pos="4266037" algn="l"/>
                <a:tab pos="4692791" algn="l"/>
                <a:tab pos="5119546" algn="l"/>
                <a:tab pos="5546300" algn="l"/>
                <a:tab pos="5973055" algn="l"/>
                <a:tab pos="6399809" algn="l"/>
                <a:tab pos="6826564" algn="l"/>
                <a:tab pos="7253318" algn="l"/>
                <a:tab pos="7680073" algn="l"/>
                <a:tab pos="8106827" algn="l"/>
                <a:tab pos="8533581" algn="l"/>
              </a:tabLst>
              <a:defRPr sz="2300">
                <a:solidFill>
                  <a:schemeClr val="bg1"/>
                </a:solidFill>
                <a:latin typeface="Arial" panose="020B0604020202020204" pitchFamily="34" charset="0"/>
                <a:ea typeface="MS PGothic" panose="020B0600070205080204" pitchFamily="34" charset="-128"/>
              </a:defRPr>
            </a:lvl8pPr>
            <a:lvl9pPr marL="3691501" indent="-217147" defTabSz="425246" eaLnBrk="0" fontAlgn="base" hangingPunct="0">
              <a:lnSpc>
                <a:spcPct val="93000"/>
              </a:lnSpc>
              <a:spcBef>
                <a:spcPct val="0"/>
              </a:spcBef>
              <a:spcAft>
                <a:spcPct val="0"/>
              </a:spcAft>
              <a:buClr>
                <a:srgbClr val="000000"/>
              </a:buClr>
              <a:buSzPct val="100000"/>
              <a:buFont typeface="Times New Roman" panose="02020603050405020304" pitchFamily="18" charset="0"/>
              <a:tabLst>
                <a:tab pos="0" algn="l"/>
                <a:tab pos="425246" algn="l"/>
                <a:tab pos="852001" algn="l"/>
                <a:tab pos="1278755" algn="l"/>
                <a:tab pos="1705510" algn="l"/>
                <a:tab pos="2132264" algn="l"/>
                <a:tab pos="2559019" algn="l"/>
                <a:tab pos="2985773" algn="l"/>
                <a:tab pos="3412528" algn="l"/>
                <a:tab pos="3839282" algn="l"/>
                <a:tab pos="4266037" algn="l"/>
                <a:tab pos="4692791" algn="l"/>
                <a:tab pos="5119546" algn="l"/>
                <a:tab pos="5546300" algn="l"/>
                <a:tab pos="5973055" algn="l"/>
                <a:tab pos="6399809" algn="l"/>
                <a:tab pos="6826564" algn="l"/>
                <a:tab pos="7253318" algn="l"/>
                <a:tab pos="7680073" algn="l"/>
                <a:tab pos="8106827" algn="l"/>
                <a:tab pos="8533581" algn="l"/>
              </a:tabLst>
              <a:defRPr sz="2300">
                <a:solidFill>
                  <a:schemeClr val="bg1"/>
                </a:solidFill>
                <a:latin typeface="Arial" panose="020B0604020202020204" pitchFamily="34" charset="0"/>
                <a:ea typeface="MS PGothic" panose="020B0600070205080204" pitchFamily="34" charset="-128"/>
              </a:defRPr>
            </a:lvl9pPr>
          </a:lstStyle>
          <a:p>
            <a:pPr eaLnBrk="1"/>
            <a:fld id="{97D1A234-6B24-49CF-837A-8A4D4F07CEA7}" type="slidenum">
              <a:rPr lang="it-IT" altLang="it-IT" sz="1300">
                <a:solidFill>
                  <a:srgbClr val="000000"/>
                </a:solidFill>
                <a:latin typeface="Times New Roman" panose="02020603050405020304" pitchFamily="18" charset="0"/>
              </a:rPr>
              <a:pPr eaLnBrk="1"/>
              <a:t>9</a:t>
            </a:fld>
            <a:endParaRPr lang="it-IT" altLang="it-IT" sz="1300" dirty="0">
              <a:solidFill>
                <a:srgbClr val="000000"/>
              </a:solidFill>
              <a:latin typeface="Times New Roman" panose="02020603050405020304" pitchFamily="18" charset="0"/>
            </a:endParaRPr>
          </a:p>
        </p:txBody>
      </p:sp>
    </p:spTree>
    <p:extLst>
      <p:ext uri="{BB962C8B-B14F-4D97-AF65-F5344CB8AC3E}">
        <p14:creationId xmlns:p14="http://schemas.microsoft.com/office/powerpoint/2010/main" val="4265954973"/>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GB" altLang="it-IT" sz="1000" b="1" dirty="0" smtClean="0">
                <a:latin typeface="Times New Roman" panose="02020603050405020304" pitchFamily="18" charset="0"/>
                <a:cs typeface="MS PGothic" panose="020B0600070205080204" pitchFamily="34" charset="-128"/>
              </a:rPr>
              <a:t>Slide 3 – (..) : Content of the presentation</a:t>
            </a:r>
          </a:p>
          <a:p>
            <a:endParaRPr lang="en-GB" altLang="it-IT" sz="1000" dirty="0" smtClean="0">
              <a:latin typeface="Times New Roman" panose="02020603050405020304" pitchFamily="18" charset="0"/>
              <a:cs typeface="MS PGothic" panose="020B0600070205080204" pitchFamily="34" charset="-128"/>
            </a:endParaRPr>
          </a:p>
          <a:p>
            <a:r>
              <a:rPr lang="en-GB" altLang="it-IT" sz="1000" dirty="0" smtClean="0">
                <a:latin typeface="Times New Roman" panose="02020603050405020304" pitchFamily="18" charset="0"/>
                <a:cs typeface="MS PGothic" panose="020B0600070205080204" pitchFamily="34" charset="-128"/>
              </a:rPr>
              <a:t>Insert a new slide: Home &gt; </a:t>
            </a:r>
            <a:r>
              <a:rPr lang="en-GB" altLang="en-US" sz="1000" dirty="0" smtClean="0">
                <a:latin typeface="Times New Roman" panose="02020603050405020304" pitchFamily="18" charset="0"/>
                <a:cs typeface="MS PGothic" panose="020B0600070205080204" pitchFamily="34" charset="-128"/>
              </a:rPr>
              <a:t>“</a:t>
            </a:r>
            <a:r>
              <a:rPr lang="en-GB" altLang="it-IT" sz="1000" dirty="0" smtClean="0">
                <a:latin typeface="Times New Roman" panose="02020603050405020304" pitchFamily="18" charset="0"/>
                <a:cs typeface="MS PGothic" panose="020B0600070205080204" pitchFamily="34" charset="-128"/>
              </a:rPr>
              <a:t>New Slide</a:t>
            </a:r>
            <a:r>
              <a:rPr lang="en-GB" altLang="en-US" sz="1000" dirty="0" smtClean="0">
                <a:latin typeface="Times New Roman" panose="02020603050405020304" pitchFamily="18" charset="0"/>
                <a:cs typeface="MS PGothic" panose="020B0600070205080204" pitchFamily="34" charset="-128"/>
              </a:rPr>
              <a:t>”</a:t>
            </a:r>
            <a:r>
              <a:rPr lang="en-GB" altLang="it-IT" sz="1000" dirty="0" smtClean="0">
                <a:latin typeface="Times New Roman" panose="02020603050405020304" pitchFamily="18" charset="0"/>
                <a:cs typeface="MS PGothic" panose="020B0600070205080204" pitchFamily="34" charset="-128"/>
              </a:rPr>
              <a:t> and choose a</a:t>
            </a:r>
            <a:r>
              <a:rPr lang="en-GB" altLang="it-IT" sz="1000" b="1" dirty="0" smtClean="0">
                <a:latin typeface="Times New Roman" panose="02020603050405020304" pitchFamily="18" charset="0"/>
                <a:cs typeface="MS PGothic" panose="020B0600070205080204" pitchFamily="34" charset="-128"/>
              </a:rPr>
              <a:t> </a:t>
            </a:r>
            <a:r>
              <a:rPr lang="en-GB" altLang="it-IT" dirty="0" smtClean="0">
                <a:latin typeface="Times New Roman" panose="02020603050405020304" pitchFamily="18" charset="0"/>
                <a:cs typeface="MS PGothic" panose="020B0600070205080204" pitchFamily="34" charset="-128"/>
                <a:sym typeface="Wingdings" panose="05000000000000000000" pitchFamily="2" charset="2"/>
              </a:rPr>
              <a:t>slide</a:t>
            </a:r>
            <a:r>
              <a:rPr lang="en-GB" altLang="it-IT" b="1" dirty="0" smtClean="0">
                <a:latin typeface="Times New Roman" panose="02020603050405020304" pitchFamily="18" charset="0"/>
                <a:cs typeface="MS PGothic" panose="020B0600070205080204" pitchFamily="34" charset="-128"/>
                <a:sym typeface="Wingdings" panose="05000000000000000000" pitchFamily="2" charset="2"/>
              </a:rPr>
              <a:t> Layout:</a:t>
            </a:r>
          </a:p>
          <a:p>
            <a:pPr>
              <a:lnSpc>
                <a:spcPct val="90000"/>
              </a:lnSpc>
              <a:spcBef>
                <a:spcPct val="0"/>
              </a:spcBef>
              <a:spcAft>
                <a:spcPct val="20000"/>
              </a:spcAft>
              <a:buFont typeface="Arial" panose="020B0604020202020204" pitchFamily="34" charset="0"/>
              <a:buChar char="•"/>
            </a:pPr>
            <a:r>
              <a:rPr lang="en-GB" altLang="it-IT" dirty="0" smtClean="0">
                <a:latin typeface="Times New Roman" panose="02020603050405020304" pitchFamily="18" charset="0"/>
                <a:cs typeface="MS PGothic" panose="020B0600070205080204" pitchFamily="34" charset="-128"/>
                <a:sym typeface="Wingdings" panose="05000000000000000000" pitchFamily="2" charset="2"/>
              </a:rPr>
              <a:t>For Title &amp; Subtitle</a:t>
            </a:r>
          </a:p>
          <a:p>
            <a:pPr>
              <a:lnSpc>
                <a:spcPct val="90000"/>
              </a:lnSpc>
              <a:spcBef>
                <a:spcPct val="0"/>
              </a:spcBef>
              <a:spcAft>
                <a:spcPct val="20000"/>
              </a:spcAft>
              <a:buFont typeface="Arial" panose="020B0604020202020204" pitchFamily="34" charset="0"/>
              <a:buChar char="•"/>
            </a:pPr>
            <a:r>
              <a:rPr lang="en-GB" altLang="it-IT" dirty="0" smtClean="0">
                <a:latin typeface="Times New Roman" panose="02020603050405020304" pitchFamily="18" charset="0"/>
                <a:cs typeface="MS PGothic" panose="020B0600070205080204" pitchFamily="34" charset="-128"/>
                <a:sym typeface="Wingdings" panose="05000000000000000000" pitchFamily="2" charset="2"/>
              </a:rPr>
              <a:t>For text with bullet points</a:t>
            </a:r>
          </a:p>
          <a:p>
            <a:pPr>
              <a:lnSpc>
                <a:spcPct val="90000"/>
              </a:lnSpc>
              <a:spcBef>
                <a:spcPct val="0"/>
              </a:spcBef>
              <a:spcAft>
                <a:spcPct val="20000"/>
              </a:spcAft>
              <a:buFont typeface="Arial" panose="020B0604020202020204" pitchFamily="34" charset="0"/>
              <a:buChar char="•"/>
            </a:pPr>
            <a:r>
              <a:rPr lang="en-GB" altLang="it-IT" dirty="0" smtClean="0">
                <a:latin typeface="Times New Roman" panose="02020603050405020304" pitchFamily="18" charset="0"/>
                <a:cs typeface="MS PGothic" panose="020B0600070205080204" pitchFamily="34" charset="-128"/>
                <a:sym typeface="Wingdings" panose="05000000000000000000" pitchFamily="2" charset="2"/>
              </a:rPr>
              <a:t>For Text</a:t>
            </a:r>
          </a:p>
          <a:p>
            <a:pPr>
              <a:lnSpc>
                <a:spcPct val="90000"/>
              </a:lnSpc>
              <a:spcBef>
                <a:spcPct val="0"/>
              </a:spcBef>
              <a:spcAft>
                <a:spcPct val="20000"/>
              </a:spcAft>
              <a:buFont typeface="Arial" panose="020B0604020202020204" pitchFamily="34" charset="0"/>
              <a:buChar char="•"/>
            </a:pPr>
            <a:r>
              <a:rPr lang="en-GB" altLang="it-IT" dirty="0" smtClean="0">
                <a:latin typeface="Times New Roman" panose="02020603050405020304" pitchFamily="18" charset="0"/>
                <a:cs typeface="MS PGothic" panose="020B0600070205080204" pitchFamily="34" charset="-128"/>
                <a:sym typeface="Wingdings" panose="05000000000000000000" pitchFamily="2" charset="2"/>
              </a:rPr>
              <a:t>For Picture, graphs, visuals</a:t>
            </a:r>
          </a:p>
          <a:p>
            <a:pPr>
              <a:lnSpc>
                <a:spcPct val="90000"/>
              </a:lnSpc>
              <a:spcBef>
                <a:spcPct val="0"/>
              </a:spcBef>
              <a:spcAft>
                <a:spcPct val="20000"/>
              </a:spcAft>
              <a:buFont typeface="Arial" panose="020B0604020202020204" pitchFamily="34" charset="0"/>
              <a:buChar char="•"/>
            </a:pPr>
            <a:r>
              <a:rPr lang="en-GB" altLang="it-IT" dirty="0" smtClean="0">
                <a:latin typeface="Times New Roman" panose="02020603050405020304" pitchFamily="18" charset="0"/>
                <a:cs typeface="MS PGothic" panose="020B0600070205080204" pitchFamily="34" charset="-128"/>
                <a:sym typeface="Wingdings" panose="05000000000000000000" pitchFamily="2" charset="2"/>
              </a:rPr>
              <a:t>Two columns </a:t>
            </a:r>
          </a:p>
          <a:p>
            <a:pPr>
              <a:lnSpc>
                <a:spcPct val="90000"/>
              </a:lnSpc>
              <a:spcBef>
                <a:spcPct val="0"/>
              </a:spcBef>
              <a:spcAft>
                <a:spcPct val="20000"/>
              </a:spcAft>
              <a:buFont typeface="Arial" panose="020B0604020202020204" pitchFamily="34" charset="0"/>
              <a:buChar char="•"/>
            </a:pPr>
            <a:r>
              <a:rPr lang="en-GB" altLang="it-IT" dirty="0" smtClean="0">
                <a:latin typeface="Times New Roman" panose="02020603050405020304" pitchFamily="18" charset="0"/>
                <a:cs typeface="MS PGothic" panose="020B0600070205080204" pitchFamily="34" charset="-128"/>
                <a:sym typeface="Wingdings" panose="05000000000000000000" pitchFamily="2" charset="2"/>
              </a:rPr>
              <a:t>Blank</a:t>
            </a:r>
          </a:p>
          <a:p>
            <a:pPr>
              <a:lnSpc>
                <a:spcPct val="90000"/>
              </a:lnSpc>
              <a:spcBef>
                <a:spcPct val="0"/>
              </a:spcBef>
              <a:spcAft>
                <a:spcPct val="20000"/>
              </a:spcAft>
              <a:buFont typeface="Arial" panose="020B0604020202020204" pitchFamily="34" charset="0"/>
              <a:buChar char="•"/>
            </a:pPr>
            <a:endParaRPr lang="en-GB" altLang="it-IT" dirty="0" smtClean="0">
              <a:latin typeface="Times New Roman" panose="02020603050405020304" pitchFamily="18" charset="0"/>
              <a:cs typeface="MS PGothic" panose="020B0600070205080204" pitchFamily="34" charset="-128"/>
              <a:sym typeface="Wingdings" panose="05000000000000000000" pitchFamily="2" charset="2"/>
            </a:endParaRPr>
          </a:p>
          <a:p>
            <a:pPr>
              <a:spcBef>
                <a:spcPct val="50000"/>
              </a:spcBef>
              <a:buClr>
                <a:srgbClr val="F8B323"/>
              </a:buClr>
              <a:buFont typeface="Wingdings" panose="05000000000000000000" pitchFamily="2" charset="2"/>
              <a:buNone/>
            </a:pPr>
            <a:r>
              <a:rPr lang="en-GB" altLang="it-IT" b="1" dirty="0" smtClean="0">
                <a:latin typeface="Times New Roman" panose="02020603050405020304" pitchFamily="18" charset="0"/>
                <a:cs typeface="MS PGothic" panose="020B0600070205080204" pitchFamily="34" charset="-128"/>
              </a:rPr>
              <a:t>If you want Copy &amp; paste </a:t>
            </a:r>
            <a:r>
              <a:rPr lang="en-GB" altLang="it-IT" dirty="0" smtClean="0">
                <a:latin typeface="Times New Roman" panose="02020603050405020304" pitchFamily="18" charset="0"/>
                <a:cs typeface="MS PGothic" panose="020B0600070205080204" pitchFamily="34" charset="-128"/>
              </a:rPr>
              <a:t>an element from the Clip Board to the particular slide: </a:t>
            </a:r>
            <a:br>
              <a:rPr lang="en-GB" altLang="it-IT" dirty="0" smtClean="0">
                <a:latin typeface="Times New Roman" panose="02020603050405020304" pitchFamily="18" charset="0"/>
                <a:cs typeface="MS PGothic" panose="020B0600070205080204" pitchFamily="34" charset="-128"/>
              </a:rPr>
            </a:br>
            <a:r>
              <a:rPr lang="en-GB" altLang="it-IT" dirty="0" smtClean="0">
                <a:latin typeface="Times New Roman" panose="02020603050405020304" pitchFamily="18" charset="0"/>
                <a:cs typeface="MS PGothic" panose="020B0600070205080204" pitchFamily="34" charset="-128"/>
              </a:rPr>
              <a:t>1. Click on a box to mark it.</a:t>
            </a:r>
          </a:p>
          <a:p>
            <a:pPr>
              <a:spcBef>
                <a:spcPct val="50000"/>
              </a:spcBef>
              <a:buClr>
                <a:srgbClr val="F8B323"/>
              </a:buClr>
              <a:buFont typeface="Wingdings" panose="05000000000000000000" pitchFamily="2" charset="2"/>
              <a:buNone/>
            </a:pPr>
            <a:r>
              <a:rPr lang="en-GB" altLang="it-IT" dirty="0" smtClean="0">
                <a:latin typeface="Times New Roman" panose="02020603050405020304" pitchFamily="18" charset="0"/>
                <a:cs typeface="MS PGothic" panose="020B0600070205080204" pitchFamily="34" charset="-128"/>
              </a:rPr>
              <a:t>2. Position the mouse pointer on the box frame: Copy!</a:t>
            </a:r>
            <a:r>
              <a:rPr lang="de-DE" altLang="it-IT" dirty="0" smtClean="0">
                <a:latin typeface="Times New Roman" panose="02020603050405020304" pitchFamily="18" charset="0"/>
                <a:cs typeface="MS PGothic" panose="020B0600070205080204" pitchFamily="34" charset="-128"/>
              </a:rPr>
              <a:t> </a:t>
            </a:r>
            <a:br>
              <a:rPr lang="de-DE" altLang="it-IT" dirty="0" smtClean="0">
                <a:latin typeface="Times New Roman" panose="02020603050405020304" pitchFamily="18" charset="0"/>
                <a:cs typeface="MS PGothic" panose="020B0600070205080204" pitchFamily="34" charset="-128"/>
              </a:rPr>
            </a:br>
            <a:r>
              <a:rPr lang="de-DE" altLang="it-IT" dirty="0" smtClean="0">
                <a:latin typeface="Times New Roman" panose="02020603050405020304" pitchFamily="18" charset="0"/>
                <a:cs typeface="MS PGothic" panose="020B0600070205080204" pitchFamily="34" charset="-128"/>
              </a:rPr>
              <a:t>3. </a:t>
            </a:r>
            <a:r>
              <a:rPr lang="en-GB" altLang="it-IT" dirty="0" smtClean="0">
                <a:latin typeface="Times New Roman" panose="02020603050405020304" pitchFamily="18" charset="0"/>
                <a:cs typeface="MS PGothic" panose="020B0600070205080204" pitchFamily="34" charset="-128"/>
              </a:rPr>
              <a:t>Click on the particular slide: Paste!</a:t>
            </a:r>
          </a:p>
          <a:p>
            <a:pPr>
              <a:spcBef>
                <a:spcPct val="50000"/>
              </a:spcBef>
              <a:buClr>
                <a:srgbClr val="F8B323"/>
              </a:buClr>
              <a:buFont typeface="Wingdings" panose="05000000000000000000" pitchFamily="2" charset="2"/>
              <a:buNone/>
            </a:pPr>
            <a:endParaRPr lang="en-GB" altLang="it-IT" dirty="0" smtClean="0">
              <a:latin typeface="Times New Roman" panose="02020603050405020304" pitchFamily="18" charset="0"/>
              <a:cs typeface="MS PGothic" panose="020B0600070205080204" pitchFamily="34" charset="-128"/>
            </a:endParaRPr>
          </a:p>
          <a:p>
            <a:pPr>
              <a:spcBef>
                <a:spcPct val="50000"/>
              </a:spcBef>
              <a:buClr>
                <a:srgbClr val="F8B323"/>
              </a:buClr>
              <a:buFont typeface="Wingdings" panose="05000000000000000000" pitchFamily="2" charset="2"/>
              <a:buNone/>
            </a:pPr>
            <a:r>
              <a:rPr lang="en-GB" altLang="it-IT" dirty="0" smtClean="0">
                <a:latin typeface="Times New Roman" panose="02020603050405020304" pitchFamily="18" charset="0"/>
                <a:cs typeface="MS PGothic" panose="020B0600070205080204" pitchFamily="34" charset="-128"/>
              </a:rPr>
              <a:t>How you intend to use the elements is your choice. </a:t>
            </a:r>
            <a:br>
              <a:rPr lang="en-GB" altLang="it-IT" dirty="0" smtClean="0">
                <a:latin typeface="Times New Roman" panose="02020603050405020304" pitchFamily="18" charset="0"/>
                <a:cs typeface="MS PGothic" panose="020B0600070205080204" pitchFamily="34" charset="-128"/>
              </a:rPr>
            </a:br>
            <a:r>
              <a:rPr lang="en-GB" altLang="it-IT" dirty="0" smtClean="0">
                <a:latin typeface="Times New Roman" panose="02020603050405020304" pitchFamily="18" charset="0"/>
                <a:cs typeface="MS PGothic" panose="020B0600070205080204" pitchFamily="34" charset="-128"/>
              </a:rPr>
              <a:t>You can combine the text block style with the background colour in different manner.</a:t>
            </a:r>
          </a:p>
          <a:p>
            <a:pPr>
              <a:spcBef>
                <a:spcPct val="50000"/>
              </a:spcBef>
              <a:buClr>
                <a:srgbClr val="F8B323"/>
              </a:buClr>
              <a:buFont typeface="Wingdings" panose="05000000000000000000" pitchFamily="2" charset="2"/>
              <a:buNone/>
            </a:pPr>
            <a:endParaRPr lang="en-GB" altLang="it-IT" dirty="0" smtClean="0">
              <a:latin typeface="Times New Roman" panose="02020603050405020304" pitchFamily="18" charset="0"/>
              <a:cs typeface="MS PGothic" panose="020B0600070205080204" pitchFamily="34" charset="-128"/>
            </a:endParaRPr>
          </a:p>
        </p:txBody>
      </p:sp>
      <p:sp>
        <p:nvSpPr>
          <p:cNvPr id="4" name="Slide Number Placeholder 3"/>
          <p:cNvSpPr>
            <a:spLocks noGrp="1"/>
          </p:cNvSpPr>
          <p:nvPr>
            <p:ph type="sldNum" sz="quarter"/>
          </p:nvPr>
        </p:nvSpPr>
        <p:spPr>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9525">
                <a:solidFill>
                  <a:srgbClr val="808080"/>
                </a:solidFill>
                <a:round/>
                <a:headEnd/>
                <a:tailEnd/>
              </a14:hiddenLine>
            </a:ext>
            <a:ext uri="{AF507438-7753-43e0-B8FC-AC1667EBCBE1}">
              <a14:hiddenEffects xmlns="" xmlns:a14="http://schemas.microsoft.com/office/drawing/2010/main">
                <a:effectLst>
                  <a:outerShdw blurRad="63500" dist="38099" dir="2700000" algn="ctr" rotWithShape="0">
                    <a:schemeClr val="bg2">
                      <a:alpha val="74997"/>
                    </a:schemeClr>
                  </a:outerShdw>
                </a:effectLst>
              </a14:hiddenEffects>
            </a:ext>
            <a:ext uri="{FAA26D3D-D897-4be2-8F04-BA451C77F1D7}">
              <ma14:placeholderFlag xmlns="" xmlns:ma14="http://schemas.microsoft.com/office/mac/drawingml/2011/main" val="1"/>
            </a:ext>
          </a:extLst>
        </p:spPr>
        <p:txBody>
          <a:bodyPr/>
          <a:lstStyle>
            <a:lvl1pPr eaLnBrk="0">
              <a:tabLst>
                <a:tab pos="0" algn="l"/>
                <a:tab pos="425246" algn="l"/>
                <a:tab pos="852001" algn="l"/>
                <a:tab pos="1278755" algn="l"/>
                <a:tab pos="1705510" algn="l"/>
                <a:tab pos="2132264" algn="l"/>
                <a:tab pos="2559019" algn="l"/>
                <a:tab pos="2985773" algn="l"/>
                <a:tab pos="3412528" algn="l"/>
                <a:tab pos="3839282" algn="l"/>
                <a:tab pos="4266037" algn="l"/>
                <a:tab pos="4692791" algn="l"/>
                <a:tab pos="5119546" algn="l"/>
                <a:tab pos="5546300" algn="l"/>
                <a:tab pos="5973055" algn="l"/>
                <a:tab pos="6399809" algn="l"/>
                <a:tab pos="6826564" algn="l"/>
                <a:tab pos="7253318" algn="l"/>
                <a:tab pos="7680073" algn="l"/>
                <a:tab pos="8106827" algn="l"/>
                <a:tab pos="8533581" algn="l"/>
              </a:tabLst>
              <a:defRPr sz="2300">
                <a:solidFill>
                  <a:schemeClr val="bg1"/>
                </a:solidFill>
                <a:latin typeface="Arial" panose="020B0604020202020204" pitchFamily="34" charset="0"/>
                <a:ea typeface="MS PGothic" panose="020B0600070205080204" pitchFamily="34" charset="-128"/>
              </a:defRPr>
            </a:lvl1pPr>
            <a:lvl2pPr marL="705728" indent="-271434" eaLnBrk="0">
              <a:tabLst>
                <a:tab pos="0" algn="l"/>
                <a:tab pos="425246" algn="l"/>
                <a:tab pos="852001" algn="l"/>
                <a:tab pos="1278755" algn="l"/>
                <a:tab pos="1705510" algn="l"/>
                <a:tab pos="2132264" algn="l"/>
                <a:tab pos="2559019" algn="l"/>
                <a:tab pos="2985773" algn="l"/>
                <a:tab pos="3412528" algn="l"/>
                <a:tab pos="3839282" algn="l"/>
                <a:tab pos="4266037" algn="l"/>
                <a:tab pos="4692791" algn="l"/>
                <a:tab pos="5119546" algn="l"/>
                <a:tab pos="5546300" algn="l"/>
                <a:tab pos="5973055" algn="l"/>
                <a:tab pos="6399809" algn="l"/>
                <a:tab pos="6826564" algn="l"/>
                <a:tab pos="7253318" algn="l"/>
                <a:tab pos="7680073" algn="l"/>
                <a:tab pos="8106827" algn="l"/>
                <a:tab pos="8533581" algn="l"/>
              </a:tabLst>
              <a:defRPr sz="2300">
                <a:solidFill>
                  <a:schemeClr val="bg1"/>
                </a:solidFill>
                <a:latin typeface="Arial" panose="020B0604020202020204" pitchFamily="34" charset="0"/>
                <a:ea typeface="MS PGothic" panose="020B0600070205080204" pitchFamily="34" charset="-128"/>
              </a:defRPr>
            </a:lvl2pPr>
            <a:lvl3pPr marL="1085736" indent="-217147" eaLnBrk="0">
              <a:tabLst>
                <a:tab pos="0" algn="l"/>
                <a:tab pos="425246" algn="l"/>
                <a:tab pos="852001" algn="l"/>
                <a:tab pos="1278755" algn="l"/>
                <a:tab pos="1705510" algn="l"/>
                <a:tab pos="2132264" algn="l"/>
                <a:tab pos="2559019" algn="l"/>
                <a:tab pos="2985773" algn="l"/>
                <a:tab pos="3412528" algn="l"/>
                <a:tab pos="3839282" algn="l"/>
                <a:tab pos="4266037" algn="l"/>
                <a:tab pos="4692791" algn="l"/>
                <a:tab pos="5119546" algn="l"/>
                <a:tab pos="5546300" algn="l"/>
                <a:tab pos="5973055" algn="l"/>
                <a:tab pos="6399809" algn="l"/>
                <a:tab pos="6826564" algn="l"/>
                <a:tab pos="7253318" algn="l"/>
                <a:tab pos="7680073" algn="l"/>
                <a:tab pos="8106827" algn="l"/>
                <a:tab pos="8533581" algn="l"/>
              </a:tabLst>
              <a:defRPr sz="2300">
                <a:solidFill>
                  <a:schemeClr val="bg1"/>
                </a:solidFill>
                <a:latin typeface="Arial" panose="020B0604020202020204" pitchFamily="34" charset="0"/>
                <a:ea typeface="MS PGothic" panose="020B0600070205080204" pitchFamily="34" charset="-128"/>
              </a:defRPr>
            </a:lvl3pPr>
            <a:lvl4pPr marL="1520030" indent="-217147" eaLnBrk="0">
              <a:tabLst>
                <a:tab pos="0" algn="l"/>
                <a:tab pos="425246" algn="l"/>
                <a:tab pos="852001" algn="l"/>
                <a:tab pos="1278755" algn="l"/>
                <a:tab pos="1705510" algn="l"/>
                <a:tab pos="2132264" algn="l"/>
                <a:tab pos="2559019" algn="l"/>
                <a:tab pos="2985773" algn="l"/>
                <a:tab pos="3412528" algn="l"/>
                <a:tab pos="3839282" algn="l"/>
                <a:tab pos="4266037" algn="l"/>
                <a:tab pos="4692791" algn="l"/>
                <a:tab pos="5119546" algn="l"/>
                <a:tab pos="5546300" algn="l"/>
                <a:tab pos="5973055" algn="l"/>
                <a:tab pos="6399809" algn="l"/>
                <a:tab pos="6826564" algn="l"/>
                <a:tab pos="7253318" algn="l"/>
                <a:tab pos="7680073" algn="l"/>
                <a:tab pos="8106827" algn="l"/>
                <a:tab pos="8533581" algn="l"/>
              </a:tabLst>
              <a:defRPr sz="2300">
                <a:solidFill>
                  <a:schemeClr val="bg1"/>
                </a:solidFill>
                <a:latin typeface="Arial" panose="020B0604020202020204" pitchFamily="34" charset="0"/>
                <a:ea typeface="MS PGothic" panose="020B0600070205080204" pitchFamily="34" charset="-128"/>
              </a:defRPr>
            </a:lvl4pPr>
            <a:lvl5pPr marL="1954324" indent="-217147" eaLnBrk="0">
              <a:tabLst>
                <a:tab pos="0" algn="l"/>
                <a:tab pos="425246" algn="l"/>
                <a:tab pos="852001" algn="l"/>
                <a:tab pos="1278755" algn="l"/>
                <a:tab pos="1705510" algn="l"/>
                <a:tab pos="2132264" algn="l"/>
                <a:tab pos="2559019" algn="l"/>
                <a:tab pos="2985773" algn="l"/>
                <a:tab pos="3412528" algn="l"/>
                <a:tab pos="3839282" algn="l"/>
                <a:tab pos="4266037" algn="l"/>
                <a:tab pos="4692791" algn="l"/>
                <a:tab pos="5119546" algn="l"/>
                <a:tab pos="5546300" algn="l"/>
                <a:tab pos="5973055" algn="l"/>
                <a:tab pos="6399809" algn="l"/>
                <a:tab pos="6826564" algn="l"/>
                <a:tab pos="7253318" algn="l"/>
                <a:tab pos="7680073" algn="l"/>
                <a:tab pos="8106827" algn="l"/>
                <a:tab pos="8533581" algn="l"/>
              </a:tabLst>
              <a:defRPr sz="2300">
                <a:solidFill>
                  <a:schemeClr val="bg1"/>
                </a:solidFill>
                <a:latin typeface="Arial" panose="020B0604020202020204" pitchFamily="34" charset="0"/>
                <a:ea typeface="MS PGothic" panose="020B0600070205080204" pitchFamily="34" charset="-128"/>
              </a:defRPr>
            </a:lvl5pPr>
            <a:lvl6pPr marL="2388619" indent="-217147" defTabSz="425246" eaLnBrk="0" fontAlgn="base" hangingPunct="0">
              <a:lnSpc>
                <a:spcPct val="93000"/>
              </a:lnSpc>
              <a:spcBef>
                <a:spcPct val="0"/>
              </a:spcBef>
              <a:spcAft>
                <a:spcPct val="0"/>
              </a:spcAft>
              <a:buClr>
                <a:srgbClr val="000000"/>
              </a:buClr>
              <a:buSzPct val="100000"/>
              <a:buFont typeface="Times New Roman" panose="02020603050405020304" pitchFamily="18" charset="0"/>
              <a:tabLst>
                <a:tab pos="0" algn="l"/>
                <a:tab pos="425246" algn="l"/>
                <a:tab pos="852001" algn="l"/>
                <a:tab pos="1278755" algn="l"/>
                <a:tab pos="1705510" algn="l"/>
                <a:tab pos="2132264" algn="l"/>
                <a:tab pos="2559019" algn="l"/>
                <a:tab pos="2985773" algn="l"/>
                <a:tab pos="3412528" algn="l"/>
                <a:tab pos="3839282" algn="l"/>
                <a:tab pos="4266037" algn="l"/>
                <a:tab pos="4692791" algn="l"/>
                <a:tab pos="5119546" algn="l"/>
                <a:tab pos="5546300" algn="l"/>
                <a:tab pos="5973055" algn="l"/>
                <a:tab pos="6399809" algn="l"/>
                <a:tab pos="6826564" algn="l"/>
                <a:tab pos="7253318" algn="l"/>
                <a:tab pos="7680073" algn="l"/>
                <a:tab pos="8106827" algn="l"/>
                <a:tab pos="8533581" algn="l"/>
              </a:tabLst>
              <a:defRPr sz="2300">
                <a:solidFill>
                  <a:schemeClr val="bg1"/>
                </a:solidFill>
                <a:latin typeface="Arial" panose="020B0604020202020204" pitchFamily="34" charset="0"/>
                <a:ea typeface="MS PGothic" panose="020B0600070205080204" pitchFamily="34" charset="-128"/>
              </a:defRPr>
            </a:lvl6pPr>
            <a:lvl7pPr marL="2822913" indent="-217147" defTabSz="425246" eaLnBrk="0" fontAlgn="base" hangingPunct="0">
              <a:lnSpc>
                <a:spcPct val="93000"/>
              </a:lnSpc>
              <a:spcBef>
                <a:spcPct val="0"/>
              </a:spcBef>
              <a:spcAft>
                <a:spcPct val="0"/>
              </a:spcAft>
              <a:buClr>
                <a:srgbClr val="000000"/>
              </a:buClr>
              <a:buSzPct val="100000"/>
              <a:buFont typeface="Times New Roman" panose="02020603050405020304" pitchFamily="18" charset="0"/>
              <a:tabLst>
                <a:tab pos="0" algn="l"/>
                <a:tab pos="425246" algn="l"/>
                <a:tab pos="852001" algn="l"/>
                <a:tab pos="1278755" algn="l"/>
                <a:tab pos="1705510" algn="l"/>
                <a:tab pos="2132264" algn="l"/>
                <a:tab pos="2559019" algn="l"/>
                <a:tab pos="2985773" algn="l"/>
                <a:tab pos="3412528" algn="l"/>
                <a:tab pos="3839282" algn="l"/>
                <a:tab pos="4266037" algn="l"/>
                <a:tab pos="4692791" algn="l"/>
                <a:tab pos="5119546" algn="l"/>
                <a:tab pos="5546300" algn="l"/>
                <a:tab pos="5973055" algn="l"/>
                <a:tab pos="6399809" algn="l"/>
                <a:tab pos="6826564" algn="l"/>
                <a:tab pos="7253318" algn="l"/>
                <a:tab pos="7680073" algn="l"/>
                <a:tab pos="8106827" algn="l"/>
                <a:tab pos="8533581" algn="l"/>
              </a:tabLst>
              <a:defRPr sz="2300">
                <a:solidFill>
                  <a:schemeClr val="bg1"/>
                </a:solidFill>
                <a:latin typeface="Arial" panose="020B0604020202020204" pitchFamily="34" charset="0"/>
                <a:ea typeface="MS PGothic" panose="020B0600070205080204" pitchFamily="34" charset="-128"/>
              </a:defRPr>
            </a:lvl7pPr>
            <a:lvl8pPr marL="3257207" indent="-217147" defTabSz="425246" eaLnBrk="0" fontAlgn="base" hangingPunct="0">
              <a:lnSpc>
                <a:spcPct val="93000"/>
              </a:lnSpc>
              <a:spcBef>
                <a:spcPct val="0"/>
              </a:spcBef>
              <a:spcAft>
                <a:spcPct val="0"/>
              </a:spcAft>
              <a:buClr>
                <a:srgbClr val="000000"/>
              </a:buClr>
              <a:buSzPct val="100000"/>
              <a:buFont typeface="Times New Roman" panose="02020603050405020304" pitchFamily="18" charset="0"/>
              <a:tabLst>
                <a:tab pos="0" algn="l"/>
                <a:tab pos="425246" algn="l"/>
                <a:tab pos="852001" algn="l"/>
                <a:tab pos="1278755" algn="l"/>
                <a:tab pos="1705510" algn="l"/>
                <a:tab pos="2132264" algn="l"/>
                <a:tab pos="2559019" algn="l"/>
                <a:tab pos="2985773" algn="l"/>
                <a:tab pos="3412528" algn="l"/>
                <a:tab pos="3839282" algn="l"/>
                <a:tab pos="4266037" algn="l"/>
                <a:tab pos="4692791" algn="l"/>
                <a:tab pos="5119546" algn="l"/>
                <a:tab pos="5546300" algn="l"/>
                <a:tab pos="5973055" algn="l"/>
                <a:tab pos="6399809" algn="l"/>
                <a:tab pos="6826564" algn="l"/>
                <a:tab pos="7253318" algn="l"/>
                <a:tab pos="7680073" algn="l"/>
                <a:tab pos="8106827" algn="l"/>
                <a:tab pos="8533581" algn="l"/>
              </a:tabLst>
              <a:defRPr sz="2300">
                <a:solidFill>
                  <a:schemeClr val="bg1"/>
                </a:solidFill>
                <a:latin typeface="Arial" panose="020B0604020202020204" pitchFamily="34" charset="0"/>
                <a:ea typeface="MS PGothic" panose="020B0600070205080204" pitchFamily="34" charset="-128"/>
              </a:defRPr>
            </a:lvl8pPr>
            <a:lvl9pPr marL="3691501" indent="-217147" defTabSz="425246" eaLnBrk="0" fontAlgn="base" hangingPunct="0">
              <a:lnSpc>
                <a:spcPct val="93000"/>
              </a:lnSpc>
              <a:spcBef>
                <a:spcPct val="0"/>
              </a:spcBef>
              <a:spcAft>
                <a:spcPct val="0"/>
              </a:spcAft>
              <a:buClr>
                <a:srgbClr val="000000"/>
              </a:buClr>
              <a:buSzPct val="100000"/>
              <a:buFont typeface="Times New Roman" panose="02020603050405020304" pitchFamily="18" charset="0"/>
              <a:tabLst>
                <a:tab pos="0" algn="l"/>
                <a:tab pos="425246" algn="l"/>
                <a:tab pos="852001" algn="l"/>
                <a:tab pos="1278755" algn="l"/>
                <a:tab pos="1705510" algn="l"/>
                <a:tab pos="2132264" algn="l"/>
                <a:tab pos="2559019" algn="l"/>
                <a:tab pos="2985773" algn="l"/>
                <a:tab pos="3412528" algn="l"/>
                <a:tab pos="3839282" algn="l"/>
                <a:tab pos="4266037" algn="l"/>
                <a:tab pos="4692791" algn="l"/>
                <a:tab pos="5119546" algn="l"/>
                <a:tab pos="5546300" algn="l"/>
                <a:tab pos="5973055" algn="l"/>
                <a:tab pos="6399809" algn="l"/>
                <a:tab pos="6826564" algn="l"/>
                <a:tab pos="7253318" algn="l"/>
                <a:tab pos="7680073" algn="l"/>
                <a:tab pos="8106827" algn="l"/>
                <a:tab pos="8533581" algn="l"/>
              </a:tabLst>
              <a:defRPr sz="2300">
                <a:solidFill>
                  <a:schemeClr val="bg1"/>
                </a:solidFill>
                <a:latin typeface="Arial" panose="020B0604020202020204" pitchFamily="34" charset="0"/>
                <a:ea typeface="MS PGothic" panose="020B0600070205080204" pitchFamily="34" charset="-128"/>
              </a:defRPr>
            </a:lvl9pPr>
          </a:lstStyle>
          <a:p>
            <a:pPr eaLnBrk="1"/>
            <a:fld id="{97D1A234-6B24-49CF-837A-8A4D4F07CEA7}" type="slidenum">
              <a:rPr lang="it-IT" altLang="it-IT" sz="1300">
                <a:solidFill>
                  <a:srgbClr val="000000"/>
                </a:solidFill>
                <a:latin typeface="Times New Roman" panose="02020603050405020304" pitchFamily="18" charset="0"/>
              </a:rPr>
              <a:pPr eaLnBrk="1"/>
              <a:t>10</a:t>
            </a:fld>
            <a:endParaRPr lang="it-IT" altLang="it-IT" sz="1300" dirty="0">
              <a:solidFill>
                <a:srgbClr val="000000"/>
              </a:solidFill>
              <a:latin typeface="Times New Roman" panose="02020603050405020304" pitchFamily="18" charset="0"/>
            </a:endParaRPr>
          </a:p>
        </p:txBody>
      </p:sp>
    </p:spTree>
    <p:extLst>
      <p:ext uri="{BB962C8B-B14F-4D97-AF65-F5344CB8AC3E}">
        <p14:creationId xmlns:p14="http://schemas.microsoft.com/office/powerpoint/2010/main" val="2350339072"/>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GB" altLang="it-IT" sz="1000" b="1" dirty="0" smtClean="0">
                <a:latin typeface="Times New Roman" panose="02020603050405020304" pitchFamily="18" charset="0"/>
                <a:cs typeface="MS PGothic" panose="020B0600070205080204" pitchFamily="34" charset="-128"/>
              </a:rPr>
              <a:t>Slide 3 – (..) : Content of the presentation</a:t>
            </a:r>
          </a:p>
          <a:p>
            <a:endParaRPr lang="en-GB" altLang="it-IT" sz="1000" dirty="0" smtClean="0">
              <a:latin typeface="Times New Roman" panose="02020603050405020304" pitchFamily="18" charset="0"/>
              <a:cs typeface="MS PGothic" panose="020B0600070205080204" pitchFamily="34" charset="-128"/>
            </a:endParaRPr>
          </a:p>
          <a:p>
            <a:r>
              <a:rPr lang="en-GB" altLang="it-IT" sz="1000" dirty="0" smtClean="0">
                <a:latin typeface="Times New Roman" panose="02020603050405020304" pitchFamily="18" charset="0"/>
                <a:cs typeface="MS PGothic" panose="020B0600070205080204" pitchFamily="34" charset="-128"/>
              </a:rPr>
              <a:t>Insert a new slide: Home &gt; </a:t>
            </a:r>
            <a:r>
              <a:rPr lang="en-GB" altLang="en-US" sz="1000" dirty="0" smtClean="0">
                <a:latin typeface="Times New Roman" panose="02020603050405020304" pitchFamily="18" charset="0"/>
                <a:cs typeface="MS PGothic" panose="020B0600070205080204" pitchFamily="34" charset="-128"/>
              </a:rPr>
              <a:t>“</a:t>
            </a:r>
            <a:r>
              <a:rPr lang="en-GB" altLang="it-IT" sz="1000" dirty="0" smtClean="0">
                <a:latin typeface="Times New Roman" panose="02020603050405020304" pitchFamily="18" charset="0"/>
                <a:cs typeface="MS PGothic" panose="020B0600070205080204" pitchFamily="34" charset="-128"/>
              </a:rPr>
              <a:t>New Slide</a:t>
            </a:r>
            <a:r>
              <a:rPr lang="en-GB" altLang="en-US" sz="1000" dirty="0" smtClean="0">
                <a:latin typeface="Times New Roman" panose="02020603050405020304" pitchFamily="18" charset="0"/>
                <a:cs typeface="MS PGothic" panose="020B0600070205080204" pitchFamily="34" charset="-128"/>
              </a:rPr>
              <a:t>”</a:t>
            </a:r>
            <a:r>
              <a:rPr lang="en-GB" altLang="it-IT" sz="1000" dirty="0" smtClean="0">
                <a:latin typeface="Times New Roman" panose="02020603050405020304" pitchFamily="18" charset="0"/>
                <a:cs typeface="MS PGothic" panose="020B0600070205080204" pitchFamily="34" charset="-128"/>
              </a:rPr>
              <a:t> and choose a</a:t>
            </a:r>
            <a:r>
              <a:rPr lang="en-GB" altLang="it-IT" sz="1000" b="1" dirty="0" smtClean="0">
                <a:latin typeface="Times New Roman" panose="02020603050405020304" pitchFamily="18" charset="0"/>
                <a:cs typeface="MS PGothic" panose="020B0600070205080204" pitchFamily="34" charset="-128"/>
              </a:rPr>
              <a:t> </a:t>
            </a:r>
            <a:r>
              <a:rPr lang="en-GB" altLang="it-IT" dirty="0" smtClean="0">
                <a:latin typeface="Times New Roman" panose="02020603050405020304" pitchFamily="18" charset="0"/>
                <a:cs typeface="MS PGothic" panose="020B0600070205080204" pitchFamily="34" charset="-128"/>
                <a:sym typeface="Wingdings" panose="05000000000000000000" pitchFamily="2" charset="2"/>
              </a:rPr>
              <a:t>slide</a:t>
            </a:r>
            <a:r>
              <a:rPr lang="en-GB" altLang="it-IT" b="1" dirty="0" smtClean="0">
                <a:latin typeface="Times New Roman" panose="02020603050405020304" pitchFamily="18" charset="0"/>
                <a:cs typeface="MS PGothic" panose="020B0600070205080204" pitchFamily="34" charset="-128"/>
                <a:sym typeface="Wingdings" panose="05000000000000000000" pitchFamily="2" charset="2"/>
              </a:rPr>
              <a:t> Layout:</a:t>
            </a:r>
          </a:p>
          <a:p>
            <a:pPr>
              <a:lnSpc>
                <a:spcPct val="90000"/>
              </a:lnSpc>
              <a:spcBef>
                <a:spcPct val="0"/>
              </a:spcBef>
              <a:spcAft>
                <a:spcPct val="20000"/>
              </a:spcAft>
              <a:buFont typeface="Arial" panose="020B0604020202020204" pitchFamily="34" charset="0"/>
              <a:buChar char="•"/>
            </a:pPr>
            <a:r>
              <a:rPr lang="en-GB" altLang="it-IT" dirty="0" smtClean="0">
                <a:latin typeface="Times New Roman" panose="02020603050405020304" pitchFamily="18" charset="0"/>
                <a:cs typeface="MS PGothic" panose="020B0600070205080204" pitchFamily="34" charset="-128"/>
                <a:sym typeface="Wingdings" panose="05000000000000000000" pitchFamily="2" charset="2"/>
              </a:rPr>
              <a:t>For Title &amp; Subtitle</a:t>
            </a:r>
          </a:p>
          <a:p>
            <a:pPr>
              <a:lnSpc>
                <a:spcPct val="90000"/>
              </a:lnSpc>
              <a:spcBef>
                <a:spcPct val="0"/>
              </a:spcBef>
              <a:spcAft>
                <a:spcPct val="20000"/>
              </a:spcAft>
              <a:buFont typeface="Arial" panose="020B0604020202020204" pitchFamily="34" charset="0"/>
              <a:buChar char="•"/>
            </a:pPr>
            <a:r>
              <a:rPr lang="en-GB" altLang="it-IT" dirty="0" smtClean="0">
                <a:latin typeface="Times New Roman" panose="02020603050405020304" pitchFamily="18" charset="0"/>
                <a:cs typeface="MS PGothic" panose="020B0600070205080204" pitchFamily="34" charset="-128"/>
                <a:sym typeface="Wingdings" panose="05000000000000000000" pitchFamily="2" charset="2"/>
              </a:rPr>
              <a:t>For text with bullet points</a:t>
            </a:r>
          </a:p>
          <a:p>
            <a:pPr>
              <a:lnSpc>
                <a:spcPct val="90000"/>
              </a:lnSpc>
              <a:spcBef>
                <a:spcPct val="0"/>
              </a:spcBef>
              <a:spcAft>
                <a:spcPct val="20000"/>
              </a:spcAft>
              <a:buFont typeface="Arial" panose="020B0604020202020204" pitchFamily="34" charset="0"/>
              <a:buChar char="•"/>
            </a:pPr>
            <a:r>
              <a:rPr lang="en-GB" altLang="it-IT" dirty="0" smtClean="0">
                <a:latin typeface="Times New Roman" panose="02020603050405020304" pitchFamily="18" charset="0"/>
                <a:cs typeface="MS PGothic" panose="020B0600070205080204" pitchFamily="34" charset="-128"/>
                <a:sym typeface="Wingdings" panose="05000000000000000000" pitchFamily="2" charset="2"/>
              </a:rPr>
              <a:t>For Text</a:t>
            </a:r>
          </a:p>
          <a:p>
            <a:pPr>
              <a:lnSpc>
                <a:spcPct val="90000"/>
              </a:lnSpc>
              <a:spcBef>
                <a:spcPct val="0"/>
              </a:spcBef>
              <a:spcAft>
                <a:spcPct val="20000"/>
              </a:spcAft>
              <a:buFont typeface="Arial" panose="020B0604020202020204" pitchFamily="34" charset="0"/>
              <a:buChar char="•"/>
            </a:pPr>
            <a:r>
              <a:rPr lang="en-GB" altLang="it-IT" dirty="0" smtClean="0">
                <a:latin typeface="Times New Roman" panose="02020603050405020304" pitchFamily="18" charset="0"/>
                <a:cs typeface="MS PGothic" panose="020B0600070205080204" pitchFamily="34" charset="-128"/>
                <a:sym typeface="Wingdings" panose="05000000000000000000" pitchFamily="2" charset="2"/>
              </a:rPr>
              <a:t>For Picture, graphs, visuals</a:t>
            </a:r>
          </a:p>
          <a:p>
            <a:pPr>
              <a:lnSpc>
                <a:spcPct val="90000"/>
              </a:lnSpc>
              <a:spcBef>
                <a:spcPct val="0"/>
              </a:spcBef>
              <a:spcAft>
                <a:spcPct val="20000"/>
              </a:spcAft>
              <a:buFont typeface="Arial" panose="020B0604020202020204" pitchFamily="34" charset="0"/>
              <a:buChar char="•"/>
            </a:pPr>
            <a:r>
              <a:rPr lang="en-GB" altLang="it-IT" dirty="0" smtClean="0">
                <a:latin typeface="Times New Roman" panose="02020603050405020304" pitchFamily="18" charset="0"/>
                <a:cs typeface="MS PGothic" panose="020B0600070205080204" pitchFamily="34" charset="-128"/>
                <a:sym typeface="Wingdings" panose="05000000000000000000" pitchFamily="2" charset="2"/>
              </a:rPr>
              <a:t>Two columns </a:t>
            </a:r>
          </a:p>
          <a:p>
            <a:pPr>
              <a:lnSpc>
                <a:spcPct val="90000"/>
              </a:lnSpc>
              <a:spcBef>
                <a:spcPct val="0"/>
              </a:spcBef>
              <a:spcAft>
                <a:spcPct val="20000"/>
              </a:spcAft>
              <a:buFont typeface="Arial" panose="020B0604020202020204" pitchFamily="34" charset="0"/>
              <a:buChar char="•"/>
            </a:pPr>
            <a:r>
              <a:rPr lang="en-GB" altLang="it-IT" dirty="0" smtClean="0">
                <a:latin typeface="Times New Roman" panose="02020603050405020304" pitchFamily="18" charset="0"/>
                <a:cs typeface="MS PGothic" panose="020B0600070205080204" pitchFamily="34" charset="-128"/>
                <a:sym typeface="Wingdings" panose="05000000000000000000" pitchFamily="2" charset="2"/>
              </a:rPr>
              <a:t>Blank</a:t>
            </a:r>
          </a:p>
          <a:p>
            <a:pPr>
              <a:lnSpc>
                <a:spcPct val="90000"/>
              </a:lnSpc>
              <a:spcBef>
                <a:spcPct val="0"/>
              </a:spcBef>
              <a:spcAft>
                <a:spcPct val="20000"/>
              </a:spcAft>
              <a:buFont typeface="Arial" panose="020B0604020202020204" pitchFamily="34" charset="0"/>
              <a:buChar char="•"/>
            </a:pPr>
            <a:endParaRPr lang="en-GB" altLang="it-IT" dirty="0" smtClean="0">
              <a:latin typeface="Times New Roman" panose="02020603050405020304" pitchFamily="18" charset="0"/>
              <a:cs typeface="MS PGothic" panose="020B0600070205080204" pitchFamily="34" charset="-128"/>
              <a:sym typeface="Wingdings" panose="05000000000000000000" pitchFamily="2" charset="2"/>
            </a:endParaRPr>
          </a:p>
          <a:p>
            <a:pPr>
              <a:spcBef>
                <a:spcPct val="50000"/>
              </a:spcBef>
              <a:buClr>
                <a:srgbClr val="F8B323"/>
              </a:buClr>
              <a:buFont typeface="Wingdings" panose="05000000000000000000" pitchFamily="2" charset="2"/>
              <a:buNone/>
            </a:pPr>
            <a:r>
              <a:rPr lang="en-GB" altLang="it-IT" b="1" dirty="0" smtClean="0">
                <a:latin typeface="Times New Roman" panose="02020603050405020304" pitchFamily="18" charset="0"/>
                <a:cs typeface="MS PGothic" panose="020B0600070205080204" pitchFamily="34" charset="-128"/>
              </a:rPr>
              <a:t>If you want Copy &amp; paste </a:t>
            </a:r>
            <a:r>
              <a:rPr lang="en-GB" altLang="it-IT" dirty="0" smtClean="0">
                <a:latin typeface="Times New Roman" panose="02020603050405020304" pitchFamily="18" charset="0"/>
                <a:cs typeface="MS PGothic" panose="020B0600070205080204" pitchFamily="34" charset="-128"/>
              </a:rPr>
              <a:t>an element from the Clip Board to the particular slide: </a:t>
            </a:r>
            <a:br>
              <a:rPr lang="en-GB" altLang="it-IT" dirty="0" smtClean="0">
                <a:latin typeface="Times New Roman" panose="02020603050405020304" pitchFamily="18" charset="0"/>
                <a:cs typeface="MS PGothic" panose="020B0600070205080204" pitchFamily="34" charset="-128"/>
              </a:rPr>
            </a:br>
            <a:r>
              <a:rPr lang="en-GB" altLang="it-IT" dirty="0" smtClean="0">
                <a:latin typeface="Times New Roman" panose="02020603050405020304" pitchFamily="18" charset="0"/>
                <a:cs typeface="MS PGothic" panose="020B0600070205080204" pitchFamily="34" charset="-128"/>
              </a:rPr>
              <a:t>1. Click on a box to mark it.</a:t>
            </a:r>
          </a:p>
          <a:p>
            <a:pPr>
              <a:spcBef>
                <a:spcPct val="50000"/>
              </a:spcBef>
              <a:buClr>
                <a:srgbClr val="F8B323"/>
              </a:buClr>
              <a:buFont typeface="Wingdings" panose="05000000000000000000" pitchFamily="2" charset="2"/>
              <a:buNone/>
            </a:pPr>
            <a:r>
              <a:rPr lang="en-GB" altLang="it-IT" dirty="0" smtClean="0">
                <a:latin typeface="Times New Roman" panose="02020603050405020304" pitchFamily="18" charset="0"/>
                <a:cs typeface="MS PGothic" panose="020B0600070205080204" pitchFamily="34" charset="-128"/>
              </a:rPr>
              <a:t>2. Position the mouse pointer on the box frame: Copy!</a:t>
            </a:r>
            <a:r>
              <a:rPr lang="de-DE" altLang="it-IT" dirty="0" smtClean="0">
                <a:latin typeface="Times New Roman" panose="02020603050405020304" pitchFamily="18" charset="0"/>
                <a:cs typeface="MS PGothic" panose="020B0600070205080204" pitchFamily="34" charset="-128"/>
              </a:rPr>
              <a:t> </a:t>
            </a:r>
            <a:br>
              <a:rPr lang="de-DE" altLang="it-IT" dirty="0" smtClean="0">
                <a:latin typeface="Times New Roman" panose="02020603050405020304" pitchFamily="18" charset="0"/>
                <a:cs typeface="MS PGothic" panose="020B0600070205080204" pitchFamily="34" charset="-128"/>
              </a:rPr>
            </a:br>
            <a:r>
              <a:rPr lang="de-DE" altLang="it-IT" dirty="0" smtClean="0">
                <a:latin typeface="Times New Roman" panose="02020603050405020304" pitchFamily="18" charset="0"/>
                <a:cs typeface="MS PGothic" panose="020B0600070205080204" pitchFamily="34" charset="-128"/>
              </a:rPr>
              <a:t>3. </a:t>
            </a:r>
            <a:r>
              <a:rPr lang="en-GB" altLang="it-IT" dirty="0" smtClean="0">
                <a:latin typeface="Times New Roman" panose="02020603050405020304" pitchFamily="18" charset="0"/>
                <a:cs typeface="MS PGothic" panose="020B0600070205080204" pitchFamily="34" charset="-128"/>
              </a:rPr>
              <a:t>Click on the particular slide: Paste!</a:t>
            </a:r>
          </a:p>
          <a:p>
            <a:pPr>
              <a:spcBef>
                <a:spcPct val="50000"/>
              </a:spcBef>
              <a:buClr>
                <a:srgbClr val="F8B323"/>
              </a:buClr>
              <a:buFont typeface="Wingdings" panose="05000000000000000000" pitchFamily="2" charset="2"/>
              <a:buNone/>
            </a:pPr>
            <a:endParaRPr lang="en-GB" altLang="it-IT" dirty="0" smtClean="0">
              <a:latin typeface="Times New Roman" panose="02020603050405020304" pitchFamily="18" charset="0"/>
              <a:cs typeface="MS PGothic" panose="020B0600070205080204" pitchFamily="34" charset="-128"/>
            </a:endParaRPr>
          </a:p>
          <a:p>
            <a:pPr>
              <a:spcBef>
                <a:spcPct val="50000"/>
              </a:spcBef>
              <a:buClr>
                <a:srgbClr val="F8B323"/>
              </a:buClr>
              <a:buFont typeface="Wingdings" panose="05000000000000000000" pitchFamily="2" charset="2"/>
              <a:buNone/>
            </a:pPr>
            <a:r>
              <a:rPr lang="en-GB" altLang="it-IT" dirty="0" smtClean="0">
                <a:latin typeface="Times New Roman" panose="02020603050405020304" pitchFamily="18" charset="0"/>
                <a:cs typeface="MS PGothic" panose="020B0600070205080204" pitchFamily="34" charset="-128"/>
              </a:rPr>
              <a:t>How you intend to use the elements is your choice. </a:t>
            </a:r>
            <a:br>
              <a:rPr lang="en-GB" altLang="it-IT" dirty="0" smtClean="0">
                <a:latin typeface="Times New Roman" panose="02020603050405020304" pitchFamily="18" charset="0"/>
                <a:cs typeface="MS PGothic" panose="020B0600070205080204" pitchFamily="34" charset="-128"/>
              </a:rPr>
            </a:br>
            <a:r>
              <a:rPr lang="en-GB" altLang="it-IT" dirty="0" smtClean="0">
                <a:latin typeface="Times New Roman" panose="02020603050405020304" pitchFamily="18" charset="0"/>
                <a:cs typeface="MS PGothic" panose="020B0600070205080204" pitchFamily="34" charset="-128"/>
              </a:rPr>
              <a:t>You can combine the text block style with the background colour in different manner.</a:t>
            </a:r>
          </a:p>
          <a:p>
            <a:pPr>
              <a:spcBef>
                <a:spcPct val="50000"/>
              </a:spcBef>
              <a:buClr>
                <a:srgbClr val="F8B323"/>
              </a:buClr>
              <a:buFont typeface="Wingdings" panose="05000000000000000000" pitchFamily="2" charset="2"/>
              <a:buNone/>
            </a:pPr>
            <a:endParaRPr lang="en-GB" altLang="it-IT" dirty="0" smtClean="0">
              <a:latin typeface="Times New Roman" panose="02020603050405020304" pitchFamily="18" charset="0"/>
              <a:cs typeface="MS PGothic" panose="020B0600070205080204" pitchFamily="34" charset="-128"/>
            </a:endParaRPr>
          </a:p>
        </p:txBody>
      </p:sp>
      <p:sp>
        <p:nvSpPr>
          <p:cNvPr id="4" name="Slide Number Placeholder 3"/>
          <p:cNvSpPr>
            <a:spLocks noGrp="1"/>
          </p:cNvSpPr>
          <p:nvPr>
            <p:ph type="sldNum" sz="quarter"/>
          </p:nvPr>
        </p:nvSpPr>
        <p:spPr>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9525">
                <a:solidFill>
                  <a:srgbClr val="808080"/>
                </a:solidFill>
                <a:round/>
                <a:headEnd/>
                <a:tailEnd/>
              </a14:hiddenLine>
            </a:ext>
            <a:ext uri="{AF507438-7753-43e0-B8FC-AC1667EBCBE1}">
              <a14:hiddenEffects xmlns="" xmlns:a14="http://schemas.microsoft.com/office/drawing/2010/main">
                <a:effectLst>
                  <a:outerShdw blurRad="63500" dist="38099" dir="2700000" algn="ctr" rotWithShape="0">
                    <a:schemeClr val="bg2">
                      <a:alpha val="74997"/>
                    </a:schemeClr>
                  </a:outerShdw>
                </a:effectLst>
              </a14:hiddenEffects>
            </a:ext>
            <a:ext uri="{FAA26D3D-D897-4be2-8F04-BA451C77F1D7}">
              <ma14:placeholderFlag xmlns="" xmlns:ma14="http://schemas.microsoft.com/office/mac/drawingml/2011/main" val="1"/>
            </a:ext>
          </a:extLst>
        </p:spPr>
        <p:txBody>
          <a:bodyPr/>
          <a:lstStyle>
            <a:lvl1pPr eaLnBrk="0">
              <a:tabLst>
                <a:tab pos="0" algn="l"/>
                <a:tab pos="425246" algn="l"/>
                <a:tab pos="852001" algn="l"/>
                <a:tab pos="1278755" algn="l"/>
                <a:tab pos="1705510" algn="l"/>
                <a:tab pos="2132264" algn="l"/>
                <a:tab pos="2559019" algn="l"/>
                <a:tab pos="2985773" algn="l"/>
                <a:tab pos="3412528" algn="l"/>
                <a:tab pos="3839282" algn="l"/>
                <a:tab pos="4266037" algn="l"/>
                <a:tab pos="4692791" algn="l"/>
                <a:tab pos="5119546" algn="l"/>
                <a:tab pos="5546300" algn="l"/>
                <a:tab pos="5973055" algn="l"/>
                <a:tab pos="6399809" algn="l"/>
                <a:tab pos="6826564" algn="l"/>
                <a:tab pos="7253318" algn="l"/>
                <a:tab pos="7680073" algn="l"/>
                <a:tab pos="8106827" algn="l"/>
                <a:tab pos="8533581" algn="l"/>
              </a:tabLst>
              <a:defRPr sz="2300">
                <a:solidFill>
                  <a:schemeClr val="bg1"/>
                </a:solidFill>
                <a:latin typeface="Arial" panose="020B0604020202020204" pitchFamily="34" charset="0"/>
                <a:ea typeface="MS PGothic" panose="020B0600070205080204" pitchFamily="34" charset="-128"/>
              </a:defRPr>
            </a:lvl1pPr>
            <a:lvl2pPr marL="705728" indent="-271434" eaLnBrk="0">
              <a:tabLst>
                <a:tab pos="0" algn="l"/>
                <a:tab pos="425246" algn="l"/>
                <a:tab pos="852001" algn="l"/>
                <a:tab pos="1278755" algn="l"/>
                <a:tab pos="1705510" algn="l"/>
                <a:tab pos="2132264" algn="l"/>
                <a:tab pos="2559019" algn="l"/>
                <a:tab pos="2985773" algn="l"/>
                <a:tab pos="3412528" algn="l"/>
                <a:tab pos="3839282" algn="l"/>
                <a:tab pos="4266037" algn="l"/>
                <a:tab pos="4692791" algn="l"/>
                <a:tab pos="5119546" algn="l"/>
                <a:tab pos="5546300" algn="l"/>
                <a:tab pos="5973055" algn="l"/>
                <a:tab pos="6399809" algn="l"/>
                <a:tab pos="6826564" algn="l"/>
                <a:tab pos="7253318" algn="l"/>
                <a:tab pos="7680073" algn="l"/>
                <a:tab pos="8106827" algn="l"/>
                <a:tab pos="8533581" algn="l"/>
              </a:tabLst>
              <a:defRPr sz="2300">
                <a:solidFill>
                  <a:schemeClr val="bg1"/>
                </a:solidFill>
                <a:latin typeface="Arial" panose="020B0604020202020204" pitchFamily="34" charset="0"/>
                <a:ea typeface="MS PGothic" panose="020B0600070205080204" pitchFamily="34" charset="-128"/>
              </a:defRPr>
            </a:lvl2pPr>
            <a:lvl3pPr marL="1085736" indent="-217147" eaLnBrk="0">
              <a:tabLst>
                <a:tab pos="0" algn="l"/>
                <a:tab pos="425246" algn="l"/>
                <a:tab pos="852001" algn="l"/>
                <a:tab pos="1278755" algn="l"/>
                <a:tab pos="1705510" algn="l"/>
                <a:tab pos="2132264" algn="l"/>
                <a:tab pos="2559019" algn="l"/>
                <a:tab pos="2985773" algn="l"/>
                <a:tab pos="3412528" algn="l"/>
                <a:tab pos="3839282" algn="l"/>
                <a:tab pos="4266037" algn="l"/>
                <a:tab pos="4692791" algn="l"/>
                <a:tab pos="5119546" algn="l"/>
                <a:tab pos="5546300" algn="l"/>
                <a:tab pos="5973055" algn="l"/>
                <a:tab pos="6399809" algn="l"/>
                <a:tab pos="6826564" algn="l"/>
                <a:tab pos="7253318" algn="l"/>
                <a:tab pos="7680073" algn="l"/>
                <a:tab pos="8106827" algn="l"/>
                <a:tab pos="8533581" algn="l"/>
              </a:tabLst>
              <a:defRPr sz="2300">
                <a:solidFill>
                  <a:schemeClr val="bg1"/>
                </a:solidFill>
                <a:latin typeface="Arial" panose="020B0604020202020204" pitchFamily="34" charset="0"/>
                <a:ea typeface="MS PGothic" panose="020B0600070205080204" pitchFamily="34" charset="-128"/>
              </a:defRPr>
            </a:lvl3pPr>
            <a:lvl4pPr marL="1520030" indent="-217147" eaLnBrk="0">
              <a:tabLst>
                <a:tab pos="0" algn="l"/>
                <a:tab pos="425246" algn="l"/>
                <a:tab pos="852001" algn="l"/>
                <a:tab pos="1278755" algn="l"/>
                <a:tab pos="1705510" algn="l"/>
                <a:tab pos="2132264" algn="l"/>
                <a:tab pos="2559019" algn="l"/>
                <a:tab pos="2985773" algn="l"/>
                <a:tab pos="3412528" algn="l"/>
                <a:tab pos="3839282" algn="l"/>
                <a:tab pos="4266037" algn="l"/>
                <a:tab pos="4692791" algn="l"/>
                <a:tab pos="5119546" algn="l"/>
                <a:tab pos="5546300" algn="l"/>
                <a:tab pos="5973055" algn="l"/>
                <a:tab pos="6399809" algn="l"/>
                <a:tab pos="6826564" algn="l"/>
                <a:tab pos="7253318" algn="l"/>
                <a:tab pos="7680073" algn="l"/>
                <a:tab pos="8106827" algn="l"/>
                <a:tab pos="8533581" algn="l"/>
              </a:tabLst>
              <a:defRPr sz="2300">
                <a:solidFill>
                  <a:schemeClr val="bg1"/>
                </a:solidFill>
                <a:latin typeface="Arial" panose="020B0604020202020204" pitchFamily="34" charset="0"/>
                <a:ea typeface="MS PGothic" panose="020B0600070205080204" pitchFamily="34" charset="-128"/>
              </a:defRPr>
            </a:lvl4pPr>
            <a:lvl5pPr marL="1954324" indent="-217147" eaLnBrk="0">
              <a:tabLst>
                <a:tab pos="0" algn="l"/>
                <a:tab pos="425246" algn="l"/>
                <a:tab pos="852001" algn="l"/>
                <a:tab pos="1278755" algn="l"/>
                <a:tab pos="1705510" algn="l"/>
                <a:tab pos="2132264" algn="l"/>
                <a:tab pos="2559019" algn="l"/>
                <a:tab pos="2985773" algn="l"/>
                <a:tab pos="3412528" algn="l"/>
                <a:tab pos="3839282" algn="l"/>
                <a:tab pos="4266037" algn="l"/>
                <a:tab pos="4692791" algn="l"/>
                <a:tab pos="5119546" algn="l"/>
                <a:tab pos="5546300" algn="l"/>
                <a:tab pos="5973055" algn="l"/>
                <a:tab pos="6399809" algn="l"/>
                <a:tab pos="6826564" algn="l"/>
                <a:tab pos="7253318" algn="l"/>
                <a:tab pos="7680073" algn="l"/>
                <a:tab pos="8106827" algn="l"/>
                <a:tab pos="8533581" algn="l"/>
              </a:tabLst>
              <a:defRPr sz="2300">
                <a:solidFill>
                  <a:schemeClr val="bg1"/>
                </a:solidFill>
                <a:latin typeface="Arial" panose="020B0604020202020204" pitchFamily="34" charset="0"/>
                <a:ea typeface="MS PGothic" panose="020B0600070205080204" pitchFamily="34" charset="-128"/>
              </a:defRPr>
            </a:lvl5pPr>
            <a:lvl6pPr marL="2388619" indent="-217147" defTabSz="425246" eaLnBrk="0" fontAlgn="base" hangingPunct="0">
              <a:lnSpc>
                <a:spcPct val="93000"/>
              </a:lnSpc>
              <a:spcBef>
                <a:spcPct val="0"/>
              </a:spcBef>
              <a:spcAft>
                <a:spcPct val="0"/>
              </a:spcAft>
              <a:buClr>
                <a:srgbClr val="000000"/>
              </a:buClr>
              <a:buSzPct val="100000"/>
              <a:buFont typeface="Times New Roman" panose="02020603050405020304" pitchFamily="18" charset="0"/>
              <a:tabLst>
                <a:tab pos="0" algn="l"/>
                <a:tab pos="425246" algn="l"/>
                <a:tab pos="852001" algn="l"/>
                <a:tab pos="1278755" algn="l"/>
                <a:tab pos="1705510" algn="l"/>
                <a:tab pos="2132264" algn="l"/>
                <a:tab pos="2559019" algn="l"/>
                <a:tab pos="2985773" algn="l"/>
                <a:tab pos="3412528" algn="l"/>
                <a:tab pos="3839282" algn="l"/>
                <a:tab pos="4266037" algn="l"/>
                <a:tab pos="4692791" algn="l"/>
                <a:tab pos="5119546" algn="l"/>
                <a:tab pos="5546300" algn="l"/>
                <a:tab pos="5973055" algn="l"/>
                <a:tab pos="6399809" algn="l"/>
                <a:tab pos="6826564" algn="l"/>
                <a:tab pos="7253318" algn="l"/>
                <a:tab pos="7680073" algn="l"/>
                <a:tab pos="8106827" algn="l"/>
                <a:tab pos="8533581" algn="l"/>
              </a:tabLst>
              <a:defRPr sz="2300">
                <a:solidFill>
                  <a:schemeClr val="bg1"/>
                </a:solidFill>
                <a:latin typeface="Arial" panose="020B0604020202020204" pitchFamily="34" charset="0"/>
                <a:ea typeface="MS PGothic" panose="020B0600070205080204" pitchFamily="34" charset="-128"/>
              </a:defRPr>
            </a:lvl6pPr>
            <a:lvl7pPr marL="2822913" indent="-217147" defTabSz="425246" eaLnBrk="0" fontAlgn="base" hangingPunct="0">
              <a:lnSpc>
                <a:spcPct val="93000"/>
              </a:lnSpc>
              <a:spcBef>
                <a:spcPct val="0"/>
              </a:spcBef>
              <a:spcAft>
                <a:spcPct val="0"/>
              </a:spcAft>
              <a:buClr>
                <a:srgbClr val="000000"/>
              </a:buClr>
              <a:buSzPct val="100000"/>
              <a:buFont typeface="Times New Roman" panose="02020603050405020304" pitchFamily="18" charset="0"/>
              <a:tabLst>
                <a:tab pos="0" algn="l"/>
                <a:tab pos="425246" algn="l"/>
                <a:tab pos="852001" algn="l"/>
                <a:tab pos="1278755" algn="l"/>
                <a:tab pos="1705510" algn="l"/>
                <a:tab pos="2132264" algn="l"/>
                <a:tab pos="2559019" algn="l"/>
                <a:tab pos="2985773" algn="l"/>
                <a:tab pos="3412528" algn="l"/>
                <a:tab pos="3839282" algn="l"/>
                <a:tab pos="4266037" algn="l"/>
                <a:tab pos="4692791" algn="l"/>
                <a:tab pos="5119546" algn="l"/>
                <a:tab pos="5546300" algn="l"/>
                <a:tab pos="5973055" algn="l"/>
                <a:tab pos="6399809" algn="l"/>
                <a:tab pos="6826564" algn="l"/>
                <a:tab pos="7253318" algn="l"/>
                <a:tab pos="7680073" algn="l"/>
                <a:tab pos="8106827" algn="l"/>
                <a:tab pos="8533581" algn="l"/>
              </a:tabLst>
              <a:defRPr sz="2300">
                <a:solidFill>
                  <a:schemeClr val="bg1"/>
                </a:solidFill>
                <a:latin typeface="Arial" panose="020B0604020202020204" pitchFamily="34" charset="0"/>
                <a:ea typeface="MS PGothic" panose="020B0600070205080204" pitchFamily="34" charset="-128"/>
              </a:defRPr>
            </a:lvl7pPr>
            <a:lvl8pPr marL="3257207" indent="-217147" defTabSz="425246" eaLnBrk="0" fontAlgn="base" hangingPunct="0">
              <a:lnSpc>
                <a:spcPct val="93000"/>
              </a:lnSpc>
              <a:spcBef>
                <a:spcPct val="0"/>
              </a:spcBef>
              <a:spcAft>
                <a:spcPct val="0"/>
              </a:spcAft>
              <a:buClr>
                <a:srgbClr val="000000"/>
              </a:buClr>
              <a:buSzPct val="100000"/>
              <a:buFont typeface="Times New Roman" panose="02020603050405020304" pitchFamily="18" charset="0"/>
              <a:tabLst>
                <a:tab pos="0" algn="l"/>
                <a:tab pos="425246" algn="l"/>
                <a:tab pos="852001" algn="l"/>
                <a:tab pos="1278755" algn="l"/>
                <a:tab pos="1705510" algn="l"/>
                <a:tab pos="2132264" algn="l"/>
                <a:tab pos="2559019" algn="l"/>
                <a:tab pos="2985773" algn="l"/>
                <a:tab pos="3412528" algn="l"/>
                <a:tab pos="3839282" algn="l"/>
                <a:tab pos="4266037" algn="l"/>
                <a:tab pos="4692791" algn="l"/>
                <a:tab pos="5119546" algn="l"/>
                <a:tab pos="5546300" algn="l"/>
                <a:tab pos="5973055" algn="l"/>
                <a:tab pos="6399809" algn="l"/>
                <a:tab pos="6826564" algn="l"/>
                <a:tab pos="7253318" algn="l"/>
                <a:tab pos="7680073" algn="l"/>
                <a:tab pos="8106827" algn="l"/>
                <a:tab pos="8533581" algn="l"/>
              </a:tabLst>
              <a:defRPr sz="2300">
                <a:solidFill>
                  <a:schemeClr val="bg1"/>
                </a:solidFill>
                <a:latin typeface="Arial" panose="020B0604020202020204" pitchFamily="34" charset="0"/>
                <a:ea typeface="MS PGothic" panose="020B0600070205080204" pitchFamily="34" charset="-128"/>
              </a:defRPr>
            </a:lvl8pPr>
            <a:lvl9pPr marL="3691501" indent="-217147" defTabSz="425246" eaLnBrk="0" fontAlgn="base" hangingPunct="0">
              <a:lnSpc>
                <a:spcPct val="93000"/>
              </a:lnSpc>
              <a:spcBef>
                <a:spcPct val="0"/>
              </a:spcBef>
              <a:spcAft>
                <a:spcPct val="0"/>
              </a:spcAft>
              <a:buClr>
                <a:srgbClr val="000000"/>
              </a:buClr>
              <a:buSzPct val="100000"/>
              <a:buFont typeface="Times New Roman" panose="02020603050405020304" pitchFamily="18" charset="0"/>
              <a:tabLst>
                <a:tab pos="0" algn="l"/>
                <a:tab pos="425246" algn="l"/>
                <a:tab pos="852001" algn="l"/>
                <a:tab pos="1278755" algn="l"/>
                <a:tab pos="1705510" algn="l"/>
                <a:tab pos="2132264" algn="l"/>
                <a:tab pos="2559019" algn="l"/>
                <a:tab pos="2985773" algn="l"/>
                <a:tab pos="3412528" algn="l"/>
                <a:tab pos="3839282" algn="l"/>
                <a:tab pos="4266037" algn="l"/>
                <a:tab pos="4692791" algn="l"/>
                <a:tab pos="5119546" algn="l"/>
                <a:tab pos="5546300" algn="l"/>
                <a:tab pos="5973055" algn="l"/>
                <a:tab pos="6399809" algn="l"/>
                <a:tab pos="6826564" algn="l"/>
                <a:tab pos="7253318" algn="l"/>
                <a:tab pos="7680073" algn="l"/>
                <a:tab pos="8106827" algn="l"/>
                <a:tab pos="8533581" algn="l"/>
              </a:tabLst>
              <a:defRPr sz="2300">
                <a:solidFill>
                  <a:schemeClr val="bg1"/>
                </a:solidFill>
                <a:latin typeface="Arial" panose="020B0604020202020204" pitchFamily="34" charset="0"/>
                <a:ea typeface="MS PGothic" panose="020B0600070205080204" pitchFamily="34" charset="-128"/>
              </a:defRPr>
            </a:lvl9pPr>
          </a:lstStyle>
          <a:p>
            <a:pPr eaLnBrk="1"/>
            <a:fld id="{97D1A234-6B24-49CF-837A-8A4D4F07CEA7}" type="slidenum">
              <a:rPr lang="it-IT" altLang="it-IT" sz="1300">
                <a:solidFill>
                  <a:srgbClr val="000000"/>
                </a:solidFill>
                <a:latin typeface="Times New Roman" panose="02020603050405020304" pitchFamily="18" charset="0"/>
              </a:rPr>
              <a:pPr eaLnBrk="1"/>
              <a:t>11</a:t>
            </a:fld>
            <a:endParaRPr lang="it-IT" altLang="it-IT" sz="1300" dirty="0">
              <a:solidFill>
                <a:srgbClr val="000000"/>
              </a:solidFill>
              <a:latin typeface="Times New Roman" panose="02020603050405020304" pitchFamily="18" charset="0"/>
            </a:endParaRPr>
          </a:p>
        </p:txBody>
      </p:sp>
    </p:spTree>
    <p:extLst>
      <p:ext uri="{BB962C8B-B14F-4D97-AF65-F5344CB8AC3E}">
        <p14:creationId xmlns:p14="http://schemas.microsoft.com/office/powerpoint/2010/main" val="3762677378"/>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GB" altLang="it-IT" sz="1000" b="1" dirty="0" smtClean="0">
                <a:latin typeface="Times New Roman" panose="02020603050405020304" pitchFamily="18" charset="0"/>
                <a:cs typeface="MS PGothic" panose="020B0600070205080204" pitchFamily="34" charset="-128"/>
              </a:rPr>
              <a:t>Slide 3 – (..) : Content of the presentation</a:t>
            </a:r>
          </a:p>
          <a:p>
            <a:endParaRPr lang="en-GB" altLang="it-IT" sz="1000" dirty="0" smtClean="0">
              <a:latin typeface="Times New Roman" panose="02020603050405020304" pitchFamily="18" charset="0"/>
              <a:cs typeface="MS PGothic" panose="020B0600070205080204" pitchFamily="34" charset="-128"/>
            </a:endParaRPr>
          </a:p>
          <a:p>
            <a:r>
              <a:rPr lang="en-GB" altLang="it-IT" sz="1000" dirty="0" smtClean="0">
                <a:latin typeface="Times New Roman" panose="02020603050405020304" pitchFamily="18" charset="0"/>
                <a:cs typeface="MS PGothic" panose="020B0600070205080204" pitchFamily="34" charset="-128"/>
              </a:rPr>
              <a:t>Insert a new slide: Home &gt; </a:t>
            </a:r>
            <a:r>
              <a:rPr lang="en-GB" altLang="en-US" sz="1000" dirty="0" smtClean="0">
                <a:latin typeface="Times New Roman" panose="02020603050405020304" pitchFamily="18" charset="0"/>
                <a:cs typeface="MS PGothic" panose="020B0600070205080204" pitchFamily="34" charset="-128"/>
              </a:rPr>
              <a:t>“</a:t>
            </a:r>
            <a:r>
              <a:rPr lang="en-GB" altLang="it-IT" sz="1000" dirty="0" smtClean="0">
                <a:latin typeface="Times New Roman" panose="02020603050405020304" pitchFamily="18" charset="0"/>
                <a:cs typeface="MS PGothic" panose="020B0600070205080204" pitchFamily="34" charset="-128"/>
              </a:rPr>
              <a:t>New Slide</a:t>
            </a:r>
            <a:r>
              <a:rPr lang="en-GB" altLang="en-US" sz="1000" dirty="0" smtClean="0">
                <a:latin typeface="Times New Roman" panose="02020603050405020304" pitchFamily="18" charset="0"/>
                <a:cs typeface="MS PGothic" panose="020B0600070205080204" pitchFamily="34" charset="-128"/>
              </a:rPr>
              <a:t>”</a:t>
            </a:r>
            <a:r>
              <a:rPr lang="en-GB" altLang="it-IT" sz="1000" dirty="0" smtClean="0">
                <a:latin typeface="Times New Roman" panose="02020603050405020304" pitchFamily="18" charset="0"/>
                <a:cs typeface="MS PGothic" panose="020B0600070205080204" pitchFamily="34" charset="-128"/>
              </a:rPr>
              <a:t> and choose a</a:t>
            </a:r>
            <a:r>
              <a:rPr lang="en-GB" altLang="it-IT" sz="1000" b="1" dirty="0" smtClean="0">
                <a:latin typeface="Times New Roman" panose="02020603050405020304" pitchFamily="18" charset="0"/>
                <a:cs typeface="MS PGothic" panose="020B0600070205080204" pitchFamily="34" charset="-128"/>
              </a:rPr>
              <a:t> </a:t>
            </a:r>
            <a:r>
              <a:rPr lang="en-GB" altLang="it-IT" dirty="0" smtClean="0">
                <a:latin typeface="Times New Roman" panose="02020603050405020304" pitchFamily="18" charset="0"/>
                <a:cs typeface="MS PGothic" panose="020B0600070205080204" pitchFamily="34" charset="-128"/>
                <a:sym typeface="Wingdings" panose="05000000000000000000" pitchFamily="2" charset="2"/>
              </a:rPr>
              <a:t>slide</a:t>
            </a:r>
            <a:r>
              <a:rPr lang="en-GB" altLang="it-IT" b="1" dirty="0" smtClean="0">
                <a:latin typeface="Times New Roman" panose="02020603050405020304" pitchFamily="18" charset="0"/>
                <a:cs typeface="MS PGothic" panose="020B0600070205080204" pitchFamily="34" charset="-128"/>
                <a:sym typeface="Wingdings" panose="05000000000000000000" pitchFamily="2" charset="2"/>
              </a:rPr>
              <a:t> Layout:</a:t>
            </a:r>
          </a:p>
          <a:p>
            <a:pPr>
              <a:lnSpc>
                <a:spcPct val="90000"/>
              </a:lnSpc>
              <a:spcBef>
                <a:spcPct val="0"/>
              </a:spcBef>
              <a:spcAft>
                <a:spcPct val="20000"/>
              </a:spcAft>
              <a:buFont typeface="Arial" panose="020B0604020202020204" pitchFamily="34" charset="0"/>
              <a:buChar char="•"/>
            </a:pPr>
            <a:r>
              <a:rPr lang="en-GB" altLang="it-IT" dirty="0" smtClean="0">
                <a:latin typeface="Times New Roman" panose="02020603050405020304" pitchFamily="18" charset="0"/>
                <a:cs typeface="MS PGothic" panose="020B0600070205080204" pitchFamily="34" charset="-128"/>
                <a:sym typeface="Wingdings" panose="05000000000000000000" pitchFamily="2" charset="2"/>
              </a:rPr>
              <a:t>For Title &amp; Subtitle</a:t>
            </a:r>
          </a:p>
          <a:p>
            <a:pPr>
              <a:lnSpc>
                <a:spcPct val="90000"/>
              </a:lnSpc>
              <a:spcBef>
                <a:spcPct val="0"/>
              </a:spcBef>
              <a:spcAft>
                <a:spcPct val="20000"/>
              </a:spcAft>
              <a:buFont typeface="Arial" panose="020B0604020202020204" pitchFamily="34" charset="0"/>
              <a:buChar char="•"/>
            </a:pPr>
            <a:r>
              <a:rPr lang="en-GB" altLang="it-IT" dirty="0" smtClean="0">
                <a:latin typeface="Times New Roman" panose="02020603050405020304" pitchFamily="18" charset="0"/>
                <a:cs typeface="MS PGothic" panose="020B0600070205080204" pitchFamily="34" charset="-128"/>
                <a:sym typeface="Wingdings" panose="05000000000000000000" pitchFamily="2" charset="2"/>
              </a:rPr>
              <a:t>For text with bullet points</a:t>
            </a:r>
          </a:p>
          <a:p>
            <a:pPr>
              <a:lnSpc>
                <a:spcPct val="90000"/>
              </a:lnSpc>
              <a:spcBef>
                <a:spcPct val="0"/>
              </a:spcBef>
              <a:spcAft>
                <a:spcPct val="20000"/>
              </a:spcAft>
              <a:buFont typeface="Arial" panose="020B0604020202020204" pitchFamily="34" charset="0"/>
              <a:buChar char="•"/>
            </a:pPr>
            <a:r>
              <a:rPr lang="en-GB" altLang="it-IT" dirty="0" smtClean="0">
                <a:latin typeface="Times New Roman" panose="02020603050405020304" pitchFamily="18" charset="0"/>
                <a:cs typeface="MS PGothic" panose="020B0600070205080204" pitchFamily="34" charset="-128"/>
                <a:sym typeface="Wingdings" panose="05000000000000000000" pitchFamily="2" charset="2"/>
              </a:rPr>
              <a:t>For Text</a:t>
            </a:r>
          </a:p>
          <a:p>
            <a:pPr>
              <a:lnSpc>
                <a:spcPct val="90000"/>
              </a:lnSpc>
              <a:spcBef>
                <a:spcPct val="0"/>
              </a:spcBef>
              <a:spcAft>
                <a:spcPct val="20000"/>
              </a:spcAft>
              <a:buFont typeface="Arial" panose="020B0604020202020204" pitchFamily="34" charset="0"/>
              <a:buChar char="•"/>
            </a:pPr>
            <a:r>
              <a:rPr lang="en-GB" altLang="it-IT" dirty="0" smtClean="0">
                <a:latin typeface="Times New Roman" panose="02020603050405020304" pitchFamily="18" charset="0"/>
                <a:cs typeface="MS PGothic" panose="020B0600070205080204" pitchFamily="34" charset="-128"/>
                <a:sym typeface="Wingdings" panose="05000000000000000000" pitchFamily="2" charset="2"/>
              </a:rPr>
              <a:t>For Picture, graphs, visuals</a:t>
            </a:r>
          </a:p>
          <a:p>
            <a:pPr>
              <a:lnSpc>
                <a:spcPct val="90000"/>
              </a:lnSpc>
              <a:spcBef>
                <a:spcPct val="0"/>
              </a:spcBef>
              <a:spcAft>
                <a:spcPct val="20000"/>
              </a:spcAft>
              <a:buFont typeface="Arial" panose="020B0604020202020204" pitchFamily="34" charset="0"/>
              <a:buChar char="•"/>
            </a:pPr>
            <a:r>
              <a:rPr lang="en-GB" altLang="it-IT" dirty="0" smtClean="0">
                <a:latin typeface="Times New Roman" panose="02020603050405020304" pitchFamily="18" charset="0"/>
                <a:cs typeface="MS PGothic" panose="020B0600070205080204" pitchFamily="34" charset="-128"/>
                <a:sym typeface="Wingdings" panose="05000000000000000000" pitchFamily="2" charset="2"/>
              </a:rPr>
              <a:t>Two columns </a:t>
            </a:r>
          </a:p>
          <a:p>
            <a:pPr>
              <a:lnSpc>
                <a:spcPct val="90000"/>
              </a:lnSpc>
              <a:spcBef>
                <a:spcPct val="0"/>
              </a:spcBef>
              <a:spcAft>
                <a:spcPct val="20000"/>
              </a:spcAft>
              <a:buFont typeface="Arial" panose="020B0604020202020204" pitchFamily="34" charset="0"/>
              <a:buChar char="•"/>
            </a:pPr>
            <a:r>
              <a:rPr lang="en-GB" altLang="it-IT" dirty="0" smtClean="0">
                <a:latin typeface="Times New Roman" panose="02020603050405020304" pitchFamily="18" charset="0"/>
                <a:cs typeface="MS PGothic" panose="020B0600070205080204" pitchFamily="34" charset="-128"/>
                <a:sym typeface="Wingdings" panose="05000000000000000000" pitchFamily="2" charset="2"/>
              </a:rPr>
              <a:t>Blank</a:t>
            </a:r>
          </a:p>
          <a:p>
            <a:pPr>
              <a:lnSpc>
                <a:spcPct val="90000"/>
              </a:lnSpc>
              <a:spcBef>
                <a:spcPct val="0"/>
              </a:spcBef>
              <a:spcAft>
                <a:spcPct val="20000"/>
              </a:spcAft>
              <a:buFont typeface="Arial" panose="020B0604020202020204" pitchFamily="34" charset="0"/>
              <a:buChar char="•"/>
            </a:pPr>
            <a:endParaRPr lang="en-GB" altLang="it-IT" dirty="0" smtClean="0">
              <a:latin typeface="Times New Roman" panose="02020603050405020304" pitchFamily="18" charset="0"/>
              <a:cs typeface="MS PGothic" panose="020B0600070205080204" pitchFamily="34" charset="-128"/>
              <a:sym typeface="Wingdings" panose="05000000000000000000" pitchFamily="2" charset="2"/>
            </a:endParaRPr>
          </a:p>
          <a:p>
            <a:pPr>
              <a:spcBef>
                <a:spcPct val="50000"/>
              </a:spcBef>
              <a:buClr>
                <a:srgbClr val="F8B323"/>
              </a:buClr>
              <a:buFont typeface="Wingdings" panose="05000000000000000000" pitchFamily="2" charset="2"/>
              <a:buNone/>
            </a:pPr>
            <a:r>
              <a:rPr lang="en-GB" altLang="it-IT" b="1" dirty="0" smtClean="0">
                <a:latin typeface="Times New Roman" panose="02020603050405020304" pitchFamily="18" charset="0"/>
                <a:cs typeface="MS PGothic" panose="020B0600070205080204" pitchFamily="34" charset="-128"/>
              </a:rPr>
              <a:t>If you want Copy &amp; paste </a:t>
            </a:r>
            <a:r>
              <a:rPr lang="en-GB" altLang="it-IT" dirty="0" smtClean="0">
                <a:latin typeface="Times New Roman" panose="02020603050405020304" pitchFamily="18" charset="0"/>
                <a:cs typeface="MS PGothic" panose="020B0600070205080204" pitchFamily="34" charset="-128"/>
              </a:rPr>
              <a:t>an element from the Clip Board to the particular slide: </a:t>
            </a:r>
            <a:br>
              <a:rPr lang="en-GB" altLang="it-IT" dirty="0" smtClean="0">
                <a:latin typeface="Times New Roman" panose="02020603050405020304" pitchFamily="18" charset="0"/>
                <a:cs typeface="MS PGothic" panose="020B0600070205080204" pitchFamily="34" charset="-128"/>
              </a:rPr>
            </a:br>
            <a:r>
              <a:rPr lang="en-GB" altLang="it-IT" dirty="0" smtClean="0">
                <a:latin typeface="Times New Roman" panose="02020603050405020304" pitchFamily="18" charset="0"/>
                <a:cs typeface="MS PGothic" panose="020B0600070205080204" pitchFamily="34" charset="-128"/>
              </a:rPr>
              <a:t>1. Click on a box to mark it.</a:t>
            </a:r>
          </a:p>
          <a:p>
            <a:pPr>
              <a:spcBef>
                <a:spcPct val="50000"/>
              </a:spcBef>
              <a:buClr>
                <a:srgbClr val="F8B323"/>
              </a:buClr>
              <a:buFont typeface="Wingdings" panose="05000000000000000000" pitchFamily="2" charset="2"/>
              <a:buNone/>
            </a:pPr>
            <a:r>
              <a:rPr lang="en-GB" altLang="it-IT" dirty="0" smtClean="0">
                <a:latin typeface="Times New Roman" panose="02020603050405020304" pitchFamily="18" charset="0"/>
                <a:cs typeface="MS PGothic" panose="020B0600070205080204" pitchFamily="34" charset="-128"/>
              </a:rPr>
              <a:t>2. Position the mouse pointer on the box frame: Copy!</a:t>
            </a:r>
            <a:r>
              <a:rPr lang="de-DE" altLang="it-IT" dirty="0" smtClean="0">
                <a:latin typeface="Times New Roman" panose="02020603050405020304" pitchFamily="18" charset="0"/>
                <a:cs typeface="MS PGothic" panose="020B0600070205080204" pitchFamily="34" charset="-128"/>
              </a:rPr>
              <a:t> </a:t>
            </a:r>
            <a:br>
              <a:rPr lang="de-DE" altLang="it-IT" dirty="0" smtClean="0">
                <a:latin typeface="Times New Roman" panose="02020603050405020304" pitchFamily="18" charset="0"/>
                <a:cs typeface="MS PGothic" panose="020B0600070205080204" pitchFamily="34" charset="-128"/>
              </a:rPr>
            </a:br>
            <a:r>
              <a:rPr lang="de-DE" altLang="it-IT" dirty="0" smtClean="0">
                <a:latin typeface="Times New Roman" panose="02020603050405020304" pitchFamily="18" charset="0"/>
                <a:cs typeface="MS PGothic" panose="020B0600070205080204" pitchFamily="34" charset="-128"/>
              </a:rPr>
              <a:t>3. </a:t>
            </a:r>
            <a:r>
              <a:rPr lang="en-GB" altLang="it-IT" dirty="0" smtClean="0">
                <a:latin typeface="Times New Roman" panose="02020603050405020304" pitchFamily="18" charset="0"/>
                <a:cs typeface="MS PGothic" panose="020B0600070205080204" pitchFamily="34" charset="-128"/>
              </a:rPr>
              <a:t>Click on the particular slide: Paste!</a:t>
            </a:r>
          </a:p>
          <a:p>
            <a:pPr>
              <a:spcBef>
                <a:spcPct val="50000"/>
              </a:spcBef>
              <a:buClr>
                <a:srgbClr val="F8B323"/>
              </a:buClr>
              <a:buFont typeface="Wingdings" panose="05000000000000000000" pitchFamily="2" charset="2"/>
              <a:buNone/>
            </a:pPr>
            <a:endParaRPr lang="en-GB" altLang="it-IT" dirty="0" smtClean="0">
              <a:latin typeface="Times New Roman" panose="02020603050405020304" pitchFamily="18" charset="0"/>
              <a:cs typeface="MS PGothic" panose="020B0600070205080204" pitchFamily="34" charset="-128"/>
            </a:endParaRPr>
          </a:p>
          <a:p>
            <a:pPr>
              <a:spcBef>
                <a:spcPct val="50000"/>
              </a:spcBef>
              <a:buClr>
                <a:srgbClr val="F8B323"/>
              </a:buClr>
              <a:buFont typeface="Wingdings" panose="05000000000000000000" pitchFamily="2" charset="2"/>
              <a:buNone/>
            </a:pPr>
            <a:r>
              <a:rPr lang="en-GB" altLang="it-IT" dirty="0" smtClean="0">
                <a:latin typeface="Times New Roman" panose="02020603050405020304" pitchFamily="18" charset="0"/>
                <a:cs typeface="MS PGothic" panose="020B0600070205080204" pitchFamily="34" charset="-128"/>
              </a:rPr>
              <a:t>How you intend to use the elements is your choice. </a:t>
            </a:r>
            <a:br>
              <a:rPr lang="en-GB" altLang="it-IT" dirty="0" smtClean="0">
                <a:latin typeface="Times New Roman" panose="02020603050405020304" pitchFamily="18" charset="0"/>
                <a:cs typeface="MS PGothic" panose="020B0600070205080204" pitchFamily="34" charset="-128"/>
              </a:rPr>
            </a:br>
            <a:r>
              <a:rPr lang="en-GB" altLang="it-IT" dirty="0" smtClean="0">
                <a:latin typeface="Times New Roman" panose="02020603050405020304" pitchFamily="18" charset="0"/>
                <a:cs typeface="MS PGothic" panose="020B0600070205080204" pitchFamily="34" charset="-128"/>
              </a:rPr>
              <a:t>You can combine the text block style with the background colour in different manner.</a:t>
            </a:r>
          </a:p>
          <a:p>
            <a:pPr>
              <a:spcBef>
                <a:spcPct val="50000"/>
              </a:spcBef>
              <a:buClr>
                <a:srgbClr val="F8B323"/>
              </a:buClr>
              <a:buFont typeface="Wingdings" panose="05000000000000000000" pitchFamily="2" charset="2"/>
              <a:buNone/>
            </a:pPr>
            <a:endParaRPr lang="en-GB" altLang="it-IT" dirty="0" smtClean="0">
              <a:latin typeface="Times New Roman" panose="02020603050405020304" pitchFamily="18" charset="0"/>
              <a:cs typeface="MS PGothic" panose="020B0600070205080204" pitchFamily="34" charset="-128"/>
            </a:endParaRPr>
          </a:p>
        </p:txBody>
      </p:sp>
      <p:sp>
        <p:nvSpPr>
          <p:cNvPr id="4" name="Slide Number Placeholder 3"/>
          <p:cNvSpPr>
            <a:spLocks noGrp="1"/>
          </p:cNvSpPr>
          <p:nvPr>
            <p:ph type="sldNum" sz="quarter"/>
          </p:nvPr>
        </p:nvSpPr>
        <p:spPr>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9525">
                <a:solidFill>
                  <a:srgbClr val="808080"/>
                </a:solidFill>
                <a:round/>
                <a:headEnd/>
                <a:tailEnd/>
              </a14:hiddenLine>
            </a:ext>
            <a:ext uri="{AF507438-7753-43e0-B8FC-AC1667EBCBE1}">
              <a14:hiddenEffects xmlns="" xmlns:a14="http://schemas.microsoft.com/office/drawing/2010/main">
                <a:effectLst>
                  <a:outerShdw blurRad="63500" dist="38099" dir="2700000" algn="ctr" rotWithShape="0">
                    <a:schemeClr val="bg2">
                      <a:alpha val="74997"/>
                    </a:schemeClr>
                  </a:outerShdw>
                </a:effectLst>
              </a14:hiddenEffects>
            </a:ext>
            <a:ext uri="{FAA26D3D-D897-4be2-8F04-BA451C77F1D7}">
              <ma14:placeholderFlag xmlns="" xmlns:ma14="http://schemas.microsoft.com/office/mac/drawingml/2011/main" val="1"/>
            </a:ext>
          </a:extLst>
        </p:spPr>
        <p:txBody>
          <a:bodyPr/>
          <a:lstStyle>
            <a:lvl1pPr eaLnBrk="0">
              <a:tabLst>
                <a:tab pos="0" algn="l"/>
                <a:tab pos="425246" algn="l"/>
                <a:tab pos="852001" algn="l"/>
                <a:tab pos="1278755" algn="l"/>
                <a:tab pos="1705510" algn="l"/>
                <a:tab pos="2132264" algn="l"/>
                <a:tab pos="2559019" algn="l"/>
                <a:tab pos="2985773" algn="l"/>
                <a:tab pos="3412528" algn="l"/>
                <a:tab pos="3839282" algn="l"/>
                <a:tab pos="4266037" algn="l"/>
                <a:tab pos="4692791" algn="l"/>
                <a:tab pos="5119546" algn="l"/>
                <a:tab pos="5546300" algn="l"/>
                <a:tab pos="5973055" algn="l"/>
                <a:tab pos="6399809" algn="l"/>
                <a:tab pos="6826564" algn="l"/>
                <a:tab pos="7253318" algn="l"/>
                <a:tab pos="7680073" algn="l"/>
                <a:tab pos="8106827" algn="l"/>
                <a:tab pos="8533581" algn="l"/>
              </a:tabLst>
              <a:defRPr sz="2300">
                <a:solidFill>
                  <a:schemeClr val="bg1"/>
                </a:solidFill>
                <a:latin typeface="Arial" panose="020B0604020202020204" pitchFamily="34" charset="0"/>
                <a:ea typeface="MS PGothic" panose="020B0600070205080204" pitchFamily="34" charset="-128"/>
              </a:defRPr>
            </a:lvl1pPr>
            <a:lvl2pPr marL="705728" indent="-271434" eaLnBrk="0">
              <a:tabLst>
                <a:tab pos="0" algn="l"/>
                <a:tab pos="425246" algn="l"/>
                <a:tab pos="852001" algn="l"/>
                <a:tab pos="1278755" algn="l"/>
                <a:tab pos="1705510" algn="l"/>
                <a:tab pos="2132264" algn="l"/>
                <a:tab pos="2559019" algn="l"/>
                <a:tab pos="2985773" algn="l"/>
                <a:tab pos="3412528" algn="l"/>
                <a:tab pos="3839282" algn="l"/>
                <a:tab pos="4266037" algn="l"/>
                <a:tab pos="4692791" algn="l"/>
                <a:tab pos="5119546" algn="l"/>
                <a:tab pos="5546300" algn="l"/>
                <a:tab pos="5973055" algn="l"/>
                <a:tab pos="6399809" algn="l"/>
                <a:tab pos="6826564" algn="l"/>
                <a:tab pos="7253318" algn="l"/>
                <a:tab pos="7680073" algn="l"/>
                <a:tab pos="8106827" algn="l"/>
                <a:tab pos="8533581" algn="l"/>
              </a:tabLst>
              <a:defRPr sz="2300">
                <a:solidFill>
                  <a:schemeClr val="bg1"/>
                </a:solidFill>
                <a:latin typeface="Arial" panose="020B0604020202020204" pitchFamily="34" charset="0"/>
                <a:ea typeface="MS PGothic" panose="020B0600070205080204" pitchFamily="34" charset="-128"/>
              </a:defRPr>
            </a:lvl2pPr>
            <a:lvl3pPr marL="1085736" indent="-217147" eaLnBrk="0">
              <a:tabLst>
                <a:tab pos="0" algn="l"/>
                <a:tab pos="425246" algn="l"/>
                <a:tab pos="852001" algn="l"/>
                <a:tab pos="1278755" algn="l"/>
                <a:tab pos="1705510" algn="l"/>
                <a:tab pos="2132264" algn="l"/>
                <a:tab pos="2559019" algn="l"/>
                <a:tab pos="2985773" algn="l"/>
                <a:tab pos="3412528" algn="l"/>
                <a:tab pos="3839282" algn="l"/>
                <a:tab pos="4266037" algn="l"/>
                <a:tab pos="4692791" algn="l"/>
                <a:tab pos="5119546" algn="l"/>
                <a:tab pos="5546300" algn="l"/>
                <a:tab pos="5973055" algn="l"/>
                <a:tab pos="6399809" algn="l"/>
                <a:tab pos="6826564" algn="l"/>
                <a:tab pos="7253318" algn="l"/>
                <a:tab pos="7680073" algn="l"/>
                <a:tab pos="8106827" algn="l"/>
                <a:tab pos="8533581" algn="l"/>
              </a:tabLst>
              <a:defRPr sz="2300">
                <a:solidFill>
                  <a:schemeClr val="bg1"/>
                </a:solidFill>
                <a:latin typeface="Arial" panose="020B0604020202020204" pitchFamily="34" charset="0"/>
                <a:ea typeface="MS PGothic" panose="020B0600070205080204" pitchFamily="34" charset="-128"/>
              </a:defRPr>
            </a:lvl3pPr>
            <a:lvl4pPr marL="1520030" indent="-217147" eaLnBrk="0">
              <a:tabLst>
                <a:tab pos="0" algn="l"/>
                <a:tab pos="425246" algn="l"/>
                <a:tab pos="852001" algn="l"/>
                <a:tab pos="1278755" algn="l"/>
                <a:tab pos="1705510" algn="l"/>
                <a:tab pos="2132264" algn="l"/>
                <a:tab pos="2559019" algn="l"/>
                <a:tab pos="2985773" algn="l"/>
                <a:tab pos="3412528" algn="l"/>
                <a:tab pos="3839282" algn="l"/>
                <a:tab pos="4266037" algn="l"/>
                <a:tab pos="4692791" algn="l"/>
                <a:tab pos="5119546" algn="l"/>
                <a:tab pos="5546300" algn="l"/>
                <a:tab pos="5973055" algn="l"/>
                <a:tab pos="6399809" algn="l"/>
                <a:tab pos="6826564" algn="l"/>
                <a:tab pos="7253318" algn="l"/>
                <a:tab pos="7680073" algn="l"/>
                <a:tab pos="8106827" algn="l"/>
                <a:tab pos="8533581" algn="l"/>
              </a:tabLst>
              <a:defRPr sz="2300">
                <a:solidFill>
                  <a:schemeClr val="bg1"/>
                </a:solidFill>
                <a:latin typeface="Arial" panose="020B0604020202020204" pitchFamily="34" charset="0"/>
                <a:ea typeface="MS PGothic" panose="020B0600070205080204" pitchFamily="34" charset="-128"/>
              </a:defRPr>
            </a:lvl4pPr>
            <a:lvl5pPr marL="1954324" indent="-217147" eaLnBrk="0">
              <a:tabLst>
                <a:tab pos="0" algn="l"/>
                <a:tab pos="425246" algn="l"/>
                <a:tab pos="852001" algn="l"/>
                <a:tab pos="1278755" algn="l"/>
                <a:tab pos="1705510" algn="l"/>
                <a:tab pos="2132264" algn="l"/>
                <a:tab pos="2559019" algn="l"/>
                <a:tab pos="2985773" algn="l"/>
                <a:tab pos="3412528" algn="l"/>
                <a:tab pos="3839282" algn="l"/>
                <a:tab pos="4266037" algn="l"/>
                <a:tab pos="4692791" algn="l"/>
                <a:tab pos="5119546" algn="l"/>
                <a:tab pos="5546300" algn="l"/>
                <a:tab pos="5973055" algn="l"/>
                <a:tab pos="6399809" algn="l"/>
                <a:tab pos="6826564" algn="l"/>
                <a:tab pos="7253318" algn="l"/>
                <a:tab pos="7680073" algn="l"/>
                <a:tab pos="8106827" algn="l"/>
                <a:tab pos="8533581" algn="l"/>
              </a:tabLst>
              <a:defRPr sz="2300">
                <a:solidFill>
                  <a:schemeClr val="bg1"/>
                </a:solidFill>
                <a:latin typeface="Arial" panose="020B0604020202020204" pitchFamily="34" charset="0"/>
                <a:ea typeface="MS PGothic" panose="020B0600070205080204" pitchFamily="34" charset="-128"/>
              </a:defRPr>
            </a:lvl5pPr>
            <a:lvl6pPr marL="2388619" indent="-217147" defTabSz="425246" eaLnBrk="0" fontAlgn="base" hangingPunct="0">
              <a:lnSpc>
                <a:spcPct val="93000"/>
              </a:lnSpc>
              <a:spcBef>
                <a:spcPct val="0"/>
              </a:spcBef>
              <a:spcAft>
                <a:spcPct val="0"/>
              </a:spcAft>
              <a:buClr>
                <a:srgbClr val="000000"/>
              </a:buClr>
              <a:buSzPct val="100000"/>
              <a:buFont typeface="Times New Roman" panose="02020603050405020304" pitchFamily="18" charset="0"/>
              <a:tabLst>
                <a:tab pos="0" algn="l"/>
                <a:tab pos="425246" algn="l"/>
                <a:tab pos="852001" algn="l"/>
                <a:tab pos="1278755" algn="l"/>
                <a:tab pos="1705510" algn="l"/>
                <a:tab pos="2132264" algn="l"/>
                <a:tab pos="2559019" algn="l"/>
                <a:tab pos="2985773" algn="l"/>
                <a:tab pos="3412528" algn="l"/>
                <a:tab pos="3839282" algn="l"/>
                <a:tab pos="4266037" algn="l"/>
                <a:tab pos="4692791" algn="l"/>
                <a:tab pos="5119546" algn="l"/>
                <a:tab pos="5546300" algn="l"/>
                <a:tab pos="5973055" algn="l"/>
                <a:tab pos="6399809" algn="l"/>
                <a:tab pos="6826564" algn="l"/>
                <a:tab pos="7253318" algn="l"/>
                <a:tab pos="7680073" algn="l"/>
                <a:tab pos="8106827" algn="l"/>
                <a:tab pos="8533581" algn="l"/>
              </a:tabLst>
              <a:defRPr sz="2300">
                <a:solidFill>
                  <a:schemeClr val="bg1"/>
                </a:solidFill>
                <a:latin typeface="Arial" panose="020B0604020202020204" pitchFamily="34" charset="0"/>
                <a:ea typeface="MS PGothic" panose="020B0600070205080204" pitchFamily="34" charset="-128"/>
              </a:defRPr>
            </a:lvl6pPr>
            <a:lvl7pPr marL="2822913" indent="-217147" defTabSz="425246" eaLnBrk="0" fontAlgn="base" hangingPunct="0">
              <a:lnSpc>
                <a:spcPct val="93000"/>
              </a:lnSpc>
              <a:spcBef>
                <a:spcPct val="0"/>
              </a:spcBef>
              <a:spcAft>
                <a:spcPct val="0"/>
              </a:spcAft>
              <a:buClr>
                <a:srgbClr val="000000"/>
              </a:buClr>
              <a:buSzPct val="100000"/>
              <a:buFont typeface="Times New Roman" panose="02020603050405020304" pitchFamily="18" charset="0"/>
              <a:tabLst>
                <a:tab pos="0" algn="l"/>
                <a:tab pos="425246" algn="l"/>
                <a:tab pos="852001" algn="l"/>
                <a:tab pos="1278755" algn="l"/>
                <a:tab pos="1705510" algn="l"/>
                <a:tab pos="2132264" algn="l"/>
                <a:tab pos="2559019" algn="l"/>
                <a:tab pos="2985773" algn="l"/>
                <a:tab pos="3412528" algn="l"/>
                <a:tab pos="3839282" algn="l"/>
                <a:tab pos="4266037" algn="l"/>
                <a:tab pos="4692791" algn="l"/>
                <a:tab pos="5119546" algn="l"/>
                <a:tab pos="5546300" algn="l"/>
                <a:tab pos="5973055" algn="l"/>
                <a:tab pos="6399809" algn="l"/>
                <a:tab pos="6826564" algn="l"/>
                <a:tab pos="7253318" algn="l"/>
                <a:tab pos="7680073" algn="l"/>
                <a:tab pos="8106827" algn="l"/>
                <a:tab pos="8533581" algn="l"/>
              </a:tabLst>
              <a:defRPr sz="2300">
                <a:solidFill>
                  <a:schemeClr val="bg1"/>
                </a:solidFill>
                <a:latin typeface="Arial" panose="020B0604020202020204" pitchFamily="34" charset="0"/>
                <a:ea typeface="MS PGothic" panose="020B0600070205080204" pitchFamily="34" charset="-128"/>
              </a:defRPr>
            </a:lvl7pPr>
            <a:lvl8pPr marL="3257207" indent="-217147" defTabSz="425246" eaLnBrk="0" fontAlgn="base" hangingPunct="0">
              <a:lnSpc>
                <a:spcPct val="93000"/>
              </a:lnSpc>
              <a:spcBef>
                <a:spcPct val="0"/>
              </a:spcBef>
              <a:spcAft>
                <a:spcPct val="0"/>
              </a:spcAft>
              <a:buClr>
                <a:srgbClr val="000000"/>
              </a:buClr>
              <a:buSzPct val="100000"/>
              <a:buFont typeface="Times New Roman" panose="02020603050405020304" pitchFamily="18" charset="0"/>
              <a:tabLst>
                <a:tab pos="0" algn="l"/>
                <a:tab pos="425246" algn="l"/>
                <a:tab pos="852001" algn="l"/>
                <a:tab pos="1278755" algn="l"/>
                <a:tab pos="1705510" algn="l"/>
                <a:tab pos="2132264" algn="l"/>
                <a:tab pos="2559019" algn="l"/>
                <a:tab pos="2985773" algn="l"/>
                <a:tab pos="3412528" algn="l"/>
                <a:tab pos="3839282" algn="l"/>
                <a:tab pos="4266037" algn="l"/>
                <a:tab pos="4692791" algn="l"/>
                <a:tab pos="5119546" algn="l"/>
                <a:tab pos="5546300" algn="l"/>
                <a:tab pos="5973055" algn="l"/>
                <a:tab pos="6399809" algn="l"/>
                <a:tab pos="6826564" algn="l"/>
                <a:tab pos="7253318" algn="l"/>
                <a:tab pos="7680073" algn="l"/>
                <a:tab pos="8106827" algn="l"/>
                <a:tab pos="8533581" algn="l"/>
              </a:tabLst>
              <a:defRPr sz="2300">
                <a:solidFill>
                  <a:schemeClr val="bg1"/>
                </a:solidFill>
                <a:latin typeface="Arial" panose="020B0604020202020204" pitchFamily="34" charset="0"/>
                <a:ea typeface="MS PGothic" panose="020B0600070205080204" pitchFamily="34" charset="-128"/>
              </a:defRPr>
            </a:lvl8pPr>
            <a:lvl9pPr marL="3691501" indent="-217147" defTabSz="425246" eaLnBrk="0" fontAlgn="base" hangingPunct="0">
              <a:lnSpc>
                <a:spcPct val="93000"/>
              </a:lnSpc>
              <a:spcBef>
                <a:spcPct val="0"/>
              </a:spcBef>
              <a:spcAft>
                <a:spcPct val="0"/>
              </a:spcAft>
              <a:buClr>
                <a:srgbClr val="000000"/>
              </a:buClr>
              <a:buSzPct val="100000"/>
              <a:buFont typeface="Times New Roman" panose="02020603050405020304" pitchFamily="18" charset="0"/>
              <a:tabLst>
                <a:tab pos="0" algn="l"/>
                <a:tab pos="425246" algn="l"/>
                <a:tab pos="852001" algn="l"/>
                <a:tab pos="1278755" algn="l"/>
                <a:tab pos="1705510" algn="l"/>
                <a:tab pos="2132264" algn="l"/>
                <a:tab pos="2559019" algn="l"/>
                <a:tab pos="2985773" algn="l"/>
                <a:tab pos="3412528" algn="l"/>
                <a:tab pos="3839282" algn="l"/>
                <a:tab pos="4266037" algn="l"/>
                <a:tab pos="4692791" algn="l"/>
                <a:tab pos="5119546" algn="l"/>
                <a:tab pos="5546300" algn="l"/>
                <a:tab pos="5973055" algn="l"/>
                <a:tab pos="6399809" algn="l"/>
                <a:tab pos="6826564" algn="l"/>
                <a:tab pos="7253318" algn="l"/>
                <a:tab pos="7680073" algn="l"/>
                <a:tab pos="8106827" algn="l"/>
                <a:tab pos="8533581" algn="l"/>
              </a:tabLst>
              <a:defRPr sz="2300">
                <a:solidFill>
                  <a:schemeClr val="bg1"/>
                </a:solidFill>
                <a:latin typeface="Arial" panose="020B0604020202020204" pitchFamily="34" charset="0"/>
                <a:ea typeface="MS PGothic" panose="020B0600070205080204" pitchFamily="34" charset="-128"/>
              </a:defRPr>
            </a:lvl9pPr>
          </a:lstStyle>
          <a:p>
            <a:pPr eaLnBrk="1"/>
            <a:fld id="{97D1A234-6B24-49CF-837A-8A4D4F07CEA7}" type="slidenum">
              <a:rPr lang="it-IT" altLang="it-IT" sz="1300">
                <a:solidFill>
                  <a:srgbClr val="000000"/>
                </a:solidFill>
                <a:latin typeface="Times New Roman" panose="02020603050405020304" pitchFamily="18" charset="0"/>
              </a:rPr>
              <a:pPr eaLnBrk="1"/>
              <a:t>12</a:t>
            </a:fld>
            <a:endParaRPr lang="it-IT" altLang="it-IT" sz="1300" dirty="0">
              <a:solidFill>
                <a:srgbClr val="000000"/>
              </a:solidFill>
              <a:latin typeface="Times New Roman" panose="02020603050405020304" pitchFamily="18" charset="0"/>
            </a:endParaRPr>
          </a:p>
        </p:txBody>
      </p:sp>
    </p:spTree>
    <p:extLst>
      <p:ext uri="{BB962C8B-B14F-4D97-AF65-F5344CB8AC3E}">
        <p14:creationId xmlns:p14="http://schemas.microsoft.com/office/powerpoint/2010/main" val="141863585"/>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GB" altLang="it-IT" sz="1000" b="1" dirty="0" smtClean="0">
                <a:latin typeface="Times New Roman" panose="02020603050405020304" pitchFamily="18" charset="0"/>
                <a:cs typeface="MS PGothic" panose="020B0600070205080204" pitchFamily="34" charset="-128"/>
              </a:rPr>
              <a:t>Slide 3 – (..) : Content of the presentation</a:t>
            </a:r>
          </a:p>
          <a:p>
            <a:endParaRPr lang="en-GB" altLang="it-IT" sz="1000" dirty="0" smtClean="0">
              <a:latin typeface="Times New Roman" panose="02020603050405020304" pitchFamily="18" charset="0"/>
              <a:cs typeface="MS PGothic" panose="020B0600070205080204" pitchFamily="34" charset="-128"/>
            </a:endParaRPr>
          </a:p>
          <a:p>
            <a:r>
              <a:rPr lang="en-GB" altLang="it-IT" sz="1000" dirty="0" smtClean="0">
                <a:latin typeface="Times New Roman" panose="02020603050405020304" pitchFamily="18" charset="0"/>
                <a:cs typeface="MS PGothic" panose="020B0600070205080204" pitchFamily="34" charset="-128"/>
              </a:rPr>
              <a:t>Insert a new slide: Home &gt; </a:t>
            </a:r>
            <a:r>
              <a:rPr lang="en-GB" altLang="en-US" sz="1000" dirty="0" smtClean="0">
                <a:latin typeface="Times New Roman" panose="02020603050405020304" pitchFamily="18" charset="0"/>
                <a:cs typeface="MS PGothic" panose="020B0600070205080204" pitchFamily="34" charset="-128"/>
              </a:rPr>
              <a:t>“</a:t>
            </a:r>
            <a:r>
              <a:rPr lang="en-GB" altLang="it-IT" sz="1000" dirty="0" smtClean="0">
                <a:latin typeface="Times New Roman" panose="02020603050405020304" pitchFamily="18" charset="0"/>
                <a:cs typeface="MS PGothic" panose="020B0600070205080204" pitchFamily="34" charset="-128"/>
              </a:rPr>
              <a:t>New Slide</a:t>
            </a:r>
            <a:r>
              <a:rPr lang="en-GB" altLang="en-US" sz="1000" dirty="0" smtClean="0">
                <a:latin typeface="Times New Roman" panose="02020603050405020304" pitchFamily="18" charset="0"/>
                <a:cs typeface="MS PGothic" panose="020B0600070205080204" pitchFamily="34" charset="-128"/>
              </a:rPr>
              <a:t>”</a:t>
            </a:r>
            <a:r>
              <a:rPr lang="en-GB" altLang="it-IT" sz="1000" dirty="0" smtClean="0">
                <a:latin typeface="Times New Roman" panose="02020603050405020304" pitchFamily="18" charset="0"/>
                <a:cs typeface="MS PGothic" panose="020B0600070205080204" pitchFamily="34" charset="-128"/>
              </a:rPr>
              <a:t> and choose a</a:t>
            </a:r>
            <a:r>
              <a:rPr lang="en-GB" altLang="it-IT" sz="1000" b="1" dirty="0" smtClean="0">
                <a:latin typeface="Times New Roman" panose="02020603050405020304" pitchFamily="18" charset="0"/>
                <a:cs typeface="MS PGothic" panose="020B0600070205080204" pitchFamily="34" charset="-128"/>
              </a:rPr>
              <a:t> </a:t>
            </a:r>
            <a:r>
              <a:rPr lang="en-GB" altLang="it-IT" dirty="0" smtClean="0">
                <a:latin typeface="Times New Roman" panose="02020603050405020304" pitchFamily="18" charset="0"/>
                <a:cs typeface="MS PGothic" panose="020B0600070205080204" pitchFamily="34" charset="-128"/>
                <a:sym typeface="Wingdings" panose="05000000000000000000" pitchFamily="2" charset="2"/>
              </a:rPr>
              <a:t>slide</a:t>
            </a:r>
            <a:r>
              <a:rPr lang="en-GB" altLang="it-IT" b="1" dirty="0" smtClean="0">
                <a:latin typeface="Times New Roman" panose="02020603050405020304" pitchFamily="18" charset="0"/>
                <a:cs typeface="MS PGothic" panose="020B0600070205080204" pitchFamily="34" charset="-128"/>
                <a:sym typeface="Wingdings" panose="05000000000000000000" pitchFamily="2" charset="2"/>
              </a:rPr>
              <a:t> Layout:</a:t>
            </a:r>
          </a:p>
          <a:p>
            <a:pPr>
              <a:lnSpc>
                <a:spcPct val="90000"/>
              </a:lnSpc>
              <a:spcBef>
                <a:spcPct val="0"/>
              </a:spcBef>
              <a:spcAft>
                <a:spcPct val="20000"/>
              </a:spcAft>
              <a:buFont typeface="Arial" panose="020B0604020202020204" pitchFamily="34" charset="0"/>
              <a:buChar char="•"/>
            </a:pPr>
            <a:r>
              <a:rPr lang="en-GB" altLang="it-IT" dirty="0" smtClean="0">
                <a:latin typeface="Times New Roman" panose="02020603050405020304" pitchFamily="18" charset="0"/>
                <a:cs typeface="MS PGothic" panose="020B0600070205080204" pitchFamily="34" charset="-128"/>
                <a:sym typeface="Wingdings" panose="05000000000000000000" pitchFamily="2" charset="2"/>
              </a:rPr>
              <a:t>For Title &amp; Subtitle</a:t>
            </a:r>
          </a:p>
          <a:p>
            <a:pPr>
              <a:lnSpc>
                <a:spcPct val="90000"/>
              </a:lnSpc>
              <a:spcBef>
                <a:spcPct val="0"/>
              </a:spcBef>
              <a:spcAft>
                <a:spcPct val="20000"/>
              </a:spcAft>
              <a:buFont typeface="Arial" panose="020B0604020202020204" pitchFamily="34" charset="0"/>
              <a:buChar char="•"/>
            </a:pPr>
            <a:r>
              <a:rPr lang="en-GB" altLang="it-IT" dirty="0" smtClean="0">
                <a:latin typeface="Times New Roman" panose="02020603050405020304" pitchFamily="18" charset="0"/>
                <a:cs typeface="MS PGothic" panose="020B0600070205080204" pitchFamily="34" charset="-128"/>
                <a:sym typeface="Wingdings" panose="05000000000000000000" pitchFamily="2" charset="2"/>
              </a:rPr>
              <a:t>For text with bullet points</a:t>
            </a:r>
          </a:p>
          <a:p>
            <a:pPr>
              <a:lnSpc>
                <a:spcPct val="90000"/>
              </a:lnSpc>
              <a:spcBef>
                <a:spcPct val="0"/>
              </a:spcBef>
              <a:spcAft>
                <a:spcPct val="20000"/>
              </a:spcAft>
              <a:buFont typeface="Arial" panose="020B0604020202020204" pitchFamily="34" charset="0"/>
              <a:buChar char="•"/>
            </a:pPr>
            <a:r>
              <a:rPr lang="en-GB" altLang="it-IT" dirty="0" smtClean="0">
                <a:latin typeface="Times New Roman" panose="02020603050405020304" pitchFamily="18" charset="0"/>
                <a:cs typeface="MS PGothic" panose="020B0600070205080204" pitchFamily="34" charset="-128"/>
                <a:sym typeface="Wingdings" panose="05000000000000000000" pitchFamily="2" charset="2"/>
              </a:rPr>
              <a:t>For Text</a:t>
            </a:r>
          </a:p>
          <a:p>
            <a:pPr>
              <a:lnSpc>
                <a:spcPct val="90000"/>
              </a:lnSpc>
              <a:spcBef>
                <a:spcPct val="0"/>
              </a:spcBef>
              <a:spcAft>
                <a:spcPct val="20000"/>
              </a:spcAft>
              <a:buFont typeface="Arial" panose="020B0604020202020204" pitchFamily="34" charset="0"/>
              <a:buChar char="•"/>
            </a:pPr>
            <a:r>
              <a:rPr lang="en-GB" altLang="it-IT" dirty="0" smtClean="0">
                <a:latin typeface="Times New Roman" panose="02020603050405020304" pitchFamily="18" charset="0"/>
                <a:cs typeface="MS PGothic" panose="020B0600070205080204" pitchFamily="34" charset="-128"/>
                <a:sym typeface="Wingdings" panose="05000000000000000000" pitchFamily="2" charset="2"/>
              </a:rPr>
              <a:t>For Picture, graphs, visuals</a:t>
            </a:r>
          </a:p>
          <a:p>
            <a:pPr>
              <a:lnSpc>
                <a:spcPct val="90000"/>
              </a:lnSpc>
              <a:spcBef>
                <a:spcPct val="0"/>
              </a:spcBef>
              <a:spcAft>
                <a:spcPct val="20000"/>
              </a:spcAft>
              <a:buFont typeface="Arial" panose="020B0604020202020204" pitchFamily="34" charset="0"/>
              <a:buChar char="•"/>
            </a:pPr>
            <a:r>
              <a:rPr lang="en-GB" altLang="it-IT" dirty="0" smtClean="0">
                <a:latin typeface="Times New Roman" panose="02020603050405020304" pitchFamily="18" charset="0"/>
                <a:cs typeface="MS PGothic" panose="020B0600070205080204" pitchFamily="34" charset="-128"/>
                <a:sym typeface="Wingdings" panose="05000000000000000000" pitchFamily="2" charset="2"/>
              </a:rPr>
              <a:t>Two columns </a:t>
            </a:r>
          </a:p>
          <a:p>
            <a:pPr>
              <a:lnSpc>
                <a:spcPct val="90000"/>
              </a:lnSpc>
              <a:spcBef>
                <a:spcPct val="0"/>
              </a:spcBef>
              <a:spcAft>
                <a:spcPct val="20000"/>
              </a:spcAft>
              <a:buFont typeface="Arial" panose="020B0604020202020204" pitchFamily="34" charset="0"/>
              <a:buChar char="•"/>
            </a:pPr>
            <a:r>
              <a:rPr lang="en-GB" altLang="it-IT" dirty="0" smtClean="0">
                <a:latin typeface="Times New Roman" panose="02020603050405020304" pitchFamily="18" charset="0"/>
                <a:cs typeface="MS PGothic" panose="020B0600070205080204" pitchFamily="34" charset="-128"/>
                <a:sym typeface="Wingdings" panose="05000000000000000000" pitchFamily="2" charset="2"/>
              </a:rPr>
              <a:t>Blank</a:t>
            </a:r>
          </a:p>
          <a:p>
            <a:pPr>
              <a:lnSpc>
                <a:spcPct val="90000"/>
              </a:lnSpc>
              <a:spcBef>
                <a:spcPct val="0"/>
              </a:spcBef>
              <a:spcAft>
                <a:spcPct val="20000"/>
              </a:spcAft>
              <a:buFont typeface="Arial" panose="020B0604020202020204" pitchFamily="34" charset="0"/>
              <a:buChar char="•"/>
            </a:pPr>
            <a:endParaRPr lang="en-GB" altLang="it-IT" dirty="0" smtClean="0">
              <a:latin typeface="Times New Roman" panose="02020603050405020304" pitchFamily="18" charset="0"/>
              <a:cs typeface="MS PGothic" panose="020B0600070205080204" pitchFamily="34" charset="-128"/>
              <a:sym typeface="Wingdings" panose="05000000000000000000" pitchFamily="2" charset="2"/>
            </a:endParaRPr>
          </a:p>
          <a:p>
            <a:pPr>
              <a:spcBef>
                <a:spcPct val="50000"/>
              </a:spcBef>
              <a:buClr>
                <a:srgbClr val="F8B323"/>
              </a:buClr>
              <a:buFont typeface="Wingdings" panose="05000000000000000000" pitchFamily="2" charset="2"/>
              <a:buNone/>
            </a:pPr>
            <a:r>
              <a:rPr lang="en-GB" altLang="it-IT" b="1" dirty="0" smtClean="0">
                <a:latin typeface="Times New Roman" panose="02020603050405020304" pitchFamily="18" charset="0"/>
                <a:cs typeface="MS PGothic" panose="020B0600070205080204" pitchFamily="34" charset="-128"/>
              </a:rPr>
              <a:t>If you want Copy &amp; paste </a:t>
            </a:r>
            <a:r>
              <a:rPr lang="en-GB" altLang="it-IT" dirty="0" smtClean="0">
                <a:latin typeface="Times New Roman" panose="02020603050405020304" pitchFamily="18" charset="0"/>
                <a:cs typeface="MS PGothic" panose="020B0600070205080204" pitchFamily="34" charset="-128"/>
              </a:rPr>
              <a:t>an element from the Clip Board to the particular slide: </a:t>
            </a:r>
            <a:br>
              <a:rPr lang="en-GB" altLang="it-IT" dirty="0" smtClean="0">
                <a:latin typeface="Times New Roman" panose="02020603050405020304" pitchFamily="18" charset="0"/>
                <a:cs typeface="MS PGothic" panose="020B0600070205080204" pitchFamily="34" charset="-128"/>
              </a:rPr>
            </a:br>
            <a:r>
              <a:rPr lang="en-GB" altLang="it-IT" dirty="0" smtClean="0">
                <a:latin typeface="Times New Roman" panose="02020603050405020304" pitchFamily="18" charset="0"/>
                <a:cs typeface="MS PGothic" panose="020B0600070205080204" pitchFamily="34" charset="-128"/>
              </a:rPr>
              <a:t>1. Click on a box to mark it.</a:t>
            </a:r>
          </a:p>
          <a:p>
            <a:pPr>
              <a:spcBef>
                <a:spcPct val="50000"/>
              </a:spcBef>
              <a:buClr>
                <a:srgbClr val="F8B323"/>
              </a:buClr>
              <a:buFont typeface="Wingdings" panose="05000000000000000000" pitchFamily="2" charset="2"/>
              <a:buNone/>
            </a:pPr>
            <a:r>
              <a:rPr lang="en-GB" altLang="it-IT" dirty="0" smtClean="0">
                <a:latin typeface="Times New Roman" panose="02020603050405020304" pitchFamily="18" charset="0"/>
                <a:cs typeface="MS PGothic" panose="020B0600070205080204" pitchFamily="34" charset="-128"/>
              </a:rPr>
              <a:t>2. Position the mouse pointer on the box frame: Copy!</a:t>
            </a:r>
            <a:r>
              <a:rPr lang="de-DE" altLang="it-IT" dirty="0" smtClean="0">
                <a:latin typeface="Times New Roman" panose="02020603050405020304" pitchFamily="18" charset="0"/>
                <a:cs typeface="MS PGothic" panose="020B0600070205080204" pitchFamily="34" charset="-128"/>
              </a:rPr>
              <a:t> </a:t>
            </a:r>
            <a:br>
              <a:rPr lang="de-DE" altLang="it-IT" dirty="0" smtClean="0">
                <a:latin typeface="Times New Roman" panose="02020603050405020304" pitchFamily="18" charset="0"/>
                <a:cs typeface="MS PGothic" panose="020B0600070205080204" pitchFamily="34" charset="-128"/>
              </a:rPr>
            </a:br>
            <a:r>
              <a:rPr lang="de-DE" altLang="it-IT" dirty="0" smtClean="0">
                <a:latin typeface="Times New Roman" panose="02020603050405020304" pitchFamily="18" charset="0"/>
                <a:cs typeface="MS PGothic" panose="020B0600070205080204" pitchFamily="34" charset="-128"/>
              </a:rPr>
              <a:t>3. </a:t>
            </a:r>
            <a:r>
              <a:rPr lang="en-GB" altLang="it-IT" dirty="0" smtClean="0">
                <a:latin typeface="Times New Roman" panose="02020603050405020304" pitchFamily="18" charset="0"/>
                <a:cs typeface="MS PGothic" panose="020B0600070205080204" pitchFamily="34" charset="-128"/>
              </a:rPr>
              <a:t>Click on the particular slide: Paste!</a:t>
            </a:r>
          </a:p>
          <a:p>
            <a:pPr>
              <a:spcBef>
                <a:spcPct val="50000"/>
              </a:spcBef>
              <a:buClr>
                <a:srgbClr val="F8B323"/>
              </a:buClr>
              <a:buFont typeface="Wingdings" panose="05000000000000000000" pitchFamily="2" charset="2"/>
              <a:buNone/>
            </a:pPr>
            <a:endParaRPr lang="en-GB" altLang="it-IT" dirty="0" smtClean="0">
              <a:latin typeface="Times New Roman" panose="02020603050405020304" pitchFamily="18" charset="0"/>
              <a:cs typeface="MS PGothic" panose="020B0600070205080204" pitchFamily="34" charset="-128"/>
            </a:endParaRPr>
          </a:p>
          <a:p>
            <a:pPr>
              <a:spcBef>
                <a:spcPct val="50000"/>
              </a:spcBef>
              <a:buClr>
                <a:srgbClr val="F8B323"/>
              </a:buClr>
              <a:buFont typeface="Wingdings" panose="05000000000000000000" pitchFamily="2" charset="2"/>
              <a:buNone/>
            </a:pPr>
            <a:r>
              <a:rPr lang="en-GB" altLang="it-IT" dirty="0" smtClean="0">
                <a:latin typeface="Times New Roman" panose="02020603050405020304" pitchFamily="18" charset="0"/>
                <a:cs typeface="MS PGothic" panose="020B0600070205080204" pitchFamily="34" charset="-128"/>
              </a:rPr>
              <a:t>How you intend to use the elements is your choice. </a:t>
            </a:r>
            <a:br>
              <a:rPr lang="en-GB" altLang="it-IT" dirty="0" smtClean="0">
                <a:latin typeface="Times New Roman" panose="02020603050405020304" pitchFamily="18" charset="0"/>
                <a:cs typeface="MS PGothic" panose="020B0600070205080204" pitchFamily="34" charset="-128"/>
              </a:rPr>
            </a:br>
            <a:r>
              <a:rPr lang="en-GB" altLang="it-IT" dirty="0" smtClean="0">
                <a:latin typeface="Times New Roman" panose="02020603050405020304" pitchFamily="18" charset="0"/>
                <a:cs typeface="MS PGothic" panose="020B0600070205080204" pitchFamily="34" charset="-128"/>
              </a:rPr>
              <a:t>You can combine the text block style with the background colour in different manner.</a:t>
            </a:r>
          </a:p>
          <a:p>
            <a:pPr>
              <a:spcBef>
                <a:spcPct val="50000"/>
              </a:spcBef>
              <a:buClr>
                <a:srgbClr val="F8B323"/>
              </a:buClr>
              <a:buFont typeface="Wingdings" panose="05000000000000000000" pitchFamily="2" charset="2"/>
              <a:buNone/>
            </a:pPr>
            <a:endParaRPr lang="en-GB" altLang="it-IT" dirty="0" smtClean="0">
              <a:latin typeface="Times New Roman" panose="02020603050405020304" pitchFamily="18" charset="0"/>
              <a:cs typeface="MS PGothic" panose="020B0600070205080204" pitchFamily="34" charset="-128"/>
            </a:endParaRPr>
          </a:p>
        </p:txBody>
      </p:sp>
      <p:sp>
        <p:nvSpPr>
          <p:cNvPr id="4" name="Slide Number Placeholder 3"/>
          <p:cNvSpPr>
            <a:spLocks noGrp="1"/>
          </p:cNvSpPr>
          <p:nvPr>
            <p:ph type="sldNum" sz="quarter"/>
          </p:nvPr>
        </p:nvSpPr>
        <p:spPr>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9525">
                <a:solidFill>
                  <a:srgbClr val="808080"/>
                </a:solidFill>
                <a:round/>
                <a:headEnd/>
                <a:tailEnd/>
              </a14:hiddenLine>
            </a:ext>
            <a:ext uri="{AF507438-7753-43e0-B8FC-AC1667EBCBE1}">
              <a14:hiddenEffects xmlns="" xmlns:a14="http://schemas.microsoft.com/office/drawing/2010/main">
                <a:effectLst>
                  <a:outerShdw blurRad="63500" dist="38099" dir="2700000" algn="ctr" rotWithShape="0">
                    <a:schemeClr val="bg2">
                      <a:alpha val="74997"/>
                    </a:schemeClr>
                  </a:outerShdw>
                </a:effectLst>
              </a14:hiddenEffects>
            </a:ext>
            <a:ext uri="{FAA26D3D-D897-4be2-8F04-BA451C77F1D7}">
              <ma14:placeholderFlag xmlns="" xmlns:ma14="http://schemas.microsoft.com/office/mac/drawingml/2011/main" val="1"/>
            </a:ext>
          </a:extLst>
        </p:spPr>
        <p:txBody>
          <a:bodyPr/>
          <a:lstStyle>
            <a:lvl1pPr eaLnBrk="0">
              <a:tabLst>
                <a:tab pos="0" algn="l"/>
                <a:tab pos="425246" algn="l"/>
                <a:tab pos="852001" algn="l"/>
                <a:tab pos="1278755" algn="l"/>
                <a:tab pos="1705510" algn="l"/>
                <a:tab pos="2132264" algn="l"/>
                <a:tab pos="2559019" algn="l"/>
                <a:tab pos="2985773" algn="l"/>
                <a:tab pos="3412528" algn="l"/>
                <a:tab pos="3839282" algn="l"/>
                <a:tab pos="4266037" algn="l"/>
                <a:tab pos="4692791" algn="l"/>
                <a:tab pos="5119546" algn="l"/>
                <a:tab pos="5546300" algn="l"/>
                <a:tab pos="5973055" algn="l"/>
                <a:tab pos="6399809" algn="l"/>
                <a:tab pos="6826564" algn="l"/>
                <a:tab pos="7253318" algn="l"/>
                <a:tab pos="7680073" algn="l"/>
                <a:tab pos="8106827" algn="l"/>
                <a:tab pos="8533581" algn="l"/>
              </a:tabLst>
              <a:defRPr sz="2300">
                <a:solidFill>
                  <a:schemeClr val="bg1"/>
                </a:solidFill>
                <a:latin typeface="Arial" panose="020B0604020202020204" pitchFamily="34" charset="0"/>
                <a:ea typeface="MS PGothic" panose="020B0600070205080204" pitchFamily="34" charset="-128"/>
              </a:defRPr>
            </a:lvl1pPr>
            <a:lvl2pPr marL="705728" indent="-271434" eaLnBrk="0">
              <a:tabLst>
                <a:tab pos="0" algn="l"/>
                <a:tab pos="425246" algn="l"/>
                <a:tab pos="852001" algn="l"/>
                <a:tab pos="1278755" algn="l"/>
                <a:tab pos="1705510" algn="l"/>
                <a:tab pos="2132264" algn="l"/>
                <a:tab pos="2559019" algn="l"/>
                <a:tab pos="2985773" algn="l"/>
                <a:tab pos="3412528" algn="l"/>
                <a:tab pos="3839282" algn="l"/>
                <a:tab pos="4266037" algn="l"/>
                <a:tab pos="4692791" algn="l"/>
                <a:tab pos="5119546" algn="l"/>
                <a:tab pos="5546300" algn="l"/>
                <a:tab pos="5973055" algn="l"/>
                <a:tab pos="6399809" algn="l"/>
                <a:tab pos="6826564" algn="l"/>
                <a:tab pos="7253318" algn="l"/>
                <a:tab pos="7680073" algn="l"/>
                <a:tab pos="8106827" algn="l"/>
                <a:tab pos="8533581" algn="l"/>
              </a:tabLst>
              <a:defRPr sz="2300">
                <a:solidFill>
                  <a:schemeClr val="bg1"/>
                </a:solidFill>
                <a:latin typeface="Arial" panose="020B0604020202020204" pitchFamily="34" charset="0"/>
                <a:ea typeface="MS PGothic" panose="020B0600070205080204" pitchFamily="34" charset="-128"/>
              </a:defRPr>
            </a:lvl2pPr>
            <a:lvl3pPr marL="1085736" indent="-217147" eaLnBrk="0">
              <a:tabLst>
                <a:tab pos="0" algn="l"/>
                <a:tab pos="425246" algn="l"/>
                <a:tab pos="852001" algn="l"/>
                <a:tab pos="1278755" algn="l"/>
                <a:tab pos="1705510" algn="l"/>
                <a:tab pos="2132264" algn="l"/>
                <a:tab pos="2559019" algn="l"/>
                <a:tab pos="2985773" algn="l"/>
                <a:tab pos="3412528" algn="l"/>
                <a:tab pos="3839282" algn="l"/>
                <a:tab pos="4266037" algn="l"/>
                <a:tab pos="4692791" algn="l"/>
                <a:tab pos="5119546" algn="l"/>
                <a:tab pos="5546300" algn="l"/>
                <a:tab pos="5973055" algn="l"/>
                <a:tab pos="6399809" algn="l"/>
                <a:tab pos="6826564" algn="l"/>
                <a:tab pos="7253318" algn="l"/>
                <a:tab pos="7680073" algn="l"/>
                <a:tab pos="8106827" algn="l"/>
                <a:tab pos="8533581" algn="l"/>
              </a:tabLst>
              <a:defRPr sz="2300">
                <a:solidFill>
                  <a:schemeClr val="bg1"/>
                </a:solidFill>
                <a:latin typeface="Arial" panose="020B0604020202020204" pitchFamily="34" charset="0"/>
                <a:ea typeface="MS PGothic" panose="020B0600070205080204" pitchFamily="34" charset="-128"/>
              </a:defRPr>
            </a:lvl3pPr>
            <a:lvl4pPr marL="1520030" indent="-217147" eaLnBrk="0">
              <a:tabLst>
                <a:tab pos="0" algn="l"/>
                <a:tab pos="425246" algn="l"/>
                <a:tab pos="852001" algn="l"/>
                <a:tab pos="1278755" algn="l"/>
                <a:tab pos="1705510" algn="l"/>
                <a:tab pos="2132264" algn="l"/>
                <a:tab pos="2559019" algn="l"/>
                <a:tab pos="2985773" algn="l"/>
                <a:tab pos="3412528" algn="l"/>
                <a:tab pos="3839282" algn="l"/>
                <a:tab pos="4266037" algn="l"/>
                <a:tab pos="4692791" algn="l"/>
                <a:tab pos="5119546" algn="l"/>
                <a:tab pos="5546300" algn="l"/>
                <a:tab pos="5973055" algn="l"/>
                <a:tab pos="6399809" algn="l"/>
                <a:tab pos="6826564" algn="l"/>
                <a:tab pos="7253318" algn="l"/>
                <a:tab pos="7680073" algn="l"/>
                <a:tab pos="8106827" algn="l"/>
                <a:tab pos="8533581" algn="l"/>
              </a:tabLst>
              <a:defRPr sz="2300">
                <a:solidFill>
                  <a:schemeClr val="bg1"/>
                </a:solidFill>
                <a:latin typeface="Arial" panose="020B0604020202020204" pitchFamily="34" charset="0"/>
                <a:ea typeface="MS PGothic" panose="020B0600070205080204" pitchFamily="34" charset="-128"/>
              </a:defRPr>
            </a:lvl4pPr>
            <a:lvl5pPr marL="1954324" indent="-217147" eaLnBrk="0">
              <a:tabLst>
                <a:tab pos="0" algn="l"/>
                <a:tab pos="425246" algn="l"/>
                <a:tab pos="852001" algn="l"/>
                <a:tab pos="1278755" algn="l"/>
                <a:tab pos="1705510" algn="l"/>
                <a:tab pos="2132264" algn="l"/>
                <a:tab pos="2559019" algn="l"/>
                <a:tab pos="2985773" algn="l"/>
                <a:tab pos="3412528" algn="l"/>
                <a:tab pos="3839282" algn="l"/>
                <a:tab pos="4266037" algn="l"/>
                <a:tab pos="4692791" algn="l"/>
                <a:tab pos="5119546" algn="l"/>
                <a:tab pos="5546300" algn="l"/>
                <a:tab pos="5973055" algn="l"/>
                <a:tab pos="6399809" algn="l"/>
                <a:tab pos="6826564" algn="l"/>
                <a:tab pos="7253318" algn="l"/>
                <a:tab pos="7680073" algn="l"/>
                <a:tab pos="8106827" algn="l"/>
                <a:tab pos="8533581" algn="l"/>
              </a:tabLst>
              <a:defRPr sz="2300">
                <a:solidFill>
                  <a:schemeClr val="bg1"/>
                </a:solidFill>
                <a:latin typeface="Arial" panose="020B0604020202020204" pitchFamily="34" charset="0"/>
                <a:ea typeface="MS PGothic" panose="020B0600070205080204" pitchFamily="34" charset="-128"/>
              </a:defRPr>
            </a:lvl5pPr>
            <a:lvl6pPr marL="2388619" indent="-217147" defTabSz="425246" eaLnBrk="0" fontAlgn="base" hangingPunct="0">
              <a:lnSpc>
                <a:spcPct val="93000"/>
              </a:lnSpc>
              <a:spcBef>
                <a:spcPct val="0"/>
              </a:spcBef>
              <a:spcAft>
                <a:spcPct val="0"/>
              </a:spcAft>
              <a:buClr>
                <a:srgbClr val="000000"/>
              </a:buClr>
              <a:buSzPct val="100000"/>
              <a:buFont typeface="Times New Roman" panose="02020603050405020304" pitchFamily="18" charset="0"/>
              <a:tabLst>
                <a:tab pos="0" algn="l"/>
                <a:tab pos="425246" algn="l"/>
                <a:tab pos="852001" algn="l"/>
                <a:tab pos="1278755" algn="l"/>
                <a:tab pos="1705510" algn="l"/>
                <a:tab pos="2132264" algn="l"/>
                <a:tab pos="2559019" algn="l"/>
                <a:tab pos="2985773" algn="l"/>
                <a:tab pos="3412528" algn="l"/>
                <a:tab pos="3839282" algn="l"/>
                <a:tab pos="4266037" algn="l"/>
                <a:tab pos="4692791" algn="l"/>
                <a:tab pos="5119546" algn="l"/>
                <a:tab pos="5546300" algn="l"/>
                <a:tab pos="5973055" algn="l"/>
                <a:tab pos="6399809" algn="l"/>
                <a:tab pos="6826564" algn="l"/>
                <a:tab pos="7253318" algn="l"/>
                <a:tab pos="7680073" algn="l"/>
                <a:tab pos="8106827" algn="l"/>
                <a:tab pos="8533581" algn="l"/>
              </a:tabLst>
              <a:defRPr sz="2300">
                <a:solidFill>
                  <a:schemeClr val="bg1"/>
                </a:solidFill>
                <a:latin typeface="Arial" panose="020B0604020202020204" pitchFamily="34" charset="0"/>
                <a:ea typeface="MS PGothic" panose="020B0600070205080204" pitchFamily="34" charset="-128"/>
              </a:defRPr>
            </a:lvl6pPr>
            <a:lvl7pPr marL="2822913" indent="-217147" defTabSz="425246" eaLnBrk="0" fontAlgn="base" hangingPunct="0">
              <a:lnSpc>
                <a:spcPct val="93000"/>
              </a:lnSpc>
              <a:spcBef>
                <a:spcPct val="0"/>
              </a:spcBef>
              <a:spcAft>
                <a:spcPct val="0"/>
              </a:spcAft>
              <a:buClr>
                <a:srgbClr val="000000"/>
              </a:buClr>
              <a:buSzPct val="100000"/>
              <a:buFont typeface="Times New Roman" panose="02020603050405020304" pitchFamily="18" charset="0"/>
              <a:tabLst>
                <a:tab pos="0" algn="l"/>
                <a:tab pos="425246" algn="l"/>
                <a:tab pos="852001" algn="l"/>
                <a:tab pos="1278755" algn="l"/>
                <a:tab pos="1705510" algn="l"/>
                <a:tab pos="2132264" algn="l"/>
                <a:tab pos="2559019" algn="l"/>
                <a:tab pos="2985773" algn="l"/>
                <a:tab pos="3412528" algn="l"/>
                <a:tab pos="3839282" algn="l"/>
                <a:tab pos="4266037" algn="l"/>
                <a:tab pos="4692791" algn="l"/>
                <a:tab pos="5119546" algn="l"/>
                <a:tab pos="5546300" algn="l"/>
                <a:tab pos="5973055" algn="l"/>
                <a:tab pos="6399809" algn="l"/>
                <a:tab pos="6826564" algn="l"/>
                <a:tab pos="7253318" algn="l"/>
                <a:tab pos="7680073" algn="l"/>
                <a:tab pos="8106827" algn="l"/>
                <a:tab pos="8533581" algn="l"/>
              </a:tabLst>
              <a:defRPr sz="2300">
                <a:solidFill>
                  <a:schemeClr val="bg1"/>
                </a:solidFill>
                <a:latin typeface="Arial" panose="020B0604020202020204" pitchFamily="34" charset="0"/>
                <a:ea typeface="MS PGothic" panose="020B0600070205080204" pitchFamily="34" charset="-128"/>
              </a:defRPr>
            </a:lvl7pPr>
            <a:lvl8pPr marL="3257207" indent="-217147" defTabSz="425246" eaLnBrk="0" fontAlgn="base" hangingPunct="0">
              <a:lnSpc>
                <a:spcPct val="93000"/>
              </a:lnSpc>
              <a:spcBef>
                <a:spcPct val="0"/>
              </a:spcBef>
              <a:spcAft>
                <a:spcPct val="0"/>
              </a:spcAft>
              <a:buClr>
                <a:srgbClr val="000000"/>
              </a:buClr>
              <a:buSzPct val="100000"/>
              <a:buFont typeface="Times New Roman" panose="02020603050405020304" pitchFamily="18" charset="0"/>
              <a:tabLst>
                <a:tab pos="0" algn="l"/>
                <a:tab pos="425246" algn="l"/>
                <a:tab pos="852001" algn="l"/>
                <a:tab pos="1278755" algn="l"/>
                <a:tab pos="1705510" algn="l"/>
                <a:tab pos="2132264" algn="l"/>
                <a:tab pos="2559019" algn="l"/>
                <a:tab pos="2985773" algn="l"/>
                <a:tab pos="3412528" algn="l"/>
                <a:tab pos="3839282" algn="l"/>
                <a:tab pos="4266037" algn="l"/>
                <a:tab pos="4692791" algn="l"/>
                <a:tab pos="5119546" algn="l"/>
                <a:tab pos="5546300" algn="l"/>
                <a:tab pos="5973055" algn="l"/>
                <a:tab pos="6399809" algn="l"/>
                <a:tab pos="6826564" algn="l"/>
                <a:tab pos="7253318" algn="l"/>
                <a:tab pos="7680073" algn="l"/>
                <a:tab pos="8106827" algn="l"/>
                <a:tab pos="8533581" algn="l"/>
              </a:tabLst>
              <a:defRPr sz="2300">
                <a:solidFill>
                  <a:schemeClr val="bg1"/>
                </a:solidFill>
                <a:latin typeface="Arial" panose="020B0604020202020204" pitchFamily="34" charset="0"/>
                <a:ea typeface="MS PGothic" panose="020B0600070205080204" pitchFamily="34" charset="-128"/>
              </a:defRPr>
            </a:lvl8pPr>
            <a:lvl9pPr marL="3691501" indent="-217147" defTabSz="425246" eaLnBrk="0" fontAlgn="base" hangingPunct="0">
              <a:lnSpc>
                <a:spcPct val="93000"/>
              </a:lnSpc>
              <a:spcBef>
                <a:spcPct val="0"/>
              </a:spcBef>
              <a:spcAft>
                <a:spcPct val="0"/>
              </a:spcAft>
              <a:buClr>
                <a:srgbClr val="000000"/>
              </a:buClr>
              <a:buSzPct val="100000"/>
              <a:buFont typeface="Times New Roman" panose="02020603050405020304" pitchFamily="18" charset="0"/>
              <a:tabLst>
                <a:tab pos="0" algn="l"/>
                <a:tab pos="425246" algn="l"/>
                <a:tab pos="852001" algn="l"/>
                <a:tab pos="1278755" algn="l"/>
                <a:tab pos="1705510" algn="l"/>
                <a:tab pos="2132264" algn="l"/>
                <a:tab pos="2559019" algn="l"/>
                <a:tab pos="2985773" algn="l"/>
                <a:tab pos="3412528" algn="l"/>
                <a:tab pos="3839282" algn="l"/>
                <a:tab pos="4266037" algn="l"/>
                <a:tab pos="4692791" algn="l"/>
                <a:tab pos="5119546" algn="l"/>
                <a:tab pos="5546300" algn="l"/>
                <a:tab pos="5973055" algn="l"/>
                <a:tab pos="6399809" algn="l"/>
                <a:tab pos="6826564" algn="l"/>
                <a:tab pos="7253318" algn="l"/>
                <a:tab pos="7680073" algn="l"/>
                <a:tab pos="8106827" algn="l"/>
                <a:tab pos="8533581" algn="l"/>
              </a:tabLst>
              <a:defRPr sz="2300">
                <a:solidFill>
                  <a:schemeClr val="bg1"/>
                </a:solidFill>
                <a:latin typeface="Arial" panose="020B0604020202020204" pitchFamily="34" charset="0"/>
                <a:ea typeface="MS PGothic" panose="020B0600070205080204" pitchFamily="34" charset="-128"/>
              </a:defRPr>
            </a:lvl9pPr>
          </a:lstStyle>
          <a:p>
            <a:pPr eaLnBrk="1"/>
            <a:fld id="{97D1A234-6B24-49CF-837A-8A4D4F07CEA7}" type="slidenum">
              <a:rPr lang="it-IT" altLang="it-IT" sz="1300">
                <a:solidFill>
                  <a:srgbClr val="000000"/>
                </a:solidFill>
                <a:latin typeface="Times New Roman" panose="02020603050405020304" pitchFamily="18" charset="0"/>
              </a:rPr>
              <a:pPr eaLnBrk="1"/>
              <a:t>13</a:t>
            </a:fld>
            <a:endParaRPr lang="it-IT" altLang="it-IT" sz="1300" dirty="0">
              <a:solidFill>
                <a:srgbClr val="000000"/>
              </a:solidFill>
              <a:latin typeface="Times New Roman" panose="02020603050405020304" pitchFamily="18" charset="0"/>
            </a:endParaRPr>
          </a:p>
        </p:txBody>
      </p:sp>
    </p:spTree>
    <p:extLst>
      <p:ext uri="{BB962C8B-B14F-4D97-AF65-F5344CB8AC3E}">
        <p14:creationId xmlns:p14="http://schemas.microsoft.com/office/powerpoint/2010/main" val="4227316686"/>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GB" altLang="it-IT" sz="1000" b="1" dirty="0" smtClean="0">
                <a:latin typeface="Times New Roman" panose="02020603050405020304" pitchFamily="18" charset="0"/>
                <a:cs typeface="MS PGothic" panose="020B0600070205080204" pitchFamily="34" charset="-128"/>
              </a:rPr>
              <a:t>Slide 3 – (..) : Content of the presentation</a:t>
            </a:r>
          </a:p>
          <a:p>
            <a:endParaRPr lang="en-GB" altLang="it-IT" sz="1000" dirty="0" smtClean="0">
              <a:latin typeface="Times New Roman" panose="02020603050405020304" pitchFamily="18" charset="0"/>
              <a:cs typeface="MS PGothic" panose="020B0600070205080204" pitchFamily="34" charset="-128"/>
            </a:endParaRPr>
          </a:p>
          <a:p>
            <a:r>
              <a:rPr lang="en-GB" altLang="it-IT" sz="1000" dirty="0" smtClean="0">
                <a:latin typeface="Times New Roman" panose="02020603050405020304" pitchFamily="18" charset="0"/>
                <a:cs typeface="MS PGothic" panose="020B0600070205080204" pitchFamily="34" charset="-128"/>
              </a:rPr>
              <a:t>Insert a new slide: Home &gt; </a:t>
            </a:r>
            <a:r>
              <a:rPr lang="en-GB" altLang="en-US" sz="1000" dirty="0" smtClean="0">
                <a:latin typeface="Times New Roman" panose="02020603050405020304" pitchFamily="18" charset="0"/>
                <a:cs typeface="MS PGothic" panose="020B0600070205080204" pitchFamily="34" charset="-128"/>
              </a:rPr>
              <a:t>“</a:t>
            </a:r>
            <a:r>
              <a:rPr lang="en-GB" altLang="it-IT" sz="1000" dirty="0" smtClean="0">
                <a:latin typeface="Times New Roman" panose="02020603050405020304" pitchFamily="18" charset="0"/>
                <a:cs typeface="MS PGothic" panose="020B0600070205080204" pitchFamily="34" charset="-128"/>
              </a:rPr>
              <a:t>New Slide</a:t>
            </a:r>
            <a:r>
              <a:rPr lang="en-GB" altLang="en-US" sz="1000" dirty="0" smtClean="0">
                <a:latin typeface="Times New Roman" panose="02020603050405020304" pitchFamily="18" charset="0"/>
                <a:cs typeface="MS PGothic" panose="020B0600070205080204" pitchFamily="34" charset="-128"/>
              </a:rPr>
              <a:t>”</a:t>
            </a:r>
            <a:r>
              <a:rPr lang="en-GB" altLang="it-IT" sz="1000" dirty="0" smtClean="0">
                <a:latin typeface="Times New Roman" panose="02020603050405020304" pitchFamily="18" charset="0"/>
                <a:cs typeface="MS PGothic" panose="020B0600070205080204" pitchFamily="34" charset="-128"/>
              </a:rPr>
              <a:t> and choose a</a:t>
            </a:r>
            <a:r>
              <a:rPr lang="en-GB" altLang="it-IT" sz="1000" b="1" dirty="0" smtClean="0">
                <a:latin typeface="Times New Roman" panose="02020603050405020304" pitchFamily="18" charset="0"/>
                <a:cs typeface="MS PGothic" panose="020B0600070205080204" pitchFamily="34" charset="-128"/>
              </a:rPr>
              <a:t> </a:t>
            </a:r>
            <a:r>
              <a:rPr lang="en-GB" altLang="it-IT" dirty="0" smtClean="0">
                <a:latin typeface="Times New Roman" panose="02020603050405020304" pitchFamily="18" charset="0"/>
                <a:cs typeface="MS PGothic" panose="020B0600070205080204" pitchFamily="34" charset="-128"/>
                <a:sym typeface="Wingdings" panose="05000000000000000000" pitchFamily="2" charset="2"/>
              </a:rPr>
              <a:t>slide</a:t>
            </a:r>
            <a:r>
              <a:rPr lang="en-GB" altLang="it-IT" b="1" dirty="0" smtClean="0">
                <a:latin typeface="Times New Roman" panose="02020603050405020304" pitchFamily="18" charset="0"/>
                <a:cs typeface="MS PGothic" panose="020B0600070205080204" pitchFamily="34" charset="-128"/>
                <a:sym typeface="Wingdings" panose="05000000000000000000" pitchFamily="2" charset="2"/>
              </a:rPr>
              <a:t> Layout:</a:t>
            </a:r>
          </a:p>
          <a:p>
            <a:pPr>
              <a:lnSpc>
                <a:spcPct val="90000"/>
              </a:lnSpc>
              <a:spcBef>
                <a:spcPct val="0"/>
              </a:spcBef>
              <a:spcAft>
                <a:spcPct val="20000"/>
              </a:spcAft>
              <a:buFont typeface="Arial" panose="020B0604020202020204" pitchFamily="34" charset="0"/>
              <a:buChar char="•"/>
            </a:pPr>
            <a:r>
              <a:rPr lang="en-GB" altLang="it-IT" dirty="0" smtClean="0">
                <a:latin typeface="Times New Roman" panose="02020603050405020304" pitchFamily="18" charset="0"/>
                <a:cs typeface="MS PGothic" panose="020B0600070205080204" pitchFamily="34" charset="-128"/>
                <a:sym typeface="Wingdings" panose="05000000000000000000" pitchFamily="2" charset="2"/>
              </a:rPr>
              <a:t>For Title &amp; Subtitle</a:t>
            </a:r>
          </a:p>
          <a:p>
            <a:pPr>
              <a:lnSpc>
                <a:spcPct val="90000"/>
              </a:lnSpc>
              <a:spcBef>
                <a:spcPct val="0"/>
              </a:spcBef>
              <a:spcAft>
                <a:spcPct val="20000"/>
              </a:spcAft>
              <a:buFont typeface="Arial" panose="020B0604020202020204" pitchFamily="34" charset="0"/>
              <a:buChar char="•"/>
            </a:pPr>
            <a:r>
              <a:rPr lang="en-GB" altLang="it-IT" dirty="0" smtClean="0">
                <a:latin typeface="Times New Roman" panose="02020603050405020304" pitchFamily="18" charset="0"/>
                <a:cs typeface="MS PGothic" panose="020B0600070205080204" pitchFamily="34" charset="-128"/>
                <a:sym typeface="Wingdings" panose="05000000000000000000" pitchFamily="2" charset="2"/>
              </a:rPr>
              <a:t>For text with bullet points</a:t>
            </a:r>
          </a:p>
          <a:p>
            <a:pPr>
              <a:lnSpc>
                <a:spcPct val="90000"/>
              </a:lnSpc>
              <a:spcBef>
                <a:spcPct val="0"/>
              </a:spcBef>
              <a:spcAft>
                <a:spcPct val="20000"/>
              </a:spcAft>
              <a:buFont typeface="Arial" panose="020B0604020202020204" pitchFamily="34" charset="0"/>
              <a:buChar char="•"/>
            </a:pPr>
            <a:r>
              <a:rPr lang="en-GB" altLang="it-IT" dirty="0" smtClean="0">
                <a:latin typeface="Times New Roman" panose="02020603050405020304" pitchFamily="18" charset="0"/>
                <a:cs typeface="MS PGothic" panose="020B0600070205080204" pitchFamily="34" charset="-128"/>
                <a:sym typeface="Wingdings" panose="05000000000000000000" pitchFamily="2" charset="2"/>
              </a:rPr>
              <a:t>For Text</a:t>
            </a:r>
          </a:p>
          <a:p>
            <a:pPr>
              <a:lnSpc>
                <a:spcPct val="90000"/>
              </a:lnSpc>
              <a:spcBef>
                <a:spcPct val="0"/>
              </a:spcBef>
              <a:spcAft>
                <a:spcPct val="20000"/>
              </a:spcAft>
              <a:buFont typeface="Arial" panose="020B0604020202020204" pitchFamily="34" charset="0"/>
              <a:buChar char="•"/>
            </a:pPr>
            <a:r>
              <a:rPr lang="en-GB" altLang="it-IT" dirty="0" smtClean="0">
                <a:latin typeface="Times New Roman" panose="02020603050405020304" pitchFamily="18" charset="0"/>
                <a:cs typeface="MS PGothic" panose="020B0600070205080204" pitchFamily="34" charset="-128"/>
                <a:sym typeface="Wingdings" panose="05000000000000000000" pitchFamily="2" charset="2"/>
              </a:rPr>
              <a:t>For Picture, graphs, visuals</a:t>
            </a:r>
          </a:p>
          <a:p>
            <a:pPr>
              <a:lnSpc>
                <a:spcPct val="90000"/>
              </a:lnSpc>
              <a:spcBef>
                <a:spcPct val="0"/>
              </a:spcBef>
              <a:spcAft>
                <a:spcPct val="20000"/>
              </a:spcAft>
              <a:buFont typeface="Arial" panose="020B0604020202020204" pitchFamily="34" charset="0"/>
              <a:buChar char="•"/>
            </a:pPr>
            <a:r>
              <a:rPr lang="en-GB" altLang="it-IT" dirty="0" smtClean="0">
                <a:latin typeface="Times New Roman" panose="02020603050405020304" pitchFamily="18" charset="0"/>
                <a:cs typeface="MS PGothic" panose="020B0600070205080204" pitchFamily="34" charset="-128"/>
                <a:sym typeface="Wingdings" panose="05000000000000000000" pitchFamily="2" charset="2"/>
              </a:rPr>
              <a:t>Two columns </a:t>
            </a:r>
          </a:p>
          <a:p>
            <a:pPr>
              <a:lnSpc>
                <a:spcPct val="90000"/>
              </a:lnSpc>
              <a:spcBef>
                <a:spcPct val="0"/>
              </a:spcBef>
              <a:spcAft>
                <a:spcPct val="20000"/>
              </a:spcAft>
              <a:buFont typeface="Arial" panose="020B0604020202020204" pitchFamily="34" charset="0"/>
              <a:buChar char="•"/>
            </a:pPr>
            <a:r>
              <a:rPr lang="en-GB" altLang="it-IT" dirty="0" smtClean="0">
                <a:latin typeface="Times New Roman" panose="02020603050405020304" pitchFamily="18" charset="0"/>
                <a:cs typeface="MS PGothic" panose="020B0600070205080204" pitchFamily="34" charset="-128"/>
                <a:sym typeface="Wingdings" panose="05000000000000000000" pitchFamily="2" charset="2"/>
              </a:rPr>
              <a:t>Blank</a:t>
            </a:r>
          </a:p>
          <a:p>
            <a:pPr>
              <a:lnSpc>
                <a:spcPct val="90000"/>
              </a:lnSpc>
              <a:spcBef>
                <a:spcPct val="0"/>
              </a:spcBef>
              <a:spcAft>
                <a:spcPct val="20000"/>
              </a:spcAft>
              <a:buFont typeface="Arial" panose="020B0604020202020204" pitchFamily="34" charset="0"/>
              <a:buChar char="•"/>
            </a:pPr>
            <a:endParaRPr lang="en-GB" altLang="it-IT" dirty="0" smtClean="0">
              <a:latin typeface="Times New Roman" panose="02020603050405020304" pitchFamily="18" charset="0"/>
              <a:cs typeface="MS PGothic" panose="020B0600070205080204" pitchFamily="34" charset="-128"/>
              <a:sym typeface="Wingdings" panose="05000000000000000000" pitchFamily="2" charset="2"/>
            </a:endParaRPr>
          </a:p>
          <a:p>
            <a:pPr>
              <a:spcBef>
                <a:spcPct val="50000"/>
              </a:spcBef>
              <a:buClr>
                <a:srgbClr val="F8B323"/>
              </a:buClr>
              <a:buFont typeface="Wingdings" panose="05000000000000000000" pitchFamily="2" charset="2"/>
              <a:buNone/>
            </a:pPr>
            <a:r>
              <a:rPr lang="en-GB" altLang="it-IT" b="1" dirty="0" smtClean="0">
                <a:latin typeface="Times New Roman" panose="02020603050405020304" pitchFamily="18" charset="0"/>
                <a:cs typeface="MS PGothic" panose="020B0600070205080204" pitchFamily="34" charset="-128"/>
              </a:rPr>
              <a:t>If you want Copy &amp; paste </a:t>
            </a:r>
            <a:r>
              <a:rPr lang="en-GB" altLang="it-IT" dirty="0" smtClean="0">
                <a:latin typeface="Times New Roman" panose="02020603050405020304" pitchFamily="18" charset="0"/>
                <a:cs typeface="MS PGothic" panose="020B0600070205080204" pitchFamily="34" charset="-128"/>
              </a:rPr>
              <a:t>an element from the Clip Board to the particular slide: </a:t>
            </a:r>
            <a:br>
              <a:rPr lang="en-GB" altLang="it-IT" dirty="0" smtClean="0">
                <a:latin typeface="Times New Roman" panose="02020603050405020304" pitchFamily="18" charset="0"/>
                <a:cs typeface="MS PGothic" panose="020B0600070205080204" pitchFamily="34" charset="-128"/>
              </a:rPr>
            </a:br>
            <a:r>
              <a:rPr lang="en-GB" altLang="it-IT" dirty="0" smtClean="0">
                <a:latin typeface="Times New Roman" panose="02020603050405020304" pitchFamily="18" charset="0"/>
                <a:cs typeface="MS PGothic" panose="020B0600070205080204" pitchFamily="34" charset="-128"/>
              </a:rPr>
              <a:t>1. Click on a box to mark it.</a:t>
            </a:r>
          </a:p>
          <a:p>
            <a:pPr>
              <a:spcBef>
                <a:spcPct val="50000"/>
              </a:spcBef>
              <a:buClr>
                <a:srgbClr val="F8B323"/>
              </a:buClr>
              <a:buFont typeface="Wingdings" panose="05000000000000000000" pitchFamily="2" charset="2"/>
              <a:buNone/>
            </a:pPr>
            <a:r>
              <a:rPr lang="en-GB" altLang="it-IT" dirty="0" smtClean="0">
                <a:latin typeface="Times New Roman" panose="02020603050405020304" pitchFamily="18" charset="0"/>
                <a:cs typeface="MS PGothic" panose="020B0600070205080204" pitchFamily="34" charset="-128"/>
              </a:rPr>
              <a:t>2. Position the mouse pointer on the box frame: Copy!</a:t>
            </a:r>
            <a:r>
              <a:rPr lang="de-DE" altLang="it-IT" dirty="0" smtClean="0">
                <a:latin typeface="Times New Roman" panose="02020603050405020304" pitchFamily="18" charset="0"/>
                <a:cs typeface="MS PGothic" panose="020B0600070205080204" pitchFamily="34" charset="-128"/>
              </a:rPr>
              <a:t> </a:t>
            </a:r>
            <a:br>
              <a:rPr lang="de-DE" altLang="it-IT" dirty="0" smtClean="0">
                <a:latin typeface="Times New Roman" panose="02020603050405020304" pitchFamily="18" charset="0"/>
                <a:cs typeface="MS PGothic" panose="020B0600070205080204" pitchFamily="34" charset="-128"/>
              </a:rPr>
            </a:br>
            <a:r>
              <a:rPr lang="de-DE" altLang="it-IT" dirty="0" smtClean="0">
                <a:latin typeface="Times New Roman" panose="02020603050405020304" pitchFamily="18" charset="0"/>
                <a:cs typeface="MS PGothic" panose="020B0600070205080204" pitchFamily="34" charset="-128"/>
              </a:rPr>
              <a:t>3. </a:t>
            </a:r>
            <a:r>
              <a:rPr lang="en-GB" altLang="it-IT" dirty="0" smtClean="0">
                <a:latin typeface="Times New Roman" panose="02020603050405020304" pitchFamily="18" charset="0"/>
                <a:cs typeface="MS PGothic" panose="020B0600070205080204" pitchFamily="34" charset="-128"/>
              </a:rPr>
              <a:t>Click on the particular slide: Paste!</a:t>
            </a:r>
          </a:p>
          <a:p>
            <a:pPr>
              <a:spcBef>
                <a:spcPct val="50000"/>
              </a:spcBef>
              <a:buClr>
                <a:srgbClr val="F8B323"/>
              </a:buClr>
              <a:buFont typeface="Wingdings" panose="05000000000000000000" pitchFamily="2" charset="2"/>
              <a:buNone/>
            </a:pPr>
            <a:endParaRPr lang="en-GB" altLang="it-IT" dirty="0" smtClean="0">
              <a:latin typeface="Times New Roman" panose="02020603050405020304" pitchFamily="18" charset="0"/>
              <a:cs typeface="MS PGothic" panose="020B0600070205080204" pitchFamily="34" charset="-128"/>
            </a:endParaRPr>
          </a:p>
          <a:p>
            <a:pPr>
              <a:spcBef>
                <a:spcPct val="50000"/>
              </a:spcBef>
              <a:buClr>
                <a:srgbClr val="F8B323"/>
              </a:buClr>
              <a:buFont typeface="Wingdings" panose="05000000000000000000" pitchFamily="2" charset="2"/>
              <a:buNone/>
            </a:pPr>
            <a:r>
              <a:rPr lang="en-GB" altLang="it-IT" dirty="0" smtClean="0">
                <a:latin typeface="Times New Roman" panose="02020603050405020304" pitchFamily="18" charset="0"/>
                <a:cs typeface="MS PGothic" panose="020B0600070205080204" pitchFamily="34" charset="-128"/>
              </a:rPr>
              <a:t>How you intend to use the elements is your choice. </a:t>
            </a:r>
            <a:br>
              <a:rPr lang="en-GB" altLang="it-IT" dirty="0" smtClean="0">
                <a:latin typeface="Times New Roman" panose="02020603050405020304" pitchFamily="18" charset="0"/>
                <a:cs typeface="MS PGothic" panose="020B0600070205080204" pitchFamily="34" charset="-128"/>
              </a:rPr>
            </a:br>
            <a:r>
              <a:rPr lang="en-GB" altLang="it-IT" dirty="0" smtClean="0">
                <a:latin typeface="Times New Roman" panose="02020603050405020304" pitchFamily="18" charset="0"/>
                <a:cs typeface="MS PGothic" panose="020B0600070205080204" pitchFamily="34" charset="-128"/>
              </a:rPr>
              <a:t>You can combine the text block style with the background colour in different manner.</a:t>
            </a:r>
          </a:p>
          <a:p>
            <a:pPr>
              <a:spcBef>
                <a:spcPct val="50000"/>
              </a:spcBef>
              <a:buClr>
                <a:srgbClr val="F8B323"/>
              </a:buClr>
              <a:buFont typeface="Wingdings" panose="05000000000000000000" pitchFamily="2" charset="2"/>
              <a:buNone/>
            </a:pPr>
            <a:endParaRPr lang="en-GB" altLang="it-IT" dirty="0" smtClean="0">
              <a:latin typeface="Times New Roman" panose="02020603050405020304" pitchFamily="18" charset="0"/>
              <a:cs typeface="MS PGothic" panose="020B0600070205080204" pitchFamily="34" charset="-128"/>
            </a:endParaRPr>
          </a:p>
        </p:txBody>
      </p:sp>
      <p:sp>
        <p:nvSpPr>
          <p:cNvPr id="4" name="Slide Number Placeholder 3"/>
          <p:cNvSpPr>
            <a:spLocks noGrp="1"/>
          </p:cNvSpPr>
          <p:nvPr>
            <p:ph type="sldNum" sz="quarter"/>
          </p:nvPr>
        </p:nvSpPr>
        <p:spPr>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9525">
                <a:solidFill>
                  <a:srgbClr val="808080"/>
                </a:solidFill>
                <a:round/>
                <a:headEnd/>
                <a:tailEnd/>
              </a14:hiddenLine>
            </a:ext>
            <a:ext uri="{AF507438-7753-43e0-B8FC-AC1667EBCBE1}">
              <a14:hiddenEffects xmlns="" xmlns:a14="http://schemas.microsoft.com/office/drawing/2010/main">
                <a:effectLst>
                  <a:outerShdw blurRad="63500" dist="38099" dir="2700000" algn="ctr" rotWithShape="0">
                    <a:schemeClr val="bg2">
                      <a:alpha val="74997"/>
                    </a:schemeClr>
                  </a:outerShdw>
                </a:effectLst>
              </a14:hiddenEffects>
            </a:ext>
            <a:ext uri="{FAA26D3D-D897-4be2-8F04-BA451C77F1D7}">
              <ma14:placeholderFlag xmlns="" xmlns:ma14="http://schemas.microsoft.com/office/mac/drawingml/2011/main" val="1"/>
            </a:ext>
          </a:extLst>
        </p:spPr>
        <p:txBody>
          <a:bodyPr/>
          <a:lstStyle>
            <a:lvl1pPr eaLnBrk="0">
              <a:tabLst>
                <a:tab pos="0" algn="l"/>
                <a:tab pos="425246" algn="l"/>
                <a:tab pos="852001" algn="l"/>
                <a:tab pos="1278755" algn="l"/>
                <a:tab pos="1705510" algn="l"/>
                <a:tab pos="2132264" algn="l"/>
                <a:tab pos="2559019" algn="l"/>
                <a:tab pos="2985773" algn="l"/>
                <a:tab pos="3412528" algn="l"/>
                <a:tab pos="3839282" algn="l"/>
                <a:tab pos="4266037" algn="l"/>
                <a:tab pos="4692791" algn="l"/>
                <a:tab pos="5119546" algn="l"/>
                <a:tab pos="5546300" algn="l"/>
                <a:tab pos="5973055" algn="l"/>
                <a:tab pos="6399809" algn="l"/>
                <a:tab pos="6826564" algn="l"/>
                <a:tab pos="7253318" algn="l"/>
                <a:tab pos="7680073" algn="l"/>
                <a:tab pos="8106827" algn="l"/>
                <a:tab pos="8533581" algn="l"/>
              </a:tabLst>
              <a:defRPr sz="2300">
                <a:solidFill>
                  <a:schemeClr val="bg1"/>
                </a:solidFill>
                <a:latin typeface="Arial" panose="020B0604020202020204" pitchFamily="34" charset="0"/>
                <a:ea typeface="MS PGothic" panose="020B0600070205080204" pitchFamily="34" charset="-128"/>
              </a:defRPr>
            </a:lvl1pPr>
            <a:lvl2pPr marL="705728" indent="-271434" eaLnBrk="0">
              <a:tabLst>
                <a:tab pos="0" algn="l"/>
                <a:tab pos="425246" algn="l"/>
                <a:tab pos="852001" algn="l"/>
                <a:tab pos="1278755" algn="l"/>
                <a:tab pos="1705510" algn="l"/>
                <a:tab pos="2132264" algn="l"/>
                <a:tab pos="2559019" algn="l"/>
                <a:tab pos="2985773" algn="l"/>
                <a:tab pos="3412528" algn="l"/>
                <a:tab pos="3839282" algn="l"/>
                <a:tab pos="4266037" algn="l"/>
                <a:tab pos="4692791" algn="l"/>
                <a:tab pos="5119546" algn="l"/>
                <a:tab pos="5546300" algn="l"/>
                <a:tab pos="5973055" algn="l"/>
                <a:tab pos="6399809" algn="l"/>
                <a:tab pos="6826564" algn="l"/>
                <a:tab pos="7253318" algn="l"/>
                <a:tab pos="7680073" algn="l"/>
                <a:tab pos="8106827" algn="l"/>
                <a:tab pos="8533581" algn="l"/>
              </a:tabLst>
              <a:defRPr sz="2300">
                <a:solidFill>
                  <a:schemeClr val="bg1"/>
                </a:solidFill>
                <a:latin typeface="Arial" panose="020B0604020202020204" pitchFamily="34" charset="0"/>
                <a:ea typeface="MS PGothic" panose="020B0600070205080204" pitchFamily="34" charset="-128"/>
              </a:defRPr>
            </a:lvl2pPr>
            <a:lvl3pPr marL="1085736" indent="-217147" eaLnBrk="0">
              <a:tabLst>
                <a:tab pos="0" algn="l"/>
                <a:tab pos="425246" algn="l"/>
                <a:tab pos="852001" algn="l"/>
                <a:tab pos="1278755" algn="l"/>
                <a:tab pos="1705510" algn="l"/>
                <a:tab pos="2132264" algn="l"/>
                <a:tab pos="2559019" algn="l"/>
                <a:tab pos="2985773" algn="l"/>
                <a:tab pos="3412528" algn="l"/>
                <a:tab pos="3839282" algn="l"/>
                <a:tab pos="4266037" algn="l"/>
                <a:tab pos="4692791" algn="l"/>
                <a:tab pos="5119546" algn="l"/>
                <a:tab pos="5546300" algn="l"/>
                <a:tab pos="5973055" algn="l"/>
                <a:tab pos="6399809" algn="l"/>
                <a:tab pos="6826564" algn="l"/>
                <a:tab pos="7253318" algn="l"/>
                <a:tab pos="7680073" algn="l"/>
                <a:tab pos="8106827" algn="l"/>
                <a:tab pos="8533581" algn="l"/>
              </a:tabLst>
              <a:defRPr sz="2300">
                <a:solidFill>
                  <a:schemeClr val="bg1"/>
                </a:solidFill>
                <a:latin typeface="Arial" panose="020B0604020202020204" pitchFamily="34" charset="0"/>
                <a:ea typeface="MS PGothic" panose="020B0600070205080204" pitchFamily="34" charset="-128"/>
              </a:defRPr>
            </a:lvl3pPr>
            <a:lvl4pPr marL="1520030" indent="-217147" eaLnBrk="0">
              <a:tabLst>
                <a:tab pos="0" algn="l"/>
                <a:tab pos="425246" algn="l"/>
                <a:tab pos="852001" algn="l"/>
                <a:tab pos="1278755" algn="l"/>
                <a:tab pos="1705510" algn="l"/>
                <a:tab pos="2132264" algn="l"/>
                <a:tab pos="2559019" algn="l"/>
                <a:tab pos="2985773" algn="l"/>
                <a:tab pos="3412528" algn="l"/>
                <a:tab pos="3839282" algn="l"/>
                <a:tab pos="4266037" algn="l"/>
                <a:tab pos="4692791" algn="l"/>
                <a:tab pos="5119546" algn="l"/>
                <a:tab pos="5546300" algn="l"/>
                <a:tab pos="5973055" algn="l"/>
                <a:tab pos="6399809" algn="l"/>
                <a:tab pos="6826564" algn="l"/>
                <a:tab pos="7253318" algn="l"/>
                <a:tab pos="7680073" algn="l"/>
                <a:tab pos="8106827" algn="l"/>
                <a:tab pos="8533581" algn="l"/>
              </a:tabLst>
              <a:defRPr sz="2300">
                <a:solidFill>
                  <a:schemeClr val="bg1"/>
                </a:solidFill>
                <a:latin typeface="Arial" panose="020B0604020202020204" pitchFamily="34" charset="0"/>
                <a:ea typeface="MS PGothic" panose="020B0600070205080204" pitchFamily="34" charset="-128"/>
              </a:defRPr>
            </a:lvl4pPr>
            <a:lvl5pPr marL="1954324" indent="-217147" eaLnBrk="0">
              <a:tabLst>
                <a:tab pos="0" algn="l"/>
                <a:tab pos="425246" algn="l"/>
                <a:tab pos="852001" algn="l"/>
                <a:tab pos="1278755" algn="l"/>
                <a:tab pos="1705510" algn="l"/>
                <a:tab pos="2132264" algn="l"/>
                <a:tab pos="2559019" algn="l"/>
                <a:tab pos="2985773" algn="l"/>
                <a:tab pos="3412528" algn="l"/>
                <a:tab pos="3839282" algn="l"/>
                <a:tab pos="4266037" algn="l"/>
                <a:tab pos="4692791" algn="l"/>
                <a:tab pos="5119546" algn="l"/>
                <a:tab pos="5546300" algn="l"/>
                <a:tab pos="5973055" algn="l"/>
                <a:tab pos="6399809" algn="l"/>
                <a:tab pos="6826564" algn="l"/>
                <a:tab pos="7253318" algn="l"/>
                <a:tab pos="7680073" algn="l"/>
                <a:tab pos="8106827" algn="l"/>
                <a:tab pos="8533581" algn="l"/>
              </a:tabLst>
              <a:defRPr sz="2300">
                <a:solidFill>
                  <a:schemeClr val="bg1"/>
                </a:solidFill>
                <a:latin typeface="Arial" panose="020B0604020202020204" pitchFamily="34" charset="0"/>
                <a:ea typeface="MS PGothic" panose="020B0600070205080204" pitchFamily="34" charset="-128"/>
              </a:defRPr>
            </a:lvl5pPr>
            <a:lvl6pPr marL="2388619" indent="-217147" defTabSz="425246" eaLnBrk="0" fontAlgn="base" hangingPunct="0">
              <a:lnSpc>
                <a:spcPct val="93000"/>
              </a:lnSpc>
              <a:spcBef>
                <a:spcPct val="0"/>
              </a:spcBef>
              <a:spcAft>
                <a:spcPct val="0"/>
              </a:spcAft>
              <a:buClr>
                <a:srgbClr val="000000"/>
              </a:buClr>
              <a:buSzPct val="100000"/>
              <a:buFont typeface="Times New Roman" panose="02020603050405020304" pitchFamily="18" charset="0"/>
              <a:tabLst>
                <a:tab pos="0" algn="l"/>
                <a:tab pos="425246" algn="l"/>
                <a:tab pos="852001" algn="l"/>
                <a:tab pos="1278755" algn="l"/>
                <a:tab pos="1705510" algn="l"/>
                <a:tab pos="2132264" algn="l"/>
                <a:tab pos="2559019" algn="l"/>
                <a:tab pos="2985773" algn="l"/>
                <a:tab pos="3412528" algn="l"/>
                <a:tab pos="3839282" algn="l"/>
                <a:tab pos="4266037" algn="l"/>
                <a:tab pos="4692791" algn="l"/>
                <a:tab pos="5119546" algn="l"/>
                <a:tab pos="5546300" algn="l"/>
                <a:tab pos="5973055" algn="l"/>
                <a:tab pos="6399809" algn="l"/>
                <a:tab pos="6826564" algn="l"/>
                <a:tab pos="7253318" algn="l"/>
                <a:tab pos="7680073" algn="l"/>
                <a:tab pos="8106827" algn="l"/>
                <a:tab pos="8533581" algn="l"/>
              </a:tabLst>
              <a:defRPr sz="2300">
                <a:solidFill>
                  <a:schemeClr val="bg1"/>
                </a:solidFill>
                <a:latin typeface="Arial" panose="020B0604020202020204" pitchFamily="34" charset="0"/>
                <a:ea typeface="MS PGothic" panose="020B0600070205080204" pitchFamily="34" charset="-128"/>
              </a:defRPr>
            </a:lvl6pPr>
            <a:lvl7pPr marL="2822913" indent="-217147" defTabSz="425246" eaLnBrk="0" fontAlgn="base" hangingPunct="0">
              <a:lnSpc>
                <a:spcPct val="93000"/>
              </a:lnSpc>
              <a:spcBef>
                <a:spcPct val="0"/>
              </a:spcBef>
              <a:spcAft>
                <a:spcPct val="0"/>
              </a:spcAft>
              <a:buClr>
                <a:srgbClr val="000000"/>
              </a:buClr>
              <a:buSzPct val="100000"/>
              <a:buFont typeface="Times New Roman" panose="02020603050405020304" pitchFamily="18" charset="0"/>
              <a:tabLst>
                <a:tab pos="0" algn="l"/>
                <a:tab pos="425246" algn="l"/>
                <a:tab pos="852001" algn="l"/>
                <a:tab pos="1278755" algn="l"/>
                <a:tab pos="1705510" algn="l"/>
                <a:tab pos="2132264" algn="l"/>
                <a:tab pos="2559019" algn="l"/>
                <a:tab pos="2985773" algn="l"/>
                <a:tab pos="3412528" algn="l"/>
                <a:tab pos="3839282" algn="l"/>
                <a:tab pos="4266037" algn="l"/>
                <a:tab pos="4692791" algn="l"/>
                <a:tab pos="5119546" algn="l"/>
                <a:tab pos="5546300" algn="l"/>
                <a:tab pos="5973055" algn="l"/>
                <a:tab pos="6399809" algn="l"/>
                <a:tab pos="6826564" algn="l"/>
                <a:tab pos="7253318" algn="l"/>
                <a:tab pos="7680073" algn="l"/>
                <a:tab pos="8106827" algn="l"/>
                <a:tab pos="8533581" algn="l"/>
              </a:tabLst>
              <a:defRPr sz="2300">
                <a:solidFill>
                  <a:schemeClr val="bg1"/>
                </a:solidFill>
                <a:latin typeface="Arial" panose="020B0604020202020204" pitchFamily="34" charset="0"/>
                <a:ea typeface="MS PGothic" panose="020B0600070205080204" pitchFamily="34" charset="-128"/>
              </a:defRPr>
            </a:lvl7pPr>
            <a:lvl8pPr marL="3257207" indent="-217147" defTabSz="425246" eaLnBrk="0" fontAlgn="base" hangingPunct="0">
              <a:lnSpc>
                <a:spcPct val="93000"/>
              </a:lnSpc>
              <a:spcBef>
                <a:spcPct val="0"/>
              </a:spcBef>
              <a:spcAft>
                <a:spcPct val="0"/>
              </a:spcAft>
              <a:buClr>
                <a:srgbClr val="000000"/>
              </a:buClr>
              <a:buSzPct val="100000"/>
              <a:buFont typeface="Times New Roman" panose="02020603050405020304" pitchFamily="18" charset="0"/>
              <a:tabLst>
                <a:tab pos="0" algn="l"/>
                <a:tab pos="425246" algn="l"/>
                <a:tab pos="852001" algn="l"/>
                <a:tab pos="1278755" algn="l"/>
                <a:tab pos="1705510" algn="l"/>
                <a:tab pos="2132264" algn="l"/>
                <a:tab pos="2559019" algn="l"/>
                <a:tab pos="2985773" algn="l"/>
                <a:tab pos="3412528" algn="l"/>
                <a:tab pos="3839282" algn="l"/>
                <a:tab pos="4266037" algn="l"/>
                <a:tab pos="4692791" algn="l"/>
                <a:tab pos="5119546" algn="l"/>
                <a:tab pos="5546300" algn="l"/>
                <a:tab pos="5973055" algn="l"/>
                <a:tab pos="6399809" algn="l"/>
                <a:tab pos="6826564" algn="l"/>
                <a:tab pos="7253318" algn="l"/>
                <a:tab pos="7680073" algn="l"/>
                <a:tab pos="8106827" algn="l"/>
                <a:tab pos="8533581" algn="l"/>
              </a:tabLst>
              <a:defRPr sz="2300">
                <a:solidFill>
                  <a:schemeClr val="bg1"/>
                </a:solidFill>
                <a:latin typeface="Arial" panose="020B0604020202020204" pitchFamily="34" charset="0"/>
                <a:ea typeface="MS PGothic" panose="020B0600070205080204" pitchFamily="34" charset="-128"/>
              </a:defRPr>
            </a:lvl8pPr>
            <a:lvl9pPr marL="3691501" indent="-217147" defTabSz="425246" eaLnBrk="0" fontAlgn="base" hangingPunct="0">
              <a:lnSpc>
                <a:spcPct val="93000"/>
              </a:lnSpc>
              <a:spcBef>
                <a:spcPct val="0"/>
              </a:spcBef>
              <a:spcAft>
                <a:spcPct val="0"/>
              </a:spcAft>
              <a:buClr>
                <a:srgbClr val="000000"/>
              </a:buClr>
              <a:buSzPct val="100000"/>
              <a:buFont typeface="Times New Roman" panose="02020603050405020304" pitchFamily="18" charset="0"/>
              <a:tabLst>
                <a:tab pos="0" algn="l"/>
                <a:tab pos="425246" algn="l"/>
                <a:tab pos="852001" algn="l"/>
                <a:tab pos="1278755" algn="l"/>
                <a:tab pos="1705510" algn="l"/>
                <a:tab pos="2132264" algn="l"/>
                <a:tab pos="2559019" algn="l"/>
                <a:tab pos="2985773" algn="l"/>
                <a:tab pos="3412528" algn="l"/>
                <a:tab pos="3839282" algn="l"/>
                <a:tab pos="4266037" algn="l"/>
                <a:tab pos="4692791" algn="l"/>
                <a:tab pos="5119546" algn="l"/>
                <a:tab pos="5546300" algn="l"/>
                <a:tab pos="5973055" algn="l"/>
                <a:tab pos="6399809" algn="l"/>
                <a:tab pos="6826564" algn="l"/>
                <a:tab pos="7253318" algn="l"/>
                <a:tab pos="7680073" algn="l"/>
                <a:tab pos="8106827" algn="l"/>
                <a:tab pos="8533581" algn="l"/>
              </a:tabLst>
              <a:defRPr sz="2300">
                <a:solidFill>
                  <a:schemeClr val="bg1"/>
                </a:solidFill>
                <a:latin typeface="Arial" panose="020B0604020202020204" pitchFamily="34" charset="0"/>
                <a:ea typeface="MS PGothic" panose="020B0600070205080204" pitchFamily="34" charset="-128"/>
              </a:defRPr>
            </a:lvl9pPr>
          </a:lstStyle>
          <a:p>
            <a:pPr eaLnBrk="1"/>
            <a:fld id="{97D1A234-6B24-49CF-837A-8A4D4F07CEA7}" type="slidenum">
              <a:rPr lang="it-IT" altLang="it-IT" sz="1300">
                <a:solidFill>
                  <a:srgbClr val="000000"/>
                </a:solidFill>
                <a:latin typeface="Times New Roman" panose="02020603050405020304" pitchFamily="18" charset="0"/>
              </a:rPr>
              <a:pPr eaLnBrk="1"/>
              <a:t>14</a:t>
            </a:fld>
            <a:endParaRPr lang="it-IT" altLang="it-IT" sz="1300" dirty="0">
              <a:solidFill>
                <a:srgbClr val="000000"/>
              </a:solidFill>
              <a:latin typeface="Times New Roman" panose="02020603050405020304" pitchFamily="18" charset="0"/>
            </a:endParaRPr>
          </a:p>
        </p:txBody>
      </p:sp>
    </p:spTree>
    <p:extLst>
      <p:ext uri="{BB962C8B-B14F-4D97-AF65-F5344CB8AC3E}">
        <p14:creationId xmlns:p14="http://schemas.microsoft.com/office/powerpoint/2010/main" val="3343542182"/>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GB" altLang="it-IT" sz="1000" b="1" dirty="0" smtClean="0">
                <a:latin typeface="Times New Roman" panose="02020603050405020304" pitchFamily="18" charset="0"/>
                <a:cs typeface="MS PGothic" panose="020B0600070205080204" pitchFamily="34" charset="-128"/>
              </a:rPr>
              <a:t>Slide 3 – (..) : Content of the presentation</a:t>
            </a:r>
          </a:p>
          <a:p>
            <a:endParaRPr lang="en-GB" altLang="it-IT" sz="1000" dirty="0" smtClean="0">
              <a:latin typeface="Times New Roman" panose="02020603050405020304" pitchFamily="18" charset="0"/>
              <a:cs typeface="MS PGothic" panose="020B0600070205080204" pitchFamily="34" charset="-128"/>
            </a:endParaRPr>
          </a:p>
          <a:p>
            <a:r>
              <a:rPr lang="en-GB" altLang="it-IT" sz="1000" dirty="0" smtClean="0">
                <a:latin typeface="Times New Roman" panose="02020603050405020304" pitchFamily="18" charset="0"/>
                <a:cs typeface="MS PGothic" panose="020B0600070205080204" pitchFamily="34" charset="-128"/>
              </a:rPr>
              <a:t>Insert a new slide: Home &gt; </a:t>
            </a:r>
            <a:r>
              <a:rPr lang="en-GB" altLang="en-US" sz="1000" dirty="0" smtClean="0">
                <a:latin typeface="Times New Roman" panose="02020603050405020304" pitchFamily="18" charset="0"/>
                <a:cs typeface="MS PGothic" panose="020B0600070205080204" pitchFamily="34" charset="-128"/>
              </a:rPr>
              <a:t>“</a:t>
            </a:r>
            <a:r>
              <a:rPr lang="en-GB" altLang="it-IT" sz="1000" dirty="0" smtClean="0">
                <a:latin typeface="Times New Roman" panose="02020603050405020304" pitchFamily="18" charset="0"/>
                <a:cs typeface="MS PGothic" panose="020B0600070205080204" pitchFamily="34" charset="-128"/>
              </a:rPr>
              <a:t>New Slide</a:t>
            </a:r>
            <a:r>
              <a:rPr lang="en-GB" altLang="en-US" sz="1000" dirty="0" smtClean="0">
                <a:latin typeface="Times New Roman" panose="02020603050405020304" pitchFamily="18" charset="0"/>
                <a:cs typeface="MS PGothic" panose="020B0600070205080204" pitchFamily="34" charset="-128"/>
              </a:rPr>
              <a:t>”</a:t>
            </a:r>
            <a:r>
              <a:rPr lang="en-GB" altLang="it-IT" sz="1000" dirty="0" smtClean="0">
                <a:latin typeface="Times New Roman" panose="02020603050405020304" pitchFamily="18" charset="0"/>
                <a:cs typeface="MS PGothic" panose="020B0600070205080204" pitchFamily="34" charset="-128"/>
              </a:rPr>
              <a:t> and choose a</a:t>
            </a:r>
            <a:r>
              <a:rPr lang="en-GB" altLang="it-IT" sz="1000" b="1" dirty="0" smtClean="0">
                <a:latin typeface="Times New Roman" panose="02020603050405020304" pitchFamily="18" charset="0"/>
                <a:cs typeface="MS PGothic" panose="020B0600070205080204" pitchFamily="34" charset="-128"/>
              </a:rPr>
              <a:t> </a:t>
            </a:r>
            <a:r>
              <a:rPr lang="en-GB" altLang="it-IT" dirty="0" smtClean="0">
                <a:latin typeface="Times New Roman" panose="02020603050405020304" pitchFamily="18" charset="0"/>
                <a:cs typeface="MS PGothic" panose="020B0600070205080204" pitchFamily="34" charset="-128"/>
                <a:sym typeface="Wingdings" panose="05000000000000000000" pitchFamily="2" charset="2"/>
              </a:rPr>
              <a:t>slide</a:t>
            </a:r>
            <a:r>
              <a:rPr lang="en-GB" altLang="it-IT" b="1" dirty="0" smtClean="0">
                <a:latin typeface="Times New Roman" panose="02020603050405020304" pitchFamily="18" charset="0"/>
                <a:cs typeface="MS PGothic" panose="020B0600070205080204" pitchFamily="34" charset="-128"/>
                <a:sym typeface="Wingdings" panose="05000000000000000000" pitchFamily="2" charset="2"/>
              </a:rPr>
              <a:t> Layout:</a:t>
            </a:r>
          </a:p>
          <a:p>
            <a:pPr>
              <a:lnSpc>
                <a:spcPct val="90000"/>
              </a:lnSpc>
              <a:spcBef>
                <a:spcPct val="0"/>
              </a:spcBef>
              <a:spcAft>
                <a:spcPct val="20000"/>
              </a:spcAft>
              <a:buFont typeface="Arial" panose="020B0604020202020204" pitchFamily="34" charset="0"/>
              <a:buChar char="•"/>
            </a:pPr>
            <a:r>
              <a:rPr lang="en-GB" altLang="it-IT" dirty="0" smtClean="0">
                <a:latin typeface="Times New Roman" panose="02020603050405020304" pitchFamily="18" charset="0"/>
                <a:cs typeface="MS PGothic" panose="020B0600070205080204" pitchFamily="34" charset="-128"/>
                <a:sym typeface="Wingdings" panose="05000000000000000000" pitchFamily="2" charset="2"/>
              </a:rPr>
              <a:t>For Title &amp; Subtitle</a:t>
            </a:r>
          </a:p>
          <a:p>
            <a:pPr>
              <a:lnSpc>
                <a:spcPct val="90000"/>
              </a:lnSpc>
              <a:spcBef>
                <a:spcPct val="0"/>
              </a:spcBef>
              <a:spcAft>
                <a:spcPct val="20000"/>
              </a:spcAft>
              <a:buFont typeface="Arial" panose="020B0604020202020204" pitchFamily="34" charset="0"/>
              <a:buChar char="•"/>
            </a:pPr>
            <a:r>
              <a:rPr lang="en-GB" altLang="it-IT" dirty="0" smtClean="0">
                <a:latin typeface="Times New Roman" panose="02020603050405020304" pitchFamily="18" charset="0"/>
                <a:cs typeface="MS PGothic" panose="020B0600070205080204" pitchFamily="34" charset="-128"/>
                <a:sym typeface="Wingdings" panose="05000000000000000000" pitchFamily="2" charset="2"/>
              </a:rPr>
              <a:t>For text with bullet points</a:t>
            </a:r>
          </a:p>
          <a:p>
            <a:pPr>
              <a:lnSpc>
                <a:spcPct val="90000"/>
              </a:lnSpc>
              <a:spcBef>
                <a:spcPct val="0"/>
              </a:spcBef>
              <a:spcAft>
                <a:spcPct val="20000"/>
              </a:spcAft>
              <a:buFont typeface="Arial" panose="020B0604020202020204" pitchFamily="34" charset="0"/>
              <a:buChar char="•"/>
            </a:pPr>
            <a:r>
              <a:rPr lang="en-GB" altLang="it-IT" dirty="0" smtClean="0">
                <a:latin typeface="Times New Roman" panose="02020603050405020304" pitchFamily="18" charset="0"/>
                <a:cs typeface="MS PGothic" panose="020B0600070205080204" pitchFamily="34" charset="-128"/>
                <a:sym typeface="Wingdings" panose="05000000000000000000" pitchFamily="2" charset="2"/>
              </a:rPr>
              <a:t>For Text</a:t>
            </a:r>
          </a:p>
          <a:p>
            <a:pPr>
              <a:lnSpc>
                <a:spcPct val="90000"/>
              </a:lnSpc>
              <a:spcBef>
                <a:spcPct val="0"/>
              </a:spcBef>
              <a:spcAft>
                <a:spcPct val="20000"/>
              </a:spcAft>
              <a:buFont typeface="Arial" panose="020B0604020202020204" pitchFamily="34" charset="0"/>
              <a:buChar char="•"/>
            </a:pPr>
            <a:r>
              <a:rPr lang="en-GB" altLang="it-IT" dirty="0" smtClean="0">
                <a:latin typeface="Times New Roman" panose="02020603050405020304" pitchFamily="18" charset="0"/>
                <a:cs typeface="MS PGothic" panose="020B0600070205080204" pitchFamily="34" charset="-128"/>
                <a:sym typeface="Wingdings" panose="05000000000000000000" pitchFamily="2" charset="2"/>
              </a:rPr>
              <a:t>For Picture, graphs, visuals</a:t>
            </a:r>
          </a:p>
          <a:p>
            <a:pPr>
              <a:lnSpc>
                <a:spcPct val="90000"/>
              </a:lnSpc>
              <a:spcBef>
                <a:spcPct val="0"/>
              </a:spcBef>
              <a:spcAft>
                <a:spcPct val="20000"/>
              </a:spcAft>
              <a:buFont typeface="Arial" panose="020B0604020202020204" pitchFamily="34" charset="0"/>
              <a:buChar char="•"/>
            </a:pPr>
            <a:r>
              <a:rPr lang="en-GB" altLang="it-IT" dirty="0" smtClean="0">
                <a:latin typeface="Times New Roman" panose="02020603050405020304" pitchFamily="18" charset="0"/>
                <a:cs typeface="MS PGothic" panose="020B0600070205080204" pitchFamily="34" charset="-128"/>
                <a:sym typeface="Wingdings" panose="05000000000000000000" pitchFamily="2" charset="2"/>
              </a:rPr>
              <a:t>Two columns </a:t>
            </a:r>
          </a:p>
          <a:p>
            <a:pPr>
              <a:lnSpc>
                <a:spcPct val="90000"/>
              </a:lnSpc>
              <a:spcBef>
                <a:spcPct val="0"/>
              </a:spcBef>
              <a:spcAft>
                <a:spcPct val="20000"/>
              </a:spcAft>
              <a:buFont typeface="Arial" panose="020B0604020202020204" pitchFamily="34" charset="0"/>
              <a:buChar char="•"/>
            </a:pPr>
            <a:r>
              <a:rPr lang="en-GB" altLang="it-IT" dirty="0" smtClean="0">
                <a:latin typeface="Times New Roman" panose="02020603050405020304" pitchFamily="18" charset="0"/>
                <a:cs typeface="MS PGothic" panose="020B0600070205080204" pitchFamily="34" charset="-128"/>
                <a:sym typeface="Wingdings" panose="05000000000000000000" pitchFamily="2" charset="2"/>
              </a:rPr>
              <a:t>Blank</a:t>
            </a:r>
          </a:p>
          <a:p>
            <a:pPr>
              <a:lnSpc>
                <a:spcPct val="90000"/>
              </a:lnSpc>
              <a:spcBef>
                <a:spcPct val="0"/>
              </a:spcBef>
              <a:spcAft>
                <a:spcPct val="20000"/>
              </a:spcAft>
              <a:buFont typeface="Arial" panose="020B0604020202020204" pitchFamily="34" charset="0"/>
              <a:buChar char="•"/>
            </a:pPr>
            <a:endParaRPr lang="en-GB" altLang="it-IT" dirty="0" smtClean="0">
              <a:latin typeface="Times New Roman" panose="02020603050405020304" pitchFamily="18" charset="0"/>
              <a:cs typeface="MS PGothic" panose="020B0600070205080204" pitchFamily="34" charset="-128"/>
              <a:sym typeface="Wingdings" panose="05000000000000000000" pitchFamily="2" charset="2"/>
            </a:endParaRPr>
          </a:p>
          <a:p>
            <a:pPr>
              <a:spcBef>
                <a:spcPct val="50000"/>
              </a:spcBef>
              <a:buClr>
                <a:srgbClr val="F8B323"/>
              </a:buClr>
              <a:buFont typeface="Wingdings" panose="05000000000000000000" pitchFamily="2" charset="2"/>
              <a:buNone/>
            </a:pPr>
            <a:r>
              <a:rPr lang="en-GB" altLang="it-IT" b="1" dirty="0" smtClean="0">
                <a:latin typeface="Times New Roman" panose="02020603050405020304" pitchFamily="18" charset="0"/>
                <a:cs typeface="MS PGothic" panose="020B0600070205080204" pitchFamily="34" charset="-128"/>
              </a:rPr>
              <a:t>If you want Copy &amp; paste </a:t>
            </a:r>
            <a:r>
              <a:rPr lang="en-GB" altLang="it-IT" dirty="0" smtClean="0">
                <a:latin typeface="Times New Roman" panose="02020603050405020304" pitchFamily="18" charset="0"/>
                <a:cs typeface="MS PGothic" panose="020B0600070205080204" pitchFamily="34" charset="-128"/>
              </a:rPr>
              <a:t>an element from the Clip Board to the particular slide: </a:t>
            </a:r>
            <a:br>
              <a:rPr lang="en-GB" altLang="it-IT" dirty="0" smtClean="0">
                <a:latin typeface="Times New Roman" panose="02020603050405020304" pitchFamily="18" charset="0"/>
                <a:cs typeface="MS PGothic" panose="020B0600070205080204" pitchFamily="34" charset="-128"/>
              </a:rPr>
            </a:br>
            <a:r>
              <a:rPr lang="en-GB" altLang="it-IT" dirty="0" smtClean="0">
                <a:latin typeface="Times New Roman" panose="02020603050405020304" pitchFamily="18" charset="0"/>
                <a:cs typeface="MS PGothic" panose="020B0600070205080204" pitchFamily="34" charset="-128"/>
              </a:rPr>
              <a:t>1. Click on a box to mark it.</a:t>
            </a:r>
          </a:p>
          <a:p>
            <a:pPr>
              <a:spcBef>
                <a:spcPct val="50000"/>
              </a:spcBef>
              <a:buClr>
                <a:srgbClr val="F8B323"/>
              </a:buClr>
              <a:buFont typeface="Wingdings" panose="05000000000000000000" pitchFamily="2" charset="2"/>
              <a:buNone/>
            </a:pPr>
            <a:r>
              <a:rPr lang="en-GB" altLang="it-IT" dirty="0" smtClean="0">
                <a:latin typeface="Times New Roman" panose="02020603050405020304" pitchFamily="18" charset="0"/>
                <a:cs typeface="MS PGothic" panose="020B0600070205080204" pitchFamily="34" charset="-128"/>
              </a:rPr>
              <a:t>2. Position the mouse pointer on the box frame: Copy!</a:t>
            </a:r>
            <a:r>
              <a:rPr lang="de-DE" altLang="it-IT" dirty="0" smtClean="0">
                <a:latin typeface="Times New Roman" panose="02020603050405020304" pitchFamily="18" charset="0"/>
                <a:cs typeface="MS PGothic" panose="020B0600070205080204" pitchFamily="34" charset="-128"/>
              </a:rPr>
              <a:t> </a:t>
            </a:r>
            <a:br>
              <a:rPr lang="de-DE" altLang="it-IT" dirty="0" smtClean="0">
                <a:latin typeface="Times New Roman" panose="02020603050405020304" pitchFamily="18" charset="0"/>
                <a:cs typeface="MS PGothic" panose="020B0600070205080204" pitchFamily="34" charset="-128"/>
              </a:rPr>
            </a:br>
            <a:r>
              <a:rPr lang="de-DE" altLang="it-IT" dirty="0" smtClean="0">
                <a:latin typeface="Times New Roman" panose="02020603050405020304" pitchFamily="18" charset="0"/>
                <a:cs typeface="MS PGothic" panose="020B0600070205080204" pitchFamily="34" charset="-128"/>
              </a:rPr>
              <a:t>3. </a:t>
            </a:r>
            <a:r>
              <a:rPr lang="en-GB" altLang="it-IT" dirty="0" smtClean="0">
                <a:latin typeface="Times New Roman" panose="02020603050405020304" pitchFamily="18" charset="0"/>
                <a:cs typeface="MS PGothic" panose="020B0600070205080204" pitchFamily="34" charset="-128"/>
              </a:rPr>
              <a:t>Click on the particular slide: Paste!</a:t>
            </a:r>
          </a:p>
          <a:p>
            <a:pPr>
              <a:spcBef>
                <a:spcPct val="50000"/>
              </a:spcBef>
              <a:buClr>
                <a:srgbClr val="F8B323"/>
              </a:buClr>
              <a:buFont typeface="Wingdings" panose="05000000000000000000" pitchFamily="2" charset="2"/>
              <a:buNone/>
            </a:pPr>
            <a:endParaRPr lang="en-GB" altLang="it-IT" dirty="0" smtClean="0">
              <a:latin typeface="Times New Roman" panose="02020603050405020304" pitchFamily="18" charset="0"/>
              <a:cs typeface="MS PGothic" panose="020B0600070205080204" pitchFamily="34" charset="-128"/>
            </a:endParaRPr>
          </a:p>
          <a:p>
            <a:pPr>
              <a:spcBef>
                <a:spcPct val="50000"/>
              </a:spcBef>
              <a:buClr>
                <a:srgbClr val="F8B323"/>
              </a:buClr>
              <a:buFont typeface="Wingdings" panose="05000000000000000000" pitchFamily="2" charset="2"/>
              <a:buNone/>
            </a:pPr>
            <a:r>
              <a:rPr lang="en-GB" altLang="it-IT" dirty="0" smtClean="0">
                <a:latin typeface="Times New Roman" panose="02020603050405020304" pitchFamily="18" charset="0"/>
                <a:cs typeface="MS PGothic" panose="020B0600070205080204" pitchFamily="34" charset="-128"/>
              </a:rPr>
              <a:t>How you intend to use the elements is your choice. </a:t>
            </a:r>
            <a:br>
              <a:rPr lang="en-GB" altLang="it-IT" dirty="0" smtClean="0">
                <a:latin typeface="Times New Roman" panose="02020603050405020304" pitchFamily="18" charset="0"/>
                <a:cs typeface="MS PGothic" panose="020B0600070205080204" pitchFamily="34" charset="-128"/>
              </a:rPr>
            </a:br>
            <a:r>
              <a:rPr lang="en-GB" altLang="it-IT" dirty="0" smtClean="0">
                <a:latin typeface="Times New Roman" panose="02020603050405020304" pitchFamily="18" charset="0"/>
                <a:cs typeface="MS PGothic" panose="020B0600070205080204" pitchFamily="34" charset="-128"/>
              </a:rPr>
              <a:t>You can combine the text block style with the background colour in different manner.</a:t>
            </a:r>
          </a:p>
          <a:p>
            <a:pPr>
              <a:spcBef>
                <a:spcPct val="50000"/>
              </a:spcBef>
              <a:buClr>
                <a:srgbClr val="F8B323"/>
              </a:buClr>
              <a:buFont typeface="Wingdings" panose="05000000000000000000" pitchFamily="2" charset="2"/>
              <a:buNone/>
            </a:pPr>
            <a:endParaRPr lang="en-GB" altLang="it-IT" dirty="0" smtClean="0">
              <a:latin typeface="Times New Roman" panose="02020603050405020304" pitchFamily="18" charset="0"/>
              <a:cs typeface="MS PGothic" panose="020B0600070205080204" pitchFamily="34" charset="-128"/>
            </a:endParaRPr>
          </a:p>
        </p:txBody>
      </p:sp>
      <p:sp>
        <p:nvSpPr>
          <p:cNvPr id="4" name="Slide Number Placeholder 3"/>
          <p:cNvSpPr>
            <a:spLocks noGrp="1"/>
          </p:cNvSpPr>
          <p:nvPr>
            <p:ph type="sldNum" sz="quarter"/>
          </p:nvPr>
        </p:nvSpPr>
        <p:spPr>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9525">
                <a:solidFill>
                  <a:srgbClr val="808080"/>
                </a:solidFill>
                <a:round/>
                <a:headEnd/>
                <a:tailEnd/>
              </a14:hiddenLine>
            </a:ext>
            <a:ext uri="{AF507438-7753-43e0-B8FC-AC1667EBCBE1}">
              <a14:hiddenEffects xmlns="" xmlns:a14="http://schemas.microsoft.com/office/drawing/2010/main">
                <a:effectLst>
                  <a:outerShdw blurRad="63500" dist="38099" dir="2700000" algn="ctr" rotWithShape="0">
                    <a:schemeClr val="bg2">
                      <a:alpha val="74997"/>
                    </a:schemeClr>
                  </a:outerShdw>
                </a:effectLst>
              </a14:hiddenEffects>
            </a:ext>
            <a:ext uri="{FAA26D3D-D897-4be2-8F04-BA451C77F1D7}">
              <ma14:placeholderFlag xmlns="" xmlns:ma14="http://schemas.microsoft.com/office/mac/drawingml/2011/main" val="1"/>
            </a:ext>
          </a:extLst>
        </p:spPr>
        <p:txBody>
          <a:bodyPr/>
          <a:lstStyle>
            <a:lvl1pPr eaLnBrk="0">
              <a:tabLst>
                <a:tab pos="0" algn="l"/>
                <a:tab pos="425246" algn="l"/>
                <a:tab pos="852001" algn="l"/>
                <a:tab pos="1278755" algn="l"/>
                <a:tab pos="1705510" algn="l"/>
                <a:tab pos="2132264" algn="l"/>
                <a:tab pos="2559019" algn="l"/>
                <a:tab pos="2985773" algn="l"/>
                <a:tab pos="3412528" algn="l"/>
                <a:tab pos="3839282" algn="l"/>
                <a:tab pos="4266037" algn="l"/>
                <a:tab pos="4692791" algn="l"/>
                <a:tab pos="5119546" algn="l"/>
                <a:tab pos="5546300" algn="l"/>
                <a:tab pos="5973055" algn="l"/>
                <a:tab pos="6399809" algn="l"/>
                <a:tab pos="6826564" algn="l"/>
                <a:tab pos="7253318" algn="l"/>
                <a:tab pos="7680073" algn="l"/>
                <a:tab pos="8106827" algn="l"/>
                <a:tab pos="8533581" algn="l"/>
              </a:tabLst>
              <a:defRPr sz="2300">
                <a:solidFill>
                  <a:schemeClr val="bg1"/>
                </a:solidFill>
                <a:latin typeface="Arial" panose="020B0604020202020204" pitchFamily="34" charset="0"/>
                <a:ea typeface="MS PGothic" panose="020B0600070205080204" pitchFamily="34" charset="-128"/>
              </a:defRPr>
            </a:lvl1pPr>
            <a:lvl2pPr marL="705728" indent="-271434" eaLnBrk="0">
              <a:tabLst>
                <a:tab pos="0" algn="l"/>
                <a:tab pos="425246" algn="l"/>
                <a:tab pos="852001" algn="l"/>
                <a:tab pos="1278755" algn="l"/>
                <a:tab pos="1705510" algn="l"/>
                <a:tab pos="2132264" algn="l"/>
                <a:tab pos="2559019" algn="l"/>
                <a:tab pos="2985773" algn="l"/>
                <a:tab pos="3412528" algn="l"/>
                <a:tab pos="3839282" algn="l"/>
                <a:tab pos="4266037" algn="l"/>
                <a:tab pos="4692791" algn="l"/>
                <a:tab pos="5119546" algn="l"/>
                <a:tab pos="5546300" algn="l"/>
                <a:tab pos="5973055" algn="l"/>
                <a:tab pos="6399809" algn="l"/>
                <a:tab pos="6826564" algn="l"/>
                <a:tab pos="7253318" algn="l"/>
                <a:tab pos="7680073" algn="l"/>
                <a:tab pos="8106827" algn="l"/>
                <a:tab pos="8533581" algn="l"/>
              </a:tabLst>
              <a:defRPr sz="2300">
                <a:solidFill>
                  <a:schemeClr val="bg1"/>
                </a:solidFill>
                <a:latin typeface="Arial" panose="020B0604020202020204" pitchFamily="34" charset="0"/>
                <a:ea typeface="MS PGothic" panose="020B0600070205080204" pitchFamily="34" charset="-128"/>
              </a:defRPr>
            </a:lvl2pPr>
            <a:lvl3pPr marL="1085736" indent="-217147" eaLnBrk="0">
              <a:tabLst>
                <a:tab pos="0" algn="l"/>
                <a:tab pos="425246" algn="l"/>
                <a:tab pos="852001" algn="l"/>
                <a:tab pos="1278755" algn="l"/>
                <a:tab pos="1705510" algn="l"/>
                <a:tab pos="2132264" algn="l"/>
                <a:tab pos="2559019" algn="l"/>
                <a:tab pos="2985773" algn="l"/>
                <a:tab pos="3412528" algn="l"/>
                <a:tab pos="3839282" algn="l"/>
                <a:tab pos="4266037" algn="l"/>
                <a:tab pos="4692791" algn="l"/>
                <a:tab pos="5119546" algn="l"/>
                <a:tab pos="5546300" algn="l"/>
                <a:tab pos="5973055" algn="l"/>
                <a:tab pos="6399809" algn="l"/>
                <a:tab pos="6826564" algn="l"/>
                <a:tab pos="7253318" algn="l"/>
                <a:tab pos="7680073" algn="l"/>
                <a:tab pos="8106827" algn="l"/>
                <a:tab pos="8533581" algn="l"/>
              </a:tabLst>
              <a:defRPr sz="2300">
                <a:solidFill>
                  <a:schemeClr val="bg1"/>
                </a:solidFill>
                <a:latin typeface="Arial" panose="020B0604020202020204" pitchFamily="34" charset="0"/>
                <a:ea typeface="MS PGothic" panose="020B0600070205080204" pitchFamily="34" charset="-128"/>
              </a:defRPr>
            </a:lvl3pPr>
            <a:lvl4pPr marL="1520030" indent="-217147" eaLnBrk="0">
              <a:tabLst>
                <a:tab pos="0" algn="l"/>
                <a:tab pos="425246" algn="l"/>
                <a:tab pos="852001" algn="l"/>
                <a:tab pos="1278755" algn="l"/>
                <a:tab pos="1705510" algn="l"/>
                <a:tab pos="2132264" algn="l"/>
                <a:tab pos="2559019" algn="l"/>
                <a:tab pos="2985773" algn="l"/>
                <a:tab pos="3412528" algn="l"/>
                <a:tab pos="3839282" algn="l"/>
                <a:tab pos="4266037" algn="l"/>
                <a:tab pos="4692791" algn="l"/>
                <a:tab pos="5119546" algn="l"/>
                <a:tab pos="5546300" algn="l"/>
                <a:tab pos="5973055" algn="l"/>
                <a:tab pos="6399809" algn="l"/>
                <a:tab pos="6826564" algn="l"/>
                <a:tab pos="7253318" algn="l"/>
                <a:tab pos="7680073" algn="l"/>
                <a:tab pos="8106827" algn="l"/>
                <a:tab pos="8533581" algn="l"/>
              </a:tabLst>
              <a:defRPr sz="2300">
                <a:solidFill>
                  <a:schemeClr val="bg1"/>
                </a:solidFill>
                <a:latin typeface="Arial" panose="020B0604020202020204" pitchFamily="34" charset="0"/>
                <a:ea typeface="MS PGothic" panose="020B0600070205080204" pitchFamily="34" charset="-128"/>
              </a:defRPr>
            </a:lvl4pPr>
            <a:lvl5pPr marL="1954324" indent="-217147" eaLnBrk="0">
              <a:tabLst>
                <a:tab pos="0" algn="l"/>
                <a:tab pos="425246" algn="l"/>
                <a:tab pos="852001" algn="l"/>
                <a:tab pos="1278755" algn="l"/>
                <a:tab pos="1705510" algn="l"/>
                <a:tab pos="2132264" algn="l"/>
                <a:tab pos="2559019" algn="l"/>
                <a:tab pos="2985773" algn="l"/>
                <a:tab pos="3412528" algn="l"/>
                <a:tab pos="3839282" algn="l"/>
                <a:tab pos="4266037" algn="l"/>
                <a:tab pos="4692791" algn="l"/>
                <a:tab pos="5119546" algn="l"/>
                <a:tab pos="5546300" algn="l"/>
                <a:tab pos="5973055" algn="l"/>
                <a:tab pos="6399809" algn="l"/>
                <a:tab pos="6826564" algn="l"/>
                <a:tab pos="7253318" algn="l"/>
                <a:tab pos="7680073" algn="l"/>
                <a:tab pos="8106827" algn="l"/>
                <a:tab pos="8533581" algn="l"/>
              </a:tabLst>
              <a:defRPr sz="2300">
                <a:solidFill>
                  <a:schemeClr val="bg1"/>
                </a:solidFill>
                <a:latin typeface="Arial" panose="020B0604020202020204" pitchFamily="34" charset="0"/>
                <a:ea typeface="MS PGothic" panose="020B0600070205080204" pitchFamily="34" charset="-128"/>
              </a:defRPr>
            </a:lvl5pPr>
            <a:lvl6pPr marL="2388619" indent="-217147" defTabSz="425246" eaLnBrk="0" fontAlgn="base" hangingPunct="0">
              <a:lnSpc>
                <a:spcPct val="93000"/>
              </a:lnSpc>
              <a:spcBef>
                <a:spcPct val="0"/>
              </a:spcBef>
              <a:spcAft>
                <a:spcPct val="0"/>
              </a:spcAft>
              <a:buClr>
                <a:srgbClr val="000000"/>
              </a:buClr>
              <a:buSzPct val="100000"/>
              <a:buFont typeface="Times New Roman" panose="02020603050405020304" pitchFamily="18" charset="0"/>
              <a:tabLst>
                <a:tab pos="0" algn="l"/>
                <a:tab pos="425246" algn="l"/>
                <a:tab pos="852001" algn="l"/>
                <a:tab pos="1278755" algn="l"/>
                <a:tab pos="1705510" algn="l"/>
                <a:tab pos="2132264" algn="l"/>
                <a:tab pos="2559019" algn="l"/>
                <a:tab pos="2985773" algn="l"/>
                <a:tab pos="3412528" algn="l"/>
                <a:tab pos="3839282" algn="l"/>
                <a:tab pos="4266037" algn="l"/>
                <a:tab pos="4692791" algn="l"/>
                <a:tab pos="5119546" algn="l"/>
                <a:tab pos="5546300" algn="l"/>
                <a:tab pos="5973055" algn="l"/>
                <a:tab pos="6399809" algn="l"/>
                <a:tab pos="6826564" algn="l"/>
                <a:tab pos="7253318" algn="l"/>
                <a:tab pos="7680073" algn="l"/>
                <a:tab pos="8106827" algn="l"/>
                <a:tab pos="8533581" algn="l"/>
              </a:tabLst>
              <a:defRPr sz="2300">
                <a:solidFill>
                  <a:schemeClr val="bg1"/>
                </a:solidFill>
                <a:latin typeface="Arial" panose="020B0604020202020204" pitchFamily="34" charset="0"/>
                <a:ea typeface="MS PGothic" panose="020B0600070205080204" pitchFamily="34" charset="-128"/>
              </a:defRPr>
            </a:lvl6pPr>
            <a:lvl7pPr marL="2822913" indent="-217147" defTabSz="425246" eaLnBrk="0" fontAlgn="base" hangingPunct="0">
              <a:lnSpc>
                <a:spcPct val="93000"/>
              </a:lnSpc>
              <a:spcBef>
                <a:spcPct val="0"/>
              </a:spcBef>
              <a:spcAft>
                <a:spcPct val="0"/>
              </a:spcAft>
              <a:buClr>
                <a:srgbClr val="000000"/>
              </a:buClr>
              <a:buSzPct val="100000"/>
              <a:buFont typeface="Times New Roman" panose="02020603050405020304" pitchFamily="18" charset="0"/>
              <a:tabLst>
                <a:tab pos="0" algn="l"/>
                <a:tab pos="425246" algn="l"/>
                <a:tab pos="852001" algn="l"/>
                <a:tab pos="1278755" algn="l"/>
                <a:tab pos="1705510" algn="l"/>
                <a:tab pos="2132264" algn="l"/>
                <a:tab pos="2559019" algn="l"/>
                <a:tab pos="2985773" algn="l"/>
                <a:tab pos="3412528" algn="l"/>
                <a:tab pos="3839282" algn="l"/>
                <a:tab pos="4266037" algn="l"/>
                <a:tab pos="4692791" algn="l"/>
                <a:tab pos="5119546" algn="l"/>
                <a:tab pos="5546300" algn="l"/>
                <a:tab pos="5973055" algn="l"/>
                <a:tab pos="6399809" algn="l"/>
                <a:tab pos="6826564" algn="l"/>
                <a:tab pos="7253318" algn="l"/>
                <a:tab pos="7680073" algn="l"/>
                <a:tab pos="8106827" algn="l"/>
                <a:tab pos="8533581" algn="l"/>
              </a:tabLst>
              <a:defRPr sz="2300">
                <a:solidFill>
                  <a:schemeClr val="bg1"/>
                </a:solidFill>
                <a:latin typeface="Arial" panose="020B0604020202020204" pitchFamily="34" charset="0"/>
                <a:ea typeface="MS PGothic" panose="020B0600070205080204" pitchFamily="34" charset="-128"/>
              </a:defRPr>
            </a:lvl7pPr>
            <a:lvl8pPr marL="3257207" indent="-217147" defTabSz="425246" eaLnBrk="0" fontAlgn="base" hangingPunct="0">
              <a:lnSpc>
                <a:spcPct val="93000"/>
              </a:lnSpc>
              <a:spcBef>
                <a:spcPct val="0"/>
              </a:spcBef>
              <a:spcAft>
                <a:spcPct val="0"/>
              </a:spcAft>
              <a:buClr>
                <a:srgbClr val="000000"/>
              </a:buClr>
              <a:buSzPct val="100000"/>
              <a:buFont typeface="Times New Roman" panose="02020603050405020304" pitchFamily="18" charset="0"/>
              <a:tabLst>
                <a:tab pos="0" algn="l"/>
                <a:tab pos="425246" algn="l"/>
                <a:tab pos="852001" algn="l"/>
                <a:tab pos="1278755" algn="l"/>
                <a:tab pos="1705510" algn="l"/>
                <a:tab pos="2132264" algn="l"/>
                <a:tab pos="2559019" algn="l"/>
                <a:tab pos="2985773" algn="l"/>
                <a:tab pos="3412528" algn="l"/>
                <a:tab pos="3839282" algn="l"/>
                <a:tab pos="4266037" algn="l"/>
                <a:tab pos="4692791" algn="l"/>
                <a:tab pos="5119546" algn="l"/>
                <a:tab pos="5546300" algn="l"/>
                <a:tab pos="5973055" algn="l"/>
                <a:tab pos="6399809" algn="l"/>
                <a:tab pos="6826564" algn="l"/>
                <a:tab pos="7253318" algn="l"/>
                <a:tab pos="7680073" algn="l"/>
                <a:tab pos="8106827" algn="l"/>
                <a:tab pos="8533581" algn="l"/>
              </a:tabLst>
              <a:defRPr sz="2300">
                <a:solidFill>
                  <a:schemeClr val="bg1"/>
                </a:solidFill>
                <a:latin typeface="Arial" panose="020B0604020202020204" pitchFamily="34" charset="0"/>
                <a:ea typeface="MS PGothic" panose="020B0600070205080204" pitchFamily="34" charset="-128"/>
              </a:defRPr>
            </a:lvl8pPr>
            <a:lvl9pPr marL="3691501" indent="-217147" defTabSz="425246" eaLnBrk="0" fontAlgn="base" hangingPunct="0">
              <a:lnSpc>
                <a:spcPct val="93000"/>
              </a:lnSpc>
              <a:spcBef>
                <a:spcPct val="0"/>
              </a:spcBef>
              <a:spcAft>
                <a:spcPct val="0"/>
              </a:spcAft>
              <a:buClr>
                <a:srgbClr val="000000"/>
              </a:buClr>
              <a:buSzPct val="100000"/>
              <a:buFont typeface="Times New Roman" panose="02020603050405020304" pitchFamily="18" charset="0"/>
              <a:tabLst>
                <a:tab pos="0" algn="l"/>
                <a:tab pos="425246" algn="l"/>
                <a:tab pos="852001" algn="l"/>
                <a:tab pos="1278755" algn="l"/>
                <a:tab pos="1705510" algn="l"/>
                <a:tab pos="2132264" algn="l"/>
                <a:tab pos="2559019" algn="l"/>
                <a:tab pos="2985773" algn="l"/>
                <a:tab pos="3412528" algn="l"/>
                <a:tab pos="3839282" algn="l"/>
                <a:tab pos="4266037" algn="l"/>
                <a:tab pos="4692791" algn="l"/>
                <a:tab pos="5119546" algn="l"/>
                <a:tab pos="5546300" algn="l"/>
                <a:tab pos="5973055" algn="l"/>
                <a:tab pos="6399809" algn="l"/>
                <a:tab pos="6826564" algn="l"/>
                <a:tab pos="7253318" algn="l"/>
                <a:tab pos="7680073" algn="l"/>
                <a:tab pos="8106827" algn="l"/>
                <a:tab pos="8533581" algn="l"/>
              </a:tabLst>
              <a:defRPr sz="2300">
                <a:solidFill>
                  <a:schemeClr val="bg1"/>
                </a:solidFill>
                <a:latin typeface="Arial" panose="020B0604020202020204" pitchFamily="34" charset="0"/>
                <a:ea typeface="MS PGothic" panose="020B0600070205080204" pitchFamily="34" charset="-128"/>
              </a:defRPr>
            </a:lvl9pPr>
          </a:lstStyle>
          <a:p>
            <a:pPr eaLnBrk="1"/>
            <a:fld id="{97D1A234-6B24-49CF-837A-8A4D4F07CEA7}" type="slidenum">
              <a:rPr lang="it-IT" altLang="it-IT" sz="1300">
                <a:solidFill>
                  <a:srgbClr val="000000"/>
                </a:solidFill>
                <a:latin typeface="Times New Roman" panose="02020603050405020304" pitchFamily="18" charset="0"/>
              </a:rPr>
              <a:pPr eaLnBrk="1"/>
              <a:t>15</a:t>
            </a:fld>
            <a:endParaRPr lang="it-IT" altLang="it-IT" sz="1300" dirty="0">
              <a:solidFill>
                <a:srgbClr val="000000"/>
              </a:solidFill>
              <a:latin typeface="Times New Roman" panose="02020603050405020304" pitchFamily="18" charset="0"/>
            </a:endParaRPr>
          </a:p>
        </p:txBody>
      </p:sp>
    </p:spTree>
    <p:extLst>
      <p:ext uri="{BB962C8B-B14F-4D97-AF65-F5344CB8AC3E}">
        <p14:creationId xmlns:p14="http://schemas.microsoft.com/office/powerpoint/2010/main" val="134206432"/>
      </p:ext>
    </p:extLst>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a:buFont typeface="Times New Roman" charset="0"/>
              <a:buNone/>
              <a:defRPr/>
            </a:pPr>
            <a:r>
              <a:rPr lang="en-US" b="1" dirty="0" smtClean="0"/>
              <a:t>Last Slide 1: Thanks to the audience</a:t>
            </a:r>
            <a:endParaRPr lang="en-US" b="1" dirty="0"/>
          </a:p>
        </p:txBody>
      </p:sp>
      <p:sp>
        <p:nvSpPr>
          <p:cNvPr id="4" name="Slide Number Placeholder 3"/>
          <p:cNvSpPr>
            <a:spLocks noGrp="1"/>
          </p:cNvSpPr>
          <p:nvPr>
            <p:ph type="sldNum" sz="quarter"/>
          </p:nvPr>
        </p:nvSpPr>
        <p:spPr>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9525">
                <a:solidFill>
                  <a:srgbClr val="808080"/>
                </a:solidFill>
                <a:round/>
                <a:headEnd/>
                <a:tailEnd/>
              </a14:hiddenLine>
            </a:ext>
            <a:ext uri="{AF507438-7753-43e0-B8FC-AC1667EBCBE1}">
              <a14:hiddenEffects xmlns="" xmlns:a14="http://schemas.microsoft.com/office/drawing/2010/main">
                <a:effectLst>
                  <a:outerShdw blurRad="63500" dist="38099" dir="2700000" algn="ctr" rotWithShape="0">
                    <a:schemeClr val="bg2">
                      <a:alpha val="74997"/>
                    </a:schemeClr>
                  </a:outerShdw>
                </a:effectLst>
              </a14:hiddenEffects>
            </a:ext>
            <a:ext uri="{FAA26D3D-D897-4be2-8F04-BA451C77F1D7}">
              <ma14:placeholderFlag xmlns="" xmlns:ma14="http://schemas.microsoft.com/office/mac/drawingml/2011/main" val="1"/>
            </a:ext>
          </a:extLst>
        </p:spPr>
        <p:txBody>
          <a:bodyPr/>
          <a:lstStyle>
            <a:lvl1pPr eaLnBrk="0">
              <a:tabLst>
                <a:tab pos="0" algn="l"/>
                <a:tab pos="425246" algn="l"/>
                <a:tab pos="852001" algn="l"/>
                <a:tab pos="1278755" algn="l"/>
                <a:tab pos="1705510" algn="l"/>
                <a:tab pos="2132264" algn="l"/>
                <a:tab pos="2559019" algn="l"/>
                <a:tab pos="2985773" algn="l"/>
                <a:tab pos="3412528" algn="l"/>
                <a:tab pos="3839282" algn="l"/>
                <a:tab pos="4266037" algn="l"/>
                <a:tab pos="4692791" algn="l"/>
                <a:tab pos="5119546" algn="l"/>
                <a:tab pos="5546300" algn="l"/>
                <a:tab pos="5973055" algn="l"/>
                <a:tab pos="6399809" algn="l"/>
                <a:tab pos="6826564" algn="l"/>
                <a:tab pos="7253318" algn="l"/>
                <a:tab pos="7680073" algn="l"/>
                <a:tab pos="8106827" algn="l"/>
                <a:tab pos="8533581" algn="l"/>
              </a:tabLst>
              <a:defRPr sz="2300">
                <a:solidFill>
                  <a:schemeClr val="bg1"/>
                </a:solidFill>
                <a:latin typeface="Arial" panose="020B0604020202020204" pitchFamily="34" charset="0"/>
                <a:ea typeface="MS PGothic" panose="020B0600070205080204" pitchFamily="34" charset="-128"/>
              </a:defRPr>
            </a:lvl1pPr>
            <a:lvl2pPr marL="705728" indent="-271434" eaLnBrk="0">
              <a:tabLst>
                <a:tab pos="0" algn="l"/>
                <a:tab pos="425246" algn="l"/>
                <a:tab pos="852001" algn="l"/>
                <a:tab pos="1278755" algn="l"/>
                <a:tab pos="1705510" algn="l"/>
                <a:tab pos="2132264" algn="l"/>
                <a:tab pos="2559019" algn="l"/>
                <a:tab pos="2985773" algn="l"/>
                <a:tab pos="3412528" algn="l"/>
                <a:tab pos="3839282" algn="l"/>
                <a:tab pos="4266037" algn="l"/>
                <a:tab pos="4692791" algn="l"/>
                <a:tab pos="5119546" algn="l"/>
                <a:tab pos="5546300" algn="l"/>
                <a:tab pos="5973055" algn="l"/>
                <a:tab pos="6399809" algn="l"/>
                <a:tab pos="6826564" algn="l"/>
                <a:tab pos="7253318" algn="l"/>
                <a:tab pos="7680073" algn="l"/>
                <a:tab pos="8106827" algn="l"/>
                <a:tab pos="8533581" algn="l"/>
              </a:tabLst>
              <a:defRPr sz="2300">
                <a:solidFill>
                  <a:schemeClr val="bg1"/>
                </a:solidFill>
                <a:latin typeface="Arial" panose="020B0604020202020204" pitchFamily="34" charset="0"/>
                <a:ea typeface="MS PGothic" panose="020B0600070205080204" pitchFamily="34" charset="-128"/>
              </a:defRPr>
            </a:lvl2pPr>
            <a:lvl3pPr marL="1085736" indent="-217147" eaLnBrk="0">
              <a:tabLst>
                <a:tab pos="0" algn="l"/>
                <a:tab pos="425246" algn="l"/>
                <a:tab pos="852001" algn="l"/>
                <a:tab pos="1278755" algn="l"/>
                <a:tab pos="1705510" algn="l"/>
                <a:tab pos="2132264" algn="l"/>
                <a:tab pos="2559019" algn="l"/>
                <a:tab pos="2985773" algn="l"/>
                <a:tab pos="3412528" algn="l"/>
                <a:tab pos="3839282" algn="l"/>
                <a:tab pos="4266037" algn="l"/>
                <a:tab pos="4692791" algn="l"/>
                <a:tab pos="5119546" algn="l"/>
                <a:tab pos="5546300" algn="l"/>
                <a:tab pos="5973055" algn="l"/>
                <a:tab pos="6399809" algn="l"/>
                <a:tab pos="6826564" algn="l"/>
                <a:tab pos="7253318" algn="l"/>
                <a:tab pos="7680073" algn="l"/>
                <a:tab pos="8106827" algn="l"/>
                <a:tab pos="8533581" algn="l"/>
              </a:tabLst>
              <a:defRPr sz="2300">
                <a:solidFill>
                  <a:schemeClr val="bg1"/>
                </a:solidFill>
                <a:latin typeface="Arial" panose="020B0604020202020204" pitchFamily="34" charset="0"/>
                <a:ea typeface="MS PGothic" panose="020B0600070205080204" pitchFamily="34" charset="-128"/>
              </a:defRPr>
            </a:lvl3pPr>
            <a:lvl4pPr marL="1520030" indent="-217147" eaLnBrk="0">
              <a:tabLst>
                <a:tab pos="0" algn="l"/>
                <a:tab pos="425246" algn="l"/>
                <a:tab pos="852001" algn="l"/>
                <a:tab pos="1278755" algn="l"/>
                <a:tab pos="1705510" algn="l"/>
                <a:tab pos="2132264" algn="l"/>
                <a:tab pos="2559019" algn="l"/>
                <a:tab pos="2985773" algn="l"/>
                <a:tab pos="3412528" algn="l"/>
                <a:tab pos="3839282" algn="l"/>
                <a:tab pos="4266037" algn="l"/>
                <a:tab pos="4692791" algn="l"/>
                <a:tab pos="5119546" algn="l"/>
                <a:tab pos="5546300" algn="l"/>
                <a:tab pos="5973055" algn="l"/>
                <a:tab pos="6399809" algn="l"/>
                <a:tab pos="6826564" algn="l"/>
                <a:tab pos="7253318" algn="l"/>
                <a:tab pos="7680073" algn="l"/>
                <a:tab pos="8106827" algn="l"/>
                <a:tab pos="8533581" algn="l"/>
              </a:tabLst>
              <a:defRPr sz="2300">
                <a:solidFill>
                  <a:schemeClr val="bg1"/>
                </a:solidFill>
                <a:latin typeface="Arial" panose="020B0604020202020204" pitchFamily="34" charset="0"/>
                <a:ea typeface="MS PGothic" panose="020B0600070205080204" pitchFamily="34" charset="-128"/>
              </a:defRPr>
            </a:lvl4pPr>
            <a:lvl5pPr marL="1954324" indent="-217147" eaLnBrk="0">
              <a:tabLst>
                <a:tab pos="0" algn="l"/>
                <a:tab pos="425246" algn="l"/>
                <a:tab pos="852001" algn="l"/>
                <a:tab pos="1278755" algn="l"/>
                <a:tab pos="1705510" algn="l"/>
                <a:tab pos="2132264" algn="l"/>
                <a:tab pos="2559019" algn="l"/>
                <a:tab pos="2985773" algn="l"/>
                <a:tab pos="3412528" algn="l"/>
                <a:tab pos="3839282" algn="l"/>
                <a:tab pos="4266037" algn="l"/>
                <a:tab pos="4692791" algn="l"/>
                <a:tab pos="5119546" algn="l"/>
                <a:tab pos="5546300" algn="l"/>
                <a:tab pos="5973055" algn="l"/>
                <a:tab pos="6399809" algn="l"/>
                <a:tab pos="6826564" algn="l"/>
                <a:tab pos="7253318" algn="l"/>
                <a:tab pos="7680073" algn="l"/>
                <a:tab pos="8106827" algn="l"/>
                <a:tab pos="8533581" algn="l"/>
              </a:tabLst>
              <a:defRPr sz="2300">
                <a:solidFill>
                  <a:schemeClr val="bg1"/>
                </a:solidFill>
                <a:latin typeface="Arial" panose="020B0604020202020204" pitchFamily="34" charset="0"/>
                <a:ea typeface="MS PGothic" panose="020B0600070205080204" pitchFamily="34" charset="-128"/>
              </a:defRPr>
            </a:lvl5pPr>
            <a:lvl6pPr marL="2388619" indent="-217147" defTabSz="425246" eaLnBrk="0" fontAlgn="base" hangingPunct="0">
              <a:lnSpc>
                <a:spcPct val="93000"/>
              </a:lnSpc>
              <a:spcBef>
                <a:spcPct val="0"/>
              </a:spcBef>
              <a:spcAft>
                <a:spcPct val="0"/>
              </a:spcAft>
              <a:buClr>
                <a:srgbClr val="000000"/>
              </a:buClr>
              <a:buSzPct val="100000"/>
              <a:buFont typeface="Times New Roman" panose="02020603050405020304" pitchFamily="18" charset="0"/>
              <a:tabLst>
                <a:tab pos="0" algn="l"/>
                <a:tab pos="425246" algn="l"/>
                <a:tab pos="852001" algn="l"/>
                <a:tab pos="1278755" algn="l"/>
                <a:tab pos="1705510" algn="l"/>
                <a:tab pos="2132264" algn="l"/>
                <a:tab pos="2559019" algn="l"/>
                <a:tab pos="2985773" algn="l"/>
                <a:tab pos="3412528" algn="l"/>
                <a:tab pos="3839282" algn="l"/>
                <a:tab pos="4266037" algn="l"/>
                <a:tab pos="4692791" algn="l"/>
                <a:tab pos="5119546" algn="l"/>
                <a:tab pos="5546300" algn="l"/>
                <a:tab pos="5973055" algn="l"/>
                <a:tab pos="6399809" algn="l"/>
                <a:tab pos="6826564" algn="l"/>
                <a:tab pos="7253318" algn="l"/>
                <a:tab pos="7680073" algn="l"/>
                <a:tab pos="8106827" algn="l"/>
                <a:tab pos="8533581" algn="l"/>
              </a:tabLst>
              <a:defRPr sz="2300">
                <a:solidFill>
                  <a:schemeClr val="bg1"/>
                </a:solidFill>
                <a:latin typeface="Arial" panose="020B0604020202020204" pitchFamily="34" charset="0"/>
                <a:ea typeface="MS PGothic" panose="020B0600070205080204" pitchFamily="34" charset="-128"/>
              </a:defRPr>
            </a:lvl6pPr>
            <a:lvl7pPr marL="2822913" indent="-217147" defTabSz="425246" eaLnBrk="0" fontAlgn="base" hangingPunct="0">
              <a:lnSpc>
                <a:spcPct val="93000"/>
              </a:lnSpc>
              <a:spcBef>
                <a:spcPct val="0"/>
              </a:spcBef>
              <a:spcAft>
                <a:spcPct val="0"/>
              </a:spcAft>
              <a:buClr>
                <a:srgbClr val="000000"/>
              </a:buClr>
              <a:buSzPct val="100000"/>
              <a:buFont typeface="Times New Roman" panose="02020603050405020304" pitchFamily="18" charset="0"/>
              <a:tabLst>
                <a:tab pos="0" algn="l"/>
                <a:tab pos="425246" algn="l"/>
                <a:tab pos="852001" algn="l"/>
                <a:tab pos="1278755" algn="l"/>
                <a:tab pos="1705510" algn="l"/>
                <a:tab pos="2132264" algn="l"/>
                <a:tab pos="2559019" algn="l"/>
                <a:tab pos="2985773" algn="l"/>
                <a:tab pos="3412528" algn="l"/>
                <a:tab pos="3839282" algn="l"/>
                <a:tab pos="4266037" algn="l"/>
                <a:tab pos="4692791" algn="l"/>
                <a:tab pos="5119546" algn="l"/>
                <a:tab pos="5546300" algn="l"/>
                <a:tab pos="5973055" algn="l"/>
                <a:tab pos="6399809" algn="l"/>
                <a:tab pos="6826564" algn="l"/>
                <a:tab pos="7253318" algn="l"/>
                <a:tab pos="7680073" algn="l"/>
                <a:tab pos="8106827" algn="l"/>
                <a:tab pos="8533581" algn="l"/>
              </a:tabLst>
              <a:defRPr sz="2300">
                <a:solidFill>
                  <a:schemeClr val="bg1"/>
                </a:solidFill>
                <a:latin typeface="Arial" panose="020B0604020202020204" pitchFamily="34" charset="0"/>
                <a:ea typeface="MS PGothic" panose="020B0600070205080204" pitchFamily="34" charset="-128"/>
              </a:defRPr>
            </a:lvl7pPr>
            <a:lvl8pPr marL="3257207" indent="-217147" defTabSz="425246" eaLnBrk="0" fontAlgn="base" hangingPunct="0">
              <a:lnSpc>
                <a:spcPct val="93000"/>
              </a:lnSpc>
              <a:spcBef>
                <a:spcPct val="0"/>
              </a:spcBef>
              <a:spcAft>
                <a:spcPct val="0"/>
              </a:spcAft>
              <a:buClr>
                <a:srgbClr val="000000"/>
              </a:buClr>
              <a:buSzPct val="100000"/>
              <a:buFont typeface="Times New Roman" panose="02020603050405020304" pitchFamily="18" charset="0"/>
              <a:tabLst>
                <a:tab pos="0" algn="l"/>
                <a:tab pos="425246" algn="l"/>
                <a:tab pos="852001" algn="l"/>
                <a:tab pos="1278755" algn="l"/>
                <a:tab pos="1705510" algn="l"/>
                <a:tab pos="2132264" algn="l"/>
                <a:tab pos="2559019" algn="l"/>
                <a:tab pos="2985773" algn="l"/>
                <a:tab pos="3412528" algn="l"/>
                <a:tab pos="3839282" algn="l"/>
                <a:tab pos="4266037" algn="l"/>
                <a:tab pos="4692791" algn="l"/>
                <a:tab pos="5119546" algn="l"/>
                <a:tab pos="5546300" algn="l"/>
                <a:tab pos="5973055" algn="l"/>
                <a:tab pos="6399809" algn="l"/>
                <a:tab pos="6826564" algn="l"/>
                <a:tab pos="7253318" algn="l"/>
                <a:tab pos="7680073" algn="l"/>
                <a:tab pos="8106827" algn="l"/>
                <a:tab pos="8533581" algn="l"/>
              </a:tabLst>
              <a:defRPr sz="2300">
                <a:solidFill>
                  <a:schemeClr val="bg1"/>
                </a:solidFill>
                <a:latin typeface="Arial" panose="020B0604020202020204" pitchFamily="34" charset="0"/>
                <a:ea typeface="MS PGothic" panose="020B0600070205080204" pitchFamily="34" charset="-128"/>
              </a:defRPr>
            </a:lvl8pPr>
            <a:lvl9pPr marL="3691501" indent="-217147" defTabSz="425246" eaLnBrk="0" fontAlgn="base" hangingPunct="0">
              <a:lnSpc>
                <a:spcPct val="93000"/>
              </a:lnSpc>
              <a:spcBef>
                <a:spcPct val="0"/>
              </a:spcBef>
              <a:spcAft>
                <a:spcPct val="0"/>
              </a:spcAft>
              <a:buClr>
                <a:srgbClr val="000000"/>
              </a:buClr>
              <a:buSzPct val="100000"/>
              <a:buFont typeface="Times New Roman" panose="02020603050405020304" pitchFamily="18" charset="0"/>
              <a:tabLst>
                <a:tab pos="0" algn="l"/>
                <a:tab pos="425246" algn="l"/>
                <a:tab pos="852001" algn="l"/>
                <a:tab pos="1278755" algn="l"/>
                <a:tab pos="1705510" algn="l"/>
                <a:tab pos="2132264" algn="l"/>
                <a:tab pos="2559019" algn="l"/>
                <a:tab pos="2985773" algn="l"/>
                <a:tab pos="3412528" algn="l"/>
                <a:tab pos="3839282" algn="l"/>
                <a:tab pos="4266037" algn="l"/>
                <a:tab pos="4692791" algn="l"/>
                <a:tab pos="5119546" algn="l"/>
                <a:tab pos="5546300" algn="l"/>
                <a:tab pos="5973055" algn="l"/>
                <a:tab pos="6399809" algn="l"/>
                <a:tab pos="6826564" algn="l"/>
                <a:tab pos="7253318" algn="l"/>
                <a:tab pos="7680073" algn="l"/>
                <a:tab pos="8106827" algn="l"/>
                <a:tab pos="8533581" algn="l"/>
              </a:tabLst>
              <a:defRPr sz="2300">
                <a:solidFill>
                  <a:schemeClr val="bg1"/>
                </a:solidFill>
                <a:latin typeface="Arial" panose="020B0604020202020204" pitchFamily="34" charset="0"/>
                <a:ea typeface="MS PGothic" panose="020B0600070205080204" pitchFamily="34" charset="-128"/>
              </a:defRPr>
            </a:lvl9pPr>
          </a:lstStyle>
          <a:p>
            <a:pPr eaLnBrk="1"/>
            <a:fld id="{D3B2274B-C61D-49C4-AA10-AD335D325CBC}" type="slidenum">
              <a:rPr lang="it-IT" altLang="it-IT" sz="1300">
                <a:solidFill>
                  <a:srgbClr val="000000"/>
                </a:solidFill>
                <a:latin typeface="Times New Roman" panose="02020603050405020304" pitchFamily="18" charset="0"/>
              </a:rPr>
              <a:pPr eaLnBrk="1"/>
              <a:t>23</a:t>
            </a:fld>
            <a:endParaRPr lang="it-IT" altLang="it-IT" sz="1300" dirty="0">
              <a:solidFill>
                <a:srgbClr val="000000"/>
              </a:solidFill>
              <a:latin typeface="Times New Roman" panose="02020603050405020304" pitchFamily="18" charset="0"/>
            </a:endParaRPr>
          </a:p>
        </p:txBody>
      </p:sp>
    </p:spTree>
    <p:extLst>
      <p:ext uri="{BB962C8B-B14F-4D97-AF65-F5344CB8AC3E}">
        <p14:creationId xmlns:p14="http://schemas.microsoft.com/office/powerpoint/2010/main" val="2062530109"/>
      </p:ext>
    </p:extLst>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a:buFont typeface="Times New Roman" charset="0"/>
              <a:buNone/>
              <a:defRPr/>
            </a:pPr>
            <a:r>
              <a:rPr lang="en-US" b="1" dirty="0" smtClean="0"/>
              <a:t>Last Slide 2: Aerial Photo of Elettra</a:t>
            </a:r>
            <a:endParaRPr lang="en-US" b="1" dirty="0"/>
          </a:p>
        </p:txBody>
      </p:sp>
      <p:sp>
        <p:nvSpPr>
          <p:cNvPr id="4" name="Slide Number Placeholder 3"/>
          <p:cNvSpPr>
            <a:spLocks noGrp="1"/>
          </p:cNvSpPr>
          <p:nvPr>
            <p:ph type="sldNum" sz="quarter"/>
          </p:nvPr>
        </p:nvSpPr>
        <p:spPr>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9525">
                <a:solidFill>
                  <a:srgbClr val="808080"/>
                </a:solidFill>
                <a:round/>
                <a:headEnd/>
                <a:tailEnd/>
              </a14:hiddenLine>
            </a:ext>
            <a:ext uri="{AF507438-7753-43e0-B8FC-AC1667EBCBE1}">
              <a14:hiddenEffects xmlns="" xmlns:a14="http://schemas.microsoft.com/office/drawing/2010/main">
                <a:effectLst>
                  <a:outerShdw blurRad="63500" dist="38099" dir="2700000" algn="ctr" rotWithShape="0">
                    <a:schemeClr val="bg2">
                      <a:alpha val="74997"/>
                    </a:schemeClr>
                  </a:outerShdw>
                </a:effectLst>
              </a14:hiddenEffects>
            </a:ext>
            <a:ext uri="{FAA26D3D-D897-4be2-8F04-BA451C77F1D7}">
              <ma14:placeholderFlag xmlns="" xmlns:ma14="http://schemas.microsoft.com/office/mac/drawingml/2011/main" val="1"/>
            </a:ext>
          </a:extLst>
        </p:spPr>
        <p:txBody>
          <a:bodyPr/>
          <a:lstStyle>
            <a:lvl1pPr eaLnBrk="0">
              <a:tabLst>
                <a:tab pos="0" algn="l"/>
                <a:tab pos="425246" algn="l"/>
                <a:tab pos="852001" algn="l"/>
                <a:tab pos="1278755" algn="l"/>
                <a:tab pos="1705510" algn="l"/>
                <a:tab pos="2132264" algn="l"/>
                <a:tab pos="2559019" algn="l"/>
                <a:tab pos="2985773" algn="l"/>
                <a:tab pos="3412528" algn="l"/>
                <a:tab pos="3839282" algn="l"/>
                <a:tab pos="4266037" algn="l"/>
                <a:tab pos="4692791" algn="l"/>
                <a:tab pos="5119546" algn="l"/>
                <a:tab pos="5546300" algn="l"/>
                <a:tab pos="5973055" algn="l"/>
                <a:tab pos="6399809" algn="l"/>
                <a:tab pos="6826564" algn="l"/>
                <a:tab pos="7253318" algn="l"/>
                <a:tab pos="7680073" algn="l"/>
                <a:tab pos="8106827" algn="l"/>
                <a:tab pos="8533581" algn="l"/>
              </a:tabLst>
              <a:defRPr sz="2300">
                <a:solidFill>
                  <a:schemeClr val="bg1"/>
                </a:solidFill>
                <a:latin typeface="Arial" panose="020B0604020202020204" pitchFamily="34" charset="0"/>
                <a:ea typeface="MS PGothic" panose="020B0600070205080204" pitchFamily="34" charset="-128"/>
              </a:defRPr>
            </a:lvl1pPr>
            <a:lvl2pPr marL="705728" indent="-271434" eaLnBrk="0">
              <a:tabLst>
                <a:tab pos="0" algn="l"/>
                <a:tab pos="425246" algn="l"/>
                <a:tab pos="852001" algn="l"/>
                <a:tab pos="1278755" algn="l"/>
                <a:tab pos="1705510" algn="l"/>
                <a:tab pos="2132264" algn="l"/>
                <a:tab pos="2559019" algn="l"/>
                <a:tab pos="2985773" algn="l"/>
                <a:tab pos="3412528" algn="l"/>
                <a:tab pos="3839282" algn="l"/>
                <a:tab pos="4266037" algn="l"/>
                <a:tab pos="4692791" algn="l"/>
                <a:tab pos="5119546" algn="l"/>
                <a:tab pos="5546300" algn="l"/>
                <a:tab pos="5973055" algn="l"/>
                <a:tab pos="6399809" algn="l"/>
                <a:tab pos="6826564" algn="l"/>
                <a:tab pos="7253318" algn="l"/>
                <a:tab pos="7680073" algn="l"/>
                <a:tab pos="8106827" algn="l"/>
                <a:tab pos="8533581" algn="l"/>
              </a:tabLst>
              <a:defRPr sz="2300">
                <a:solidFill>
                  <a:schemeClr val="bg1"/>
                </a:solidFill>
                <a:latin typeface="Arial" panose="020B0604020202020204" pitchFamily="34" charset="0"/>
                <a:ea typeface="MS PGothic" panose="020B0600070205080204" pitchFamily="34" charset="-128"/>
              </a:defRPr>
            </a:lvl2pPr>
            <a:lvl3pPr marL="1085736" indent="-217147" eaLnBrk="0">
              <a:tabLst>
                <a:tab pos="0" algn="l"/>
                <a:tab pos="425246" algn="l"/>
                <a:tab pos="852001" algn="l"/>
                <a:tab pos="1278755" algn="l"/>
                <a:tab pos="1705510" algn="l"/>
                <a:tab pos="2132264" algn="l"/>
                <a:tab pos="2559019" algn="l"/>
                <a:tab pos="2985773" algn="l"/>
                <a:tab pos="3412528" algn="l"/>
                <a:tab pos="3839282" algn="l"/>
                <a:tab pos="4266037" algn="l"/>
                <a:tab pos="4692791" algn="l"/>
                <a:tab pos="5119546" algn="l"/>
                <a:tab pos="5546300" algn="l"/>
                <a:tab pos="5973055" algn="l"/>
                <a:tab pos="6399809" algn="l"/>
                <a:tab pos="6826564" algn="l"/>
                <a:tab pos="7253318" algn="l"/>
                <a:tab pos="7680073" algn="l"/>
                <a:tab pos="8106827" algn="l"/>
                <a:tab pos="8533581" algn="l"/>
              </a:tabLst>
              <a:defRPr sz="2300">
                <a:solidFill>
                  <a:schemeClr val="bg1"/>
                </a:solidFill>
                <a:latin typeface="Arial" panose="020B0604020202020204" pitchFamily="34" charset="0"/>
                <a:ea typeface="MS PGothic" panose="020B0600070205080204" pitchFamily="34" charset="-128"/>
              </a:defRPr>
            </a:lvl3pPr>
            <a:lvl4pPr marL="1520030" indent="-217147" eaLnBrk="0">
              <a:tabLst>
                <a:tab pos="0" algn="l"/>
                <a:tab pos="425246" algn="l"/>
                <a:tab pos="852001" algn="l"/>
                <a:tab pos="1278755" algn="l"/>
                <a:tab pos="1705510" algn="l"/>
                <a:tab pos="2132264" algn="l"/>
                <a:tab pos="2559019" algn="l"/>
                <a:tab pos="2985773" algn="l"/>
                <a:tab pos="3412528" algn="l"/>
                <a:tab pos="3839282" algn="l"/>
                <a:tab pos="4266037" algn="l"/>
                <a:tab pos="4692791" algn="l"/>
                <a:tab pos="5119546" algn="l"/>
                <a:tab pos="5546300" algn="l"/>
                <a:tab pos="5973055" algn="l"/>
                <a:tab pos="6399809" algn="l"/>
                <a:tab pos="6826564" algn="l"/>
                <a:tab pos="7253318" algn="l"/>
                <a:tab pos="7680073" algn="l"/>
                <a:tab pos="8106827" algn="l"/>
                <a:tab pos="8533581" algn="l"/>
              </a:tabLst>
              <a:defRPr sz="2300">
                <a:solidFill>
                  <a:schemeClr val="bg1"/>
                </a:solidFill>
                <a:latin typeface="Arial" panose="020B0604020202020204" pitchFamily="34" charset="0"/>
                <a:ea typeface="MS PGothic" panose="020B0600070205080204" pitchFamily="34" charset="-128"/>
              </a:defRPr>
            </a:lvl4pPr>
            <a:lvl5pPr marL="1954324" indent="-217147" eaLnBrk="0">
              <a:tabLst>
                <a:tab pos="0" algn="l"/>
                <a:tab pos="425246" algn="l"/>
                <a:tab pos="852001" algn="l"/>
                <a:tab pos="1278755" algn="l"/>
                <a:tab pos="1705510" algn="l"/>
                <a:tab pos="2132264" algn="l"/>
                <a:tab pos="2559019" algn="l"/>
                <a:tab pos="2985773" algn="l"/>
                <a:tab pos="3412528" algn="l"/>
                <a:tab pos="3839282" algn="l"/>
                <a:tab pos="4266037" algn="l"/>
                <a:tab pos="4692791" algn="l"/>
                <a:tab pos="5119546" algn="l"/>
                <a:tab pos="5546300" algn="l"/>
                <a:tab pos="5973055" algn="l"/>
                <a:tab pos="6399809" algn="l"/>
                <a:tab pos="6826564" algn="l"/>
                <a:tab pos="7253318" algn="l"/>
                <a:tab pos="7680073" algn="l"/>
                <a:tab pos="8106827" algn="l"/>
                <a:tab pos="8533581" algn="l"/>
              </a:tabLst>
              <a:defRPr sz="2300">
                <a:solidFill>
                  <a:schemeClr val="bg1"/>
                </a:solidFill>
                <a:latin typeface="Arial" panose="020B0604020202020204" pitchFamily="34" charset="0"/>
                <a:ea typeface="MS PGothic" panose="020B0600070205080204" pitchFamily="34" charset="-128"/>
              </a:defRPr>
            </a:lvl5pPr>
            <a:lvl6pPr marL="2388619" indent="-217147" defTabSz="425246" eaLnBrk="0" fontAlgn="base" hangingPunct="0">
              <a:lnSpc>
                <a:spcPct val="93000"/>
              </a:lnSpc>
              <a:spcBef>
                <a:spcPct val="0"/>
              </a:spcBef>
              <a:spcAft>
                <a:spcPct val="0"/>
              </a:spcAft>
              <a:buClr>
                <a:srgbClr val="000000"/>
              </a:buClr>
              <a:buSzPct val="100000"/>
              <a:buFont typeface="Times New Roman" panose="02020603050405020304" pitchFamily="18" charset="0"/>
              <a:tabLst>
                <a:tab pos="0" algn="l"/>
                <a:tab pos="425246" algn="l"/>
                <a:tab pos="852001" algn="l"/>
                <a:tab pos="1278755" algn="l"/>
                <a:tab pos="1705510" algn="l"/>
                <a:tab pos="2132264" algn="l"/>
                <a:tab pos="2559019" algn="l"/>
                <a:tab pos="2985773" algn="l"/>
                <a:tab pos="3412528" algn="l"/>
                <a:tab pos="3839282" algn="l"/>
                <a:tab pos="4266037" algn="l"/>
                <a:tab pos="4692791" algn="l"/>
                <a:tab pos="5119546" algn="l"/>
                <a:tab pos="5546300" algn="l"/>
                <a:tab pos="5973055" algn="l"/>
                <a:tab pos="6399809" algn="l"/>
                <a:tab pos="6826564" algn="l"/>
                <a:tab pos="7253318" algn="l"/>
                <a:tab pos="7680073" algn="l"/>
                <a:tab pos="8106827" algn="l"/>
                <a:tab pos="8533581" algn="l"/>
              </a:tabLst>
              <a:defRPr sz="2300">
                <a:solidFill>
                  <a:schemeClr val="bg1"/>
                </a:solidFill>
                <a:latin typeface="Arial" panose="020B0604020202020204" pitchFamily="34" charset="0"/>
                <a:ea typeface="MS PGothic" panose="020B0600070205080204" pitchFamily="34" charset="-128"/>
              </a:defRPr>
            </a:lvl6pPr>
            <a:lvl7pPr marL="2822913" indent="-217147" defTabSz="425246" eaLnBrk="0" fontAlgn="base" hangingPunct="0">
              <a:lnSpc>
                <a:spcPct val="93000"/>
              </a:lnSpc>
              <a:spcBef>
                <a:spcPct val="0"/>
              </a:spcBef>
              <a:spcAft>
                <a:spcPct val="0"/>
              </a:spcAft>
              <a:buClr>
                <a:srgbClr val="000000"/>
              </a:buClr>
              <a:buSzPct val="100000"/>
              <a:buFont typeface="Times New Roman" panose="02020603050405020304" pitchFamily="18" charset="0"/>
              <a:tabLst>
                <a:tab pos="0" algn="l"/>
                <a:tab pos="425246" algn="l"/>
                <a:tab pos="852001" algn="l"/>
                <a:tab pos="1278755" algn="l"/>
                <a:tab pos="1705510" algn="l"/>
                <a:tab pos="2132264" algn="l"/>
                <a:tab pos="2559019" algn="l"/>
                <a:tab pos="2985773" algn="l"/>
                <a:tab pos="3412528" algn="l"/>
                <a:tab pos="3839282" algn="l"/>
                <a:tab pos="4266037" algn="l"/>
                <a:tab pos="4692791" algn="l"/>
                <a:tab pos="5119546" algn="l"/>
                <a:tab pos="5546300" algn="l"/>
                <a:tab pos="5973055" algn="l"/>
                <a:tab pos="6399809" algn="l"/>
                <a:tab pos="6826564" algn="l"/>
                <a:tab pos="7253318" algn="l"/>
                <a:tab pos="7680073" algn="l"/>
                <a:tab pos="8106827" algn="l"/>
                <a:tab pos="8533581" algn="l"/>
              </a:tabLst>
              <a:defRPr sz="2300">
                <a:solidFill>
                  <a:schemeClr val="bg1"/>
                </a:solidFill>
                <a:latin typeface="Arial" panose="020B0604020202020204" pitchFamily="34" charset="0"/>
                <a:ea typeface="MS PGothic" panose="020B0600070205080204" pitchFamily="34" charset="-128"/>
              </a:defRPr>
            </a:lvl7pPr>
            <a:lvl8pPr marL="3257207" indent="-217147" defTabSz="425246" eaLnBrk="0" fontAlgn="base" hangingPunct="0">
              <a:lnSpc>
                <a:spcPct val="93000"/>
              </a:lnSpc>
              <a:spcBef>
                <a:spcPct val="0"/>
              </a:spcBef>
              <a:spcAft>
                <a:spcPct val="0"/>
              </a:spcAft>
              <a:buClr>
                <a:srgbClr val="000000"/>
              </a:buClr>
              <a:buSzPct val="100000"/>
              <a:buFont typeface="Times New Roman" panose="02020603050405020304" pitchFamily="18" charset="0"/>
              <a:tabLst>
                <a:tab pos="0" algn="l"/>
                <a:tab pos="425246" algn="l"/>
                <a:tab pos="852001" algn="l"/>
                <a:tab pos="1278755" algn="l"/>
                <a:tab pos="1705510" algn="l"/>
                <a:tab pos="2132264" algn="l"/>
                <a:tab pos="2559019" algn="l"/>
                <a:tab pos="2985773" algn="l"/>
                <a:tab pos="3412528" algn="l"/>
                <a:tab pos="3839282" algn="l"/>
                <a:tab pos="4266037" algn="l"/>
                <a:tab pos="4692791" algn="l"/>
                <a:tab pos="5119546" algn="l"/>
                <a:tab pos="5546300" algn="l"/>
                <a:tab pos="5973055" algn="l"/>
                <a:tab pos="6399809" algn="l"/>
                <a:tab pos="6826564" algn="l"/>
                <a:tab pos="7253318" algn="l"/>
                <a:tab pos="7680073" algn="l"/>
                <a:tab pos="8106827" algn="l"/>
                <a:tab pos="8533581" algn="l"/>
              </a:tabLst>
              <a:defRPr sz="2300">
                <a:solidFill>
                  <a:schemeClr val="bg1"/>
                </a:solidFill>
                <a:latin typeface="Arial" panose="020B0604020202020204" pitchFamily="34" charset="0"/>
                <a:ea typeface="MS PGothic" panose="020B0600070205080204" pitchFamily="34" charset="-128"/>
              </a:defRPr>
            </a:lvl8pPr>
            <a:lvl9pPr marL="3691501" indent="-217147" defTabSz="425246" eaLnBrk="0" fontAlgn="base" hangingPunct="0">
              <a:lnSpc>
                <a:spcPct val="93000"/>
              </a:lnSpc>
              <a:spcBef>
                <a:spcPct val="0"/>
              </a:spcBef>
              <a:spcAft>
                <a:spcPct val="0"/>
              </a:spcAft>
              <a:buClr>
                <a:srgbClr val="000000"/>
              </a:buClr>
              <a:buSzPct val="100000"/>
              <a:buFont typeface="Times New Roman" panose="02020603050405020304" pitchFamily="18" charset="0"/>
              <a:tabLst>
                <a:tab pos="0" algn="l"/>
                <a:tab pos="425246" algn="l"/>
                <a:tab pos="852001" algn="l"/>
                <a:tab pos="1278755" algn="l"/>
                <a:tab pos="1705510" algn="l"/>
                <a:tab pos="2132264" algn="l"/>
                <a:tab pos="2559019" algn="l"/>
                <a:tab pos="2985773" algn="l"/>
                <a:tab pos="3412528" algn="l"/>
                <a:tab pos="3839282" algn="l"/>
                <a:tab pos="4266037" algn="l"/>
                <a:tab pos="4692791" algn="l"/>
                <a:tab pos="5119546" algn="l"/>
                <a:tab pos="5546300" algn="l"/>
                <a:tab pos="5973055" algn="l"/>
                <a:tab pos="6399809" algn="l"/>
                <a:tab pos="6826564" algn="l"/>
                <a:tab pos="7253318" algn="l"/>
                <a:tab pos="7680073" algn="l"/>
                <a:tab pos="8106827" algn="l"/>
                <a:tab pos="8533581" algn="l"/>
              </a:tabLst>
              <a:defRPr sz="2300">
                <a:solidFill>
                  <a:schemeClr val="bg1"/>
                </a:solidFill>
                <a:latin typeface="Arial" panose="020B0604020202020204" pitchFamily="34" charset="0"/>
                <a:ea typeface="MS PGothic" panose="020B0600070205080204" pitchFamily="34" charset="-128"/>
              </a:defRPr>
            </a:lvl9pPr>
          </a:lstStyle>
          <a:p>
            <a:pPr eaLnBrk="1"/>
            <a:fld id="{A907D7F0-B5D5-4905-8159-21055E18B6FF}" type="slidenum">
              <a:rPr lang="it-IT" altLang="it-IT" sz="1300">
                <a:solidFill>
                  <a:srgbClr val="000000"/>
                </a:solidFill>
                <a:latin typeface="Times New Roman" panose="02020603050405020304" pitchFamily="18" charset="0"/>
              </a:rPr>
              <a:pPr eaLnBrk="1"/>
              <a:t>24</a:t>
            </a:fld>
            <a:endParaRPr lang="it-IT" altLang="it-IT" sz="1300" dirty="0">
              <a:solidFill>
                <a:srgbClr val="000000"/>
              </a:solidFill>
              <a:latin typeface="Times New Roman" panose="02020603050405020304" pitchFamily="18" charset="0"/>
            </a:endParaRPr>
          </a:p>
        </p:txBody>
      </p:sp>
    </p:spTree>
    <p:extLst>
      <p:ext uri="{BB962C8B-B14F-4D97-AF65-F5344CB8AC3E}">
        <p14:creationId xmlns:p14="http://schemas.microsoft.com/office/powerpoint/2010/main" val="646721808"/>
      </p:ext>
    </p:extLst>
  </p:cSld>
  <p:clrMapOvr>
    <a:masterClrMapping/>
  </p:clrMapOvr>
</p:notes>
</file>

<file path=ppt/slideLayouts/_rels/slideLayout1.xml.rels><?xml version="1.0" encoding="UTF-8" standalone="yes"?>
<Relationships xmlns="http://schemas.openxmlformats.org/package/2006/relationships"><Relationship Id="rId2" Type="http://schemas.openxmlformats.org/officeDocument/2006/relationships/image" Target="../media/image2.jpeg"/><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2" Type="http://schemas.openxmlformats.org/officeDocument/2006/relationships/image" Target="../media/image4.jpeg"/><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preserve="1" userDrawn="1">
  <p:cSld name="Logo full page">
    <p:spTree>
      <p:nvGrpSpPr>
        <p:cNvPr id="1" name=""/>
        <p:cNvGrpSpPr/>
        <p:nvPr/>
      </p:nvGrpSpPr>
      <p:grpSpPr>
        <a:xfrm>
          <a:off x="0" y="0"/>
          <a:ext cx="0" cy="0"/>
          <a:chOff x="0" y="0"/>
          <a:chExt cx="0" cy="0"/>
        </a:xfrm>
      </p:grpSpPr>
      <p:pic>
        <p:nvPicPr>
          <p:cNvPr id="2" name="Immagine 5" descr="PPT-schermata 1.jpg"/>
          <p:cNvPicPr>
            <a:picLocks noChangeAspect="1"/>
          </p:cNvPicPr>
          <p:nvPr/>
        </p:nvPicPr>
        <p:blipFill>
          <a:blip r:embed="rId2">
            <a:extLst>
              <a:ext uri="{28A0092B-C50C-407E-A947-70E740481C1C}">
                <a14:useLocalDpi xmlns:a14="http://schemas.microsoft.com/office/drawing/2010/main" val="0"/>
              </a:ext>
            </a:extLst>
          </a:blip>
          <a:srcRect/>
          <a:stretch>
            <a:fillRect/>
          </a:stretch>
        </p:blipFill>
        <p:spPr bwMode="auto">
          <a:xfrm>
            <a:off x="0" y="0"/>
            <a:ext cx="10080625" cy="755491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1470673886"/>
      </p:ext>
    </p:extLst>
  </p:cSld>
  <p:clrMapOvr>
    <a:masterClrMapping/>
  </p:clrMapOvr>
  <p:transition spd="med">
    <p:fade/>
  </p:transition>
</p:sldLayout>
</file>

<file path=ppt/slideLayouts/slideLayout2.xml><?xml version="1.0" encoding="utf-8"?>
<p:sldLayout xmlns:a="http://schemas.openxmlformats.org/drawingml/2006/main" xmlns:r="http://schemas.openxmlformats.org/officeDocument/2006/relationships" xmlns:p="http://schemas.openxmlformats.org/presentationml/2006/main" preserve="1" userDrawn="1">
  <p:cSld name="For Title &amp; Subtitle">
    <p:spTree>
      <p:nvGrpSpPr>
        <p:cNvPr id="1" name=""/>
        <p:cNvGrpSpPr/>
        <p:nvPr/>
      </p:nvGrpSpPr>
      <p:grpSpPr>
        <a:xfrm>
          <a:off x="0" y="0"/>
          <a:ext cx="0" cy="0"/>
          <a:chOff x="0" y="0"/>
          <a:chExt cx="0" cy="0"/>
        </a:xfrm>
      </p:grpSpPr>
      <p:sp>
        <p:nvSpPr>
          <p:cNvPr id="2" name="Titolo 1"/>
          <p:cNvSpPr>
            <a:spLocks noGrp="1"/>
          </p:cNvSpPr>
          <p:nvPr>
            <p:ph type="ctrTitle"/>
          </p:nvPr>
        </p:nvSpPr>
        <p:spPr>
          <a:xfrm>
            <a:off x="719832" y="2483693"/>
            <a:ext cx="8569325" cy="1620837"/>
          </a:xfrm>
          <a:prstGeom prst="rect">
            <a:avLst/>
          </a:prstGeom>
        </p:spPr>
        <p:txBody>
          <a:bodyPr anchor="ctr" anchorCtr="0"/>
          <a:lstStyle>
            <a:lvl1pPr>
              <a:defRPr sz="3600" baseline="0">
                <a:latin typeface="+mj-lt"/>
              </a:defRPr>
            </a:lvl1pPr>
          </a:lstStyle>
          <a:p>
            <a:r>
              <a:rPr lang="en-US" dirty="0" smtClean="0"/>
              <a:t>Click to edit Master title style</a:t>
            </a:r>
            <a:endParaRPr lang="it-IT" dirty="0"/>
          </a:p>
        </p:txBody>
      </p:sp>
      <p:sp>
        <p:nvSpPr>
          <p:cNvPr id="3" name="Rectangle 6"/>
          <p:cNvSpPr>
            <a:spLocks noGrp="1" noChangeArrowheads="1"/>
          </p:cNvSpPr>
          <p:nvPr>
            <p:ph type="sldNum" idx="10"/>
          </p:nvPr>
        </p:nvSpPr>
        <p:spPr>
          <a:ln/>
        </p:spPr>
        <p:txBody>
          <a:bodyPr/>
          <a:lstStyle>
            <a:lvl1pPr>
              <a:defRPr/>
            </a:lvl1pPr>
          </a:lstStyle>
          <a:p>
            <a:fld id="{348B8FD0-2024-4C8F-9DD6-7A554ECBA5C9}" type="slidenum">
              <a:rPr lang="it-IT" altLang="it-IT"/>
              <a:pPr/>
              <a:t>‹#›</a:t>
            </a:fld>
            <a:endParaRPr lang="it-IT" altLang="it-IT"/>
          </a:p>
        </p:txBody>
      </p:sp>
    </p:spTree>
    <p:extLst>
      <p:ext uri="{BB962C8B-B14F-4D97-AF65-F5344CB8AC3E}">
        <p14:creationId xmlns:p14="http://schemas.microsoft.com/office/powerpoint/2010/main" val="706307016"/>
      </p:ext>
    </p:extLst>
  </p:cSld>
  <p:clrMapOvr>
    <a:masterClrMapping/>
  </p:clrMapOvr>
  <p:transition spd="med">
    <p:fade/>
  </p:transition>
</p:sldLayout>
</file>

<file path=ppt/slideLayouts/slideLayout3.xml><?xml version="1.0" encoding="utf-8"?>
<p:sldLayout xmlns:a="http://schemas.openxmlformats.org/drawingml/2006/main" xmlns:r="http://schemas.openxmlformats.org/officeDocument/2006/relationships" xmlns:p="http://schemas.openxmlformats.org/presentationml/2006/main" type="obj" preserve="1">
  <p:cSld name="For Text with bullet points">
    <p:spTree>
      <p:nvGrpSpPr>
        <p:cNvPr id="1" name=""/>
        <p:cNvGrpSpPr/>
        <p:nvPr/>
      </p:nvGrpSpPr>
      <p:grpSpPr>
        <a:xfrm>
          <a:off x="0" y="0"/>
          <a:ext cx="0" cy="0"/>
          <a:chOff x="0" y="0"/>
          <a:chExt cx="0" cy="0"/>
        </a:xfrm>
      </p:grpSpPr>
      <p:pic>
        <p:nvPicPr>
          <p:cNvPr id="4" name="Picture 6"/>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2735263" y="107950"/>
            <a:ext cx="276225" cy="1093788"/>
          </a:xfrm>
          <a:prstGeom prst="rect">
            <a:avLst/>
          </a:prstGeom>
          <a:noFill/>
          <a:ln>
            <a:noFill/>
          </a:ln>
          <a:effectLst/>
          <a:extLst>
            <a:ext uri="{909E8E84-426E-40dd-AFC4-6F175D3DCCD1}">
              <a14:hiddenFill xmlns="" xmlns:a14="http://schemas.microsoft.com/office/drawing/2010/main">
                <a:blipFill dpi="0" rotWithShape="0">
                  <a:blip xmlns:r="http://schemas.openxmlformats.org/officeDocument/2006/relationships"/>
                  <a:srcRect/>
                  <a:stretch>
                    <a:fillRect/>
                  </a:stretch>
                </a:blipFill>
              </a14:hiddenFill>
            </a:ext>
            <a:ext uri="{91240B29-F687-4f45-9708-019B960494DF}">
              <a14:hiddenLine xmlns="" xmlns:a14="http://schemas.microsoft.com/office/drawing/2010/main" w="9525">
                <a:solidFill>
                  <a:srgbClr val="808080"/>
                </a:solidFill>
                <a:round/>
                <a:headEnd/>
                <a:tailEnd/>
              </a14:hiddenLine>
            </a:ext>
            <a:ext uri="{AF507438-7753-43e0-B8FC-AC1667EBCBE1}">
              <a14:hiddenEffects xmlns="" xmlns:a14="http://schemas.microsoft.com/office/drawing/2010/main">
                <a:effectLst>
                  <a:outerShdw blurRad="63500" dist="38099" dir="2700000" algn="ctr" rotWithShape="0">
                    <a:srgbClr val="000000">
                      <a:alpha val="74997"/>
                    </a:srgbClr>
                  </a:outerShdw>
                </a:effectLst>
              </a14:hiddenEffects>
            </a:ext>
          </a:extLst>
        </p:spPr>
      </p:pic>
      <p:sp>
        <p:nvSpPr>
          <p:cNvPr id="2" name="Titolo 1"/>
          <p:cNvSpPr>
            <a:spLocks noGrp="1"/>
          </p:cNvSpPr>
          <p:nvPr>
            <p:ph type="title"/>
          </p:nvPr>
        </p:nvSpPr>
        <p:spPr>
          <a:xfrm>
            <a:off x="2952080" y="179438"/>
            <a:ext cx="6696744" cy="936104"/>
          </a:xfrm>
          <a:prstGeom prst="rect">
            <a:avLst/>
          </a:prstGeom>
        </p:spPr>
        <p:txBody>
          <a:bodyPr anchor="ctr"/>
          <a:lstStyle>
            <a:lvl1pPr algn="l">
              <a:defRPr sz="2800" baseline="0"/>
            </a:lvl1pPr>
          </a:lstStyle>
          <a:p>
            <a:r>
              <a:rPr lang="en-US" smtClean="0"/>
              <a:t>Click to edit Master title style</a:t>
            </a:r>
            <a:endParaRPr lang="it-IT" dirty="0"/>
          </a:p>
        </p:txBody>
      </p:sp>
      <p:sp>
        <p:nvSpPr>
          <p:cNvPr id="3" name="Segnaposto contenuto 2"/>
          <p:cNvSpPr>
            <a:spLocks noGrp="1"/>
          </p:cNvSpPr>
          <p:nvPr>
            <p:ph idx="1"/>
          </p:nvPr>
        </p:nvSpPr>
        <p:spPr>
          <a:xfrm>
            <a:off x="504825" y="1763713"/>
            <a:ext cx="9072563" cy="4989512"/>
          </a:xfrm>
          <a:prstGeom prst="rect">
            <a:avLst/>
          </a:prstGeom>
        </p:spPr>
        <p:txBody>
          <a:bodyPr/>
          <a:lstStyle>
            <a:lvl1pPr marL="342900" indent="-342900">
              <a:lnSpc>
                <a:spcPct val="100000"/>
              </a:lnSpc>
              <a:spcBef>
                <a:spcPts val="0"/>
              </a:spcBef>
              <a:spcAft>
                <a:spcPts val="600"/>
              </a:spcAft>
              <a:buFont typeface="Wingdings" panose="05000000000000000000" pitchFamily="2" charset="2"/>
              <a:buChar char="ü"/>
              <a:defRPr sz="2400" b="0"/>
            </a:lvl1pPr>
            <a:lvl2pPr marL="742950" indent="-285750">
              <a:lnSpc>
                <a:spcPct val="100000"/>
              </a:lnSpc>
              <a:spcBef>
                <a:spcPts val="0"/>
              </a:spcBef>
              <a:spcAft>
                <a:spcPts val="0"/>
              </a:spcAft>
              <a:buFont typeface="Arial" panose="020B0604020202020204" pitchFamily="34" charset="0"/>
              <a:buChar char="•"/>
              <a:defRPr sz="2200"/>
            </a:lvl2pPr>
            <a:lvl3pPr marL="1200150" indent="-285750">
              <a:lnSpc>
                <a:spcPct val="100000"/>
              </a:lnSpc>
              <a:spcBef>
                <a:spcPts val="0"/>
              </a:spcBef>
              <a:spcAft>
                <a:spcPts val="0"/>
              </a:spcAft>
              <a:buFont typeface="Arial" panose="020B0604020202020204" pitchFamily="34" charset="0"/>
              <a:buChar char="−"/>
              <a:defRPr sz="2000" i="1" baseline="0"/>
            </a:lvl3pPr>
            <a:lvl4pPr>
              <a:defRPr sz="1800"/>
            </a:lvl4pPr>
            <a:lvl5pPr>
              <a:defRPr sz="1800"/>
            </a:lvl5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p:txBody>
      </p:sp>
      <p:sp>
        <p:nvSpPr>
          <p:cNvPr id="5" name="Segnaposto numero diapositiva 5"/>
          <p:cNvSpPr>
            <a:spLocks noGrp="1"/>
          </p:cNvSpPr>
          <p:nvPr>
            <p:ph type="sldNum" sz="quarter" idx="10"/>
          </p:nvPr>
        </p:nvSpPr>
        <p:spPr>
          <a:xfrm>
            <a:off x="9504363" y="7305675"/>
            <a:ext cx="501650" cy="230188"/>
          </a:xfrm>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9525">
                <a:solidFill>
                  <a:srgbClr val="808080"/>
                </a:solidFill>
                <a:round/>
                <a:headEnd/>
                <a:tailEnd/>
              </a14:hiddenLine>
            </a:ext>
            <a:ext uri="{AF507438-7753-43e0-B8FC-AC1667EBCBE1}">
              <a14:hiddenEffects xmlns="" xmlns:a14="http://schemas.microsoft.com/office/drawing/2010/main">
                <a:effectLst>
                  <a:outerShdw blurRad="63500" dist="38099" dir="2700000" algn="ctr" rotWithShape="0">
                    <a:schemeClr val="bg2">
                      <a:alpha val="74997"/>
                    </a:schemeClr>
                  </a:outerShdw>
                </a:effectLst>
              </a14:hiddenEffects>
            </a:ext>
            <a:ext uri="{FAA26D3D-D897-4be2-8F04-BA451C77F1D7}">
              <ma14:placeholderFlag xmlns="" xmlns:ma14="http://schemas.microsoft.com/office/mac/drawingml/2011/main" val="1"/>
            </a:ext>
          </a:extLst>
        </p:spPr>
        <p:txBody>
          <a:bodyPr/>
          <a:lstStyle>
            <a:lvl1pPr>
              <a:defRPr/>
            </a:lvl1pPr>
          </a:lstStyle>
          <a:p>
            <a:fld id="{765A4552-071A-426F-84ED-90FD9373E458}" type="slidenum">
              <a:rPr lang="it-IT" altLang="it-IT"/>
              <a:pPr/>
              <a:t>‹#›</a:t>
            </a:fld>
            <a:endParaRPr lang="it-IT" altLang="it-IT"/>
          </a:p>
        </p:txBody>
      </p:sp>
    </p:spTree>
    <p:extLst>
      <p:ext uri="{BB962C8B-B14F-4D97-AF65-F5344CB8AC3E}">
        <p14:creationId xmlns:p14="http://schemas.microsoft.com/office/powerpoint/2010/main" val="2554715891"/>
      </p:ext>
    </p:extLst>
  </p:cSld>
  <p:clrMapOvr>
    <a:masterClrMapping/>
  </p:clrMapOvr>
  <p:transition spd="med">
    <p:fade/>
  </p:transition>
</p:sldLayout>
</file>

<file path=ppt/slideLayouts/slideLayout4.xml><?xml version="1.0" encoding="utf-8"?>
<p:sldLayout xmlns:a="http://schemas.openxmlformats.org/drawingml/2006/main" xmlns:r="http://schemas.openxmlformats.org/officeDocument/2006/relationships" xmlns:p="http://schemas.openxmlformats.org/presentationml/2006/main" preserve="1" userDrawn="1">
  <p:cSld name="For Text ">
    <p:spTree>
      <p:nvGrpSpPr>
        <p:cNvPr id="1" name=""/>
        <p:cNvGrpSpPr/>
        <p:nvPr/>
      </p:nvGrpSpPr>
      <p:grpSpPr>
        <a:xfrm>
          <a:off x="0" y="0"/>
          <a:ext cx="0" cy="0"/>
          <a:chOff x="0" y="0"/>
          <a:chExt cx="0" cy="0"/>
        </a:xfrm>
      </p:grpSpPr>
      <p:pic>
        <p:nvPicPr>
          <p:cNvPr id="4" name="Picture 6"/>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2735263" y="107950"/>
            <a:ext cx="276225" cy="1093788"/>
          </a:xfrm>
          <a:prstGeom prst="rect">
            <a:avLst/>
          </a:prstGeom>
          <a:noFill/>
          <a:ln>
            <a:noFill/>
          </a:ln>
          <a:effectLst/>
          <a:extLst>
            <a:ext uri="{909E8E84-426E-40dd-AFC4-6F175D3DCCD1}">
              <a14:hiddenFill xmlns="" xmlns:a14="http://schemas.microsoft.com/office/drawing/2010/main">
                <a:blipFill dpi="0" rotWithShape="0">
                  <a:blip xmlns:r="http://schemas.openxmlformats.org/officeDocument/2006/relationships"/>
                  <a:srcRect/>
                  <a:stretch>
                    <a:fillRect/>
                  </a:stretch>
                </a:blipFill>
              </a14:hiddenFill>
            </a:ext>
            <a:ext uri="{91240B29-F687-4f45-9708-019B960494DF}">
              <a14:hiddenLine xmlns="" xmlns:a14="http://schemas.microsoft.com/office/drawing/2010/main" w="9525">
                <a:solidFill>
                  <a:srgbClr val="808080"/>
                </a:solidFill>
                <a:round/>
                <a:headEnd/>
                <a:tailEnd/>
              </a14:hiddenLine>
            </a:ext>
            <a:ext uri="{AF507438-7753-43e0-B8FC-AC1667EBCBE1}">
              <a14:hiddenEffects xmlns="" xmlns:a14="http://schemas.microsoft.com/office/drawing/2010/main">
                <a:effectLst>
                  <a:outerShdw blurRad="63500" dist="38099" dir="2700000" algn="ctr" rotWithShape="0">
                    <a:srgbClr val="000000">
                      <a:alpha val="74997"/>
                    </a:srgbClr>
                  </a:outerShdw>
                </a:effectLst>
              </a14:hiddenEffects>
            </a:ext>
          </a:extLst>
        </p:spPr>
      </p:pic>
      <p:sp>
        <p:nvSpPr>
          <p:cNvPr id="8" name="Titolo 1"/>
          <p:cNvSpPr>
            <a:spLocks noGrp="1"/>
          </p:cNvSpPr>
          <p:nvPr>
            <p:ph type="title"/>
          </p:nvPr>
        </p:nvSpPr>
        <p:spPr>
          <a:xfrm>
            <a:off x="2952080" y="179438"/>
            <a:ext cx="6696744" cy="936104"/>
          </a:xfrm>
          <a:prstGeom prst="rect">
            <a:avLst/>
          </a:prstGeom>
        </p:spPr>
        <p:txBody>
          <a:bodyPr anchor="ctr"/>
          <a:lstStyle>
            <a:lvl1pPr algn="l">
              <a:defRPr sz="2800"/>
            </a:lvl1pPr>
          </a:lstStyle>
          <a:p>
            <a:r>
              <a:rPr lang="en-US" smtClean="0"/>
              <a:t>Click to edit Master title style</a:t>
            </a:r>
            <a:endParaRPr lang="it-IT" dirty="0"/>
          </a:p>
        </p:txBody>
      </p:sp>
      <p:sp>
        <p:nvSpPr>
          <p:cNvPr id="5" name="Segnaposto contenuto 2"/>
          <p:cNvSpPr>
            <a:spLocks noGrp="1"/>
          </p:cNvSpPr>
          <p:nvPr>
            <p:ph idx="1"/>
          </p:nvPr>
        </p:nvSpPr>
        <p:spPr>
          <a:xfrm>
            <a:off x="504825" y="1763713"/>
            <a:ext cx="9072563" cy="4989512"/>
          </a:xfrm>
          <a:prstGeom prst="rect">
            <a:avLst/>
          </a:prstGeom>
        </p:spPr>
        <p:txBody>
          <a:bodyPr/>
          <a:lstStyle>
            <a:lvl1pPr marL="0" indent="0">
              <a:lnSpc>
                <a:spcPct val="100000"/>
              </a:lnSpc>
              <a:spcBef>
                <a:spcPts val="0"/>
              </a:spcBef>
              <a:spcAft>
                <a:spcPts val="0"/>
              </a:spcAft>
              <a:buFont typeface="Wingdings" panose="05000000000000000000" pitchFamily="2" charset="2"/>
              <a:buNone/>
              <a:defRPr sz="2400"/>
            </a:lvl1pPr>
            <a:lvl2pPr marL="457200" indent="0">
              <a:lnSpc>
                <a:spcPct val="100000"/>
              </a:lnSpc>
              <a:spcBef>
                <a:spcPts val="0"/>
              </a:spcBef>
              <a:spcAft>
                <a:spcPts val="0"/>
              </a:spcAft>
              <a:buFont typeface="Arial" panose="020B0604020202020204" pitchFamily="34" charset="0"/>
              <a:buNone/>
              <a:defRPr sz="2400"/>
            </a:lvl2pPr>
            <a:lvl3pPr marL="914400" indent="0">
              <a:lnSpc>
                <a:spcPct val="100000"/>
              </a:lnSpc>
              <a:spcBef>
                <a:spcPts val="0"/>
              </a:spcBef>
              <a:spcAft>
                <a:spcPts val="0"/>
              </a:spcAft>
              <a:buFont typeface="Arial" panose="020B0604020202020204" pitchFamily="34" charset="0"/>
              <a:buNone/>
              <a:defRPr sz="2400"/>
            </a:lvl3pPr>
            <a:lvl4pPr>
              <a:defRPr sz="1800"/>
            </a:lvl4pPr>
            <a:lvl5pPr>
              <a:defRPr sz="1800"/>
            </a:lvl5pPr>
          </a:lstStyle>
          <a:p>
            <a:pPr lvl="0"/>
            <a:r>
              <a:rPr lang="en-US" smtClean="0"/>
              <a:t>Click to edit Master text styles</a:t>
            </a:r>
          </a:p>
        </p:txBody>
      </p:sp>
      <p:sp>
        <p:nvSpPr>
          <p:cNvPr id="6" name="Segnaposto numero diapositiva 2"/>
          <p:cNvSpPr>
            <a:spLocks noGrp="1"/>
          </p:cNvSpPr>
          <p:nvPr>
            <p:ph type="sldNum" idx="10"/>
          </p:nvPr>
        </p:nvSpPr>
        <p:spPr>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9525">
                <a:solidFill>
                  <a:srgbClr val="808080"/>
                </a:solidFill>
                <a:round/>
                <a:headEnd/>
                <a:tailEnd/>
              </a14:hiddenLine>
            </a:ext>
            <a:ext uri="{AF507438-7753-43e0-B8FC-AC1667EBCBE1}">
              <a14:hiddenEffects xmlns="" xmlns:a14="http://schemas.microsoft.com/office/drawing/2010/main">
                <a:effectLst>
                  <a:outerShdw blurRad="63500" dist="38099" dir="2700000" algn="ctr" rotWithShape="0">
                    <a:schemeClr val="bg2">
                      <a:alpha val="74997"/>
                    </a:schemeClr>
                  </a:outerShdw>
                </a:effectLst>
              </a14:hiddenEffects>
            </a:ext>
            <a:ext uri="{FAA26D3D-D897-4be2-8F04-BA451C77F1D7}">
              <ma14:placeholderFlag xmlns="" xmlns:ma14="http://schemas.microsoft.com/office/mac/drawingml/2011/main" val="1"/>
            </a:ext>
          </a:extLst>
        </p:spPr>
        <p:txBody>
          <a:bodyPr/>
          <a:lstStyle>
            <a:lvl1pPr>
              <a:defRPr/>
            </a:lvl1pPr>
          </a:lstStyle>
          <a:p>
            <a:fld id="{0D980D84-2075-4DDF-8EC5-D6206941E7C1}" type="slidenum">
              <a:rPr lang="it-IT" altLang="it-IT"/>
              <a:pPr/>
              <a:t>‹#›</a:t>
            </a:fld>
            <a:endParaRPr lang="it-IT" altLang="it-IT"/>
          </a:p>
        </p:txBody>
      </p:sp>
    </p:spTree>
    <p:extLst>
      <p:ext uri="{BB962C8B-B14F-4D97-AF65-F5344CB8AC3E}">
        <p14:creationId xmlns:p14="http://schemas.microsoft.com/office/powerpoint/2010/main" val="2842919192"/>
      </p:ext>
    </p:extLst>
  </p:cSld>
  <p:clrMapOvr>
    <a:masterClrMapping/>
  </p:clrMapOvr>
  <p:transition spd="med">
    <p:fade/>
  </p:transition>
</p:sldLayout>
</file>

<file path=ppt/slideLayouts/slideLayout5.xml><?xml version="1.0" encoding="utf-8"?>
<p:sldLayout xmlns:a="http://schemas.openxmlformats.org/drawingml/2006/main" xmlns:r="http://schemas.openxmlformats.org/officeDocument/2006/relationships" xmlns:p="http://schemas.openxmlformats.org/presentationml/2006/main" preserve="1" userDrawn="1">
  <p:cSld name="For Pictures, graphs, visuals...">
    <p:spTree>
      <p:nvGrpSpPr>
        <p:cNvPr id="1" name=""/>
        <p:cNvGrpSpPr/>
        <p:nvPr/>
      </p:nvGrpSpPr>
      <p:grpSpPr>
        <a:xfrm>
          <a:off x="0" y="0"/>
          <a:ext cx="0" cy="0"/>
          <a:chOff x="0" y="0"/>
          <a:chExt cx="0" cy="0"/>
        </a:xfrm>
      </p:grpSpPr>
      <p:pic>
        <p:nvPicPr>
          <p:cNvPr id="3" name="Picture 6"/>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2735263" y="107950"/>
            <a:ext cx="276225" cy="1093788"/>
          </a:xfrm>
          <a:prstGeom prst="rect">
            <a:avLst/>
          </a:prstGeom>
          <a:noFill/>
          <a:ln>
            <a:noFill/>
          </a:ln>
          <a:effectLst/>
          <a:extLst>
            <a:ext uri="{909E8E84-426E-40dd-AFC4-6F175D3DCCD1}">
              <a14:hiddenFill xmlns="" xmlns:a14="http://schemas.microsoft.com/office/drawing/2010/main">
                <a:blipFill dpi="0" rotWithShape="0">
                  <a:blip xmlns:r="http://schemas.openxmlformats.org/officeDocument/2006/relationships"/>
                  <a:srcRect/>
                  <a:stretch>
                    <a:fillRect/>
                  </a:stretch>
                </a:blipFill>
              </a14:hiddenFill>
            </a:ext>
            <a:ext uri="{91240B29-F687-4f45-9708-019B960494DF}">
              <a14:hiddenLine xmlns="" xmlns:a14="http://schemas.microsoft.com/office/drawing/2010/main" w="9525">
                <a:solidFill>
                  <a:srgbClr val="808080"/>
                </a:solidFill>
                <a:round/>
                <a:headEnd/>
                <a:tailEnd/>
              </a14:hiddenLine>
            </a:ext>
            <a:ext uri="{AF507438-7753-43e0-B8FC-AC1667EBCBE1}">
              <a14:hiddenEffects xmlns="" xmlns:a14="http://schemas.microsoft.com/office/drawing/2010/main">
                <a:effectLst>
                  <a:outerShdw blurRad="63500" dist="38099" dir="2700000" algn="ctr" rotWithShape="0">
                    <a:srgbClr val="000000">
                      <a:alpha val="74997"/>
                    </a:srgbClr>
                  </a:outerShdw>
                </a:effectLst>
              </a14:hiddenEffects>
            </a:ext>
          </a:extLst>
        </p:spPr>
      </p:pic>
      <p:sp>
        <p:nvSpPr>
          <p:cNvPr id="8" name="Titolo 1"/>
          <p:cNvSpPr>
            <a:spLocks noGrp="1"/>
          </p:cNvSpPr>
          <p:nvPr>
            <p:ph type="title"/>
          </p:nvPr>
        </p:nvSpPr>
        <p:spPr>
          <a:xfrm>
            <a:off x="2952080" y="179438"/>
            <a:ext cx="6696744" cy="936104"/>
          </a:xfrm>
          <a:prstGeom prst="rect">
            <a:avLst/>
          </a:prstGeom>
        </p:spPr>
        <p:txBody>
          <a:bodyPr anchor="ctr"/>
          <a:lstStyle>
            <a:lvl1pPr algn="l">
              <a:defRPr sz="2800"/>
            </a:lvl1pPr>
          </a:lstStyle>
          <a:p>
            <a:r>
              <a:rPr lang="en-US" smtClean="0"/>
              <a:t>Click to edit Master title style</a:t>
            </a:r>
            <a:endParaRPr lang="it-IT" dirty="0"/>
          </a:p>
        </p:txBody>
      </p:sp>
      <p:sp>
        <p:nvSpPr>
          <p:cNvPr id="4" name="Segnaposto numero diapositiva 2"/>
          <p:cNvSpPr>
            <a:spLocks noGrp="1"/>
          </p:cNvSpPr>
          <p:nvPr>
            <p:ph type="sldNum" idx="10"/>
          </p:nvPr>
        </p:nvSpPr>
        <p:spPr>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9525">
                <a:solidFill>
                  <a:srgbClr val="808080"/>
                </a:solidFill>
                <a:round/>
                <a:headEnd/>
                <a:tailEnd/>
              </a14:hiddenLine>
            </a:ext>
            <a:ext uri="{AF507438-7753-43e0-B8FC-AC1667EBCBE1}">
              <a14:hiddenEffects xmlns="" xmlns:a14="http://schemas.microsoft.com/office/drawing/2010/main">
                <a:effectLst>
                  <a:outerShdw blurRad="63500" dist="38099" dir="2700000" algn="ctr" rotWithShape="0">
                    <a:schemeClr val="bg2">
                      <a:alpha val="74997"/>
                    </a:schemeClr>
                  </a:outerShdw>
                </a:effectLst>
              </a14:hiddenEffects>
            </a:ext>
            <a:ext uri="{FAA26D3D-D897-4be2-8F04-BA451C77F1D7}">
              <ma14:placeholderFlag xmlns="" xmlns:ma14="http://schemas.microsoft.com/office/mac/drawingml/2011/main" val="1"/>
            </a:ext>
          </a:extLst>
        </p:spPr>
        <p:txBody>
          <a:bodyPr/>
          <a:lstStyle>
            <a:lvl1pPr>
              <a:defRPr/>
            </a:lvl1pPr>
          </a:lstStyle>
          <a:p>
            <a:fld id="{7E18DBCB-A986-4E07-AB0A-3910B3F92CFB}" type="slidenum">
              <a:rPr lang="it-IT" altLang="it-IT"/>
              <a:pPr/>
              <a:t>‹#›</a:t>
            </a:fld>
            <a:endParaRPr lang="it-IT" altLang="it-IT"/>
          </a:p>
        </p:txBody>
      </p:sp>
    </p:spTree>
    <p:extLst>
      <p:ext uri="{BB962C8B-B14F-4D97-AF65-F5344CB8AC3E}">
        <p14:creationId xmlns:p14="http://schemas.microsoft.com/office/powerpoint/2010/main" val="438445388"/>
      </p:ext>
    </p:extLst>
  </p:cSld>
  <p:clrMapOvr>
    <a:masterClrMapping/>
  </p:clrMapOvr>
  <p:transition spd="med">
    <p:fade/>
  </p:transition>
</p:sldLayout>
</file>

<file path=ppt/slideLayouts/slideLayout6.xml><?xml version="1.0" encoding="utf-8"?>
<p:sldLayout xmlns:a="http://schemas.openxmlformats.org/drawingml/2006/main" xmlns:r="http://schemas.openxmlformats.org/officeDocument/2006/relationships" xmlns:p="http://schemas.openxmlformats.org/presentationml/2006/main" type="twoObj" preserve="1">
  <p:cSld name="For two columns">
    <p:spTree>
      <p:nvGrpSpPr>
        <p:cNvPr id="1" name=""/>
        <p:cNvGrpSpPr/>
        <p:nvPr/>
      </p:nvGrpSpPr>
      <p:grpSpPr>
        <a:xfrm>
          <a:off x="0" y="0"/>
          <a:ext cx="0" cy="0"/>
          <a:chOff x="0" y="0"/>
          <a:chExt cx="0" cy="0"/>
        </a:xfrm>
      </p:grpSpPr>
      <p:pic>
        <p:nvPicPr>
          <p:cNvPr id="5" name="Picture 6"/>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2735263" y="107950"/>
            <a:ext cx="276225" cy="1093788"/>
          </a:xfrm>
          <a:prstGeom prst="rect">
            <a:avLst/>
          </a:prstGeom>
          <a:noFill/>
          <a:ln>
            <a:noFill/>
          </a:ln>
          <a:effectLst/>
          <a:extLst>
            <a:ext uri="{909E8E84-426E-40dd-AFC4-6F175D3DCCD1}">
              <a14:hiddenFill xmlns="" xmlns:a14="http://schemas.microsoft.com/office/drawing/2010/main">
                <a:blipFill dpi="0" rotWithShape="0">
                  <a:blip xmlns:r="http://schemas.openxmlformats.org/officeDocument/2006/relationships"/>
                  <a:srcRect/>
                  <a:stretch>
                    <a:fillRect/>
                  </a:stretch>
                </a:blipFill>
              </a14:hiddenFill>
            </a:ext>
            <a:ext uri="{91240B29-F687-4f45-9708-019B960494DF}">
              <a14:hiddenLine xmlns="" xmlns:a14="http://schemas.microsoft.com/office/drawing/2010/main" w="9525">
                <a:solidFill>
                  <a:srgbClr val="808080"/>
                </a:solidFill>
                <a:round/>
                <a:headEnd/>
                <a:tailEnd/>
              </a14:hiddenLine>
            </a:ext>
            <a:ext uri="{AF507438-7753-43e0-B8FC-AC1667EBCBE1}">
              <a14:hiddenEffects xmlns="" xmlns:a14="http://schemas.microsoft.com/office/drawing/2010/main">
                <a:effectLst>
                  <a:outerShdw blurRad="63500" dist="38099" dir="2700000" algn="ctr" rotWithShape="0">
                    <a:srgbClr val="000000">
                      <a:alpha val="74997"/>
                    </a:srgbClr>
                  </a:outerShdw>
                </a:effectLst>
              </a14:hiddenEffects>
            </a:ext>
          </a:extLst>
        </p:spPr>
      </p:pic>
      <p:sp>
        <p:nvSpPr>
          <p:cNvPr id="2" name="Titolo 1"/>
          <p:cNvSpPr>
            <a:spLocks noGrp="1"/>
          </p:cNvSpPr>
          <p:nvPr>
            <p:ph type="title"/>
          </p:nvPr>
        </p:nvSpPr>
        <p:spPr>
          <a:xfrm>
            <a:off x="2951508" y="179437"/>
            <a:ext cx="6697316" cy="1021779"/>
          </a:xfrm>
          <a:prstGeom prst="rect">
            <a:avLst/>
          </a:prstGeom>
        </p:spPr>
        <p:txBody>
          <a:bodyPr anchor="ctr"/>
          <a:lstStyle>
            <a:lvl1pPr algn="l">
              <a:defRPr sz="2800"/>
            </a:lvl1pPr>
          </a:lstStyle>
          <a:p>
            <a:r>
              <a:rPr lang="en-US" smtClean="0"/>
              <a:t>Click to edit Master title style</a:t>
            </a:r>
            <a:endParaRPr lang="it-IT" dirty="0"/>
          </a:p>
        </p:txBody>
      </p:sp>
      <p:sp>
        <p:nvSpPr>
          <p:cNvPr id="3" name="Segnaposto contenuto 2"/>
          <p:cNvSpPr>
            <a:spLocks noGrp="1"/>
          </p:cNvSpPr>
          <p:nvPr>
            <p:ph sz="half" idx="1"/>
          </p:nvPr>
        </p:nvSpPr>
        <p:spPr>
          <a:xfrm>
            <a:off x="504825" y="1763713"/>
            <a:ext cx="4459288" cy="4989512"/>
          </a:xfrm>
          <a:prstGeom prst="rect">
            <a:avLst/>
          </a:prstGeom>
        </p:spPr>
        <p:txBody>
          <a:bodyPr/>
          <a:lstStyle>
            <a:lvl1pPr marL="342900" indent="-342900">
              <a:buFont typeface="Wingdings" panose="05000000000000000000" pitchFamily="2" charset="2"/>
              <a:buChar char="ü"/>
              <a:defRPr sz="2000"/>
            </a:lvl1pPr>
            <a:lvl2pPr marL="742950" indent="-285750">
              <a:buFont typeface="Arial" panose="020B0604020202020204" pitchFamily="34" charset="0"/>
              <a:buChar char="•"/>
              <a:defRPr sz="1800"/>
            </a:lvl2pPr>
            <a:lvl3pPr marL="1200150" indent="-285750">
              <a:buFont typeface="Arial" panose="020B0604020202020204" pitchFamily="34" charset="0"/>
              <a:buChar char="−"/>
              <a:defRPr sz="18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p:txBody>
      </p:sp>
      <p:sp>
        <p:nvSpPr>
          <p:cNvPr id="4" name="Segnaposto contenuto 3"/>
          <p:cNvSpPr>
            <a:spLocks noGrp="1"/>
          </p:cNvSpPr>
          <p:nvPr>
            <p:ph sz="half" idx="2"/>
          </p:nvPr>
        </p:nvSpPr>
        <p:spPr>
          <a:xfrm>
            <a:off x="5116513" y="1763713"/>
            <a:ext cx="4460875" cy="4989512"/>
          </a:xfrm>
          <a:prstGeom prst="rect">
            <a:avLst/>
          </a:prstGeom>
          <a:solidFill>
            <a:schemeClr val="bg1"/>
          </a:solidFill>
        </p:spPr>
        <p:txBody>
          <a:bodyPr/>
          <a:lstStyle>
            <a:lvl1pPr marL="342900" indent="-342900">
              <a:buFont typeface="Wingdings" panose="05000000000000000000" pitchFamily="2" charset="2"/>
              <a:buChar char="ü"/>
              <a:defRPr sz="2000"/>
            </a:lvl1pPr>
            <a:lvl2pPr marL="742950" indent="-285750">
              <a:buFont typeface="Arial" panose="020B0604020202020204" pitchFamily="34" charset="0"/>
              <a:buChar char="•"/>
              <a:defRPr sz="1800"/>
            </a:lvl2pPr>
            <a:lvl3pPr marL="1200150" indent="-285750">
              <a:buFont typeface="Arial" panose="020B0604020202020204" pitchFamily="34" charset="0"/>
              <a:buChar char="−"/>
              <a:defRPr sz="18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p:txBody>
      </p:sp>
      <p:sp>
        <p:nvSpPr>
          <p:cNvPr id="6" name="Segnaposto numero diapositiva 6"/>
          <p:cNvSpPr>
            <a:spLocks noGrp="1"/>
          </p:cNvSpPr>
          <p:nvPr>
            <p:ph type="sldNum" sz="quarter" idx="10"/>
          </p:nvPr>
        </p:nvSpPr>
        <p:spPr>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9525">
                <a:solidFill>
                  <a:srgbClr val="808080"/>
                </a:solidFill>
                <a:round/>
                <a:headEnd/>
                <a:tailEnd/>
              </a14:hiddenLine>
            </a:ext>
            <a:ext uri="{AF507438-7753-43e0-B8FC-AC1667EBCBE1}">
              <a14:hiddenEffects xmlns="" xmlns:a14="http://schemas.microsoft.com/office/drawing/2010/main">
                <a:effectLst>
                  <a:outerShdw blurRad="63500" dist="38099" dir="2700000" algn="ctr" rotWithShape="0">
                    <a:schemeClr val="bg2">
                      <a:alpha val="74997"/>
                    </a:schemeClr>
                  </a:outerShdw>
                </a:effectLst>
              </a14:hiddenEffects>
            </a:ext>
            <a:ext uri="{FAA26D3D-D897-4be2-8F04-BA451C77F1D7}">
              <ma14:placeholderFlag xmlns="" xmlns:ma14="http://schemas.microsoft.com/office/mac/drawingml/2011/main" val="1"/>
            </a:ext>
          </a:extLst>
        </p:spPr>
        <p:txBody>
          <a:bodyPr/>
          <a:lstStyle>
            <a:lvl1pPr>
              <a:defRPr/>
            </a:lvl1pPr>
          </a:lstStyle>
          <a:p>
            <a:fld id="{09031492-ABF7-4D44-95E0-8A016196211A}" type="slidenum">
              <a:rPr lang="it-IT" altLang="it-IT"/>
              <a:pPr/>
              <a:t>‹#›</a:t>
            </a:fld>
            <a:endParaRPr lang="it-IT" altLang="it-IT"/>
          </a:p>
        </p:txBody>
      </p:sp>
    </p:spTree>
    <p:extLst>
      <p:ext uri="{BB962C8B-B14F-4D97-AF65-F5344CB8AC3E}">
        <p14:creationId xmlns:p14="http://schemas.microsoft.com/office/powerpoint/2010/main" val="2618915309"/>
      </p:ext>
    </p:extLst>
  </p:cSld>
  <p:clrMapOvr>
    <a:masterClrMapping/>
  </p:clrMapOvr>
  <p:transition spd="med">
    <p:fade/>
  </p:transition>
</p:sldLayout>
</file>

<file path=ppt/slideLayouts/slideLayout7.xml><?xml version="1.0" encoding="utf-8"?>
<p:sldLayout xmlns:a="http://schemas.openxmlformats.org/drawingml/2006/main" xmlns:r="http://schemas.openxmlformats.org/officeDocument/2006/relationships" xmlns:p="http://schemas.openxmlformats.org/presentationml/2006/main" preserve="1" userDrawn="1">
  <p:cSld name="Closing: Thank you">
    <p:spTree>
      <p:nvGrpSpPr>
        <p:cNvPr id="1" name=""/>
        <p:cNvGrpSpPr/>
        <p:nvPr/>
      </p:nvGrpSpPr>
      <p:grpSpPr>
        <a:xfrm>
          <a:off x="0" y="0"/>
          <a:ext cx="0" cy="0"/>
          <a:chOff x="0" y="0"/>
          <a:chExt cx="0" cy="0"/>
        </a:xfrm>
      </p:grpSpPr>
      <p:sp>
        <p:nvSpPr>
          <p:cNvPr id="2" name="Text Box 1"/>
          <p:cNvSpPr txBox="1">
            <a:spLocks noChangeArrowheads="1"/>
          </p:cNvSpPr>
          <p:nvPr/>
        </p:nvSpPr>
        <p:spPr bwMode="auto">
          <a:xfrm>
            <a:off x="0" y="3275013"/>
            <a:ext cx="10080625" cy="612775"/>
          </a:xfrm>
          <a:prstGeom prst="rect">
            <a:avLst/>
          </a:prstGeom>
          <a:noFill/>
          <a:ln>
            <a:noFill/>
          </a:ln>
          <a:effectLst/>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9525">
                <a:solidFill>
                  <a:srgbClr val="808080"/>
                </a:solidFill>
                <a:round/>
                <a:headEnd/>
                <a:tailEnd/>
              </a14:hiddenLine>
            </a:ext>
            <a:ext uri="{AF507438-7753-43e0-B8FC-AC1667EBCBE1}">
              <a14:hiddenEffects xmlns="" xmlns:a14="http://schemas.microsoft.com/office/drawing/2010/main">
                <a:effectLst>
                  <a:outerShdw blurRad="63500" dist="38099" dir="2700000" algn="ctr" rotWithShape="0">
                    <a:srgbClr val="000000">
                      <a:alpha val="74997"/>
                    </a:srgbClr>
                  </a:outerShdw>
                </a:effectLst>
              </a14:hiddenEffects>
            </a:ext>
          </a:extLst>
        </p:spPr>
        <p:txBody>
          <a:bodyPr wrap="none" lIns="89991" tIns="76672" rIns="89991" bIns="44996"/>
          <a:lstStyle>
            <a:lvl1pPr>
              <a:tabLst>
                <a:tab pos="0" algn="l"/>
                <a:tab pos="447675" algn="l"/>
                <a:tab pos="896938" algn="l"/>
                <a:tab pos="1346200" algn="l"/>
                <a:tab pos="1795463" algn="l"/>
                <a:tab pos="2244725" algn="l"/>
                <a:tab pos="2693988" algn="l"/>
                <a:tab pos="3143250" algn="l"/>
                <a:tab pos="3592513" algn="l"/>
                <a:tab pos="4041775" algn="l"/>
                <a:tab pos="4491038" algn="l"/>
                <a:tab pos="4940300" algn="l"/>
                <a:tab pos="5389563" algn="l"/>
                <a:tab pos="5838825" algn="l"/>
                <a:tab pos="6288088" algn="l"/>
                <a:tab pos="6737350" algn="l"/>
                <a:tab pos="7186613" algn="l"/>
                <a:tab pos="7635875" algn="l"/>
                <a:tab pos="8085138" algn="l"/>
                <a:tab pos="8534400" algn="l"/>
                <a:tab pos="8983663" algn="l"/>
                <a:tab pos="9410700" algn="l"/>
              </a:tabLst>
              <a:defRPr sz="2400">
                <a:solidFill>
                  <a:srgbClr val="000000"/>
                </a:solidFill>
                <a:latin typeface="Arial" charset="0"/>
                <a:ea typeface="ＭＳ Ｐゴシック" charset="0"/>
                <a:cs typeface="ＭＳ Ｐゴシック" charset="0"/>
              </a:defRPr>
            </a:lvl1pPr>
            <a:lvl2pPr>
              <a:tabLst>
                <a:tab pos="0" algn="l"/>
                <a:tab pos="447675" algn="l"/>
                <a:tab pos="896938" algn="l"/>
                <a:tab pos="1346200" algn="l"/>
                <a:tab pos="1795463" algn="l"/>
                <a:tab pos="2244725" algn="l"/>
                <a:tab pos="2693988" algn="l"/>
                <a:tab pos="3143250" algn="l"/>
                <a:tab pos="3592513" algn="l"/>
                <a:tab pos="4041775" algn="l"/>
                <a:tab pos="4491038" algn="l"/>
                <a:tab pos="4940300" algn="l"/>
                <a:tab pos="5389563" algn="l"/>
                <a:tab pos="5838825" algn="l"/>
                <a:tab pos="6288088" algn="l"/>
                <a:tab pos="6737350" algn="l"/>
                <a:tab pos="7186613" algn="l"/>
                <a:tab pos="7635875" algn="l"/>
                <a:tab pos="8085138" algn="l"/>
                <a:tab pos="8534400" algn="l"/>
                <a:tab pos="8983663" algn="l"/>
                <a:tab pos="9410700" algn="l"/>
              </a:tabLst>
              <a:defRPr sz="2400">
                <a:solidFill>
                  <a:srgbClr val="000000"/>
                </a:solidFill>
                <a:latin typeface="Arial" charset="0"/>
                <a:ea typeface="ＭＳ Ｐゴシック" charset="0"/>
                <a:cs typeface="ＭＳ Ｐゴシック" charset="0"/>
              </a:defRPr>
            </a:lvl2pPr>
            <a:lvl3pPr>
              <a:tabLst>
                <a:tab pos="0" algn="l"/>
                <a:tab pos="447675" algn="l"/>
                <a:tab pos="896938" algn="l"/>
                <a:tab pos="1346200" algn="l"/>
                <a:tab pos="1795463" algn="l"/>
                <a:tab pos="2244725" algn="l"/>
                <a:tab pos="2693988" algn="l"/>
                <a:tab pos="3143250" algn="l"/>
                <a:tab pos="3592513" algn="l"/>
                <a:tab pos="4041775" algn="l"/>
                <a:tab pos="4491038" algn="l"/>
                <a:tab pos="4940300" algn="l"/>
                <a:tab pos="5389563" algn="l"/>
                <a:tab pos="5838825" algn="l"/>
                <a:tab pos="6288088" algn="l"/>
                <a:tab pos="6737350" algn="l"/>
                <a:tab pos="7186613" algn="l"/>
                <a:tab pos="7635875" algn="l"/>
                <a:tab pos="8085138" algn="l"/>
                <a:tab pos="8534400" algn="l"/>
                <a:tab pos="8983663" algn="l"/>
                <a:tab pos="9410700" algn="l"/>
              </a:tabLst>
              <a:defRPr sz="2400">
                <a:solidFill>
                  <a:srgbClr val="000000"/>
                </a:solidFill>
                <a:latin typeface="Arial" charset="0"/>
                <a:ea typeface="ＭＳ Ｐゴシック" charset="0"/>
                <a:cs typeface="ＭＳ Ｐゴシック" charset="0"/>
              </a:defRPr>
            </a:lvl3pPr>
            <a:lvl4pPr>
              <a:tabLst>
                <a:tab pos="0" algn="l"/>
                <a:tab pos="447675" algn="l"/>
                <a:tab pos="896938" algn="l"/>
                <a:tab pos="1346200" algn="l"/>
                <a:tab pos="1795463" algn="l"/>
                <a:tab pos="2244725" algn="l"/>
                <a:tab pos="2693988" algn="l"/>
                <a:tab pos="3143250" algn="l"/>
                <a:tab pos="3592513" algn="l"/>
                <a:tab pos="4041775" algn="l"/>
                <a:tab pos="4491038" algn="l"/>
                <a:tab pos="4940300" algn="l"/>
                <a:tab pos="5389563" algn="l"/>
                <a:tab pos="5838825" algn="l"/>
                <a:tab pos="6288088" algn="l"/>
                <a:tab pos="6737350" algn="l"/>
                <a:tab pos="7186613" algn="l"/>
                <a:tab pos="7635875" algn="l"/>
                <a:tab pos="8085138" algn="l"/>
                <a:tab pos="8534400" algn="l"/>
                <a:tab pos="8983663" algn="l"/>
                <a:tab pos="9410700" algn="l"/>
              </a:tabLst>
              <a:defRPr sz="2400">
                <a:solidFill>
                  <a:srgbClr val="000000"/>
                </a:solidFill>
                <a:latin typeface="Arial" charset="0"/>
                <a:ea typeface="ＭＳ Ｐゴシック" charset="0"/>
                <a:cs typeface="ＭＳ Ｐゴシック" charset="0"/>
              </a:defRPr>
            </a:lvl4pPr>
            <a:lvl5pPr>
              <a:tabLst>
                <a:tab pos="0" algn="l"/>
                <a:tab pos="447675" algn="l"/>
                <a:tab pos="896938" algn="l"/>
                <a:tab pos="1346200" algn="l"/>
                <a:tab pos="1795463" algn="l"/>
                <a:tab pos="2244725" algn="l"/>
                <a:tab pos="2693988" algn="l"/>
                <a:tab pos="3143250" algn="l"/>
                <a:tab pos="3592513" algn="l"/>
                <a:tab pos="4041775" algn="l"/>
                <a:tab pos="4491038" algn="l"/>
                <a:tab pos="4940300" algn="l"/>
                <a:tab pos="5389563" algn="l"/>
                <a:tab pos="5838825" algn="l"/>
                <a:tab pos="6288088" algn="l"/>
                <a:tab pos="6737350" algn="l"/>
                <a:tab pos="7186613" algn="l"/>
                <a:tab pos="7635875" algn="l"/>
                <a:tab pos="8085138" algn="l"/>
                <a:tab pos="8534400" algn="l"/>
                <a:tab pos="8983663" algn="l"/>
                <a:tab pos="9410700" algn="l"/>
              </a:tabLst>
              <a:defRPr sz="2400">
                <a:solidFill>
                  <a:srgbClr val="000000"/>
                </a:solidFill>
                <a:latin typeface="Arial" charset="0"/>
                <a:ea typeface="ＭＳ Ｐゴシック" charset="0"/>
                <a:cs typeface="ＭＳ Ｐゴシック" charset="0"/>
              </a:defRPr>
            </a:lvl5pPr>
            <a:lvl6pPr marL="2514600" indent="-228600" defTabSz="449263" fontAlgn="base" hangingPunct="0">
              <a:lnSpc>
                <a:spcPct val="93000"/>
              </a:lnSpc>
              <a:spcBef>
                <a:spcPct val="0"/>
              </a:spcBef>
              <a:spcAft>
                <a:spcPct val="0"/>
              </a:spcAft>
              <a:buClr>
                <a:srgbClr val="000000"/>
              </a:buClr>
              <a:buSzPct val="100000"/>
              <a:buFont typeface="Times New Roman" charset="0"/>
              <a:tabLst>
                <a:tab pos="0" algn="l"/>
                <a:tab pos="447675" algn="l"/>
                <a:tab pos="896938" algn="l"/>
                <a:tab pos="1346200" algn="l"/>
                <a:tab pos="1795463" algn="l"/>
                <a:tab pos="2244725" algn="l"/>
                <a:tab pos="2693988" algn="l"/>
                <a:tab pos="3143250" algn="l"/>
                <a:tab pos="3592513" algn="l"/>
                <a:tab pos="4041775" algn="l"/>
                <a:tab pos="4491038" algn="l"/>
                <a:tab pos="4940300" algn="l"/>
                <a:tab pos="5389563" algn="l"/>
                <a:tab pos="5838825" algn="l"/>
                <a:tab pos="6288088" algn="l"/>
                <a:tab pos="6737350" algn="l"/>
                <a:tab pos="7186613" algn="l"/>
                <a:tab pos="7635875" algn="l"/>
                <a:tab pos="8085138" algn="l"/>
                <a:tab pos="8534400" algn="l"/>
                <a:tab pos="8983663" algn="l"/>
                <a:tab pos="9410700" algn="l"/>
              </a:tabLst>
              <a:defRPr sz="2400">
                <a:solidFill>
                  <a:srgbClr val="000000"/>
                </a:solidFill>
                <a:latin typeface="Arial" charset="0"/>
                <a:ea typeface="ＭＳ Ｐゴシック" charset="0"/>
                <a:cs typeface="ＭＳ Ｐゴシック" charset="0"/>
              </a:defRPr>
            </a:lvl6pPr>
            <a:lvl7pPr marL="2971800" indent="-228600" defTabSz="449263" fontAlgn="base" hangingPunct="0">
              <a:lnSpc>
                <a:spcPct val="93000"/>
              </a:lnSpc>
              <a:spcBef>
                <a:spcPct val="0"/>
              </a:spcBef>
              <a:spcAft>
                <a:spcPct val="0"/>
              </a:spcAft>
              <a:buClr>
                <a:srgbClr val="000000"/>
              </a:buClr>
              <a:buSzPct val="100000"/>
              <a:buFont typeface="Times New Roman" charset="0"/>
              <a:tabLst>
                <a:tab pos="0" algn="l"/>
                <a:tab pos="447675" algn="l"/>
                <a:tab pos="896938" algn="l"/>
                <a:tab pos="1346200" algn="l"/>
                <a:tab pos="1795463" algn="l"/>
                <a:tab pos="2244725" algn="l"/>
                <a:tab pos="2693988" algn="l"/>
                <a:tab pos="3143250" algn="l"/>
                <a:tab pos="3592513" algn="l"/>
                <a:tab pos="4041775" algn="l"/>
                <a:tab pos="4491038" algn="l"/>
                <a:tab pos="4940300" algn="l"/>
                <a:tab pos="5389563" algn="l"/>
                <a:tab pos="5838825" algn="l"/>
                <a:tab pos="6288088" algn="l"/>
                <a:tab pos="6737350" algn="l"/>
                <a:tab pos="7186613" algn="l"/>
                <a:tab pos="7635875" algn="l"/>
                <a:tab pos="8085138" algn="l"/>
                <a:tab pos="8534400" algn="l"/>
                <a:tab pos="8983663" algn="l"/>
                <a:tab pos="9410700" algn="l"/>
              </a:tabLst>
              <a:defRPr sz="2400">
                <a:solidFill>
                  <a:srgbClr val="000000"/>
                </a:solidFill>
                <a:latin typeface="Arial" charset="0"/>
                <a:ea typeface="ＭＳ Ｐゴシック" charset="0"/>
                <a:cs typeface="ＭＳ Ｐゴシック" charset="0"/>
              </a:defRPr>
            </a:lvl7pPr>
            <a:lvl8pPr marL="3429000" indent="-228600" defTabSz="449263" fontAlgn="base" hangingPunct="0">
              <a:lnSpc>
                <a:spcPct val="93000"/>
              </a:lnSpc>
              <a:spcBef>
                <a:spcPct val="0"/>
              </a:spcBef>
              <a:spcAft>
                <a:spcPct val="0"/>
              </a:spcAft>
              <a:buClr>
                <a:srgbClr val="000000"/>
              </a:buClr>
              <a:buSzPct val="100000"/>
              <a:buFont typeface="Times New Roman" charset="0"/>
              <a:tabLst>
                <a:tab pos="0" algn="l"/>
                <a:tab pos="447675" algn="l"/>
                <a:tab pos="896938" algn="l"/>
                <a:tab pos="1346200" algn="l"/>
                <a:tab pos="1795463" algn="l"/>
                <a:tab pos="2244725" algn="l"/>
                <a:tab pos="2693988" algn="l"/>
                <a:tab pos="3143250" algn="l"/>
                <a:tab pos="3592513" algn="l"/>
                <a:tab pos="4041775" algn="l"/>
                <a:tab pos="4491038" algn="l"/>
                <a:tab pos="4940300" algn="l"/>
                <a:tab pos="5389563" algn="l"/>
                <a:tab pos="5838825" algn="l"/>
                <a:tab pos="6288088" algn="l"/>
                <a:tab pos="6737350" algn="l"/>
                <a:tab pos="7186613" algn="l"/>
                <a:tab pos="7635875" algn="l"/>
                <a:tab pos="8085138" algn="l"/>
                <a:tab pos="8534400" algn="l"/>
                <a:tab pos="8983663" algn="l"/>
                <a:tab pos="9410700" algn="l"/>
              </a:tabLst>
              <a:defRPr sz="2400">
                <a:solidFill>
                  <a:srgbClr val="000000"/>
                </a:solidFill>
                <a:latin typeface="Arial" charset="0"/>
                <a:ea typeface="ＭＳ Ｐゴシック" charset="0"/>
                <a:cs typeface="ＭＳ Ｐゴシック" charset="0"/>
              </a:defRPr>
            </a:lvl8pPr>
            <a:lvl9pPr marL="3886200" indent="-228600" defTabSz="449263" fontAlgn="base" hangingPunct="0">
              <a:lnSpc>
                <a:spcPct val="93000"/>
              </a:lnSpc>
              <a:spcBef>
                <a:spcPct val="0"/>
              </a:spcBef>
              <a:spcAft>
                <a:spcPct val="0"/>
              </a:spcAft>
              <a:buClr>
                <a:srgbClr val="000000"/>
              </a:buClr>
              <a:buSzPct val="100000"/>
              <a:buFont typeface="Times New Roman" charset="0"/>
              <a:tabLst>
                <a:tab pos="0" algn="l"/>
                <a:tab pos="447675" algn="l"/>
                <a:tab pos="896938" algn="l"/>
                <a:tab pos="1346200" algn="l"/>
                <a:tab pos="1795463" algn="l"/>
                <a:tab pos="2244725" algn="l"/>
                <a:tab pos="2693988" algn="l"/>
                <a:tab pos="3143250" algn="l"/>
                <a:tab pos="3592513" algn="l"/>
                <a:tab pos="4041775" algn="l"/>
                <a:tab pos="4491038" algn="l"/>
                <a:tab pos="4940300" algn="l"/>
                <a:tab pos="5389563" algn="l"/>
                <a:tab pos="5838825" algn="l"/>
                <a:tab pos="6288088" algn="l"/>
                <a:tab pos="6737350" algn="l"/>
                <a:tab pos="7186613" algn="l"/>
                <a:tab pos="7635875" algn="l"/>
                <a:tab pos="8085138" algn="l"/>
                <a:tab pos="8534400" algn="l"/>
                <a:tab pos="8983663" algn="l"/>
                <a:tab pos="9410700" algn="l"/>
              </a:tabLst>
              <a:defRPr sz="2400">
                <a:solidFill>
                  <a:srgbClr val="000000"/>
                </a:solidFill>
                <a:latin typeface="Arial" charset="0"/>
                <a:ea typeface="ＭＳ Ｐゴシック" charset="0"/>
                <a:cs typeface="ＭＳ Ｐゴシック" charset="0"/>
              </a:defRPr>
            </a:lvl9pPr>
          </a:lstStyle>
          <a:p>
            <a:pPr algn="ctr" defTabSz="449216">
              <a:buClrTx/>
              <a:buFontTx/>
              <a:buNone/>
              <a:defRPr/>
            </a:pPr>
            <a:r>
              <a:rPr lang="it-IT" sz="3300" dirty="0" err="1" smtClean="0"/>
              <a:t>Thank</a:t>
            </a:r>
            <a:r>
              <a:rPr lang="it-IT" sz="3300" dirty="0" smtClean="0"/>
              <a:t> </a:t>
            </a:r>
            <a:r>
              <a:rPr lang="it-IT" sz="3300" dirty="0" err="1" smtClean="0"/>
              <a:t>you</a:t>
            </a:r>
            <a:r>
              <a:rPr lang="it-IT" sz="3300" dirty="0" smtClean="0"/>
              <a:t>!</a:t>
            </a:r>
          </a:p>
          <a:p>
            <a:pPr algn="ctr" defTabSz="449216">
              <a:buClrTx/>
              <a:buFontTx/>
              <a:buNone/>
              <a:defRPr/>
            </a:pPr>
            <a:endParaRPr lang="it-IT" sz="3300" dirty="0" smtClean="0"/>
          </a:p>
        </p:txBody>
      </p:sp>
      <p:sp>
        <p:nvSpPr>
          <p:cNvPr id="3" name="Rectangle 6"/>
          <p:cNvSpPr>
            <a:spLocks noGrp="1" noChangeArrowheads="1"/>
          </p:cNvSpPr>
          <p:nvPr>
            <p:ph type="sldNum" idx="10"/>
          </p:nvPr>
        </p:nvSpPr>
        <p:spPr>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9525">
                <a:solidFill>
                  <a:srgbClr val="808080"/>
                </a:solidFill>
                <a:round/>
                <a:headEnd/>
                <a:tailEnd/>
              </a14:hiddenLine>
            </a:ext>
            <a:ext uri="{AF507438-7753-43e0-B8FC-AC1667EBCBE1}">
              <a14:hiddenEffects xmlns="" xmlns:a14="http://schemas.microsoft.com/office/drawing/2010/main">
                <a:effectLst>
                  <a:outerShdw blurRad="63500" dist="38099" dir="2700000" algn="ctr" rotWithShape="0">
                    <a:schemeClr val="bg2">
                      <a:alpha val="74997"/>
                    </a:schemeClr>
                  </a:outerShdw>
                </a:effectLst>
              </a14:hiddenEffects>
            </a:ext>
            <a:ext uri="{FAA26D3D-D897-4be2-8F04-BA451C77F1D7}">
              <ma14:placeholderFlag xmlns="" xmlns:ma14="http://schemas.microsoft.com/office/mac/drawingml/2011/main" val="1"/>
            </a:ext>
          </a:extLst>
        </p:spPr>
        <p:txBody>
          <a:bodyPr/>
          <a:lstStyle>
            <a:lvl1pPr>
              <a:defRPr/>
            </a:lvl1pPr>
          </a:lstStyle>
          <a:p>
            <a:fld id="{BCDABCFF-5F1F-4FF6-9C44-88B27F2C8347}" type="slidenum">
              <a:rPr lang="it-IT" altLang="it-IT"/>
              <a:pPr/>
              <a:t>‹#›</a:t>
            </a:fld>
            <a:endParaRPr lang="it-IT" altLang="it-IT"/>
          </a:p>
        </p:txBody>
      </p:sp>
    </p:spTree>
    <p:extLst>
      <p:ext uri="{BB962C8B-B14F-4D97-AF65-F5344CB8AC3E}">
        <p14:creationId xmlns:p14="http://schemas.microsoft.com/office/powerpoint/2010/main" val="101174204"/>
      </p:ext>
    </p:extLst>
  </p:cSld>
  <p:clrMapOvr>
    <a:masterClrMapping/>
  </p:clrMapOvr>
  <p:transition spd="med">
    <p:fade/>
  </p:transition>
</p:sldLayout>
</file>

<file path=ppt/slideLayouts/slideLayout8.xml><?xml version="1.0" encoding="utf-8"?>
<p:sldLayout xmlns:a="http://schemas.openxmlformats.org/drawingml/2006/main" xmlns:r="http://schemas.openxmlformats.org/officeDocument/2006/relationships" xmlns:p="http://schemas.openxmlformats.org/presentationml/2006/main" preserve="1" userDrawn="1">
  <p:cSld name="Closing Slide">
    <p:spTree>
      <p:nvGrpSpPr>
        <p:cNvPr id="1" name=""/>
        <p:cNvGrpSpPr/>
        <p:nvPr/>
      </p:nvGrpSpPr>
      <p:grpSpPr>
        <a:xfrm>
          <a:off x="0" y="0"/>
          <a:ext cx="0" cy="0"/>
          <a:chOff x="0" y="0"/>
          <a:chExt cx="0" cy="0"/>
        </a:xfrm>
      </p:grpSpPr>
      <p:pic>
        <p:nvPicPr>
          <p:cNvPr id="2" name="Immagine 5" descr="PPT_Videata finale+www.jpg"/>
          <p:cNvPicPr>
            <a:picLocks noChangeAspect="1"/>
          </p:cNvPicPr>
          <p:nvPr/>
        </p:nvPicPr>
        <p:blipFill>
          <a:blip r:embed="rId2">
            <a:extLst>
              <a:ext uri="{28A0092B-C50C-407E-A947-70E740481C1C}">
                <a14:useLocalDpi xmlns:a14="http://schemas.microsoft.com/office/drawing/2010/main" val="0"/>
              </a:ext>
            </a:extLst>
          </a:blip>
          <a:srcRect/>
          <a:stretch>
            <a:fillRect/>
          </a:stretch>
        </p:blipFill>
        <p:spPr bwMode="auto">
          <a:xfrm>
            <a:off x="0" y="0"/>
            <a:ext cx="10080625" cy="755491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2659608758"/>
      </p:ext>
    </p:extLst>
  </p:cSld>
  <p:clrMapOvr>
    <a:masterClrMapping/>
  </p:clrMapOvr>
  <p:transition spd="med">
    <p:fade/>
  </p:transition>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5" Type="http://schemas.openxmlformats.org/officeDocument/2006/relationships/slideLayout" Target="../slideLayouts/slideLayout5.xml"/><Relationship Id="rId10" Type="http://schemas.openxmlformats.org/officeDocument/2006/relationships/image" Target="../media/image1.png"/><Relationship Id="rId4" Type="http://schemas.openxmlformats.org/officeDocument/2006/relationships/slideLayout" Target="../slideLayouts/slideLayout4.xml"/><Relationship Id="rId9" Type="http://schemas.openxmlformats.org/officeDocument/2006/relationships/theme" Target="../theme/theme1.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pic>
        <p:nvPicPr>
          <p:cNvPr id="1026" name="Immagine 1" descr="PPT_EST logo.png"/>
          <p:cNvPicPr>
            <a:picLocks noChangeAspect="1"/>
          </p:cNvPicPr>
          <p:nvPr/>
        </p:nvPicPr>
        <p:blipFill>
          <a:blip r:embed="rId10">
            <a:extLst>
              <a:ext uri="{28A0092B-C50C-407E-A947-70E740481C1C}">
                <a14:useLocalDpi xmlns:a14="http://schemas.microsoft.com/office/drawing/2010/main" val="0"/>
              </a:ext>
            </a:extLst>
          </a:blip>
          <a:srcRect/>
          <a:stretch>
            <a:fillRect/>
          </a:stretch>
        </p:blipFill>
        <p:spPr bwMode="auto">
          <a:xfrm>
            <a:off x="298450" y="223838"/>
            <a:ext cx="2162175" cy="107791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031" name="Text Box 7"/>
          <p:cNvSpPr txBox="1">
            <a:spLocks noChangeArrowheads="1"/>
          </p:cNvSpPr>
          <p:nvPr/>
        </p:nvSpPr>
        <p:spPr bwMode="auto">
          <a:xfrm>
            <a:off x="5508626" y="7223697"/>
            <a:ext cx="3960812" cy="323850"/>
          </a:xfrm>
          <a:prstGeom prst="rect">
            <a:avLst/>
          </a:prstGeom>
          <a:noFill/>
          <a:ln>
            <a:noFill/>
          </a:ln>
          <a:effectLst>
            <a:outerShdw blurRad="50800" dist="50800" dir="5400000" algn="ctr" rotWithShape="0">
              <a:srgbClr val="808080">
                <a:alpha val="0"/>
              </a:srgbClr>
            </a:outerShdw>
          </a:effectLst>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lIns="89991" tIns="56514" rIns="89991" bIns="44996"/>
          <a:lstStyle>
            <a:lvl1pPr eaLnBrk="0">
              <a:tabLst>
                <a:tab pos="0" algn="l"/>
                <a:tab pos="447675" algn="l"/>
                <a:tab pos="896938" algn="l"/>
                <a:tab pos="1346200" algn="l"/>
                <a:tab pos="1795463" algn="l"/>
                <a:tab pos="2244725" algn="l"/>
                <a:tab pos="2693988" algn="l"/>
                <a:tab pos="3143250" algn="l"/>
                <a:tab pos="3592513" algn="l"/>
                <a:tab pos="4041775" algn="l"/>
                <a:tab pos="4491038" algn="l"/>
                <a:tab pos="4940300" algn="l"/>
                <a:tab pos="5389563" algn="l"/>
                <a:tab pos="5838825" algn="l"/>
                <a:tab pos="6288088" algn="l"/>
                <a:tab pos="6737350" algn="l"/>
                <a:tab pos="7186613" algn="l"/>
                <a:tab pos="7635875" algn="l"/>
                <a:tab pos="8085138" algn="l"/>
                <a:tab pos="8534400" algn="l"/>
                <a:tab pos="8983663" algn="l"/>
              </a:tabLst>
              <a:defRPr sz="2400">
                <a:solidFill>
                  <a:schemeClr val="bg1"/>
                </a:solidFill>
                <a:latin typeface="Arial" panose="020B0604020202020204" pitchFamily="34" charset="0"/>
                <a:ea typeface="MS PGothic" panose="020B0600070205080204" pitchFamily="34" charset="-128"/>
              </a:defRPr>
            </a:lvl1pPr>
            <a:lvl2pPr marL="742950" indent="-285750" eaLnBrk="0">
              <a:tabLst>
                <a:tab pos="0" algn="l"/>
                <a:tab pos="447675" algn="l"/>
                <a:tab pos="896938" algn="l"/>
                <a:tab pos="1346200" algn="l"/>
                <a:tab pos="1795463" algn="l"/>
                <a:tab pos="2244725" algn="l"/>
                <a:tab pos="2693988" algn="l"/>
                <a:tab pos="3143250" algn="l"/>
                <a:tab pos="3592513" algn="l"/>
                <a:tab pos="4041775" algn="l"/>
                <a:tab pos="4491038" algn="l"/>
                <a:tab pos="4940300" algn="l"/>
                <a:tab pos="5389563" algn="l"/>
                <a:tab pos="5838825" algn="l"/>
                <a:tab pos="6288088" algn="l"/>
                <a:tab pos="6737350" algn="l"/>
                <a:tab pos="7186613" algn="l"/>
                <a:tab pos="7635875" algn="l"/>
                <a:tab pos="8085138" algn="l"/>
                <a:tab pos="8534400" algn="l"/>
                <a:tab pos="8983663" algn="l"/>
              </a:tabLst>
              <a:defRPr sz="2400">
                <a:solidFill>
                  <a:schemeClr val="bg1"/>
                </a:solidFill>
                <a:latin typeface="Arial" panose="020B0604020202020204" pitchFamily="34" charset="0"/>
                <a:ea typeface="MS PGothic" panose="020B0600070205080204" pitchFamily="34" charset="-128"/>
              </a:defRPr>
            </a:lvl2pPr>
            <a:lvl3pPr marL="1143000" indent="-228600" eaLnBrk="0">
              <a:tabLst>
                <a:tab pos="0" algn="l"/>
                <a:tab pos="447675" algn="l"/>
                <a:tab pos="896938" algn="l"/>
                <a:tab pos="1346200" algn="l"/>
                <a:tab pos="1795463" algn="l"/>
                <a:tab pos="2244725" algn="l"/>
                <a:tab pos="2693988" algn="l"/>
                <a:tab pos="3143250" algn="l"/>
                <a:tab pos="3592513" algn="l"/>
                <a:tab pos="4041775" algn="l"/>
                <a:tab pos="4491038" algn="l"/>
                <a:tab pos="4940300" algn="l"/>
                <a:tab pos="5389563" algn="l"/>
                <a:tab pos="5838825" algn="l"/>
                <a:tab pos="6288088" algn="l"/>
                <a:tab pos="6737350" algn="l"/>
                <a:tab pos="7186613" algn="l"/>
                <a:tab pos="7635875" algn="l"/>
                <a:tab pos="8085138" algn="l"/>
                <a:tab pos="8534400" algn="l"/>
                <a:tab pos="8983663" algn="l"/>
              </a:tabLst>
              <a:defRPr sz="2400">
                <a:solidFill>
                  <a:schemeClr val="bg1"/>
                </a:solidFill>
                <a:latin typeface="Arial" panose="020B0604020202020204" pitchFamily="34" charset="0"/>
                <a:ea typeface="MS PGothic" panose="020B0600070205080204" pitchFamily="34" charset="-128"/>
              </a:defRPr>
            </a:lvl3pPr>
            <a:lvl4pPr marL="1600200" indent="-228600" eaLnBrk="0">
              <a:tabLst>
                <a:tab pos="0" algn="l"/>
                <a:tab pos="447675" algn="l"/>
                <a:tab pos="896938" algn="l"/>
                <a:tab pos="1346200" algn="l"/>
                <a:tab pos="1795463" algn="l"/>
                <a:tab pos="2244725" algn="l"/>
                <a:tab pos="2693988" algn="l"/>
                <a:tab pos="3143250" algn="l"/>
                <a:tab pos="3592513" algn="l"/>
                <a:tab pos="4041775" algn="l"/>
                <a:tab pos="4491038" algn="l"/>
                <a:tab pos="4940300" algn="l"/>
                <a:tab pos="5389563" algn="l"/>
                <a:tab pos="5838825" algn="l"/>
                <a:tab pos="6288088" algn="l"/>
                <a:tab pos="6737350" algn="l"/>
                <a:tab pos="7186613" algn="l"/>
                <a:tab pos="7635875" algn="l"/>
                <a:tab pos="8085138" algn="l"/>
                <a:tab pos="8534400" algn="l"/>
                <a:tab pos="8983663" algn="l"/>
              </a:tabLst>
              <a:defRPr sz="2400">
                <a:solidFill>
                  <a:schemeClr val="bg1"/>
                </a:solidFill>
                <a:latin typeface="Arial" panose="020B0604020202020204" pitchFamily="34" charset="0"/>
                <a:ea typeface="MS PGothic" panose="020B0600070205080204" pitchFamily="34" charset="-128"/>
              </a:defRPr>
            </a:lvl4pPr>
            <a:lvl5pPr marL="2057400" indent="-228600" eaLnBrk="0">
              <a:tabLst>
                <a:tab pos="0" algn="l"/>
                <a:tab pos="447675" algn="l"/>
                <a:tab pos="896938" algn="l"/>
                <a:tab pos="1346200" algn="l"/>
                <a:tab pos="1795463" algn="l"/>
                <a:tab pos="2244725" algn="l"/>
                <a:tab pos="2693988" algn="l"/>
                <a:tab pos="3143250" algn="l"/>
                <a:tab pos="3592513" algn="l"/>
                <a:tab pos="4041775" algn="l"/>
                <a:tab pos="4491038" algn="l"/>
                <a:tab pos="4940300" algn="l"/>
                <a:tab pos="5389563" algn="l"/>
                <a:tab pos="5838825" algn="l"/>
                <a:tab pos="6288088" algn="l"/>
                <a:tab pos="6737350" algn="l"/>
                <a:tab pos="7186613" algn="l"/>
                <a:tab pos="7635875" algn="l"/>
                <a:tab pos="8085138" algn="l"/>
                <a:tab pos="8534400" algn="l"/>
                <a:tab pos="8983663" algn="l"/>
              </a:tabLst>
              <a:defRPr sz="2400">
                <a:solidFill>
                  <a:schemeClr val="bg1"/>
                </a:solidFill>
                <a:latin typeface="Arial" panose="020B0604020202020204" pitchFamily="34" charset="0"/>
                <a:ea typeface="MS PGothic" panose="020B0600070205080204" pitchFamily="34" charset="-128"/>
              </a:defRPr>
            </a:lvl5pPr>
            <a:lvl6pPr marL="2514600" indent="-228600" defTabSz="447675" eaLnBrk="0" fontAlgn="base" hangingPunct="0">
              <a:lnSpc>
                <a:spcPct val="93000"/>
              </a:lnSpc>
              <a:spcBef>
                <a:spcPct val="0"/>
              </a:spcBef>
              <a:spcAft>
                <a:spcPct val="0"/>
              </a:spcAft>
              <a:buClr>
                <a:srgbClr val="000000"/>
              </a:buClr>
              <a:buSzPct val="100000"/>
              <a:buFont typeface="Times New Roman" panose="02020603050405020304" pitchFamily="18" charset="0"/>
              <a:tabLst>
                <a:tab pos="0" algn="l"/>
                <a:tab pos="447675" algn="l"/>
                <a:tab pos="896938" algn="l"/>
                <a:tab pos="1346200" algn="l"/>
                <a:tab pos="1795463" algn="l"/>
                <a:tab pos="2244725" algn="l"/>
                <a:tab pos="2693988" algn="l"/>
                <a:tab pos="3143250" algn="l"/>
                <a:tab pos="3592513" algn="l"/>
                <a:tab pos="4041775" algn="l"/>
                <a:tab pos="4491038" algn="l"/>
                <a:tab pos="4940300" algn="l"/>
                <a:tab pos="5389563" algn="l"/>
                <a:tab pos="5838825" algn="l"/>
                <a:tab pos="6288088" algn="l"/>
                <a:tab pos="6737350" algn="l"/>
                <a:tab pos="7186613" algn="l"/>
                <a:tab pos="7635875" algn="l"/>
                <a:tab pos="8085138" algn="l"/>
                <a:tab pos="8534400" algn="l"/>
                <a:tab pos="8983663" algn="l"/>
              </a:tabLst>
              <a:defRPr sz="2400">
                <a:solidFill>
                  <a:schemeClr val="bg1"/>
                </a:solidFill>
                <a:latin typeface="Arial" panose="020B0604020202020204" pitchFamily="34" charset="0"/>
                <a:ea typeface="MS PGothic" panose="020B0600070205080204" pitchFamily="34" charset="-128"/>
              </a:defRPr>
            </a:lvl6pPr>
            <a:lvl7pPr marL="2971800" indent="-228600" defTabSz="447675" eaLnBrk="0" fontAlgn="base" hangingPunct="0">
              <a:lnSpc>
                <a:spcPct val="93000"/>
              </a:lnSpc>
              <a:spcBef>
                <a:spcPct val="0"/>
              </a:spcBef>
              <a:spcAft>
                <a:spcPct val="0"/>
              </a:spcAft>
              <a:buClr>
                <a:srgbClr val="000000"/>
              </a:buClr>
              <a:buSzPct val="100000"/>
              <a:buFont typeface="Times New Roman" panose="02020603050405020304" pitchFamily="18" charset="0"/>
              <a:tabLst>
                <a:tab pos="0" algn="l"/>
                <a:tab pos="447675" algn="l"/>
                <a:tab pos="896938" algn="l"/>
                <a:tab pos="1346200" algn="l"/>
                <a:tab pos="1795463" algn="l"/>
                <a:tab pos="2244725" algn="l"/>
                <a:tab pos="2693988" algn="l"/>
                <a:tab pos="3143250" algn="l"/>
                <a:tab pos="3592513" algn="l"/>
                <a:tab pos="4041775" algn="l"/>
                <a:tab pos="4491038" algn="l"/>
                <a:tab pos="4940300" algn="l"/>
                <a:tab pos="5389563" algn="l"/>
                <a:tab pos="5838825" algn="l"/>
                <a:tab pos="6288088" algn="l"/>
                <a:tab pos="6737350" algn="l"/>
                <a:tab pos="7186613" algn="l"/>
                <a:tab pos="7635875" algn="l"/>
                <a:tab pos="8085138" algn="l"/>
                <a:tab pos="8534400" algn="l"/>
                <a:tab pos="8983663" algn="l"/>
              </a:tabLst>
              <a:defRPr sz="2400">
                <a:solidFill>
                  <a:schemeClr val="bg1"/>
                </a:solidFill>
                <a:latin typeface="Arial" panose="020B0604020202020204" pitchFamily="34" charset="0"/>
                <a:ea typeface="MS PGothic" panose="020B0600070205080204" pitchFamily="34" charset="-128"/>
              </a:defRPr>
            </a:lvl7pPr>
            <a:lvl8pPr marL="3429000" indent="-228600" defTabSz="447675" eaLnBrk="0" fontAlgn="base" hangingPunct="0">
              <a:lnSpc>
                <a:spcPct val="93000"/>
              </a:lnSpc>
              <a:spcBef>
                <a:spcPct val="0"/>
              </a:spcBef>
              <a:spcAft>
                <a:spcPct val="0"/>
              </a:spcAft>
              <a:buClr>
                <a:srgbClr val="000000"/>
              </a:buClr>
              <a:buSzPct val="100000"/>
              <a:buFont typeface="Times New Roman" panose="02020603050405020304" pitchFamily="18" charset="0"/>
              <a:tabLst>
                <a:tab pos="0" algn="l"/>
                <a:tab pos="447675" algn="l"/>
                <a:tab pos="896938" algn="l"/>
                <a:tab pos="1346200" algn="l"/>
                <a:tab pos="1795463" algn="l"/>
                <a:tab pos="2244725" algn="l"/>
                <a:tab pos="2693988" algn="l"/>
                <a:tab pos="3143250" algn="l"/>
                <a:tab pos="3592513" algn="l"/>
                <a:tab pos="4041775" algn="l"/>
                <a:tab pos="4491038" algn="l"/>
                <a:tab pos="4940300" algn="l"/>
                <a:tab pos="5389563" algn="l"/>
                <a:tab pos="5838825" algn="l"/>
                <a:tab pos="6288088" algn="l"/>
                <a:tab pos="6737350" algn="l"/>
                <a:tab pos="7186613" algn="l"/>
                <a:tab pos="7635875" algn="l"/>
                <a:tab pos="8085138" algn="l"/>
                <a:tab pos="8534400" algn="l"/>
                <a:tab pos="8983663" algn="l"/>
              </a:tabLst>
              <a:defRPr sz="2400">
                <a:solidFill>
                  <a:schemeClr val="bg1"/>
                </a:solidFill>
                <a:latin typeface="Arial" panose="020B0604020202020204" pitchFamily="34" charset="0"/>
                <a:ea typeface="MS PGothic" panose="020B0600070205080204" pitchFamily="34" charset="-128"/>
              </a:defRPr>
            </a:lvl8pPr>
            <a:lvl9pPr marL="3886200" indent="-228600" defTabSz="447675" eaLnBrk="0" fontAlgn="base" hangingPunct="0">
              <a:lnSpc>
                <a:spcPct val="93000"/>
              </a:lnSpc>
              <a:spcBef>
                <a:spcPct val="0"/>
              </a:spcBef>
              <a:spcAft>
                <a:spcPct val="0"/>
              </a:spcAft>
              <a:buClr>
                <a:srgbClr val="000000"/>
              </a:buClr>
              <a:buSzPct val="100000"/>
              <a:buFont typeface="Times New Roman" panose="02020603050405020304" pitchFamily="18" charset="0"/>
              <a:tabLst>
                <a:tab pos="0" algn="l"/>
                <a:tab pos="447675" algn="l"/>
                <a:tab pos="896938" algn="l"/>
                <a:tab pos="1346200" algn="l"/>
                <a:tab pos="1795463" algn="l"/>
                <a:tab pos="2244725" algn="l"/>
                <a:tab pos="2693988" algn="l"/>
                <a:tab pos="3143250" algn="l"/>
                <a:tab pos="3592513" algn="l"/>
                <a:tab pos="4041775" algn="l"/>
                <a:tab pos="4491038" algn="l"/>
                <a:tab pos="4940300" algn="l"/>
                <a:tab pos="5389563" algn="l"/>
                <a:tab pos="5838825" algn="l"/>
                <a:tab pos="6288088" algn="l"/>
                <a:tab pos="6737350" algn="l"/>
                <a:tab pos="7186613" algn="l"/>
                <a:tab pos="7635875" algn="l"/>
                <a:tab pos="8085138" algn="l"/>
                <a:tab pos="8534400" algn="l"/>
                <a:tab pos="8983663" algn="l"/>
              </a:tabLst>
              <a:defRPr sz="2400">
                <a:solidFill>
                  <a:schemeClr val="bg1"/>
                </a:solidFill>
                <a:latin typeface="Arial" panose="020B0604020202020204" pitchFamily="34" charset="0"/>
                <a:ea typeface="MS PGothic" panose="020B0600070205080204" pitchFamily="34" charset="-128"/>
              </a:defRPr>
            </a:lvl9pPr>
          </a:lstStyle>
          <a:p>
            <a:pPr algn="r" eaLnBrk="1">
              <a:buClrTx/>
              <a:buFontTx/>
              <a:buNone/>
            </a:pPr>
            <a:r>
              <a:rPr lang="en-GB" altLang="it-IT" sz="1300" i="1" dirty="0" smtClean="0">
                <a:solidFill>
                  <a:srgbClr val="000000"/>
                </a:solidFill>
              </a:rPr>
              <a:t>C. Pasotti –  </a:t>
            </a:r>
            <a:r>
              <a:rPr lang="en-GB" altLang="it-IT" sz="1300" i="1" dirty="0">
                <a:solidFill>
                  <a:srgbClr val="000000"/>
                </a:solidFill>
              </a:rPr>
              <a:t>Trieste, </a:t>
            </a:r>
            <a:r>
              <a:rPr lang="en-GB" altLang="it-IT" sz="1300" i="1" dirty="0" smtClean="0">
                <a:solidFill>
                  <a:srgbClr val="000000"/>
                </a:solidFill>
              </a:rPr>
              <a:t>October 15, 2019</a:t>
            </a:r>
            <a:endParaRPr lang="en-GB" altLang="it-IT" sz="1300" i="1" dirty="0">
              <a:solidFill>
                <a:srgbClr val="000000"/>
              </a:solidFill>
            </a:endParaRPr>
          </a:p>
          <a:p>
            <a:pPr algn="r" eaLnBrk="1">
              <a:buClrTx/>
              <a:buFontTx/>
              <a:buNone/>
            </a:pPr>
            <a:endParaRPr lang="it-IT" altLang="it-IT" sz="1300" dirty="0">
              <a:solidFill>
                <a:srgbClr val="000000"/>
              </a:solidFill>
            </a:endParaRPr>
          </a:p>
        </p:txBody>
      </p:sp>
      <p:sp>
        <p:nvSpPr>
          <p:cNvPr id="1030" name="Rectangle 6"/>
          <p:cNvSpPr>
            <a:spLocks noGrp="1" noChangeArrowheads="1"/>
          </p:cNvSpPr>
          <p:nvPr>
            <p:ph type="sldNum"/>
          </p:nvPr>
        </p:nvSpPr>
        <p:spPr bwMode="auto">
          <a:xfrm>
            <a:off x="9504363" y="7296150"/>
            <a:ext cx="501650" cy="230188"/>
          </a:xfrm>
          <a:prstGeom prst="rect">
            <a:avLst/>
          </a:prstGeom>
          <a:noFill/>
          <a:ln>
            <a:noFill/>
          </a:ln>
          <a:effectLst/>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9525">
                <a:solidFill>
                  <a:srgbClr val="808080"/>
                </a:solidFill>
                <a:round/>
                <a:headEnd/>
                <a:tailEnd/>
              </a14:hiddenLine>
            </a:ext>
            <a:ext uri="{AF507438-7753-43e0-B8FC-AC1667EBCBE1}">
              <a14:hiddenEffects xmlns="" xmlns:a14="http://schemas.microsoft.com/office/drawing/2010/main">
                <a:effectLst>
                  <a:outerShdw blurRad="63500" dist="38099" dir="2700000" algn="ctr" rotWithShape="0">
                    <a:schemeClr val="bg2">
                      <a:alpha val="74997"/>
                    </a:schemeClr>
                  </a:outerShdw>
                </a:effectLst>
              </a14:hiddenEffects>
            </a:ext>
            <a:ext uri="{FAA26D3D-D897-4be2-8F04-BA451C77F1D7}">
              <ma14:placeholderFlag xmlns="" xmlns:ma14="http://schemas.microsoft.com/office/mac/drawingml/2011/main" val="1"/>
            </a:ext>
          </a:extLst>
        </p:spPr>
        <p:txBody>
          <a:bodyPr vert="horz" wrap="square" lIns="0" tIns="0" rIns="0" bIns="0" numCol="1" anchor="t" anchorCtr="0" compatLnSpc="1">
            <a:prstTxWarp prst="textNoShape">
              <a:avLst/>
            </a:prstTxWarp>
          </a:bodyPr>
          <a:lstStyle>
            <a:lvl1pPr>
              <a:buClrTx/>
              <a:buFontTx/>
              <a:buNone/>
              <a:tabLst>
                <a:tab pos="0" algn="l"/>
                <a:tab pos="446088" algn="l"/>
                <a:tab pos="895350" algn="l"/>
                <a:tab pos="1344613" algn="l"/>
                <a:tab pos="1793875" algn="l"/>
                <a:tab pos="2243138" algn="l"/>
                <a:tab pos="2692400" algn="l"/>
                <a:tab pos="3141663" algn="l"/>
                <a:tab pos="3590925" algn="l"/>
                <a:tab pos="4040188" algn="l"/>
                <a:tab pos="4489450" algn="l"/>
                <a:tab pos="4938713" algn="l"/>
                <a:tab pos="5387975" algn="l"/>
                <a:tab pos="5837238" algn="l"/>
                <a:tab pos="6286500" algn="l"/>
                <a:tab pos="6735763" algn="l"/>
                <a:tab pos="7185025" algn="l"/>
                <a:tab pos="7634288" algn="l"/>
                <a:tab pos="8083550" algn="l"/>
                <a:tab pos="8532813" algn="l"/>
                <a:tab pos="8982075" algn="l"/>
              </a:tabLst>
              <a:defRPr sz="1300">
                <a:solidFill>
                  <a:srgbClr val="000000"/>
                </a:solidFill>
              </a:defRPr>
            </a:lvl1pPr>
          </a:lstStyle>
          <a:p>
            <a:fld id="{BCF50E37-D413-4D68-A5E4-8F53600FFBB8}" type="slidenum">
              <a:rPr lang="it-IT" altLang="it-IT"/>
              <a:pPr/>
              <a:t>‹#›</a:t>
            </a:fld>
            <a:endParaRPr lang="it-IT" altLang="it-IT" dirty="0"/>
          </a:p>
        </p:txBody>
      </p:sp>
      <p:cxnSp>
        <p:nvCxnSpPr>
          <p:cNvPr id="3" name="Connettore 1 2"/>
          <p:cNvCxnSpPr>
            <a:cxnSpLocks noChangeShapeType="1"/>
          </p:cNvCxnSpPr>
          <p:nvPr/>
        </p:nvCxnSpPr>
        <p:spPr bwMode="auto">
          <a:xfrm>
            <a:off x="9217025" y="7315200"/>
            <a:ext cx="0" cy="244475"/>
          </a:xfrm>
          <a:prstGeom prst="line">
            <a:avLst/>
          </a:prstGeom>
          <a:noFill/>
          <a:ln w="9525">
            <a:solidFill>
              <a:schemeClr val="tx1"/>
            </a:solidFill>
            <a:round/>
            <a:headEnd/>
            <a:tailEnd/>
          </a:ln>
          <a:effectLst/>
          <a:extLst>
            <a:ext uri="{909E8E84-426E-40dd-AFC4-6F175D3DCCD1}">
              <a14:hiddenFill xmlns="" xmlns:a14="http://schemas.microsoft.com/office/drawing/2010/main">
                <a:noFill/>
              </a14:hiddenFill>
            </a:ext>
            <a:ext uri="{AF507438-7753-43e0-B8FC-AC1667EBCBE1}">
              <a14:hiddenEffects xmlns="" xmlns:a14="http://schemas.microsoft.com/office/drawing/2010/main">
                <a:effectLst>
                  <a:outerShdw blurRad="63500" dist="38099" dir="2700000" algn="ctr" rotWithShape="0">
                    <a:schemeClr val="bg2">
                      <a:alpha val="74997"/>
                    </a:schemeClr>
                  </a:outerShdw>
                </a:effectLst>
              </a14:hiddenEffects>
            </a:ext>
          </a:extLst>
        </p:spPr>
      </p:cxnSp>
      <p:sp>
        <p:nvSpPr>
          <p:cNvPr id="7" name="Text Box 7"/>
          <p:cNvSpPr txBox="1">
            <a:spLocks noChangeArrowheads="1"/>
          </p:cNvSpPr>
          <p:nvPr/>
        </p:nvSpPr>
        <p:spPr bwMode="auto">
          <a:xfrm>
            <a:off x="143768" y="7190359"/>
            <a:ext cx="5761038" cy="357188"/>
          </a:xfrm>
          <a:prstGeom prst="rect">
            <a:avLst/>
          </a:prstGeom>
          <a:noFill/>
          <a:ln>
            <a:noFill/>
          </a:ln>
          <a:effectLst>
            <a:outerShdw blurRad="50800" dist="50800" dir="5400000" algn="ctr" rotWithShape="0">
              <a:srgbClr val="808080">
                <a:alpha val="0"/>
              </a:srgbClr>
            </a:outerShdw>
          </a:effectLst>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lIns="89991" tIns="56514" rIns="89991" bIns="44996"/>
          <a:lstStyle>
            <a:lvl1pPr eaLnBrk="0">
              <a:tabLst>
                <a:tab pos="0" algn="l"/>
                <a:tab pos="447675" algn="l"/>
                <a:tab pos="896938" algn="l"/>
                <a:tab pos="1346200" algn="l"/>
                <a:tab pos="1795463" algn="l"/>
                <a:tab pos="2244725" algn="l"/>
                <a:tab pos="2693988" algn="l"/>
                <a:tab pos="3143250" algn="l"/>
                <a:tab pos="3592513" algn="l"/>
                <a:tab pos="4041775" algn="l"/>
                <a:tab pos="4491038" algn="l"/>
                <a:tab pos="4940300" algn="l"/>
                <a:tab pos="5389563" algn="l"/>
                <a:tab pos="5838825" algn="l"/>
                <a:tab pos="6288088" algn="l"/>
                <a:tab pos="6737350" algn="l"/>
                <a:tab pos="7186613" algn="l"/>
                <a:tab pos="7635875" algn="l"/>
                <a:tab pos="8085138" algn="l"/>
                <a:tab pos="8534400" algn="l"/>
                <a:tab pos="8983663" algn="l"/>
              </a:tabLst>
              <a:defRPr sz="2400">
                <a:solidFill>
                  <a:schemeClr val="bg1"/>
                </a:solidFill>
                <a:latin typeface="Arial" pitchFamily="34" charset="0"/>
                <a:ea typeface="MS PGothic" pitchFamily="34" charset="-128"/>
              </a:defRPr>
            </a:lvl1pPr>
            <a:lvl2pPr marL="742950" indent="-285750" eaLnBrk="0">
              <a:tabLst>
                <a:tab pos="0" algn="l"/>
                <a:tab pos="447675" algn="l"/>
                <a:tab pos="896938" algn="l"/>
                <a:tab pos="1346200" algn="l"/>
                <a:tab pos="1795463" algn="l"/>
                <a:tab pos="2244725" algn="l"/>
                <a:tab pos="2693988" algn="l"/>
                <a:tab pos="3143250" algn="l"/>
                <a:tab pos="3592513" algn="l"/>
                <a:tab pos="4041775" algn="l"/>
                <a:tab pos="4491038" algn="l"/>
                <a:tab pos="4940300" algn="l"/>
                <a:tab pos="5389563" algn="l"/>
                <a:tab pos="5838825" algn="l"/>
                <a:tab pos="6288088" algn="l"/>
                <a:tab pos="6737350" algn="l"/>
                <a:tab pos="7186613" algn="l"/>
                <a:tab pos="7635875" algn="l"/>
                <a:tab pos="8085138" algn="l"/>
                <a:tab pos="8534400" algn="l"/>
                <a:tab pos="8983663" algn="l"/>
              </a:tabLst>
              <a:defRPr sz="2400">
                <a:solidFill>
                  <a:schemeClr val="bg1"/>
                </a:solidFill>
                <a:latin typeface="Arial" pitchFamily="34" charset="0"/>
                <a:ea typeface="MS PGothic" pitchFamily="34" charset="-128"/>
              </a:defRPr>
            </a:lvl2pPr>
            <a:lvl3pPr marL="1143000" indent="-228600" eaLnBrk="0">
              <a:tabLst>
                <a:tab pos="0" algn="l"/>
                <a:tab pos="447675" algn="l"/>
                <a:tab pos="896938" algn="l"/>
                <a:tab pos="1346200" algn="l"/>
                <a:tab pos="1795463" algn="l"/>
                <a:tab pos="2244725" algn="l"/>
                <a:tab pos="2693988" algn="l"/>
                <a:tab pos="3143250" algn="l"/>
                <a:tab pos="3592513" algn="l"/>
                <a:tab pos="4041775" algn="l"/>
                <a:tab pos="4491038" algn="l"/>
                <a:tab pos="4940300" algn="l"/>
                <a:tab pos="5389563" algn="l"/>
                <a:tab pos="5838825" algn="l"/>
                <a:tab pos="6288088" algn="l"/>
                <a:tab pos="6737350" algn="l"/>
                <a:tab pos="7186613" algn="l"/>
                <a:tab pos="7635875" algn="l"/>
                <a:tab pos="8085138" algn="l"/>
                <a:tab pos="8534400" algn="l"/>
                <a:tab pos="8983663" algn="l"/>
              </a:tabLst>
              <a:defRPr sz="2400">
                <a:solidFill>
                  <a:schemeClr val="bg1"/>
                </a:solidFill>
                <a:latin typeface="Arial" pitchFamily="34" charset="0"/>
                <a:ea typeface="MS PGothic" pitchFamily="34" charset="-128"/>
              </a:defRPr>
            </a:lvl3pPr>
            <a:lvl4pPr marL="1600200" indent="-228600" eaLnBrk="0">
              <a:tabLst>
                <a:tab pos="0" algn="l"/>
                <a:tab pos="447675" algn="l"/>
                <a:tab pos="896938" algn="l"/>
                <a:tab pos="1346200" algn="l"/>
                <a:tab pos="1795463" algn="l"/>
                <a:tab pos="2244725" algn="l"/>
                <a:tab pos="2693988" algn="l"/>
                <a:tab pos="3143250" algn="l"/>
                <a:tab pos="3592513" algn="l"/>
                <a:tab pos="4041775" algn="l"/>
                <a:tab pos="4491038" algn="l"/>
                <a:tab pos="4940300" algn="l"/>
                <a:tab pos="5389563" algn="l"/>
                <a:tab pos="5838825" algn="l"/>
                <a:tab pos="6288088" algn="l"/>
                <a:tab pos="6737350" algn="l"/>
                <a:tab pos="7186613" algn="l"/>
                <a:tab pos="7635875" algn="l"/>
                <a:tab pos="8085138" algn="l"/>
                <a:tab pos="8534400" algn="l"/>
                <a:tab pos="8983663" algn="l"/>
              </a:tabLst>
              <a:defRPr sz="2400">
                <a:solidFill>
                  <a:schemeClr val="bg1"/>
                </a:solidFill>
                <a:latin typeface="Arial" pitchFamily="34" charset="0"/>
                <a:ea typeface="MS PGothic" pitchFamily="34" charset="-128"/>
              </a:defRPr>
            </a:lvl4pPr>
            <a:lvl5pPr marL="2057400" indent="-228600" eaLnBrk="0">
              <a:tabLst>
                <a:tab pos="0" algn="l"/>
                <a:tab pos="447675" algn="l"/>
                <a:tab pos="896938" algn="l"/>
                <a:tab pos="1346200" algn="l"/>
                <a:tab pos="1795463" algn="l"/>
                <a:tab pos="2244725" algn="l"/>
                <a:tab pos="2693988" algn="l"/>
                <a:tab pos="3143250" algn="l"/>
                <a:tab pos="3592513" algn="l"/>
                <a:tab pos="4041775" algn="l"/>
                <a:tab pos="4491038" algn="l"/>
                <a:tab pos="4940300" algn="l"/>
                <a:tab pos="5389563" algn="l"/>
                <a:tab pos="5838825" algn="l"/>
                <a:tab pos="6288088" algn="l"/>
                <a:tab pos="6737350" algn="l"/>
                <a:tab pos="7186613" algn="l"/>
                <a:tab pos="7635875" algn="l"/>
                <a:tab pos="8085138" algn="l"/>
                <a:tab pos="8534400" algn="l"/>
                <a:tab pos="8983663" algn="l"/>
              </a:tabLst>
              <a:defRPr sz="2400">
                <a:solidFill>
                  <a:schemeClr val="bg1"/>
                </a:solidFill>
                <a:latin typeface="Arial" pitchFamily="34" charset="0"/>
                <a:ea typeface="MS PGothic" pitchFamily="34" charset="-128"/>
              </a:defRPr>
            </a:lvl5pPr>
            <a:lvl6pPr marL="2514600" indent="-228600" defTabSz="447675" eaLnBrk="0" fontAlgn="base" hangingPunct="0">
              <a:lnSpc>
                <a:spcPct val="93000"/>
              </a:lnSpc>
              <a:spcBef>
                <a:spcPct val="0"/>
              </a:spcBef>
              <a:spcAft>
                <a:spcPct val="0"/>
              </a:spcAft>
              <a:buClr>
                <a:srgbClr val="000000"/>
              </a:buClr>
              <a:buSzPct val="100000"/>
              <a:buFont typeface="Times New Roman" pitchFamily="18" charset="0"/>
              <a:tabLst>
                <a:tab pos="0" algn="l"/>
                <a:tab pos="447675" algn="l"/>
                <a:tab pos="896938" algn="l"/>
                <a:tab pos="1346200" algn="l"/>
                <a:tab pos="1795463" algn="l"/>
                <a:tab pos="2244725" algn="l"/>
                <a:tab pos="2693988" algn="l"/>
                <a:tab pos="3143250" algn="l"/>
                <a:tab pos="3592513" algn="l"/>
                <a:tab pos="4041775" algn="l"/>
                <a:tab pos="4491038" algn="l"/>
                <a:tab pos="4940300" algn="l"/>
                <a:tab pos="5389563" algn="l"/>
                <a:tab pos="5838825" algn="l"/>
                <a:tab pos="6288088" algn="l"/>
                <a:tab pos="6737350" algn="l"/>
                <a:tab pos="7186613" algn="l"/>
                <a:tab pos="7635875" algn="l"/>
                <a:tab pos="8085138" algn="l"/>
                <a:tab pos="8534400" algn="l"/>
                <a:tab pos="8983663" algn="l"/>
              </a:tabLst>
              <a:defRPr sz="2400">
                <a:solidFill>
                  <a:schemeClr val="bg1"/>
                </a:solidFill>
                <a:latin typeface="Arial" pitchFamily="34" charset="0"/>
                <a:ea typeface="MS PGothic" pitchFamily="34" charset="-128"/>
              </a:defRPr>
            </a:lvl6pPr>
            <a:lvl7pPr marL="2971800" indent="-228600" defTabSz="447675" eaLnBrk="0" fontAlgn="base" hangingPunct="0">
              <a:lnSpc>
                <a:spcPct val="93000"/>
              </a:lnSpc>
              <a:spcBef>
                <a:spcPct val="0"/>
              </a:spcBef>
              <a:spcAft>
                <a:spcPct val="0"/>
              </a:spcAft>
              <a:buClr>
                <a:srgbClr val="000000"/>
              </a:buClr>
              <a:buSzPct val="100000"/>
              <a:buFont typeface="Times New Roman" pitchFamily="18" charset="0"/>
              <a:tabLst>
                <a:tab pos="0" algn="l"/>
                <a:tab pos="447675" algn="l"/>
                <a:tab pos="896938" algn="l"/>
                <a:tab pos="1346200" algn="l"/>
                <a:tab pos="1795463" algn="l"/>
                <a:tab pos="2244725" algn="l"/>
                <a:tab pos="2693988" algn="l"/>
                <a:tab pos="3143250" algn="l"/>
                <a:tab pos="3592513" algn="l"/>
                <a:tab pos="4041775" algn="l"/>
                <a:tab pos="4491038" algn="l"/>
                <a:tab pos="4940300" algn="l"/>
                <a:tab pos="5389563" algn="l"/>
                <a:tab pos="5838825" algn="l"/>
                <a:tab pos="6288088" algn="l"/>
                <a:tab pos="6737350" algn="l"/>
                <a:tab pos="7186613" algn="l"/>
                <a:tab pos="7635875" algn="l"/>
                <a:tab pos="8085138" algn="l"/>
                <a:tab pos="8534400" algn="l"/>
                <a:tab pos="8983663" algn="l"/>
              </a:tabLst>
              <a:defRPr sz="2400">
                <a:solidFill>
                  <a:schemeClr val="bg1"/>
                </a:solidFill>
                <a:latin typeface="Arial" pitchFamily="34" charset="0"/>
                <a:ea typeface="MS PGothic" pitchFamily="34" charset="-128"/>
              </a:defRPr>
            </a:lvl7pPr>
            <a:lvl8pPr marL="3429000" indent="-228600" defTabSz="447675" eaLnBrk="0" fontAlgn="base" hangingPunct="0">
              <a:lnSpc>
                <a:spcPct val="93000"/>
              </a:lnSpc>
              <a:spcBef>
                <a:spcPct val="0"/>
              </a:spcBef>
              <a:spcAft>
                <a:spcPct val="0"/>
              </a:spcAft>
              <a:buClr>
                <a:srgbClr val="000000"/>
              </a:buClr>
              <a:buSzPct val="100000"/>
              <a:buFont typeface="Times New Roman" pitchFamily="18" charset="0"/>
              <a:tabLst>
                <a:tab pos="0" algn="l"/>
                <a:tab pos="447675" algn="l"/>
                <a:tab pos="896938" algn="l"/>
                <a:tab pos="1346200" algn="l"/>
                <a:tab pos="1795463" algn="l"/>
                <a:tab pos="2244725" algn="l"/>
                <a:tab pos="2693988" algn="l"/>
                <a:tab pos="3143250" algn="l"/>
                <a:tab pos="3592513" algn="l"/>
                <a:tab pos="4041775" algn="l"/>
                <a:tab pos="4491038" algn="l"/>
                <a:tab pos="4940300" algn="l"/>
                <a:tab pos="5389563" algn="l"/>
                <a:tab pos="5838825" algn="l"/>
                <a:tab pos="6288088" algn="l"/>
                <a:tab pos="6737350" algn="l"/>
                <a:tab pos="7186613" algn="l"/>
                <a:tab pos="7635875" algn="l"/>
                <a:tab pos="8085138" algn="l"/>
                <a:tab pos="8534400" algn="l"/>
                <a:tab pos="8983663" algn="l"/>
              </a:tabLst>
              <a:defRPr sz="2400">
                <a:solidFill>
                  <a:schemeClr val="bg1"/>
                </a:solidFill>
                <a:latin typeface="Arial" pitchFamily="34" charset="0"/>
                <a:ea typeface="MS PGothic" pitchFamily="34" charset="-128"/>
              </a:defRPr>
            </a:lvl8pPr>
            <a:lvl9pPr marL="3886200" indent="-228600" defTabSz="447675" eaLnBrk="0" fontAlgn="base" hangingPunct="0">
              <a:lnSpc>
                <a:spcPct val="93000"/>
              </a:lnSpc>
              <a:spcBef>
                <a:spcPct val="0"/>
              </a:spcBef>
              <a:spcAft>
                <a:spcPct val="0"/>
              </a:spcAft>
              <a:buClr>
                <a:srgbClr val="000000"/>
              </a:buClr>
              <a:buSzPct val="100000"/>
              <a:buFont typeface="Times New Roman" pitchFamily="18" charset="0"/>
              <a:tabLst>
                <a:tab pos="0" algn="l"/>
                <a:tab pos="447675" algn="l"/>
                <a:tab pos="896938" algn="l"/>
                <a:tab pos="1346200" algn="l"/>
                <a:tab pos="1795463" algn="l"/>
                <a:tab pos="2244725" algn="l"/>
                <a:tab pos="2693988" algn="l"/>
                <a:tab pos="3143250" algn="l"/>
                <a:tab pos="3592513" algn="l"/>
                <a:tab pos="4041775" algn="l"/>
                <a:tab pos="4491038" algn="l"/>
                <a:tab pos="4940300" algn="l"/>
                <a:tab pos="5389563" algn="l"/>
                <a:tab pos="5838825" algn="l"/>
                <a:tab pos="6288088" algn="l"/>
                <a:tab pos="6737350" algn="l"/>
                <a:tab pos="7186613" algn="l"/>
                <a:tab pos="7635875" algn="l"/>
                <a:tab pos="8085138" algn="l"/>
                <a:tab pos="8534400" algn="l"/>
                <a:tab pos="8983663" algn="l"/>
              </a:tabLst>
              <a:defRPr sz="2400">
                <a:solidFill>
                  <a:schemeClr val="bg1"/>
                </a:solidFill>
                <a:latin typeface="Arial" pitchFamily="34" charset="0"/>
                <a:ea typeface="MS PGothic" pitchFamily="34" charset="-128"/>
              </a:defRPr>
            </a:lvl9pPr>
          </a:lstStyle>
          <a:p>
            <a:pPr eaLnBrk="1">
              <a:buClrTx/>
              <a:buFontTx/>
              <a:buNone/>
              <a:defRPr/>
            </a:pPr>
            <a:r>
              <a:rPr lang="it-IT" altLang="en-US" sz="1300" dirty="0" smtClean="0">
                <a:solidFill>
                  <a:srgbClr val="000000"/>
                </a:solidFill>
              </a:rPr>
              <a:t>ESS Spoke RF</a:t>
            </a:r>
            <a:r>
              <a:rPr lang="it-IT" altLang="en-US" sz="1300" baseline="0" dirty="0" smtClean="0">
                <a:solidFill>
                  <a:srgbClr val="000000"/>
                </a:solidFill>
              </a:rPr>
              <a:t> Power </a:t>
            </a:r>
            <a:r>
              <a:rPr lang="it-IT" altLang="en-US" sz="1300" baseline="0" dirty="0" err="1" smtClean="0">
                <a:solidFill>
                  <a:srgbClr val="000000"/>
                </a:solidFill>
              </a:rPr>
              <a:t>Stations</a:t>
            </a:r>
            <a:r>
              <a:rPr lang="it-IT" altLang="en-US" sz="1300" baseline="0" dirty="0" smtClean="0">
                <a:solidFill>
                  <a:srgbClr val="000000"/>
                </a:solidFill>
              </a:rPr>
              <a:t> </a:t>
            </a:r>
            <a:r>
              <a:rPr lang="it-IT" altLang="en-US" sz="1300" baseline="0" dirty="0" err="1" smtClean="0">
                <a:solidFill>
                  <a:srgbClr val="000000"/>
                </a:solidFill>
              </a:rPr>
              <a:t>IKC</a:t>
            </a:r>
            <a:r>
              <a:rPr lang="it-IT" altLang="en-US" sz="1300" baseline="0" dirty="0" smtClean="0">
                <a:solidFill>
                  <a:srgbClr val="000000"/>
                </a:solidFill>
              </a:rPr>
              <a:t>– Safety &amp; Regulation</a:t>
            </a:r>
            <a:endParaRPr lang="it-IT" altLang="en-US" sz="1300" dirty="0" smtClean="0">
              <a:solidFill>
                <a:srgbClr val="000000"/>
              </a:solidFill>
            </a:endParaRPr>
          </a:p>
        </p:txBody>
      </p:sp>
    </p:spTree>
  </p:cSld>
  <p:clrMap bg1="lt1" tx1="dk1" bg2="lt2" tx2="dk2" accent1="accent1" accent2="accent2" accent3="accent3" accent4="accent4" accent5="accent5" accent6="accent6" hlink="hlink" folHlink="folHlink"/>
  <p:sldLayoutIdLst>
    <p:sldLayoutId id="2147484612" r:id="rId1"/>
    <p:sldLayoutId id="2147484611" r:id="rId2"/>
    <p:sldLayoutId id="2147484613" r:id="rId3"/>
    <p:sldLayoutId id="2147484614" r:id="rId4"/>
    <p:sldLayoutId id="2147484615" r:id="rId5"/>
    <p:sldLayoutId id="2147484616" r:id="rId6"/>
    <p:sldLayoutId id="2147484617" r:id="rId7"/>
    <p:sldLayoutId id="2147484618" r:id="rId8"/>
  </p:sldLayoutIdLst>
  <p:transition spd="med">
    <p:fade/>
  </p:transition>
  <p:timing>
    <p:tnLst>
      <p:par>
        <p:cTn id="1" dur="indefinite" restart="never" nodeType="tmRoot"/>
      </p:par>
    </p:tnLst>
  </p:timing>
  <p:hf hdr="0" ftr="0" dt="0"/>
  <p:txStyles>
    <p:titleStyle>
      <a:lvl1pPr algn="ctr" defTabSz="447675" rtl="0" eaLnBrk="0" fontAlgn="base" hangingPunct="0">
        <a:lnSpc>
          <a:spcPct val="93000"/>
        </a:lnSpc>
        <a:spcBef>
          <a:spcPct val="0"/>
        </a:spcBef>
        <a:spcAft>
          <a:spcPct val="0"/>
        </a:spcAft>
        <a:buClr>
          <a:srgbClr val="000000"/>
        </a:buClr>
        <a:buSzPct val="100000"/>
        <a:buFont typeface="Times New Roman" panose="02020603050405020304" pitchFamily="18" charset="0"/>
        <a:defRPr sz="4400">
          <a:solidFill>
            <a:srgbClr val="000000"/>
          </a:solidFill>
          <a:latin typeface="+mj-lt"/>
          <a:ea typeface="MS PGothic" panose="020B0600070205080204" pitchFamily="34" charset="-128"/>
          <a:cs typeface="MS PGothic" charset="0"/>
        </a:defRPr>
      </a:lvl1pPr>
      <a:lvl2pPr algn="ctr" defTabSz="447675" rtl="0" eaLnBrk="0" fontAlgn="base" hangingPunct="0">
        <a:lnSpc>
          <a:spcPct val="93000"/>
        </a:lnSpc>
        <a:spcBef>
          <a:spcPct val="0"/>
        </a:spcBef>
        <a:spcAft>
          <a:spcPct val="0"/>
        </a:spcAft>
        <a:buClr>
          <a:srgbClr val="000000"/>
        </a:buClr>
        <a:buSzPct val="100000"/>
        <a:buFont typeface="Times New Roman" panose="02020603050405020304" pitchFamily="18" charset="0"/>
        <a:defRPr sz="4400">
          <a:solidFill>
            <a:srgbClr val="000000"/>
          </a:solidFill>
          <a:latin typeface="Arial" charset="0"/>
          <a:ea typeface="MS PGothic" panose="020B0600070205080204" pitchFamily="34" charset="-128"/>
          <a:cs typeface="MS PGothic" charset="0"/>
        </a:defRPr>
      </a:lvl2pPr>
      <a:lvl3pPr algn="ctr" defTabSz="447675" rtl="0" eaLnBrk="0" fontAlgn="base" hangingPunct="0">
        <a:lnSpc>
          <a:spcPct val="93000"/>
        </a:lnSpc>
        <a:spcBef>
          <a:spcPct val="0"/>
        </a:spcBef>
        <a:spcAft>
          <a:spcPct val="0"/>
        </a:spcAft>
        <a:buClr>
          <a:srgbClr val="000000"/>
        </a:buClr>
        <a:buSzPct val="100000"/>
        <a:buFont typeface="Times New Roman" panose="02020603050405020304" pitchFamily="18" charset="0"/>
        <a:defRPr sz="4400">
          <a:solidFill>
            <a:srgbClr val="000000"/>
          </a:solidFill>
          <a:latin typeface="Arial" charset="0"/>
          <a:ea typeface="MS PGothic" panose="020B0600070205080204" pitchFamily="34" charset="-128"/>
          <a:cs typeface="MS PGothic" charset="0"/>
        </a:defRPr>
      </a:lvl3pPr>
      <a:lvl4pPr algn="ctr" defTabSz="447675" rtl="0" eaLnBrk="0" fontAlgn="base" hangingPunct="0">
        <a:lnSpc>
          <a:spcPct val="93000"/>
        </a:lnSpc>
        <a:spcBef>
          <a:spcPct val="0"/>
        </a:spcBef>
        <a:spcAft>
          <a:spcPct val="0"/>
        </a:spcAft>
        <a:buClr>
          <a:srgbClr val="000000"/>
        </a:buClr>
        <a:buSzPct val="100000"/>
        <a:buFont typeface="Times New Roman" panose="02020603050405020304" pitchFamily="18" charset="0"/>
        <a:defRPr sz="4400">
          <a:solidFill>
            <a:srgbClr val="000000"/>
          </a:solidFill>
          <a:latin typeface="Arial" charset="0"/>
          <a:ea typeface="MS PGothic" panose="020B0600070205080204" pitchFamily="34" charset="-128"/>
          <a:cs typeface="MS PGothic" charset="0"/>
        </a:defRPr>
      </a:lvl4pPr>
      <a:lvl5pPr algn="ctr" defTabSz="447675" rtl="0" eaLnBrk="0" fontAlgn="base" hangingPunct="0">
        <a:lnSpc>
          <a:spcPct val="93000"/>
        </a:lnSpc>
        <a:spcBef>
          <a:spcPct val="0"/>
        </a:spcBef>
        <a:spcAft>
          <a:spcPct val="0"/>
        </a:spcAft>
        <a:buClr>
          <a:srgbClr val="000000"/>
        </a:buClr>
        <a:buSzPct val="100000"/>
        <a:buFont typeface="Times New Roman" panose="02020603050405020304" pitchFamily="18" charset="0"/>
        <a:defRPr sz="4400">
          <a:solidFill>
            <a:srgbClr val="000000"/>
          </a:solidFill>
          <a:latin typeface="Arial" charset="0"/>
          <a:ea typeface="MS PGothic" panose="020B0600070205080204" pitchFamily="34" charset="-128"/>
          <a:cs typeface="MS PGothic" charset="0"/>
        </a:defRPr>
      </a:lvl5pPr>
      <a:lvl6pPr marL="2514340" indent="-228576" algn="ctr" defTabSz="449216" rtl="0" eaLnBrk="1" fontAlgn="base" hangingPunct="1">
        <a:lnSpc>
          <a:spcPct val="93000"/>
        </a:lnSpc>
        <a:spcBef>
          <a:spcPct val="0"/>
        </a:spcBef>
        <a:spcAft>
          <a:spcPct val="0"/>
        </a:spcAft>
        <a:buClr>
          <a:srgbClr val="000000"/>
        </a:buClr>
        <a:buSzPct val="100000"/>
        <a:buFont typeface="Times New Roman" charset="0"/>
        <a:defRPr sz="4400">
          <a:solidFill>
            <a:srgbClr val="000000"/>
          </a:solidFill>
          <a:latin typeface="Arial" charset="0"/>
          <a:ea typeface="ＭＳ Ｐゴシック" charset="0"/>
          <a:cs typeface="ＭＳ Ｐゴシック" charset="0"/>
        </a:defRPr>
      </a:lvl6pPr>
      <a:lvl7pPr marL="2971492" indent="-228576" algn="ctr" defTabSz="449216" rtl="0" eaLnBrk="1" fontAlgn="base" hangingPunct="1">
        <a:lnSpc>
          <a:spcPct val="93000"/>
        </a:lnSpc>
        <a:spcBef>
          <a:spcPct val="0"/>
        </a:spcBef>
        <a:spcAft>
          <a:spcPct val="0"/>
        </a:spcAft>
        <a:buClr>
          <a:srgbClr val="000000"/>
        </a:buClr>
        <a:buSzPct val="100000"/>
        <a:buFont typeface="Times New Roman" charset="0"/>
        <a:defRPr sz="4400">
          <a:solidFill>
            <a:srgbClr val="000000"/>
          </a:solidFill>
          <a:latin typeface="Arial" charset="0"/>
          <a:ea typeface="ＭＳ Ｐゴシック" charset="0"/>
          <a:cs typeface="ＭＳ Ｐゴシック" charset="0"/>
        </a:defRPr>
      </a:lvl7pPr>
      <a:lvl8pPr marL="3428645" indent="-228576" algn="ctr" defTabSz="449216" rtl="0" eaLnBrk="1" fontAlgn="base" hangingPunct="1">
        <a:lnSpc>
          <a:spcPct val="93000"/>
        </a:lnSpc>
        <a:spcBef>
          <a:spcPct val="0"/>
        </a:spcBef>
        <a:spcAft>
          <a:spcPct val="0"/>
        </a:spcAft>
        <a:buClr>
          <a:srgbClr val="000000"/>
        </a:buClr>
        <a:buSzPct val="100000"/>
        <a:buFont typeface="Times New Roman" charset="0"/>
        <a:defRPr sz="4400">
          <a:solidFill>
            <a:srgbClr val="000000"/>
          </a:solidFill>
          <a:latin typeface="Arial" charset="0"/>
          <a:ea typeface="ＭＳ Ｐゴシック" charset="0"/>
          <a:cs typeface="ＭＳ Ｐゴシック" charset="0"/>
        </a:defRPr>
      </a:lvl8pPr>
      <a:lvl9pPr marL="3885797" indent="-228576" algn="ctr" defTabSz="449216" rtl="0" eaLnBrk="1" fontAlgn="base" hangingPunct="1">
        <a:lnSpc>
          <a:spcPct val="93000"/>
        </a:lnSpc>
        <a:spcBef>
          <a:spcPct val="0"/>
        </a:spcBef>
        <a:spcAft>
          <a:spcPct val="0"/>
        </a:spcAft>
        <a:buClr>
          <a:srgbClr val="000000"/>
        </a:buClr>
        <a:buSzPct val="100000"/>
        <a:buFont typeface="Times New Roman" charset="0"/>
        <a:defRPr sz="4400">
          <a:solidFill>
            <a:srgbClr val="000000"/>
          </a:solidFill>
          <a:latin typeface="Arial" charset="0"/>
          <a:ea typeface="ＭＳ Ｐゴシック" charset="0"/>
          <a:cs typeface="ＭＳ Ｐゴシック" charset="0"/>
        </a:defRPr>
      </a:lvl9pPr>
    </p:titleStyle>
    <p:bodyStyle>
      <a:lvl1pPr marL="341313" indent="-341313" algn="l" defTabSz="447675" rtl="0" eaLnBrk="0" fontAlgn="base" hangingPunct="0">
        <a:lnSpc>
          <a:spcPct val="93000"/>
        </a:lnSpc>
        <a:spcBef>
          <a:spcPct val="0"/>
        </a:spcBef>
        <a:spcAft>
          <a:spcPts val="1413"/>
        </a:spcAft>
        <a:buClr>
          <a:srgbClr val="000000"/>
        </a:buClr>
        <a:buSzPct val="100000"/>
        <a:buFont typeface="Times New Roman" panose="02020603050405020304" pitchFamily="18" charset="0"/>
        <a:defRPr sz="3200">
          <a:solidFill>
            <a:srgbClr val="000000"/>
          </a:solidFill>
          <a:latin typeface="+mn-lt"/>
          <a:ea typeface="MS PGothic" panose="020B0600070205080204" pitchFamily="34" charset="-128"/>
          <a:cs typeface="MS PGothic" charset="0"/>
        </a:defRPr>
      </a:lvl1pPr>
      <a:lvl2pPr marL="741363" indent="-284163" algn="l" defTabSz="447675" rtl="0" eaLnBrk="0" fontAlgn="base" hangingPunct="0">
        <a:lnSpc>
          <a:spcPct val="93000"/>
        </a:lnSpc>
        <a:spcBef>
          <a:spcPct val="0"/>
        </a:spcBef>
        <a:spcAft>
          <a:spcPts val="1138"/>
        </a:spcAft>
        <a:buClr>
          <a:srgbClr val="000000"/>
        </a:buClr>
        <a:buSzPct val="100000"/>
        <a:buFont typeface="Times New Roman" panose="02020603050405020304" pitchFamily="18" charset="0"/>
        <a:defRPr sz="2800">
          <a:solidFill>
            <a:srgbClr val="000000"/>
          </a:solidFill>
          <a:latin typeface="+mn-lt"/>
          <a:ea typeface="MS PGothic" pitchFamily="34" charset="-128"/>
          <a:cs typeface="MS PGothic" charset="0"/>
        </a:defRPr>
      </a:lvl2pPr>
      <a:lvl3pPr marL="1141413" indent="-227013" algn="l" defTabSz="447675" rtl="0" eaLnBrk="0" fontAlgn="base" hangingPunct="0">
        <a:lnSpc>
          <a:spcPct val="93000"/>
        </a:lnSpc>
        <a:spcBef>
          <a:spcPct val="0"/>
        </a:spcBef>
        <a:spcAft>
          <a:spcPts val="850"/>
        </a:spcAft>
        <a:buClr>
          <a:srgbClr val="000000"/>
        </a:buClr>
        <a:buSzPct val="100000"/>
        <a:buFont typeface="Times New Roman" panose="02020603050405020304" pitchFamily="18" charset="0"/>
        <a:defRPr sz="2400">
          <a:solidFill>
            <a:srgbClr val="000000"/>
          </a:solidFill>
          <a:latin typeface="+mn-lt"/>
          <a:ea typeface="MS PGothic" pitchFamily="34" charset="-128"/>
          <a:cs typeface="MS PGothic" charset="0"/>
        </a:defRPr>
      </a:lvl3pPr>
      <a:lvl4pPr marL="1598613" indent="-227013" algn="l" defTabSz="447675" rtl="0" eaLnBrk="0" fontAlgn="base" hangingPunct="0">
        <a:lnSpc>
          <a:spcPct val="93000"/>
        </a:lnSpc>
        <a:spcBef>
          <a:spcPct val="0"/>
        </a:spcBef>
        <a:spcAft>
          <a:spcPts val="575"/>
        </a:spcAft>
        <a:buClr>
          <a:srgbClr val="000000"/>
        </a:buClr>
        <a:buSzPct val="100000"/>
        <a:buFont typeface="Times New Roman" panose="02020603050405020304" pitchFamily="18" charset="0"/>
        <a:defRPr sz="2000">
          <a:solidFill>
            <a:srgbClr val="000000"/>
          </a:solidFill>
          <a:latin typeface="+mn-lt"/>
          <a:ea typeface="MS PGothic" pitchFamily="34" charset="-128"/>
          <a:cs typeface="MS PGothic" charset="0"/>
        </a:defRPr>
      </a:lvl4pPr>
      <a:lvl5pPr marL="2055813" indent="-227013" algn="l" defTabSz="447675" rtl="0" eaLnBrk="0" fontAlgn="base" hangingPunct="0">
        <a:lnSpc>
          <a:spcPct val="93000"/>
        </a:lnSpc>
        <a:spcBef>
          <a:spcPct val="0"/>
        </a:spcBef>
        <a:spcAft>
          <a:spcPts val="288"/>
        </a:spcAft>
        <a:buClr>
          <a:srgbClr val="000000"/>
        </a:buClr>
        <a:buSzPct val="100000"/>
        <a:buFont typeface="Times New Roman" panose="02020603050405020304" pitchFamily="18" charset="0"/>
        <a:defRPr sz="2000">
          <a:solidFill>
            <a:srgbClr val="000000"/>
          </a:solidFill>
          <a:latin typeface="+mn-lt"/>
          <a:ea typeface="MS PGothic" pitchFamily="34" charset="-128"/>
          <a:cs typeface="MS PGothic" charset="0"/>
        </a:defRPr>
      </a:lvl5pPr>
      <a:lvl6pPr marL="2514340" indent="-228576" algn="l" defTabSz="449216" rtl="0" eaLnBrk="1" fontAlgn="base" hangingPunct="1">
        <a:lnSpc>
          <a:spcPct val="93000"/>
        </a:lnSpc>
        <a:spcBef>
          <a:spcPct val="0"/>
        </a:spcBef>
        <a:spcAft>
          <a:spcPts val="288"/>
        </a:spcAft>
        <a:buClr>
          <a:srgbClr val="000000"/>
        </a:buClr>
        <a:buSzPct val="100000"/>
        <a:buFont typeface="Times New Roman" charset="0"/>
        <a:defRPr sz="2000">
          <a:solidFill>
            <a:srgbClr val="000000"/>
          </a:solidFill>
          <a:latin typeface="+mn-lt"/>
          <a:ea typeface="+mn-ea"/>
          <a:cs typeface="+mn-cs"/>
        </a:defRPr>
      </a:lvl6pPr>
      <a:lvl7pPr marL="2971492" indent="-228576" algn="l" defTabSz="449216" rtl="0" eaLnBrk="1" fontAlgn="base" hangingPunct="1">
        <a:lnSpc>
          <a:spcPct val="93000"/>
        </a:lnSpc>
        <a:spcBef>
          <a:spcPct val="0"/>
        </a:spcBef>
        <a:spcAft>
          <a:spcPts val="288"/>
        </a:spcAft>
        <a:buClr>
          <a:srgbClr val="000000"/>
        </a:buClr>
        <a:buSzPct val="100000"/>
        <a:buFont typeface="Times New Roman" charset="0"/>
        <a:defRPr sz="2000">
          <a:solidFill>
            <a:srgbClr val="000000"/>
          </a:solidFill>
          <a:latin typeface="+mn-lt"/>
          <a:ea typeface="+mn-ea"/>
          <a:cs typeface="+mn-cs"/>
        </a:defRPr>
      </a:lvl7pPr>
      <a:lvl8pPr marL="3428645" indent="-228576" algn="l" defTabSz="449216" rtl="0" eaLnBrk="1" fontAlgn="base" hangingPunct="1">
        <a:lnSpc>
          <a:spcPct val="93000"/>
        </a:lnSpc>
        <a:spcBef>
          <a:spcPct val="0"/>
        </a:spcBef>
        <a:spcAft>
          <a:spcPts val="288"/>
        </a:spcAft>
        <a:buClr>
          <a:srgbClr val="000000"/>
        </a:buClr>
        <a:buSzPct val="100000"/>
        <a:buFont typeface="Times New Roman" charset="0"/>
        <a:defRPr sz="2000">
          <a:solidFill>
            <a:srgbClr val="000000"/>
          </a:solidFill>
          <a:latin typeface="+mn-lt"/>
          <a:ea typeface="+mn-ea"/>
          <a:cs typeface="+mn-cs"/>
        </a:defRPr>
      </a:lvl8pPr>
      <a:lvl9pPr marL="3885797" indent="-228576" algn="l" defTabSz="449216" rtl="0" eaLnBrk="1" fontAlgn="base" hangingPunct="1">
        <a:lnSpc>
          <a:spcPct val="93000"/>
        </a:lnSpc>
        <a:spcBef>
          <a:spcPct val="0"/>
        </a:spcBef>
        <a:spcAft>
          <a:spcPts val="288"/>
        </a:spcAft>
        <a:buClr>
          <a:srgbClr val="000000"/>
        </a:buClr>
        <a:buSzPct val="100000"/>
        <a:buFont typeface="Times New Roman" charset="0"/>
        <a:defRPr sz="2000">
          <a:solidFill>
            <a:srgbClr val="000000"/>
          </a:solidFill>
          <a:latin typeface="+mn-lt"/>
          <a:ea typeface="+mn-ea"/>
          <a:cs typeface="+mn-cs"/>
        </a:defRPr>
      </a:lvl9pPr>
    </p:bodyStyle>
    <p:otherStyle>
      <a:defPPr>
        <a:defRPr lang="en-US"/>
      </a:defPPr>
      <a:lvl1pPr marL="0" algn="l" defTabSz="457152" rtl="0" eaLnBrk="1" latinLnBrk="0" hangingPunct="1">
        <a:defRPr sz="1800" kern="1200">
          <a:solidFill>
            <a:schemeClr val="tx1"/>
          </a:solidFill>
          <a:latin typeface="+mn-lt"/>
          <a:ea typeface="+mn-ea"/>
          <a:cs typeface="+mn-cs"/>
        </a:defRPr>
      </a:lvl1pPr>
      <a:lvl2pPr marL="457152" algn="l" defTabSz="457152" rtl="0" eaLnBrk="1" latinLnBrk="0" hangingPunct="1">
        <a:defRPr sz="1800" kern="1200">
          <a:solidFill>
            <a:schemeClr val="tx1"/>
          </a:solidFill>
          <a:latin typeface="+mn-lt"/>
          <a:ea typeface="+mn-ea"/>
          <a:cs typeface="+mn-cs"/>
        </a:defRPr>
      </a:lvl2pPr>
      <a:lvl3pPr marL="914305" algn="l" defTabSz="457152" rtl="0" eaLnBrk="1" latinLnBrk="0" hangingPunct="1">
        <a:defRPr sz="1800" kern="1200">
          <a:solidFill>
            <a:schemeClr val="tx1"/>
          </a:solidFill>
          <a:latin typeface="+mn-lt"/>
          <a:ea typeface="+mn-ea"/>
          <a:cs typeface="+mn-cs"/>
        </a:defRPr>
      </a:lvl3pPr>
      <a:lvl4pPr marL="1371457" algn="l" defTabSz="457152" rtl="0" eaLnBrk="1" latinLnBrk="0" hangingPunct="1">
        <a:defRPr sz="1800" kern="1200">
          <a:solidFill>
            <a:schemeClr val="tx1"/>
          </a:solidFill>
          <a:latin typeface="+mn-lt"/>
          <a:ea typeface="+mn-ea"/>
          <a:cs typeface="+mn-cs"/>
        </a:defRPr>
      </a:lvl4pPr>
      <a:lvl5pPr marL="1828610" algn="l" defTabSz="457152" rtl="0" eaLnBrk="1" latinLnBrk="0" hangingPunct="1">
        <a:defRPr sz="1800" kern="1200">
          <a:solidFill>
            <a:schemeClr val="tx1"/>
          </a:solidFill>
          <a:latin typeface="+mn-lt"/>
          <a:ea typeface="+mn-ea"/>
          <a:cs typeface="+mn-cs"/>
        </a:defRPr>
      </a:lvl5pPr>
      <a:lvl6pPr marL="2285763" algn="l" defTabSz="457152" rtl="0" eaLnBrk="1" latinLnBrk="0" hangingPunct="1">
        <a:defRPr sz="1800" kern="1200">
          <a:solidFill>
            <a:schemeClr val="tx1"/>
          </a:solidFill>
          <a:latin typeface="+mn-lt"/>
          <a:ea typeface="+mn-ea"/>
          <a:cs typeface="+mn-cs"/>
        </a:defRPr>
      </a:lvl6pPr>
      <a:lvl7pPr marL="2742916" algn="l" defTabSz="457152" rtl="0" eaLnBrk="1" latinLnBrk="0" hangingPunct="1">
        <a:defRPr sz="1800" kern="1200">
          <a:solidFill>
            <a:schemeClr val="tx1"/>
          </a:solidFill>
          <a:latin typeface="+mn-lt"/>
          <a:ea typeface="+mn-ea"/>
          <a:cs typeface="+mn-cs"/>
        </a:defRPr>
      </a:lvl7pPr>
      <a:lvl8pPr marL="3200068" algn="l" defTabSz="457152" rtl="0" eaLnBrk="1" latinLnBrk="0" hangingPunct="1">
        <a:defRPr sz="1800" kern="1200">
          <a:solidFill>
            <a:schemeClr val="tx1"/>
          </a:solidFill>
          <a:latin typeface="+mn-lt"/>
          <a:ea typeface="+mn-ea"/>
          <a:cs typeface="+mn-cs"/>
        </a:defRPr>
      </a:lvl8pPr>
      <a:lvl9pPr marL="3657221" algn="l" defTabSz="457152"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2" Type="http://schemas.openxmlformats.org/officeDocument/2006/relationships/notesSlide" Target="../notesSlides/notesSlide1.xml"/><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2" Type="http://schemas.openxmlformats.org/officeDocument/2006/relationships/notesSlide" Target="../notesSlides/notesSlide2.xml"/><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3.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3.xml"/></Relationships>
</file>

<file path=ppt/slides/_rels/slide5.xml.rels><?xml version="1.0" encoding="UTF-8" standalone="yes"?>
<Relationships xmlns="http://schemas.openxmlformats.org/package/2006/relationships"><Relationship Id="rId2" Type="http://schemas.openxmlformats.org/officeDocument/2006/relationships/notesSlide" Target="../notesSlides/notesSlide3.xml"/><Relationship Id="rId1" Type="http://schemas.openxmlformats.org/officeDocument/2006/relationships/slideLayout" Target="../slideLayouts/slideLayout3.xml"/></Relationships>
</file>

<file path=ppt/slides/_rels/slide6.xml.rels><?xml version="1.0" encoding="UTF-8" standalone="yes"?>
<Relationships xmlns="http://schemas.openxmlformats.org/package/2006/relationships"><Relationship Id="rId2" Type="http://schemas.openxmlformats.org/officeDocument/2006/relationships/image" Target="../media/image5.png"/><Relationship Id="rId1" Type="http://schemas.openxmlformats.org/officeDocument/2006/relationships/slideLayout" Target="../slideLayouts/slideLayout3.xml"/></Relationships>
</file>

<file path=ppt/slides/_rels/slide7.xml.rels><?xml version="1.0" encoding="UTF-8" standalone="yes"?>
<Relationships xmlns="http://schemas.openxmlformats.org/package/2006/relationships"><Relationship Id="rId2" Type="http://schemas.openxmlformats.org/officeDocument/2006/relationships/notesSlide" Target="../notesSlides/notesSlide4.xml"/><Relationship Id="rId1" Type="http://schemas.openxmlformats.org/officeDocument/2006/relationships/slideLayout" Target="../slideLayouts/slideLayout3.xml"/></Relationships>
</file>

<file path=ppt/slides/_rels/slide8.xml.rels><?xml version="1.0" encoding="UTF-8" standalone="yes"?>
<Relationships xmlns="http://schemas.openxmlformats.org/package/2006/relationships"><Relationship Id="rId2" Type="http://schemas.openxmlformats.org/officeDocument/2006/relationships/notesSlide" Target="../notesSlides/notesSlide5.xml"/><Relationship Id="rId1" Type="http://schemas.openxmlformats.org/officeDocument/2006/relationships/slideLayout" Target="../slideLayouts/slideLayout3.xml"/></Relationships>
</file>

<file path=ppt/slides/_rels/slide9.xml.rels><?xml version="1.0" encoding="UTF-8" standalone="yes"?>
<Relationships xmlns="http://schemas.openxmlformats.org/package/2006/relationships"><Relationship Id="rId2" Type="http://schemas.openxmlformats.org/officeDocument/2006/relationships/notesSlide" Target="../notesSlides/notesSlide6.xml"/><Relationship Id="rId1" Type="http://schemas.openxmlformats.org/officeDocument/2006/relationships/slideLayout" Target="../slideLayouts/slideLayout3.xml"/></Relationships>
</file>

<file path=ppt/slides/_rels/slide10.xml.rels><?xml version="1.0" encoding="UTF-8" standalone="yes"?>
<Relationships xmlns="http://schemas.openxmlformats.org/package/2006/relationships"><Relationship Id="rId2" Type="http://schemas.openxmlformats.org/officeDocument/2006/relationships/notesSlide" Target="../notesSlides/notesSlide7.xml"/><Relationship Id="rId1" Type="http://schemas.openxmlformats.org/officeDocument/2006/relationships/slideLayout" Target="../slideLayouts/slideLayout3.xml"/></Relationships>
</file>

<file path=ppt/slides/_rels/slide11.xml.rels><?xml version="1.0" encoding="UTF-8" standalone="yes"?>
<Relationships xmlns="http://schemas.openxmlformats.org/package/2006/relationships"><Relationship Id="rId2" Type="http://schemas.openxmlformats.org/officeDocument/2006/relationships/notesSlide" Target="../notesSlides/notesSlide8.xml"/><Relationship Id="rId1" Type="http://schemas.openxmlformats.org/officeDocument/2006/relationships/slideLayout" Target="../slideLayouts/slideLayout3.xml"/></Relationships>
</file>

<file path=ppt/slides/_rels/slide12.xml.rels><?xml version="1.0" encoding="UTF-8" standalone="yes"?>
<Relationships xmlns="http://schemas.openxmlformats.org/package/2006/relationships"><Relationship Id="rId2" Type="http://schemas.openxmlformats.org/officeDocument/2006/relationships/notesSlide" Target="../notesSlides/notesSlide9.xml"/><Relationship Id="rId1" Type="http://schemas.openxmlformats.org/officeDocument/2006/relationships/slideLayout" Target="../slideLayouts/slideLayout3.xml"/></Relationships>
</file>

<file path=ppt/slides/_rels/slide13.xml.rels><?xml version="1.0" encoding="UTF-8" standalone="yes"?>
<Relationships xmlns="http://schemas.openxmlformats.org/package/2006/relationships"><Relationship Id="rId2" Type="http://schemas.openxmlformats.org/officeDocument/2006/relationships/notesSlide" Target="../notesSlides/notesSlide10.xml"/><Relationship Id="rId1" Type="http://schemas.openxmlformats.org/officeDocument/2006/relationships/slideLayout" Target="../slideLayouts/slideLayout3.xml"/></Relationships>
</file>

<file path=ppt/slides/_rels/slide14.xml.rels><?xml version="1.0" encoding="UTF-8" standalone="yes"?>
<Relationships xmlns="http://schemas.openxmlformats.org/package/2006/relationships"><Relationship Id="rId2" Type="http://schemas.openxmlformats.org/officeDocument/2006/relationships/notesSlide" Target="../notesSlides/notesSlide11.xml"/><Relationship Id="rId1" Type="http://schemas.openxmlformats.org/officeDocument/2006/relationships/slideLayout" Target="../slideLayouts/slideLayout3.xml"/></Relationships>
</file>

<file path=ppt/slides/_rels/slide15.xml.rels><?xml version="1.0" encoding="UTF-8" standalone="yes"?>
<Relationships xmlns="http://schemas.openxmlformats.org/package/2006/relationships"><Relationship Id="rId2" Type="http://schemas.openxmlformats.org/officeDocument/2006/relationships/notesSlide" Target="../notesSlides/notesSlide12.xml"/><Relationship Id="rId1" Type="http://schemas.openxmlformats.org/officeDocument/2006/relationships/slideLayout" Target="../slideLayouts/slideLayout3.xml"/></Relationships>
</file>

<file path=ppt/slides/_rels/slide16.xml.rels><?xml version="1.0" encoding="UTF-8" standalone="yes"?>
<Relationships xmlns="http://schemas.openxmlformats.org/package/2006/relationships"><Relationship Id="rId1" Type="http://schemas.openxmlformats.org/officeDocument/2006/relationships/slideLayout" Target="../slideLayouts/slideLayout3.xml"/></Relationships>
</file>

<file path=ppt/slides/_rels/slide17.xml.rels><?xml version="1.0" encoding="UTF-8" standalone="yes"?>
<Relationships xmlns="http://schemas.openxmlformats.org/package/2006/relationships"><Relationship Id="rId2" Type="http://schemas.openxmlformats.org/officeDocument/2006/relationships/image" Target="../media/image6.jpeg"/><Relationship Id="rId1" Type="http://schemas.openxmlformats.org/officeDocument/2006/relationships/slideLayout" Target="../slideLayouts/slideLayout3.xml"/></Relationships>
</file>

<file path=ppt/slides/_rels/slide18.xml.rels><?xml version="1.0" encoding="UTF-8" standalone="yes"?>
<Relationships xmlns="http://schemas.openxmlformats.org/package/2006/relationships"><Relationship Id="rId3" Type="http://schemas.openxmlformats.org/officeDocument/2006/relationships/image" Target="../media/image8.jpeg"/><Relationship Id="rId2" Type="http://schemas.openxmlformats.org/officeDocument/2006/relationships/image" Target="../media/image7.jpg"/><Relationship Id="rId1" Type="http://schemas.openxmlformats.org/officeDocument/2006/relationships/slideLayout" Target="../slideLayouts/slideLayout3.xml"/><Relationship Id="rId4" Type="http://schemas.openxmlformats.org/officeDocument/2006/relationships/image" Target="../media/image9.jpeg"/></Relationships>
</file>

<file path=ppt/slides/_rels/slide19.xml.rels><?xml version="1.0" encoding="UTF-8" standalone="yes"?>
<Relationships xmlns="http://schemas.openxmlformats.org/package/2006/relationships"><Relationship Id="rId3" Type="http://schemas.openxmlformats.org/officeDocument/2006/relationships/image" Target="../media/image11.jpeg"/><Relationship Id="rId2" Type="http://schemas.openxmlformats.org/officeDocument/2006/relationships/image" Target="../media/image10.jpeg"/><Relationship Id="rId1" Type="http://schemas.openxmlformats.org/officeDocument/2006/relationships/slideLayout" Target="../slideLayouts/slideLayout3.xml"/><Relationship Id="rId5" Type="http://schemas.openxmlformats.org/officeDocument/2006/relationships/image" Target="../media/image13.jpeg"/><Relationship Id="rId4" Type="http://schemas.openxmlformats.org/officeDocument/2006/relationships/image" Target="../media/image12.jpeg"/></Relationships>
</file>

<file path=ppt/slides/_rels/slide20.xml.rels><?xml version="1.0" encoding="UTF-8" standalone="yes"?>
<Relationships xmlns="http://schemas.openxmlformats.org/package/2006/relationships"><Relationship Id="rId2" Type="http://schemas.openxmlformats.org/officeDocument/2006/relationships/image" Target="../media/image14.jpeg"/><Relationship Id="rId1" Type="http://schemas.openxmlformats.org/officeDocument/2006/relationships/slideLayout" Target="../slideLayouts/slideLayout3.xml"/></Relationships>
</file>

<file path=ppt/slides/_rels/slide21.xml.rels><?xml version="1.0" encoding="UTF-8" standalone="yes"?>
<Relationships xmlns="http://schemas.openxmlformats.org/package/2006/relationships"><Relationship Id="rId3" Type="http://schemas.openxmlformats.org/officeDocument/2006/relationships/image" Target="../media/image16.jpeg"/><Relationship Id="rId2" Type="http://schemas.openxmlformats.org/officeDocument/2006/relationships/image" Target="../media/image15.jpeg"/><Relationship Id="rId1" Type="http://schemas.openxmlformats.org/officeDocument/2006/relationships/slideLayout" Target="../slideLayouts/slideLayout3.xml"/></Relationships>
</file>

<file path=ppt/slides/_rels/slide22.xml.rels><?xml version="1.0" encoding="UTF-8" standalone="yes"?>
<Relationships xmlns="http://schemas.openxmlformats.org/package/2006/relationships"><Relationship Id="rId3" Type="http://schemas.openxmlformats.org/officeDocument/2006/relationships/image" Target="../media/image18.jpg"/><Relationship Id="rId2" Type="http://schemas.openxmlformats.org/officeDocument/2006/relationships/image" Target="../media/image17.jpg"/><Relationship Id="rId1" Type="http://schemas.openxmlformats.org/officeDocument/2006/relationships/slideLayout" Target="../slideLayouts/slideLayout3.xml"/><Relationship Id="rId4" Type="http://schemas.openxmlformats.org/officeDocument/2006/relationships/image" Target="../media/image19.jpg"/></Relationships>
</file>

<file path=ppt/slides/_rels/slide23.xml.rels><?xml version="1.0" encoding="UTF-8" standalone="yes"?>
<Relationships xmlns="http://schemas.openxmlformats.org/package/2006/relationships"><Relationship Id="rId2" Type="http://schemas.openxmlformats.org/officeDocument/2006/relationships/notesSlide" Target="../notesSlides/notesSlide13.xml"/><Relationship Id="rId1" Type="http://schemas.openxmlformats.org/officeDocument/2006/relationships/slideLayout" Target="../slideLayouts/slideLayout7.xml"/></Relationships>
</file>

<file path=ppt/slides/_rels/slide24.xml.rels><?xml version="1.0" encoding="UTF-8" standalone="yes"?>
<Relationships xmlns="http://schemas.openxmlformats.org/package/2006/relationships"><Relationship Id="rId2" Type="http://schemas.openxmlformats.org/officeDocument/2006/relationships/notesSlide" Target="../notesSlides/notesSlide14.xml"/><Relationship Id="rId1" Type="http://schemas.openxmlformats.org/officeDocument/2006/relationships/slideLayout" Target="../slideLayouts/slideLayout8.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Tree>
  </p:cSld>
  <p:clrMapOvr>
    <a:masterClrMapping/>
  </p:clrMapOvr>
  <p:transition spd="med">
    <p:fade/>
  </p:transition>
  <p:timing>
    <p:tnLst>
      <p:par>
        <p:cT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4337" name="Title 3"/>
          <p:cNvSpPr>
            <a:spLocks noGrp="1"/>
          </p:cNvSpPr>
          <p:nvPr>
            <p:ph type="ctrTitle"/>
          </p:nvPr>
        </p:nvSpPr>
        <p:spPr bwMode="auto">
          <a:xfrm>
            <a:off x="791840" y="2771725"/>
            <a:ext cx="8640637" cy="2160240"/>
          </a:xfrm>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compatLnSpc="1">
            <a:prstTxWarp prst="textNoShape">
              <a:avLst/>
            </a:prstTxWarp>
          </a:bodyPr>
          <a:lstStyle/>
          <a:p>
            <a:pPr eaLnBrk="1" hangingPunct="1">
              <a:lnSpc>
                <a:spcPct val="150000"/>
              </a:lnSpc>
              <a:spcBef>
                <a:spcPts val="1200"/>
              </a:spcBef>
            </a:pPr>
            <a:r>
              <a:rPr lang="en-US" altLang="it-IT" sz="4800" dirty="0" smtClean="0">
                <a:cs typeface="MS PGothic" panose="020B0600070205080204" pitchFamily="34" charset="-128"/>
              </a:rPr>
              <a:t>26 RFPS </a:t>
            </a:r>
            <a:r>
              <a:rPr lang="en-US" altLang="it-IT" sz="4800" dirty="0" err="1" smtClean="0">
                <a:cs typeface="MS PGothic" panose="020B0600070205080204" pitchFamily="34" charset="-128"/>
              </a:rPr>
              <a:t>IK</a:t>
            </a:r>
            <a:r>
              <a:rPr lang="en-US" altLang="it-IT" sz="4800" dirty="0" smtClean="0">
                <a:cs typeface="MS PGothic" panose="020B0600070205080204" pitchFamily="34" charset="-128"/>
              </a:rPr>
              <a:t>  Contribution</a:t>
            </a:r>
            <a:br>
              <a:rPr lang="en-US" altLang="it-IT" sz="4800" dirty="0" smtClean="0">
                <a:cs typeface="MS PGothic" panose="020B0600070205080204" pitchFamily="34" charset="-128"/>
              </a:rPr>
            </a:br>
            <a:r>
              <a:rPr lang="en-US" altLang="it-IT" sz="4800" dirty="0" smtClean="0">
                <a:cs typeface="MS PGothic" panose="020B0600070205080204" pitchFamily="34" charset="-128"/>
              </a:rPr>
              <a:t>Safety &amp; Regulations</a:t>
            </a:r>
          </a:p>
        </p:txBody>
      </p:sp>
      <p:sp>
        <p:nvSpPr>
          <p:cNvPr id="3" name="Slide Number Placeholder 2"/>
          <p:cNvSpPr>
            <a:spLocks noGrp="1"/>
          </p:cNvSpPr>
          <p:nvPr>
            <p:ph type="sldNum" sz="quarter" idx="10"/>
          </p:nvPr>
        </p:nvSpPr>
        <p:spPr>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9525">
                <a:solidFill>
                  <a:srgbClr val="808080"/>
                </a:solidFill>
                <a:round/>
                <a:headEnd/>
                <a:tailEnd/>
              </a14:hiddenLine>
            </a:ext>
            <a:ext uri="{AF507438-7753-43e0-B8FC-AC1667EBCBE1}">
              <a14:hiddenEffects xmlns="" xmlns:a14="http://schemas.microsoft.com/office/drawing/2010/main">
                <a:effectLst>
                  <a:outerShdw blurRad="63500" dist="38099" dir="2700000" algn="ctr" rotWithShape="0">
                    <a:schemeClr val="bg2">
                      <a:alpha val="74997"/>
                    </a:schemeClr>
                  </a:outerShdw>
                </a:effectLst>
              </a14:hiddenEffects>
            </a:ext>
            <a:ext uri="{FAA26D3D-D897-4be2-8F04-BA451C77F1D7}">
              <ma14:placeholderFlag xmlns="" xmlns:ma14="http://schemas.microsoft.com/office/mac/drawingml/2011/main" val="1"/>
            </a:ext>
          </a:extLst>
        </p:spPr>
        <p:txBody>
          <a:bodyPr/>
          <a:lstStyle>
            <a:lvl1pPr eaLnBrk="0">
              <a:tabLst>
                <a:tab pos="0" algn="l"/>
                <a:tab pos="446088" algn="l"/>
                <a:tab pos="895350" algn="l"/>
                <a:tab pos="1344613" algn="l"/>
                <a:tab pos="1793875" algn="l"/>
                <a:tab pos="2243138" algn="l"/>
                <a:tab pos="2692400" algn="l"/>
                <a:tab pos="3141663" algn="l"/>
                <a:tab pos="3590925" algn="l"/>
                <a:tab pos="4040188" algn="l"/>
                <a:tab pos="4489450" algn="l"/>
                <a:tab pos="4938713" algn="l"/>
                <a:tab pos="5387975" algn="l"/>
                <a:tab pos="5837238" algn="l"/>
                <a:tab pos="6286500" algn="l"/>
                <a:tab pos="6735763" algn="l"/>
                <a:tab pos="7185025" algn="l"/>
                <a:tab pos="7634288" algn="l"/>
                <a:tab pos="8083550" algn="l"/>
                <a:tab pos="8532813" algn="l"/>
                <a:tab pos="8982075" algn="l"/>
              </a:tabLst>
              <a:defRPr sz="2400">
                <a:solidFill>
                  <a:schemeClr val="bg1"/>
                </a:solidFill>
                <a:latin typeface="Arial" panose="020B0604020202020204" pitchFamily="34" charset="0"/>
                <a:ea typeface="MS PGothic" panose="020B0600070205080204" pitchFamily="34" charset="-128"/>
              </a:defRPr>
            </a:lvl1pPr>
            <a:lvl2pPr marL="742950" indent="-285750" eaLnBrk="0">
              <a:tabLst>
                <a:tab pos="0" algn="l"/>
                <a:tab pos="446088" algn="l"/>
                <a:tab pos="895350" algn="l"/>
                <a:tab pos="1344613" algn="l"/>
                <a:tab pos="1793875" algn="l"/>
                <a:tab pos="2243138" algn="l"/>
                <a:tab pos="2692400" algn="l"/>
                <a:tab pos="3141663" algn="l"/>
                <a:tab pos="3590925" algn="l"/>
                <a:tab pos="4040188" algn="l"/>
                <a:tab pos="4489450" algn="l"/>
                <a:tab pos="4938713" algn="l"/>
                <a:tab pos="5387975" algn="l"/>
                <a:tab pos="5837238" algn="l"/>
                <a:tab pos="6286500" algn="l"/>
                <a:tab pos="6735763" algn="l"/>
                <a:tab pos="7185025" algn="l"/>
                <a:tab pos="7634288" algn="l"/>
                <a:tab pos="8083550" algn="l"/>
                <a:tab pos="8532813" algn="l"/>
                <a:tab pos="8982075" algn="l"/>
              </a:tabLst>
              <a:defRPr sz="2400">
                <a:solidFill>
                  <a:schemeClr val="bg1"/>
                </a:solidFill>
                <a:latin typeface="Arial" panose="020B0604020202020204" pitchFamily="34" charset="0"/>
                <a:ea typeface="MS PGothic" panose="020B0600070205080204" pitchFamily="34" charset="-128"/>
              </a:defRPr>
            </a:lvl2pPr>
            <a:lvl3pPr marL="1143000" indent="-228600" eaLnBrk="0">
              <a:tabLst>
                <a:tab pos="0" algn="l"/>
                <a:tab pos="446088" algn="l"/>
                <a:tab pos="895350" algn="l"/>
                <a:tab pos="1344613" algn="l"/>
                <a:tab pos="1793875" algn="l"/>
                <a:tab pos="2243138" algn="l"/>
                <a:tab pos="2692400" algn="l"/>
                <a:tab pos="3141663" algn="l"/>
                <a:tab pos="3590925" algn="l"/>
                <a:tab pos="4040188" algn="l"/>
                <a:tab pos="4489450" algn="l"/>
                <a:tab pos="4938713" algn="l"/>
                <a:tab pos="5387975" algn="l"/>
                <a:tab pos="5837238" algn="l"/>
                <a:tab pos="6286500" algn="l"/>
                <a:tab pos="6735763" algn="l"/>
                <a:tab pos="7185025" algn="l"/>
                <a:tab pos="7634288" algn="l"/>
                <a:tab pos="8083550" algn="l"/>
                <a:tab pos="8532813" algn="l"/>
                <a:tab pos="8982075" algn="l"/>
              </a:tabLst>
              <a:defRPr sz="2400">
                <a:solidFill>
                  <a:schemeClr val="bg1"/>
                </a:solidFill>
                <a:latin typeface="Arial" panose="020B0604020202020204" pitchFamily="34" charset="0"/>
                <a:ea typeface="MS PGothic" panose="020B0600070205080204" pitchFamily="34" charset="-128"/>
              </a:defRPr>
            </a:lvl3pPr>
            <a:lvl4pPr marL="1600200" indent="-228600" eaLnBrk="0">
              <a:tabLst>
                <a:tab pos="0" algn="l"/>
                <a:tab pos="446088" algn="l"/>
                <a:tab pos="895350" algn="l"/>
                <a:tab pos="1344613" algn="l"/>
                <a:tab pos="1793875" algn="l"/>
                <a:tab pos="2243138" algn="l"/>
                <a:tab pos="2692400" algn="l"/>
                <a:tab pos="3141663" algn="l"/>
                <a:tab pos="3590925" algn="l"/>
                <a:tab pos="4040188" algn="l"/>
                <a:tab pos="4489450" algn="l"/>
                <a:tab pos="4938713" algn="l"/>
                <a:tab pos="5387975" algn="l"/>
                <a:tab pos="5837238" algn="l"/>
                <a:tab pos="6286500" algn="l"/>
                <a:tab pos="6735763" algn="l"/>
                <a:tab pos="7185025" algn="l"/>
                <a:tab pos="7634288" algn="l"/>
                <a:tab pos="8083550" algn="l"/>
                <a:tab pos="8532813" algn="l"/>
                <a:tab pos="8982075" algn="l"/>
              </a:tabLst>
              <a:defRPr sz="2400">
                <a:solidFill>
                  <a:schemeClr val="bg1"/>
                </a:solidFill>
                <a:latin typeface="Arial" panose="020B0604020202020204" pitchFamily="34" charset="0"/>
                <a:ea typeface="MS PGothic" panose="020B0600070205080204" pitchFamily="34" charset="-128"/>
              </a:defRPr>
            </a:lvl4pPr>
            <a:lvl5pPr marL="2057400" indent="-228600" eaLnBrk="0">
              <a:tabLst>
                <a:tab pos="0" algn="l"/>
                <a:tab pos="446088" algn="l"/>
                <a:tab pos="895350" algn="l"/>
                <a:tab pos="1344613" algn="l"/>
                <a:tab pos="1793875" algn="l"/>
                <a:tab pos="2243138" algn="l"/>
                <a:tab pos="2692400" algn="l"/>
                <a:tab pos="3141663" algn="l"/>
                <a:tab pos="3590925" algn="l"/>
                <a:tab pos="4040188" algn="l"/>
                <a:tab pos="4489450" algn="l"/>
                <a:tab pos="4938713" algn="l"/>
                <a:tab pos="5387975" algn="l"/>
                <a:tab pos="5837238" algn="l"/>
                <a:tab pos="6286500" algn="l"/>
                <a:tab pos="6735763" algn="l"/>
                <a:tab pos="7185025" algn="l"/>
                <a:tab pos="7634288" algn="l"/>
                <a:tab pos="8083550" algn="l"/>
                <a:tab pos="8532813" algn="l"/>
                <a:tab pos="8982075" algn="l"/>
              </a:tabLst>
              <a:defRPr sz="2400">
                <a:solidFill>
                  <a:schemeClr val="bg1"/>
                </a:solidFill>
                <a:latin typeface="Arial" panose="020B0604020202020204" pitchFamily="34" charset="0"/>
                <a:ea typeface="MS PGothic" panose="020B0600070205080204" pitchFamily="34" charset="-128"/>
              </a:defRPr>
            </a:lvl5pPr>
            <a:lvl6pPr marL="2514600" indent="-228600" defTabSz="447675" eaLnBrk="0" fontAlgn="base" hangingPunct="0">
              <a:lnSpc>
                <a:spcPct val="93000"/>
              </a:lnSpc>
              <a:spcBef>
                <a:spcPct val="0"/>
              </a:spcBef>
              <a:spcAft>
                <a:spcPct val="0"/>
              </a:spcAft>
              <a:buClr>
                <a:srgbClr val="000000"/>
              </a:buClr>
              <a:buSzPct val="100000"/>
              <a:buFont typeface="Times New Roman" panose="02020603050405020304" pitchFamily="18" charset="0"/>
              <a:tabLst>
                <a:tab pos="0" algn="l"/>
                <a:tab pos="446088" algn="l"/>
                <a:tab pos="895350" algn="l"/>
                <a:tab pos="1344613" algn="l"/>
                <a:tab pos="1793875" algn="l"/>
                <a:tab pos="2243138" algn="l"/>
                <a:tab pos="2692400" algn="l"/>
                <a:tab pos="3141663" algn="l"/>
                <a:tab pos="3590925" algn="l"/>
                <a:tab pos="4040188" algn="l"/>
                <a:tab pos="4489450" algn="l"/>
                <a:tab pos="4938713" algn="l"/>
                <a:tab pos="5387975" algn="l"/>
                <a:tab pos="5837238" algn="l"/>
                <a:tab pos="6286500" algn="l"/>
                <a:tab pos="6735763" algn="l"/>
                <a:tab pos="7185025" algn="l"/>
                <a:tab pos="7634288" algn="l"/>
                <a:tab pos="8083550" algn="l"/>
                <a:tab pos="8532813" algn="l"/>
                <a:tab pos="8982075" algn="l"/>
              </a:tabLst>
              <a:defRPr sz="2400">
                <a:solidFill>
                  <a:schemeClr val="bg1"/>
                </a:solidFill>
                <a:latin typeface="Arial" panose="020B0604020202020204" pitchFamily="34" charset="0"/>
                <a:ea typeface="MS PGothic" panose="020B0600070205080204" pitchFamily="34" charset="-128"/>
              </a:defRPr>
            </a:lvl6pPr>
            <a:lvl7pPr marL="2971800" indent="-228600" defTabSz="447675" eaLnBrk="0" fontAlgn="base" hangingPunct="0">
              <a:lnSpc>
                <a:spcPct val="93000"/>
              </a:lnSpc>
              <a:spcBef>
                <a:spcPct val="0"/>
              </a:spcBef>
              <a:spcAft>
                <a:spcPct val="0"/>
              </a:spcAft>
              <a:buClr>
                <a:srgbClr val="000000"/>
              </a:buClr>
              <a:buSzPct val="100000"/>
              <a:buFont typeface="Times New Roman" panose="02020603050405020304" pitchFamily="18" charset="0"/>
              <a:tabLst>
                <a:tab pos="0" algn="l"/>
                <a:tab pos="446088" algn="l"/>
                <a:tab pos="895350" algn="l"/>
                <a:tab pos="1344613" algn="l"/>
                <a:tab pos="1793875" algn="l"/>
                <a:tab pos="2243138" algn="l"/>
                <a:tab pos="2692400" algn="l"/>
                <a:tab pos="3141663" algn="l"/>
                <a:tab pos="3590925" algn="l"/>
                <a:tab pos="4040188" algn="l"/>
                <a:tab pos="4489450" algn="l"/>
                <a:tab pos="4938713" algn="l"/>
                <a:tab pos="5387975" algn="l"/>
                <a:tab pos="5837238" algn="l"/>
                <a:tab pos="6286500" algn="l"/>
                <a:tab pos="6735763" algn="l"/>
                <a:tab pos="7185025" algn="l"/>
                <a:tab pos="7634288" algn="l"/>
                <a:tab pos="8083550" algn="l"/>
                <a:tab pos="8532813" algn="l"/>
                <a:tab pos="8982075" algn="l"/>
              </a:tabLst>
              <a:defRPr sz="2400">
                <a:solidFill>
                  <a:schemeClr val="bg1"/>
                </a:solidFill>
                <a:latin typeface="Arial" panose="020B0604020202020204" pitchFamily="34" charset="0"/>
                <a:ea typeface="MS PGothic" panose="020B0600070205080204" pitchFamily="34" charset="-128"/>
              </a:defRPr>
            </a:lvl7pPr>
            <a:lvl8pPr marL="3429000" indent="-228600" defTabSz="447675" eaLnBrk="0" fontAlgn="base" hangingPunct="0">
              <a:lnSpc>
                <a:spcPct val="93000"/>
              </a:lnSpc>
              <a:spcBef>
                <a:spcPct val="0"/>
              </a:spcBef>
              <a:spcAft>
                <a:spcPct val="0"/>
              </a:spcAft>
              <a:buClr>
                <a:srgbClr val="000000"/>
              </a:buClr>
              <a:buSzPct val="100000"/>
              <a:buFont typeface="Times New Roman" panose="02020603050405020304" pitchFamily="18" charset="0"/>
              <a:tabLst>
                <a:tab pos="0" algn="l"/>
                <a:tab pos="446088" algn="l"/>
                <a:tab pos="895350" algn="l"/>
                <a:tab pos="1344613" algn="l"/>
                <a:tab pos="1793875" algn="l"/>
                <a:tab pos="2243138" algn="l"/>
                <a:tab pos="2692400" algn="l"/>
                <a:tab pos="3141663" algn="l"/>
                <a:tab pos="3590925" algn="l"/>
                <a:tab pos="4040188" algn="l"/>
                <a:tab pos="4489450" algn="l"/>
                <a:tab pos="4938713" algn="l"/>
                <a:tab pos="5387975" algn="l"/>
                <a:tab pos="5837238" algn="l"/>
                <a:tab pos="6286500" algn="l"/>
                <a:tab pos="6735763" algn="l"/>
                <a:tab pos="7185025" algn="l"/>
                <a:tab pos="7634288" algn="l"/>
                <a:tab pos="8083550" algn="l"/>
                <a:tab pos="8532813" algn="l"/>
                <a:tab pos="8982075" algn="l"/>
              </a:tabLst>
              <a:defRPr sz="2400">
                <a:solidFill>
                  <a:schemeClr val="bg1"/>
                </a:solidFill>
                <a:latin typeface="Arial" panose="020B0604020202020204" pitchFamily="34" charset="0"/>
                <a:ea typeface="MS PGothic" panose="020B0600070205080204" pitchFamily="34" charset="-128"/>
              </a:defRPr>
            </a:lvl8pPr>
            <a:lvl9pPr marL="3886200" indent="-228600" defTabSz="447675" eaLnBrk="0" fontAlgn="base" hangingPunct="0">
              <a:lnSpc>
                <a:spcPct val="93000"/>
              </a:lnSpc>
              <a:spcBef>
                <a:spcPct val="0"/>
              </a:spcBef>
              <a:spcAft>
                <a:spcPct val="0"/>
              </a:spcAft>
              <a:buClr>
                <a:srgbClr val="000000"/>
              </a:buClr>
              <a:buSzPct val="100000"/>
              <a:buFont typeface="Times New Roman" panose="02020603050405020304" pitchFamily="18" charset="0"/>
              <a:tabLst>
                <a:tab pos="0" algn="l"/>
                <a:tab pos="446088" algn="l"/>
                <a:tab pos="895350" algn="l"/>
                <a:tab pos="1344613" algn="l"/>
                <a:tab pos="1793875" algn="l"/>
                <a:tab pos="2243138" algn="l"/>
                <a:tab pos="2692400" algn="l"/>
                <a:tab pos="3141663" algn="l"/>
                <a:tab pos="3590925" algn="l"/>
                <a:tab pos="4040188" algn="l"/>
                <a:tab pos="4489450" algn="l"/>
                <a:tab pos="4938713" algn="l"/>
                <a:tab pos="5387975" algn="l"/>
                <a:tab pos="5837238" algn="l"/>
                <a:tab pos="6286500" algn="l"/>
                <a:tab pos="6735763" algn="l"/>
                <a:tab pos="7185025" algn="l"/>
                <a:tab pos="7634288" algn="l"/>
                <a:tab pos="8083550" algn="l"/>
                <a:tab pos="8532813" algn="l"/>
                <a:tab pos="8982075" algn="l"/>
              </a:tabLst>
              <a:defRPr sz="2400">
                <a:solidFill>
                  <a:schemeClr val="bg1"/>
                </a:solidFill>
                <a:latin typeface="Arial" panose="020B0604020202020204" pitchFamily="34" charset="0"/>
                <a:ea typeface="MS PGothic" panose="020B0600070205080204" pitchFamily="34" charset="-128"/>
              </a:defRPr>
            </a:lvl9pPr>
          </a:lstStyle>
          <a:p>
            <a:pPr eaLnBrk="1"/>
            <a:fld id="{D129DFED-6D33-4093-BAE9-2C3D7887ACE4}" type="slidenum">
              <a:rPr lang="it-IT" altLang="it-IT" sz="1300">
                <a:solidFill>
                  <a:srgbClr val="000000"/>
                </a:solidFill>
              </a:rPr>
              <a:pPr eaLnBrk="1"/>
              <a:t>2</a:t>
            </a:fld>
            <a:endParaRPr lang="it-IT" altLang="it-IT" sz="1300">
              <a:solidFill>
                <a:srgbClr val="000000"/>
              </a:solidFill>
            </a:endParaRPr>
          </a:p>
        </p:txBody>
      </p:sp>
    </p:spTree>
  </p:cSld>
  <p:clrMapOvr>
    <a:masterClrMapping/>
  </p:clrMapOvr>
  <p:transition spd="med">
    <p:fade/>
  </p:transition>
  <p:timing>
    <p:tnLst>
      <p:par>
        <p:cTn id="1" dur="indefinite" restart="never" nodeType="tmRoot"/>
      </p:par>
    </p:tn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it-IT" b="1" dirty="0" smtClean="0"/>
              <a:t>Let me introduce the Safety issue...</a:t>
            </a:r>
            <a:endParaRPr lang="it-IT" b="1" dirty="0"/>
          </a:p>
        </p:txBody>
      </p:sp>
      <p:sp>
        <p:nvSpPr>
          <p:cNvPr id="4" name="Slide Number Placeholder 3"/>
          <p:cNvSpPr>
            <a:spLocks noGrp="1"/>
          </p:cNvSpPr>
          <p:nvPr>
            <p:ph type="sldNum" sz="quarter" idx="10"/>
          </p:nvPr>
        </p:nvSpPr>
        <p:spPr/>
        <p:txBody>
          <a:bodyPr/>
          <a:lstStyle/>
          <a:p>
            <a:fld id="{765A4552-071A-426F-84ED-90FD9373E458}" type="slidenum">
              <a:rPr lang="it-IT" altLang="it-IT" smtClean="0"/>
              <a:pPr/>
              <a:t>3</a:t>
            </a:fld>
            <a:endParaRPr lang="it-IT" altLang="it-IT"/>
          </a:p>
        </p:txBody>
      </p:sp>
      <p:sp>
        <p:nvSpPr>
          <p:cNvPr id="3" name="Content Placeholder 2"/>
          <p:cNvSpPr>
            <a:spLocks noGrp="1"/>
          </p:cNvSpPr>
          <p:nvPr>
            <p:ph idx="1"/>
          </p:nvPr>
        </p:nvSpPr>
        <p:spPr>
          <a:xfrm>
            <a:off x="2016993" y="1763713"/>
            <a:ext cx="5687615" cy="2520180"/>
          </a:xfrm>
        </p:spPr>
        <p:txBody>
          <a:bodyPr/>
          <a:lstStyle/>
          <a:p>
            <a:pPr marL="0" indent="0" algn="ctr">
              <a:buNone/>
            </a:pPr>
            <a:r>
              <a:rPr lang="en-US" i="1" dirty="0" smtClean="0"/>
              <a:t>“</a:t>
            </a:r>
            <a:r>
              <a:rPr lang="en-US" i="1" dirty="0" smtClean="0">
                <a:solidFill>
                  <a:schemeClr val="accent6">
                    <a:lumMod val="75000"/>
                  </a:schemeClr>
                </a:solidFill>
              </a:rPr>
              <a:t>It will never happen to me</a:t>
            </a:r>
            <a:r>
              <a:rPr lang="en-US" i="1" dirty="0" smtClean="0"/>
              <a:t>”</a:t>
            </a:r>
          </a:p>
          <a:p>
            <a:pPr marL="0" indent="0" algn="ctr">
              <a:buNone/>
            </a:pPr>
            <a:r>
              <a:rPr lang="en-US" sz="1800" dirty="0" smtClean="0"/>
              <a:t>E.J. Smith, Titanic’s Commander </a:t>
            </a:r>
            <a:endParaRPr lang="it-IT" dirty="0" smtClean="0"/>
          </a:p>
          <a:p>
            <a:pPr marL="0" indent="0" algn="ctr">
              <a:buNone/>
            </a:pPr>
            <a:endParaRPr lang="it-IT" sz="1800" dirty="0" smtClean="0"/>
          </a:p>
          <a:p>
            <a:pPr marL="0" indent="0" algn="ctr">
              <a:buNone/>
            </a:pPr>
            <a:r>
              <a:rPr lang="en-US" i="1" dirty="0" smtClean="0"/>
              <a:t>“</a:t>
            </a:r>
            <a:r>
              <a:rPr lang="en-US" i="1" dirty="0" smtClean="0">
                <a:solidFill>
                  <a:schemeClr val="tx2">
                    <a:lumMod val="75000"/>
                  </a:schemeClr>
                </a:solidFill>
              </a:rPr>
              <a:t>Safety is defined and measured more by its absence than by its presence</a:t>
            </a:r>
            <a:r>
              <a:rPr lang="en-US" i="1" dirty="0" smtClean="0"/>
              <a:t>”</a:t>
            </a:r>
            <a:endParaRPr lang="en-US" i="1" dirty="0"/>
          </a:p>
          <a:p>
            <a:pPr marL="0" indent="0" algn="ctr">
              <a:buNone/>
            </a:pPr>
            <a:r>
              <a:rPr lang="en-US" sz="1800" dirty="0" smtClean="0"/>
              <a:t>James Reason, Psychologist, UK </a:t>
            </a:r>
            <a:endParaRPr lang="it-IT" sz="1800" dirty="0"/>
          </a:p>
          <a:p>
            <a:pPr marL="0" indent="0">
              <a:buNone/>
            </a:pPr>
            <a:endParaRPr lang="it-IT" sz="1800" dirty="0" smtClean="0"/>
          </a:p>
          <a:p>
            <a:pPr marL="0" indent="0">
              <a:buNone/>
            </a:pPr>
            <a:endParaRPr lang="it-IT" sz="1800" dirty="0"/>
          </a:p>
          <a:p>
            <a:pPr marL="0" indent="0">
              <a:buNone/>
            </a:pPr>
            <a:endParaRPr lang="en-US" sz="1800" dirty="0"/>
          </a:p>
        </p:txBody>
      </p:sp>
      <p:sp>
        <p:nvSpPr>
          <p:cNvPr id="13" name="Content Placeholder 2"/>
          <p:cNvSpPr txBox="1">
            <a:spLocks/>
          </p:cNvSpPr>
          <p:nvPr/>
        </p:nvSpPr>
        <p:spPr>
          <a:xfrm>
            <a:off x="504825" y="4787948"/>
            <a:ext cx="9072563" cy="1965277"/>
          </a:xfrm>
          <a:prstGeom prst="rect">
            <a:avLst/>
          </a:prstGeom>
        </p:spPr>
        <p:txBody>
          <a:bodyPr/>
          <a:lstStyle>
            <a:lvl1pPr marL="342900" indent="-342900" algn="l" defTabSz="447675" rtl="0" eaLnBrk="0" fontAlgn="base" hangingPunct="0">
              <a:lnSpc>
                <a:spcPct val="100000"/>
              </a:lnSpc>
              <a:spcBef>
                <a:spcPts val="0"/>
              </a:spcBef>
              <a:spcAft>
                <a:spcPts val="600"/>
              </a:spcAft>
              <a:buClr>
                <a:srgbClr val="000000"/>
              </a:buClr>
              <a:buSzPct val="100000"/>
              <a:buFont typeface="Wingdings" panose="05000000000000000000" pitchFamily="2" charset="2"/>
              <a:buChar char="ü"/>
              <a:defRPr sz="2400" b="0">
                <a:solidFill>
                  <a:srgbClr val="000000"/>
                </a:solidFill>
                <a:latin typeface="+mn-lt"/>
                <a:ea typeface="MS PGothic" panose="020B0600070205080204" pitchFamily="34" charset="-128"/>
                <a:cs typeface="MS PGothic" charset="0"/>
              </a:defRPr>
            </a:lvl1pPr>
            <a:lvl2pPr marL="742950" indent="-285750" algn="l" defTabSz="447675" rtl="0" eaLnBrk="0" fontAlgn="base" hangingPunct="0">
              <a:lnSpc>
                <a:spcPct val="100000"/>
              </a:lnSpc>
              <a:spcBef>
                <a:spcPts val="0"/>
              </a:spcBef>
              <a:spcAft>
                <a:spcPts val="0"/>
              </a:spcAft>
              <a:buClr>
                <a:srgbClr val="000000"/>
              </a:buClr>
              <a:buSzPct val="100000"/>
              <a:buFont typeface="Arial" panose="020B0604020202020204" pitchFamily="34" charset="0"/>
              <a:buChar char="•"/>
              <a:defRPr sz="2200">
                <a:solidFill>
                  <a:srgbClr val="000000"/>
                </a:solidFill>
                <a:latin typeface="+mn-lt"/>
                <a:ea typeface="MS PGothic" pitchFamily="34" charset="-128"/>
                <a:cs typeface="MS PGothic" charset="0"/>
              </a:defRPr>
            </a:lvl2pPr>
            <a:lvl3pPr marL="1200150" indent="-285750" algn="l" defTabSz="447675" rtl="0" eaLnBrk="0" fontAlgn="base" hangingPunct="0">
              <a:lnSpc>
                <a:spcPct val="100000"/>
              </a:lnSpc>
              <a:spcBef>
                <a:spcPts val="0"/>
              </a:spcBef>
              <a:spcAft>
                <a:spcPts val="0"/>
              </a:spcAft>
              <a:buClr>
                <a:srgbClr val="000000"/>
              </a:buClr>
              <a:buSzPct val="100000"/>
              <a:buFont typeface="Arial" panose="020B0604020202020204" pitchFamily="34" charset="0"/>
              <a:buChar char="−"/>
              <a:defRPr sz="2000" i="1" baseline="0">
                <a:solidFill>
                  <a:srgbClr val="000000"/>
                </a:solidFill>
                <a:latin typeface="+mn-lt"/>
                <a:ea typeface="MS PGothic" pitchFamily="34" charset="-128"/>
                <a:cs typeface="MS PGothic" charset="0"/>
              </a:defRPr>
            </a:lvl3pPr>
            <a:lvl4pPr marL="1598613" indent="-227013" algn="l" defTabSz="447675" rtl="0" eaLnBrk="0" fontAlgn="base" hangingPunct="0">
              <a:lnSpc>
                <a:spcPct val="93000"/>
              </a:lnSpc>
              <a:spcBef>
                <a:spcPct val="0"/>
              </a:spcBef>
              <a:spcAft>
                <a:spcPts val="575"/>
              </a:spcAft>
              <a:buClr>
                <a:srgbClr val="000000"/>
              </a:buClr>
              <a:buSzPct val="100000"/>
              <a:buFont typeface="Times New Roman" panose="02020603050405020304" pitchFamily="18" charset="0"/>
              <a:defRPr sz="1800">
                <a:solidFill>
                  <a:srgbClr val="000000"/>
                </a:solidFill>
                <a:latin typeface="+mn-lt"/>
                <a:ea typeface="MS PGothic" pitchFamily="34" charset="-128"/>
                <a:cs typeface="MS PGothic" charset="0"/>
              </a:defRPr>
            </a:lvl4pPr>
            <a:lvl5pPr marL="2055813" indent="-227013" algn="l" defTabSz="447675" rtl="0" eaLnBrk="0" fontAlgn="base" hangingPunct="0">
              <a:lnSpc>
                <a:spcPct val="93000"/>
              </a:lnSpc>
              <a:spcBef>
                <a:spcPct val="0"/>
              </a:spcBef>
              <a:spcAft>
                <a:spcPts val="288"/>
              </a:spcAft>
              <a:buClr>
                <a:srgbClr val="000000"/>
              </a:buClr>
              <a:buSzPct val="100000"/>
              <a:buFont typeface="Times New Roman" panose="02020603050405020304" pitchFamily="18" charset="0"/>
              <a:defRPr sz="1800">
                <a:solidFill>
                  <a:srgbClr val="000000"/>
                </a:solidFill>
                <a:latin typeface="+mn-lt"/>
                <a:ea typeface="MS PGothic" pitchFamily="34" charset="-128"/>
                <a:cs typeface="MS PGothic" charset="0"/>
              </a:defRPr>
            </a:lvl5pPr>
            <a:lvl6pPr marL="2514340" indent="-228576" algn="l" defTabSz="449216" rtl="0" eaLnBrk="1" fontAlgn="base" hangingPunct="1">
              <a:lnSpc>
                <a:spcPct val="93000"/>
              </a:lnSpc>
              <a:spcBef>
                <a:spcPct val="0"/>
              </a:spcBef>
              <a:spcAft>
                <a:spcPts val="288"/>
              </a:spcAft>
              <a:buClr>
                <a:srgbClr val="000000"/>
              </a:buClr>
              <a:buSzPct val="100000"/>
              <a:buFont typeface="Times New Roman" charset="0"/>
              <a:defRPr sz="2000">
                <a:solidFill>
                  <a:srgbClr val="000000"/>
                </a:solidFill>
                <a:latin typeface="+mn-lt"/>
                <a:ea typeface="+mn-ea"/>
                <a:cs typeface="+mn-cs"/>
              </a:defRPr>
            </a:lvl6pPr>
            <a:lvl7pPr marL="2971492" indent="-228576" algn="l" defTabSz="449216" rtl="0" eaLnBrk="1" fontAlgn="base" hangingPunct="1">
              <a:lnSpc>
                <a:spcPct val="93000"/>
              </a:lnSpc>
              <a:spcBef>
                <a:spcPct val="0"/>
              </a:spcBef>
              <a:spcAft>
                <a:spcPts val="288"/>
              </a:spcAft>
              <a:buClr>
                <a:srgbClr val="000000"/>
              </a:buClr>
              <a:buSzPct val="100000"/>
              <a:buFont typeface="Times New Roman" charset="0"/>
              <a:defRPr sz="2000">
                <a:solidFill>
                  <a:srgbClr val="000000"/>
                </a:solidFill>
                <a:latin typeface="+mn-lt"/>
                <a:ea typeface="+mn-ea"/>
                <a:cs typeface="+mn-cs"/>
              </a:defRPr>
            </a:lvl7pPr>
            <a:lvl8pPr marL="3428645" indent="-228576" algn="l" defTabSz="449216" rtl="0" eaLnBrk="1" fontAlgn="base" hangingPunct="1">
              <a:lnSpc>
                <a:spcPct val="93000"/>
              </a:lnSpc>
              <a:spcBef>
                <a:spcPct val="0"/>
              </a:spcBef>
              <a:spcAft>
                <a:spcPts val="288"/>
              </a:spcAft>
              <a:buClr>
                <a:srgbClr val="000000"/>
              </a:buClr>
              <a:buSzPct val="100000"/>
              <a:buFont typeface="Times New Roman" charset="0"/>
              <a:defRPr sz="2000">
                <a:solidFill>
                  <a:srgbClr val="000000"/>
                </a:solidFill>
                <a:latin typeface="+mn-lt"/>
                <a:ea typeface="+mn-ea"/>
                <a:cs typeface="+mn-cs"/>
              </a:defRPr>
            </a:lvl8pPr>
            <a:lvl9pPr marL="3885797" indent="-228576" algn="l" defTabSz="449216" rtl="0" eaLnBrk="1" fontAlgn="base" hangingPunct="1">
              <a:lnSpc>
                <a:spcPct val="93000"/>
              </a:lnSpc>
              <a:spcBef>
                <a:spcPct val="0"/>
              </a:spcBef>
              <a:spcAft>
                <a:spcPts val="288"/>
              </a:spcAft>
              <a:buClr>
                <a:srgbClr val="000000"/>
              </a:buClr>
              <a:buSzPct val="100000"/>
              <a:buFont typeface="Times New Roman" charset="0"/>
              <a:defRPr sz="2000">
                <a:solidFill>
                  <a:srgbClr val="000000"/>
                </a:solidFill>
                <a:latin typeface="+mn-lt"/>
                <a:ea typeface="+mn-ea"/>
                <a:cs typeface="+mn-cs"/>
              </a:defRPr>
            </a:lvl9pPr>
          </a:lstStyle>
          <a:p>
            <a:pPr marL="0" indent="0">
              <a:buNone/>
            </a:pPr>
            <a:r>
              <a:rPr lang="en-US" sz="1800" kern="0" dirty="0" smtClean="0"/>
              <a:t>The way we think about our lives and our exposition to adverse events tends to ignore, or at least to underestimate, the fact that </a:t>
            </a:r>
            <a:r>
              <a:rPr lang="en-US" sz="1800" dirty="0" smtClean="0"/>
              <a:t>‘</a:t>
            </a:r>
            <a:r>
              <a:rPr lang="en-US" sz="1800" i="1" dirty="0" smtClean="0"/>
              <a:t>risk </a:t>
            </a:r>
            <a:r>
              <a:rPr lang="en-US" sz="1800" i="1" dirty="0"/>
              <a:t>is the likelihood that a person may be harmed or suffers adverse health effects if exposed to a </a:t>
            </a:r>
            <a:r>
              <a:rPr lang="en-US" sz="1800" i="1" dirty="0" smtClean="0"/>
              <a:t>hazard’.</a:t>
            </a:r>
          </a:p>
          <a:p>
            <a:pPr marL="0" indent="0">
              <a:buNone/>
            </a:pPr>
            <a:r>
              <a:rPr lang="en-US" sz="1800" dirty="0" smtClean="0"/>
              <a:t>So, no matter where, when, or what we do, we can’t set this </a:t>
            </a:r>
            <a:r>
              <a:rPr lang="en-US" sz="1800" i="1" dirty="0" smtClean="0"/>
              <a:t>“likelihood”</a:t>
            </a:r>
            <a:r>
              <a:rPr lang="en-US" sz="1800" dirty="0" smtClean="0"/>
              <a:t> to zero value.</a:t>
            </a:r>
          </a:p>
          <a:p>
            <a:pPr marL="0" indent="0">
              <a:buNone/>
            </a:pPr>
            <a:r>
              <a:rPr lang="en-US" sz="1800" dirty="0" smtClean="0"/>
              <a:t>That leads to the development of a Safety approach, within a Safety culture. </a:t>
            </a:r>
          </a:p>
          <a:p>
            <a:pPr marL="0" indent="0">
              <a:buNone/>
            </a:pPr>
            <a:r>
              <a:rPr lang="en-US" sz="1800" kern="0" dirty="0" smtClean="0"/>
              <a:t> </a:t>
            </a:r>
          </a:p>
          <a:p>
            <a:pPr marL="0" indent="0">
              <a:buNone/>
            </a:pPr>
            <a:endParaRPr lang="it-IT" kern="0" dirty="0"/>
          </a:p>
        </p:txBody>
      </p:sp>
    </p:spTree>
    <p:extLst>
      <p:ext uri="{BB962C8B-B14F-4D97-AF65-F5344CB8AC3E}">
        <p14:creationId xmlns:p14="http://schemas.microsoft.com/office/powerpoint/2010/main" val="1866826233"/>
      </p:ext>
    </p:extLst>
  </p:cSld>
  <p:clrMapOvr>
    <a:masterClrMapping/>
  </p:clrMapOvr>
  <p:transition spd="med">
    <p:fade/>
  </p:transition>
  <p:timing>
    <p:tnLst>
      <p:par>
        <p:cTn id="1" dur="indefinite" restart="never" nodeType="tmRoot"/>
      </p:par>
    </p:tn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it-IT" dirty="0" smtClean="0"/>
              <a:t>Safety as a culture</a:t>
            </a:r>
            <a:endParaRPr lang="it-IT" dirty="0"/>
          </a:p>
        </p:txBody>
      </p:sp>
      <p:sp>
        <p:nvSpPr>
          <p:cNvPr id="4" name="Slide Number Placeholder 3"/>
          <p:cNvSpPr>
            <a:spLocks noGrp="1"/>
          </p:cNvSpPr>
          <p:nvPr>
            <p:ph type="sldNum" sz="quarter" idx="10"/>
          </p:nvPr>
        </p:nvSpPr>
        <p:spPr/>
        <p:txBody>
          <a:bodyPr/>
          <a:lstStyle/>
          <a:p>
            <a:fld id="{765A4552-071A-426F-84ED-90FD9373E458}" type="slidenum">
              <a:rPr lang="it-IT" altLang="it-IT" smtClean="0"/>
              <a:pPr/>
              <a:t>4</a:t>
            </a:fld>
            <a:endParaRPr lang="it-IT" altLang="it-IT"/>
          </a:p>
        </p:txBody>
      </p:sp>
      <p:sp>
        <p:nvSpPr>
          <p:cNvPr id="3" name="Content Placeholder 2"/>
          <p:cNvSpPr>
            <a:spLocks noGrp="1"/>
          </p:cNvSpPr>
          <p:nvPr>
            <p:ph idx="1"/>
          </p:nvPr>
        </p:nvSpPr>
        <p:spPr>
          <a:xfrm>
            <a:off x="504825" y="1763713"/>
            <a:ext cx="9072563" cy="2520180"/>
          </a:xfrm>
        </p:spPr>
        <p:txBody>
          <a:bodyPr/>
          <a:lstStyle/>
          <a:p>
            <a:pPr marL="0" indent="0" algn="ctr">
              <a:buNone/>
            </a:pPr>
            <a:r>
              <a:rPr lang="en-US" sz="2000" i="1" dirty="0" smtClean="0"/>
              <a:t>“A </a:t>
            </a:r>
            <a:r>
              <a:rPr lang="en-US" sz="2000" i="1" dirty="0"/>
              <a:t>safe culture is an informed culture, one that knows </a:t>
            </a:r>
            <a:r>
              <a:rPr lang="en-US" sz="2000" i="1" dirty="0" smtClean="0"/>
              <a:t>continually where </a:t>
            </a:r>
            <a:r>
              <a:rPr lang="en-US" sz="2000" i="1" dirty="0"/>
              <a:t>the ‘edge’ is without necessarily having to fall over it. </a:t>
            </a:r>
            <a:r>
              <a:rPr lang="en-US" sz="2000" i="1" dirty="0" smtClean="0"/>
              <a:t>The ‘</a:t>
            </a:r>
            <a:r>
              <a:rPr lang="en-US" sz="2000" i="1" dirty="0"/>
              <a:t>edge’ lies between relative safety and unacceptable danger. </a:t>
            </a:r>
            <a:endParaRPr lang="en-US" sz="2000" i="1" dirty="0" smtClean="0"/>
          </a:p>
          <a:p>
            <a:pPr marL="0" indent="0" algn="ctr">
              <a:buNone/>
            </a:pPr>
            <a:r>
              <a:rPr lang="en-US" sz="2000" i="1" dirty="0" smtClean="0"/>
              <a:t>In many industries</a:t>
            </a:r>
            <a:r>
              <a:rPr lang="en-US" sz="2000" i="1" dirty="0"/>
              <a:t>, proximity to the ‘edge’ is the zone of greatest peril </a:t>
            </a:r>
            <a:r>
              <a:rPr lang="en-US" sz="2000" i="1" dirty="0" smtClean="0"/>
              <a:t>and also of </a:t>
            </a:r>
            <a:r>
              <a:rPr lang="en-US" sz="2000" i="1" dirty="0"/>
              <a:t>greatest profit.</a:t>
            </a:r>
          </a:p>
          <a:p>
            <a:pPr marL="0" indent="0" algn="ctr">
              <a:buNone/>
            </a:pPr>
            <a:r>
              <a:rPr lang="en-US" sz="2000" i="1" dirty="0" smtClean="0"/>
              <a:t>Navigating </a:t>
            </a:r>
            <a:r>
              <a:rPr lang="en-US" sz="2000" i="1" dirty="0"/>
              <a:t>this area requires considerable skill </a:t>
            </a:r>
            <a:r>
              <a:rPr lang="en-US" sz="2000" i="1" dirty="0" smtClean="0"/>
              <a:t>on the </a:t>
            </a:r>
            <a:r>
              <a:rPr lang="en-US" sz="2000" i="1" dirty="0"/>
              <a:t>part of system managers and operators. Since such individuals </a:t>
            </a:r>
            <a:r>
              <a:rPr lang="en-US" sz="2000" i="1" dirty="0" smtClean="0"/>
              <a:t>come and </a:t>
            </a:r>
            <a:r>
              <a:rPr lang="en-US" sz="2000" i="1" dirty="0"/>
              <a:t>go, however, only a safe culture can provide any degree of </a:t>
            </a:r>
            <a:r>
              <a:rPr lang="en-US" sz="2000" i="1" dirty="0" smtClean="0"/>
              <a:t>lasting protection”</a:t>
            </a:r>
          </a:p>
          <a:p>
            <a:pPr marL="0" indent="0" algn="ctr">
              <a:buNone/>
            </a:pPr>
            <a:r>
              <a:rPr lang="en-US" sz="1800" dirty="0"/>
              <a:t>James Reason, Psychologist, UK</a:t>
            </a:r>
            <a:endParaRPr lang="it-IT" dirty="0"/>
          </a:p>
        </p:txBody>
      </p:sp>
      <p:sp>
        <p:nvSpPr>
          <p:cNvPr id="5" name="Content Placeholder 2"/>
          <p:cNvSpPr txBox="1">
            <a:spLocks/>
          </p:cNvSpPr>
          <p:nvPr/>
        </p:nvSpPr>
        <p:spPr>
          <a:xfrm>
            <a:off x="504825" y="5054921"/>
            <a:ext cx="9072563" cy="1965276"/>
          </a:xfrm>
          <a:prstGeom prst="rect">
            <a:avLst/>
          </a:prstGeom>
        </p:spPr>
        <p:txBody>
          <a:bodyPr/>
          <a:lstStyle>
            <a:lvl1pPr marL="342900" indent="-342900" algn="l" defTabSz="447675" rtl="0" eaLnBrk="0" fontAlgn="base" hangingPunct="0">
              <a:lnSpc>
                <a:spcPct val="100000"/>
              </a:lnSpc>
              <a:spcBef>
                <a:spcPts val="0"/>
              </a:spcBef>
              <a:spcAft>
                <a:spcPts val="600"/>
              </a:spcAft>
              <a:buClr>
                <a:srgbClr val="000000"/>
              </a:buClr>
              <a:buSzPct val="100000"/>
              <a:buFont typeface="Wingdings" panose="05000000000000000000" pitchFamily="2" charset="2"/>
              <a:buChar char="ü"/>
              <a:defRPr sz="2400" b="0">
                <a:solidFill>
                  <a:srgbClr val="000000"/>
                </a:solidFill>
                <a:latin typeface="+mn-lt"/>
                <a:ea typeface="MS PGothic" panose="020B0600070205080204" pitchFamily="34" charset="-128"/>
                <a:cs typeface="MS PGothic" charset="0"/>
              </a:defRPr>
            </a:lvl1pPr>
            <a:lvl2pPr marL="742950" indent="-285750" algn="l" defTabSz="447675" rtl="0" eaLnBrk="0" fontAlgn="base" hangingPunct="0">
              <a:lnSpc>
                <a:spcPct val="100000"/>
              </a:lnSpc>
              <a:spcBef>
                <a:spcPts val="0"/>
              </a:spcBef>
              <a:spcAft>
                <a:spcPts val="0"/>
              </a:spcAft>
              <a:buClr>
                <a:srgbClr val="000000"/>
              </a:buClr>
              <a:buSzPct val="100000"/>
              <a:buFont typeface="Arial" panose="020B0604020202020204" pitchFamily="34" charset="0"/>
              <a:buChar char="•"/>
              <a:defRPr sz="2200">
                <a:solidFill>
                  <a:srgbClr val="000000"/>
                </a:solidFill>
                <a:latin typeface="+mn-lt"/>
                <a:ea typeface="MS PGothic" pitchFamily="34" charset="-128"/>
                <a:cs typeface="MS PGothic" charset="0"/>
              </a:defRPr>
            </a:lvl2pPr>
            <a:lvl3pPr marL="1200150" indent="-285750" algn="l" defTabSz="447675" rtl="0" eaLnBrk="0" fontAlgn="base" hangingPunct="0">
              <a:lnSpc>
                <a:spcPct val="100000"/>
              </a:lnSpc>
              <a:spcBef>
                <a:spcPts val="0"/>
              </a:spcBef>
              <a:spcAft>
                <a:spcPts val="0"/>
              </a:spcAft>
              <a:buClr>
                <a:srgbClr val="000000"/>
              </a:buClr>
              <a:buSzPct val="100000"/>
              <a:buFont typeface="Arial" panose="020B0604020202020204" pitchFamily="34" charset="0"/>
              <a:buChar char="−"/>
              <a:defRPr sz="2000" i="1" baseline="0">
                <a:solidFill>
                  <a:srgbClr val="000000"/>
                </a:solidFill>
                <a:latin typeface="+mn-lt"/>
                <a:ea typeface="MS PGothic" pitchFamily="34" charset="-128"/>
                <a:cs typeface="MS PGothic" charset="0"/>
              </a:defRPr>
            </a:lvl3pPr>
            <a:lvl4pPr marL="1598613" indent="-227013" algn="l" defTabSz="447675" rtl="0" eaLnBrk="0" fontAlgn="base" hangingPunct="0">
              <a:lnSpc>
                <a:spcPct val="93000"/>
              </a:lnSpc>
              <a:spcBef>
                <a:spcPct val="0"/>
              </a:spcBef>
              <a:spcAft>
                <a:spcPts val="575"/>
              </a:spcAft>
              <a:buClr>
                <a:srgbClr val="000000"/>
              </a:buClr>
              <a:buSzPct val="100000"/>
              <a:buFont typeface="Times New Roman" panose="02020603050405020304" pitchFamily="18" charset="0"/>
              <a:defRPr sz="1800">
                <a:solidFill>
                  <a:srgbClr val="000000"/>
                </a:solidFill>
                <a:latin typeface="+mn-lt"/>
                <a:ea typeface="MS PGothic" pitchFamily="34" charset="-128"/>
                <a:cs typeface="MS PGothic" charset="0"/>
              </a:defRPr>
            </a:lvl4pPr>
            <a:lvl5pPr marL="2055813" indent="-227013" algn="l" defTabSz="447675" rtl="0" eaLnBrk="0" fontAlgn="base" hangingPunct="0">
              <a:lnSpc>
                <a:spcPct val="93000"/>
              </a:lnSpc>
              <a:spcBef>
                <a:spcPct val="0"/>
              </a:spcBef>
              <a:spcAft>
                <a:spcPts val="288"/>
              </a:spcAft>
              <a:buClr>
                <a:srgbClr val="000000"/>
              </a:buClr>
              <a:buSzPct val="100000"/>
              <a:buFont typeface="Times New Roman" panose="02020603050405020304" pitchFamily="18" charset="0"/>
              <a:defRPr sz="1800">
                <a:solidFill>
                  <a:srgbClr val="000000"/>
                </a:solidFill>
                <a:latin typeface="+mn-lt"/>
                <a:ea typeface="MS PGothic" pitchFamily="34" charset="-128"/>
                <a:cs typeface="MS PGothic" charset="0"/>
              </a:defRPr>
            </a:lvl5pPr>
            <a:lvl6pPr marL="2514340" indent="-228576" algn="l" defTabSz="449216" rtl="0" eaLnBrk="1" fontAlgn="base" hangingPunct="1">
              <a:lnSpc>
                <a:spcPct val="93000"/>
              </a:lnSpc>
              <a:spcBef>
                <a:spcPct val="0"/>
              </a:spcBef>
              <a:spcAft>
                <a:spcPts val="288"/>
              </a:spcAft>
              <a:buClr>
                <a:srgbClr val="000000"/>
              </a:buClr>
              <a:buSzPct val="100000"/>
              <a:buFont typeface="Times New Roman" charset="0"/>
              <a:defRPr sz="2000">
                <a:solidFill>
                  <a:srgbClr val="000000"/>
                </a:solidFill>
                <a:latin typeface="+mn-lt"/>
                <a:ea typeface="+mn-ea"/>
                <a:cs typeface="+mn-cs"/>
              </a:defRPr>
            </a:lvl6pPr>
            <a:lvl7pPr marL="2971492" indent="-228576" algn="l" defTabSz="449216" rtl="0" eaLnBrk="1" fontAlgn="base" hangingPunct="1">
              <a:lnSpc>
                <a:spcPct val="93000"/>
              </a:lnSpc>
              <a:spcBef>
                <a:spcPct val="0"/>
              </a:spcBef>
              <a:spcAft>
                <a:spcPts val="288"/>
              </a:spcAft>
              <a:buClr>
                <a:srgbClr val="000000"/>
              </a:buClr>
              <a:buSzPct val="100000"/>
              <a:buFont typeface="Times New Roman" charset="0"/>
              <a:defRPr sz="2000">
                <a:solidFill>
                  <a:srgbClr val="000000"/>
                </a:solidFill>
                <a:latin typeface="+mn-lt"/>
                <a:ea typeface="+mn-ea"/>
                <a:cs typeface="+mn-cs"/>
              </a:defRPr>
            </a:lvl7pPr>
            <a:lvl8pPr marL="3428645" indent="-228576" algn="l" defTabSz="449216" rtl="0" eaLnBrk="1" fontAlgn="base" hangingPunct="1">
              <a:lnSpc>
                <a:spcPct val="93000"/>
              </a:lnSpc>
              <a:spcBef>
                <a:spcPct val="0"/>
              </a:spcBef>
              <a:spcAft>
                <a:spcPts val="288"/>
              </a:spcAft>
              <a:buClr>
                <a:srgbClr val="000000"/>
              </a:buClr>
              <a:buSzPct val="100000"/>
              <a:buFont typeface="Times New Roman" charset="0"/>
              <a:defRPr sz="2000">
                <a:solidFill>
                  <a:srgbClr val="000000"/>
                </a:solidFill>
                <a:latin typeface="+mn-lt"/>
                <a:ea typeface="+mn-ea"/>
                <a:cs typeface="+mn-cs"/>
              </a:defRPr>
            </a:lvl8pPr>
            <a:lvl9pPr marL="3885797" indent="-228576" algn="l" defTabSz="449216" rtl="0" eaLnBrk="1" fontAlgn="base" hangingPunct="1">
              <a:lnSpc>
                <a:spcPct val="93000"/>
              </a:lnSpc>
              <a:spcBef>
                <a:spcPct val="0"/>
              </a:spcBef>
              <a:spcAft>
                <a:spcPts val="288"/>
              </a:spcAft>
              <a:buClr>
                <a:srgbClr val="000000"/>
              </a:buClr>
              <a:buSzPct val="100000"/>
              <a:buFont typeface="Times New Roman" charset="0"/>
              <a:defRPr sz="2000">
                <a:solidFill>
                  <a:srgbClr val="000000"/>
                </a:solidFill>
                <a:latin typeface="+mn-lt"/>
                <a:ea typeface="+mn-ea"/>
                <a:cs typeface="+mn-cs"/>
              </a:defRPr>
            </a:lvl9pPr>
          </a:lstStyle>
          <a:p>
            <a:pPr marL="0" indent="0">
              <a:buNone/>
            </a:pPr>
            <a:r>
              <a:rPr lang="en-US" sz="1800" kern="0" dirty="0" smtClean="0"/>
              <a:t>Safety culture shall…</a:t>
            </a:r>
          </a:p>
          <a:p>
            <a:r>
              <a:rPr lang="en-US" sz="1800" kern="0" dirty="0" smtClean="0"/>
              <a:t>be informed </a:t>
            </a:r>
          </a:p>
          <a:p>
            <a:r>
              <a:rPr lang="en-US" sz="1800" kern="0" dirty="0" smtClean="0"/>
              <a:t>be updated</a:t>
            </a:r>
          </a:p>
          <a:p>
            <a:r>
              <a:rPr lang="en-US" sz="1800" kern="0" dirty="0" smtClean="0"/>
              <a:t>involve skilled managers and operators</a:t>
            </a:r>
          </a:p>
          <a:p>
            <a:r>
              <a:rPr lang="en-US" sz="1800" kern="0" dirty="0" smtClean="0"/>
              <a:t>last over and beyond individuals</a:t>
            </a:r>
          </a:p>
          <a:p>
            <a:pPr marL="0" indent="0">
              <a:buNone/>
            </a:pPr>
            <a:r>
              <a:rPr lang="en-US" sz="1800" kern="0" dirty="0" smtClean="0"/>
              <a:t> </a:t>
            </a:r>
            <a:endParaRPr lang="en-US" sz="1800" dirty="0" smtClean="0"/>
          </a:p>
          <a:p>
            <a:pPr marL="0" indent="0">
              <a:buNone/>
            </a:pPr>
            <a:r>
              <a:rPr lang="en-US" sz="1800" kern="0" dirty="0" smtClean="0"/>
              <a:t> </a:t>
            </a:r>
          </a:p>
          <a:p>
            <a:pPr marL="0" indent="0">
              <a:buNone/>
            </a:pPr>
            <a:endParaRPr lang="it-IT" kern="0" dirty="0"/>
          </a:p>
        </p:txBody>
      </p:sp>
    </p:spTree>
    <p:extLst>
      <p:ext uri="{BB962C8B-B14F-4D97-AF65-F5344CB8AC3E}">
        <p14:creationId xmlns:p14="http://schemas.microsoft.com/office/powerpoint/2010/main" val="3270875591"/>
      </p:ext>
    </p:extLst>
  </p:cSld>
  <p:clrMapOvr>
    <a:masterClrMapping/>
  </p:clrMapOvr>
  <p:transition spd="med">
    <p:fade/>
  </p:transition>
  <p:timing>
    <p:tnLst>
      <p:par>
        <p:cTn id="1" dur="indefinite" restart="never" nodeType="tmRoot"/>
      </p:par>
    </p:tn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6385" name="Title 1"/>
          <p:cNvSpPr>
            <a:spLocks noGrp="1"/>
          </p:cNvSpPr>
          <p:nvPr>
            <p:ph type="title"/>
          </p:nvPr>
        </p:nvSpPr>
        <p:spPr bwMode="auto">
          <a:xfrm>
            <a:off x="2952750" y="179388"/>
            <a:ext cx="6696075" cy="936625"/>
          </a:xfrm>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Ctr="0" compatLnSpc="1">
            <a:prstTxWarp prst="textNoShape">
              <a:avLst/>
            </a:prstTxWarp>
          </a:bodyPr>
          <a:lstStyle/>
          <a:p>
            <a:pPr eaLnBrk="1" hangingPunct="1"/>
            <a:r>
              <a:rPr lang="en-US" altLang="it-IT" b="1" dirty="0" smtClean="0">
                <a:cs typeface="MS PGothic" panose="020B0600070205080204" pitchFamily="34" charset="-128"/>
              </a:rPr>
              <a:t>Key elements for RFPS design</a:t>
            </a:r>
          </a:p>
        </p:txBody>
      </p:sp>
      <p:sp>
        <p:nvSpPr>
          <p:cNvPr id="4" name="Slide Number Placeholder 3"/>
          <p:cNvSpPr>
            <a:spLocks noGrp="1"/>
          </p:cNvSpPr>
          <p:nvPr>
            <p:ph type="sldNum" sz="quarter" idx="10"/>
          </p:nvPr>
        </p:nvSpPr>
        <p:spPr>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9525">
                <a:solidFill>
                  <a:srgbClr val="808080"/>
                </a:solidFill>
                <a:round/>
                <a:headEnd/>
                <a:tailEnd/>
              </a14:hiddenLine>
            </a:ext>
            <a:ext uri="{AF507438-7753-43e0-B8FC-AC1667EBCBE1}">
              <a14:hiddenEffects xmlns="" xmlns:a14="http://schemas.microsoft.com/office/drawing/2010/main">
                <a:effectLst>
                  <a:outerShdw blurRad="63500" dist="38099" dir="2700000" algn="ctr" rotWithShape="0">
                    <a:schemeClr val="bg2">
                      <a:alpha val="74997"/>
                    </a:schemeClr>
                  </a:outerShdw>
                </a:effectLst>
              </a14:hiddenEffects>
            </a:ext>
            <a:ext uri="{FAA26D3D-D897-4be2-8F04-BA451C77F1D7}">
              <ma14:placeholderFlag xmlns="" xmlns:ma14="http://schemas.microsoft.com/office/mac/drawingml/2011/main" val="1"/>
            </a:ext>
          </a:extLst>
        </p:spPr>
        <p:txBody>
          <a:bodyPr/>
          <a:lstStyle>
            <a:lvl1pPr eaLnBrk="0">
              <a:tabLst>
                <a:tab pos="0" algn="l"/>
                <a:tab pos="446088" algn="l"/>
                <a:tab pos="895350" algn="l"/>
                <a:tab pos="1344613" algn="l"/>
                <a:tab pos="1793875" algn="l"/>
                <a:tab pos="2243138" algn="l"/>
                <a:tab pos="2692400" algn="l"/>
                <a:tab pos="3141663" algn="l"/>
                <a:tab pos="3590925" algn="l"/>
                <a:tab pos="4040188" algn="l"/>
                <a:tab pos="4489450" algn="l"/>
                <a:tab pos="4938713" algn="l"/>
                <a:tab pos="5387975" algn="l"/>
                <a:tab pos="5837238" algn="l"/>
                <a:tab pos="6286500" algn="l"/>
                <a:tab pos="6735763" algn="l"/>
                <a:tab pos="7185025" algn="l"/>
                <a:tab pos="7634288" algn="l"/>
                <a:tab pos="8083550" algn="l"/>
                <a:tab pos="8532813" algn="l"/>
                <a:tab pos="8982075" algn="l"/>
              </a:tabLst>
              <a:defRPr sz="2400">
                <a:solidFill>
                  <a:schemeClr val="bg1"/>
                </a:solidFill>
                <a:latin typeface="Arial" panose="020B0604020202020204" pitchFamily="34" charset="0"/>
                <a:ea typeface="MS PGothic" panose="020B0600070205080204" pitchFamily="34" charset="-128"/>
              </a:defRPr>
            </a:lvl1pPr>
            <a:lvl2pPr marL="742950" indent="-285750" eaLnBrk="0">
              <a:tabLst>
                <a:tab pos="0" algn="l"/>
                <a:tab pos="446088" algn="l"/>
                <a:tab pos="895350" algn="l"/>
                <a:tab pos="1344613" algn="l"/>
                <a:tab pos="1793875" algn="l"/>
                <a:tab pos="2243138" algn="l"/>
                <a:tab pos="2692400" algn="l"/>
                <a:tab pos="3141663" algn="l"/>
                <a:tab pos="3590925" algn="l"/>
                <a:tab pos="4040188" algn="l"/>
                <a:tab pos="4489450" algn="l"/>
                <a:tab pos="4938713" algn="l"/>
                <a:tab pos="5387975" algn="l"/>
                <a:tab pos="5837238" algn="l"/>
                <a:tab pos="6286500" algn="l"/>
                <a:tab pos="6735763" algn="l"/>
                <a:tab pos="7185025" algn="l"/>
                <a:tab pos="7634288" algn="l"/>
                <a:tab pos="8083550" algn="l"/>
                <a:tab pos="8532813" algn="l"/>
                <a:tab pos="8982075" algn="l"/>
              </a:tabLst>
              <a:defRPr sz="2400">
                <a:solidFill>
                  <a:schemeClr val="bg1"/>
                </a:solidFill>
                <a:latin typeface="Arial" panose="020B0604020202020204" pitchFamily="34" charset="0"/>
                <a:ea typeface="MS PGothic" panose="020B0600070205080204" pitchFamily="34" charset="-128"/>
              </a:defRPr>
            </a:lvl2pPr>
            <a:lvl3pPr marL="1143000" indent="-228600" eaLnBrk="0">
              <a:tabLst>
                <a:tab pos="0" algn="l"/>
                <a:tab pos="446088" algn="l"/>
                <a:tab pos="895350" algn="l"/>
                <a:tab pos="1344613" algn="l"/>
                <a:tab pos="1793875" algn="l"/>
                <a:tab pos="2243138" algn="l"/>
                <a:tab pos="2692400" algn="l"/>
                <a:tab pos="3141663" algn="l"/>
                <a:tab pos="3590925" algn="l"/>
                <a:tab pos="4040188" algn="l"/>
                <a:tab pos="4489450" algn="l"/>
                <a:tab pos="4938713" algn="l"/>
                <a:tab pos="5387975" algn="l"/>
                <a:tab pos="5837238" algn="l"/>
                <a:tab pos="6286500" algn="l"/>
                <a:tab pos="6735763" algn="l"/>
                <a:tab pos="7185025" algn="l"/>
                <a:tab pos="7634288" algn="l"/>
                <a:tab pos="8083550" algn="l"/>
                <a:tab pos="8532813" algn="l"/>
                <a:tab pos="8982075" algn="l"/>
              </a:tabLst>
              <a:defRPr sz="2400">
                <a:solidFill>
                  <a:schemeClr val="bg1"/>
                </a:solidFill>
                <a:latin typeface="Arial" panose="020B0604020202020204" pitchFamily="34" charset="0"/>
                <a:ea typeface="MS PGothic" panose="020B0600070205080204" pitchFamily="34" charset="-128"/>
              </a:defRPr>
            </a:lvl3pPr>
            <a:lvl4pPr marL="1600200" indent="-228600" eaLnBrk="0">
              <a:tabLst>
                <a:tab pos="0" algn="l"/>
                <a:tab pos="446088" algn="l"/>
                <a:tab pos="895350" algn="l"/>
                <a:tab pos="1344613" algn="l"/>
                <a:tab pos="1793875" algn="l"/>
                <a:tab pos="2243138" algn="l"/>
                <a:tab pos="2692400" algn="l"/>
                <a:tab pos="3141663" algn="l"/>
                <a:tab pos="3590925" algn="l"/>
                <a:tab pos="4040188" algn="l"/>
                <a:tab pos="4489450" algn="l"/>
                <a:tab pos="4938713" algn="l"/>
                <a:tab pos="5387975" algn="l"/>
                <a:tab pos="5837238" algn="l"/>
                <a:tab pos="6286500" algn="l"/>
                <a:tab pos="6735763" algn="l"/>
                <a:tab pos="7185025" algn="l"/>
                <a:tab pos="7634288" algn="l"/>
                <a:tab pos="8083550" algn="l"/>
                <a:tab pos="8532813" algn="l"/>
                <a:tab pos="8982075" algn="l"/>
              </a:tabLst>
              <a:defRPr sz="2400">
                <a:solidFill>
                  <a:schemeClr val="bg1"/>
                </a:solidFill>
                <a:latin typeface="Arial" panose="020B0604020202020204" pitchFamily="34" charset="0"/>
                <a:ea typeface="MS PGothic" panose="020B0600070205080204" pitchFamily="34" charset="-128"/>
              </a:defRPr>
            </a:lvl4pPr>
            <a:lvl5pPr marL="2057400" indent="-228600" eaLnBrk="0">
              <a:tabLst>
                <a:tab pos="0" algn="l"/>
                <a:tab pos="446088" algn="l"/>
                <a:tab pos="895350" algn="l"/>
                <a:tab pos="1344613" algn="l"/>
                <a:tab pos="1793875" algn="l"/>
                <a:tab pos="2243138" algn="l"/>
                <a:tab pos="2692400" algn="l"/>
                <a:tab pos="3141663" algn="l"/>
                <a:tab pos="3590925" algn="l"/>
                <a:tab pos="4040188" algn="l"/>
                <a:tab pos="4489450" algn="l"/>
                <a:tab pos="4938713" algn="l"/>
                <a:tab pos="5387975" algn="l"/>
                <a:tab pos="5837238" algn="l"/>
                <a:tab pos="6286500" algn="l"/>
                <a:tab pos="6735763" algn="l"/>
                <a:tab pos="7185025" algn="l"/>
                <a:tab pos="7634288" algn="l"/>
                <a:tab pos="8083550" algn="l"/>
                <a:tab pos="8532813" algn="l"/>
                <a:tab pos="8982075" algn="l"/>
              </a:tabLst>
              <a:defRPr sz="2400">
                <a:solidFill>
                  <a:schemeClr val="bg1"/>
                </a:solidFill>
                <a:latin typeface="Arial" panose="020B0604020202020204" pitchFamily="34" charset="0"/>
                <a:ea typeface="MS PGothic" panose="020B0600070205080204" pitchFamily="34" charset="-128"/>
              </a:defRPr>
            </a:lvl5pPr>
            <a:lvl6pPr marL="2514600" indent="-228600" defTabSz="447675" eaLnBrk="0" fontAlgn="base" hangingPunct="0">
              <a:lnSpc>
                <a:spcPct val="93000"/>
              </a:lnSpc>
              <a:spcBef>
                <a:spcPct val="0"/>
              </a:spcBef>
              <a:spcAft>
                <a:spcPct val="0"/>
              </a:spcAft>
              <a:buClr>
                <a:srgbClr val="000000"/>
              </a:buClr>
              <a:buSzPct val="100000"/>
              <a:buFont typeface="Times New Roman" panose="02020603050405020304" pitchFamily="18" charset="0"/>
              <a:tabLst>
                <a:tab pos="0" algn="l"/>
                <a:tab pos="446088" algn="l"/>
                <a:tab pos="895350" algn="l"/>
                <a:tab pos="1344613" algn="l"/>
                <a:tab pos="1793875" algn="l"/>
                <a:tab pos="2243138" algn="l"/>
                <a:tab pos="2692400" algn="l"/>
                <a:tab pos="3141663" algn="l"/>
                <a:tab pos="3590925" algn="l"/>
                <a:tab pos="4040188" algn="l"/>
                <a:tab pos="4489450" algn="l"/>
                <a:tab pos="4938713" algn="l"/>
                <a:tab pos="5387975" algn="l"/>
                <a:tab pos="5837238" algn="l"/>
                <a:tab pos="6286500" algn="l"/>
                <a:tab pos="6735763" algn="l"/>
                <a:tab pos="7185025" algn="l"/>
                <a:tab pos="7634288" algn="l"/>
                <a:tab pos="8083550" algn="l"/>
                <a:tab pos="8532813" algn="l"/>
                <a:tab pos="8982075" algn="l"/>
              </a:tabLst>
              <a:defRPr sz="2400">
                <a:solidFill>
                  <a:schemeClr val="bg1"/>
                </a:solidFill>
                <a:latin typeface="Arial" panose="020B0604020202020204" pitchFamily="34" charset="0"/>
                <a:ea typeface="MS PGothic" panose="020B0600070205080204" pitchFamily="34" charset="-128"/>
              </a:defRPr>
            </a:lvl6pPr>
            <a:lvl7pPr marL="2971800" indent="-228600" defTabSz="447675" eaLnBrk="0" fontAlgn="base" hangingPunct="0">
              <a:lnSpc>
                <a:spcPct val="93000"/>
              </a:lnSpc>
              <a:spcBef>
                <a:spcPct val="0"/>
              </a:spcBef>
              <a:spcAft>
                <a:spcPct val="0"/>
              </a:spcAft>
              <a:buClr>
                <a:srgbClr val="000000"/>
              </a:buClr>
              <a:buSzPct val="100000"/>
              <a:buFont typeface="Times New Roman" panose="02020603050405020304" pitchFamily="18" charset="0"/>
              <a:tabLst>
                <a:tab pos="0" algn="l"/>
                <a:tab pos="446088" algn="l"/>
                <a:tab pos="895350" algn="l"/>
                <a:tab pos="1344613" algn="l"/>
                <a:tab pos="1793875" algn="l"/>
                <a:tab pos="2243138" algn="l"/>
                <a:tab pos="2692400" algn="l"/>
                <a:tab pos="3141663" algn="l"/>
                <a:tab pos="3590925" algn="l"/>
                <a:tab pos="4040188" algn="l"/>
                <a:tab pos="4489450" algn="l"/>
                <a:tab pos="4938713" algn="l"/>
                <a:tab pos="5387975" algn="l"/>
                <a:tab pos="5837238" algn="l"/>
                <a:tab pos="6286500" algn="l"/>
                <a:tab pos="6735763" algn="l"/>
                <a:tab pos="7185025" algn="l"/>
                <a:tab pos="7634288" algn="l"/>
                <a:tab pos="8083550" algn="l"/>
                <a:tab pos="8532813" algn="l"/>
                <a:tab pos="8982075" algn="l"/>
              </a:tabLst>
              <a:defRPr sz="2400">
                <a:solidFill>
                  <a:schemeClr val="bg1"/>
                </a:solidFill>
                <a:latin typeface="Arial" panose="020B0604020202020204" pitchFamily="34" charset="0"/>
                <a:ea typeface="MS PGothic" panose="020B0600070205080204" pitchFamily="34" charset="-128"/>
              </a:defRPr>
            </a:lvl7pPr>
            <a:lvl8pPr marL="3429000" indent="-228600" defTabSz="447675" eaLnBrk="0" fontAlgn="base" hangingPunct="0">
              <a:lnSpc>
                <a:spcPct val="93000"/>
              </a:lnSpc>
              <a:spcBef>
                <a:spcPct val="0"/>
              </a:spcBef>
              <a:spcAft>
                <a:spcPct val="0"/>
              </a:spcAft>
              <a:buClr>
                <a:srgbClr val="000000"/>
              </a:buClr>
              <a:buSzPct val="100000"/>
              <a:buFont typeface="Times New Roman" panose="02020603050405020304" pitchFamily="18" charset="0"/>
              <a:tabLst>
                <a:tab pos="0" algn="l"/>
                <a:tab pos="446088" algn="l"/>
                <a:tab pos="895350" algn="l"/>
                <a:tab pos="1344613" algn="l"/>
                <a:tab pos="1793875" algn="l"/>
                <a:tab pos="2243138" algn="l"/>
                <a:tab pos="2692400" algn="l"/>
                <a:tab pos="3141663" algn="l"/>
                <a:tab pos="3590925" algn="l"/>
                <a:tab pos="4040188" algn="l"/>
                <a:tab pos="4489450" algn="l"/>
                <a:tab pos="4938713" algn="l"/>
                <a:tab pos="5387975" algn="l"/>
                <a:tab pos="5837238" algn="l"/>
                <a:tab pos="6286500" algn="l"/>
                <a:tab pos="6735763" algn="l"/>
                <a:tab pos="7185025" algn="l"/>
                <a:tab pos="7634288" algn="l"/>
                <a:tab pos="8083550" algn="l"/>
                <a:tab pos="8532813" algn="l"/>
                <a:tab pos="8982075" algn="l"/>
              </a:tabLst>
              <a:defRPr sz="2400">
                <a:solidFill>
                  <a:schemeClr val="bg1"/>
                </a:solidFill>
                <a:latin typeface="Arial" panose="020B0604020202020204" pitchFamily="34" charset="0"/>
                <a:ea typeface="MS PGothic" panose="020B0600070205080204" pitchFamily="34" charset="-128"/>
              </a:defRPr>
            </a:lvl8pPr>
            <a:lvl9pPr marL="3886200" indent="-228600" defTabSz="447675" eaLnBrk="0" fontAlgn="base" hangingPunct="0">
              <a:lnSpc>
                <a:spcPct val="93000"/>
              </a:lnSpc>
              <a:spcBef>
                <a:spcPct val="0"/>
              </a:spcBef>
              <a:spcAft>
                <a:spcPct val="0"/>
              </a:spcAft>
              <a:buClr>
                <a:srgbClr val="000000"/>
              </a:buClr>
              <a:buSzPct val="100000"/>
              <a:buFont typeface="Times New Roman" panose="02020603050405020304" pitchFamily="18" charset="0"/>
              <a:tabLst>
                <a:tab pos="0" algn="l"/>
                <a:tab pos="446088" algn="l"/>
                <a:tab pos="895350" algn="l"/>
                <a:tab pos="1344613" algn="l"/>
                <a:tab pos="1793875" algn="l"/>
                <a:tab pos="2243138" algn="l"/>
                <a:tab pos="2692400" algn="l"/>
                <a:tab pos="3141663" algn="l"/>
                <a:tab pos="3590925" algn="l"/>
                <a:tab pos="4040188" algn="l"/>
                <a:tab pos="4489450" algn="l"/>
                <a:tab pos="4938713" algn="l"/>
                <a:tab pos="5387975" algn="l"/>
                <a:tab pos="5837238" algn="l"/>
                <a:tab pos="6286500" algn="l"/>
                <a:tab pos="6735763" algn="l"/>
                <a:tab pos="7185025" algn="l"/>
                <a:tab pos="7634288" algn="l"/>
                <a:tab pos="8083550" algn="l"/>
                <a:tab pos="8532813" algn="l"/>
                <a:tab pos="8982075" algn="l"/>
              </a:tabLst>
              <a:defRPr sz="2400">
                <a:solidFill>
                  <a:schemeClr val="bg1"/>
                </a:solidFill>
                <a:latin typeface="Arial" panose="020B0604020202020204" pitchFamily="34" charset="0"/>
                <a:ea typeface="MS PGothic" panose="020B0600070205080204" pitchFamily="34" charset="-128"/>
              </a:defRPr>
            </a:lvl9pPr>
          </a:lstStyle>
          <a:p>
            <a:pPr eaLnBrk="1"/>
            <a:fld id="{9B710928-F320-4365-A1FF-7F44B486050E}" type="slidenum">
              <a:rPr lang="it-IT" altLang="it-IT" sz="1300">
                <a:solidFill>
                  <a:srgbClr val="000000"/>
                </a:solidFill>
              </a:rPr>
              <a:pPr eaLnBrk="1"/>
              <a:t>5</a:t>
            </a:fld>
            <a:endParaRPr lang="it-IT" altLang="it-IT" sz="1300">
              <a:solidFill>
                <a:srgbClr val="000000"/>
              </a:solidFill>
            </a:endParaRPr>
          </a:p>
        </p:txBody>
      </p:sp>
      <p:sp>
        <p:nvSpPr>
          <p:cNvPr id="5" name="Rectangle 4"/>
          <p:cNvSpPr>
            <a:spLocks noChangeArrowheads="1"/>
          </p:cNvSpPr>
          <p:nvPr/>
        </p:nvSpPr>
        <p:spPr bwMode="auto">
          <a:xfrm>
            <a:off x="2160588" y="3529013"/>
            <a:ext cx="10080625" cy="0"/>
          </a:xfrm>
          <a:prstGeom prst="rect">
            <a:avLst/>
          </a:prstGeom>
          <a:noFill/>
          <a:ln>
            <a:noFill/>
          </a:ln>
          <a:effectLst/>
          <a:extLst>
            <a:ext uri="{909E8E84-426E-40DD-AFC4-6F175D3DCCD1}">
              <a14:hiddenFill xmlns:a14="http://schemas.microsoft.com/office/drawing/2010/main">
                <a:solidFill>
                  <a:srgbClr val="00B8FF"/>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prstTxWarp prst="textNoShape">
              <a:avLst/>
            </a:prstTxWarp>
            <a:spAutoFit/>
          </a:bodyPr>
          <a:lstStyle/>
          <a:p>
            <a:pPr marL="0" marR="0" lvl="0" indent="0" algn="l" defTabSz="447675" rtl="0" eaLnBrk="0" fontAlgn="base" latinLnBrk="0" hangingPunct="0">
              <a:lnSpc>
                <a:spcPct val="93000"/>
              </a:lnSpc>
              <a:spcBef>
                <a:spcPct val="0"/>
              </a:spcBef>
              <a:spcAft>
                <a:spcPct val="0"/>
              </a:spcAft>
              <a:buClr>
                <a:srgbClr val="000000"/>
              </a:buClr>
              <a:buSzPct val="100000"/>
              <a:buFont typeface="Times New Roman" panose="02020603050405020304" pitchFamily="18" charset="0"/>
              <a:buNone/>
              <a:tabLst/>
            </a:pPr>
            <a:r>
              <a:rPr kumimoji="0" lang="it-IT" altLang="it-IT" sz="2400" b="0" i="0" u="none" strike="noStrike" cap="none" normalizeH="0" baseline="0" smtClean="0">
                <a:ln>
                  <a:noFill/>
                </a:ln>
                <a:solidFill>
                  <a:schemeClr val="bg1"/>
                </a:solidFill>
                <a:effectLst/>
                <a:latin typeface="Arial" panose="020B0604020202020204" pitchFamily="34" charset="0"/>
                <a:ea typeface="MS PGothic" panose="020B0600070205080204" pitchFamily="34" charset="-128"/>
              </a:rPr>
              <a:t/>
            </a:r>
            <a:br>
              <a:rPr kumimoji="0" lang="it-IT" altLang="it-IT" sz="2400" b="0" i="0" u="none" strike="noStrike" cap="none" normalizeH="0" baseline="0" smtClean="0">
                <a:ln>
                  <a:noFill/>
                </a:ln>
                <a:solidFill>
                  <a:schemeClr val="bg1"/>
                </a:solidFill>
                <a:effectLst/>
                <a:latin typeface="Arial" panose="020B0604020202020204" pitchFamily="34" charset="0"/>
                <a:ea typeface="MS PGothic" panose="020B0600070205080204" pitchFamily="34" charset="-128"/>
              </a:rPr>
            </a:br>
            <a:endParaRPr kumimoji="0" lang="it-IT" altLang="it-IT" sz="2400" b="0" i="0" u="none" strike="noStrike" cap="none" normalizeH="0" baseline="0" smtClean="0">
              <a:ln>
                <a:noFill/>
              </a:ln>
              <a:solidFill>
                <a:schemeClr val="bg1"/>
              </a:solidFill>
              <a:effectLst/>
              <a:latin typeface="Arial" panose="020B0604020202020204" pitchFamily="34" charset="0"/>
              <a:ea typeface="MS PGothic" panose="020B0600070205080204" pitchFamily="34" charset="-128"/>
            </a:endParaRPr>
          </a:p>
        </p:txBody>
      </p:sp>
      <p:sp>
        <p:nvSpPr>
          <p:cNvPr id="2" name="Rectangle 1"/>
          <p:cNvSpPr/>
          <p:nvPr/>
        </p:nvSpPr>
        <p:spPr>
          <a:xfrm>
            <a:off x="648271" y="1691605"/>
            <a:ext cx="9000554" cy="3899786"/>
          </a:xfrm>
          <a:prstGeom prst="rect">
            <a:avLst/>
          </a:prstGeom>
        </p:spPr>
        <p:txBody>
          <a:bodyPr wrap="square">
            <a:spAutoFit/>
          </a:bodyPr>
          <a:lstStyle>
            <a:lvl1pPr eaLnBrk="0">
              <a:defRPr sz="2400">
                <a:solidFill>
                  <a:schemeClr val="bg1"/>
                </a:solidFill>
                <a:latin typeface="Arial" panose="020B0604020202020204" pitchFamily="34" charset="0"/>
                <a:ea typeface="MS PGothic" panose="020B0600070205080204" pitchFamily="34" charset="-128"/>
              </a:defRPr>
            </a:lvl1pPr>
            <a:lvl2pPr marL="742950" indent="-285750" eaLnBrk="0">
              <a:defRPr sz="2400">
                <a:solidFill>
                  <a:schemeClr val="bg1"/>
                </a:solidFill>
                <a:latin typeface="Arial" panose="020B0604020202020204" pitchFamily="34" charset="0"/>
                <a:ea typeface="MS PGothic" panose="020B0600070205080204" pitchFamily="34" charset="-128"/>
              </a:defRPr>
            </a:lvl2pPr>
            <a:lvl3pPr marL="1143000" indent="-228600" eaLnBrk="0">
              <a:defRPr sz="2400">
                <a:solidFill>
                  <a:schemeClr val="bg1"/>
                </a:solidFill>
                <a:latin typeface="Arial" panose="020B0604020202020204" pitchFamily="34" charset="0"/>
                <a:ea typeface="MS PGothic" panose="020B0600070205080204" pitchFamily="34" charset="-128"/>
              </a:defRPr>
            </a:lvl3pPr>
            <a:lvl4pPr marL="1600200" indent="-228600" eaLnBrk="0">
              <a:defRPr sz="2400">
                <a:solidFill>
                  <a:schemeClr val="bg1"/>
                </a:solidFill>
                <a:latin typeface="Arial" panose="020B0604020202020204" pitchFamily="34" charset="0"/>
                <a:ea typeface="MS PGothic" panose="020B0600070205080204" pitchFamily="34" charset="-128"/>
              </a:defRPr>
            </a:lvl4pPr>
            <a:lvl5pPr marL="2057400" indent="-228600" eaLnBrk="0">
              <a:defRPr sz="2400">
                <a:solidFill>
                  <a:schemeClr val="bg1"/>
                </a:solidFill>
                <a:latin typeface="Arial" panose="020B0604020202020204" pitchFamily="34" charset="0"/>
                <a:ea typeface="MS PGothic" panose="020B0600070205080204" pitchFamily="34" charset="-128"/>
              </a:defRPr>
            </a:lvl5pPr>
            <a:lvl6pPr marL="2514600" indent="-228600" defTabSz="447675" eaLnBrk="0" fontAlgn="base" hangingPunct="0">
              <a:lnSpc>
                <a:spcPct val="93000"/>
              </a:lnSpc>
              <a:spcBef>
                <a:spcPct val="0"/>
              </a:spcBef>
              <a:spcAft>
                <a:spcPct val="0"/>
              </a:spcAft>
              <a:buClr>
                <a:srgbClr val="000000"/>
              </a:buClr>
              <a:buSzPct val="100000"/>
              <a:buFont typeface="Times New Roman" panose="02020603050405020304" pitchFamily="18" charset="0"/>
              <a:defRPr sz="2400">
                <a:solidFill>
                  <a:schemeClr val="bg1"/>
                </a:solidFill>
                <a:latin typeface="Arial" panose="020B0604020202020204" pitchFamily="34" charset="0"/>
                <a:ea typeface="MS PGothic" panose="020B0600070205080204" pitchFamily="34" charset="-128"/>
              </a:defRPr>
            </a:lvl6pPr>
            <a:lvl7pPr marL="2971800" indent="-228600" defTabSz="447675" eaLnBrk="0" fontAlgn="base" hangingPunct="0">
              <a:lnSpc>
                <a:spcPct val="93000"/>
              </a:lnSpc>
              <a:spcBef>
                <a:spcPct val="0"/>
              </a:spcBef>
              <a:spcAft>
                <a:spcPct val="0"/>
              </a:spcAft>
              <a:buClr>
                <a:srgbClr val="000000"/>
              </a:buClr>
              <a:buSzPct val="100000"/>
              <a:buFont typeface="Times New Roman" panose="02020603050405020304" pitchFamily="18" charset="0"/>
              <a:defRPr sz="2400">
                <a:solidFill>
                  <a:schemeClr val="bg1"/>
                </a:solidFill>
                <a:latin typeface="Arial" panose="020B0604020202020204" pitchFamily="34" charset="0"/>
                <a:ea typeface="MS PGothic" panose="020B0600070205080204" pitchFamily="34" charset="-128"/>
              </a:defRPr>
            </a:lvl7pPr>
            <a:lvl8pPr marL="3429000" indent="-228600" defTabSz="447675" eaLnBrk="0" fontAlgn="base" hangingPunct="0">
              <a:lnSpc>
                <a:spcPct val="93000"/>
              </a:lnSpc>
              <a:spcBef>
                <a:spcPct val="0"/>
              </a:spcBef>
              <a:spcAft>
                <a:spcPct val="0"/>
              </a:spcAft>
              <a:buClr>
                <a:srgbClr val="000000"/>
              </a:buClr>
              <a:buSzPct val="100000"/>
              <a:buFont typeface="Times New Roman" panose="02020603050405020304" pitchFamily="18" charset="0"/>
              <a:defRPr sz="2400">
                <a:solidFill>
                  <a:schemeClr val="bg1"/>
                </a:solidFill>
                <a:latin typeface="Arial" panose="020B0604020202020204" pitchFamily="34" charset="0"/>
                <a:ea typeface="MS PGothic" panose="020B0600070205080204" pitchFamily="34" charset="-128"/>
              </a:defRPr>
            </a:lvl8pPr>
            <a:lvl9pPr marL="3886200" indent="-228600" defTabSz="447675" eaLnBrk="0" fontAlgn="base" hangingPunct="0">
              <a:lnSpc>
                <a:spcPct val="93000"/>
              </a:lnSpc>
              <a:spcBef>
                <a:spcPct val="0"/>
              </a:spcBef>
              <a:spcAft>
                <a:spcPct val="0"/>
              </a:spcAft>
              <a:buClr>
                <a:srgbClr val="000000"/>
              </a:buClr>
              <a:buSzPct val="100000"/>
              <a:buFont typeface="Times New Roman" panose="02020603050405020304" pitchFamily="18" charset="0"/>
              <a:defRPr sz="2400">
                <a:solidFill>
                  <a:schemeClr val="bg1"/>
                </a:solidFill>
                <a:latin typeface="Arial" panose="020B0604020202020204" pitchFamily="34" charset="0"/>
                <a:ea typeface="MS PGothic" panose="020B0600070205080204" pitchFamily="34" charset="-128"/>
              </a:defRPr>
            </a:lvl9pPr>
          </a:lstStyle>
          <a:p>
            <a:pPr eaLnBrk="1">
              <a:spcAft>
                <a:spcPts val="1200"/>
              </a:spcAft>
            </a:pPr>
            <a:r>
              <a:rPr lang="en-US" altLang="it-IT" sz="1800" dirty="0" smtClean="0">
                <a:solidFill>
                  <a:srgbClr val="000000"/>
                </a:solidFill>
              </a:rPr>
              <a:t>The RFPS is to be considered as a system working in connection with other systems, and interfacing human operators in different conditions.</a:t>
            </a:r>
          </a:p>
          <a:p>
            <a:pPr eaLnBrk="1">
              <a:spcAft>
                <a:spcPts val="1200"/>
              </a:spcAft>
            </a:pPr>
            <a:r>
              <a:rPr lang="en-US" altLang="it-IT" sz="1800" dirty="0" smtClean="0">
                <a:solidFill>
                  <a:srgbClr val="000000"/>
                </a:solidFill>
              </a:rPr>
              <a:t>So it shall be safety-integrated in order to:  </a:t>
            </a:r>
          </a:p>
          <a:p>
            <a:pPr indent="266700" eaLnBrk="1">
              <a:spcAft>
                <a:spcPts val="1200"/>
              </a:spcAft>
              <a:buFont typeface="Wingdings" panose="05000000000000000000" pitchFamily="2" charset="2"/>
              <a:buChar char="§"/>
            </a:pPr>
            <a:endParaRPr lang="en-US" altLang="it-IT" sz="1800" b="1" dirty="0" smtClean="0">
              <a:solidFill>
                <a:srgbClr val="000000"/>
              </a:solidFill>
            </a:endParaRPr>
          </a:p>
          <a:p>
            <a:pPr indent="266700" eaLnBrk="1">
              <a:spcAft>
                <a:spcPts val="1200"/>
              </a:spcAft>
              <a:buFont typeface="Wingdings" panose="05000000000000000000" pitchFamily="2" charset="2"/>
              <a:buChar char="§"/>
            </a:pPr>
            <a:r>
              <a:rPr lang="en-US" altLang="it-IT" sz="1800" b="1" dirty="0" smtClean="0">
                <a:solidFill>
                  <a:srgbClr val="000000"/>
                </a:solidFill>
              </a:rPr>
              <a:t>eliminate the identified hazard,</a:t>
            </a:r>
            <a:r>
              <a:rPr lang="en-US" altLang="it-IT" sz="1800" dirty="0" smtClean="0">
                <a:solidFill>
                  <a:srgbClr val="000000"/>
                </a:solidFill>
              </a:rPr>
              <a:t> </a:t>
            </a:r>
          </a:p>
          <a:p>
            <a:pPr marL="0" lvl="1" indent="266700" eaLnBrk="1">
              <a:spcAft>
                <a:spcPts val="1200"/>
              </a:spcAft>
            </a:pPr>
            <a:r>
              <a:rPr lang="en-US" altLang="it-IT" sz="1800" dirty="0" smtClean="0">
                <a:solidFill>
                  <a:srgbClr val="000000"/>
                </a:solidFill>
              </a:rPr>
              <a:t>	informed design steps, according to and compliant with the Regulatory Framework</a:t>
            </a:r>
          </a:p>
          <a:p>
            <a:pPr indent="266700" eaLnBrk="1">
              <a:spcAft>
                <a:spcPts val="1200"/>
              </a:spcAft>
              <a:buFont typeface="Wingdings" panose="05000000000000000000" pitchFamily="2" charset="2"/>
              <a:buChar char="§"/>
            </a:pPr>
            <a:r>
              <a:rPr lang="en-US" altLang="it-IT" sz="1800" b="1" dirty="0" smtClean="0">
                <a:solidFill>
                  <a:srgbClr val="000000"/>
                </a:solidFill>
              </a:rPr>
              <a:t>reduce risk of those unavoidable,</a:t>
            </a:r>
          </a:p>
          <a:p>
            <a:pPr marL="0" lvl="1" indent="266700" eaLnBrk="1">
              <a:spcAft>
                <a:spcPts val="1200"/>
              </a:spcAft>
            </a:pPr>
            <a:r>
              <a:rPr lang="en-US" altLang="it-IT" sz="1800" dirty="0" smtClean="0">
                <a:solidFill>
                  <a:srgbClr val="000000"/>
                </a:solidFill>
              </a:rPr>
              <a:t>	RFPS control system, fail-safe, pro-active, visualizing status to involved personnel</a:t>
            </a:r>
          </a:p>
          <a:p>
            <a:pPr indent="266700" eaLnBrk="1">
              <a:spcAft>
                <a:spcPts val="1200"/>
              </a:spcAft>
              <a:buFont typeface="Wingdings" panose="05000000000000000000" pitchFamily="2" charset="2"/>
              <a:buChar char="§"/>
            </a:pPr>
            <a:r>
              <a:rPr lang="en-GB" altLang="it-IT" sz="1800" b="1" dirty="0" smtClean="0">
                <a:solidFill>
                  <a:srgbClr val="000000"/>
                </a:solidFill>
              </a:rPr>
              <a:t>signalize the residual risks associated with the machinery</a:t>
            </a:r>
          </a:p>
          <a:p>
            <a:pPr indent="266700" eaLnBrk="1">
              <a:spcAft>
                <a:spcPts val="1200"/>
              </a:spcAft>
            </a:pPr>
            <a:r>
              <a:rPr lang="en-GB" altLang="it-IT" sz="1800" dirty="0">
                <a:solidFill>
                  <a:srgbClr val="000000"/>
                </a:solidFill>
              </a:rPr>
              <a:t>	</a:t>
            </a:r>
            <a:r>
              <a:rPr lang="en-GB" altLang="it-IT" sz="1800" dirty="0" smtClean="0">
                <a:solidFill>
                  <a:srgbClr val="000000"/>
                </a:solidFill>
              </a:rPr>
              <a:t>RFPS safety user guide and related elements  </a:t>
            </a:r>
          </a:p>
        </p:txBody>
      </p:sp>
    </p:spTree>
  </p:cSld>
  <p:clrMapOvr>
    <a:masterClrMapping/>
  </p:clrMapOvr>
  <p:transition spd="med">
    <p:fade/>
  </p:transition>
  <p:timing>
    <p:tnLst>
      <p:par>
        <p:cTn id="1" dur="indefinite" restart="never" nodeType="tmRoot"/>
      </p:par>
    </p:tn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RFPS as specified</a:t>
            </a:r>
            <a:endParaRPr lang="en-US" dirty="0"/>
          </a:p>
        </p:txBody>
      </p:sp>
      <p:sp>
        <p:nvSpPr>
          <p:cNvPr id="3" name="Content Placeholder 2"/>
          <p:cNvSpPr>
            <a:spLocks noGrp="1"/>
          </p:cNvSpPr>
          <p:nvPr>
            <p:ph idx="1"/>
          </p:nvPr>
        </p:nvSpPr>
        <p:spPr/>
        <p:txBody>
          <a:bodyPr/>
          <a:lstStyle/>
          <a:p>
            <a:pPr marL="0" indent="0">
              <a:buNone/>
            </a:pPr>
            <a:r>
              <a:rPr lang="en-US" sz="1400" dirty="0" smtClean="0"/>
              <a:t>A whole chapter has been dedicated to specify the required frameworks</a:t>
            </a:r>
            <a:r>
              <a:rPr lang="en-US" sz="1400" dirty="0"/>
              <a:t>, both legislative and technical, regarding design, manufacturing, operation, maintenance, quality, documentation and safety that apply to the Radio Frequency Power Station (RFPS) to be used for Spoke accelerating cavities in </a:t>
            </a:r>
            <a:r>
              <a:rPr lang="en-US" sz="1400" dirty="0" err="1"/>
              <a:t>ESS</a:t>
            </a:r>
            <a:r>
              <a:rPr lang="en-US" sz="1400" dirty="0"/>
              <a:t> ERIC premises. </a:t>
            </a:r>
          </a:p>
          <a:p>
            <a:pPr marL="0" indent="0">
              <a:buNone/>
            </a:pPr>
            <a:r>
              <a:rPr lang="en-US" dirty="0" smtClean="0"/>
              <a:t> </a:t>
            </a:r>
            <a:endParaRPr lang="en-US" dirty="0"/>
          </a:p>
        </p:txBody>
      </p:sp>
      <p:sp>
        <p:nvSpPr>
          <p:cNvPr id="4" name="Slide Number Placeholder 3"/>
          <p:cNvSpPr>
            <a:spLocks noGrp="1"/>
          </p:cNvSpPr>
          <p:nvPr>
            <p:ph type="sldNum" sz="quarter" idx="10"/>
          </p:nvPr>
        </p:nvSpPr>
        <p:spPr/>
        <p:txBody>
          <a:bodyPr/>
          <a:lstStyle/>
          <a:p>
            <a:fld id="{765A4552-071A-426F-84ED-90FD9373E458}" type="slidenum">
              <a:rPr lang="it-IT" altLang="it-IT" smtClean="0"/>
              <a:pPr/>
              <a:t>6</a:t>
            </a:fld>
            <a:endParaRPr lang="it-IT" altLang="it-IT"/>
          </a:p>
        </p:txBody>
      </p:sp>
      <p:pic>
        <p:nvPicPr>
          <p:cNvPr id="5" name="Picture 4"/>
          <p:cNvPicPr>
            <a:picLocks noChangeAspect="1"/>
          </p:cNvPicPr>
          <p:nvPr/>
        </p:nvPicPr>
        <p:blipFill>
          <a:blip r:embed="rId2"/>
          <a:stretch>
            <a:fillRect/>
          </a:stretch>
        </p:blipFill>
        <p:spPr>
          <a:xfrm>
            <a:off x="2159992" y="2771725"/>
            <a:ext cx="5472608" cy="4094613"/>
          </a:xfrm>
          <a:prstGeom prst="rect">
            <a:avLst/>
          </a:prstGeom>
        </p:spPr>
      </p:pic>
    </p:spTree>
    <p:extLst>
      <p:ext uri="{BB962C8B-B14F-4D97-AF65-F5344CB8AC3E}">
        <p14:creationId xmlns:p14="http://schemas.microsoft.com/office/powerpoint/2010/main" val="2255825962"/>
      </p:ext>
    </p:extLst>
  </p:cSld>
  <p:clrMapOvr>
    <a:masterClrMapping/>
  </p:clrMapOvr>
  <p:transition spd="med">
    <p:fade/>
  </p:transition>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6385" name="Title 1"/>
          <p:cNvSpPr>
            <a:spLocks noGrp="1"/>
          </p:cNvSpPr>
          <p:nvPr>
            <p:ph type="title"/>
          </p:nvPr>
        </p:nvSpPr>
        <p:spPr bwMode="auto">
          <a:xfrm>
            <a:off x="2952750" y="179388"/>
            <a:ext cx="6696075" cy="936625"/>
          </a:xfrm>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Ctr="0" compatLnSpc="1">
            <a:prstTxWarp prst="textNoShape">
              <a:avLst/>
            </a:prstTxWarp>
          </a:bodyPr>
          <a:lstStyle/>
          <a:p>
            <a:pPr eaLnBrk="1" hangingPunct="1"/>
            <a:r>
              <a:rPr lang="en-US" altLang="it-IT" b="1" dirty="0" smtClean="0">
                <a:cs typeface="MS PGothic" panose="020B0600070205080204" pitchFamily="34" charset="-128"/>
              </a:rPr>
              <a:t>Regulatory Framework - I</a:t>
            </a:r>
          </a:p>
        </p:txBody>
      </p:sp>
      <p:sp>
        <p:nvSpPr>
          <p:cNvPr id="4" name="Slide Number Placeholder 3"/>
          <p:cNvSpPr>
            <a:spLocks noGrp="1"/>
          </p:cNvSpPr>
          <p:nvPr>
            <p:ph type="sldNum" sz="quarter" idx="10"/>
          </p:nvPr>
        </p:nvSpPr>
        <p:spPr>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9525">
                <a:solidFill>
                  <a:srgbClr val="808080"/>
                </a:solidFill>
                <a:round/>
                <a:headEnd/>
                <a:tailEnd/>
              </a14:hiddenLine>
            </a:ext>
            <a:ext uri="{AF507438-7753-43e0-B8FC-AC1667EBCBE1}">
              <a14:hiddenEffects xmlns="" xmlns:a14="http://schemas.microsoft.com/office/drawing/2010/main">
                <a:effectLst>
                  <a:outerShdw blurRad="63500" dist="38099" dir="2700000" algn="ctr" rotWithShape="0">
                    <a:schemeClr val="bg2">
                      <a:alpha val="74997"/>
                    </a:schemeClr>
                  </a:outerShdw>
                </a:effectLst>
              </a14:hiddenEffects>
            </a:ext>
            <a:ext uri="{FAA26D3D-D897-4be2-8F04-BA451C77F1D7}">
              <ma14:placeholderFlag xmlns="" xmlns:ma14="http://schemas.microsoft.com/office/mac/drawingml/2011/main" val="1"/>
            </a:ext>
          </a:extLst>
        </p:spPr>
        <p:txBody>
          <a:bodyPr/>
          <a:lstStyle>
            <a:lvl1pPr eaLnBrk="0">
              <a:tabLst>
                <a:tab pos="0" algn="l"/>
                <a:tab pos="446088" algn="l"/>
                <a:tab pos="895350" algn="l"/>
                <a:tab pos="1344613" algn="l"/>
                <a:tab pos="1793875" algn="l"/>
                <a:tab pos="2243138" algn="l"/>
                <a:tab pos="2692400" algn="l"/>
                <a:tab pos="3141663" algn="l"/>
                <a:tab pos="3590925" algn="l"/>
                <a:tab pos="4040188" algn="l"/>
                <a:tab pos="4489450" algn="l"/>
                <a:tab pos="4938713" algn="l"/>
                <a:tab pos="5387975" algn="l"/>
                <a:tab pos="5837238" algn="l"/>
                <a:tab pos="6286500" algn="l"/>
                <a:tab pos="6735763" algn="l"/>
                <a:tab pos="7185025" algn="l"/>
                <a:tab pos="7634288" algn="l"/>
                <a:tab pos="8083550" algn="l"/>
                <a:tab pos="8532813" algn="l"/>
                <a:tab pos="8982075" algn="l"/>
              </a:tabLst>
              <a:defRPr sz="2400">
                <a:solidFill>
                  <a:schemeClr val="bg1"/>
                </a:solidFill>
                <a:latin typeface="Arial" panose="020B0604020202020204" pitchFamily="34" charset="0"/>
                <a:ea typeface="MS PGothic" panose="020B0600070205080204" pitchFamily="34" charset="-128"/>
              </a:defRPr>
            </a:lvl1pPr>
            <a:lvl2pPr marL="742950" indent="-285750" eaLnBrk="0">
              <a:tabLst>
                <a:tab pos="0" algn="l"/>
                <a:tab pos="446088" algn="l"/>
                <a:tab pos="895350" algn="l"/>
                <a:tab pos="1344613" algn="l"/>
                <a:tab pos="1793875" algn="l"/>
                <a:tab pos="2243138" algn="l"/>
                <a:tab pos="2692400" algn="l"/>
                <a:tab pos="3141663" algn="l"/>
                <a:tab pos="3590925" algn="l"/>
                <a:tab pos="4040188" algn="l"/>
                <a:tab pos="4489450" algn="l"/>
                <a:tab pos="4938713" algn="l"/>
                <a:tab pos="5387975" algn="l"/>
                <a:tab pos="5837238" algn="l"/>
                <a:tab pos="6286500" algn="l"/>
                <a:tab pos="6735763" algn="l"/>
                <a:tab pos="7185025" algn="l"/>
                <a:tab pos="7634288" algn="l"/>
                <a:tab pos="8083550" algn="l"/>
                <a:tab pos="8532813" algn="l"/>
                <a:tab pos="8982075" algn="l"/>
              </a:tabLst>
              <a:defRPr sz="2400">
                <a:solidFill>
                  <a:schemeClr val="bg1"/>
                </a:solidFill>
                <a:latin typeface="Arial" panose="020B0604020202020204" pitchFamily="34" charset="0"/>
                <a:ea typeface="MS PGothic" panose="020B0600070205080204" pitchFamily="34" charset="-128"/>
              </a:defRPr>
            </a:lvl2pPr>
            <a:lvl3pPr marL="1143000" indent="-228600" eaLnBrk="0">
              <a:tabLst>
                <a:tab pos="0" algn="l"/>
                <a:tab pos="446088" algn="l"/>
                <a:tab pos="895350" algn="l"/>
                <a:tab pos="1344613" algn="l"/>
                <a:tab pos="1793875" algn="l"/>
                <a:tab pos="2243138" algn="l"/>
                <a:tab pos="2692400" algn="l"/>
                <a:tab pos="3141663" algn="l"/>
                <a:tab pos="3590925" algn="l"/>
                <a:tab pos="4040188" algn="l"/>
                <a:tab pos="4489450" algn="l"/>
                <a:tab pos="4938713" algn="l"/>
                <a:tab pos="5387975" algn="l"/>
                <a:tab pos="5837238" algn="l"/>
                <a:tab pos="6286500" algn="l"/>
                <a:tab pos="6735763" algn="l"/>
                <a:tab pos="7185025" algn="l"/>
                <a:tab pos="7634288" algn="l"/>
                <a:tab pos="8083550" algn="l"/>
                <a:tab pos="8532813" algn="l"/>
                <a:tab pos="8982075" algn="l"/>
              </a:tabLst>
              <a:defRPr sz="2400">
                <a:solidFill>
                  <a:schemeClr val="bg1"/>
                </a:solidFill>
                <a:latin typeface="Arial" panose="020B0604020202020204" pitchFamily="34" charset="0"/>
                <a:ea typeface="MS PGothic" panose="020B0600070205080204" pitchFamily="34" charset="-128"/>
              </a:defRPr>
            </a:lvl3pPr>
            <a:lvl4pPr marL="1600200" indent="-228600" eaLnBrk="0">
              <a:tabLst>
                <a:tab pos="0" algn="l"/>
                <a:tab pos="446088" algn="l"/>
                <a:tab pos="895350" algn="l"/>
                <a:tab pos="1344613" algn="l"/>
                <a:tab pos="1793875" algn="l"/>
                <a:tab pos="2243138" algn="l"/>
                <a:tab pos="2692400" algn="l"/>
                <a:tab pos="3141663" algn="l"/>
                <a:tab pos="3590925" algn="l"/>
                <a:tab pos="4040188" algn="l"/>
                <a:tab pos="4489450" algn="l"/>
                <a:tab pos="4938713" algn="l"/>
                <a:tab pos="5387975" algn="l"/>
                <a:tab pos="5837238" algn="l"/>
                <a:tab pos="6286500" algn="l"/>
                <a:tab pos="6735763" algn="l"/>
                <a:tab pos="7185025" algn="l"/>
                <a:tab pos="7634288" algn="l"/>
                <a:tab pos="8083550" algn="l"/>
                <a:tab pos="8532813" algn="l"/>
                <a:tab pos="8982075" algn="l"/>
              </a:tabLst>
              <a:defRPr sz="2400">
                <a:solidFill>
                  <a:schemeClr val="bg1"/>
                </a:solidFill>
                <a:latin typeface="Arial" panose="020B0604020202020204" pitchFamily="34" charset="0"/>
                <a:ea typeface="MS PGothic" panose="020B0600070205080204" pitchFamily="34" charset="-128"/>
              </a:defRPr>
            </a:lvl4pPr>
            <a:lvl5pPr marL="2057400" indent="-228600" eaLnBrk="0">
              <a:tabLst>
                <a:tab pos="0" algn="l"/>
                <a:tab pos="446088" algn="l"/>
                <a:tab pos="895350" algn="l"/>
                <a:tab pos="1344613" algn="l"/>
                <a:tab pos="1793875" algn="l"/>
                <a:tab pos="2243138" algn="l"/>
                <a:tab pos="2692400" algn="l"/>
                <a:tab pos="3141663" algn="l"/>
                <a:tab pos="3590925" algn="l"/>
                <a:tab pos="4040188" algn="l"/>
                <a:tab pos="4489450" algn="l"/>
                <a:tab pos="4938713" algn="l"/>
                <a:tab pos="5387975" algn="l"/>
                <a:tab pos="5837238" algn="l"/>
                <a:tab pos="6286500" algn="l"/>
                <a:tab pos="6735763" algn="l"/>
                <a:tab pos="7185025" algn="l"/>
                <a:tab pos="7634288" algn="l"/>
                <a:tab pos="8083550" algn="l"/>
                <a:tab pos="8532813" algn="l"/>
                <a:tab pos="8982075" algn="l"/>
              </a:tabLst>
              <a:defRPr sz="2400">
                <a:solidFill>
                  <a:schemeClr val="bg1"/>
                </a:solidFill>
                <a:latin typeface="Arial" panose="020B0604020202020204" pitchFamily="34" charset="0"/>
                <a:ea typeface="MS PGothic" panose="020B0600070205080204" pitchFamily="34" charset="-128"/>
              </a:defRPr>
            </a:lvl5pPr>
            <a:lvl6pPr marL="2514600" indent="-228600" defTabSz="447675" eaLnBrk="0" fontAlgn="base" hangingPunct="0">
              <a:lnSpc>
                <a:spcPct val="93000"/>
              </a:lnSpc>
              <a:spcBef>
                <a:spcPct val="0"/>
              </a:spcBef>
              <a:spcAft>
                <a:spcPct val="0"/>
              </a:spcAft>
              <a:buClr>
                <a:srgbClr val="000000"/>
              </a:buClr>
              <a:buSzPct val="100000"/>
              <a:buFont typeface="Times New Roman" panose="02020603050405020304" pitchFamily="18" charset="0"/>
              <a:tabLst>
                <a:tab pos="0" algn="l"/>
                <a:tab pos="446088" algn="l"/>
                <a:tab pos="895350" algn="l"/>
                <a:tab pos="1344613" algn="l"/>
                <a:tab pos="1793875" algn="l"/>
                <a:tab pos="2243138" algn="l"/>
                <a:tab pos="2692400" algn="l"/>
                <a:tab pos="3141663" algn="l"/>
                <a:tab pos="3590925" algn="l"/>
                <a:tab pos="4040188" algn="l"/>
                <a:tab pos="4489450" algn="l"/>
                <a:tab pos="4938713" algn="l"/>
                <a:tab pos="5387975" algn="l"/>
                <a:tab pos="5837238" algn="l"/>
                <a:tab pos="6286500" algn="l"/>
                <a:tab pos="6735763" algn="l"/>
                <a:tab pos="7185025" algn="l"/>
                <a:tab pos="7634288" algn="l"/>
                <a:tab pos="8083550" algn="l"/>
                <a:tab pos="8532813" algn="l"/>
                <a:tab pos="8982075" algn="l"/>
              </a:tabLst>
              <a:defRPr sz="2400">
                <a:solidFill>
                  <a:schemeClr val="bg1"/>
                </a:solidFill>
                <a:latin typeface="Arial" panose="020B0604020202020204" pitchFamily="34" charset="0"/>
                <a:ea typeface="MS PGothic" panose="020B0600070205080204" pitchFamily="34" charset="-128"/>
              </a:defRPr>
            </a:lvl6pPr>
            <a:lvl7pPr marL="2971800" indent="-228600" defTabSz="447675" eaLnBrk="0" fontAlgn="base" hangingPunct="0">
              <a:lnSpc>
                <a:spcPct val="93000"/>
              </a:lnSpc>
              <a:spcBef>
                <a:spcPct val="0"/>
              </a:spcBef>
              <a:spcAft>
                <a:spcPct val="0"/>
              </a:spcAft>
              <a:buClr>
                <a:srgbClr val="000000"/>
              </a:buClr>
              <a:buSzPct val="100000"/>
              <a:buFont typeface="Times New Roman" panose="02020603050405020304" pitchFamily="18" charset="0"/>
              <a:tabLst>
                <a:tab pos="0" algn="l"/>
                <a:tab pos="446088" algn="l"/>
                <a:tab pos="895350" algn="l"/>
                <a:tab pos="1344613" algn="l"/>
                <a:tab pos="1793875" algn="l"/>
                <a:tab pos="2243138" algn="l"/>
                <a:tab pos="2692400" algn="l"/>
                <a:tab pos="3141663" algn="l"/>
                <a:tab pos="3590925" algn="l"/>
                <a:tab pos="4040188" algn="l"/>
                <a:tab pos="4489450" algn="l"/>
                <a:tab pos="4938713" algn="l"/>
                <a:tab pos="5387975" algn="l"/>
                <a:tab pos="5837238" algn="l"/>
                <a:tab pos="6286500" algn="l"/>
                <a:tab pos="6735763" algn="l"/>
                <a:tab pos="7185025" algn="l"/>
                <a:tab pos="7634288" algn="l"/>
                <a:tab pos="8083550" algn="l"/>
                <a:tab pos="8532813" algn="l"/>
                <a:tab pos="8982075" algn="l"/>
              </a:tabLst>
              <a:defRPr sz="2400">
                <a:solidFill>
                  <a:schemeClr val="bg1"/>
                </a:solidFill>
                <a:latin typeface="Arial" panose="020B0604020202020204" pitchFamily="34" charset="0"/>
                <a:ea typeface="MS PGothic" panose="020B0600070205080204" pitchFamily="34" charset="-128"/>
              </a:defRPr>
            </a:lvl7pPr>
            <a:lvl8pPr marL="3429000" indent="-228600" defTabSz="447675" eaLnBrk="0" fontAlgn="base" hangingPunct="0">
              <a:lnSpc>
                <a:spcPct val="93000"/>
              </a:lnSpc>
              <a:spcBef>
                <a:spcPct val="0"/>
              </a:spcBef>
              <a:spcAft>
                <a:spcPct val="0"/>
              </a:spcAft>
              <a:buClr>
                <a:srgbClr val="000000"/>
              </a:buClr>
              <a:buSzPct val="100000"/>
              <a:buFont typeface="Times New Roman" panose="02020603050405020304" pitchFamily="18" charset="0"/>
              <a:tabLst>
                <a:tab pos="0" algn="l"/>
                <a:tab pos="446088" algn="l"/>
                <a:tab pos="895350" algn="l"/>
                <a:tab pos="1344613" algn="l"/>
                <a:tab pos="1793875" algn="l"/>
                <a:tab pos="2243138" algn="l"/>
                <a:tab pos="2692400" algn="l"/>
                <a:tab pos="3141663" algn="l"/>
                <a:tab pos="3590925" algn="l"/>
                <a:tab pos="4040188" algn="l"/>
                <a:tab pos="4489450" algn="l"/>
                <a:tab pos="4938713" algn="l"/>
                <a:tab pos="5387975" algn="l"/>
                <a:tab pos="5837238" algn="l"/>
                <a:tab pos="6286500" algn="l"/>
                <a:tab pos="6735763" algn="l"/>
                <a:tab pos="7185025" algn="l"/>
                <a:tab pos="7634288" algn="l"/>
                <a:tab pos="8083550" algn="l"/>
                <a:tab pos="8532813" algn="l"/>
                <a:tab pos="8982075" algn="l"/>
              </a:tabLst>
              <a:defRPr sz="2400">
                <a:solidFill>
                  <a:schemeClr val="bg1"/>
                </a:solidFill>
                <a:latin typeface="Arial" panose="020B0604020202020204" pitchFamily="34" charset="0"/>
                <a:ea typeface="MS PGothic" panose="020B0600070205080204" pitchFamily="34" charset="-128"/>
              </a:defRPr>
            </a:lvl8pPr>
            <a:lvl9pPr marL="3886200" indent="-228600" defTabSz="447675" eaLnBrk="0" fontAlgn="base" hangingPunct="0">
              <a:lnSpc>
                <a:spcPct val="93000"/>
              </a:lnSpc>
              <a:spcBef>
                <a:spcPct val="0"/>
              </a:spcBef>
              <a:spcAft>
                <a:spcPct val="0"/>
              </a:spcAft>
              <a:buClr>
                <a:srgbClr val="000000"/>
              </a:buClr>
              <a:buSzPct val="100000"/>
              <a:buFont typeface="Times New Roman" panose="02020603050405020304" pitchFamily="18" charset="0"/>
              <a:tabLst>
                <a:tab pos="0" algn="l"/>
                <a:tab pos="446088" algn="l"/>
                <a:tab pos="895350" algn="l"/>
                <a:tab pos="1344613" algn="l"/>
                <a:tab pos="1793875" algn="l"/>
                <a:tab pos="2243138" algn="l"/>
                <a:tab pos="2692400" algn="l"/>
                <a:tab pos="3141663" algn="l"/>
                <a:tab pos="3590925" algn="l"/>
                <a:tab pos="4040188" algn="l"/>
                <a:tab pos="4489450" algn="l"/>
                <a:tab pos="4938713" algn="l"/>
                <a:tab pos="5387975" algn="l"/>
                <a:tab pos="5837238" algn="l"/>
                <a:tab pos="6286500" algn="l"/>
                <a:tab pos="6735763" algn="l"/>
                <a:tab pos="7185025" algn="l"/>
                <a:tab pos="7634288" algn="l"/>
                <a:tab pos="8083550" algn="l"/>
                <a:tab pos="8532813" algn="l"/>
                <a:tab pos="8982075" algn="l"/>
              </a:tabLst>
              <a:defRPr sz="2400">
                <a:solidFill>
                  <a:schemeClr val="bg1"/>
                </a:solidFill>
                <a:latin typeface="Arial" panose="020B0604020202020204" pitchFamily="34" charset="0"/>
                <a:ea typeface="MS PGothic" panose="020B0600070205080204" pitchFamily="34" charset="-128"/>
              </a:defRPr>
            </a:lvl9pPr>
          </a:lstStyle>
          <a:p>
            <a:pPr eaLnBrk="1"/>
            <a:fld id="{9B710928-F320-4365-A1FF-7F44B486050E}" type="slidenum">
              <a:rPr lang="it-IT" altLang="it-IT" sz="1300">
                <a:solidFill>
                  <a:srgbClr val="000000"/>
                </a:solidFill>
              </a:rPr>
              <a:pPr eaLnBrk="1"/>
              <a:t>7</a:t>
            </a:fld>
            <a:endParaRPr lang="it-IT" altLang="it-IT" sz="1300">
              <a:solidFill>
                <a:srgbClr val="000000"/>
              </a:solidFill>
            </a:endParaRPr>
          </a:p>
        </p:txBody>
      </p:sp>
      <p:sp>
        <p:nvSpPr>
          <p:cNvPr id="5" name="Rectangle 4"/>
          <p:cNvSpPr>
            <a:spLocks noChangeArrowheads="1"/>
          </p:cNvSpPr>
          <p:nvPr/>
        </p:nvSpPr>
        <p:spPr bwMode="auto">
          <a:xfrm>
            <a:off x="2160588" y="3529013"/>
            <a:ext cx="10080625" cy="0"/>
          </a:xfrm>
          <a:prstGeom prst="rect">
            <a:avLst/>
          </a:prstGeom>
          <a:noFill/>
          <a:ln>
            <a:noFill/>
          </a:ln>
          <a:effectLst/>
          <a:extLst>
            <a:ext uri="{909E8E84-426E-40DD-AFC4-6F175D3DCCD1}">
              <a14:hiddenFill xmlns:a14="http://schemas.microsoft.com/office/drawing/2010/main">
                <a:solidFill>
                  <a:srgbClr val="00B8FF"/>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prstTxWarp prst="textNoShape">
              <a:avLst/>
            </a:prstTxWarp>
            <a:spAutoFit/>
          </a:bodyPr>
          <a:lstStyle/>
          <a:p>
            <a:pPr marL="0" marR="0" lvl="0" indent="0" algn="l" defTabSz="447675" rtl="0" eaLnBrk="0" fontAlgn="base" latinLnBrk="0" hangingPunct="0">
              <a:lnSpc>
                <a:spcPct val="93000"/>
              </a:lnSpc>
              <a:spcBef>
                <a:spcPct val="0"/>
              </a:spcBef>
              <a:spcAft>
                <a:spcPct val="0"/>
              </a:spcAft>
              <a:buClr>
                <a:srgbClr val="000000"/>
              </a:buClr>
              <a:buSzPct val="100000"/>
              <a:buFont typeface="Times New Roman" panose="02020603050405020304" pitchFamily="18" charset="0"/>
              <a:buNone/>
              <a:tabLst/>
            </a:pPr>
            <a:r>
              <a:rPr kumimoji="0" lang="it-IT" altLang="it-IT" sz="2400" b="0" i="0" u="none" strike="noStrike" cap="none" normalizeH="0" baseline="0" smtClean="0">
                <a:ln>
                  <a:noFill/>
                </a:ln>
                <a:solidFill>
                  <a:schemeClr val="bg1"/>
                </a:solidFill>
                <a:effectLst/>
                <a:latin typeface="Arial" panose="020B0604020202020204" pitchFamily="34" charset="0"/>
                <a:ea typeface="MS PGothic" panose="020B0600070205080204" pitchFamily="34" charset="-128"/>
              </a:rPr>
              <a:t/>
            </a:r>
            <a:br>
              <a:rPr kumimoji="0" lang="it-IT" altLang="it-IT" sz="2400" b="0" i="0" u="none" strike="noStrike" cap="none" normalizeH="0" baseline="0" smtClean="0">
                <a:ln>
                  <a:noFill/>
                </a:ln>
                <a:solidFill>
                  <a:schemeClr val="bg1"/>
                </a:solidFill>
                <a:effectLst/>
                <a:latin typeface="Arial" panose="020B0604020202020204" pitchFamily="34" charset="0"/>
                <a:ea typeface="MS PGothic" panose="020B0600070205080204" pitchFamily="34" charset="-128"/>
              </a:rPr>
            </a:br>
            <a:endParaRPr kumimoji="0" lang="it-IT" altLang="it-IT" sz="2400" b="0" i="0" u="none" strike="noStrike" cap="none" normalizeH="0" baseline="0" smtClean="0">
              <a:ln>
                <a:noFill/>
              </a:ln>
              <a:solidFill>
                <a:schemeClr val="bg1"/>
              </a:solidFill>
              <a:effectLst/>
              <a:latin typeface="Arial" panose="020B0604020202020204" pitchFamily="34" charset="0"/>
              <a:ea typeface="MS PGothic" panose="020B0600070205080204" pitchFamily="34" charset="-128"/>
            </a:endParaRPr>
          </a:p>
        </p:txBody>
      </p:sp>
      <p:sp>
        <p:nvSpPr>
          <p:cNvPr id="8" name="Rectangle 7"/>
          <p:cNvSpPr/>
          <p:nvPr/>
        </p:nvSpPr>
        <p:spPr>
          <a:xfrm>
            <a:off x="359915" y="1403573"/>
            <a:ext cx="9144447" cy="1688283"/>
          </a:xfrm>
          <a:prstGeom prst="rect">
            <a:avLst/>
          </a:prstGeom>
        </p:spPr>
        <p:txBody>
          <a:bodyPr wrap="square">
            <a:spAutoFit/>
          </a:bodyPr>
          <a:lstStyle>
            <a:lvl1pPr eaLnBrk="0">
              <a:defRPr sz="2400">
                <a:solidFill>
                  <a:schemeClr val="bg1"/>
                </a:solidFill>
                <a:latin typeface="Arial" panose="020B0604020202020204" pitchFamily="34" charset="0"/>
                <a:ea typeface="MS PGothic" panose="020B0600070205080204" pitchFamily="34" charset="-128"/>
              </a:defRPr>
            </a:lvl1pPr>
            <a:lvl2pPr marL="742950" indent="-285750" eaLnBrk="0">
              <a:defRPr sz="2400">
                <a:solidFill>
                  <a:schemeClr val="bg1"/>
                </a:solidFill>
                <a:latin typeface="Arial" panose="020B0604020202020204" pitchFamily="34" charset="0"/>
                <a:ea typeface="MS PGothic" panose="020B0600070205080204" pitchFamily="34" charset="-128"/>
              </a:defRPr>
            </a:lvl2pPr>
            <a:lvl3pPr marL="1143000" indent="-228600" eaLnBrk="0">
              <a:defRPr sz="2400">
                <a:solidFill>
                  <a:schemeClr val="bg1"/>
                </a:solidFill>
                <a:latin typeface="Arial" panose="020B0604020202020204" pitchFamily="34" charset="0"/>
                <a:ea typeface="MS PGothic" panose="020B0600070205080204" pitchFamily="34" charset="-128"/>
              </a:defRPr>
            </a:lvl3pPr>
            <a:lvl4pPr marL="1600200" indent="-228600" eaLnBrk="0">
              <a:defRPr sz="2400">
                <a:solidFill>
                  <a:schemeClr val="bg1"/>
                </a:solidFill>
                <a:latin typeface="Arial" panose="020B0604020202020204" pitchFamily="34" charset="0"/>
                <a:ea typeface="MS PGothic" panose="020B0600070205080204" pitchFamily="34" charset="-128"/>
              </a:defRPr>
            </a:lvl4pPr>
            <a:lvl5pPr marL="2057400" indent="-228600" eaLnBrk="0">
              <a:defRPr sz="2400">
                <a:solidFill>
                  <a:schemeClr val="bg1"/>
                </a:solidFill>
                <a:latin typeface="Arial" panose="020B0604020202020204" pitchFamily="34" charset="0"/>
                <a:ea typeface="MS PGothic" panose="020B0600070205080204" pitchFamily="34" charset="-128"/>
              </a:defRPr>
            </a:lvl5pPr>
            <a:lvl6pPr marL="2514600" indent="-228600" defTabSz="447675" eaLnBrk="0" fontAlgn="base" hangingPunct="0">
              <a:lnSpc>
                <a:spcPct val="93000"/>
              </a:lnSpc>
              <a:spcBef>
                <a:spcPct val="0"/>
              </a:spcBef>
              <a:spcAft>
                <a:spcPct val="0"/>
              </a:spcAft>
              <a:buClr>
                <a:srgbClr val="000000"/>
              </a:buClr>
              <a:buSzPct val="100000"/>
              <a:buFont typeface="Times New Roman" panose="02020603050405020304" pitchFamily="18" charset="0"/>
              <a:defRPr sz="2400">
                <a:solidFill>
                  <a:schemeClr val="bg1"/>
                </a:solidFill>
                <a:latin typeface="Arial" panose="020B0604020202020204" pitchFamily="34" charset="0"/>
                <a:ea typeface="MS PGothic" panose="020B0600070205080204" pitchFamily="34" charset="-128"/>
              </a:defRPr>
            </a:lvl6pPr>
            <a:lvl7pPr marL="2971800" indent="-228600" defTabSz="447675" eaLnBrk="0" fontAlgn="base" hangingPunct="0">
              <a:lnSpc>
                <a:spcPct val="93000"/>
              </a:lnSpc>
              <a:spcBef>
                <a:spcPct val="0"/>
              </a:spcBef>
              <a:spcAft>
                <a:spcPct val="0"/>
              </a:spcAft>
              <a:buClr>
                <a:srgbClr val="000000"/>
              </a:buClr>
              <a:buSzPct val="100000"/>
              <a:buFont typeface="Times New Roman" panose="02020603050405020304" pitchFamily="18" charset="0"/>
              <a:defRPr sz="2400">
                <a:solidFill>
                  <a:schemeClr val="bg1"/>
                </a:solidFill>
                <a:latin typeface="Arial" panose="020B0604020202020204" pitchFamily="34" charset="0"/>
                <a:ea typeface="MS PGothic" panose="020B0600070205080204" pitchFamily="34" charset="-128"/>
              </a:defRPr>
            </a:lvl7pPr>
            <a:lvl8pPr marL="3429000" indent="-228600" defTabSz="447675" eaLnBrk="0" fontAlgn="base" hangingPunct="0">
              <a:lnSpc>
                <a:spcPct val="93000"/>
              </a:lnSpc>
              <a:spcBef>
                <a:spcPct val="0"/>
              </a:spcBef>
              <a:spcAft>
                <a:spcPct val="0"/>
              </a:spcAft>
              <a:buClr>
                <a:srgbClr val="000000"/>
              </a:buClr>
              <a:buSzPct val="100000"/>
              <a:buFont typeface="Times New Roman" panose="02020603050405020304" pitchFamily="18" charset="0"/>
              <a:defRPr sz="2400">
                <a:solidFill>
                  <a:schemeClr val="bg1"/>
                </a:solidFill>
                <a:latin typeface="Arial" panose="020B0604020202020204" pitchFamily="34" charset="0"/>
                <a:ea typeface="MS PGothic" panose="020B0600070205080204" pitchFamily="34" charset="-128"/>
              </a:defRPr>
            </a:lvl8pPr>
            <a:lvl9pPr marL="3886200" indent="-228600" defTabSz="447675" eaLnBrk="0" fontAlgn="base" hangingPunct="0">
              <a:lnSpc>
                <a:spcPct val="93000"/>
              </a:lnSpc>
              <a:spcBef>
                <a:spcPct val="0"/>
              </a:spcBef>
              <a:spcAft>
                <a:spcPct val="0"/>
              </a:spcAft>
              <a:buClr>
                <a:srgbClr val="000000"/>
              </a:buClr>
              <a:buSzPct val="100000"/>
              <a:buFont typeface="Times New Roman" panose="02020603050405020304" pitchFamily="18" charset="0"/>
              <a:defRPr sz="2400">
                <a:solidFill>
                  <a:schemeClr val="bg1"/>
                </a:solidFill>
                <a:latin typeface="Arial" panose="020B0604020202020204" pitchFamily="34" charset="0"/>
                <a:ea typeface="MS PGothic" panose="020B0600070205080204" pitchFamily="34" charset="-128"/>
              </a:defRPr>
            </a:lvl9pPr>
          </a:lstStyle>
          <a:p>
            <a:pPr eaLnBrk="1">
              <a:spcAft>
                <a:spcPts val="1200"/>
              </a:spcAft>
            </a:pPr>
            <a:r>
              <a:rPr lang="en-US" altLang="it-IT" sz="1800" dirty="0" smtClean="0">
                <a:solidFill>
                  <a:srgbClr val="000000"/>
                </a:solidFill>
              </a:rPr>
              <a:t>The RFPS is a system, composed by different elements which relate to different regulatory areas. A list of European Union Directives cover these areas.</a:t>
            </a:r>
          </a:p>
          <a:p>
            <a:pPr eaLnBrk="1">
              <a:spcAft>
                <a:spcPts val="1200"/>
              </a:spcAft>
            </a:pPr>
            <a:r>
              <a:rPr lang="en-US" altLang="it-IT" sz="1800" dirty="0" smtClean="0">
                <a:solidFill>
                  <a:srgbClr val="000000"/>
                </a:solidFill>
              </a:rPr>
              <a:t>Besides, each area is covered also by multiple standards from different International and European Organizations or Committees. </a:t>
            </a:r>
          </a:p>
          <a:p>
            <a:pPr eaLnBrk="1">
              <a:spcAft>
                <a:spcPts val="1200"/>
              </a:spcAft>
            </a:pPr>
            <a:r>
              <a:rPr lang="en-US" altLang="it-IT" sz="1800" dirty="0" smtClean="0">
                <a:solidFill>
                  <a:srgbClr val="000000"/>
                </a:solidFill>
              </a:rPr>
              <a:t>In ESS, National Swedish standards and internal documents and rules apply also.</a:t>
            </a:r>
          </a:p>
        </p:txBody>
      </p:sp>
      <p:graphicFrame>
        <p:nvGraphicFramePr>
          <p:cNvPr id="10" name="Table 9"/>
          <p:cNvGraphicFramePr>
            <a:graphicFrameLocks noGrp="1"/>
          </p:cNvGraphicFramePr>
          <p:nvPr>
            <p:extLst>
              <p:ext uri="{D42A27DB-BD31-4B8C-83A1-F6EECF244321}">
                <p14:modId xmlns:p14="http://schemas.microsoft.com/office/powerpoint/2010/main" val="2294409651"/>
              </p:ext>
            </p:extLst>
          </p:nvPr>
        </p:nvGraphicFramePr>
        <p:xfrm>
          <a:off x="431799" y="3203773"/>
          <a:ext cx="9072563" cy="3801267"/>
        </p:xfrm>
        <a:graphic>
          <a:graphicData uri="http://schemas.openxmlformats.org/drawingml/2006/table">
            <a:tbl>
              <a:tblPr firstRow="1" bandRow="1">
                <a:tableStyleId>{5C22544A-7EE6-4342-B048-85BDC9FD1C3A}</a:tableStyleId>
              </a:tblPr>
              <a:tblGrid>
                <a:gridCol w="2376265">
                  <a:extLst>
                    <a:ext uri="{9D8B030D-6E8A-4147-A177-3AD203B41FA5}">
                      <a16:colId xmlns="" xmlns:a16="http://schemas.microsoft.com/office/drawing/2014/main" val="1397572043"/>
                    </a:ext>
                  </a:extLst>
                </a:gridCol>
                <a:gridCol w="1368152">
                  <a:extLst>
                    <a:ext uri="{9D8B030D-6E8A-4147-A177-3AD203B41FA5}">
                      <a16:colId xmlns="" xmlns:a16="http://schemas.microsoft.com/office/drawing/2014/main" val="2634312300"/>
                    </a:ext>
                  </a:extLst>
                </a:gridCol>
                <a:gridCol w="5328146">
                  <a:extLst>
                    <a:ext uri="{9D8B030D-6E8A-4147-A177-3AD203B41FA5}">
                      <a16:colId xmlns="" xmlns:a16="http://schemas.microsoft.com/office/drawing/2014/main" val="677348417"/>
                    </a:ext>
                  </a:extLst>
                </a:gridCol>
              </a:tblGrid>
              <a:tr h="320763">
                <a:tc>
                  <a:txBody>
                    <a:bodyPr/>
                    <a:lstStyle/>
                    <a:p>
                      <a:r>
                        <a:rPr lang="it-IT" sz="1200" dirty="0" smtClean="0"/>
                        <a:t>Area</a:t>
                      </a:r>
                      <a:endParaRPr lang="it-IT" sz="1200" dirty="0"/>
                    </a:p>
                  </a:txBody>
                  <a:tcPr anchor="ctr"/>
                </a:tc>
                <a:tc>
                  <a:txBody>
                    <a:bodyPr/>
                    <a:lstStyle/>
                    <a:p>
                      <a:r>
                        <a:rPr lang="it-IT" sz="1200" dirty="0" smtClean="0"/>
                        <a:t>EU directives</a:t>
                      </a:r>
                      <a:endParaRPr lang="it-IT" sz="1200" dirty="0"/>
                    </a:p>
                  </a:txBody>
                  <a:tcPr anchor="ctr"/>
                </a:tc>
                <a:tc>
                  <a:txBody>
                    <a:bodyPr/>
                    <a:lstStyle/>
                    <a:p>
                      <a:r>
                        <a:rPr lang="it-IT" sz="1200" dirty="0" smtClean="0"/>
                        <a:t>Topics </a:t>
                      </a:r>
                      <a:endParaRPr lang="it-IT" sz="1200" dirty="0"/>
                    </a:p>
                  </a:txBody>
                  <a:tcPr anchor="ctr"/>
                </a:tc>
                <a:extLst>
                  <a:ext uri="{0D108BD9-81ED-4DB2-BD59-A6C34878D82A}">
                    <a16:rowId xmlns="" xmlns:a16="http://schemas.microsoft.com/office/drawing/2014/main" val="360015358"/>
                  </a:ext>
                </a:extLst>
              </a:tr>
              <a:tr h="320763">
                <a:tc>
                  <a:txBody>
                    <a:bodyPr/>
                    <a:lstStyle/>
                    <a:p>
                      <a:r>
                        <a:rPr lang="it-IT" sz="1200" dirty="0" smtClean="0"/>
                        <a:t>Machinery</a:t>
                      </a:r>
                      <a:r>
                        <a:rPr lang="it-IT" sz="1200" baseline="0" dirty="0" smtClean="0"/>
                        <a:t> Safety</a:t>
                      </a:r>
                      <a:endParaRPr lang="it-IT" sz="1200" dirty="0"/>
                    </a:p>
                  </a:txBody>
                  <a:tcPr anchor="ctr"/>
                </a:tc>
                <a:tc>
                  <a:txBody>
                    <a:bodyPr/>
                    <a:lstStyle/>
                    <a:p>
                      <a:r>
                        <a:rPr lang="it-IT" sz="1200" dirty="0" smtClean="0"/>
                        <a:t>2006/42/EC</a:t>
                      </a:r>
                    </a:p>
                  </a:txBody>
                  <a:tcPr anchor="ctr"/>
                </a:tc>
                <a:tc>
                  <a:txBody>
                    <a:bodyPr/>
                    <a:lstStyle/>
                    <a:p>
                      <a:r>
                        <a:rPr lang="it-IT" sz="1200" dirty="0" smtClean="0"/>
                        <a:t>Machinery</a:t>
                      </a:r>
                      <a:r>
                        <a:rPr lang="it-IT" sz="1200" baseline="0" dirty="0" smtClean="0"/>
                        <a:t> safety</a:t>
                      </a:r>
                      <a:endParaRPr lang="it-IT" sz="1200" dirty="0"/>
                    </a:p>
                  </a:txBody>
                  <a:tcPr anchor="ctr"/>
                </a:tc>
                <a:extLst>
                  <a:ext uri="{0D108BD9-81ED-4DB2-BD59-A6C34878D82A}">
                    <a16:rowId xmlns="" xmlns:a16="http://schemas.microsoft.com/office/drawing/2014/main" val="2654285741"/>
                  </a:ext>
                </a:extLst>
              </a:tr>
              <a:tr h="320763">
                <a:tc>
                  <a:txBody>
                    <a:bodyPr/>
                    <a:lstStyle/>
                    <a:p>
                      <a:endParaRPr lang="it-IT" sz="1200" dirty="0"/>
                    </a:p>
                  </a:txBody>
                  <a:tcPr anchor="ctr"/>
                </a:tc>
                <a:tc>
                  <a:txBody>
                    <a:bodyPr/>
                    <a:lstStyle/>
                    <a:p>
                      <a:pPr marL="0" marR="0" indent="0" algn="l" defTabSz="457152" rtl="0" eaLnBrk="1" fontAlgn="auto" latinLnBrk="0" hangingPunct="1">
                        <a:lnSpc>
                          <a:spcPct val="100000"/>
                        </a:lnSpc>
                        <a:spcBef>
                          <a:spcPts val="0"/>
                        </a:spcBef>
                        <a:spcAft>
                          <a:spcPts val="0"/>
                        </a:spcAft>
                        <a:buClrTx/>
                        <a:buSzTx/>
                        <a:buFontTx/>
                        <a:buNone/>
                        <a:tabLst/>
                        <a:defRPr/>
                      </a:pPr>
                      <a:r>
                        <a:rPr lang="it-IT" sz="1200" i="1" dirty="0" smtClean="0"/>
                        <a:t>89/391/EEC</a:t>
                      </a:r>
                    </a:p>
                  </a:txBody>
                  <a:tcPr anchor="ctr"/>
                </a:tc>
                <a:tc>
                  <a:txBody>
                    <a:bodyPr/>
                    <a:lstStyle/>
                    <a:p>
                      <a:r>
                        <a:rPr lang="it-IT" sz="1200" i="1" dirty="0" smtClean="0"/>
                        <a:t>Measures to improve safety and health at work</a:t>
                      </a:r>
                      <a:endParaRPr lang="it-IT" sz="1200" i="1" dirty="0"/>
                    </a:p>
                  </a:txBody>
                  <a:tcPr anchor="ctr"/>
                </a:tc>
                <a:extLst>
                  <a:ext uri="{0D108BD9-81ED-4DB2-BD59-A6C34878D82A}">
                    <a16:rowId xmlns="" xmlns:a16="http://schemas.microsoft.com/office/drawing/2014/main" val="1625163537"/>
                  </a:ext>
                </a:extLst>
              </a:tr>
              <a:tr h="320763">
                <a:tc>
                  <a:txBody>
                    <a:bodyPr/>
                    <a:lstStyle/>
                    <a:p>
                      <a:r>
                        <a:rPr lang="it-IT" sz="1200" dirty="0" smtClean="0"/>
                        <a:t>Electrical Safety</a:t>
                      </a:r>
                    </a:p>
                    <a:p>
                      <a:r>
                        <a:rPr lang="it-IT" sz="1200" dirty="0" smtClean="0"/>
                        <a:t>Wiring </a:t>
                      </a:r>
                      <a:endParaRPr lang="it-IT" sz="1200" dirty="0"/>
                    </a:p>
                  </a:txBody>
                  <a:tcPr anchor="ctr"/>
                </a:tc>
                <a:tc>
                  <a:txBody>
                    <a:bodyPr/>
                    <a:lstStyle/>
                    <a:p>
                      <a:r>
                        <a:rPr lang="it-IT" sz="1200" dirty="0" smtClean="0"/>
                        <a:t>2014/35/EU</a:t>
                      </a:r>
                    </a:p>
                  </a:txBody>
                  <a:tcPr anchor="ctr"/>
                </a:tc>
                <a:tc>
                  <a:txBody>
                    <a:bodyPr/>
                    <a:lstStyle/>
                    <a:p>
                      <a:r>
                        <a:rPr lang="en-US" sz="1200" dirty="0" smtClean="0"/>
                        <a:t>Electrical safety: low-voltage electrical equipment</a:t>
                      </a:r>
                      <a:endParaRPr lang="it-IT" sz="1200" dirty="0"/>
                    </a:p>
                  </a:txBody>
                  <a:tcPr anchor="ctr"/>
                </a:tc>
                <a:extLst>
                  <a:ext uri="{0D108BD9-81ED-4DB2-BD59-A6C34878D82A}">
                    <a16:rowId xmlns="" xmlns:a16="http://schemas.microsoft.com/office/drawing/2014/main" val="1162990730"/>
                  </a:ext>
                </a:extLst>
              </a:tr>
              <a:tr h="320763">
                <a:tc>
                  <a:txBody>
                    <a:bodyPr/>
                    <a:lstStyle/>
                    <a:p>
                      <a:endParaRPr lang="it-IT" sz="1200" dirty="0"/>
                    </a:p>
                  </a:txBody>
                  <a:tcPr anchor="ctr"/>
                </a:tc>
                <a:tc>
                  <a:txBody>
                    <a:bodyPr/>
                    <a:lstStyle/>
                    <a:p>
                      <a:pPr marL="0" marR="0" indent="0" algn="l" defTabSz="457152" rtl="0" eaLnBrk="1" fontAlgn="auto" latinLnBrk="0" hangingPunct="1">
                        <a:lnSpc>
                          <a:spcPct val="100000"/>
                        </a:lnSpc>
                        <a:spcBef>
                          <a:spcPts val="0"/>
                        </a:spcBef>
                        <a:spcAft>
                          <a:spcPts val="0"/>
                        </a:spcAft>
                        <a:buClrTx/>
                        <a:buSzTx/>
                        <a:buFontTx/>
                        <a:buNone/>
                        <a:tabLst/>
                        <a:defRPr/>
                      </a:pPr>
                      <a:r>
                        <a:rPr lang="it-IT" sz="1200" i="1" dirty="0" smtClean="0"/>
                        <a:t>2006/95/EU</a:t>
                      </a:r>
                    </a:p>
                  </a:txBody>
                  <a:tcPr anchor="ctr"/>
                </a:tc>
                <a:tc>
                  <a:txBody>
                    <a:bodyPr/>
                    <a:lstStyle/>
                    <a:p>
                      <a:r>
                        <a:rPr lang="en-US" sz="1200" i="1" dirty="0" smtClean="0"/>
                        <a:t>Electrical equipment designed for use within certain voltage limits</a:t>
                      </a:r>
                      <a:endParaRPr lang="it-IT" sz="1200" i="1" dirty="0"/>
                    </a:p>
                  </a:txBody>
                  <a:tcPr anchor="ctr"/>
                </a:tc>
                <a:extLst>
                  <a:ext uri="{0D108BD9-81ED-4DB2-BD59-A6C34878D82A}">
                    <a16:rowId xmlns="" xmlns:a16="http://schemas.microsoft.com/office/drawing/2014/main" val="1253355326"/>
                  </a:ext>
                </a:extLst>
              </a:tr>
              <a:tr h="320763">
                <a:tc>
                  <a:txBody>
                    <a:bodyPr/>
                    <a:lstStyle/>
                    <a:p>
                      <a:r>
                        <a:rPr lang="it-IT" sz="1200" dirty="0" smtClean="0"/>
                        <a:t>Electromagnetic Compatibility</a:t>
                      </a:r>
                      <a:endParaRPr lang="it-IT" sz="1200" dirty="0"/>
                    </a:p>
                  </a:txBody>
                  <a:tcPr anchor="ctr"/>
                </a:tc>
                <a:tc>
                  <a:txBody>
                    <a:bodyPr/>
                    <a:lstStyle/>
                    <a:p>
                      <a:r>
                        <a:rPr lang="it-IT" sz="1200" dirty="0" smtClean="0"/>
                        <a:t>2004/108/EC</a:t>
                      </a:r>
                      <a:endParaRPr lang="it-IT" sz="1200" dirty="0"/>
                    </a:p>
                  </a:txBody>
                  <a:tcPr anchor="ctr"/>
                </a:tc>
                <a:tc>
                  <a:txBody>
                    <a:bodyPr/>
                    <a:lstStyle/>
                    <a:p>
                      <a:r>
                        <a:rPr lang="en-US" sz="1200" b="0" dirty="0" smtClean="0"/>
                        <a:t>Electromagnetic compatibility of electrical and electronic apparatus </a:t>
                      </a:r>
                      <a:endParaRPr lang="it-IT" sz="1200" b="0" dirty="0"/>
                    </a:p>
                  </a:txBody>
                  <a:tcPr anchor="ctr"/>
                </a:tc>
                <a:extLst>
                  <a:ext uri="{0D108BD9-81ED-4DB2-BD59-A6C34878D82A}">
                    <a16:rowId xmlns="" xmlns:a16="http://schemas.microsoft.com/office/drawing/2014/main" val="240417964"/>
                  </a:ext>
                </a:extLst>
              </a:tr>
              <a:tr h="320763">
                <a:tc>
                  <a:txBody>
                    <a:bodyPr/>
                    <a:lstStyle/>
                    <a:p>
                      <a:r>
                        <a:rPr lang="it-IT" sz="1200" dirty="0" smtClean="0"/>
                        <a:t>Non-Ionizing Radiations</a:t>
                      </a:r>
                      <a:endParaRPr lang="it-IT" sz="1200" dirty="0"/>
                    </a:p>
                  </a:txBody>
                  <a:tcPr anchor="ctr"/>
                </a:tc>
                <a:tc>
                  <a:txBody>
                    <a:bodyPr/>
                    <a:lstStyle/>
                    <a:p>
                      <a:r>
                        <a:rPr lang="it-IT" sz="1200" dirty="0" smtClean="0"/>
                        <a:t>2013/35/EU</a:t>
                      </a:r>
                      <a:endParaRPr lang="it-IT" sz="1200" dirty="0"/>
                    </a:p>
                  </a:txBody>
                  <a:tcPr anchor="ctr"/>
                </a:tc>
                <a:tc>
                  <a:txBody>
                    <a:bodyPr/>
                    <a:lstStyle/>
                    <a:p>
                      <a:r>
                        <a:rPr lang="en-US" sz="1200" b="0" dirty="0" smtClean="0"/>
                        <a:t>Limiting the exposure of workers to risks from electromagnetic fields</a:t>
                      </a:r>
                      <a:endParaRPr lang="it-IT" sz="1200" b="0" dirty="0"/>
                    </a:p>
                  </a:txBody>
                  <a:tcPr anchor="ctr"/>
                </a:tc>
                <a:extLst>
                  <a:ext uri="{0D108BD9-81ED-4DB2-BD59-A6C34878D82A}">
                    <a16:rowId xmlns="" xmlns:a16="http://schemas.microsoft.com/office/drawing/2014/main" val="1690560770"/>
                  </a:ext>
                </a:extLst>
              </a:tr>
              <a:tr h="320763">
                <a:tc>
                  <a:txBody>
                    <a:bodyPr/>
                    <a:lstStyle/>
                    <a:p>
                      <a:r>
                        <a:rPr lang="it-IT" sz="1200" dirty="0" smtClean="0"/>
                        <a:t>Ionizing Radiations</a:t>
                      </a:r>
                      <a:endParaRPr lang="it-IT" sz="1200" dirty="0"/>
                    </a:p>
                  </a:txBody>
                  <a:tcPr anchor="ctr"/>
                </a:tc>
                <a:tc>
                  <a:txBody>
                    <a:bodyPr/>
                    <a:lstStyle/>
                    <a:p>
                      <a:r>
                        <a:rPr lang="it-IT" sz="1200" dirty="0" smtClean="0"/>
                        <a:t>2013/59/Euratom</a:t>
                      </a:r>
                      <a:endParaRPr lang="it-IT" sz="1200" dirty="0"/>
                    </a:p>
                  </a:txBody>
                  <a:tcPr anchor="ctr"/>
                </a:tc>
                <a:tc>
                  <a:txBody>
                    <a:bodyPr/>
                    <a:lstStyle/>
                    <a:p>
                      <a:r>
                        <a:rPr lang="en-US" sz="1200" dirty="0" smtClean="0"/>
                        <a:t>Basic safety standards for exposure to </a:t>
                      </a:r>
                      <a:r>
                        <a:rPr lang="en-US" sz="1200" dirty="0" err="1" smtClean="0"/>
                        <a:t>ionising</a:t>
                      </a:r>
                      <a:r>
                        <a:rPr lang="en-US" sz="1200" dirty="0" smtClean="0"/>
                        <a:t> radiation (from 2018)</a:t>
                      </a:r>
                      <a:endParaRPr lang="it-IT" sz="1200" dirty="0"/>
                    </a:p>
                  </a:txBody>
                  <a:tcPr anchor="ctr"/>
                </a:tc>
                <a:extLst>
                  <a:ext uri="{0D108BD9-81ED-4DB2-BD59-A6C34878D82A}">
                    <a16:rowId xmlns="" xmlns:a16="http://schemas.microsoft.com/office/drawing/2014/main" val="2688036307"/>
                  </a:ext>
                </a:extLst>
              </a:tr>
              <a:tr h="320763">
                <a:tc>
                  <a:txBody>
                    <a:bodyPr/>
                    <a:lstStyle/>
                    <a:p>
                      <a:r>
                        <a:rPr lang="it-IT" sz="1200" dirty="0" smtClean="0"/>
                        <a:t>RoHS</a:t>
                      </a:r>
                      <a:endParaRPr lang="it-IT" sz="1200" dirty="0"/>
                    </a:p>
                  </a:txBody>
                  <a:tcPr anchor="ctr"/>
                </a:tc>
                <a:tc>
                  <a:txBody>
                    <a:bodyPr/>
                    <a:lstStyle/>
                    <a:p>
                      <a:r>
                        <a:rPr lang="it-IT" sz="1200" dirty="0" smtClean="0"/>
                        <a:t>2011/65/EC</a:t>
                      </a:r>
                      <a:endParaRPr lang="it-IT" sz="1200" dirty="0"/>
                    </a:p>
                  </a:txBody>
                  <a:tcPr anchor="ctr"/>
                </a:tc>
                <a:tc>
                  <a:txBody>
                    <a:bodyPr/>
                    <a:lstStyle/>
                    <a:p>
                      <a:pPr marL="0" marR="0" indent="0" algn="l" defTabSz="457152" rtl="0" eaLnBrk="1" fontAlgn="auto" latinLnBrk="0" hangingPunct="1">
                        <a:lnSpc>
                          <a:spcPct val="100000"/>
                        </a:lnSpc>
                        <a:spcBef>
                          <a:spcPts val="0"/>
                        </a:spcBef>
                        <a:spcAft>
                          <a:spcPts val="0"/>
                        </a:spcAft>
                        <a:buClrTx/>
                        <a:buSzTx/>
                        <a:buFontTx/>
                        <a:buNone/>
                        <a:tabLst/>
                        <a:defRPr/>
                      </a:pPr>
                      <a:r>
                        <a:rPr lang="it-IT" sz="1200" dirty="0" smtClean="0"/>
                        <a:t>Restrictions on the use</a:t>
                      </a:r>
                      <a:r>
                        <a:rPr lang="it-IT" sz="1200" baseline="0" dirty="0" smtClean="0"/>
                        <a:t> of certain hazardous substances in electrical and electronic equipment</a:t>
                      </a:r>
                      <a:endParaRPr lang="it-IT" sz="1200" dirty="0" smtClean="0"/>
                    </a:p>
                  </a:txBody>
                  <a:tcPr anchor="ctr"/>
                </a:tc>
                <a:extLst>
                  <a:ext uri="{0D108BD9-81ED-4DB2-BD59-A6C34878D82A}">
                    <a16:rowId xmlns="" xmlns:a16="http://schemas.microsoft.com/office/drawing/2014/main" val="3621871349"/>
                  </a:ext>
                </a:extLst>
              </a:tr>
              <a:tr h="320763">
                <a:tc>
                  <a:txBody>
                    <a:bodyPr/>
                    <a:lstStyle/>
                    <a:p>
                      <a:r>
                        <a:rPr lang="it-IT" sz="1200" dirty="0" smtClean="0"/>
                        <a:t>Noise Emissions (audio)</a:t>
                      </a:r>
                      <a:endParaRPr lang="it-IT" sz="1200" dirty="0"/>
                    </a:p>
                  </a:txBody>
                  <a:tcPr anchor="ctr"/>
                </a:tc>
                <a:tc>
                  <a:txBody>
                    <a:bodyPr/>
                    <a:lstStyle/>
                    <a:p>
                      <a:r>
                        <a:rPr lang="it-IT" sz="1200" dirty="0" smtClean="0"/>
                        <a:t>2003/10/EC</a:t>
                      </a:r>
                      <a:endParaRPr lang="it-IT" sz="1200" dirty="0"/>
                    </a:p>
                  </a:txBody>
                  <a:tcPr anchor="ctr"/>
                </a:tc>
                <a:tc>
                  <a:txBody>
                    <a:bodyPr/>
                    <a:lstStyle/>
                    <a:p>
                      <a:r>
                        <a:rPr lang="en-US" sz="1200" b="0" dirty="0" smtClean="0"/>
                        <a:t>Health and safety at work: exposure to noise</a:t>
                      </a:r>
                      <a:endParaRPr lang="it-IT" sz="1200" b="0" dirty="0"/>
                    </a:p>
                  </a:txBody>
                  <a:tcPr anchor="ctr"/>
                </a:tc>
                <a:extLst>
                  <a:ext uri="{0D108BD9-81ED-4DB2-BD59-A6C34878D82A}">
                    <a16:rowId xmlns="" xmlns:a16="http://schemas.microsoft.com/office/drawing/2014/main" val="427892492"/>
                  </a:ext>
                </a:extLst>
              </a:tr>
              <a:tr h="320763">
                <a:tc>
                  <a:txBody>
                    <a:bodyPr/>
                    <a:lstStyle/>
                    <a:p>
                      <a:r>
                        <a:rPr lang="it-IT" sz="1200" dirty="0" smtClean="0"/>
                        <a:t>Documentation</a:t>
                      </a:r>
                      <a:endParaRPr lang="it-IT" sz="1200" dirty="0"/>
                    </a:p>
                  </a:txBody>
                  <a:tcPr anchor="ctr"/>
                </a:tc>
                <a:tc>
                  <a:txBody>
                    <a:bodyPr/>
                    <a:lstStyle/>
                    <a:p>
                      <a:pPr marL="0" marR="0" indent="0" algn="l" defTabSz="457152" rtl="0" eaLnBrk="1" fontAlgn="auto" latinLnBrk="0" hangingPunct="1">
                        <a:lnSpc>
                          <a:spcPct val="100000"/>
                        </a:lnSpc>
                        <a:spcBef>
                          <a:spcPts val="0"/>
                        </a:spcBef>
                        <a:spcAft>
                          <a:spcPts val="0"/>
                        </a:spcAft>
                        <a:buClrTx/>
                        <a:buSzTx/>
                        <a:buFontTx/>
                        <a:buNone/>
                        <a:tabLst/>
                        <a:defRPr/>
                      </a:pPr>
                      <a:endParaRPr lang="it-IT" sz="1200" i="1" dirty="0" smtClean="0"/>
                    </a:p>
                  </a:txBody>
                  <a:tcPr anchor="ctr"/>
                </a:tc>
                <a:tc>
                  <a:txBody>
                    <a:bodyPr/>
                    <a:lstStyle/>
                    <a:p>
                      <a:r>
                        <a:rPr lang="it-IT" sz="1200" i="0" dirty="0" smtClean="0"/>
                        <a:t>Structure</a:t>
                      </a:r>
                      <a:r>
                        <a:rPr lang="it-IT" sz="1200" i="0" baseline="0" dirty="0" smtClean="0"/>
                        <a:t> and preparation of technical information and documentation</a:t>
                      </a:r>
                      <a:endParaRPr lang="it-IT" sz="1200" i="0" dirty="0"/>
                    </a:p>
                  </a:txBody>
                  <a:tcPr anchor="ctr"/>
                </a:tc>
                <a:extLst>
                  <a:ext uri="{0D108BD9-81ED-4DB2-BD59-A6C34878D82A}">
                    <a16:rowId xmlns="" xmlns:a16="http://schemas.microsoft.com/office/drawing/2014/main" val="2046205664"/>
                  </a:ext>
                </a:extLst>
              </a:tr>
            </a:tbl>
          </a:graphicData>
        </a:graphic>
      </p:graphicFrame>
    </p:spTree>
    <p:extLst>
      <p:ext uri="{BB962C8B-B14F-4D97-AF65-F5344CB8AC3E}">
        <p14:creationId xmlns:p14="http://schemas.microsoft.com/office/powerpoint/2010/main" val="524052360"/>
      </p:ext>
    </p:extLst>
  </p:cSld>
  <p:clrMapOvr>
    <a:masterClrMapping/>
  </p:clrMapOvr>
  <p:transition spd="med">
    <p:fade/>
  </p:transition>
  <p:timing>
    <p:tnLst>
      <p:par>
        <p:cTn id="1" dur="indefinite" restart="never" nodeType="tmRoot"/>
      </p:par>
    </p:tn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6385" name="Title 1"/>
          <p:cNvSpPr>
            <a:spLocks noGrp="1"/>
          </p:cNvSpPr>
          <p:nvPr>
            <p:ph type="title"/>
          </p:nvPr>
        </p:nvSpPr>
        <p:spPr bwMode="auto">
          <a:xfrm>
            <a:off x="2952750" y="179388"/>
            <a:ext cx="6696075" cy="936625"/>
          </a:xfrm>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Ctr="0" compatLnSpc="1">
            <a:prstTxWarp prst="textNoShape">
              <a:avLst/>
            </a:prstTxWarp>
          </a:bodyPr>
          <a:lstStyle/>
          <a:p>
            <a:pPr eaLnBrk="1" hangingPunct="1"/>
            <a:r>
              <a:rPr lang="en-US" altLang="it-IT" b="1" dirty="0" smtClean="0">
                <a:cs typeface="MS PGothic" panose="020B0600070205080204" pitchFamily="34" charset="-128"/>
              </a:rPr>
              <a:t>Regulatory Framework - II</a:t>
            </a:r>
          </a:p>
        </p:txBody>
      </p:sp>
      <p:sp>
        <p:nvSpPr>
          <p:cNvPr id="4" name="Slide Number Placeholder 3"/>
          <p:cNvSpPr>
            <a:spLocks noGrp="1"/>
          </p:cNvSpPr>
          <p:nvPr>
            <p:ph type="sldNum" sz="quarter" idx="10"/>
          </p:nvPr>
        </p:nvSpPr>
        <p:spPr>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9525">
                <a:solidFill>
                  <a:srgbClr val="808080"/>
                </a:solidFill>
                <a:round/>
                <a:headEnd/>
                <a:tailEnd/>
              </a14:hiddenLine>
            </a:ext>
            <a:ext uri="{AF507438-7753-43e0-B8FC-AC1667EBCBE1}">
              <a14:hiddenEffects xmlns="" xmlns:a14="http://schemas.microsoft.com/office/drawing/2010/main">
                <a:effectLst>
                  <a:outerShdw blurRad="63500" dist="38099" dir="2700000" algn="ctr" rotWithShape="0">
                    <a:schemeClr val="bg2">
                      <a:alpha val="74997"/>
                    </a:schemeClr>
                  </a:outerShdw>
                </a:effectLst>
              </a14:hiddenEffects>
            </a:ext>
            <a:ext uri="{FAA26D3D-D897-4be2-8F04-BA451C77F1D7}">
              <ma14:placeholderFlag xmlns="" xmlns:ma14="http://schemas.microsoft.com/office/mac/drawingml/2011/main" val="1"/>
            </a:ext>
          </a:extLst>
        </p:spPr>
        <p:txBody>
          <a:bodyPr/>
          <a:lstStyle>
            <a:lvl1pPr eaLnBrk="0">
              <a:tabLst>
                <a:tab pos="0" algn="l"/>
                <a:tab pos="446088" algn="l"/>
                <a:tab pos="895350" algn="l"/>
                <a:tab pos="1344613" algn="l"/>
                <a:tab pos="1793875" algn="l"/>
                <a:tab pos="2243138" algn="l"/>
                <a:tab pos="2692400" algn="l"/>
                <a:tab pos="3141663" algn="l"/>
                <a:tab pos="3590925" algn="l"/>
                <a:tab pos="4040188" algn="l"/>
                <a:tab pos="4489450" algn="l"/>
                <a:tab pos="4938713" algn="l"/>
                <a:tab pos="5387975" algn="l"/>
                <a:tab pos="5837238" algn="l"/>
                <a:tab pos="6286500" algn="l"/>
                <a:tab pos="6735763" algn="l"/>
                <a:tab pos="7185025" algn="l"/>
                <a:tab pos="7634288" algn="l"/>
                <a:tab pos="8083550" algn="l"/>
                <a:tab pos="8532813" algn="l"/>
                <a:tab pos="8982075" algn="l"/>
              </a:tabLst>
              <a:defRPr sz="2400">
                <a:solidFill>
                  <a:schemeClr val="bg1"/>
                </a:solidFill>
                <a:latin typeface="Arial" panose="020B0604020202020204" pitchFamily="34" charset="0"/>
                <a:ea typeface="MS PGothic" panose="020B0600070205080204" pitchFamily="34" charset="-128"/>
              </a:defRPr>
            </a:lvl1pPr>
            <a:lvl2pPr marL="742950" indent="-285750" eaLnBrk="0">
              <a:tabLst>
                <a:tab pos="0" algn="l"/>
                <a:tab pos="446088" algn="l"/>
                <a:tab pos="895350" algn="l"/>
                <a:tab pos="1344613" algn="l"/>
                <a:tab pos="1793875" algn="l"/>
                <a:tab pos="2243138" algn="l"/>
                <a:tab pos="2692400" algn="l"/>
                <a:tab pos="3141663" algn="l"/>
                <a:tab pos="3590925" algn="l"/>
                <a:tab pos="4040188" algn="l"/>
                <a:tab pos="4489450" algn="l"/>
                <a:tab pos="4938713" algn="l"/>
                <a:tab pos="5387975" algn="l"/>
                <a:tab pos="5837238" algn="l"/>
                <a:tab pos="6286500" algn="l"/>
                <a:tab pos="6735763" algn="l"/>
                <a:tab pos="7185025" algn="l"/>
                <a:tab pos="7634288" algn="l"/>
                <a:tab pos="8083550" algn="l"/>
                <a:tab pos="8532813" algn="l"/>
                <a:tab pos="8982075" algn="l"/>
              </a:tabLst>
              <a:defRPr sz="2400">
                <a:solidFill>
                  <a:schemeClr val="bg1"/>
                </a:solidFill>
                <a:latin typeface="Arial" panose="020B0604020202020204" pitchFamily="34" charset="0"/>
                <a:ea typeface="MS PGothic" panose="020B0600070205080204" pitchFamily="34" charset="-128"/>
              </a:defRPr>
            </a:lvl2pPr>
            <a:lvl3pPr marL="1143000" indent="-228600" eaLnBrk="0">
              <a:tabLst>
                <a:tab pos="0" algn="l"/>
                <a:tab pos="446088" algn="l"/>
                <a:tab pos="895350" algn="l"/>
                <a:tab pos="1344613" algn="l"/>
                <a:tab pos="1793875" algn="l"/>
                <a:tab pos="2243138" algn="l"/>
                <a:tab pos="2692400" algn="l"/>
                <a:tab pos="3141663" algn="l"/>
                <a:tab pos="3590925" algn="l"/>
                <a:tab pos="4040188" algn="l"/>
                <a:tab pos="4489450" algn="l"/>
                <a:tab pos="4938713" algn="l"/>
                <a:tab pos="5387975" algn="l"/>
                <a:tab pos="5837238" algn="l"/>
                <a:tab pos="6286500" algn="l"/>
                <a:tab pos="6735763" algn="l"/>
                <a:tab pos="7185025" algn="l"/>
                <a:tab pos="7634288" algn="l"/>
                <a:tab pos="8083550" algn="l"/>
                <a:tab pos="8532813" algn="l"/>
                <a:tab pos="8982075" algn="l"/>
              </a:tabLst>
              <a:defRPr sz="2400">
                <a:solidFill>
                  <a:schemeClr val="bg1"/>
                </a:solidFill>
                <a:latin typeface="Arial" panose="020B0604020202020204" pitchFamily="34" charset="0"/>
                <a:ea typeface="MS PGothic" panose="020B0600070205080204" pitchFamily="34" charset="-128"/>
              </a:defRPr>
            </a:lvl3pPr>
            <a:lvl4pPr marL="1600200" indent="-228600" eaLnBrk="0">
              <a:tabLst>
                <a:tab pos="0" algn="l"/>
                <a:tab pos="446088" algn="l"/>
                <a:tab pos="895350" algn="l"/>
                <a:tab pos="1344613" algn="l"/>
                <a:tab pos="1793875" algn="l"/>
                <a:tab pos="2243138" algn="l"/>
                <a:tab pos="2692400" algn="l"/>
                <a:tab pos="3141663" algn="l"/>
                <a:tab pos="3590925" algn="l"/>
                <a:tab pos="4040188" algn="l"/>
                <a:tab pos="4489450" algn="l"/>
                <a:tab pos="4938713" algn="l"/>
                <a:tab pos="5387975" algn="l"/>
                <a:tab pos="5837238" algn="l"/>
                <a:tab pos="6286500" algn="l"/>
                <a:tab pos="6735763" algn="l"/>
                <a:tab pos="7185025" algn="l"/>
                <a:tab pos="7634288" algn="l"/>
                <a:tab pos="8083550" algn="l"/>
                <a:tab pos="8532813" algn="l"/>
                <a:tab pos="8982075" algn="l"/>
              </a:tabLst>
              <a:defRPr sz="2400">
                <a:solidFill>
                  <a:schemeClr val="bg1"/>
                </a:solidFill>
                <a:latin typeface="Arial" panose="020B0604020202020204" pitchFamily="34" charset="0"/>
                <a:ea typeface="MS PGothic" panose="020B0600070205080204" pitchFamily="34" charset="-128"/>
              </a:defRPr>
            </a:lvl4pPr>
            <a:lvl5pPr marL="2057400" indent="-228600" eaLnBrk="0">
              <a:tabLst>
                <a:tab pos="0" algn="l"/>
                <a:tab pos="446088" algn="l"/>
                <a:tab pos="895350" algn="l"/>
                <a:tab pos="1344613" algn="l"/>
                <a:tab pos="1793875" algn="l"/>
                <a:tab pos="2243138" algn="l"/>
                <a:tab pos="2692400" algn="l"/>
                <a:tab pos="3141663" algn="l"/>
                <a:tab pos="3590925" algn="l"/>
                <a:tab pos="4040188" algn="l"/>
                <a:tab pos="4489450" algn="l"/>
                <a:tab pos="4938713" algn="l"/>
                <a:tab pos="5387975" algn="l"/>
                <a:tab pos="5837238" algn="l"/>
                <a:tab pos="6286500" algn="l"/>
                <a:tab pos="6735763" algn="l"/>
                <a:tab pos="7185025" algn="l"/>
                <a:tab pos="7634288" algn="l"/>
                <a:tab pos="8083550" algn="l"/>
                <a:tab pos="8532813" algn="l"/>
                <a:tab pos="8982075" algn="l"/>
              </a:tabLst>
              <a:defRPr sz="2400">
                <a:solidFill>
                  <a:schemeClr val="bg1"/>
                </a:solidFill>
                <a:latin typeface="Arial" panose="020B0604020202020204" pitchFamily="34" charset="0"/>
                <a:ea typeface="MS PGothic" panose="020B0600070205080204" pitchFamily="34" charset="-128"/>
              </a:defRPr>
            </a:lvl5pPr>
            <a:lvl6pPr marL="2514600" indent="-228600" defTabSz="447675" eaLnBrk="0" fontAlgn="base" hangingPunct="0">
              <a:lnSpc>
                <a:spcPct val="93000"/>
              </a:lnSpc>
              <a:spcBef>
                <a:spcPct val="0"/>
              </a:spcBef>
              <a:spcAft>
                <a:spcPct val="0"/>
              </a:spcAft>
              <a:buClr>
                <a:srgbClr val="000000"/>
              </a:buClr>
              <a:buSzPct val="100000"/>
              <a:buFont typeface="Times New Roman" panose="02020603050405020304" pitchFamily="18" charset="0"/>
              <a:tabLst>
                <a:tab pos="0" algn="l"/>
                <a:tab pos="446088" algn="l"/>
                <a:tab pos="895350" algn="l"/>
                <a:tab pos="1344613" algn="l"/>
                <a:tab pos="1793875" algn="l"/>
                <a:tab pos="2243138" algn="l"/>
                <a:tab pos="2692400" algn="l"/>
                <a:tab pos="3141663" algn="l"/>
                <a:tab pos="3590925" algn="l"/>
                <a:tab pos="4040188" algn="l"/>
                <a:tab pos="4489450" algn="l"/>
                <a:tab pos="4938713" algn="l"/>
                <a:tab pos="5387975" algn="l"/>
                <a:tab pos="5837238" algn="l"/>
                <a:tab pos="6286500" algn="l"/>
                <a:tab pos="6735763" algn="l"/>
                <a:tab pos="7185025" algn="l"/>
                <a:tab pos="7634288" algn="l"/>
                <a:tab pos="8083550" algn="l"/>
                <a:tab pos="8532813" algn="l"/>
                <a:tab pos="8982075" algn="l"/>
              </a:tabLst>
              <a:defRPr sz="2400">
                <a:solidFill>
                  <a:schemeClr val="bg1"/>
                </a:solidFill>
                <a:latin typeface="Arial" panose="020B0604020202020204" pitchFamily="34" charset="0"/>
                <a:ea typeface="MS PGothic" panose="020B0600070205080204" pitchFamily="34" charset="-128"/>
              </a:defRPr>
            </a:lvl6pPr>
            <a:lvl7pPr marL="2971800" indent="-228600" defTabSz="447675" eaLnBrk="0" fontAlgn="base" hangingPunct="0">
              <a:lnSpc>
                <a:spcPct val="93000"/>
              </a:lnSpc>
              <a:spcBef>
                <a:spcPct val="0"/>
              </a:spcBef>
              <a:spcAft>
                <a:spcPct val="0"/>
              </a:spcAft>
              <a:buClr>
                <a:srgbClr val="000000"/>
              </a:buClr>
              <a:buSzPct val="100000"/>
              <a:buFont typeface="Times New Roman" panose="02020603050405020304" pitchFamily="18" charset="0"/>
              <a:tabLst>
                <a:tab pos="0" algn="l"/>
                <a:tab pos="446088" algn="l"/>
                <a:tab pos="895350" algn="l"/>
                <a:tab pos="1344613" algn="l"/>
                <a:tab pos="1793875" algn="l"/>
                <a:tab pos="2243138" algn="l"/>
                <a:tab pos="2692400" algn="l"/>
                <a:tab pos="3141663" algn="l"/>
                <a:tab pos="3590925" algn="l"/>
                <a:tab pos="4040188" algn="l"/>
                <a:tab pos="4489450" algn="l"/>
                <a:tab pos="4938713" algn="l"/>
                <a:tab pos="5387975" algn="l"/>
                <a:tab pos="5837238" algn="l"/>
                <a:tab pos="6286500" algn="l"/>
                <a:tab pos="6735763" algn="l"/>
                <a:tab pos="7185025" algn="l"/>
                <a:tab pos="7634288" algn="l"/>
                <a:tab pos="8083550" algn="l"/>
                <a:tab pos="8532813" algn="l"/>
                <a:tab pos="8982075" algn="l"/>
              </a:tabLst>
              <a:defRPr sz="2400">
                <a:solidFill>
                  <a:schemeClr val="bg1"/>
                </a:solidFill>
                <a:latin typeface="Arial" panose="020B0604020202020204" pitchFamily="34" charset="0"/>
                <a:ea typeface="MS PGothic" panose="020B0600070205080204" pitchFamily="34" charset="-128"/>
              </a:defRPr>
            </a:lvl7pPr>
            <a:lvl8pPr marL="3429000" indent="-228600" defTabSz="447675" eaLnBrk="0" fontAlgn="base" hangingPunct="0">
              <a:lnSpc>
                <a:spcPct val="93000"/>
              </a:lnSpc>
              <a:spcBef>
                <a:spcPct val="0"/>
              </a:spcBef>
              <a:spcAft>
                <a:spcPct val="0"/>
              </a:spcAft>
              <a:buClr>
                <a:srgbClr val="000000"/>
              </a:buClr>
              <a:buSzPct val="100000"/>
              <a:buFont typeface="Times New Roman" panose="02020603050405020304" pitchFamily="18" charset="0"/>
              <a:tabLst>
                <a:tab pos="0" algn="l"/>
                <a:tab pos="446088" algn="l"/>
                <a:tab pos="895350" algn="l"/>
                <a:tab pos="1344613" algn="l"/>
                <a:tab pos="1793875" algn="l"/>
                <a:tab pos="2243138" algn="l"/>
                <a:tab pos="2692400" algn="l"/>
                <a:tab pos="3141663" algn="l"/>
                <a:tab pos="3590925" algn="l"/>
                <a:tab pos="4040188" algn="l"/>
                <a:tab pos="4489450" algn="l"/>
                <a:tab pos="4938713" algn="l"/>
                <a:tab pos="5387975" algn="l"/>
                <a:tab pos="5837238" algn="l"/>
                <a:tab pos="6286500" algn="l"/>
                <a:tab pos="6735763" algn="l"/>
                <a:tab pos="7185025" algn="l"/>
                <a:tab pos="7634288" algn="l"/>
                <a:tab pos="8083550" algn="l"/>
                <a:tab pos="8532813" algn="l"/>
                <a:tab pos="8982075" algn="l"/>
              </a:tabLst>
              <a:defRPr sz="2400">
                <a:solidFill>
                  <a:schemeClr val="bg1"/>
                </a:solidFill>
                <a:latin typeface="Arial" panose="020B0604020202020204" pitchFamily="34" charset="0"/>
                <a:ea typeface="MS PGothic" panose="020B0600070205080204" pitchFamily="34" charset="-128"/>
              </a:defRPr>
            </a:lvl8pPr>
            <a:lvl9pPr marL="3886200" indent="-228600" defTabSz="447675" eaLnBrk="0" fontAlgn="base" hangingPunct="0">
              <a:lnSpc>
                <a:spcPct val="93000"/>
              </a:lnSpc>
              <a:spcBef>
                <a:spcPct val="0"/>
              </a:spcBef>
              <a:spcAft>
                <a:spcPct val="0"/>
              </a:spcAft>
              <a:buClr>
                <a:srgbClr val="000000"/>
              </a:buClr>
              <a:buSzPct val="100000"/>
              <a:buFont typeface="Times New Roman" panose="02020603050405020304" pitchFamily="18" charset="0"/>
              <a:tabLst>
                <a:tab pos="0" algn="l"/>
                <a:tab pos="446088" algn="l"/>
                <a:tab pos="895350" algn="l"/>
                <a:tab pos="1344613" algn="l"/>
                <a:tab pos="1793875" algn="l"/>
                <a:tab pos="2243138" algn="l"/>
                <a:tab pos="2692400" algn="l"/>
                <a:tab pos="3141663" algn="l"/>
                <a:tab pos="3590925" algn="l"/>
                <a:tab pos="4040188" algn="l"/>
                <a:tab pos="4489450" algn="l"/>
                <a:tab pos="4938713" algn="l"/>
                <a:tab pos="5387975" algn="l"/>
                <a:tab pos="5837238" algn="l"/>
                <a:tab pos="6286500" algn="l"/>
                <a:tab pos="6735763" algn="l"/>
                <a:tab pos="7185025" algn="l"/>
                <a:tab pos="7634288" algn="l"/>
                <a:tab pos="8083550" algn="l"/>
                <a:tab pos="8532813" algn="l"/>
                <a:tab pos="8982075" algn="l"/>
              </a:tabLst>
              <a:defRPr sz="2400">
                <a:solidFill>
                  <a:schemeClr val="bg1"/>
                </a:solidFill>
                <a:latin typeface="Arial" panose="020B0604020202020204" pitchFamily="34" charset="0"/>
                <a:ea typeface="MS PGothic" panose="020B0600070205080204" pitchFamily="34" charset="-128"/>
              </a:defRPr>
            </a:lvl9pPr>
          </a:lstStyle>
          <a:p>
            <a:pPr eaLnBrk="1"/>
            <a:fld id="{9B710928-F320-4365-A1FF-7F44B486050E}" type="slidenum">
              <a:rPr lang="it-IT" altLang="it-IT" sz="1300">
                <a:solidFill>
                  <a:srgbClr val="000000"/>
                </a:solidFill>
              </a:rPr>
              <a:pPr eaLnBrk="1"/>
              <a:t>8</a:t>
            </a:fld>
            <a:endParaRPr lang="it-IT" altLang="it-IT" sz="1300">
              <a:solidFill>
                <a:srgbClr val="000000"/>
              </a:solidFill>
            </a:endParaRPr>
          </a:p>
        </p:txBody>
      </p:sp>
      <p:sp>
        <p:nvSpPr>
          <p:cNvPr id="5" name="Rectangle 4"/>
          <p:cNvSpPr>
            <a:spLocks noChangeArrowheads="1"/>
          </p:cNvSpPr>
          <p:nvPr/>
        </p:nvSpPr>
        <p:spPr bwMode="auto">
          <a:xfrm>
            <a:off x="2160588" y="3529013"/>
            <a:ext cx="10080625" cy="0"/>
          </a:xfrm>
          <a:prstGeom prst="rect">
            <a:avLst/>
          </a:prstGeom>
          <a:noFill/>
          <a:ln>
            <a:noFill/>
          </a:ln>
          <a:effectLst/>
          <a:extLst>
            <a:ext uri="{909E8E84-426E-40DD-AFC4-6F175D3DCCD1}">
              <a14:hiddenFill xmlns:a14="http://schemas.microsoft.com/office/drawing/2010/main">
                <a:solidFill>
                  <a:srgbClr val="00B8FF"/>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prstTxWarp prst="textNoShape">
              <a:avLst/>
            </a:prstTxWarp>
            <a:spAutoFit/>
          </a:bodyPr>
          <a:lstStyle/>
          <a:p>
            <a:pPr marL="0" marR="0" lvl="0" indent="0" algn="l" defTabSz="447675" rtl="0" eaLnBrk="0" fontAlgn="base" latinLnBrk="0" hangingPunct="0">
              <a:lnSpc>
                <a:spcPct val="93000"/>
              </a:lnSpc>
              <a:spcBef>
                <a:spcPct val="0"/>
              </a:spcBef>
              <a:spcAft>
                <a:spcPct val="0"/>
              </a:spcAft>
              <a:buClr>
                <a:srgbClr val="000000"/>
              </a:buClr>
              <a:buSzPct val="100000"/>
              <a:buFont typeface="Times New Roman" panose="02020603050405020304" pitchFamily="18" charset="0"/>
              <a:buNone/>
              <a:tabLst/>
            </a:pPr>
            <a:r>
              <a:rPr kumimoji="0" lang="it-IT" altLang="it-IT" sz="2400" b="0" i="0" u="none" strike="noStrike" cap="none" normalizeH="0" baseline="0" smtClean="0">
                <a:ln>
                  <a:noFill/>
                </a:ln>
                <a:solidFill>
                  <a:schemeClr val="bg1"/>
                </a:solidFill>
                <a:effectLst/>
                <a:latin typeface="Arial" panose="020B0604020202020204" pitchFamily="34" charset="0"/>
                <a:ea typeface="MS PGothic" panose="020B0600070205080204" pitchFamily="34" charset="-128"/>
              </a:rPr>
              <a:t/>
            </a:r>
            <a:br>
              <a:rPr kumimoji="0" lang="it-IT" altLang="it-IT" sz="2400" b="0" i="0" u="none" strike="noStrike" cap="none" normalizeH="0" baseline="0" smtClean="0">
                <a:ln>
                  <a:noFill/>
                </a:ln>
                <a:solidFill>
                  <a:schemeClr val="bg1"/>
                </a:solidFill>
                <a:effectLst/>
                <a:latin typeface="Arial" panose="020B0604020202020204" pitchFamily="34" charset="0"/>
                <a:ea typeface="MS PGothic" panose="020B0600070205080204" pitchFamily="34" charset="-128"/>
              </a:rPr>
            </a:br>
            <a:endParaRPr kumimoji="0" lang="it-IT" altLang="it-IT" sz="2400" b="0" i="0" u="none" strike="noStrike" cap="none" normalizeH="0" baseline="0" smtClean="0">
              <a:ln>
                <a:noFill/>
              </a:ln>
              <a:solidFill>
                <a:schemeClr val="bg1"/>
              </a:solidFill>
              <a:effectLst/>
              <a:latin typeface="Arial" panose="020B0604020202020204" pitchFamily="34" charset="0"/>
              <a:ea typeface="MS PGothic" panose="020B0600070205080204" pitchFamily="34" charset="-128"/>
            </a:endParaRPr>
          </a:p>
        </p:txBody>
      </p:sp>
      <p:sp>
        <p:nvSpPr>
          <p:cNvPr id="8" name="Rectangle 7"/>
          <p:cNvSpPr/>
          <p:nvPr/>
        </p:nvSpPr>
        <p:spPr>
          <a:xfrm>
            <a:off x="359915" y="1403573"/>
            <a:ext cx="9144447" cy="349968"/>
          </a:xfrm>
          <a:prstGeom prst="rect">
            <a:avLst/>
          </a:prstGeom>
        </p:spPr>
        <p:txBody>
          <a:bodyPr wrap="square">
            <a:spAutoFit/>
          </a:bodyPr>
          <a:lstStyle>
            <a:lvl1pPr eaLnBrk="0">
              <a:defRPr sz="2400">
                <a:solidFill>
                  <a:schemeClr val="bg1"/>
                </a:solidFill>
                <a:latin typeface="Arial" panose="020B0604020202020204" pitchFamily="34" charset="0"/>
                <a:ea typeface="MS PGothic" panose="020B0600070205080204" pitchFamily="34" charset="-128"/>
              </a:defRPr>
            </a:lvl1pPr>
            <a:lvl2pPr marL="742950" indent="-285750" eaLnBrk="0">
              <a:defRPr sz="2400">
                <a:solidFill>
                  <a:schemeClr val="bg1"/>
                </a:solidFill>
                <a:latin typeface="Arial" panose="020B0604020202020204" pitchFamily="34" charset="0"/>
                <a:ea typeface="MS PGothic" panose="020B0600070205080204" pitchFamily="34" charset="-128"/>
              </a:defRPr>
            </a:lvl2pPr>
            <a:lvl3pPr marL="1143000" indent="-228600" eaLnBrk="0">
              <a:defRPr sz="2400">
                <a:solidFill>
                  <a:schemeClr val="bg1"/>
                </a:solidFill>
                <a:latin typeface="Arial" panose="020B0604020202020204" pitchFamily="34" charset="0"/>
                <a:ea typeface="MS PGothic" panose="020B0600070205080204" pitchFamily="34" charset="-128"/>
              </a:defRPr>
            </a:lvl3pPr>
            <a:lvl4pPr marL="1600200" indent="-228600" eaLnBrk="0">
              <a:defRPr sz="2400">
                <a:solidFill>
                  <a:schemeClr val="bg1"/>
                </a:solidFill>
                <a:latin typeface="Arial" panose="020B0604020202020204" pitchFamily="34" charset="0"/>
                <a:ea typeface="MS PGothic" panose="020B0600070205080204" pitchFamily="34" charset="-128"/>
              </a:defRPr>
            </a:lvl4pPr>
            <a:lvl5pPr marL="2057400" indent="-228600" eaLnBrk="0">
              <a:defRPr sz="2400">
                <a:solidFill>
                  <a:schemeClr val="bg1"/>
                </a:solidFill>
                <a:latin typeface="Arial" panose="020B0604020202020204" pitchFamily="34" charset="0"/>
                <a:ea typeface="MS PGothic" panose="020B0600070205080204" pitchFamily="34" charset="-128"/>
              </a:defRPr>
            </a:lvl5pPr>
            <a:lvl6pPr marL="2514600" indent="-228600" defTabSz="447675" eaLnBrk="0" fontAlgn="base" hangingPunct="0">
              <a:lnSpc>
                <a:spcPct val="93000"/>
              </a:lnSpc>
              <a:spcBef>
                <a:spcPct val="0"/>
              </a:spcBef>
              <a:spcAft>
                <a:spcPct val="0"/>
              </a:spcAft>
              <a:buClr>
                <a:srgbClr val="000000"/>
              </a:buClr>
              <a:buSzPct val="100000"/>
              <a:buFont typeface="Times New Roman" panose="02020603050405020304" pitchFamily="18" charset="0"/>
              <a:defRPr sz="2400">
                <a:solidFill>
                  <a:schemeClr val="bg1"/>
                </a:solidFill>
                <a:latin typeface="Arial" panose="020B0604020202020204" pitchFamily="34" charset="0"/>
                <a:ea typeface="MS PGothic" panose="020B0600070205080204" pitchFamily="34" charset="-128"/>
              </a:defRPr>
            </a:lvl6pPr>
            <a:lvl7pPr marL="2971800" indent="-228600" defTabSz="447675" eaLnBrk="0" fontAlgn="base" hangingPunct="0">
              <a:lnSpc>
                <a:spcPct val="93000"/>
              </a:lnSpc>
              <a:spcBef>
                <a:spcPct val="0"/>
              </a:spcBef>
              <a:spcAft>
                <a:spcPct val="0"/>
              </a:spcAft>
              <a:buClr>
                <a:srgbClr val="000000"/>
              </a:buClr>
              <a:buSzPct val="100000"/>
              <a:buFont typeface="Times New Roman" panose="02020603050405020304" pitchFamily="18" charset="0"/>
              <a:defRPr sz="2400">
                <a:solidFill>
                  <a:schemeClr val="bg1"/>
                </a:solidFill>
                <a:latin typeface="Arial" panose="020B0604020202020204" pitchFamily="34" charset="0"/>
                <a:ea typeface="MS PGothic" panose="020B0600070205080204" pitchFamily="34" charset="-128"/>
              </a:defRPr>
            </a:lvl7pPr>
            <a:lvl8pPr marL="3429000" indent="-228600" defTabSz="447675" eaLnBrk="0" fontAlgn="base" hangingPunct="0">
              <a:lnSpc>
                <a:spcPct val="93000"/>
              </a:lnSpc>
              <a:spcBef>
                <a:spcPct val="0"/>
              </a:spcBef>
              <a:spcAft>
                <a:spcPct val="0"/>
              </a:spcAft>
              <a:buClr>
                <a:srgbClr val="000000"/>
              </a:buClr>
              <a:buSzPct val="100000"/>
              <a:buFont typeface="Times New Roman" panose="02020603050405020304" pitchFamily="18" charset="0"/>
              <a:defRPr sz="2400">
                <a:solidFill>
                  <a:schemeClr val="bg1"/>
                </a:solidFill>
                <a:latin typeface="Arial" panose="020B0604020202020204" pitchFamily="34" charset="0"/>
                <a:ea typeface="MS PGothic" panose="020B0600070205080204" pitchFamily="34" charset="-128"/>
              </a:defRPr>
            </a:lvl8pPr>
            <a:lvl9pPr marL="3886200" indent="-228600" defTabSz="447675" eaLnBrk="0" fontAlgn="base" hangingPunct="0">
              <a:lnSpc>
                <a:spcPct val="93000"/>
              </a:lnSpc>
              <a:spcBef>
                <a:spcPct val="0"/>
              </a:spcBef>
              <a:spcAft>
                <a:spcPct val="0"/>
              </a:spcAft>
              <a:buClr>
                <a:srgbClr val="000000"/>
              </a:buClr>
              <a:buSzPct val="100000"/>
              <a:buFont typeface="Times New Roman" panose="02020603050405020304" pitchFamily="18" charset="0"/>
              <a:defRPr sz="2400">
                <a:solidFill>
                  <a:schemeClr val="bg1"/>
                </a:solidFill>
                <a:latin typeface="Arial" panose="020B0604020202020204" pitchFamily="34" charset="0"/>
                <a:ea typeface="MS PGothic" panose="020B0600070205080204" pitchFamily="34" charset="-128"/>
              </a:defRPr>
            </a:lvl9pPr>
          </a:lstStyle>
          <a:p>
            <a:pPr eaLnBrk="1">
              <a:spcAft>
                <a:spcPts val="1200"/>
              </a:spcAft>
            </a:pPr>
            <a:r>
              <a:rPr lang="en-US" altLang="it-IT" sz="1800" b="1" dirty="0" smtClean="0">
                <a:solidFill>
                  <a:srgbClr val="000000"/>
                </a:solidFill>
              </a:rPr>
              <a:t>Machinery Safety</a:t>
            </a:r>
          </a:p>
        </p:txBody>
      </p:sp>
      <p:graphicFrame>
        <p:nvGraphicFramePr>
          <p:cNvPr id="2" name="Table 1"/>
          <p:cNvGraphicFramePr>
            <a:graphicFrameLocks noGrp="1"/>
          </p:cNvGraphicFramePr>
          <p:nvPr>
            <p:extLst>
              <p:ext uri="{D42A27DB-BD31-4B8C-83A1-F6EECF244321}">
                <p14:modId xmlns:p14="http://schemas.microsoft.com/office/powerpoint/2010/main" val="3933955160"/>
              </p:ext>
            </p:extLst>
          </p:nvPr>
        </p:nvGraphicFramePr>
        <p:xfrm>
          <a:off x="432368" y="2195661"/>
          <a:ext cx="9144448" cy="2981072"/>
        </p:xfrm>
        <a:graphic>
          <a:graphicData uri="http://schemas.openxmlformats.org/drawingml/2006/table">
            <a:tbl>
              <a:tblPr firstRow="1" bandRow="1">
                <a:tableStyleId>{5C22544A-7EE6-4342-B048-85BDC9FD1C3A}</a:tableStyleId>
              </a:tblPr>
              <a:tblGrid>
                <a:gridCol w="1152007">
                  <a:extLst>
                    <a:ext uri="{9D8B030D-6E8A-4147-A177-3AD203B41FA5}">
                      <a16:colId xmlns="" xmlns:a16="http://schemas.microsoft.com/office/drawing/2014/main" val="677348417"/>
                    </a:ext>
                  </a:extLst>
                </a:gridCol>
                <a:gridCol w="1728192">
                  <a:extLst>
                    <a:ext uri="{9D8B030D-6E8A-4147-A177-3AD203B41FA5}">
                      <a16:colId xmlns="" xmlns:a16="http://schemas.microsoft.com/office/drawing/2014/main" val="1242584807"/>
                    </a:ext>
                  </a:extLst>
                </a:gridCol>
                <a:gridCol w="6264249">
                  <a:extLst>
                    <a:ext uri="{9D8B030D-6E8A-4147-A177-3AD203B41FA5}">
                      <a16:colId xmlns="" xmlns:a16="http://schemas.microsoft.com/office/drawing/2014/main" val="2684572001"/>
                    </a:ext>
                  </a:extLst>
                </a:gridCol>
              </a:tblGrid>
              <a:tr h="298832">
                <a:tc>
                  <a:txBody>
                    <a:bodyPr/>
                    <a:lstStyle/>
                    <a:p>
                      <a:endParaRPr lang="it-IT" sz="1200" dirty="0"/>
                    </a:p>
                  </a:txBody>
                  <a:tcPr anchor="ctr"/>
                </a:tc>
                <a:tc>
                  <a:txBody>
                    <a:bodyPr/>
                    <a:lstStyle/>
                    <a:p>
                      <a:pPr marL="0" marR="0" indent="0" algn="l" defTabSz="457152" rtl="0" eaLnBrk="1" fontAlgn="auto" latinLnBrk="0" hangingPunct="1">
                        <a:lnSpc>
                          <a:spcPct val="100000"/>
                        </a:lnSpc>
                        <a:spcBef>
                          <a:spcPts val="0"/>
                        </a:spcBef>
                        <a:spcAft>
                          <a:spcPts val="0"/>
                        </a:spcAft>
                        <a:buClrTx/>
                        <a:buSzTx/>
                        <a:buFontTx/>
                        <a:buNone/>
                        <a:tabLst/>
                        <a:defRPr/>
                      </a:pPr>
                      <a:r>
                        <a:rPr lang="it-IT" sz="1200" dirty="0" smtClean="0"/>
                        <a:t>Standard ID</a:t>
                      </a:r>
                    </a:p>
                  </a:txBody>
                  <a:tcPr anchor="ctr"/>
                </a:tc>
                <a:tc>
                  <a:txBody>
                    <a:bodyPr/>
                    <a:lstStyle/>
                    <a:p>
                      <a:pPr marL="0" marR="0" indent="0" algn="l" defTabSz="457152" rtl="0" eaLnBrk="1" fontAlgn="auto" latinLnBrk="0" hangingPunct="1">
                        <a:lnSpc>
                          <a:spcPct val="100000"/>
                        </a:lnSpc>
                        <a:spcBef>
                          <a:spcPts val="0"/>
                        </a:spcBef>
                        <a:spcAft>
                          <a:spcPts val="0"/>
                        </a:spcAft>
                        <a:buClrTx/>
                        <a:buSzTx/>
                        <a:buFontTx/>
                        <a:buNone/>
                        <a:tabLst/>
                        <a:defRPr/>
                      </a:pPr>
                      <a:r>
                        <a:rPr lang="it-IT" sz="1200" dirty="0" smtClean="0"/>
                        <a:t>Description</a:t>
                      </a:r>
                    </a:p>
                  </a:txBody>
                  <a:tcPr anchor="ctr"/>
                </a:tc>
                <a:extLst>
                  <a:ext uri="{0D108BD9-81ED-4DB2-BD59-A6C34878D82A}">
                    <a16:rowId xmlns="" xmlns:a16="http://schemas.microsoft.com/office/drawing/2014/main" val="360015358"/>
                  </a:ext>
                </a:extLst>
              </a:tr>
              <a:tr h="370840">
                <a:tc>
                  <a:txBody>
                    <a:bodyPr/>
                    <a:lstStyle/>
                    <a:p>
                      <a:r>
                        <a:rPr lang="it-IT" sz="1200" dirty="0" smtClean="0"/>
                        <a:t>Swedish</a:t>
                      </a:r>
                      <a:endParaRPr lang="it-IT" sz="1200" dirty="0"/>
                    </a:p>
                  </a:txBody>
                  <a:tcPr anchor="ctr"/>
                </a:tc>
                <a:tc>
                  <a:txBody>
                    <a:bodyPr/>
                    <a:lstStyle/>
                    <a:p>
                      <a:r>
                        <a:rPr lang="it-IT" sz="1200" dirty="0" smtClean="0"/>
                        <a:t>AFS 2008:3</a:t>
                      </a:r>
                      <a:endParaRPr lang="it-IT" sz="1200" dirty="0"/>
                    </a:p>
                  </a:txBody>
                  <a:tcPr anchor="ctr"/>
                </a:tc>
                <a:tc>
                  <a:txBody>
                    <a:bodyPr/>
                    <a:lstStyle/>
                    <a:p>
                      <a:r>
                        <a:rPr lang="en-GB" sz="1200" kern="1200" dirty="0" smtClean="0">
                          <a:solidFill>
                            <a:schemeClr val="dk1"/>
                          </a:solidFill>
                          <a:effectLst/>
                          <a:latin typeface="+mn-lt"/>
                          <a:ea typeface="+mn-ea"/>
                          <a:cs typeface="+mn-cs"/>
                        </a:rPr>
                        <a:t>Swedish version based on the EU regulation 2006/42/EG safety of machinery</a:t>
                      </a:r>
                      <a:endParaRPr lang="it-IT" sz="1200" dirty="0"/>
                    </a:p>
                  </a:txBody>
                  <a:tcPr anchor="ctr"/>
                </a:tc>
                <a:extLst>
                  <a:ext uri="{0D108BD9-81ED-4DB2-BD59-A6C34878D82A}">
                    <a16:rowId xmlns="" xmlns:a16="http://schemas.microsoft.com/office/drawing/2014/main" val="2654285741"/>
                  </a:ext>
                </a:extLst>
              </a:tr>
              <a:tr h="370840">
                <a:tc>
                  <a:txBody>
                    <a:bodyPr/>
                    <a:lstStyle/>
                    <a:p>
                      <a:r>
                        <a:rPr lang="it-IT" sz="1200" dirty="0" smtClean="0"/>
                        <a:t>European</a:t>
                      </a:r>
                      <a:endParaRPr lang="it-IT" sz="1200" dirty="0"/>
                    </a:p>
                  </a:txBody>
                  <a:tcPr anchor="ctr"/>
                </a:tc>
                <a:tc>
                  <a:txBody>
                    <a:bodyPr/>
                    <a:lstStyle/>
                    <a:p>
                      <a:r>
                        <a:rPr lang="it-IT" sz="1200" dirty="0" smtClean="0"/>
                        <a:t>EN 62061:2005</a:t>
                      </a:r>
                      <a:endParaRPr lang="it-IT" sz="1200" dirty="0"/>
                    </a:p>
                  </a:txBody>
                  <a:tcPr anchor="ctr"/>
                </a:tc>
                <a:tc>
                  <a:txBody>
                    <a:bodyPr/>
                    <a:lstStyle/>
                    <a:p>
                      <a:r>
                        <a:rPr lang="en-GB" sz="1200" kern="1200" dirty="0" smtClean="0">
                          <a:solidFill>
                            <a:schemeClr val="dk1"/>
                          </a:solidFill>
                          <a:effectLst/>
                          <a:latin typeface="+mn-lt"/>
                          <a:ea typeface="+mn-ea"/>
                          <a:cs typeface="+mn-cs"/>
                        </a:rPr>
                        <a:t>Safety of machinery – Safety related parts of control systems</a:t>
                      </a:r>
                      <a:endParaRPr lang="it-IT" sz="1200" dirty="0"/>
                    </a:p>
                  </a:txBody>
                  <a:tcPr anchor="ctr"/>
                </a:tc>
                <a:extLst>
                  <a:ext uri="{0D108BD9-81ED-4DB2-BD59-A6C34878D82A}">
                    <a16:rowId xmlns="" xmlns:a16="http://schemas.microsoft.com/office/drawing/2014/main" val="1162990730"/>
                  </a:ext>
                </a:extLst>
              </a:tr>
              <a:tr h="370840">
                <a:tc>
                  <a:txBody>
                    <a:bodyPr/>
                    <a:lstStyle/>
                    <a:p>
                      <a:endParaRPr lang="it-IT" sz="1200" dirty="0"/>
                    </a:p>
                  </a:txBody>
                  <a:tcPr anchor="ctr"/>
                </a:tc>
                <a:tc>
                  <a:txBody>
                    <a:bodyPr/>
                    <a:lstStyle/>
                    <a:p>
                      <a:pPr marL="0" marR="0" indent="0" algn="l" defTabSz="457152" rtl="0" eaLnBrk="1" fontAlgn="auto" latinLnBrk="0" hangingPunct="1">
                        <a:lnSpc>
                          <a:spcPct val="100000"/>
                        </a:lnSpc>
                        <a:spcBef>
                          <a:spcPts val="0"/>
                        </a:spcBef>
                        <a:spcAft>
                          <a:spcPts val="0"/>
                        </a:spcAft>
                        <a:buClrTx/>
                        <a:buSzTx/>
                        <a:buFontTx/>
                        <a:buNone/>
                        <a:tabLst/>
                        <a:defRPr/>
                      </a:pPr>
                      <a:r>
                        <a:rPr lang="it-IT" sz="1200" dirty="0" smtClean="0"/>
                        <a:t>EN 61511</a:t>
                      </a:r>
                    </a:p>
                  </a:txBody>
                  <a:tcPr anchor="ctr"/>
                </a:tc>
                <a:tc>
                  <a:txBody>
                    <a:bodyPr/>
                    <a:lstStyle/>
                    <a:p>
                      <a:r>
                        <a:rPr lang="en-GB" sz="1200" kern="1200" dirty="0" smtClean="0">
                          <a:solidFill>
                            <a:schemeClr val="dk1"/>
                          </a:solidFill>
                          <a:effectLst/>
                          <a:latin typeface="+mn-lt"/>
                          <a:ea typeface="+mn-ea"/>
                          <a:cs typeface="+mn-cs"/>
                        </a:rPr>
                        <a:t>Series, Functional safety, safety instrumented systems for the process industry sector</a:t>
                      </a:r>
                      <a:endParaRPr lang="it-IT" sz="1200" dirty="0"/>
                    </a:p>
                  </a:txBody>
                  <a:tcPr anchor="ctr"/>
                </a:tc>
                <a:extLst>
                  <a:ext uri="{0D108BD9-81ED-4DB2-BD59-A6C34878D82A}">
                    <a16:rowId xmlns="" xmlns:a16="http://schemas.microsoft.com/office/drawing/2014/main" val="240417964"/>
                  </a:ext>
                </a:extLst>
              </a:tr>
              <a:tr h="370840">
                <a:tc>
                  <a:txBody>
                    <a:bodyPr/>
                    <a:lstStyle/>
                    <a:p>
                      <a:r>
                        <a:rPr lang="it-IT" sz="1200" dirty="0" smtClean="0"/>
                        <a:t>International</a:t>
                      </a:r>
                      <a:endParaRPr lang="it-IT" sz="1200" dirty="0"/>
                    </a:p>
                  </a:txBody>
                  <a:tcPr anchor="ctr"/>
                </a:tc>
                <a:tc>
                  <a:txBody>
                    <a:bodyPr/>
                    <a:lstStyle/>
                    <a:p>
                      <a:pPr marL="0" marR="0" indent="0" algn="l" defTabSz="457152" rtl="0" eaLnBrk="1" fontAlgn="auto" latinLnBrk="0" hangingPunct="1">
                        <a:lnSpc>
                          <a:spcPct val="100000"/>
                        </a:lnSpc>
                        <a:spcBef>
                          <a:spcPts val="0"/>
                        </a:spcBef>
                        <a:spcAft>
                          <a:spcPts val="0"/>
                        </a:spcAft>
                        <a:buClrTx/>
                        <a:buSzTx/>
                        <a:buFontTx/>
                        <a:buNone/>
                        <a:tabLst/>
                        <a:defRPr/>
                      </a:pPr>
                      <a:r>
                        <a:rPr lang="it-IT" sz="1200" dirty="0" smtClean="0"/>
                        <a:t>IEC 61508:2010</a:t>
                      </a:r>
                    </a:p>
                  </a:txBody>
                  <a:tcPr anchor="ctr"/>
                </a:tc>
                <a:tc>
                  <a:txBody>
                    <a:bodyPr/>
                    <a:lstStyle/>
                    <a:p>
                      <a:r>
                        <a:rPr lang="en-GB" sz="1200" kern="1200" dirty="0" smtClean="0">
                          <a:solidFill>
                            <a:schemeClr val="dk1"/>
                          </a:solidFill>
                          <a:effectLst/>
                          <a:latin typeface="+mn-lt"/>
                          <a:ea typeface="+mn-ea"/>
                          <a:cs typeface="+mn-cs"/>
                        </a:rPr>
                        <a:t>Series, Functional safety of electrical/electronic/programmable electronic safety related systems</a:t>
                      </a:r>
                      <a:endParaRPr lang="it-IT" sz="1200" dirty="0"/>
                    </a:p>
                  </a:txBody>
                  <a:tcPr anchor="ctr"/>
                </a:tc>
                <a:extLst>
                  <a:ext uri="{0D108BD9-81ED-4DB2-BD59-A6C34878D82A}">
                    <a16:rowId xmlns="" xmlns:a16="http://schemas.microsoft.com/office/drawing/2014/main" val="3668249909"/>
                  </a:ext>
                </a:extLst>
              </a:tr>
              <a:tr h="370840">
                <a:tc>
                  <a:txBody>
                    <a:bodyPr/>
                    <a:lstStyle/>
                    <a:p>
                      <a:pPr marL="0" marR="0" indent="0" algn="l" defTabSz="457152" rtl="0" eaLnBrk="1" fontAlgn="auto" latinLnBrk="0" hangingPunct="1">
                        <a:lnSpc>
                          <a:spcPct val="100000"/>
                        </a:lnSpc>
                        <a:spcBef>
                          <a:spcPts val="0"/>
                        </a:spcBef>
                        <a:spcAft>
                          <a:spcPts val="0"/>
                        </a:spcAft>
                        <a:buClrTx/>
                        <a:buSzTx/>
                        <a:buFontTx/>
                        <a:buNone/>
                        <a:tabLst/>
                        <a:defRPr/>
                      </a:pPr>
                      <a:endParaRPr lang="it-IT" sz="1200" dirty="0" smtClean="0"/>
                    </a:p>
                  </a:txBody>
                  <a:tcPr anchor="ctr"/>
                </a:tc>
                <a:tc>
                  <a:txBody>
                    <a:bodyPr/>
                    <a:lstStyle/>
                    <a:p>
                      <a:pPr marL="0" marR="0" indent="0" algn="l" defTabSz="457152" rtl="0" eaLnBrk="1" fontAlgn="auto" latinLnBrk="0" hangingPunct="1">
                        <a:lnSpc>
                          <a:spcPct val="100000"/>
                        </a:lnSpc>
                        <a:spcBef>
                          <a:spcPts val="0"/>
                        </a:spcBef>
                        <a:spcAft>
                          <a:spcPts val="0"/>
                        </a:spcAft>
                        <a:buClrTx/>
                        <a:buSzTx/>
                        <a:buFontTx/>
                        <a:buNone/>
                        <a:tabLst/>
                        <a:defRPr/>
                      </a:pPr>
                      <a:r>
                        <a:rPr lang="it-IT" sz="1200" dirty="0" smtClean="0"/>
                        <a:t>ISO 13489-1:2006</a:t>
                      </a:r>
                    </a:p>
                  </a:txBody>
                  <a:tcPr anchor="ctr"/>
                </a:tc>
                <a:tc>
                  <a:txBody>
                    <a:bodyPr/>
                    <a:lstStyle/>
                    <a:p>
                      <a:r>
                        <a:rPr lang="en-GB" sz="1200" kern="1200" dirty="0" smtClean="0">
                          <a:solidFill>
                            <a:schemeClr val="dk1"/>
                          </a:solidFill>
                          <a:effectLst/>
                          <a:latin typeface="+mn-lt"/>
                          <a:ea typeface="+mn-ea"/>
                          <a:cs typeface="+mn-cs"/>
                        </a:rPr>
                        <a:t>Safety of machinery – Safety related parts of control systems</a:t>
                      </a:r>
                      <a:endParaRPr lang="it-IT" sz="1200" dirty="0"/>
                    </a:p>
                  </a:txBody>
                  <a:tcPr anchor="ctr"/>
                </a:tc>
                <a:extLst>
                  <a:ext uri="{0D108BD9-81ED-4DB2-BD59-A6C34878D82A}">
                    <a16:rowId xmlns="" xmlns:a16="http://schemas.microsoft.com/office/drawing/2014/main" val="2390241602"/>
                  </a:ext>
                </a:extLst>
              </a:tr>
              <a:tr h="370840">
                <a:tc>
                  <a:txBody>
                    <a:bodyPr/>
                    <a:lstStyle/>
                    <a:p>
                      <a:pPr marL="0" marR="0" indent="0" algn="l" defTabSz="457152" rtl="0" eaLnBrk="1" fontAlgn="auto" latinLnBrk="0" hangingPunct="1">
                        <a:lnSpc>
                          <a:spcPct val="100000"/>
                        </a:lnSpc>
                        <a:spcBef>
                          <a:spcPts val="0"/>
                        </a:spcBef>
                        <a:spcAft>
                          <a:spcPts val="0"/>
                        </a:spcAft>
                        <a:buClrTx/>
                        <a:buSzTx/>
                        <a:buFontTx/>
                        <a:buNone/>
                        <a:tabLst/>
                        <a:defRPr/>
                      </a:pPr>
                      <a:endParaRPr lang="it-IT" sz="1200" dirty="0" smtClean="0"/>
                    </a:p>
                  </a:txBody>
                  <a:tcPr anchor="ctr"/>
                </a:tc>
                <a:tc>
                  <a:txBody>
                    <a:bodyPr/>
                    <a:lstStyle/>
                    <a:p>
                      <a:pPr marL="0" marR="0" indent="0" algn="l" defTabSz="457152" rtl="0" eaLnBrk="1" fontAlgn="auto" latinLnBrk="0" hangingPunct="1">
                        <a:lnSpc>
                          <a:spcPct val="100000"/>
                        </a:lnSpc>
                        <a:spcBef>
                          <a:spcPts val="0"/>
                        </a:spcBef>
                        <a:spcAft>
                          <a:spcPts val="0"/>
                        </a:spcAft>
                        <a:buClrTx/>
                        <a:buSzTx/>
                        <a:buFontTx/>
                        <a:buNone/>
                        <a:tabLst/>
                        <a:defRPr/>
                      </a:pPr>
                      <a:r>
                        <a:rPr lang="it-IT" sz="1200" dirty="0" smtClean="0"/>
                        <a:t>ISO 12100:2010</a:t>
                      </a:r>
                    </a:p>
                  </a:txBody>
                  <a:tcPr anchor="ctr"/>
                </a:tc>
                <a:tc>
                  <a:txBody>
                    <a:bodyPr/>
                    <a:lstStyle/>
                    <a:p>
                      <a:r>
                        <a:rPr lang="it-IT" sz="1200" dirty="0" smtClean="0"/>
                        <a:t>Safety of machinery – General principles for design – Risk assesment and risk reduction</a:t>
                      </a:r>
                      <a:endParaRPr lang="it-IT" sz="1200" dirty="0"/>
                    </a:p>
                  </a:txBody>
                  <a:tcPr anchor="ctr"/>
                </a:tc>
                <a:extLst>
                  <a:ext uri="{0D108BD9-81ED-4DB2-BD59-A6C34878D82A}">
                    <a16:rowId xmlns="" xmlns:a16="http://schemas.microsoft.com/office/drawing/2014/main" val="3557788676"/>
                  </a:ext>
                </a:extLst>
              </a:tr>
              <a:tr h="370840">
                <a:tc>
                  <a:txBody>
                    <a:bodyPr/>
                    <a:lstStyle/>
                    <a:p>
                      <a:pPr marL="0" marR="0" indent="0" algn="l" defTabSz="457152" rtl="0" eaLnBrk="1" fontAlgn="auto" latinLnBrk="0" hangingPunct="1">
                        <a:lnSpc>
                          <a:spcPct val="100000"/>
                        </a:lnSpc>
                        <a:spcBef>
                          <a:spcPts val="0"/>
                        </a:spcBef>
                        <a:spcAft>
                          <a:spcPts val="0"/>
                        </a:spcAft>
                        <a:buClrTx/>
                        <a:buSzTx/>
                        <a:buFontTx/>
                        <a:buNone/>
                        <a:tabLst/>
                        <a:defRPr/>
                      </a:pPr>
                      <a:endParaRPr lang="it-IT" sz="1200" dirty="0" smtClean="0"/>
                    </a:p>
                  </a:txBody>
                  <a:tcPr anchor="ctr"/>
                </a:tc>
                <a:tc>
                  <a:txBody>
                    <a:bodyPr/>
                    <a:lstStyle/>
                    <a:p>
                      <a:r>
                        <a:rPr lang="it-IT" sz="1200" dirty="0" smtClean="0"/>
                        <a:t>ISO 5349-2:2001</a:t>
                      </a:r>
                    </a:p>
                  </a:txBody>
                  <a:tcPr anchor="ctr"/>
                </a:tc>
                <a:tc>
                  <a:txBody>
                    <a:bodyPr/>
                    <a:lstStyle/>
                    <a:p>
                      <a:r>
                        <a:rPr lang="it-IT" sz="1200" dirty="0" smtClean="0"/>
                        <a:t>Safety of machinery – Mechanical vibration</a:t>
                      </a:r>
                      <a:endParaRPr lang="it-IT" sz="1200" dirty="0"/>
                    </a:p>
                  </a:txBody>
                  <a:tcPr anchor="ctr"/>
                </a:tc>
                <a:extLst>
                  <a:ext uri="{0D108BD9-81ED-4DB2-BD59-A6C34878D82A}">
                    <a16:rowId xmlns="" xmlns:a16="http://schemas.microsoft.com/office/drawing/2014/main" val="2233983003"/>
                  </a:ext>
                </a:extLst>
              </a:tr>
            </a:tbl>
          </a:graphicData>
        </a:graphic>
      </p:graphicFrame>
      <p:sp>
        <p:nvSpPr>
          <p:cNvPr id="9" name="Rectangle 8"/>
          <p:cNvSpPr>
            <a:spLocks noChangeArrowheads="1"/>
          </p:cNvSpPr>
          <p:nvPr/>
        </p:nvSpPr>
        <p:spPr bwMode="auto">
          <a:xfrm>
            <a:off x="431799" y="5522280"/>
            <a:ext cx="9145017" cy="1208472"/>
          </a:xfrm>
          <a:prstGeom prst="rect">
            <a:avLst/>
          </a:prstGeom>
          <a:noFill/>
          <a:ln>
            <a:noFill/>
          </a:ln>
          <a:effectLst/>
          <a:extLst>
            <a:ext uri="{909E8E84-426E-40DD-AFC4-6F175D3DCCD1}">
              <a14:hiddenFill xmlns:a14="http://schemas.microsoft.com/office/drawing/2010/main">
                <a:solidFill>
                  <a:srgbClr val="00B8FF"/>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91440" tIns="45720" rIns="91440" bIns="45720" numCol="1" anchor="t" anchorCtr="0" compatLnSpc="1">
            <a:prstTxWarp prst="textNoShape">
              <a:avLst/>
            </a:prstTxWarp>
            <a:spAutoFit/>
          </a:bodyPr>
          <a:lstStyle/>
          <a:p>
            <a:pPr lvl="0" eaLnBrk="0"/>
            <a:r>
              <a:rPr lang="it-IT" sz="1200" dirty="0" smtClean="0">
                <a:solidFill>
                  <a:schemeClr val="tx1"/>
                </a:solidFill>
                <a:ea typeface="Calibri" panose="020F0502020204030204" pitchFamily="34" charset="0"/>
                <a:cs typeface="Times New Roman" panose="02020603050405020304" pitchFamily="18" charset="0"/>
              </a:rPr>
              <a:t>Directive 2006/42/EC states about machinery and «moving parts» in article 2 subtitle (a).</a:t>
            </a:r>
          </a:p>
          <a:p>
            <a:pPr lvl="0" eaLnBrk="0"/>
            <a:r>
              <a:rPr lang="it-IT" sz="1200" dirty="0" smtClean="0">
                <a:solidFill>
                  <a:schemeClr val="tx1"/>
                </a:solidFill>
                <a:ea typeface="Calibri" panose="020F0502020204030204" pitchFamily="34" charset="0"/>
                <a:cs typeface="Times New Roman" panose="02020603050405020304" pitchFamily="18" charset="0"/>
              </a:rPr>
              <a:t>RFPS will not have such components, however the Annex I, chapter 1 in 2006/42/EC holds for «safe design and construction» and «proper installation and maintenance».</a:t>
            </a:r>
          </a:p>
          <a:p>
            <a:pPr lvl="0" eaLnBrk="0"/>
            <a:endParaRPr lang="it-IT" sz="1200" dirty="0">
              <a:solidFill>
                <a:schemeClr val="tx1"/>
              </a:solidFill>
              <a:ea typeface="Calibri" panose="020F0502020204030204" pitchFamily="34" charset="0"/>
              <a:cs typeface="Times New Roman" panose="02020603050405020304" pitchFamily="18" charset="0"/>
            </a:endParaRPr>
          </a:p>
          <a:p>
            <a:pPr lvl="0" eaLnBrk="0"/>
            <a:r>
              <a:rPr lang="it-IT" sz="1200" dirty="0" smtClean="0">
                <a:solidFill>
                  <a:schemeClr val="tx1"/>
                </a:solidFill>
                <a:ea typeface="Calibri" panose="020F0502020204030204" pitchFamily="34" charset="0"/>
                <a:cs typeface="Times New Roman" panose="02020603050405020304" pitchFamily="18" charset="0"/>
              </a:rPr>
              <a:t>EN 62061:2005 expresses the concept of System Approach and SIL as Safety Integrity Level. It links 61508:2010 for high degree of complexity in systems, 13489-1:2006 for low complexity ones.</a:t>
            </a:r>
            <a:endParaRPr kumimoji="0" lang="en-US" altLang="it-IT" sz="1000" b="0" i="0" u="none" strike="noStrike" cap="none" normalizeH="0" baseline="0" dirty="0" smtClean="0" bmk="">
              <a:ln>
                <a:noFill/>
              </a:ln>
              <a:solidFill>
                <a:schemeClr val="tx1"/>
              </a:solidFill>
              <a:effectLst/>
              <a:latin typeface="Arial" panose="020B0604020202020204" pitchFamily="34" charset="0"/>
              <a:ea typeface="MS PGothic" panose="020B0600070205080204" pitchFamily="34" charset="-128"/>
              <a:cs typeface="Times New Roman" panose="02020603050405020304" pitchFamily="18" charset="0"/>
            </a:endParaRPr>
          </a:p>
          <a:p>
            <a:pPr marL="0" marR="0" lvl="0" indent="0" algn="l" defTabSz="447675" rtl="0" eaLnBrk="0" fontAlgn="base" latinLnBrk="0" hangingPunct="0">
              <a:lnSpc>
                <a:spcPct val="93000"/>
              </a:lnSpc>
              <a:spcBef>
                <a:spcPct val="0"/>
              </a:spcBef>
              <a:spcAft>
                <a:spcPct val="0"/>
              </a:spcAft>
              <a:buClr>
                <a:srgbClr val="000000"/>
              </a:buClr>
              <a:buSzPct val="100000"/>
              <a:buFont typeface="Times New Roman" panose="02020603050405020304" pitchFamily="18" charset="0"/>
              <a:buNone/>
              <a:tabLst/>
            </a:pPr>
            <a:endParaRPr kumimoji="0" lang="it-IT" altLang="it-IT" sz="600" b="0" i="0" u="none" strike="noStrike" cap="none" normalizeH="0" baseline="0" dirty="0" smtClean="0" bmk="">
              <a:ln>
                <a:noFill/>
              </a:ln>
              <a:solidFill>
                <a:schemeClr val="tx1"/>
              </a:solidFill>
              <a:effectLst/>
              <a:latin typeface="Arial" panose="020B0604020202020204" pitchFamily="34" charset="0"/>
              <a:ea typeface="MS PGothic" panose="020B0600070205080204" pitchFamily="34" charset="-128"/>
            </a:endParaRPr>
          </a:p>
        </p:txBody>
      </p:sp>
    </p:spTree>
    <p:extLst>
      <p:ext uri="{BB962C8B-B14F-4D97-AF65-F5344CB8AC3E}">
        <p14:creationId xmlns:p14="http://schemas.microsoft.com/office/powerpoint/2010/main" val="3862546621"/>
      </p:ext>
    </p:extLst>
  </p:cSld>
  <p:clrMapOvr>
    <a:masterClrMapping/>
  </p:clrMapOvr>
  <p:transition spd="med">
    <p:fade/>
  </p:transition>
  <p:timing>
    <p:tnLst>
      <p:par>
        <p:cTn id="1" dur="indefinite" restart="never" nodeType="tmRoot"/>
      </p:par>
    </p:tn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6385" name="Title 1"/>
          <p:cNvSpPr>
            <a:spLocks noGrp="1"/>
          </p:cNvSpPr>
          <p:nvPr>
            <p:ph type="title"/>
          </p:nvPr>
        </p:nvSpPr>
        <p:spPr bwMode="auto">
          <a:xfrm>
            <a:off x="2952750" y="179388"/>
            <a:ext cx="6696075" cy="936625"/>
          </a:xfrm>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Ctr="0" compatLnSpc="1">
            <a:prstTxWarp prst="textNoShape">
              <a:avLst/>
            </a:prstTxWarp>
          </a:bodyPr>
          <a:lstStyle/>
          <a:p>
            <a:pPr eaLnBrk="1" hangingPunct="1"/>
            <a:r>
              <a:rPr lang="en-US" altLang="it-IT" b="1" dirty="0" smtClean="0">
                <a:cs typeface="MS PGothic" panose="020B0600070205080204" pitchFamily="34" charset="-128"/>
              </a:rPr>
              <a:t>Regulatory Framework - III</a:t>
            </a:r>
          </a:p>
        </p:txBody>
      </p:sp>
      <p:sp>
        <p:nvSpPr>
          <p:cNvPr id="4" name="Slide Number Placeholder 3"/>
          <p:cNvSpPr>
            <a:spLocks noGrp="1"/>
          </p:cNvSpPr>
          <p:nvPr>
            <p:ph type="sldNum" sz="quarter" idx="10"/>
          </p:nvPr>
        </p:nvSpPr>
        <p:spPr>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9525">
                <a:solidFill>
                  <a:srgbClr val="808080"/>
                </a:solidFill>
                <a:round/>
                <a:headEnd/>
                <a:tailEnd/>
              </a14:hiddenLine>
            </a:ext>
            <a:ext uri="{AF507438-7753-43e0-B8FC-AC1667EBCBE1}">
              <a14:hiddenEffects xmlns="" xmlns:a14="http://schemas.microsoft.com/office/drawing/2010/main">
                <a:effectLst>
                  <a:outerShdw blurRad="63500" dist="38099" dir="2700000" algn="ctr" rotWithShape="0">
                    <a:schemeClr val="bg2">
                      <a:alpha val="74997"/>
                    </a:schemeClr>
                  </a:outerShdw>
                </a:effectLst>
              </a14:hiddenEffects>
            </a:ext>
            <a:ext uri="{FAA26D3D-D897-4be2-8F04-BA451C77F1D7}">
              <ma14:placeholderFlag xmlns="" xmlns:ma14="http://schemas.microsoft.com/office/mac/drawingml/2011/main" val="1"/>
            </a:ext>
          </a:extLst>
        </p:spPr>
        <p:txBody>
          <a:bodyPr/>
          <a:lstStyle>
            <a:lvl1pPr eaLnBrk="0">
              <a:tabLst>
                <a:tab pos="0" algn="l"/>
                <a:tab pos="446088" algn="l"/>
                <a:tab pos="895350" algn="l"/>
                <a:tab pos="1344613" algn="l"/>
                <a:tab pos="1793875" algn="l"/>
                <a:tab pos="2243138" algn="l"/>
                <a:tab pos="2692400" algn="l"/>
                <a:tab pos="3141663" algn="l"/>
                <a:tab pos="3590925" algn="l"/>
                <a:tab pos="4040188" algn="l"/>
                <a:tab pos="4489450" algn="l"/>
                <a:tab pos="4938713" algn="l"/>
                <a:tab pos="5387975" algn="l"/>
                <a:tab pos="5837238" algn="l"/>
                <a:tab pos="6286500" algn="l"/>
                <a:tab pos="6735763" algn="l"/>
                <a:tab pos="7185025" algn="l"/>
                <a:tab pos="7634288" algn="l"/>
                <a:tab pos="8083550" algn="l"/>
                <a:tab pos="8532813" algn="l"/>
                <a:tab pos="8982075" algn="l"/>
              </a:tabLst>
              <a:defRPr sz="2400">
                <a:solidFill>
                  <a:schemeClr val="bg1"/>
                </a:solidFill>
                <a:latin typeface="Arial" panose="020B0604020202020204" pitchFamily="34" charset="0"/>
                <a:ea typeface="MS PGothic" panose="020B0600070205080204" pitchFamily="34" charset="-128"/>
              </a:defRPr>
            </a:lvl1pPr>
            <a:lvl2pPr marL="742950" indent="-285750" eaLnBrk="0">
              <a:tabLst>
                <a:tab pos="0" algn="l"/>
                <a:tab pos="446088" algn="l"/>
                <a:tab pos="895350" algn="l"/>
                <a:tab pos="1344613" algn="l"/>
                <a:tab pos="1793875" algn="l"/>
                <a:tab pos="2243138" algn="l"/>
                <a:tab pos="2692400" algn="l"/>
                <a:tab pos="3141663" algn="l"/>
                <a:tab pos="3590925" algn="l"/>
                <a:tab pos="4040188" algn="l"/>
                <a:tab pos="4489450" algn="l"/>
                <a:tab pos="4938713" algn="l"/>
                <a:tab pos="5387975" algn="l"/>
                <a:tab pos="5837238" algn="l"/>
                <a:tab pos="6286500" algn="l"/>
                <a:tab pos="6735763" algn="l"/>
                <a:tab pos="7185025" algn="l"/>
                <a:tab pos="7634288" algn="l"/>
                <a:tab pos="8083550" algn="l"/>
                <a:tab pos="8532813" algn="l"/>
                <a:tab pos="8982075" algn="l"/>
              </a:tabLst>
              <a:defRPr sz="2400">
                <a:solidFill>
                  <a:schemeClr val="bg1"/>
                </a:solidFill>
                <a:latin typeface="Arial" panose="020B0604020202020204" pitchFamily="34" charset="0"/>
                <a:ea typeface="MS PGothic" panose="020B0600070205080204" pitchFamily="34" charset="-128"/>
              </a:defRPr>
            </a:lvl2pPr>
            <a:lvl3pPr marL="1143000" indent="-228600" eaLnBrk="0">
              <a:tabLst>
                <a:tab pos="0" algn="l"/>
                <a:tab pos="446088" algn="l"/>
                <a:tab pos="895350" algn="l"/>
                <a:tab pos="1344613" algn="l"/>
                <a:tab pos="1793875" algn="l"/>
                <a:tab pos="2243138" algn="l"/>
                <a:tab pos="2692400" algn="l"/>
                <a:tab pos="3141663" algn="l"/>
                <a:tab pos="3590925" algn="l"/>
                <a:tab pos="4040188" algn="l"/>
                <a:tab pos="4489450" algn="l"/>
                <a:tab pos="4938713" algn="l"/>
                <a:tab pos="5387975" algn="l"/>
                <a:tab pos="5837238" algn="l"/>
                <a:tab pos="6286500" algn="l"/>
                <a:tab pos="6735763" algn="l"/>
                <a:tab pos="7185025" algn="l"/>
                <a:tab pos="7634288" algn="l"/>
                <a:tab pos="8083550" algn="l"/>
                <a:tab pos="8532813" algn="l"/>
                <a:tab pos="8982075" algn="l"/>
              </a:tabLst>
              <a:defRPr sz="2400">
                <a:solidFill>
                  <a:schemeClr val="bg1"/>
                </a:solidFill>
                <a:latin typeface="Arial" panose="020B0604020202020204" pitchFamily="34" charset="0"/>
                <a:ea typeface="MS PGothic" panose="020B0600070205080204" pitchFamily="34" charset="-128"/>
              </a:defRPr>
            </a:lvl3pPr>
            <a:lvl4pPr marL="1600200" indent="-228600" eaLnBrk="0">
              <a:tabLst>
                <a:tab pos="0" algn="l"/>
                <a:tab pos="446088" algn="l"/>
                <a:tab pos="895350" algn="l"/>
                <a:tab pos="1344613" algn="l"/>
                <a:tab pos="1793875" algn="l"/>
                <a:tab pos="2243138" algn="l"/>
                <a:tab pos="2692400" algn="l"/>
                <a:tab pos="3141663" algn="l"/>
                <a:tab pos="3590925" algn="l"/>
                <a:tab pos="4040188" algn="l"/>
                <a:tab pos="4489450" algn="l"/>
                <a:tab pos="4938713" algn="l"/>
                <a:tab pos="5387975" algn="l"/>
                <a:tab pos="5837238" algn="l"/>
                <a:tab pos="6286500" algn="l"/>
                <a:tab pos="6735763" algn="l"/>
                <a:tab pos="7185025" algn="l"/>
                <a:tab pos="7634288" algn="l"/>
                <a:tab pos="8083550" algn="l"/>
                <a:tab pos="8532813" algn="l"/>
                <a:tab pos="8982075" algn="l"/>
              </a:tabLst>
              <a:defRPr sz="2400">
                <a:solidFill>
                  <a:schemeClr val="bg1"/>
                </a:solidFill>
                <a:latin typeface="Arial" panose="020B0604020202020204" pitchFamily="34" charset="0"/>
                <a:ea typeface="MS PGothic" panose="020B0600070205080204" pitchFamily="34" charset="-128"/>
              </a:defRPr>
            </a:lvl4pPr>
            <a:lvl5pPr marL="2057400" indent="-228600" eaLnBrk="0">
              <a:tabLst>
                <a:tab pos="0" algn="l"/>
                <a:tab pos="446088" algn="l"/>
                <a:tab pos="895350" algn="l"/>
                <a:tab pos="1344613" algn="l"/>
                <a:tab pos="1793875" algn="l"/>
                <a:tab pos="2243138" algn="l"/>
                <a:tab pos="2692400" algn="l"/>
                <a:tab pos="3141663" algn="l"/>
                <a:tab pos="3590925" algn="l"/>
                <a:tab pos="4040188" algn="l"/>
                <a:tab pos="4489450" algn="l"/>
                <a:tab pos="4938713" algn="l"/>
                <a:tab pos="5387975" algn="l"/>
                <a:tab pos="5837238" algn="l"/>
                <a:tab pos="6286500" algn="l"/>
                <a:tab pos="6735763" algn="l"/>
                <a:tab pos="7185025" algn="l"/>
                <a:tab pos="7634288" algn="l"/>
                <a:tab pos="8083550" algn="l"/>
                <a:tab pos="8532813" algn="l"/>
                <a:tab pos="8982075" algn="l"/>
              </a:tabLst>
              <a:defRPr sz="2400">
                <a:solidFill>
                  <a:schemeClr val="bg1"/>
                </a:solidFill>
                <a:latin typeface="Arial" panose="020B0604020202020204" pitchFamily="34" charset="0"/>
                <a:ea typeface="MS PGothic" panose="020B0600070205080204" pitchFamily="34" charset="-128"/>
              </a:defRPr>
            </a:lvl5pPr>
            <a:lvl6pPr marL="2514600" indent="-228600" defTabSz="447675" eaLnBrk="0" fontAlgn="base" hangingPunct="0">
              <a:lnSpc>
                <a:spcPct val="93000"/>
              </a:lnSpc>
              <a:spcBef>
                <a:spcPct val="0"/>
              </a:spcBef>
              <a:spcAft>
                <a:spcPct val="0"/>
              </a:spcAft>
              <a:buClr>
                <a:srgbClr val="000000"/>
              </a:buClr>
              <a:buSzPct val="100000"/>
              <a:buFont typeface="Times New Roman" panose="02020603050405020304" pitchFamily="18" charset="0"/>
              <a:tabLst>
                <a:tab pos="0" algn="l"/>
                <a:tab pos="446088" algn="l"/>
                <a:tab pos="895350" algn="l"/>
                <a:tab pos="1344613" algn="l"/>
                <a:tab pos="1793875" algn="l"/>
                <a:tab pos="2243138" algn="l"/>
                <a:tab pos="2692400" algn="l"/>
                <a:tab pos="3141663" algn="l"/>
                <a:tab pos="3590925" algn="l"/>
                <a:tab pos="4040188" algn="l"/>
                <a:tab pos="4489450" algn="l"/>
                <a:tab pos="4938713" algn="l"/>
                <a:tab pos="5387975" algn="l"/>
                <a:tab pos="5837238" algn="l"/>
                <a:tab pos="6286500" algn="l"/>
                <a:tab pos="6735763" algn="l"/>
                <a:tab pos="7185025" algn="l"/>
                <a:tab pos="7634288" algn="l"/>
                <a:tab pos="8083550" algn="l"/>
                <a:tab pos="8532813" algn="l"/>
                <a:tab pos="8982075" algn="l"/>
              </a:tabLst>
              <a:defRPr sz="2400">
                <a:solidFill>
                  <a:schemeClr val="bg1"/>
                </a:solidFill>
                <a:latin typeface="Arial" panose="020B0604020202020204" pitchFamily="34" charset="0"/>
                <a:ea typeface="MS PGothic" panose="020B0600070205080204" pitchFamily="34" charset="-128"/>
              </a:defRPr>
            </a:lvl6pPr>
            <a:lvl7pPr marL="2971800" indent="-228600" defTabSz="447675" eaLnBrk="0" fontAlgn="base" hangingPunct="0">
              <a:lnSpc>
                <a:spcPct val="93000"/>
              </a:lnSpc>
              <a:spcBef>
                <a:spcPct val="0"/>
              </a:spcBef>
              <a:spcAft>
                <a:spcPct val="0"/>
              </a:spcAft>
              <a:buClr>
                <a:srgbClr val="000000"/>
              </a:buClr>
              <a:buSzPct val="100000"/>
              <a:buFont typeface="Times New Roman" panose="02020603050405020304" pitchFamily="18" charset="0"/>
              <a:tabLst>
                <a:tab pos="0" algn="l"/>
                <a:tab pos="446088" algn="l"/>
                <a:tab pos="895350" algn="l"/>
                <a:tab pos="1344613" algn="l"/>
                <a:tab pos="1793875" algn="l"/>
                <a:tab pos="2243138" algn="l"/>
                <a:tab pos="2692400" algn="l"/>
                <a:tab pos="3141663" algn="l"/>
                <a:tab pos="3590925" algn="l"/>
                <a:tab pos="4040188" algn="l"/>
                <a:tab pos="4489450" algn="l"/>
                <a:tab pos="4938713" algn="l"/>
                <a:tab pos="5387975" algn="l"/>
                <a:tab pos="5837238" algn="l"/>
                <a:tab pos="6286500" algn="l"/>
                <a:tab pos="6735763" algn="l"/>
                <a:tab pos="7185025" algn="l"/>
                <a:tab pos="7634288" algn="l"/>
                <a:tab pos="8083550" algn="l"/>
                <a:tab pos="8532813" algn="l"/>
                <a:tab pos="8982075" algn="l"/>
              </a:tabLst>
              <a:defRPr sz="2400">
                <a:solidFill>
                  <a:schemeClr val="bg1"/>
                </a:solidFill>
                <a:latin typeface="Arial" panose="020B0604020202020204" pitchFamily="34" charset="0"/>
                <a:ea typeface="MS PGothic" panose="020B0600070205080204" pitchFamily="34" charset="-128"/>
              </a:defRPr>
            </a:lvl7pPr>
            <a:lvl8pPr marL="3429000" indent="-228600" defTabSz="447675" eaLnBrk="0" fontAlgn="base" hangingPunct="0">
              <a:lnSpc>
                <a:spcPct val="93000"/>
              </a:lnSpc>
              <a:spcBef>
                <a:spcPct val="0"/>
              </a:spcBef>
              <a:spcAft>
                <a:spcPct val="0"/>
              </a:spcAft>
              <a:buClr>
                <a:srgbClr val="000000"/>
              </a:buClr>
              <a:buSzPct val="100000"/>
              <a:buFont typeface="Times New Roman" panose="02020603050405020304" pitchFamily="18" charset="0"/>
              <a:tabLst>
                <a:tab pos="0" algn="l"/>
                <a:tab pos="446088" algn="l"/>
                <a:tab pos="895350" algn="l"/>
                <a:tab pos="1344613" algn="l"/>
                <a:tab pos="1793875" algn="l"/>
                <a:tab pos="2243138" algn="l"/>
                <a:tab pos="2692400" algn="l"/>
                <a:tab pos="3141663" algn="l"/>
                <a:tab pos="3590925" algn="l"/>
                <a:tab pos="4040188" algn="l"/>
                <a:tab pos="4489450" algn="l"/>
                <a:tab pos="4938713" algn="l"/>
                <a:tab pos="5387975" algn="l"/>
                <a:tab pos="5837238" algn="l"/>
                <a:tab pos="6286500" algn="l"/>
                <a:tab pos="6735763" algn="l"/>
                <a:tab pos="7185025" algn="l"/>
                <a:tab pos="7634288" algn="l"/>
                <a:tab pos="8083550" algn="l"/>
                <a:tab pos="8532813" algn="l"/>
                <a:tab pos="8982075" algn="l"/>
              </a:tabLst>
              <a:defRPr sz="2400">
                <a:solidFill>
                  <a:schemeClr val="bg1"/>
                </a:solidFill>
                <a:latin typeface="Arial" panose="020B0604020202020204" pitchFamily="34" charset="0"/>
                <a:ea typeface="MS PGothic" panose="020B0600070205080204" pitchFamily="34" charset="-128"/>
              </a:defRPr>
            </a:lvl8pPr>
            <a:lvl9pPr marL="3886200" indent="-228600" defTabSz="447675" eaLnBrk="0" fontAlgn="base" hangingPunct="0">
              <a:lnSpc>
                <a:spcPct val="93000"/>
              </a:lnSpc>
              <a:spcBef>
                <a:spcPct val="0"/>
              </a:spcBef>
              <a:spcAft>
                <a:spcPct val="0"/>
              </a:spcAft>
              <a:buClr>
                <a:srgbClr val="000000"/>
              </a:buClr>
              <a:buSzPct val="100000"/>
              <a:buFont typeface="Times New Roman" panose="02020603050405020304" pitchFamily="18" charset="0"/>
              <a:tabLst>
                <a:tab pos="0" algn="l"/>
                <a:tab pos="446088" algn="l"/>
                <a:tab pos="895350" algn="l"/>
                <a:tab pos="1344613" algn="l"/>
                <a:tab pos="1793875" algn="l"/>
                <a:tab pos="2243138" algn="l"/>
                <a:tab pos="2692400" algn="l"/>
                <a:tab pos="3141663" algn="l"/>
                <a:tab pos="3590925" algn="l"/>
                <a:tab pos="4040188" algn="l"/>
                <a:tab pos="4489450" algn="l"/>
                <a:tab pos="4938713" algn="l"/>
                <a:tab pos="5387975" algn="l"/>
                <a:tab pos="5837238" algn="l"/>
                <a:tab pos="6286500" algn="l"/>
                <a:tab pos="6735763" algn="l"/>
                <a:tab pos="7185025" algn="l"/>
                <a:tab pos="7634288" algn="l"/>
                <a:tab pos="8083550" algn="l"/>
                <a:tab pos="8532813" algn="l"/>
                <a:tab pos="8982075" algn="l"/>
              </a:tabLst>
              <a:defRPr sz="2400">
                <a:solidFill>
                  <a:schemeClr val="bg1"/>
                </a:solidFill>
                <a:latin typeface="Arial" panose="020B0604020202020204" pitchFamily="34" charset="0"/>
                <a:ea typeface="MS PGothic" panose="020B0600070205080204" pitchFamily="34" charset="-128"/>
              </a:defRPr>
            </a:lvl9pPr>
          </a:lstStyle>
          <a:p>
            <a:pPr eaLnBrk="1"/>
            <a:fld id="{9B710928-F320-4365-A1FF-7F44B486050E}" type="slidenum">
              <a:rPr lang="it-IT" altLang="it-IT" sz="1300">
                <a:solidFill>
                  <a:srgbClr val="000000"/>
                </a:solidFill>
              </a:rPr>
              <a:pPr eaLnBrk="1"/>
              <a:t>9</a:t>
            </a:fld>
            <a:endParaRPr lang="it-IT" altLang="it-IT" sz="1300">
              <a:solidFill>
                <a:srgbClr val="000000"/>
              </a:solidFill>
            </a:endParaRPr>
          </a:p>
        </p:txBody>
      </p:sp>
      <p:sp>
        <p:nvSpPr>
          <p:cNvPr id="5" name="Rectangle 4"/>
          <p:cNvSpPr>
            <a:spLocks noChangeArrowheads="1"/>
          </p:cNvSpPr>
          <p:nvPr/>
        </p:nvSpPr>
        <p:spPr bwMode="auto">
          <a:xfrm>
            <a:off x="2160588" y="3529013"/>
            <a:ext cx="10080625" cy="0"/>
          </a:xfrm>
          <a:prstGeom prst="rect">
            <a:avLst/>
          </a:prstGeom>
          <a:noFill/>
          <a:ln>
            <a:noFill/>
          </a:ln>
          <a:effectLst/>
          <a:extLst>
            <a:ext uri="{909E8E84-426E-40DD-AFC4-6F175D3DCCD1}">
              <a14:hiddenFill xmlns:a14="http://schemas.microsoft.com/office/drawing/2010/main">
                <a:solidFill>
                  <a:srgbClr val="00B8FF"/>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prstTxWarp prst="textNoShape">
              <a:avLst/>
            </a:prstTxWarp>
            <a:spAutoFit/>
          </a:bodyPr>
          <a:lstStyle/>
          <a:p>
            <a:pPr marL="0" marR="0" lvl="0" indent="0" algn="l" defTabSz="447675" rtl="0" eaLnBrk="0" fontAlgn="base" latinLnBrk="0" hangingPunct="0">
              <a:lnSpc>
                <a:spcPct val="93000"/>
              </a:lnSpc>
              <a:spcBef>
                <a:spcPct val="0"/>
              </a:spcBef>
              <a:spcAft>
                <a:spcPct val="0"/>
              </a:spcAft>
              <a:buClr>
                <a:srgbClr val="000000"/>
              </a:buClr>
              <a:buSzPct val="100000"/>
              <a:buFont typeface="Times New Roman" panose="02020603050405020304" pitchFamily="18" charset="0"/>
              <a:buNone/>
              <a:tabLst/>
            </a:pPr>
            <a:r>
              <a:rPr kumimoji="0" lang="it-IT" altLang="it-IT" sz="2400" b="0" i="0" u="none" strike="noStrike" cap="none" normalizeH="0" baseline="0" smtClean="0">
                <a:ln>
                  <a:noFill/>
                </a:ln>
                <a:solidFill>
                  <a:schemeClr val="bg1"/>
                </a:solidFill>
                <a:effectLst/>
                <a:latin typeface="Arial" panose="020B0604020202020204" pitchFamily="34" charset="0"/>
                <a:ea typeface="MS PGothic" panose="020B0600070205080204" pitchFamily="34" charset="-128"/>
              </a:rPr>
              <a:t/>
            </a:r>
            <a:br>
              <a:rPr kumimoji="0" lang="it-IT" altLang="it-IT" sz="2400" b="0" i="0" u="none" strike="noStrike" cap="none" normalizeH="0" baseline="0" smtClean="0">
                <a:ln>
                  <a:noFill/>
                </a:ln>
                <a:solidFill>
                  <a:schemeClr val="bg1"/>
                </a:solidFill>
                <a:effectLst/>
                <a:latin typeface="Arial" panose="020B0604020202020204" pitchFamily="34" charset="0"/>
                <a:ea typeface="MS PGothic" panose="020B0600070205080204" pitchFamily="34" charset="-128"/>
              </a:rPr>
            </a:br>
            <a:endParaRPr kumimoji="0" lang="it-IT" altLang="it-IT" sz="2400" b="0" i="0" u="none" strike="noStrike" cap="none" normalizeH="0" baseline="0" smtClean="0">
              <a:ln>
                <a:noFill/>
              </a:ln>
              <a:solidFill>
                <a:schemeClr val="bg1"/>
              </a:solidFill>
              <a:effectLst/>
              <a:latin typeface="Arial" panose="020B0604020202020204" pitchFamily="34" charset="0"/>
              <a:ea typeface="MS PGothic" panose="020B0600070205080204" pitchFamily="34" charset="-128"/>
            </a:endParaRPr>
          </a:p>
        </p:txBody>
      </p:sp>
      <p:sp>
        <p:nvSpPr>
          <p:cNvPr id="8" name="Rectangle 7"/>
          <p:cNvSpPr/>
          <p:nvPr/>
        </p:nvSpPr>
        <p:spPr>
          <a:xfrm>
            <a:off x="359915" y="1403573"/>
            <a:ext cx="9144447" cy="349968"/>
          </a:xfrm>
          <a:prstGeom prst="rect">
            <a:avLst/>
          </a:prstGeom>
        </p:spPr>
        <p:txBody>
          <a:bodyPr wrap="square">
            <a:spAutoFit/>
          </a:bodyPr>
          <a:lstStyle>
            <a:lvl1pPr eaLnBrk="0">
              <a:defRPr sz="2400">
                <a:solidFill>
                  <a:schemeClr val="bg1"/>
                </a:solidFill>
                <a:latin typeface="Arial" panose="020B0604020202020204" pitchFamily="34" charset="0"/>
                <a:ea typeface="MS PGothic" panose="020B0600070205080204" pitchFamily="34" charset="-128"/>
              </a:defRPr>
            </a:lvl1pPr>
            <a:lvl2pPr marL="742950" indent="-285750" eaLnBrk="0">
              <a:defRPr sz="2400">
                <a:solidFill>
                  <a:schemeClr val="bg1"/>
                </a:solidFill>
                <a:latin typeface="Arial" panose="020B0604020202020204" pitchFamily="34" charset="0"/>
                <a:ea typeface="MS PGothic" panose="020B0600070205080204" pitchFamily="34" charset="-128"/>
              </a:defRPr>
            </a:lvl2pPr>
            <a:lvl3pPr marL="1143000" indent="-228600" eaLnBrk="0">
              <a:defRPr sz="2400">
                <a:solidFill>
                  <a:schemeClr val="bg1"/>
                </a:solidFill>
                <a:latin typeface="Arial" panose="020B0604020202020204" pitchFamily="34" charset="0"/>
                <a:ea typeface="MS PGothic" panose="020B0600070205080204" pitchFamily="34" charset="-128"/>
              </a:defRPr>
            </a:lvl3pPr>
            <a:lvl4pPr marL="1600200" indent="-228600" eaLnBrk="0">
              <a:defRPr sz="2400">
                <a:solidFill>
                  <a:schemeClr val="bg1"/>
                </a:solidFill>
                <a:latin typeface="Arial" panose="020B0604020202020204" pitchFamily="34" charset="0"/>
                <a:ea typeface="MS PGothic" panose="020B0600070205080204" pitchFamily="34" charset="-128"/>
              </a:defRPr>
            </a:lvl4pPr>
            <a:lvl5pPr marL="2057400" indent="-228600" eaLnBrk="0">
              <a:defRPr sz="2400">
                <a:solidFill>
                  <a:schemeClr val="bg1"/>
                </a:solidFill>
                <a:latin typeface="Arial" panose="020B0604020202020204" pitchFamily="34" charset="0"/>
                <a:ea typeface="MS PGothic" panose="020B0600070205080204" pitchFamily="34" charset="-128"/>
              </a:defRPr>
            </a:lvl5pPr>
            <a:lvl6pPr marL="2514600" indent="-228600" defTabSz="447675" eaLnBrk="0" fontAlgn="base" hangingPunct="0">
              <a:lnSpc>
                <a:spcPct val="93000"/>
              </a:lnSpc>
              <a:spcBef>
                <a:spcPct val="0"/>
              </a:spcBef>
              <a:spcAft>
                <a:spcPct val="0"/>
              </a:spcAft>
              <a:buClr>
                <a:srgbClr val="000000"/>
              </a:buClr>
              <a:buSzPct val="100000"/>
              <a:buFont typeface="Times New Roman" panose="02020603050405020304" pitchFamily="18" charset="0"/>
              <a:defRPr sz="2400">
                <a:solidFill>
                  <a:schemeClr val="bg1"/>
                </a:solidFill>
                <a:latin typeface="Arial" panose="020B0604020202020204" pitchFamily="34" charset="0"/>
                <a:ea typeface="MS PGothic" panose="020B0600070205080204" pitchFamily="34" charset="-128"/>
              </a:defRPr>
            </a:lvl6pPr>
            <a:lvl7pPr marL="2971800" indent="-228600" defTabSz="447675" eaLnBrk="0" fontAlgn="base" hangingPunct="0">
              <a:lnSpc>
                <a:spcPct val="93000"/>
              </a:lnSpc>
              <a:spcBef>
                <a:spcPct val="0"/>
              </a:spcBef>
              <a:spcAft>
                <a:spcPct val="0"/>
              </a:spcAft>
              <a:buClr>
                <a:srgbClr val="000000"/>
              </a:buClr>
              <a:buSzPct val="100000"/>
              <a:buFont typeface="Times New Roman" panose="02020603050405020304" pitchFamily="18" charset="0"/>
              <a:defRPr sz="2400">
                <a:solidFill>
                  <a:schemeClr val="bg1"/>
                </a:solidFill>
                <a:latin typeface="Arial" panose="020B0604020202020204" pitchFamily="34" charset="0"/>
                <a:ea typeface="MS PGothic" panose="020B0600070205080204" pitchFamily="34" charset="-128"/>
              </a:defRPr>
            </a:lvl7pPr>
            <a:lvl8pPr marL="3429000" indent="-228600" defTabSz="447675" eaLnBrk="0" fontAlgn="base" hangingPunct="0">
              <a:lnSpc>
                <a:spcPct val="93000"/>
              </a:lnSpc>
              <a:spcBef>
                <a:spcPct val="0"/>
              </a:spcBef>
              <a:spcAft>
                <a:spcPct val="0"/>
              </a:spcAft>
              <a:buClr>
                <a:srgbClr val="000000"/>
              </a:buClr>
              <a:buSzPct val="100000"/>
              <a:buFont typeface="Times New Roman" panose="02020603050405020304" pitchFamily="18" charset="0"/>
              <a:defRPr sz="2400">
                <a:solidFill>
                  <a:schemeClr val="bg1"/>
                </a:solidFill>
                <a:latin typeface="Arial" panose="020B0604020202020204" pitchFamily="34" charset="0"/>
                <a:ea typeface="MS PGothic" panose="020B0600070205080204" pitchFamily="34" charset="-128"/>
              </a:defRPr>
            </a:lvl8pPr>
            <a:lvl9pPr marL="3886200" indent="-228600" defTabSz="447675" eaLnBrk="0" fontAlgn="base" hangingPunct="0">
              <a:lnSpc>
                <a:spcPct val="93000"/>
              </a:lnSpc>
              <a:spcBef>
                <a:spcPct val="0"/>
              </a:spcBef>
              <a:spcAft>
                <a:spcPct val="0"/>
              </a:spcAft>
              <a:buClr>
                <a:srgbClr val="000000"/>
              </a:buClr>
              <a:buSzPct val="100000"/>
              <a:buFont typeface="Times New Roman" panose="02020603050405020304" pitchFamily="18" charset="0"/>
              <a:defRPr sz="2400">
                <a:solidFill>
                  <a:schemeClr val="bg1"/>
                </a:solidFill>
                <a:latin typeface="Arial" panose="020B0604020202020204" pitchFamily="34" charset="0"/>
                <a:ea typeface="MS PGothic" panose="020B0600070205080204" pitchFamily="34" charset="-128"/>
              </a:defRPr>
            </a:lvl9pPr>
          </a:lstStyle>
          <a:p>
            <a:pPr eaLnBrk="1">
              <a:spcAft>
                <a:spcPts val="1200"/>
              </a:spcAft>
            </a:pPr>
            <a:r>
              <a:rPr lang="en-US" altLang="it-IT" sz="1800" b="1" dirty="0" smtClean="0">
                <a:solidFill>
                  <a:srgbClr val="000000"/>
                </a:solidFill>
              </a:rPr>
              <a:t>Electrical Safety and Wiring</a:t>
            </a:r>
          </a:p>
        </p:txBody>
      </p:sp>
      <p:graphicFrame>
        <p:nvGraphicFramePr>
          <p:cNvPr id="2" name="Table 1"/>
          <p:cNvGraphicFramePr>
            <a:graphicFrameLocks noGrp="1"/>
          </p:cNvGraphicFramePr>
          <p:nvPr>
            <p:extLst>
              <p:ext uri="{D42A27DB-BD31-4B8C-83A1-F6EECF244321}">
                <p14:modId xmlns:p14="http://schemas.microsoft.com/office/powerpoint/2010/main" val="1893712492"/>
              </p:ext>
            </p:extLst>
          </p:nvPr>
        </p:nvGraphicFramePr>
        <p:xfrm>
          <a:off x="432368" y="2040909"/>
          <a:ext cx="9144448" cy="4835272"/>
        </p:xfrm>
        <a:graphic>
          <a:graphicData uri="http://schemas.openxmlformats.org/drawingml/2006/table">
            <a:tbl>
              <a:tblPr firstRow="1" bandRow="1">
                <a:tableStyleId>{5C22544A-7EE6-4342-B048-85BDC9FD1C3A}</a:tableStyleId>
              </a:tblPr>
              <a:tblGrid>
                <a:gridCol w="1079552">
                  <a:extLst>
                    <a:ext uri="{9D8B030D-6E8A-4147-A177-3AD203B41FA5}">
                      <a16:colId xmlns="" xmlns:a16="http://schemas.microsoft.com/office/drawing/2014/main" val="677348417"/>
                    </a:ext>
                  </a:extLst>
                </a:gridCol>
                <a:gridCol w="2232248">
                  <a:extLst>
                    <a:ext uri="{9D8B030D-6E8A-4147-A177-3AD203B41FA5}">
                      <a16:colId xmlns="" xmlns:a16="http://schemas.microsoft.com/office/drawing/2014/main" val="1242584807"/>
                    </a:ext>
                  </a:extLst>
                </a:gridCol>
                <a:gridCol w="5832648">
                  <a:extLst>
                    <a:ext uri="{9D8B030D-6E8A-4147-A177-3AD203B41FA5}">
                      <a16:colId xmlns="" xmlns:a16="http://schemas.microsoft.com/office/drawing/2014/main" val="2684572001"/>
                    </a:ext>
                  </a:extLst>
                </a:gridCol>
              </a:tblGrid>
              <a:tr h="298832">
                <a:tc>
                  <a:txBody>
                    <a:bodyPr/>
                    <a:lstStyle/>
                    <a:p>
                      <a:endParaRPr lang="it-IT" sz="1200" dirty="0"/>
                    </a:p>
                  </a:txBody>
                  <a:tcPr anchor="ctr"/>
                </a:tc>
                <a:tc>
                  <a:txBody>
                    <a:bodyPr/>
                    <a:lstStyle/>
                    <a:p>
                      <a:pPr marL="0" marR="0" indent="0" algn="l" defTabSz="457152" rtl="0" eaLnBrk="1" fontAlgn="auto" latinLnBrk="0" hangingPunct="1">
                        <a:lnSpc>
                          <a:spcPct val="100000"/>
                        </a:lnSpc>
                        <a:spcBef>
                          <a:spcPts val="0"/>
                        </a:spcBef>
                        <a:spcAft>
                          <a:spcPts val="0"/>
                        </a:spcAft>
                        <a:buClrTx/>
                        <a:buSzTx/>
                        <a:buFontTx/>
                        <a:buNone/>
                        <a:tabLst/>
                        <a:defRPr/>
                      </a:pPr>
                      <a:r>
                        <a:rPr lang="it-IT" sz="1200" dirty="0" smtClean="0"/>
                        <a:t>Standard ID</a:t>
                      </a:r>
                    </a:p>
                  </a:txBody>
                  <a:tcPr anchor="ctr"/>
                </a:tc>
                <a:tc>
                  <a:txBody>
                    <a:bodyPr/>
                    <a:lstStyle/>
                    <a:p>
                      <a:pPr marL="0" marR="0" indent="0" algn="l" defTabSz="457152" rtl="0" eaLnBrk="1" fontAlgn="auto" latinLnBrk="0" hangingPunct="1">
                        <a:lnSpc>
                          <a:spcPct val="100000"/>
                        </a:lnSpc>
                        <a:spcBef>
                          <a:spcPts val="0"/>
                        </a:spcBef>
                        <a:spcAft>
                          <a:spcPts val="0"/>
                        </a:spcAft>
                        <a:buClrTx/>
                        <a:buSzTx/>
                        <a:buFontTx/>
                        <a:buNone/>
                        <a:tabLst/>
                        <a:defRPr/>
                      </a:pPr>
                      <a:r>
                        <a:rPr lang="it-IT" sz="1200" dirty="0" smtClean="0"/>
                        <a:t>Description</a:t>
                      </a:r>
                    </a:p>
                  </a:txBody>
                  <a:tcPr anchor="ctr"/>
                </a:tc>
                <a:extLst>
                  <a:ext uri="{0D108BD9-81ED-4DB2-BD59-A6C34878D82A}">
                    <a16:rowId xmlns="" xmlns:a16="http://schemas.microsoft.com/office/drawing/2014/main" val="360015358"/>
                  </a:ext>
                </a:extLst>
              </a:tr>
              <a:tr h="370840">
                <a:tc>
                  <a:txBody>
                    <a:bodyPr/>
                    <a:lstStyle/>
                    <a:p>
                      <a:r>
                        <a:rPr lang="it-IT" sz="1200" dirty="0" smtClean="0"/>
                        <a:t>Swedish</a:t>
                      </a:r>
                      <a:endParaRPr lang="it-IT" sz="1200" dirty="0"/>
                    </a:p>
                  </a:txBody>
                  <a:tcPr anchor="ctr"/>
                </a:tc>
                <a:tc>
                  <a:txBody>
                    <a:bodyPr/>
                    <a:lstStyle/>
                    <a:p>
                      <a:r>
                        <a:rPr lang="en-GB" sz="1200" kern="1200" dirty="0" smtClean="0">
                          <a:solidFill>
                            <a:schemeClr val="dk1"/>
                          </a:solidFill>
                          <a:effectLst/>
                          <a:latin typeface="+mn-lt"/>
                          <a:ea typeface="+mn-ea"/>
                          <a:cs typeface="+mn-cs"/>
                        </a:rPr>
                        <a:t>ELSÄK-FS 2000:1</a:t>
                      </a:r>
                      <a:endParaRPr lang="it-IT" sz="1200" dirty="0"/>
                    </a:p>
                  </a:txBody>
                  <a:tcPr anchor="ctr"/>
                </a:tc>
                <a:tc>
                  <a:txBody>
                    <a:bodyPr/>
                    <a:lstStyle/>
                    <a:p>
                      <a:r>
                        <a:rPr lang="en-GB" sz="1200" b="0" kern="1200" dirty="0" smtClean="0">
                          <a:solidFill>
                            <a:schemeClr val="dk1"/>
                          </a:solidFill>
                          <a:effectLst/>
                          <a:latin typeface="+mn-lt"/>
                          <a:ea typeface="+mn-ea"/>
                          <a:cs typeface="+mn-cs"/>
                        </a:rPr>
                        <a:t>Swedish version based on the EU regulation 2006/95/EG Low voltage directive</a:t>
                      </a:r>
                      <a:endParaRPr lang="it-IT" sz="1200" b="0" dirty="0"/>
                    </a:p>
                  </a:txBody>
                  <a:tcPr anchor="ctr"/>
                </a:tc>
                <a:extLst>
                  <a:ext uri="{0D108BD9-81ED-4DB2-BD59-A6C34878D82A}">
                    <a16:rowId xmlns="" xmlns:a16="http://schemas.microsoft.com/office/drawing/2014/main" val="2654285741"/>
                  </a:ext>
                </a:extLst>
              </a:tr>
              <a:tr h="370840">
                <a:tc>
                  <a:txBody>
                    <a:bodyPr/>
                    <a:lstStyle/>
                    <a:p>
                      <a:endParaRPr lang="it-IT" sz="1200" dirty="0"/>
                    </a:p>
                  </a:txBody>
                  <a:tcPr anchor="ctr"/>
                </a:tc>
                <a:tc>
                  <a:txBody>
                    <a:bodyPr/>
                    <a:lstStyle/>
                    <a:p>
                      <a:r>
                        <a:rPr lang="en-GB" sz="1200" kern="1200" dirty="0" smtClean="0">
                          <a:solidFill>
                            <a:schemeClr val="dk1"/>
                          </a:solidFill>
                          <a:effectLst/>
                          <a:latin typeface="+mn-lt"/>
                          <a:ea typeface="+mn-ea"/>
                          <a:cs typeface="+mn-cs"/>
                        </a:rPr>
                        <a:t>ELSÄK-FS 2008:1</a:t>
                      </a:r>
                    </a:p>
                  </a:txBody>
                  <a:tcPr anchor="ctr"/>
                </a:tc>
                <a:tc>
                  <a:txBody>
                    <a:bodyPr/>
                    <a:lstStyle/>
                    <a:p>
                      <a:r>
                        <a:rPr lang="en-GB" sz="1200" b="0" kern="1200" dirty="0" smtClean="0">
                          <a:solidFill>
                            <a:schemeClr val="dk1"/>
                          </a:solidFill>
                          <a:effectLst/>
                          <a:latin typeface="+mn-lt"/>
                          <a:ea typeface="+mn-ea"/>
                          <a:cs typeface="+mn-cs"/>
                        </a:rPr>
                        <a:t>The Swedish Electrical Safety Authority regulations and general guidelines how electrical installations must to be performed</a:t>
                      </a:r>
                      <a:endParaRPr lang="it-IT" sz="1200" b="0" dirty="0"/>
                    </a:p>
                  </a:txBody>
                  <a:tcPr anchor="ctr"/>
                </a:tc>
                <a:extLst>
                  <a:ext uri="{0D108BD9-81ED-4DB2-BD59-A6C34878D82A}">
                    <a16:rowId xmlns="" xmlns:a16="http://schemas.microsoft.com/office/drawing/2014/main" val="4193709460"/>
                  </a:ext>
                </a:extLst>
              </a:tr>
              <a:tr h="370840">
                <a:tc>
                  <a:txBody>
                    <a:bodyPr/>
                    <a:lstStyle/>
                    <a:p>
                      <a:endParaRPr lang="it-IT" sz="1200" dirty="0"/>
                    </a:p>
                  </a:txBody>
                  <a:tcPr anchor="ctr"/>
                </a:tc>
                <a:tc>
                  <a:txBody>
                    <a:bodyPr/>
                    <a:lstStyle/>
                    <a:p>
                      <a:r>
                        <a:rPr lang="en-GB" sz="1200" kern="1200" dirty="0" smtClean="0">
                          <a:solidFill>
                            <a:schemeClr val="dk1"/>
                          </a:solidFill>
                          <a:effectLst/>
                          <a:latin typeface="+mn-lt"/>
                          <a:ea typeface="+mn-ea"/>
                          <a:cs typeface="+mn-cs"/>
                        </a:rPr>
                        <a:t>SS 436 40 00</a:t>
                      </a:r>
                      <a:endParaRPr lang="it-IT" sz="1200" dirty="0"/>
                    </a:p>
                  </a:txBody>
                  <a:tcPr anchor="ctr"/>
                </a:tc>
                <a:tc>
                  <a:txBody>
                    <a:bodyPr/>
                    <a:lstStyle/>
                    <a:p>
                      <a:r>
                        <a:rPr lang="en-GB" sz="1200" b="0" kern="1200" dirty="0" smtClean="0">
                          <a:solidFill>
                            <a:schemeClr val="dk1"/>
                          </a:solidFill>
                          <a:effectLst/>
                          <a:latin typeface="+mn-lt"/>
                          <a:ea typeface="+mn-ea"/>
                          <a:cs typeface="+mn-cs"/>
                        </a:rPr>
                        <a:t>General regulations for low voltage electrical installations</a:t>
                      </a:r>
                      <a:endParaRPr lang="it-IT" sz="1200" b="0" dirty="0"/>
                    </a:p>
                  </a:txBody>
                  <a:tcPr anchor="ctr"/>
                </a:tc>
                <a:extLst>
                  <a:ext uri="{0D108BD9-81ED-4DB2-BD59-A6C34878D82A}">
                    <a16:rowId xmlns="" xmlns:a16="http://schemas.microsoft.com/office/drawing/2014/main" val="2425193400"/>
                  </a:ext>
                </a:extLst>
              </a:tr>
              <a:tr h="370840">
                <a:tc>
                  <a:txBody>
                    <a:bodyPr/>
                    <a:lstStyle/>
                    <a:p>
                      <a:endParaRPr lang="it-IT" sz="1200" dirty="0"/>
                    </a:p>
                  </a:txBody>
                  <a:tcPr anchor="ctr"/>
                </a:tc>
                <a:tc>
                  <a:txBody>
                    <a:bodyPr/>
                    <a:lstStyle/>
                    <a:p>
                      <a:pPr marL="0" marR="0" indent="0" algn="l" defTabSz="457152" rtl="0" eaLnBrk="1" fontAlgn="auto" latinLnBrk="0" hangingPunct="1">
                        <a:lnSpc>
                          <a:spcPct val="100000"/>
                        </a:lnSpc>
                        <a:spcBef>
                          <a:spcPts val="0"/>
                        </a:spcBef>
                        <a:spcAft>
                          <a:spcPts val="0"/>
                        </a:spcAft>
                        <a:buClrTx/>
                        <a:buSzTx/>
                        <a:buFontTx/>
                        <a:buNone/>
                        <a:tabLst/>
                        <a:defRPr/>
                      </a:pPr>
                      <a:r>
                        <a:rPr lang="it-IT" sz="1200" dirty="0" smtClean="0"/>
                        <a:t>SS 424 14 38</a:t>
                      </a:r>
                    </a:p>
                  </a:txBody>
                  <a:tcPr anchor="ctr"/>
                </a:tc>
                <a:tc>
                  <a:txBody>
                    <a:bodyPr/>
                    <a:lstStyle/>
                    <a:p>
                      <a:r>
                        <a:rPr lang="en-GB" sz="1200" b="0" kern="1200" dirty="0" smtClean="0">
                          <a:solidFill>
                            <a:schemeClr val="dk1"/>
                          </a:solidFill>
                          <a:effectLst/>
                          <a:latin typeface="+mn-lt"/>
                          <a:ea typeface="+mn-ea"/>
                          <a:cs typeface="+mn-cs"/>
                        </a:rPr>
                        <a:t>Cable management in buildings</a:t>
                      </a:r>
                      <a:endParaRPr lang="it-IT" sz="1200" b="0" dirty="0"/>
                    </a:p>
                  </a:txBody>
                  <a:tcPr anchor="ctr"/>
                </a:tc>
                <a:extLst>
                  <a:ext uri="{0D108BD9-81ED-4DB2-BD59-A6C34878D82A}">
                    <a16:rowId xmlns="" xmlns:a16="http://schemas.microsoft.com/office/drawing/2014/main" val="3904031537"/>
                  </a:ext>
                </a:extLst>
              </a:tr>
              <a:tr h="370840">
                <a:tc>
                  <a:txBody>
                    <a:bodyPr/>
                    <a:lstStyle/>
                    <a:p>
                      <a:endParaRPr lang="it-IT" sz="1200" dirty="0"/>
                    </a:p>
                  </a:txBody>
                  <a:tcPr anchor="ctr"/>
                </a:tc>
                <a:tc>
                  <a:txBody>
                    <a:bodyPr/>
                    <a:lstStyle/>
                    <a:p>
                      <a:pPr marL="0" marR="0" indent="0" algn="l" defTabSz="457152" rtl="0" eaLnBrk="1" fontAlgn="auto" latinLnBrk="0" hangingPunct="1">
                        <a:lnSpc>
                          <a:spcPct val="100000"/>
                        </a:lnSpc>
                        <a:spcBef>
                          <a:spcPts val="0"/>
                        </a:spcBef>
                        <a:spcAft>
                          <a:spcPts val="0"/>
                        </a:spcAft>
                        <a:buClrTx/>
                        <a:buSzTx/>
                        <a:buFontTx/>
                        <a:buNone/>
                        <a:tabLst/>
                        <a:defRPr/>
                      </a:pPr>
                      <a:r>
                        <a:rPr lang="it-IT" sz="1200" dirty="0" smtClean="0"/>
                        <a:t>ESS-0015433</a:t>
                      </a:r>
                    </a:p>
                  </a:txBody>
                  <a:tcPr anchor="ctr"/>
                </a:tc>
                <a:tc>
                  <a:txBody>
                    <a:bodyPr/>
                    <a:lstStyle/>
                    <a:p>
                      <a:r>
                        <a:rPr lang="it-IT" sz="1200" b="0" dirty="0" smtClean="0"/>
                        <a:t>Handbook for Electrical Design (draft</a:t>
                      </a:r>
                      <a:r>
                        <a:rPr lang="it-IT" sz="1200" b="0" baseline="0" dirty="0" smtClean="0"/>
                        <a:t> status)</a:t>
                      </a:r>
                      <a:endParaRPr lang="it-IT" sz="1200" b="0" dirty="0"/>
                    </a:p>
                  </a:txBody>
                  <a:tcPr anchor="ctr"/>
                </a:tc>
                <a:extLst>
                  <a:ext uri="{0D108BD9-81ED-4DB2-BD59-A6C34878D82A}">
                    <a16:rowId xmlns="" xmlns:a16="http://schemas.microsoft.com/office/drawing/2014/main" val="3316421211"/>
                  </a:ext>
                </a:extLst>
              </a:tr>
              <a:tr h="370840">
                <a:tc>
                  <a:txBody>
                    <a:bodyPr/>
                    <a:lstStyle/>
                    <a:p>
                      <a:r>
                        <a:rPr lang="it-IT" sz="1200" dirty="0" smtClean="0"/>
                        <a:t>European</a:t>
                      </a:r>
                      <a:endParaRPr lang="it-IT" sz="1200" dirty="0"/>
                    </a:p>
                  </a:txBody>
                  <a:tcPr anchor="ctr"/>
                </a:tc>
                <a:tc>
                  <a:txBody>
                    <a:bodyPr/>
                    <a:lstStyle/>
                    <a:p>
                      <a:r>
                        <a:rPr lang="it-IT" sz="1200" dirty="0" smtClean="0"/>
                        <a:t>EN 60204</a:t>
                      </a:r>
                      <a:endParaRPr lang="it-IT" sz="1200" dirty="0"/>
                    </a:p>
                  </a:txBody>
                  <a:tcPr anchor="ctr"/>
                </a:tc>
                <a:tc>
                  <a:txBody>
                    <a:bodyPr/>
                    <a:lstStyle/>
                    <a:p>
                      <a:r>
                        <a:rPr lang="it-IT" sz="1200" b="0" dirty="0" smtClean="0"/>
                        <a:t>Safety of machinery - Electrical equipments of machines</a:t>
                      </a:r>
                      <a:endParaRPr lang="it-IT" sz="1200" b="0" dirty="0"/>
                    </a:p>
                  </a:txBody>
                  <a:tcPr anchor="ctr"/>
                </a:tc>
                <a:extLst>
                  <a:ext uri="{0D108BD9-81ED-4DB2-BD59-A6C34878D82A}">
                    <a16:rowId xmlns="" xmlns:a16="http://schemas.microsoft.com/office/drawing/2014/main" val="1162990730"/>
                  </a:ext>
                </a:extLst>
              </a:tr>
              <a:tr h="370840">
                <a:tc>
                  <a:txBody>
                    <a:bodyPr/>
                    <a:lstStyle/>
                    <a:p>
                      <a:endParaRPr lang="it-IT" sz="1200" dirty="0"/>
                    </a:p>
                  </a:txBody>
                  <a:tcPr anchor="ctr"/>
                </a:tc>
                <a:tc>
                  <a:txBody>
                    <a:bodyPr/>
                    <a:lstStyle/>
                    <a:p>
                      <a:pPr marL="0" marR="0" indent="0" algn="l" defTabSz="457152" rtl="0" eaLnBrk="1" fontAlgn="auto" latinLnBrk="0" hangingPunct="1">
                        <a:lnSpc>
                          <a:spcPct val="100000"/>
                        </a:lnSpc>
                        <a:spcBef>
                          <a:spcPts val="0"/>
                        </a:spcBef>
                        <a:spcAft>
                          <a:spcPts val="0"/>
                        </a:spcAft>
                        <a:buClrTx/>
                        <a:buSzTx/>
                        <a:buFontTx/>
                        <a:buNone/>
                        <a:tabLst/>
                        <a:defRPr/>
                      </a:pPr>
                      <a:r>
                        <a:rPr lang="it-IT" sz="1200" dirty="0" smtClean="0"/>
                        <a:t>EN</a:t>
                      </a:r>
                      <a:r>
                        <a:rPr lang="it-IT" sz="1200" baseline="0" dirty="0" smtClean="0"/>
                        <a:t> 61439-1</a:t>
                      </a:r>
                      <a:endParaRPr lang="it-IT" sz="1200" dirty="0" smtClean="0"/>
                    </a:p>
                  </a:txBody>
                  <a:tcPr anchor="ctr"/>
                </a:tc>
                <a:tc>
                  <a:txBody>
                    <a:bodyPr/>
                    <a:lstStyle/>
                    <a:p>
                      <a:pPr marL="0" marR="0" indent="0" algn="l" defTabSz="457152" rtl="0" eaLnBrk="1" fontAlgn="auto" latinLnBrk="0" hangingPunct="1">
                        <a:lnSpc>
                          <a:spcPct val="100000"/>
                        </a:lnSpc>
                        <a:spcBef>
                          <a:spcPts val="0"/>
                        </a:spcBef>
                        <a:spcAft>
                          <a:spcPts val="0"/>
                        </a:spcAft>
                        <a:buClrTx/>
                        <a:buSzTx/>
                        <a:buFontTx/>
                        <a:buNone/>
                        <a:tabLst/>
                        <a:defRPr/>
                      </a:pPr>
                      <a:r>
                        <a:rPr lang="en-US" sz="1200" b="0" dirty="0" smtClean="0"/>
                        <a:t>Low-voltage switchgear and control gear assemblies - Part 1: General rules</a:t>
                      </a:r>
                    </a:p>
                  </a:txBody>
                  <a:tcPr anchor="ctr"/>
                </a:tc>
                <a:extLst>
                  <a:ext uri="{0D108BD9-81ED-4DB2-BD59-A6C34878D82A}">
                    <a16:rowId xmlns="" xmlns:a16="http://schemas.microsoft.com/office/drawing/2014/main" val="3668249909"/>
                  </a:ext>
                </a:extLst>
              </a:tr>
              <a:tr h="370840">
                <a:tc>
                  <a:txBody>
                    <a:bodyPr/>
                    <a:lstStyle/>
                    <a:p>
                      <a:pPr marL="0" marR="0" indent="0" algn="l" defTabSz="457152" rtl="0" eaLnBrk="1" fontAlgn="auto" latinLnBrk="0" hangingPunct="1">
                        <a:lnSpc>
                          <a:spcPct val="100000"/>
                        </a:lnSpc>
                        <a:spcBef>
                          <a:spcPts val="0"/>
                        </a:spcBef>
                        <a:spcAft>
                          <a:spcPts val="0"/>
                        </a:spcAft>
                        <a:buClrTx/>
                        <a:buSzTx/>
                        <a:buFontTx/>
                        <a:buNone/>
                        <a:tabLst/>
                        <a:defRPr/>
                      </a:pPr>
                      <a:endParaRPr lang="it-IT" sz="1200" dirty="0" smtClean="0"/>
                    </a:p>
                  </a:txBody>
                  <a:tcPr anchor="ctr"/>
                </a:tc>
                <a:tc>
                  <a:txBody>
                    <a:bodyPr/>
                    <a:lstStyle/>
                    <a:p>
                      <a:pPr marL="0" marR="0" indent="0" algn="l" defTabSz="457152" rtl="0" eaLnBrk="1" fontAlgn="auto" latinLnBrk="0" hangingPunct="1">
                        <a:lnSpc>
                          <a:spcPct val="100000"/>
                        </a:lnSpc>
                        <a:spcBef>
                          <a:spcPts val="0"/>
                        </a:spcBef>
                        <a:spcAft>
                          <a:spcPts val="0"/>
                        </a:spcAft>
                        <a:buClrTx/>
                        <a:buSzTx/>
                        <a:buFontTx/>
                        <a:buNone/>
                        <a:tabLst/>
                        <a:defRPr/>
                      </a:pPr>
                      <a:r>
                        <a:rPr lang="it-IT" sz="1200" dirty="0" smtClean="0"/>
                        <a:t>EN 62368-1:2014</a:t>
                      </a:r>
                    </a:p>
                  </a:txBody>
                  <a:tcPr anchor="ctr"/>
                </a:tc>
                <a:tc>
                  <a:txBody>
                    <a:bodyPr/>
                    <a:lstStyle/>
                    <a:p>
                      <a:r>
                        <a:rPr lang="it-IT" sz="1200" b="0" dirty="0" smtClean="0"/>
                        <a:t>Safety of electronic equipments</a:t>
                      </a:r>
                      <a:endParaRPr lang="it-IT" sz="1200" b="0" dirty="0"/>
                    </a:p>
                  </a:txBody>
                  <a:tcPr anchor="ctr"/>
                </a:tc>
                <a:extLst>
                  <a:ext uri="{0D108BD9-81ED-4DB2-BD59-A6C34878D82A}">
                    <a16:rowId xmlns="" xmlns:a16="http://schemas.microsoft.com/office/drawing/2014/main" val="2390241602"/>
                  </a:ext>
                </a:extLst>
              </a:tr>
              <a:tr h="370840">
                <a:tc>
                  <a:txBody>
                    <a:bodyPr/>
                    <a:lstStyle/>
                    <a:p>
                      <a:pPr marL="0" marR="0" indent="0" algn="l" defTabSz="457152" rtl="0" eaLnBrk="1" fontAlgn="auto" latinLnBrk="0" hangingPunct="1">
                        <a:lnSpc>
                          <a:spcPct val="100000"/>
                        </a:lnSpc>
                        <a:spcBef>
                          <a:spcPts val="0"/>
                        </a:spcBef>
                        <a:spcAft>
                          <a:spcPts val="0"/>
                        </a:spcAft>
                        <a:buClrTx/>
                        <a:buSzTx/>
                        <a:buFontTx/>
                        <a:buNone/>
                        <a:tabLst/>
                        <a:defRPr/>
                      </a:pPr>
                      <a:endParaRPr lang="it-IT" sz="1200" dirty="0" smtClean="0"/>
                    </a:p>
                  </a:txBody>
                  <a:tcPr anchor="ctr"/>
                </a:tc>
                <a:tc>
                  <a:txBody>
                    <a:bodyPr/>
                    <a:lstStyle/>
                    <a:p>
                      <a:pPr marL="0" marR="0" indent="0" algn="l" defTabSz="457152" rtl="0" eaLnBrk="1" fontAlgn="auto" latinLnBrk="0" hangingPunct="1">
                        <a:lnSpc>
                          <a:spcPct val="100000"/>
                        </a:lnSpc>
                        <a:spcBef>
                          <a:spcPts val="0"/>
                        </a:spcBef>
                        <a:spcAft>
                          <a:spcPts val="0"/>
                        </a:spcAft>
                        <a:buClrTx/>
                        <a:buSzTx/>
                        <a:buFontTx/>
                        <a:buNone/>
                        <a:tabLst/>
                        <a:defRPr/>
                      </a:pPr>
                      <a:r>
                        <a:rPr lang="it-IT" sz="1200" dirty="0" smtClean="0"/>
                        <a:t>EN 60079-14:2014</a:t>
                      </a:r>
                    </a:p>
                  </a:txBody>
                  <a:tcPr anchor="ctr"/>
                </a:tc>
                <a:tc>
                  <a:txBody>
                    <a:bodyPr/>
                    <a:lstStyle/>
                    <a:p>
                      <a:pPr marL="0" marR="0" indent="0" algn="l" defTabSz="457152" rtl="0" eaLnBrk="1" fontAlgn="auto" latinLnBrk="0" hangingPunct="1">
                        <a:lnSpc>
                          <a:spcPct val="100000"/>
                        </a:lnSpc>
                        <a:spcBef>
                          <a:spcPts val="0"/>
                        </a:spcBef>
                        <a:spcAft>
                          <a:spcPts val="0"/>
                        </a:spcAft>
                        <a:buClrTx/>
                        <a:buSzTx/>
                        <a:buFontTx/>
                        <a:buNone/>
                        <a:tabLst/>
                        <a:defRPr/>
                      </a:pPr>
                      <a:r>
                        <a:rPr lang="en-US" sz="1200" b="0" dirty="0" smtClean="0"/>
                        <a:t>Explosive atmospheres. Electrical installations design, selection and erection</a:t>
                      </a:r>
                    </a:p>
                  </a:txBody>
                  <a:tcPr anchor="ctr"/>
                </a:tc>
                <a:extLst>
                  <a:ext uri="{0D108BD9-81ED-4DB2-BD59-A6C34878D82A}">
                    <a16:rowId xmlns="" xmlns:a16="http://schemas.microsoft.com/office/drawing/2014/main" val="2212685162"/>
                  </a:ext>
                </a:extLst>
              </a:tr>
              <a:tr h="370840">
                <a:tc>
                  <a:txBody>
                    <a:bodyPr/>
                    <a:lstStyle/>
                    <a:p>
                      <a:pPr marL="0" marR="0" indent="0" algn="l" defTabSz="457152" rtl="0" eaLnBrk="1" fontAlgn="auto" latinLnBrk="0" hangingPunct="1">
                        <a:lnSpc>
                          <a:spcPct val="100000"/>
                        </a:lnSpc>
                        <a:spcBef>
                          <a:spcPts val="0"/>
                        </a:spcBef>
                        <a:spcAft>
                          <a:spcPts val="0"/>
                        </a:spcAft>
                        <a:buClrTx/>
                        <a:buSzTx/>
                        <a:buFontTx/>
                        <a:buNone/>
                        <a:tabLst/>
                        <a:defRPr/>
                      </a:pPr>
                      <a:endParaRPr lang="it-IT" sz="1200" dirty="0" smtClean="0"/>
                    </a:p>
                  </a:txBody>
                  <a:tcPr anchor="ctr"/>
                </a:tc>
                <a:tc>
                  <a:txBody>
                    <a:bodyPr/>
                    <a:lstStyle/>
                    <a:p>
                      <a:pPr marL="0" marR="0" indent="0" algn="l" defTabSz="457152" rtl="0" eaLnBrk="1" fontAlgn="auto" latinLnBrk="0" hangingPunct="1">
                        <a:lnSpc>
                          <a:spcPct val="100000"/>
                        </a:lnSpc>
                        <a:spcBef>
                          <a:spcPts val="0"/>
                        </a:spcBef>
                        <a:spcAft>
                          <a:spcPts val="0"/>
                        </a:spcAft>
                        <a:buClrTx/>
                        <a:buSzTx/>
                        <a:buFontTx/>
                        <a:buNone/>
                        <a:tabLst/>
                        <a:defRPr/>
                      </a:pPr>
                      <a:r>
                        <a:rPr lang="it-IT" sz="1200" dirty="0" smtClean="0"/>
                        <a:t>HD 308 S2:2001</a:t>
                      </a:r>
                    </a:p>
                  </a:txBody>
                  <a:tcPr anchor="ctr"/>
                </a:tc>
                <a:tc>
                  <a:txBody>
                    <a:bodyPr/>
                    <a:lstStyle/>
                    <a:p>
                      <a:pPr marL="0" marR="0" indent="0" algn="l" defTabSz="457152" rtl="0" eaLnBrk="1" fontAlgn="auto" latinLnBrk="0" hangingPunct="1">
                        <a:lnSpc>
                          <a:spcPct val="100000"/>
                        </a:lnSpc>
                        <a:spcBef>
                          <a:spcPts val="0"/>
                        </a:spcBef>
                        <a:spcAft>
                          <a:spcPts val="0"/>
                        </a:spcAft>
                        <a:buClrTx/>
                        <a:buSzTx/>
                        <a:buFontTx/>
                        <a:buNone/>
                        <a:tabLst/>
                        <a:defRPr/>
                      </a:pPr>
                      <a:r>
                        <a:rPr lang="en-US" sz="1200" b="0" dirty="0" smtClean="0"/>
                        <a:t>Identification of cores in cables and flexible cords</a:t>
                      </a:r>
                    </a:p>
                  </a:txBody>
                  <a:tcPr anchor="ctr"/>
                </a:tc>
                <a:extLst>
                  <a:ext uri="{0D108BD9-81ED-4DB2-BD59-A6C34878D82A}">
                    <a16:rowId xmlns="" xmlns:a16="http://schemas.microsoft.com/office/drawing/2014/main" val="2513625809"/>
                  </a:ext>
                </a:extLst>
              </a:tr>
              <a:tr h="370840">
                <a:tc>
                  <a:txBody>
                    <a:bodyPr/>
                    <a:lstStyle/>
                    <a:p>
                      <a:pPr marL="0" marR="0" indent="0" algn="l" defTabSz="457152" rtl="0" eaLnBrk="1" fontAlgn="auto" latinLnBrk="0" hangingPunct="1">
                        <a:lnSpc>
                          <a:spcPct val="100000"/>
                        </a:lnSpc>
                        <a:spcBef>
                          <a:spcPts val="0"/>
                        </a:spcBef>
                        <a:spcAft>
                          <a:spcPts val="0"/>
                        </a:spcAft>
                        <a:buClrTx/>
                        <a:buSzTx/>
                        <a:buFontTx/>
                        <a:buNone/>
                        <a:tabLst/>
                        <a:defRPr/>
                      </a:pPr>
                      <a:r>
                        <a:rPr lang="it-IT" sz="1200" dirty="0" smtClean="0"/>
                        <a:t>International</a:t>
                      </a:r>
                    </a:p>
                  </a:txBody>
                  <a:tcPr anchor="ctr"/>
                </a:tc>
                <a:tc>
                  <a:txBody>
                    <a:bodyPr/>
                    <a:lstStyle/>
                    <a:p>
                      <a:pPr marL="0" marR="0" indent="0" algn="l" defTabSz="457152" rtl="0" eaLnBrk="1" fontAlgn="auto" latinLnBrk="0" hangingPunct="1">
                        <a:lnSpc>
                          <a:spcPct val="100000"/>
                        </a:lnSpc>
                        <a:spcBef>
                          <a:spcPts val="0"/>
                        </a:spcBef>
                        <a:spcAft>
                          <a:spcPts val="0"/>
                        </a:spcAft>
                        <a:buClrTx/>
                        <a:buSzTx/>
                        <a:buFontTx/>
                        <a:buNone/>
                        <a:tabLst/>
                        <a:defRPr/>
                      </a:pPr>
                      <a:r>
                        <a:rPr lang="it-IT" sz="1200" dirty="0" smtClean="0"/>
                        <a:t>IEC 60215:1987/AMD2:1993</a:t>
                      </a:r>
                    </a:p>
                  </a:txBody>
                  <a:tcPr anchor="ctr"/>
                </a:tc>
                <a:tc>
                  <a:txBody>
                    <a:bodyPr/>
                    <a:lstStyle/>
                    <a:p>
                      <a:r>
                        <a:rPr lang="it-IT" sz="1200" b="0" dirty="0" smtClean="0"/>
                        <a:t>Safety requirements for radio transmitting</a:t>
                      </a:r>
                      <a:r>
                        <a:rPr lang="it-IT" sz="1200" b="0" baseline="0" dirty="0" smtClean="0"/>
                        <a:t> equipment</a:t>
                      </a:r>
                      <a:endParaRPr lang="it-IT" sz="1200" b="0" dirty="0"/>
                    </a:p>
                  </a:txBody>
                  <a:tcPr anchor="ctr"/>
                </a:tc>
                <a:extLst>
                  <a:ext uri="{0D108BD9-81ED-4DB2-BD59-A6C34878D82A}">
                    <a16:rowId xmlns="" xmlns:a16="http://schemas.microsoft.com/office/drawing/2014/main" val="3557788676"/>
                  </a:ext>
                </a:extLst>
              </a:tr>
              <a:tr h="370840">
                <a:tc>
                  <a:txBody>
                    <a:bodyPr/>
                    <a:lstStyle/>
                    <a:p>
                      <a:pPr marL="0" marR="0" indent="0" algn="l" defTabSz="457152" rtl="0" eaLnBrk="1" fontAlgn="auto" latinLnBrk="0" hangingPunct="1">
                        <a:lnSpc>
                          <a:spcPct val="100000"/>
                        </a:lnSpc>
                        <a:spcBef>
                          <a:spcPts val="0"/>
                        </a:spcBef>
                        <a:spcAft>
                          <a:spcPts val="0"/>
                        </a:spcAft>
                        <a:buClrTx/>
                        <a:buSzTx/>
                        <a:buFontTx/>
                        <a:buNone/>
                        <a:tabLst/>
                        <a:defRPr/>
                      </a:pPr>
                      <a:endParaRPr lang="it-IT" sz="1200" dirty="0" smtClean="0"/>
                    </a:p>
                  </a:txBody>
                  <a:tcPr anchor="ctr"/>
                </a:tc>
                <a:tc>
                  <a:txBody>
                    <a:bodyPr/>
                    <a:lstStyle/>
                    <a:p>
                      <a:pPr marL="0" marR="0" indent="0" algn="l" defTabSz="457152" rtl="0" eaLnBrk="1" fontAlgn="auto" latinLnBrk="0" hangingPunct="1">
                        <a:lnSpc>
                          <a:spcPct val="100000"/>
                        </a:lnSpc>
                        <a:spcBef>
                          <a:spcPts val="0"/>
                        </a:spcBef>
                        <a:spcAft>
                          <a:spcPts val="0"/>
                        </a:spcAft>
                        <a:buClrTx/>
                        <a:buSzTx/>
                        <a:buFontTx/>
                        <a:buNone/>
                        <a:tabLst/>
                        <a:defRPr/>
                      </a:pPr>
                      <a:r>
                        <a:rPr lang="it-IT" sz="1200" dirty="0" smtClean="0"/>
                        <a:t>IEC</a:t>
                      </a:r>
                      <a:r>
                        <a:rPr lang="it-IT" sz="1200" baseline="0" dirty="0" smtClean="0"/>
                        <a:t> 60445:2010</a:t>
                      </a:r>
                      <a:endParaRPr lang="it-IT" sz="1200" dirty="0" smtClean="0"/>
                    </a:p>
                  </a:txBody>
                  <a:tcPr anchor="ctr"/>
                </a:tc>
                <a:tc>
                  <a:txBody>
                    <a:bodyPr/>
                    <a:lstStyle/>
                    <a:p>
                      <a:r>
                        <a:rPr lang="it-IT" sz="1200" b="0" dirty="0" smtClean="0"/>
                        <a:t>Interface marking and identification</a:t>
                      </a:r>
                      <a:endParaRPr lang="it-IT" sz="1200" b="0" dirty="0"/>
                    </a:p>
                  </a:txBody>
                  <a:tcPr anchor="ctr"/>
                </a:tc>
                <a:extLst>
                  <a:ext uri="{0D108BD9-81ED-4DB2-BD59-A6C34878D82A}">
                    <a16:rowId xmlns="" xmlns:a16="http://schemas.microsoft.com/office/drawing/2014/main" val="881333401"/>
                  </a:ext>
                </a:extLst>
              </a:tr>
            </a:tbl>
          </a:graphicData>
        </a:graphic>
      </p:graphicFrame>
    </p:spTree>
    <p:extLst>
      <p:ext uri="{BB962C8B-B14F-4D97-AF65-F5344CB8AC3E}">
        <p14:creationId xmlns:p14="http://schemas.microsoft.com/office/powerpoint/2010/main" val="1033860521"/>
      </p:ext>
    </p:extLst>
  </p:cSld>
  <p:clrMapOvr>
    <a:masterClrMapping/>
  </p:clrMapOvr>
  <p:transition spd="med">
    <p:fade/>
  </p:transition>
  <p:timing>
    <p:tnLst>
      <p:par>
        <p:cTn id="1" dur="indefinite" restart="never" nodeType="tmRoot"/>
      </p:par>
    </p:tn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6385" name="Title 1"/>
          <p:cNvSpPr>
            <a:spLocks noGrp="1"/>
          </p:cNvSpPr>
          <p:nvPr>
            <p:ph type="title"/>
          </p:nvPr>
        </p:nvSpPr>
        <p:spPr bwMode="auto">
          <a:xfrm>
            <a:off x="2952750" y="179388"/>
            <a:ext cx="6696075" cy="936625"/>
          </a:xfrm>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Ctr="0" compatLnSpc="1">
            <a:prstTxWarp prst="textNoShape">
              <a:avLst/>
            </a:prstTxWarp>
          </a:bodyPr>
          <a:lstStyle/>
          <a:p>
            <a:pPr eaLnBrk="1" hangingPunct="1"/>
            <a:r>
              <a:rPr lang="en-US" altLang="it-IT" b="1" dirty="0" smtClean="0">
                <a:cs typeface="MS PGothic" panose="020B0600070205080204" pitchFamily="34" charset="-128"/>
              </a:rPr>
              <a:t>Regulatory Framework - III</a:t>
            </a:r>
          </a:p>
        </p:txBody>
      </p:sp>
      <p:sp>
        <p:nvSpPr>
          <p:cNvPr id="4" name="Slide Number Placeholder 3"/>
          <p:cNvSpPr>
            <a:spLocks noGrp="1"/>
          </p:cNvSpPr>
          <p:nvPr>
            <p:ph type="sldNum" sz="quarter" idx="10"/>
          </p:nvPr>
        </p:nvSpPr>
        <p:spPr>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9525">
                <a:solidFill>
                  <a:srgbClr val="808080"/>
                </a:solidFill>
                <a:round/>
                <a:headEnd/>
                <a:tailEnd/>
              </a14:hiddenLine>
            </a:ext>
            <a:ext uri="{AF507438-7753-43e0-B8FC-AC1667EBCBE1}">
              <a14:hiddenEffects xmlns="" xmlns:a14="http://schemas.microsoft.com/office/drawing/2010/main">
                <a:effectLst>
                  <a:outerShdw blurRad="63500" dist="38099" dir="2700000" algn="ctr" rotWithShape="0">
                    <a:schemeClr val="bg2">
                      <a:alpha val="74997"/>
                    </a:schemeClr>
                  </a:outerShdw>
                </a:effectLst>
              </a14:hiddenEffects>
            </a:ext>
            <a:ext uri="{FAA26D3D-D897-4be2-8F04-BA451C77F1D7}">
              <ma14:placeholderFlag xmlns="" xmlns:ma14="http://schemas.microsoft.com/office/mac/drawingml/2011/main" val="1"/>
            </a:ext>
          </a:extLst>
        </p:spPr>
        <p:txBody>
          <a:bodyPr/>
          <a:lstStyle>
            <a:lvl1pPr eaLnBrk="0">
              <a:tabLst>
                <a:tab pos="0" algn="l"/>
                <a:tab pos="446088" algn="l"/>
                <a:tab pos="895350" algn="l"/>
                <a:tab pos="1344613" algn="l"/>
                <a:tab pos="1793875" algn="l"/>
                <a:tab pos="2243138" algn="l"/>
                <a:tab pos="2692400" algn="l"/>
                <a:tab pos="3141663" algn="l"/>
                <a:tab pos="3590925" algn="l"/>
                <a:tab pos="4040188" algn="l"/>
                <a:tab pos="4489450" algn="l"/>
                <a:tab pos="4938713" algn="l"/>
                <a:tab pos="5387975" algn="l"/>
                <a:tab pos="5837238" algn="l"/>
                <a:tab pos="6286500" algn="l"/>
                <a:tab pos="6735763" algn="l"/>
                <a:tab pos="7185025" algn="l"/>
                <a:tab pos="7634288" algn="l"/>
                <a:tab pos="8083550" algn="l"/>
                <a:tab pos="8532813" algn="l"/>
                <a:tab pos="8982075" algn="l"/>
              </a:tabLst>
              <a:defRPr sz="2400">
                <a:solidFill>
                  <a:schemeClr val="bg1"/>
                </a:solidFill>
                <a:latin typeface="Arial" panose="020B0604020202020204" pitchFamily="34" charset="0"/>
                <a:ea typeface="MS PGothic" panose="020B0600070205080204" pitchFamily="34" charset="-128"/>
              </a:defRPr>
            </a:lvl1pPr>
            <a:lvl2pPr marL="742950" indent="-285750" eaLnBrk="0">
              <a:tabLst>
                <a:tab pos="0" algn="l"/>
                <a:tab pos="446088" algn="l"/>
                <a:tab pos="895350" algn="l"/>
                <a:tab pos="1344613" algn="l"/>
                <a:tab pos="1793875" algn="l"/>
                <a:tab pos="2243138" algn="l"/>
                <a:tab pos="2692400" algn="l"/>
                <a:tab pos="3141663" algn="l"/>
                <a:tab pos="3590925" algn="l"/>
                <a:tab pos="4040188" algn="l"/>
                <a:tab pos="4489450" algn="l"/>
                <a:tab pos="4938713" algn="l"/>
                <a:tab pos="5387975" algn="l"/>
                <a:tab pos="5837238" algn="l"/>
                <a:tab pos="6286500" algn="l"/>
                <a:tab pos="6735763" algn="l"/>
                <a:tab pos="7185025" algn="l"/>
                <a:tab pos="7634288" algn="l"/>
                <a:tab pos="8083550" algn="l"/>
                <a:tab pos="8532813" algn="l"/>
                <a:tab pos="8982075" algn="l"/>
              </a:tabLst>
              <a:defRPr sz="2400">
                <a:solidFill>
                  <a:schemeClr val="bg1"/>
                </a:solidFill>
                <a:latin typeface="Arial" panose="020B0604020202020204" pitchFamily="34" charset="0"/>
                <a:ea typeface="MS PGothic" panose="020B0600070205080204" pitchFamily="34" charset="-128"/>
              </a:defRPr>
            </a:lvl2pPr>
            <a:lvl3pPr marL="1143000" indent="-228600" eaLnBrk="0">
              <a:tabLst>
                <a:tab pos="0" algn="l"/>
                <a:tab pos="446088" algn="l"/>
                <a:tab pos="895350" algn="l"/>
                <a:tab pos="1344613" algn="l"/>
                <a:tab pos="1793875" algn="l"/>
                <a:tab pos="2243138" algn="l"/>
                <a:tab pos="2692400" algn="l"/>
                <a:tab pos="3141663" algn="l"/>
                <a:tab pos="3590925" algn="l"/>
                <a:tab pos="4040188" algn="l"/>
                <a:tab pos="4489450" algn="l"/>
                <a:tab pos="4938713" algn="l"/>
                <a:tab pos="5387975" algn="l"/>
                <a:tab pos="5837238" algn="l"/>
                <a:tab pos="6286500" algn="l"/>
                <a:tab pos="6735763" algn="l"/>
                <a:tab pos="7185025" algn="l"/>
                <a:tab pos="7634288" algn="l"/>
                <a:tab pos="8083550" algn="l"/>
                <a:tab pos="8532813" algn="l"/>
                <a:tab pos="8982075" algn="l"/>
              </a:tabLst>
              <a:defRPr sz="2400">
                <a:solidFill>
                  <a:schemeClr val="bg1"/>
                </a:solidFill>
                <a:latin typeface="Arial" panose="020B0604020202020204" pitchFamily="34" charset="0"/>
                <a:ea typeface="MS PGothic" panose="020B0600070205080204" pitchFamily="34" charset="-128"/>
              </a:defRPr>
            </a:lvl3pPr>
            <a:lvl4pPr marL="1600200" indent="-228600" eaLnBrk="0">
              <a:tabLst>
                <a:tab pos="0" algn="l"/>
                <a:tab pos="446088" algn="l"/>
                <a:tab pos="895350" algn="l"/>
                <a:tab pos="1344613" algn="l"/>
                <a:tab pos="1793875" algn="l"/>
                <a:tab pos="2243138" algn="l"/>
                <a:tab pos="2692400" algn="l"/>
                <a:tab pos="3141663" algn="l"/>
                <a:tab pos="3590925" algn="l"/>
                <a:tab pos="4040188" algn="l"/>
                <a:tab pos="4489450" algn="l"/>
                <a:tab pos="4938713" algn="l"/>
                <a:tab pos="5387975" algn="l"/>
                <a:tab pos="5837238" algn="l"/>
                <a:tab pos="6286500" algn="l"/>
                <a:tab pos="6735763" algn="l"/>
                <a:tab pos="7185025" algn="l"/>
                <a:tab pos="7634288" algn="l"/>
                <a:tab pos="8083550" algn="l"/>
                <a:tab pos="8532813" algn="l"/>
                <a:tab pos="8982075" algn="l"/>
              </a:tabLst>
              <a:defRPr sz="2400">
                <a:solidFill>
                  <a:schemeClr val="bg1"/>
                </a:solidFill>
                <a:latin typeface="Arial" panose="020B0604020202020204" pitchFamily="34" charset="0"/>
                <a:ea typeface="MS PGothic" panose="020B0600070205080204" pitchFamily="34" charset="-128"/>
              </a:defRPr>
            </a:lvl4pPr>
            <a:lvl5pPr marL="2057400" indent="-228600" eaLnBrk="0">
              <a:tabLst>
                <a:tab pos="0" algn="l"/>
                <a:tab pos="446088" algn="l"/>
                <a:tab pos="895350" algn="l"/>
                <a:tab pos="1344613" algn="l"/>
                <a:tab pos="1793875" algn="l"/>
                <a:tab pos="2243138" algn="l"/>
                <a:tab pos="2692400" algn="l"/>
                <a:tab pos="3141663" algn="l"/>
                <a:tab pos="3590925" algn="l"/>
                <a:tab pos="4040188" algn="l"/>
                <a:tab pos="4489450" algn="l"/>
                <a:tab pos="4938713" algn="l"/>
                <a:tab pos="5387975" algn="l"/>
                <a:tab pos="5837238" algn="l"/>
                <a:tab pos="6286500" algn="l"/>
                <a:tab pos="6735763" algn="l"/>
                <a:tab pos="7185025" algn="l"/>
                <a:tab pos="7634288" algn="l"/>
                <a:tab pos="8083550" algn="l"/>
                <a:tab pos="8532813" algn="l"/>
                <a:tab pos="8982075" algn="l"/>
              </a:tabLst>
              <a:defRPr sz="2400">
                <a:solidFill>
                  <a:schemeClr val="bg1"/>
                </a:solidFill>
                <a:latin typeface="Arial" panose="020B0604020202020204" pitchFamily="34" charset="0"/>
                <a:ea typeface="MS PGothic" panose="020B0600070205080204" pitchFamily="34" charset="-128"/>
              </a:defRPr>
            </a:lvl5pPr>
            <a:lvl6pPr marL="2514600" indent="-228600" defTabSz="447675" eaLnBrk="0" fontAlgn="base" hangingPunct="0">
              <a:lnSpc>
                <a:spcPct val="93000"/>
              </a:lnSpc>
              <a:spcBef>
                <a:spcPct val="0"/>
              </a:spcBef>
              <a:spcAft>
                <a:spcPct val="0"/>
              </a:spcAft>
              <a:buClr>
                <a:srgbClr val="000000"/>
              </a:buClr>
              <a:buSzPct val="100000"/>
              <a:buFont typeface="Times New Roman" panose="02020603050405020304" pitchFamily="18" charset="0"/>
              <a:tabLst>
                <a:tab pos="0" algn="l"/>
                <a:tab pos="446088" algn="l"/>
                <a:tab pos="895350" algn="l"/>
                <a:tab pos="1344613" algn="l"/>
                <a:tab pos="1793875" algn="l"/>
                <a:tab pos="2243138" algn="l"/>
                <a:tab pos="2692400" algn="l"/>
                <a:tab pos="3141663" algn="l"/>
                <a:tab pos="3590925" algn="l"/>
                <a:tab pos="4040188" algn="l"/>
                <a:tab pos="4489450" algn="l"/>
                <a:tab pos="4938713" algn="l"/>
                <a:tab pos="5387975" algn="l"/>
                <a:tab pos="5837238" algn="l"/>
                <a:tab pos="6286500" algn="l"/>
                <a:tab pos="6735763" algn="l"/>
                <a:tab pos="7185025" algn="l"/>
                <a:tab pos="7634288" algn="l"/>
                <a:tab pos="8083550" algn="l"/>
                <a:tab pos="8532813" algn="l"/>
                <a:tab pos="8982075" algn="l"/>
              </a:tabLst>
              <a:defRPr sz="2400">
                <a:solidFill>
                  <a:schemeClr val="bg1"/>
                </a:solidFill>
                <a:latin typeface="Arial" panose="020B0604020202020204" pitchFamily="34" charset="0"/>
                <a:ea typeface="MS PGothic" panose="020B0600070205080204" pitchFamily="34" charset="-128"/>
              </a:defRPr>
            </a:lvl6pPr>
            <a:lvl7pPr marL="2971800" indent="-228600" defTabSz="447675" eaLnBrk="0" fontAlgn="base" hangingPunct="0">
              <a:lnSpc>
                <a:spcPct val="93000"/>
              </a:lnSpc>
              <a:spcBef>
                <a:spcPct val="0"/>
              </a:spcBef>
              <a:spcAft>
                <a:spcPct val="0"/>
              </a:spcAft>
              <a:buClr>
                <a:srgbClr val="000000"/>
              </a:buClr>
              <a:buSzPct val="100000"/>
              <a:buFont typeface="Times New Roman" panose="02020603050405020304" pitchFamily="18" charset="0"/>
              <a:tabLst>
                <a:tab pos="0" algn="l"/>
                <a:tab pos="446088" algn="l"/>
                <a:tab pos="895350" algn="l"/>
                <a:tab pos="1344613" algn="l"/>
                <a:tab pos="1793875" algn="l"/>
                <a:tab pos="2243138" algn="l"/>
                <a:tab pos="2692400" algn="l"/>
                <a:tab pos="3141663" algn="l"/>
                <a:tab pos="3590925" algn="l"/>
                <a:tab pos="4040188" algn="l"/>
                <a:tab pos="4489450" algn="l"/>
                <a:tab pos="4938713" algn="l"/>
                <a:tab pos="5387975" algn="l"/>
                <a:tab pos="5837238" algn="l"/>
                <a:tab pos="6286500" algn="l"/>
                <a:tab pos="6735763" algn="l"/>
                <a:tab pos="7185025" algn="l"/>
                <a:tab pos="7634288" algn="l"/>
                <a:tab pos="8083550" algn="l"/>
                <a:tab pos="8532813" algn="l"/>
                <a:tab pos="8982075" algn="l"/>
              </a:tabLst>
              <a:defRPr sz="2400">
                <a:solidFill>
                  <a:schemeClr val="bg1"/>
                </a:solidFill>
                <a:latin typeface="Arial" panose="020B0604020202020204" pitchFamily="34" charset="0"/>
                <a:ea typeface="MS PGothic" panose="020B0600070205080204" pitchFamily="34" charset="-128"/>
              </a:defRPr>
            </a:lvl7pPr>
            <a:lvl8pPr marL="3429000" indent="-228600" defTabSz="447675" eaLnBrk="0" fontAlgn="base" hangingPunct="0">
              <a:lnSpc>
                <a:spcPct val="93000"/>
              </a:lnSpc>
              <a:spcBef>
                <a:spcPct val="0"/>
              </a:spcBef>
              <a:spcAft>
                <a:spcPct val="0"/>
              </a:spcAft>
              <a:buClr>
                <a:srgbClr val="000000"/>
              </a:buClr>
              <a:buSzPct val="100000"/>
              <a:buFont typeface="Times New Roman" panose="02020603050405020304" pitchFamily="18" charset="0"/>
              <a:tabLst>
                <a:tab pos="0" algn="l"/>
                <a:tab pos="446088" algn="l"/>
                <a:tab pos="895350" algn="l"/>
                <a:tab pos="1344613" algn="l"/>
                <a:tab pos="1793875" algn="l"/>
                <a:tab pos="2243138" algn="l"/>
                <a:tab pos="2692400" algn="l"/>
                <a:tab pos="3141663" algn="l"/>
                <a:tab pos="3590925" algn="l"/>
                <a:tab pos="4040188" algn="l"/>
                <a:tab pos="4489450" algn="l"/>
                <a:tab pos="4938713" algn="l"/>
                <a:tab pos="5387975" algn="l"/>
                <a:tab pos="5837238" algn="l"/>
                <a:tab pos="6286500" algn="l"/>
                <a:tab pos="6735763" algn="l"/>
                <a:tab pos="7185025" algn="l"/>
                <a:tab pos="7634288" algn="l"/>
                <a:tab pos="8083550" algn="l"/>
                <a:tab pos="8532813" algn="l"/>
                <a:tab pos="8982075" algn="l"/>
              </a:tabLst>
              <a:defRPr sz="2400">
                <a:solidFill>
                  <a:schemeClr val="bg1"/>
                </a:solidFill>
                <a:latin typeface="Arial" panose="020B0604020202020204" pitchFamily="34" charset="0"/>
                <a:ea typeface="MS PGothic" panose="020B0600070205080204" pitchFamily="34" charset="-128"/>
              </a:defRPr>
            </a:lvl8pPr>
            <a:lvl9pPr marL="3886200" indent="-228600" defTabSz="447675" eaLnBrk="0" fontAlgn="base" hangingPunct="0">
              <a:lnSpc>
                <a:spcPct val="93000"/>
              </a:lnSpc>
              <a:spcBef>
                <a:spcPct val="0"/>
              </a:spcBef>
              <a:spcAft>
                <a:spcPct val="0"/>
              </a:spcAft>
              <a:buClr>
                <a:srgbClr val="000000"/>
              </a:buClr>
              <a:buSzPct val="100000"/>
              <a:buFont typeface="Times New Roman" panose="02020603050405020304" pitchFamily="18" charset="0"/>
              <a:tabLst>
                <a:tab pos="0" algn="l"/>
                <a:tab pos="446088" algn="l"/>
                <a:tab pos="895350" algn="l"/>
                <a:tab pos="1344613" algn="l"/>
                <a:tab pos="1793875" algn="l"/>
                <a:tab pos="2243138" algn="l"/>
                <a:tab pos="2692400" algn="l"/>
                <a:tab pos="3141663" algn="l"/>
                <a:tab pos="3590925" algn="l"/>
                <a:tab pos="4040188" algn="l"/>
                <a:tab pos="4489450" algn="l"/>
                <a:tab pos="4938713" algn="l"/>
                <a:tab pos="5387975" algn="l"/>
                <a:tab pos="5837238" algn="l"/>
                <a:tab pos="6286500" algn="l"/>
                <a:tab pos="6735763" algn="l"/>
                <a:tab pos="7185025" algn="l"/>
                <a:tab pos="7634288" algn="l"/>
                <a:tab pos="8083550" algn="l"/>
                <a:tab pos="8532813" algn="l"/>
                <a:tab pos="8982075" algn="l"/>
              </a:tabLst>
              <a:defRPr sz="2400">
                <a:solidFill>
                  <a:schemeClr val="bg1"/>
                </a:solidFill>
                <a:latin typeface="Arial" panose="020B0604020202020204" pitchFamily="34" charset="0"/>
                <a:ea typeface="MS PGothic" panose="020B0600070205080204" pitchFamily="34" charset="-128"/>
              </a:defRPr>
            </a:lvl9pPr>
          </a:lstStyle>
          <a:p>
            <a:pPr eaLnBrk="1"/>
            <a:fld id="{9B710928-F320-4365-A1FF-7F44B486050E}" type="slidenum">
              <a:rPr lang="it-IT" altLang="it-IT" sz="1300">
                <a:solidFill>
                  <a:srgbClr val="000000"/>
                </a:solidFill>
              </a:rPr>
              <a:pPr eaLnBrk="1"/>
              <a:t>10</a:t>
            </a:fld>
            <a:endParaRPr lang="it-IT" altLang="it-IT" sz="1300">
              <a:solidFill>
                <a:srgbClr val="000000"/>
              </a:solidFill>
            </a:endParaRPr>
          </a:p>
        </p:txBody>
      </p:sp>
      <p:sp>
        <p:nvSpPr>
          <p:cNvPr id="5" name="Rectangle 4"/>
          <p:cNvSpPr>
            <a:spLocks noChangeArrowheads="1"/>
          </p:cNvSpPr>
          <p:nvPr/>
        </p:nvSpPr>
        <p:spPr bwMode="auto">
          <a:xfrm>
            <a:off x="2160588" y="3529013"/>
            <a:ext cx="10080625" cy="0"/>
          </a:xfrm>
          <a:prstGeom prst="rect">
            <a:avLst/>
          </a:prstGeom>
          <a:noFill/>
          <a:ln>
            <a:noFill/>
          </a:ln>
          <a:effectLst/>
          <a:extLst>
            <a:ext uri="{909E8E84-426E-40DD-AFC4-6F175D3DCCD1}">
              <a14:hiddenFill xmlns:a14="http://schemas.microsoft.com/office/drawing/2010/main">
                <a:solidFill>
                  <a:srgbClr val="00B8FF"/>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prstTxWarp prst="textNoShape">
              <a:avLst/>
            </a:prstTxWarp>
            <a:spAutoFit/>
          </a:bodyPr>
          <a:lstStyle/>
          <a:p>
            <a:pPr marL="0" marR="0" lvl="0" indent="0" algn="l" defTabSz="447675" rtl="0" eaLnBrk="0" fontAlgn="base" latinLnBrk="0" hangingPunct="0">
              <a:lnSpc>
                <a:spcPct val="93000"/>
              </a:lnSpc>
              <a:spcBef>
                <a:spcPct val="0"/>
              </a:spcBef>
              <a:spcAft>
                <a:spcPct val="0"/>
              </a:spcAft>
              <a:buClr>
                <a:srgbClr val="000000"/>
              </a:buClr>
              <a:buSzPct val="100000"/>
              <a:buFont typeface="Times New Roman" panose="02020603050405020304" pitchFamily="18" charset="0"/>
              <a:buNone/>
              <a:tabLst/>
            </a:pPr>
            <a:r>
              <a:rPr kumimoji="0" lang="it-IT" altLang="it-IT" sz="2400" b="0" i="0" u="none" strike="noStrike" cap="none" normalizeH="0" baseline="0" smtClean="0">
                <a:ln>
                  <a:noFill/>
                </a:ln>
                <a:solidFill>
                  <a:schemeClr val="bg1"/>
                </a:solidFill>
                <a:effectLst/>
                <a:latin typeface="Arial" panose="020B0604020202020204" pitchFamily="34" charset="0"/>
                <a:ea typeface="MS PGothic" panose="020B0600070205080204" pitchFamily="34" charset="-128"/>
              </a:rPr>
              <a:t/>
            </a:r>
            <a:br>
              <a:rPr kumimoji="0" lang="it-IT" altLang="it-IT" sz="2400" b="0" i="0" u="none" strike="noStrike" cap="none" normalizeH="0" baseline="0" smtClean="0">
                <a:ln>
                  <a:noFill/>
                </a:ln>
                <a:solidFill>
                  <a:schemeClr val="bg1"/>
                </a:solidFill>
                <a:effectLst/>
                <a:latin typeface="Arial" panose="020B0604020202020204" pitchFamily="34" charset="0"/>
                <a:ea typeface="MS PGothic" panose="020B0600070205080204" pitchFamily="34" charset="-128"/>
              </a:rPr>
            </a:br>
            <a:endParaRPr kumimoji="0" lang="it-IT" altLang="it-IT" sz="2400" b="0" i="0" u="none" strike="noStrike" cap="none" normalizeH="0" baseline="0" smtClean="0">
              <a:ln>
                <a:noFill/>
              </a:ln>
              <a:solidFill>
                <a:schemeClr val="bg1"/>
              </a:solidFill>
              <a:effectLst/>
              <a:latin typeface="Arial" panose="020B0604020202020204" pitchFamily="34" charset="0"/>
              <a:ea typeface="MS PGothic" panose="020B0600070205080204" pitchFamily="34" charset="-128"/>
            </a:endParaRPr>
          </a:p>
        </p:txBody>
      </p:sp>
      <p:sp>
        <p:nvSpPr>
          <p:cNvPr id="8" name="Rectangle 7"/>
          <p:cNvSpPr/>
          <p:nvPr/>
        </p:nvSpPr>
        <p:spPr>
          <a:xfrm>
            <a:off x="359915" y="1403573"/>
            <a:ext cx="9144447" cy="349968"/>
          </a:xfrm>
          <a:prstGeom prst="rect">
            <a:avLst/>
          </a:prstGeom>
        </p:spPr>
        <p:txBody>
          <a:bodyPr wrap="square">
            <a:spAutoFit/>
          </a:bodyPr>
          <a:lstStyle>
            <a:lvl1pPr eaLnBrk="0">
              <a:defRPr sz="2400">
                <a:solidFill>
                  <a:schemeClr val="bg1"/>
                </a:solidFill>
                <a:latin typeface="Arial" panose="020B0604020202020204" pitchFamily="34" charset="0"/>
                <a:ea typeface="MS PGothic" panose="020B0600070205080204" pitchFamily="34" charset="-128"/>
              </a:defRPr>
            </a:lvl1pPr>
            <a:lvl2pPr marL="742950" indent="-285750" eaLnBrk="0">
              <a:defRPr sz="2400">
                <a:solidFill>
                  <a:schemeClr val="bg1"/>
                </a:solidFill>
                <a:latin typeface="Arial" panose="020B0604020202020204" pitchFamily="34" charset="0"/>
                <a:ea typeface="MS PGothic" panose="020B0600070205080204" pitchFamily="34" charset="-128"/>
              </a:defRPr>
            </a:lvl2pPr>
            <a:lvl3pPr marL="1143000" indent="-228600" eaLnBrk="0">
              <a:defRPr sz="2400">
                <a:solidFill>
                  <a:schemeClr val="bg1"/>
                </a:solidFill>
                <a:latin typeface="Arial" panose="020B0604020202020204" pitchFamily="34" charset="0"/>
                <a:ea typeface="MS PGothic" panose="020B0600070205080204" pitchFamily="34" charset="-128"/>
              </a:defRPr>
            </a:lvl3pPr>
            <a:lvl4pPr marL="1600200" indent="-228600" eaLnBrk="0">
              <a:defRPr sz="2400">
                <a:solidFill>
                  <a:schemeClr val="bg1"/>
                </a:solidFill>
                <a:latin typeface="Arial" panose="020B0604020202020204" pitchFamily="34" charset="0"/>
                <a:ea typeface="MS PGothic" panose="020B0600070205080204" pitchFamily="34" charset="-128"/>
              </a:defRPr>
            </a:lvl4pPr>
            <a:lvl5pPr marL="2057400" indent="-228600" eaLnBrk="0">
              <a:defRPr sz="2400">
                <a:solidFill>
                  <a:schemeClr val="bg1"/>
                </a:solidFill>
                <a:latin typeface="Arial" panose="020B0604020202020204" pitchFamily="34" charset="0"/>
                <a:ea typeface="MS PGothic" panose="020B0600070205080204" pitchFamily="34" charset="-128"/>
              </a:defRPr>
            </a:lvl5pPr>
            <a:lvl6pPr marL="2514600" indent="-228600" defTabSz="447675" eaLnBrk="0" fontAlgn="base" hangingPunct="0">
              <a:lnSpc>
                <a:spcPct val="93000"/>
              </a:lnSpc>
              <a:spcBef>
                <a:spcPct val="0"/>
              </a:spcBef>
              <a:spcAft>
                <a:spcPct val="0"/>
              </a:spcAft>
              <a:buClr>
                <a:srgbClr val="000000"/>
              </a:buClr>
              <a:buSzPct val="100000"/>
              <a:buFont typeface="Times New Roman" panose="02020603050405020304" pitchFamily="18" charset="0"/>
              <a:defRPr sz="2400">
                <a:solidFill>
                  <a:schemeClr val="bg1"/>
                </a:solidFill>
                <a:latin typeface="Arial" panose="020B0604020202020204" pitchFamily="34" charset="0"/>
                <a:ea typeface="MS PGothic" panose="020B0600070205080204" pitchFamily="34" charset="-128"/>
              </a:defRPr>
            </a:lvl6pPr>
            <a:lvl7pPr marL="2971800" indent="-228600" defTabSz="447675" eaLnBrk="0" fontAlgn="base" hangingPunct="0">
              <a:lnSpc>
                <a:spcPct val="93000"/>
              </a:lnSpc>
              <a:spcBef>
                <a:spcPct val="0"/>
              </a:spcBef>
              <a:spcAft>
                <a:spcPct val="0"/>
              </a:spcAft>
              <a:buClr>
                <a:srgbClr val="000000"/>
              </a:buClr>
              <a:buSzPct val="100000"/>
              <a:buFont typeface="Times New Roman" panose="02020603050405020304" pitchFamily="18" charset="0"/>
              <a:defRPr sz="2400">
                <a:solidFill>
                  <a:schemeClr val="bg1"/>
                </a:solidFill>
                <a:latin typeface="Arial" panose="020B0604020202020204" pitchFamily="34" charset="0"/>
                <a:ea typeface="MS PGothic" panose="020B0600070205080204" pitchFamily="34" charset="-128"/>
              </a:defRPr>
            </a:lvl7pPr>
            <a:lvl8pPr marL="3429000" indent="-228600" defTabSz="447675" eaLnBrk="0" fontAlgn="base" hangingPunct="0">
              <a:lnSpc>
                <a:spcPct val="93000"/>
              </a:lnSpc>
              <a:spcBef>
                <a:spcPct val="0"/>
              </a:spcBef>
              <a:spcAft>
                <a:spcPct val="0"/>
              </a:spcAft>
              <a:buClr>
                <a:srgbClr val="000000"/>
              </a:buClr>
              <a:buSzPct val="100000"/>
              <a:buFont typeface="Times New Roman" panose="02020603050405020304" pitchFamily="18" charset="0"/>
              <a:defRPr sz="2400">
                <a:solidFill>
                  <a:schemeClr val="bg1"/>
                </a:solidFill>
                <a:latin typeface="Arial" panose="020B0604020202020204" pitchFamily="34" charset="0"/>
                <a:ea typeface="MS PGothic" panose="020B0600070205080204" pitchFamily="34" charset="-128"/>
              </a:defRPr>
            </a:lvl8pPr>
            <a:lvl9pPr marL="3886200" indent="-228600" defTabSz="447675" eaLnBrk="0" fontAlgn="base" hangingPunct="0">
              <a:lnSpc>
                <a:spcPct val="93000"/>
              </a:lnSpc>
              <a:spcBef>
                <a:spcPct val="0"/>
              </a:spcBef>
              <a:spcAft>
                <a:spcPct val="0"/>
              </a:spcAft>
              <a:buClr>
                <a:srgbClr val="000000"/>
              </a:buClr>
              <a:buSzPct val="100000"/>
              <a:buFont typeface="Times New Roman" panose="02020603050405020304" pitchFamily="18" charset="0"/>
              <a:defRPr sz="2400">
                <a:solidFill>
                  <a:schemeClr val="bg1"/>
                </a:solidFill>
                <a:latin typeface="Arial" panose="020B0604020202020204" pitchFamily="34" charset="0"/>
                <a:ea typeface="MS PGothic" panose="020B0600070205080204" pitchFamily="34" charset="-128"/>
              </a:defRPr>
            </a:lvl9pPr>
          </a:lstStyle>
          <a:p>
            <a:pPr eaLnBrk="1">
              <a:spcAft>
                <a:spcPts val="1200"/>
              </a:spcAft>
            </a:pPr>
            <a:r>
              <a:rPr lang="en-US" altLang="it-IT" sz="1800" b="1" dirty="0" smtClean="0">
                <a:solidFill>
                  <a:srgbClr val="000000"/>
                </a:solidFill>
              </a:rPr>
              <a:t>Electromagnetic Compatibility</a:t>
            </a:r>
          </a:p>
        </p:txBody>
      </p:sp>
      <p:graphicFrame>
        <p:nvGraphicFramePr>
          <p:cNvPr id="2" name="Table 1"/>
          <p:cNvGraphicFramePr>
            <a:graphicFrameLocks noGrp="1"/>
          </p:cNvGraphicFramePr>
          <p:nvPr>
            <p:extLst>
              <p:ext uri="{D42A27DB-BD31-4B8C-83A1-F6EECF244321}">
                <p14:modId xmlns:p14="http://schemas.microsoft.com/office/powerpoint/2010/main" val="2178020427"/>
              </p:ext>
            </p:extLst>
          </p:nvPr>
        </p:nvGraphicFramePr>
        <p:xfrm>
          <a:off x="432368" y="2195661"/>
          <a:ext cx="9144448" cy="3895472"/>
        </p:xfrm>
        <a:graphic>
          <a:graphicData uri="http://schemas.openxmlformats.org/drawingml/2006/table">
            <a:tbl>
              <a:tblPr firstRow="1" bandRow="1">
                <a:tableStyleId>{5C22544A-7EE6-4342-B048-85BDC9FD1C3A}</a:tableStyleId>
              </a:tblPr>
              <a:tblGrid>
                <a:gridCol w="1079552">
                  <a:extLst>
                    <a:ext uri="{9D8B030D-6E8A-4147-A177-3AD203B41FA5}">
                      <a16:colId xmlns="" xmlns:a16="http://schemas.microsoft.com/office/drawing/2014/main" val="677348417"/>
                    </a:ext>
                  </a:extLst>
                </a:gridCol>
                <a:gridCol w="2232248">
                  <a:extLst>
                    <a:ext uri="{9D8B030D-6E8A-4147-A177-3AD203B41FA5}">
                      <a16:colId xmlns="" xmlns:a16="http://schemas.microsoft.com/office/drawing/2014/main" val="1242584807"/>
                    </a:ext>
                  </a:extLst>
                </a:gridCol>
                <a:gridCol w="5832648">
                  <a:extLst>
                    <a:ext uri="{9D8B030D-6E8A-4147-A177-3AD203B41FA5}">
                      <a16:colId xmlns="" xmlns:a16="http://schemas.microsoft.com/office/drawing/2014/main" val="2684572001"/>
                    </a:ext>
                  </a:extLst>
                </a:gridCol>
              </a:tblGrid>
              <a:tr h="298832">
                <a:tc>
                  <a:txBody>
                    <a:bodyPr/>
                    <a:lstStyle/>
                    <a:p>
                      <a:endParaRPr lang="it-IT" sz="1200" dirty="0"/>
                    </a:p>
                  </a:txBody>
                  <a:tcPr anchor="ctr"/>
                </a:tc>
                <a:tc>
                  <a:txBody>
                    <a:bodyPr/>
                    <a:lstStyle/>
                    <a:p>
                      <a:pPr marL="0" marR="0" indent="0" algn="l" defTabSz="457152" rtl="0" eaLnBrk="1" fontAlgn="auto" latinLnBrk="0" hangingPunct="1">
                        <a:lnSpc>
                          <a:spcPct val="100000"/>
                        </a:lnSpc>
                        <a:spcBef>
                          <a:spcPts val="0"/>
                        </a:spcBef>
                        <a:spcAft>
                          <a:spcPts val="0"/>
                        </a:spcAft>
                        <a:buClrTx/>
                        <a:buSzTx/>
                        <a:buFontTx/>
                        <a:buNone/>
                        <a:tabLst/>
                        <a:defRPr/>
                      </a:pPr>
                      <a:r>
                        <a:rPr lang="it-IT" sz="1200" dirty="0" smtClean="0"/>
                        <a:t>Standard ID</a:t>
                      </a:r>
                    </a:p>
                  </a:txBody>
                  <a:tcPr anchor="ctr"/>
                </a:tc>
                <a:tc>
                  <a:txBody>
                    <a:bodyPr/>
                    <a:lstStyle/>
                    <a:p>
                      <a:pPr marL="0" marR="0" indent="0" algn="l" defTabSz="457152" rtl="0" eaLnBrk="1" fontAlgn="auto" latinLnBrk="0" hangingPunct="1">
                        <a:lnSpc>
                          <a:spcPct val="100000"/>
                        </a:lnSpc>
                        <a:spcBef>
                          <a:spcPts val="0"/>
                        </a:spcBef>
                        <a:spcAft>
                          <a:spcPts val="0"/>
                        </a:spcAft>
                        <a:buClrTx/>
                        <a:buSzTx/>
                        <a:buFontTx/>
                        <a:buNone/>
                        <a:tabLst/>
                        <a:defRPr/>
                      </a:pPr>
                      <a:r>
                        <a:rPr lang="it-IT" sz="1200" dirty="0" smtClean="0"/>
                        <a:t>Description</a:t>
                      </a:r>
                    </a:p>
                  </a:txBody>
                  <a:tcPr anchor="ctr"/>
                </a:tc>
                <a:extLst>
                  <a:ext uri="{0D108BD9-81ED-4DB2-BD59-A6C34878D82A}">
                    <a16:rowId xmlns="" xmlns:a16="http://schemas.microsoft.com/office/drawing/2014/main" val="360015358"/>
                  </a:ext>
                </a:extLst>
              </a:tr>
              <a:tr h="370840">
                <a:tc>
                  <a:txBody>
                    <a:bodyPr/>
                    <a:lstStyle/>
                    <a:p>
                      <a:r>
                        <a:rPr lang="it-IT" sz="1200" dirty="0" smtClean="0"/>
                        <a:t>Swedish</a:t>
                      </a:r>
                      <a:endParaRPr lang="it-IT" sz="1200" dirty="0"/>
                    </a:p>
                  </a:txBody>
                  <a:tcPr anchor="ctr"/>
                </a:tc>
                <a:tc>
                  <a:txBody>
                    <a:bodyPr/>
                    <a:lstStyle/>
                    <a:p>
                      <a:r>
                        <a:rPr lang="en-GB" sz="1200" kern="1200" dirty="0" smtClean="0">
                          <a:solidFill>
                            <a:schemeClr val="dk1"/>
                          </a:solidFill>
                          <a:effectLst/>
                          <a:latin typeface="+mn-lt"/>
                          <a:ea typeface="+mn-ea"/>
                          <a:cs typeface="+mn-cs"/>
                        </a:rPr>
                        <a:t>ELSÄK-FS 2007:1</a:t>
                      </a:r>
                      <a:endParaRPr lang="it-IT" sz="1200" dirty="0"/>
                    </a:p>
                  </a:txBody>
                  <a:tcPr anchor="ctr"/>
                </a:tc>
                <a:tc>
                  <a:txBody>
                    <a:bodyPr/>
                    <a:lstStyle/>
                    <a:p>
                      <a:r>
                        <a:rPr lang="en-GB" sz="1200" kern="1200" dirty="0" smtClean="0">
                          <a:solidFill>
                            <a:schemeClr val="dk1"/>
                          </a:solidFill>
                          <a:effectLst/>
                          <a:latin typeface="+mn-lt"/>
                          <a:ea typeface="+mn-ea"/>
                          <a:cs typeface="+mn-cs"/>
                        </a:rPr>
                        <a:t>Swedish version based on the EU regulation EMC- Directive 2004/108/EG</a:t>
                      </a:r>
                      <a:endParaRPr lang="it-IT" sz="1200" b="0" dirty="0"/>
                    </a:p>
                  </a:txBody>
                  <a:tcPr anchor="ctr"/>
                </a:tc>
                <a:extLst>
                  <a:ext uri="{0D108BD9-81ED-4DB2-BD59-A6C34878D82A}">
                    <a16:rowId xmlns="" xmlns:a16="http://schemas.microsoft.com/office/drawing/2014/main" val="2654285741"/>
                  </a:ext>
                </a:extLst>
              </a:tr>
              <a:tr h="370840">
                <a:tc>
                  <a:txBody>
                    <a:bodyPr/>
                    <a:lstStyle/>
                    <a:p>
                      <a:endParaRPr lang="it-IT" sz="1200" dirty="0"/>
                    </a:p>
                  </a:txBody>
                  <a:tcPr anchor="ctr"/>
                </a:tc>
                <a:tc>
                  <a:txBody>
                    <a:bodyPr/>
                    <a:lstStyle/>
                    <a:p>
                      <a:r>
                        <a:rPr lang="en-GB" sz="1200" kern="1200" dirty="0" smtClean="0">
                          <a:solidFill>
                            <a:schemeClr val="dk1"/>
                          </a:solidFill>
                          <a:effectLst/>
                          <a:latin typeface="+mn-lt"/>
                          <a:ea typeface="+mn-ea"/>
                          <a:cs typeface="+mn-cs"/>
                        </a:rPr>
                        <a:t>SSG 5150E</a:t>
                      </a:r>
                    </a:p>
                  </a:txBody>
                  <a:tcPr anchor="ctr"/>
                </a:tc>
                <a:tc>
                  <a:txBody>
                    <a:bodyPr/>
                    <a:lstStyle/>
                    <a:p>
                      <a:r>
                        <a:rPr lang="en-GB" sz="1200" b="0" kern="1200" dirty="0" err="1" smtClean="0">
                          <a:solidFill>
                            <a:schemeClr val="dk1"/>
                          </a:solidFill>
                          <a:effectLst/>
                          <a:latin typeface="+mn-lt"/>
                          <a:ea typeface="+mn-ea"/>
                          <a:cs typeface="+mn-cs"/>
                        </a:rPr>
                        <a:t>Earthing</a:t>
                      </a:r>
                      <a:r>
                        <a:rPr lang="en-GB" sz="1200" b="0" kern="1200" dirty="0" smtClean="0">
                          <a:solidFill>
                            <a:schemeClr val="dk1"/>
                          </a:solidFill>
                          <a:effectLst/>
                          <a:latin typeface="+mn-lt"/>
                          <a:ea typeface="+mn-ea"/>
                          <a:cs typeface="+mn-cs"/>
                        </a:rPr>
                        <a:t> and screening of electronic equipment</a:t>
                      </a:r>
                      <a:endParaRPr lang="it-IT" sz="1200" b="0" dirty="0"/>
                    </a:p>
                  </a:txBody>
                  <a:tcPr anchor="ctr"/>
                </a:tc>
                <a:extLst>
                  <a:ext uri="{0D108BD9-81ED-4DB2-BD59-A6C34878D82A}">
                    <a16:rowId xmlns="" xmlns:a16="http://schemas.microsoft.com/office/drawing/2014/main" val="4193709460"/>
                  </a:ext>
                </a:extLst>
              </a:tr>
              <a:tr h="370840">
                <a:tc>
                  <a:txBody>
                    <a:bodyPr/>
                    <a:lstStyle/>
                    <a:p>
                      <a:endParaRPr lang="it-IT" sz="1200" dirty="0"/>
                    </a:p>
                  </a:txBody>
                  <a:tcPr anchor="ctr"/>
                </a:tc>
                <a:tc>
                  <a:txBody>
                    <a:bodyPr/>
                    <a:lstStyle/>
                    <a:p>
                      <a:r>
                        <a:rPr lang="en-GB" sz="1200" kern="1200" dirty="0" smtClean="0">
                          <a:solidFill>
                            <a:schemeClr val="dk1"/>
                          </a:solidFill>
                          <a:effectLst/>
                          <a:latin typeface="+mn-lt"/>
                          <a:ea typeface="+mn-ea"/>
                          <a:cs typeface="+mn-cs"/>
                        </a:rPr>
                        <a:t>SS-EN 50310</a:t>
                      </a:r>
                      <a:endParaRPr lang="it-IT" sz="1200" dirty="0"/>
                    </a:p>
                  </a:txBody>
                  <a:tcPr anchor="ctr"/>
                </a:tc>
                <a:tc>
                  <a:txBody>
                    <a:bodyPr/>
                    <a:lstStyle/>
                    <a:p>
                      <a:r>
                        <a:rPr lang="en-GB" sz="1200" kern="1200" dirty="0" smtClean="0">
                          <a:solidFill>
                            <a:schemeClr val="dk1"/>
                          </a:solidFill>
                          <a:effectLst/>
                          <a:latin typeface="+mn-lt"/>
                          <a:ea typeface="+mn-ea"/>
                          <a:cs typeface="+mn-cs"/>
                        </a:rPr>
                        <a:t>Application of equipotential bonding and </a:t>
                      </a:r>
                      <a:r>
                        <a:rPr lang="en-GB" sz="1200" kern="1200" dirty="0" err="1" smtClean="0">
                          <a:solidFill>
                            <a:schemeClr val="dk1"/>
                          </a:solidFill>
                          <a:effectLst/>
                          <a:latin typeface="+mn-lt"/>
                          <a:ea typeface="+mn-ea"/>
                          <a:cs typeface="+mn-cs"/>
                        </a:rPr>
                        <a:t>earthing</a:t>
                      </a:r>
                      <a:r>
                        <a:rPr lang="en-GB" sz="1200" kern="1200" dirty="0" smtClean="0">
                          <a:solidFill>
                            <a:schemeClr val="dk1"/>
                          </a:solidFill>
                          <a:effectLst/>
                          <a:latin typeface="+mn-lt"/>
                          <a:ea typeface="+mn-ea"/>
                          <a:cs typeface="+mn-cs"/>
                        </a:rPr>
                        <a:t> in buildings with information technology equipment</a:t>
                      </a:r>
                      <a:endParaRPr lang="it-IT" sz="1200" b="0" dirty="0"/>
                    </a:p>
                  </a:txBody>
                  <a:tcPr anchor="ctr"/>
                </a:tc>
                <a:extLst>
                  <a:ext uri="{0D108BD9-81ED-4DB2-BD59-A6C34878D82A}">
                    <a16:rowId xmlns="" xmlns:a16="http://schemas.microsoft.com/office/drawing/2014/main" val="2425193400"/>
                  </a:ext>
                </a:extLst>
              </a:tr>
              <a:tr h="370840">
                <a:tc>
                  <a:txBody>
                    <a:bodyPr/>
                    <a:lstStyle/>
                    <a:p>
                      <a:endParaRPr lang="it-IT" sz="1200" dirty="0"/>
                    </a:p>
                  </a:txBody>
                  <a:tcPr anchor="ctr"/>
                </a:tc>
                <a:tc>
                  <a:txBody>
                    <a:bodyPr/>
                    <a:lstStyle/>
                    <a:p>
                      <a:pPr marL="0" marR="0" indent="0" algn="l" defTabSz="457152" rtl="0" eaLnBrk="1" fontAlgn="auto" latinLnBrk="0" hangingPunct="1">
                        <a:lnSpc>
                          <a:spcPct val="100000"/>
                        </a:lnSpc>
                        <a:spcBef>
                          <a:spcPts val="0"/>
                        </a:spcBef>
                        <a:spcAft>
                          <a:spcPts val="0"/>
                        </a:spcAft>
                        <a:buClrTx/>
                        <a:buSzTx/>
                        <a:buFontTx/>
                        <a:buNone/>
                        <a:tabLst/>
                        <a:defRPr/>
                      </a:pPr>
                      <a:r>
                        <a:rPr lang="it-IT" sz="1200" dirty="0" smtClean="0"/>
                        <a:t>SS-EN 62305</a:t>
                      </a:r>
                    </a:p>
                  </a:txBody>
                  <a:tcPr anchor="ctr"/>
                </a:tc>
                <a:tc>
                  <a:txBody>
                    <a:bodyPr/>
                    <a:lstStyle/>
                    <a:p>
                      <a:r>
                        <a:rPr lang="en-GB" sz="1200" kern="1200" dirty="0" smtClean="0">
                          <a:solidFill>
                            <a:schemeClr val="dk1"/>
                          </a:solidFill>
                          <a:effectLst/>
                          <a:latin typeface="+mn-lt"/>
                          <a:ea typeface="+mn-ea"/>
                          <a:cs typeface="+mn-cs"/>
                        </a:rPr>
                        <a:t>Protection against lightning</a:t>
                      </a:r>
                      <a:endParaRPr lang="it-IT" sz="1200" b="0" dirty="0"/>
                    </a:p>
                  </a:txBody>
                  <a:tcPr anchor="ctr"/>
                </a:tc>
                <a:extLst>
                  <a:ext uri="{0D108BD9-81ED-4DB2-BD59-A6C34878D82A}">
                    <a16:rowId xmlns="" xmlns:a16="http://schemas.microsoft.com/office/drawing/2014/main" val="3904031537"/>
                  </a:ext>
                </a:extLst>
              </a:tr>
              <a:tr h="370840">
                <a:tc>
                  <a:txBody>
                    <a:bodyPr/>
                    <a:lstStyle/>
                    <a:p>
                      <a:r>
                        <a:rPr lang="it-IT" sz="1200" dirty="0" smtClean="0"/>
                        <a:t>European</a:t>
                      </a:r>
                      <a:endParaRPr lang="it-IT" sz="1200" dirty="0"/>
                    </a:p>
                  </a:txBody>
                  <a:tcPr anchor="ctr"/>
                </a:tc>
                <a:tc>
                  <a:txBody>
                    <a:bodyPr/>
                    <a:lstStyle/>
                    <a:p>
                      <a:r>
                        <a:rPr lang="it-IT" sz="1200" dirty="0" smtClean="0"/>
                        <a:t>EN 55011:2013 – CISPR 11</a:t>
                      </a:r>
                      <a:endParaRPr lang="it-IT" sz="1200" dirty="0"/>
                    </a:p>
                  </a:txBody>
                  <a:tcPr anchor="ctr"/>
                </a:tc>
                <a:tc>
                  <a:txBody>
                    <a:bodyPr/>
                    <a:lstStyle/>
                    <a:p>
                      <a:r>
                        <a:rPr lang="it-IT" sz="1200" b="0" dirty="0" smtClean="0"/>
                        <a:t>Radio disturbance in ISM equipments</a:t>
                      </a:r>
                      <a:endParaRPr lang="it-IT" sz="1200" b="0" dirty="0"/>
                    </a:p>
                  </a:txBody>
                  <a:tcPr anchor="ctr"/>
                </a:tc>
                <a:extLst>
                  <a:ext uri="{0D108BD9-81ED-4DB2-BD59-A6C34878D82A}">
                    <a16:rowId xmlns="" xmlns:a16="http://schemas.microsoft.com/office/drawing/2014/main" val="1162990730"/>
                  </a:ext>
                </a:extLst>
              </a:tr>
              <a:tr h="370840">
                <a:tc>
                  <a:txBody>
                    <a:bodyPr/>
                    <a:lstStyle/>
                    <a:p>
                      <a:endParaRPr lang="it-IT" sz="1200" dirty="0"/>
                    </a:p>
                  </a:txBody>
                  <a:tcPr anchor="ctr"/>
                </a:tc>
                <a:tc>
                  <a:txBody>
                    <a:bodyPr/>
                    <a:lstStyle/>
                    <a:p>
                      <a:pPr marL="0" marR="0" indent="0" algn="l" defTabSz="457152" rtl="0" eaLnBrk="1" fontAlgn="auto" latinLnBrk="0" hangingPunct="1">
                        <a:lnSpc>
                          <a:spcPct val="100000"/>
                        </a:lnSpc>
                        <a:spcBef>
                          <a:spcPts val="0"/>
                        </a:spcBef>
                        <a:spcAft>
                          <a:spcPts val="0"/>
                        </a:spcAft>
                        <a:buClrTx/>
                        <a:buSzTx/>
                        <a:buFontTx/>
                        <a:buNone/>
                        <a:tabLst/>
                        <a:defRPr/>
                      </a:pPr>
                      <a:r>
                        <a:rPr lang="it-IT" sz="1200" dirty="0" smtClean="0"/>
                        <a:t>EN 55022:2010-12</a:t>
                      </a:r>
                    </a:p>
                  </a:txBody>
                  <a:tcPr anchor="ctr"/>
                </a:tc>
                <a:tc>
                  <a:txBody>
                    <a:bodyPr/>
                    <a:lstStyle/>
                    <a:p>
                      <a:pPr marL="0" marR="0" indent="0" algn="l" defTabSz="457152" rtl="0" eaLnBrk="1" fontAlgn="auto" latinLnBrk="0" hangingPunct="1">
                        <a:lnSpc>
                          <a:spcPct val="100000"/>
                        </a:lnSpc>
                        <a:spcBef>
                          <a:spcPts val="0"/>
                        </a:spcBef>
                        <a:spcAft>
                          <a:spcPts val="0"/>
                        </a:spcAft>
                        <a:buClrTx/>
                        <a:buSzTx/>
                        <a:buFontTx/>
                        <a:buNone/>
                        <a:tabLst/>
                        <a:defRPr/>
                      </a:pPr>
                      <a:r>
                        <a:rPr lang="en-US" sz="1200" b="0" dirty="0" smtClean="0"/>
                        <a:t>Radio disturbance</a:t>
                      </a:r>
                      <a:r>
                        <a:rPr lang="en-US" sz="1200" b="0" baseline="0" dirty="0" smtClean="0"/>
                        <a:t> in IT </a:t>
                      </a:r>
                      <a:r>
                        <a:rPr lang="en-US" sz="1200" b="0" baseline="0" dirty="0" err="1" smtClean="0"/>
                        <a:t>equipments</a:t>
                      </a:r>
                      <a:endParaRPr lang="en-US" sz="1200" b="0" dirty="0" smtClean="0"/>
                    </a:p>
                  </a:txBody>
                  <a:tcPr anchor="ctr"/>
                </a:tc>
                <a:extLst>
                  <a:ext uri="{0D108BD9-81ED-4DB2-BD59-A6C34878D82A}">
                    <a16:rowId xmlns="" xmlns:a16="http://schemas.microsoft.com/office/drawing/2014/main" val="3668249909"/>
                  </a:ext>
                </a:extLst>
              </a:tr>
              <a:tr h="370840">
                <a:tc>
                  <a:txBody>
                    <a:bodyPr/>
                    <a:lstStyle/>
                    <a:p>
                      <a:pPr marL="0" marR="0" indent="0" algn="l" defTabSz="457152" rtl="0" eaLnBrk="1" fontAlgn="auto" latinLnBrk="0" hangingPunct="1">
                        <a:lnSpc>
                          <a:spcPct val="100000"/>
                        </a:lnSpc>
                        <a:spcBef>
                          <a:spcPts val="0"/>
                        </a:spcBef>
                        <a:spcAft>
                          <a:spcPts val="0"/>
                        </a:spcAft>
                        <a:buClrTx/>
                        <a:buSzTx/>
                        <a:buFontTx/>
                        <a:buNone/>
                        <a:tabLst/>
                        <a:defRPr/>
                      </a:pPr>
                      <a:endParaRPr lang="it-IT" sz="1200" dirty="0" smtClean="0"/>
                    </a:p>
                  </a:txBody>
                  <a:tcPr anchor="ctr"/>
                </a:tc>
                <a:tc>
                  <a:txBody>
                    <a:bodyPr/>
                    <a:lstStyle/>
                    <a:p>
                      <a:pPr marL="0" marR="0" indent="0" algn="l" defTabSz="457152" rtl="0" eaLnBrk="1" fontAlgn="auto" latinLnBrk="0" hangingPunct="1">
                        <a:lnSpc>
                          <a:spcPct val="100000"/>
                        </a:lnSpc>
                        <a:spcBef>
                          <a:spcPts val="0"/>
                        </a:spcBef>
                        <a:spcAft>
                          <a:spcPts val="0"/>
                        </a:spcAft>
                        <a:buClrTx/>
                        <a:buSzTx/>
                        <a:buFontTx/>
                        <a:buNone/>
                        <a:tabLst/>
                        <a:defRPr/>
                      </a:pPr>
                      <a:r>
                        <a:rPr lang="it-IT" sz="1200" dirty="0" smtClean="0"/>
                        <a:t>EN 55024:2010-11</a:t>
                      </a:r>
                    </a:p>
                  </a:txBody>
                  <a:tcPr anchor="ctr"/>
                </a:tc>
                <a:tc>
                  <a:txBody>
                    <a:bodyPr/>
                    <a:lstStyle/>
                    <a:p>
                      <a:r>
                        <a:rPr lang="it-IT" sz="1200" b="0" dirty="0" smtClean="0"/>
                        <a:t>Immunity in IT equipments</a:t>
                      </a:r>
                      <a:endParaRPr lang="it-IT" sz="1200" b="0" dirty="0"/>
                    </a:p>
                  </a:txBody>
                  <a:tcPr anchor="ctr"/>
                </a:tc>
                <a:extLst>
                  <a:ext uri="{0D108BD9-81ED-4DB2-BD59-A6C34878D82A}">
                    <a16:rowId xmlns="" xmlns:a16="http://schemas.microsoft.com/office/drawing/2014/main" val="2390241602"/>
                  </a:ext>
                </a:extLst>
              </a:tr>
              <a:tr h="370840">
                <a:tc>
                  <a:txBody>
                    <a:bodyPr/>
                    <a:lstStyle/>
                    <a:p>
                      <a:pPr marL="0" marR="0" indent="0" algn="l" defTabSz="457152" rtl="0" eaLnBrk="1" fontAlgn="auto" latinLnBrk="0" hangingPunct="1">
                        <a:lnSpc>
                          <a:spcPct val="100000"/>
                        </a:lnSpc>
                        <a:spcBef>
                          <a:spcPts val="0"/>
                        </a:spcBef>
                        <a:spcAft>
                          <a:spcPts val="0"/>
                        </a:spcAft>
                        <a:buClrTx/>
                        <a:buSzTx/>
                        <a:buFontTx/>
                        <a:buNone/>
                        <a:tabLst/>
                        <a:defRPr/>
                      </a:pPr>
                      <a:r>
                        <a:rPr lang="it-IT" sz="1200" dirty="0" smtClean="0"/>
                        <a:t>International</a:t>
                      </a:r>
                    </a:p>
                  </a:txBody>
                  <a:tcPr anchor="ctr"/>
                </a:tc>
                <a:tc>
                  <a:txBody>
                    <a:bodyPr/>
                    <a:lstStyle/>
                    <a:p>
                      <a:pPr marL="0" marR="0" indent="0" algn="l" defTabSz="457152" rtl="0" eaLnBrk="1" fontAlgn="auto" latinLnBrk="0" hangingPunct="1">
                        <a:lnSpc>
                          <a:spcPct val="100000"/>
                        </a:lnSpc>
                        <a:spcBef>
                          <a:spcPts val="0"/>
                        </a:spcBef>
                        <a:spcAft>
                          <a:spcPts val="0"/>
                        </a:spcAft>
                        <a:buClrTx/>
                        <a:buSzTx/>
                        <a:buFontTx/>
                        <a:buNone/>
                        <a:tabLst/>
                        <a:defRPr/>
                      </a:pPr>
                      <a:r>
                        <a:rPr lang="it-IT" sz="1200" dirty="0" smtClean="0"/>
                        <a:t>IEC 61000-3-12:2011</a:t>
                      </a:r>
                    </a:p>
                  </a:txBody>
                  <a:tcPr anchor="ctr"/>
                </a:tc>
                <a:tc>
                  <a:txBody>
                    <a:bodyPr/>
                    <a:lstStyle/>
                    <a:p>
                      <a:pPr marL="0" marR="0" indent="0" algn="l" defTabSz="457152" rtl="0" eaLnBrk="1" fontAlgn="auto" latinLnBrk="0" hangingPunct="1">
                        <a:lnSpc>
                          <a:spcPct val="100000"/>
                        </a:lnSpc>
                        <a:spcBef>
                          <a:spcPts val="0"/>
                        </a:spcBef>
                        <a:spcAft>
                          <a:spcPts val="0"/>
                        </a:spcAft>
                        <a:buClrTx/>
                        <a:buSzTx/>
                        <a:buFontTx/>
                        <a:buNone/>
                        <a:tabLst/>
                        <a:defRPr/>
                      </a:pPr>
                      <a:r>
                        <a:rPr lang="en-US" sz="1200" b="0" dirty="0" smtClean="0"/>
                        <a:t>EMC – Part 3-12</a:t>
                      </a:r>
                      <a:r>
                        <a:rPr lang="en-US" sz="1200" b="0" baseline="0" dirty="0" smtClean="0"/>
                        <a:t> – Limits for harmonic currents produced by input current &gt; 16A and &lt; 75A</a:t>
                      </a:r>
                      <a:endParaRPr lang="en-US" sz="1200" b="0" dirty="0" smtClean="0"/>
                    </a:p>
                  </a:txBody>
                  <a:tcPr anchor="ctr"/>
                </a:tc>
                <a:extLst>
                  <a:ext uri="{0D108BD9-81ED-4DB2-BD59-A6C34878D82A}">
                    <a16:rowId xmlns="" xmlns:a16="http://schemas.microsoft.com/office/drawing/2014/main" val="2212685162"/>
                  </a:ext>
                </a:extLst>
              </a:tr>
              <a:tr h="370840">
                <a:tc>
                  <a:txBody>
                    <a:bodyPr/>
                    <a:lstStyle/>
                    <a:p>
                      <a:pPr marL="0" marR="0" indent="0" algn="l" defTabSz="457152" rtl="0" eaLnBrk="1" fontAlgn="auto" latinLnBrk="0" hangingPunct="1">
                        <a:lnSpc>
                          <a:spcPct val="100000"/>
                        </a:lnSpc>
                        <a:spcBef>
                          <a:spcPts val="0"/>
                        </a:spcBef>
                        <a:spcAft>
                          <a:spcPts val="0"/>
                        </a:spcAft>
                        <a:buClrTx/>
                        <a:buSzTx/>
                        <a:buFontTx/>
                        <a:buNone/>
                        <a:tabLst/>
                        <a:defRPr/>
                      </a:pPr>
                      <a:endParaRPr lang="it-IT" sz="1200" dirty="0" smtClean="0"/>
                    </a:p>
                  </a:txBody>
                  <a:tcPr anchor="ctr"/>
                </a:tc>
                <a:tc>
                  <a:txBody>
                    <a:bodyPr/>
                    <a:lstStyle/>
                    <a:p>
                      <a:pPr marL="0" marR="0" indent="0" algn="l" defTabSz="457152" rtl="0" eaLnBrk="1" fontAlgn="auto" latinLnBrk="0" hangingPunct="1">
                        <a:lnSpc>
                          <a:spcPct val="100000"/>
                        </a:lnSpc>
                        <a:spcBef>
                          <a:spcPts val="0"/>
                        </a:spcBef>
                        <a:spcAft>
                          <a:spcPts val="0"/>
                        </a:spcAft>
                        <a:buClrTx/>
                        <a:buSzTx/>
                        <a:buFontTx/>
                        <a:buNone/>
                        <a:tabLst/>
                        <a:defRPr/>
                      </a:pPr>
                      <a:r>
                        <a:rPr lang="it-IT" sz="1200" dirty="0" smtClean="0"/>
                        <a:t>IEC 61000-4</a:t>
                      </a:r>
                    </a:p>
                  </a:txBody>
                  <a:tcPr anchor="ctr"/>
                </a:tc>
                <a:tc>
                  <a:txBody>
                    <a:bodyPr/>
                    <a:lstStyle/>
                    <a:p>
                      <a:pPr marL="0" marR="0" indent="0" algn="l" defTabSz="457152" rtl="0" eaLnBrk="1" fontAlgn="auto" latinLnBrk="0" hangingPunct="1">
                        <a:lnSpc>
                          <a:spcPct val="100000"/>
                        </a:lnSpc>
                        <a:spcBef>
                          <a:spcPts val="0"/>
                        </a:spcBef>
                        <a:spcAft>
                          <a:spcPts val="0"/>
                        </a:spcAft>
                        <a:buClrTx/>
                        <a:buSzTx/>
                        <a:buFontTx/>
                        <a:buNone/>
                        <a:tabLst/>
                        <a:defRPr/>
                      </a:pPr>
                      <a:r>
                        <a:rPr lang="en-US" sz="1200" b="0" dirty="0" smtClean="0"/>
                        <a:t>EMC</a:t>
                      </a:r>
                      <a:r>
                        <a:rPr lang="en-US" sz="1200" b="0" baseline="0" dirty="0" smtClean="0"/>
                        <a:t> – Testing and measurement techniques</a:t>
                      </a:r>
                    </a:p>
                    <a:p>
                      <a:pPr marL="0" marR="0" indent="0" algn="l" defTabSz="457152" rtl="0" eaLnBrk="1" fontAlgn="auto" latinLnBrk="0" hangingPunct="1">
                        <a:lnSpc>
                          <a:spcPct val="100000"/>
                        </a:lnSpc>
                        <a:spcBef>
                          <a:spcPts val="0"/>
                        </a:spcBef>
                        <a:spcAft>
                          <a:spcPts val="0"/>
                        </a:spcAft>
                        <a:buClrTx/>
                        <a:buSzTx/>
                        <a:buFontTx/>
                        <a:buNone/>
                        <a:tabLst/>
                        <a:defRPr/>
                      </a:pPr>
                      <a:r>
                        <a:rPr lang="en-US" sz="1200" b="0" baseline="0" dirty="0" smtClean="0"/>
                        <a:t>Levels 1 – 2 – 3 – 4 – 5 – 6 – 34  </a:t>
                      </a:r>
                      <a:endParaRPr lang="en-US" sz="1200" b="0" dirty="0" smtClean="0"/>
                    </a:p>
                  </a:txBody>
                  <a:tcPr anchor="ctr"/>
                </a:tc>
                <a:extLst>
                  <a:ext uri="{0D108BD9-81ED-4DB2-BD59-A6C34878D82A}">
                    <a16:rowId xmlns="" xmlns:a16="http://schemas.microsoft.com/office/drawing/2014/main" val="2513625809"/>
                  </a:ext>
                </a:extLst>
              </a:tr>
            </a:tbl>
          </a:graphicData>
        </a:graphic>
      </p:graphicFrame>
    </p:spTree>
    <p:extLst>
      <p:ext uri="{BB962C8B-B14F-4D97-AF65-F5344CB8AC3E}">
        <p14:creationId xmlns:p14="http://schemas.microsoft.com/office/powerpoint/2010/main" val="3989964798"/>
      </p:ext>
    </p:extLst>
  </p:cSld>
  <p:clrMapOvr>
    <a:masterClrMapping/>
  </p:clrMapOvr>
  <p:transition spd="med">
    <p:fade/>
  </p:transition>
  <p:timing>
    <p:tnLst>
      <p:par>
        <p:cTn id="1" dur="indefinite" restart="never" nodeType="tmRoot"/>
      </p:par>
    </p:tn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6385" name="Title 1"/>
          <p:cNvSpPr>
            <a:spLocks noGrp="1"/>
          </p:cNvSpPr>
          <p:nvPr>
            <p:ph type="title"/>
          </p:nvPr>
        </p:nvSpPr>
        <p:spPr bwMode="auto">
          <a:xfrm>
            <a:off x="2952750" y="179388"/>
            <a:ext cx="6696075" cy="936625"/>
          </a:xfrm>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Ctr="0" compatLnSpc="1">
            <a:prstTxWarp prst="textNoShape">
              <a:avLst/>
            </a:prstTxWarp>
          </a:bodyPr>
          <a:lstStyle/>
          <a:p>
            <a:pPr eaLnBrk="1" hangingPunct="1"/>
            <a:r>
              <a:rPr lang="en-US" altLang="it-IT" b="1" dirty="0" smtClean="0">
                <a:cs typeface="MS PGothic" panose="020B0600070205080204" pitchFamily="34" charset="-128"/>
              </a:rPr>
              <a:t>Regulatory Framework - IV</a:t>
            </a:r>
          </a:p>
        </p:txBody>
      </p:sp>
      <p:sp>
        <p:nvSpPr>
          <p:cNvPr id="4" name="Slide Number Placeholder 3"/>
          <p:cNvSpPr>
            <a:spLocks noGrp="1"/>
          </p:cNvSpPr>
          <p:nvPr>
            <p:ph type="sldNum" sz="quarter" idx="10"/>
          </p:nvPr>
        </p:nvSpPr>
        <p:spPr>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9525">
                <a:solidFill>
                  <a:srgbClr val="808080"/>
                </a:solidFill>
                <a:round/>
                <a:headEnd/>
                <a:tailEnd/>
              </a14:hiddenLine>
            </a:ext>
            <a:ext uri="{AF507438-7753-43e0-B8FC-AC1667EBCBE1}">
              <a14:hiddenEffects xmlns="" xmlns:a14="http://schemas.microsoft.com/office/drawing/2010/main">
                <a:effectLst>
                  <a:outerShdw blurRad="63500" dist="38099" dir="2700000" algn="ctr" rotWithShape="0">
                    <a:schemeClr val="bg2">
                      <a:alpha val="74997"/>
                    </a:schemeClr>
                  </a:outerShdw>
                </a:effectLst>
              </a14:hiddenEffects>
            </a:ext>
            <a:ext uri="{FAA26D3D-D897-4be2-8F04-BA451C77F1D7}">
              <ma14:placeholderFlag xmlns="" xmlns:ma14="http://schemas.microsoft.com/office/mac/drawingml/2011/main" val="1"/>
            </a:ext>
          </a:extLst>
        </p:spPr>
        <p:txBody>
          <a:bodyPr/>
          <a:lstStyle>
            <a:lvl1pPr eaLnBrk="0">
              <a:tabLst>
                <a:tab pos="0" algn="l"/>
                <a:tab pos="446088" algn="l"/>
                <a:tab pos="895350" algn="l"/>
                <a:tab pos="1344613" algn="l"/>
                <a:tab pos="1793875" algn="l"/>
                <a:tab pos="2243138" algn="l"/>
                <a:tab pos="2692400" algn="l"/>
                <a:tab pos="3141663" algn="l"/>
                <a:tab pos="3590925" algn="l"/>
                <a:tab pos="4040188" algn="l"/>
                <a:tab pos="4489450" algn="l"/>
                <a:tab pos="4938713" algn="l"/>
                <a:tab pos="5387975" algn="l"/>
                <a:tab pos="5837238" algn="l"/>
                <a:tab pos="6286500" algn="l"/>
                <a:tab pos="6735763" algn="l"/>
                <a:tab pos="7185025" algn="l"/>
                <a:tab pos="7634288" algn="l"/>
                <a:tab pos="8083550" algn="l"/>
                <a:tab pos="8532813" algn="l"/>
                <a:tab pos="8982075" algn="l"/>
              </a:tabLst>
              <a:defRPr sz="2400">
                <a:solidFill>
                  <a:schemeClr val="bg1"/>
                </a:solidFill>
                <a:latin typeface="Arial" panose="020B0604020202020204" pitchFamily="34" charset="0"/>
                <a:ea typeface="MS PGothic" panose="020B0600070205080204" pitchFamily="34" charset="-128"/>
              </a:defRPr>
            </a:lvl1pPr>
            <a:lvl2pPr marL="742950" indent="-285750" eaLnBrk="0">
              <a:tabLst>
                <a:tab pos="0" algn="l"/>
                <a:tab pos="446088" algn="l"/>
                <a:tab pos="895350" algn="l"/>
                <a:tab pos="1344613" algn="l"/>
                <a:tab pos="1793875" algn="l"/>
                <a:tab pos="2243138" algn="l"/>
                <a:tab pos="2692400" algn="l"/>
                <a:tab pos="3141663" algn="l"/>
                <a:tab pos="3590925" algn="l"/>
                <a:tab pos="4040188" algn="l"/>
                <a:tab pos="4489450" algn="l"/>
                <a:tab pos="4938713" algn="l"/>
                <a:tab pos="5387975" algn="l"/>
                <a:tab pos="5837238" algn="l"/>
                <a:tab pos="6286500" algn="l"/>
                <a:tab pos="6735763" algn="l"/>
                <a:tab pos="7185025" algn="l"/>
                <a:tab pos="7634288" algn="l"/>
                <a:tab pos="8083550" algn="l"/>
                <a:tab pos="8532813" algn="l"/>
                <a:tab pos="8982075" algn="l"/>
              </a:tabLst>
              <a:defRPr sz="2400">
                <a:solidFill>
                  <a:schemeClr val="bg1"/>
                </a:solidFill>
                <a:latin typeface="Arial" panose="020B0604020202020204" pitchFamily="34" charset="0"/>
                <a:ea typeface="MS PGothic" panose="020B0600070205080204" pitchFamily="34" charset="-128"/>
              </a:defRPr>
            </a:lvl2pPr>
            <a:lvl3pPr marL="1143000" indent="-228600" eaLnBrk="0">
              <a:tabLst>
                <a:tab pos="0" algn="l"/>
                <a:tab pos="446088" algn="l"/>
                <a:tab pos="895350" algn="l"/>
                <a:tab pos="1344613" algn="l"/>
                <a:tab pos="1793875" algn="l"/>
                <a:tab pos="2243138" algn="l"/>
                <a:tab pos="2692400" algn="l"/>
                <a:tab pos="3141663" algn="l"/>
                <a:tab pos="3590925" algn="l"/>
                <a:tab pos="4040188" algn="l"/>
                <a:tab pos="4489450" algn="l"/>
                <a:tab pos="4938713" algn="l"/>
                <a:tab pos="5387975" algn="l"/>
                <a:tab pos="5837238" algn="l"/>
                <a:tab pos="6286500" algn="l"/>
                <a:tab pos="6735763" algn="l"/>
                <a:tab pos="7185025" algn="l"/>
                <a:tab pos="7634288" algn="l"/>
                <a:tab pos="8083550" algn="l"/>
                <a:tab pos="8532813" algn="l"/>
                <a:tab pos="8982075" algn="l"/>
              </a:tabLst>
              <a:defRPr sz="2400">
                <a:solidFill>
                  <a:schemeClr val="bg1"/>
                </a:solidFill>
                <a:latin typeface="Arial" panose="020B0604020202020204" pitchFamily="34" charset="0"/>
                <a:ea typeface="MS PGothic" panose="020B0600070205080204" pitchFamily="34" charset="-128"/>
              </a:defRPr>
            </a:lvl3pPr>
            <a:lvl4pPr marL="1600200" indent="-228600" eaLnBrk="0">
              <a:tabLst>
                <a:tab pos="0" algn="l"/>
                <a:tab pos="446088" algn="l"/>
                <a:tab pos="895350" algn="l"/>
                <a:tab pos="1344613" algn="l"/>
                <a:tab pos="1793875" algn="l"/>
                <a:tab pos="2243138" algn="l"/>
                <a:tab pos="2692400" algn="l"/>
                <a:tab pos="3141663" algn="l"/>
                <a:tab pos="3590925" algn="l"/>
                <a:tab pos="4040188" algn="l"/>
                <a:tab pos="4489450" algn="l"/>
                <a:tab pos="4938713" algn="l"/>
                <a:tab pos="5387975" algn="l"/>
                <a:tab pos="5837238" algn="l"/>
                <a:tab pos="6286500" algn="l"/>
                <a:tab pos="6735763" algn="l"/>
                <a:tab pos="7185025" algn="l"/>
                <a:tab pos="7634288" algn="l"/>
                <a:tab pos="8083550" algn="l"/>
                <a:tab pos="8532813" algn="l"/>
                <a:tab pos="8982075" algn="l"/>
              </a:tabLst>
              <a:defRPr sz="2400">
                <a:solidFill>
                  <a:schemeClr val="bg1"/>
                </a:solidFill>
                <a:latin typeface="Arial" panose="020B0604020202020204" pitchFamily="34" charset="0"/>
                <a:ea typeface="MS PGothic" panose="020B0600070205080204" pitchFamily="34" charset="-128"/>
              </a:defRPr>
            </a:lvl4pPr>
            <a:lvl5pPr marL="2057400" indent="-228600" eaLnBrk="0">
              <a:tabLst>
                <a:tab pos="0" algn="l"/>
                <a:tab pos="446088" algn="l"/>
                <a:tab pos="895350" algn="l"/>
                <a:tab pos="1344613" algn="l"/>
                <a:tab pos="1793875" algn="l"/>
                <a:tab pos="2243138" algn="l"/>
                <a:tab pos="2692400" algn="l"/>
                <a:tab pos="3141663" algn="l"/>
                <a:tab pos="3590925" algn="l"/>
                <a:tab pos="4040188" algn="l"/>
                <a:tab pos="4489450" algn="l"/>
                <a:tab pos="4938713" algn="l"/>
                <a:tab pos="5387975" algn="l"/>
                <a:tab pos="5837238" algn="l"/>
                <a:tab pos="6286500" algn="l"/>
                <a:tab pos="6735763" algn="l"/>
                <a:tab pos="7185025" algn="l"/>
                <a:tab pos="7634288" algn="l"/>
                <a:tab pos="8083550" algn="l"/>
                <a:tab pos="8532813" algn="l"/>
                <a:tab pos="8982075" algn="l"/>
              </a:tabLst>
              <a:defRPr sz="2400">
                <a:solidFill>
                  <a:schemeClr val="bg1"/>
                </a:solidFill>
                <a:latin typeface="Arial" panose="020B0604020202020204" pitchFamily="34" charset="0"/>
                <a:ea typeface="MS PGothic" panose="020B0600070205080204" pitchFamily="34" charset="-128"/>
              </a:defRPr>
            </a:lvl5pPr>
            <a:lvl6pPr marL="2514600" indent="-228600" defTabSz="447675" eaLnBrk="0" fontAlgn="base" hangingPunct="0">
              <a:lnSpc>
                <a:spcPct val="93000"/>
              </a:lnSpc>
              <a:spcBef>
                <a:spcPct val="0"/>
              </a:spcBef>
              <a:spcAft>
                <a:spcPct val="0"/>
              </a:spcAft>
              <a:buClr>
                <a:srgbClr val="000000"/>
              </a:buClr>
              <a:buSzPct val="100000"/>
              <a:buFont typeface="Times New Roman" panose="02020603050405020304" pitchFamily="18" charset="0"/>
              <a:tabLst>
                <a:tab pos="0" algn="l"/>
                <a:tab pos="446088" algn="l"/>
                <a:tab pos="895350" algn="l"/>
                <a:tab pos="1344613" algn="l"/>
                <a:tab pos="1793875" algn="l"/>
                <a:tab pos="2243138" algn="l"/>
                <a:tab pos="2692400" algn="l"/>
                <a:tab pos="3141663" algn="l"/>
                <a:tab pos="3590925" algn="l"/>
                <a:tab pos="4040188" algn="l"/>
                <a:tab pos="4489450" algn="l"/>
                <a:tab pos="4938713" algn="l"/>
                <a:tab pos="5387975" algn="l"/>
                <a:tab pos="5837238" algn="l"/>
                <a:tab pos="6286500" algn="l"/>
                <a:tab pos="6735763" algn="l"/>
                <a:tab pos="7185025" algn="l"/>
                <a:tab pos="7634288" algn="l"/>
                <a:tab pos="8083550" algn="l"/>
                <a:tab pos="8532813" algn="l"/>
                <a:tab pos="8982075" algn="l"/>
              </a:tabLst>
              <a:defRPr sz="2400">
                <a:solidFill>
                  <a:schemeClr val="bg1"/>
                </a:solidFill>
                <a:latin typeface="Arial" panose="020B0604020202020204" pitchFamily="34" charset="0"/>
                <a:ea typeface="MS PGothic" panose="020B0600070205080204" pitchFamily="34" charset="-128"/>
              </a:defRPr>
            </a:lvl6pPr>
            <a:lvl7pPr marL="2971800" indent="-228600" defTabSz="447675" eaLnBrk="0" fontAlgn="base" hangingPunct="0">
              <a:lnSpc>
                <a:spcPct val="93000"/>
              </a:lnSpc>
              <a:spcBef>
                <a:spcPct val="0"/>
              </a:spcBef>
              <a:spcAft>
                <a:spcPct val="0"/>
              </a:spcAft>
              <a:buClr>
                <a:srgbClr val="000000"/>
              </a:buClr>
              <a:buSzPct val="100000"/>
              <a:buFont typeface="Times New Roman" panose="02020603050405020304" pitchFamily="18" charset="0"/>
              <a:tabLst>
                <a:tab pos="0" algn="l"/>
                <a:tab pos="446088" algn="l"/>
                <a:tab pos="895350" algn="l"/>
                <a:tab pos="1344613" algn="l"/>
                <a:tab pos="1793875" algn="l"/>
                <a:tab pos="2243138" algn="l"/>
                <a:tab pos="2692400" algn="l"/>
                <a:tab pos="3141663" algn="l"/>
                <a:tab pos="3590925" algn="l"/>
                <a:tab pos="4040188" algn="l"/>
                <a:tab pos="4489450" algn="l"/>
                <a:tab pos="4938713" algn="l"/>
                <a:tab pos="5387975" algn="l"/>
                <a:tab pos="5837238" algn="l"/>
                <a:tab pos="6286500" algn="l"/>
                <a:tab pos="6735763" algn="l"/>
                <a:tab pos="7185025" algn="l"/>
                <a:tab pos="7634288" algn="l"/>
                <a:tab pos="8083550" algn="l"/>
                <a:tab pos="8532813" algn="l"/>
                <a:tab pos="8982075" algn="l"/>
              </a:tabLst>
              <a:defRPr sz="2400">
                <a:solidFill>
                  <a:schemeClr val="bg1"/>
                </a:solidFill>
                <a:latin typeface="Arial" panose="020B0604020202020204" pitchFamily="34" charset="0"/>
                <a:ea typeface="MS PGothic" panose="020B0600070205080204" pitchFamily="34" charset="-128"/>
              </a:defRPr>
            </a:lvl7pPr>
            <a:lvl8pPr marL="3429000" indent="-228600" defTabSz="447675" eaLnBrk="0" fontAlgn="base" hangingPunct="0">
              <a:lnSpc>
                <a:spcPct val="93000"/>
              </a:lnSpc>
              <a:spcBef>
                <a:spcPct val="0"/>
              </a:spcBef>
              <a:spcAft>
                <a:spcPct val="0"/>
              </a:spcAft>
              <a:buClr>
                <a:srgbClr val="000000"/>
              </a:buClr>
              <a:buSzPct val="100000"/>
              <a:buFont typeface="Times New Roman" panose="02020603050405020304" pitchFamily="18" charset="0"/>
              <a:tabLst>
                <a:tab pos="0" algn="l"/>
                <a:tab pos="446088" algn="l"/>
                <a:tab pos="895350" algn="l"/>
                <a:tab pos="1344613" algn="l"/>
                <a:tab pos="1793875" algn="l"/>
                <a:tab pos="2243138" algn="l"/>
                <a:tab pos="2692400" algn="l"/>
                <a:tab pos="3141663" algn="l"/>
                <a:tab pos="3590925" algn="l"/>
                <a:tab pos="4040188" algn="l"/>
                <a:tab pos="4489450" algn="l"/>
                <a:tab pos="4938713" algn="l"/>
                <a:tab pos="5387975" algn="l"/>
                <a:tab pos="5837238" algn="l"/>
                <a:tab pos="6286500" algn="l"/>
                <a:tab pos="6735763" algn="l"/>
                <a:tab pos="7185025" algn="l"/>
                <a:tab pos="7634288" algn="l"/>
                <a:tab pos="8083550" algn="l"/>
                <a:tab pos="8532813" algn="l"/>
                <a:tab pos="8982075" algn="l"/>
              </a:tabLst>
              <a:defRPr sz="2400">
                <a:solidFill>
                  <a:schemeClr val="bg1"/>
                </a:solidFill>
                <a:latin typeface="Arial" panose="020B0604020202020204" pitchFamily="34" charset="0"/>
                <a:ea typeface="MS PGothic" panose="020B0600070205080204" pitchFamily="34" charset="-128"/>
              </a:defRPr>
            </a:lvl8pPr>
            <a:lvl9pPr marL="3886200" indent="-228600" defTabSz="447675" eaLnBrk="0" fontAlgn="base" hangingPunct="0">
              <a:lnSpc>
                <a:spcPct val="93000"/>
              </a:lnSpc>
              <a:spcBef>
                <a:spcPct val="0"/>
              </a:spcBef>
              <a:spcAft>
                <a:spcPct val="0"/>
              </a:spcAft>
              <a:buClr>
                <a:srgbClr val="000000"/>
              </a:buClr>
              <a:buSzPct val="100000"/>
              <a:buFont typeface="Times New Roman" panose="02020603050405020304" pitchFamily="18" charset="0"/>
              <a:tabLst>
                <a:tab pos="0" algn="l"/>
                <a:tab pos="446088" algn="l"/>
                <a:tab pos="895350" algn="l"/>
                <a:tab pos="1344613" algn="l"/>
                <a:tab pos="1793875" algn="l"/>
                <a:tab pos="2243138" algn="l"/>
                <a:tab pos="2692400" algn="l"/>
                <a:tab pos="3141663" algn="l"/>
                <a:tab pos="3590925" algn="l"/>
                <a:tab pos="4040188" algn="l"/>
                <a:tab pos="4489450" algn="l"/>
                <a:tab pos="4938713" algn="l"/>
                <a:tab pos="5387975" algn="l"/>
                <a:tab pos="5837238" algn="l"/>
                <a:tab pos="6286500" algn="l"/>
                <a:tab pos="6735763" algn="l"/>
                <a:tab pos="7185025" algn="l"/>
                <a:tab pos="7634288" algn="l"/>
                <a:tab pos="8083550" algn="l"/>
                <a:tab pos="8532813" algn="l"/>
                <a:tab pos="8982075" algn="l"/>
              </a:tabLst>
              <a:defRPr sz="2400">
                <a:solidFill>
                  <a:schemeClr val="bg1"/>
                </a:solidFill>
                <a:latin typeface="Arial" panose="020B0604020202020204" pitchFamily="34" charset="0"/>
                <a:ea typeface="MS PGothic" panose="020B0600070205080204" pitchFamily="34" charset="-128"/>
              </a:defRPr>
            </a:lvl9pPr>
          </a:lstStyle>
          <a:p>
            <a:pPr eaLnBrk="1"/>
            <a:fld id="{9B710928-F320-4365-A1FF-7F44B486050E}" type="slidenum">
              <a:rPr lang="it-IT" altLang="it-IT" sz="1300">
                <a:solidFill>
                  <a:srgbClr val="000000"/>
                </a:solidFill>
              </a:rPr>
              <a:pPr eaLnBrk="1"/>
              <a:t>11</a:t>
            </a:fld>
            <a:endParaRPr lang="it-IT" altLang="it-IT" sz="1300">
              <a:solidFill>
                <a:srgbClr val="000000"/>
              </a:solidFill>
            </a:endParaRPr>
          </a:p>
        </p:txBody>
      </p:sp>
      <p:sp>
        <p:nvSpPr>
          <p:cNvPr id="5" name="Rectangle 4"/>
          <p:cNvSpPr>
            <a:spLocks noChangeArrowheads="1"/>
          </p:cNvSpPr>
          <p:nvPr/>
        </p:nvSpPr>
        <p:spPr bwMode="auto">
          <a:xfrm>
            <a:off x="2160588" y="3529013"/>
            <a:ext cx="10080625" cy="0"/>
          </a:xfrm>
          <a:prstGeom prst="rect">
            <a:avLst/>
          </a:prstGeom>
          <a:noFill/>
          <a:ln>
            <a:noFill/>
          </a:ln>
          <a:effectLst/>
          <a:extLst>
            <a:ext uri="{909E8E84-426E-40DD-AFC4-6F175D3DCCD1}">
              <a14:hiddenFill xmlns:a14="http://schemas.microsoft.com/office/drawing/2010/main">
                <a:solidFill>
                  <a:srgbClr val="00B8FF"/>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prstTxWarp prst="textNoShape">
              <a:avLst/>
            </a:prstTxWarp>
            <a:spAutoFit/>
          </a:bodyPr>
          <a:lstStyle/>
          <a:p>
            <a:pPr marL="0" marR="0" lvl="0" indent="0" algn="l" defTabSz="447675" rtl="0" eaLnBrk="0" fontAlgn="base" latinLnBrk="0" hangingPunct="0">
              <a:lnSpc>
                <a:spcPct val="93000"/>
              </a:lnSpc>
              <a:spcBef>
                <a:spcPct val="0"/>
              </a:spcBef>
              <a:spcAft>
                <a:spcPct val="0"/>
              </a:spcAft>
              <a:buClr>
                <a:srgbClr val="000000"/>
              </a:buClr>
              <a:buSzPct val="100000"/>
              <a:buFont typeface="Times New Roman" panose="02020603050405020304" pitchFamily="18" charset="0"/>
              <a:buNone/>
              <a:tabLst/>
            </a:pPr>
            <a:r>
              <a:rPr kumimoji="0" lang="it-IT" altLang="it-IT" sz="2400" b="0" i="0" u="none" strike="noStrike" cap="none" normalizeH="0" baseline="0" smtClean="0">
                <a:ln>
                  <a:noFill/>
                </a:ln>
                <a:solidFill>
                  <a:schemeClr val="bg1"/>
                </a:solidFill>
                <a:effectLst/>
                <a:latin typeface="Arial" panose="020B0604020202020204" pitchFamily="34" charset="0"/>
                <a:ea typeface="MS PGothic" panose="020B0600070205080204" pitchFamily="34" charset="-128"/>
              </a:rPr>
              <a:t/>
            </a:r>
            <a:br>
              <a:rPr kumimoji="0" lang="it-IT" altLang="it-IT" sz="2400" b="0" i="0" u="none" strike="noStrike" cap="none" normalizeH="0" baseline="0" smtClean="0">
                <a:ln>
                  <a:noFill/>
                </a:ln>
                <a:solidFill>
                  <a:schemeClr val="bg1"/>
                </a:solidFill>
                <a:effectLst/>
                <a:latin typeface="Arial" panose="020B0604020202020204" pitchFamily="34" charset="0"/>
                <a:ea typeface="MS PGothic" panose="020B0600070205080204" pitchFamily="34" charset="-128"/>
              </a:rPr>
            </a:br>
            <a:endParaRPr kumimoji="0" lang="it-IT" altLang="it-IT" sz="2400" b="0" i="0" u="none" strike="noStrike" cap="none" normalizeH="0" baseline="0" smtClean="0">
              <a:ln>
                <a:noFill/>
              </a:ln>
              <a:solidFill>
                <a:schemeClr val="bg1"/>
              </a:solidFill>
              <a:effectLst/>
              <a:latin typeface="Arial" panose="020B0604020202020204" pitchFamily="34" charset="0"/>
              <a:ea typeface="MS PGothic" panose="020B0600070205080204" pitchFamily="34" charset="-128"/>
            </a:endParaRPr>
          </a:p>
        </p:txBody>
      </p:sp>
      <p:sp>
        <p:nvSpPr>
          <p:cNvPr id="8" name="Rectangle 7"/>
          <p:cNvSpPr/>
          <p:nvPr/>
        </p:nvSpPr>
        <p:spPr>
          <a:xfrm>
            <a:off x="359915" y="1403573"/>
            <a:ext cx="9144447" cy="349968"/>
          </a:xfrm>
          <a:prstGeom prst="rect">
            <a:avLst/>
          </a:prstGeom>
        </p:spPr>
        <p:txBody>
          <a:bodyPr wrap="square">
            <a:spAutoFit/>
          </a:bodyPr>
          <a:lstStyle>
            <a:lvl1pPr eaLnBrk="0">
              <a:defRPr sz="2400">
                <a:solidFill>
                  <a:schemeClr val="bg1"/>
                </a:solidFill>
                <a:latin typeface="Arial" panose="020B0604020202020204" pitchFamily="34" charset="0"/>
                <a:ea typeface="MS PGothic" panose="020B0600070205080204" pitchFamily="34" charset="-128"/>
              </a:defRPr>
            </a:lvl1pPr>
            <a:lvl2pPr marL="742950" indent="-285750" eaLnBrk="0">
              <a:defRPr sz="2400">
                <a:solidFill>
                  <a:schemeClr val="bg1"/>
                </a:solidFill>
                <a:latin typeface="Arial" panose="020B0604020202020204" pitchFamily="34" charset="0"/>
                <a:ea typeface="MS PGothic" panose="020B0600070205080204" pitchFamily="34" charset="-128"/>
              </a:defRPr>
            </a:lvl2pPr>
            <a:lvl3pPr marL="1143000" indent="-228600" eaLnBrk="0">
              <a:defRPr sz="2400">
                <a:solidFill>
                  <a:schemeClr val="bg1"/>
                </a:solidFill>
                <a:latin typeface="Arial" panose="020B0604020202020204" pitchFamily="34" charset="0"/>
                <a:ea typeface="MS PGothic" panose="020B0600070205080204" pitchFamily="34" charset="-128"/>
              </a:defRPr>
            </a:lvl3pPr>
            <a:lvl4pPr marL="1600200" indent="-228600" eaLnBrk="0">
              <a:defRPr sz="2400">
                <a:solidFill>
                  <a:schemeClr val="bg1"/>
                </a:solidFill>
                <a:latin typeface="Arial" panose="020B0604020202020204" pitchFamily="34" charset="0"/>
                <a:ea typeface="MS PGothic" panose="020B0600070205080204" pitchFamily="34" charset="-128"/>
              </a:defRPr>
            </a:lvl4pPr>
            <a:lvl5pPr marL="2057400" indent="-228600" eaLnBrk="0">
              <a:defRPr sz="2400">
                <a:solidFill>
                  <a:schemeClr val="bg1"/>
                </a:solidFill>
                <a:latin typeface="Arial" panose="020B0604020202020204" pitchFamily="34" charset="0"/>
                <a:ea typeface="MS PGothic" panose="020B0600070205080204" pitchFamily="34" charset="-128"/>
              </a:defRPr>
            </a:lvl5pPr>
            <a:lvl6pPr marL="2514600" indent="-228600" defTabSz="447675" eaLnBrk="0" fontAlgn="base" hangingPunct="0">
              <a:lnSpc>
                <a:spcPct val="93000"/>
              </a:lnSpc>
              <a:spcBef>
                <a:spcPct val="0"/>
              </a:spcBef>
              <a:spcAft>
                <a:spcPct val="0"/>
              </a:spcAft>
              <a:buClr>
                <a:srgbClr val="000000"/>
              </a:buClr>
              <a:buSzPct val="100000"/>
              <a:buFont typeface="Times New Roman" panose="02020603050405020304" pitchFamily="18" charset="0"/>
              <a:defRPr sz="2400">
                <a:solidFill>
                  <a:schemeClr val="bg1"/>
                </a:solidFill>
                <a:latin typeface="Arial" panose="020B0604020202020204" pitchFamily="34" charset="0"/>
                <a:ea typeface="MS PGothic" panose="020B0600070205080204" pitchFamily="34" charset="-128"/>
              </a:defRPr>
            </a:lvl6pPr>
            <a:lvl7pPr marL="2971800" indent="-228600" defTabSz="447675" eaLnBrk="0" fontAlgn="base" hangingPunct="0">
              <a:lnSpc>
                <a:spcPct val="93000"/>
              </a:lnSpc>
              <a:spcBef>
                <a:spcPct val="0"/>
              </a:spcBef>
              <a:spcAft>
                <a:spcPct val="0"/>
              </a:spcAft>
              <a:buClr>
                <a:srgbClr val="000000"/>
              </a:buClr>
              <a:buSzPct val="100000"/>
              <a:buFont typeface="Times New Roman" panose="02020603050405020304" pitchFamily="18" charset="0"/>
              <a:defRPr sz="2400">
                <a:solidFill>
                  <a:schemeClr val="bg1"/>
                </a:solidFill>
                <a:latin typeface="Arial" panose="020B0604020202020204" pitchFamily="34" charset="0"/>
                <a:ea typeface="MS PGothic" panose="020B0600070205080204" pitchFamily="34" charset="-128"/>
              </a:defRPr>
            </a:lvl7pPr>
            <a:lvl8pPr marL="3429000" indent="-228600" defTabSz="447675" eaLnBrk="0" fontAlgn="base" hangingPunct="0">
              <a:lnSpc>
                <a:spcPct val="93000"/>
              </a:lnSpc>
              <a:spcBef>
                <a:spcPct val="0"/>
              </a:spcBef>
              <a:spcAft>
                <a:spcPct val="0"/>
              </a:spcAft>
              <a:buClr>
                <a:srgbClr val="000000"/>
              </a:buClr>
              <a:buSzPct val="100000"/>
              <a:buFont typeface="Times New Roman" panose="02020603050405020304" pitchFamily="18" charset="0"/>
              <a:defRPr sz="2400">
                <a:solidFill>
                  <a:schemeClr val="bg1"/>
                </a:solidFill>
                <a:latin typeface="Arial" panose="020B0604020202020204" pitchFamily="34" charset="0"/>
                <a:ea typeface="MS PGothic" panose="020B0600070205080204" pitchFamily="34" charset="-128"/>
              </a:defRPr>
            </a:lvl8pPr>
            <a:lvl9pPr marL="3886200" indent="-228600" defTabSz="447675" eaLnBrk="0" fontAlgn="base" hangingPunct="0">
              <a:lnSpc>
                <a:spcPct val="93000"/>
              </a:lnSpc>
              <a:spcBef>
                <a:spcPct val="0"/>
              </a:spcBef>
              <a:spcAft>
                <a:spcPct val="0"/>
              </a:spcAft>
              <a:buClr>
                <a:srgbClr val="000000"/>
              </a:buClr>
              <a:buSzPct val="100000"/>
              <a:buFont typeface="Times New Roman" panose="02020603050405020304" pitchFamily="18" charset="0"/>
              <a:defRPr sz="2400">
                <a:solidFill>
                  <a:schemeClr val="bg1"/>
                </a:solidFill>
                <a:latin typeface="Arial" panose="020B0604020202020204" pitchFamily="34" charset="0"/>
                <a:ea typeface="MS PGothic" panose="020B0600070205080204" pitchFamily="34" charset="-128"/>
              </a:defRPr>
            </a:lvl9pPr>
          </a:lstStyle>
          <a:p>
            <a:pPr eaLnBrk="1">
              <a:spcAft>
                <a:spcPts val="1200"/>
              </a:spcAft>
            </a:pPr>
            <a:r>
              <a:rPr lang="en-US" altLang="it-IT" sz="1800" b="1" dirty="0" smtClean="0">
                <a:solidFill>
                  <a:srgbClr val="000000"/>
                </a:solidFill>
              </a:rPr>
              <a:t>Non-Ionizing Radiations</a:t>
            </a:r>
          </a:p>
        </p:txBody>
      </p:sp>
      <p:graphicFrame>
        <p:nvGraphicFramePr>
          <p:cNvPr id="2" name="Table 1"/>
          <p:cNvGraphicFramePr>
            <a:graphicFrameLocks noGrp="1"/>
          </p:cNvGraphicFramePr>
          <p:nvPr>
            <p:extLst>
              <p:ext uri="{D42A27DB-BD31-4B8C-83A1-F6EECF244321}">
                <p14:modId xmlns:p14="http://schemas.microsoft.com/office/powerpoint/2010/main" val="1294982732"/>
              </p:ext>
            </p:extLst>
          </p:nvPr>
        </p:nvGraphicFramePr>
        <p:xfrm>
          <a:off x="432368" y="2195661"/>
          <a:ext cx="9144448" cy="1126872"/>
        </p:xfrm>
        <a:graphic>
          <a:graphicData uri="http://schemas.openxmlformats.org/drawingml/2006/table">
            <a:tbl>
              <a:tblPr firstRow="1" bandRow="1">
                <a:tableStyleId>{5C22544A-7EE6-4342-B048-85BDC9FD1C3A}</a:tableStyleId>
              </a:tblPr>
              <a:tblGrid>
                <a:gridCol w="1079552">
                  <a:extLst>
                    <a:ext uri="{9D8B030D-6E8A-4147-A177-3AD203B41FA5}">
                      <a16:colId xmlns="" xmlns:a16="http://schemas.microsoft.com/office/drawing/2014/main" val="677348417"/>
                    </a:ext>
                  </a:extLst>
                </a:gridCol>
                <a:gridCol w="2232248">
                  <a:extLst>
                    <a:ext uri="{9D8B030D-6E8A-4147-A177-3AD203B41FA5}">
                      <a16:colId xmlns="" xmlns:a16="http://schemas.microsoft.com/office/drawing/2014/main" val="1242584807"/>
                    </a:ext>
                  </a:extLst>
                </a:gridCol>
                <a:gridCol w="5832648">
                  <a:extLst>
                    <a:ext uri="{9D8B030D-6E8A-4147-A177-3AD203B41FA5}">
                      <a16:colId xmlns="" xmlns:a16="http://schemas.microsoft.com/office/drawing/2014/main" val="2684572001"/>
                    </a:ext>
                  </a:extLst>
                </a:gridCol>
              </a:tblGrid>
              <a:tr h="298832">
                <a:tc>
                  <a:txBody>
                    <a:bodyPr/>
                    <a:lstStyle/>
                    <a:p>
                      <a:endParaRPr lang="it-IT" sz="1200" dirty="0"/>
                    </a:p>
                  </a:txBody>
                  <a:tcPr anchor="ctr"/>
                </a:tc>
                <a:tc>
                  <a:txBody>
                    <a:bodyPr/>
                    <a:lstStyle/>
                    <a:p>
                      <a:pPr marL="0" marR="0" indent="0" algn="l" defTabSz="457152" rtl="0" eaLnBrk="1" fontAlgn="auto" latinLnBrk="0" hangingPunct="1">
                        <a:lnSpc>
                          <a:spcPct val="100000"/>
                        </a:lnSpc>
                        <a:spcBef>
                          <a:spcPts val="0"/>
                        </a:spcBef>
                        <a:spcAft>
                          <a:spcPts val="0"/>
                        </a:spcAft>
                        <a:buClrTx/>
                        <a:buSzTx/>
                        <a:buFontTx/>
                        <a:buNone/>
                        <a:tabLst/>
                        <a:defRPr/>
                      </a:pPr>
                      <a:r>
                        <a:rPr lang="it-IT" sz="1200" dirty="0" smtClean="0"/>
                        <a:t>Standard ID</a:t>
                      </a:r>
                    </a:p>
                  </a:txBody>
                  <a:tcPr anchor="ctr"/>
                </a:tc>
                <a:tc>
                  <a:txBody>
                    <a:bodyPr/>
                    <a:lstStyle/>
                    <a:p>
                      <a:pPr marL="0" marR="0" indent="0" algn="l" defTabSz="457152" rtl="0" eaLnBrk="1" fontAlgn="auto" latinLnBrk="0" hangingPunct="1">
                        <a:lnSpc>
                          <a:spcPct val="100000"/>
                        </a:lnSpc>
                        <a:spcBef>
                          <a:spcPts val="0"/>
                        </a:spcBef>
                        <a:spcAft>
                          <a:spcPts val="0"/>
                        </a:spcAft>
                        <a:buClrTx/>
                        <a:buSzTx/>
                        <a:buFontTx/>
                        <a:buNone/>
                        <a:tabLst/>
                        <a:defRPr/>
                      </a:pPr>
                      <a:r>
                        <a:rPr lang="it-IT" sz="1200" dirty="0" smtClean="0"/>
                        <a:t>Description</a:t>
                      </a:r>
                    </a:p>
                  </a:txBody>
                  <a:tcPr anchor="ctr"/>
                </a:tc>
                <a:extLst>
                  <a:ext uri="{0D108BD9-81ED-4DB2-BD59-A6C34878D82A}">
                    <a16:rowId xmlns="" xmlns:a16="http://schemas.microsoft.com/office/drawing/2014/main" val="360015358"/>
                  </a:ext>
                </a:extLst>
              </a:tr>
              <a:tr h="370840">
                <a:tc>
                  <a:txBody>
                    <a:bodyPr/>
                    <a:lstStyle/>
                    <a:p>
                      <a:r>
                        <a:rPr lang="it-IT" sz="1200" dirty="0" smtClean="0"/>
                        <a:t>Swedish</a:t>
                      </a:r>
                      <a:endParaRPr lang="it-IT" sz="1200" dirty="0"/>
                    </a:p>
                  </a:txBody>
                  <a:tcPr anchor="ctr"/>
                </a:tc>
                <a:tc>
                  <a:txBody>
                    <a:bodyPr/>
                    <a:lstStyle/>
                    <a:p>
                      <a:endParaRPr lang="it-IT" sz="1200" dirty="0"/>
                    </a:p>
                  </a:txBody>
                  <a:tcPr anchor="ctr"/>
                </a:tc>
                <a:tc>
                  <a:txBody>
                    <a:bodyPr/>
                    <a:lstStyle/>
                    <a:p>
                      <a:r>
                        <a:rPr lang="it-IT" sz="1200" b="0" dirty="0" smtClean="0"/>
                        <a:t>Best practice</a:t>
                      </a:r>
                      <a:r>
                        <a:rPr lang="it-IT" sz="1200" b="0" baseline="0" dirty="0" smtClean="0"/>
                        <a:t> adopted by Swedish Radiation Safety Authority</a:t>
                      </a:r>
                    </a:p>
                    <a:p>
                      <a:r>
                        <a:rPr lang="it-IT" sz="1200" b="0" baseline="0" dirty="0" smtClean="0"/>
                        <a:t>Microwave RF power leakage shall not exceed 3.5 W/m</a:t>
                      </a:r>
                      <a:r>
                        <a:rPr lang="it-IT" sz="1200" b="0" baseline="30000" dirty="0" smtClean="0"/>
                        <a:t>2</a:t>
                      </a:r>
                      <a:endParaRPr lang="it-IT" sz="1200" b="0" baseline="30000" dirty="0"/>
                    </a:p>
                  </a:txBody>
                  <a:tcPr anchor="ctr"/>
                </a:tc>
                <a:extLst>
                  <a:ext uri="{0D108BD9-81ED-4DB2-BD59-A6C34878D82A}">
                    <a16:rowId xmlns="" xmlns:a16="http://schemas.microsoft.com/office/drawing/2014/main" val="1163554272"/>
                  </a:ext>
                </a:extLst>
              </a:tr>
              <a:tr h="370840">
                <a:tc>
                  <a:txBody>
                    <a:bodyPr/>
                    <a:lstStyle/>
                    <a:p>
                      <a:r>
                        <a:rPr lang="it-IT" sz="1200" dirty="0" smtClean="0"/>
                        <a:t>European</a:t>
                      </a:r>
                      <a:endParaRPr lang="it-IT" sz="1200" dirty="0"/>
                    </a:p>
                  </a:txBody>
                  <a:tcPr anchor="ctr"/>
                </a:tc>
                <a:tc>
                  <a:txBody>
                    <a:bodyPr/>
                    <a:lstStyle/>
                    <a:p>
                      <a:r>
                        <a:rPr lang="it-IT" sz="1200" dirty="0" smtClean="0"/>
                        <a:t>EN 61566:1997</a:t>
                      </a:r>
                      <a:endParaRPr lang="it-IT" sz="1200" dirty="0"/>
                    </a:p>
                  </a:txBody>
                  <a:tcPr anchor="ctr"/>
                </a:tc>
                <a:tc>
                  <a:txBody>
                    <a:bodyPr/>
                    <a:lstStyle/>
                    <a:p>
                      <a:r>
                        <a:rPr lang="it-IT" sz="1200" b="0" dirty="0" smtClean="0"/>
                        <a:t>Measurement of exposure to RF electromagnetic fields in range 100 kHz – 1 GHz</a:t>
                      </a:r>
                      <a:endParaRPr lang="it-IT" sz="1200" b="0" dirty="0"/>
                    </a:p>
                  </a:txBody>
                  <a:tcPr anchor="ctr"/>
                </a:tc>
                <a:extLst>
                  <a:ext uri="{0D108BD9-81ED-4DB2-BD59-A6C34878D82A}">
                    <a16:rowId xmlns="" xmlns:a16="http://schemas.microsoft.com/office/drawing/2014/main" val="1162990730"/>
                  </a:ext>
                </a:extLst>
              </a:tr>
            </a:tbl>
          </a:graphicData>
        </a:graphic>
      </p:graphicFrame>
      <p:sp>
        <p:nvSpPr>
          <p:cNvPr id="7" name="Rectangle 6"/>
          <p:cNvSpPr/>
          <p:nvPr/>
        </p:nvSpPr>
        <p:spPr>
          <a:xfrm>
            <a:off x="359792" y="4093125"/>
            <a:ext cx="9144447" cy="349968"/>
          </a:xfrm>
          <a:prstGeom prst="rect">
            <a:avLst/>
          </a:prstGeom>
        </p:spPr>
        <p:txBody>
          <a:bodyPr wrap="square">
            <a:spAutoFit/>
          </a:bodyPr>
          <a:lstStyle>
            <a:lvl1pPr eaLnBrk="0">
              <a:defRPr sz="2400">
                <a:solidFill>
                  <a:schemeClr val="bg1"/>
                </a:solidFill>
                <a:latin typeface="Arial" panose="020B0604020202020204" pitchFamily="34" charset="0"/>
                <a:ea typeface="MS PGothic" panose="020B0600070205080204" pitchFamily="34" charset="-128"/>
              </a:defRPr>
            </a:lvl1pPr>
            <a:lvl2pPr marL="742950" indent="-285750" eaLnBrk="0">
              <a:defRPr sz="2400">
                <a:solidFill>
                  <a:schemeClr val="bg1"/>
                </a:solidFill>
                <a:latin typeface="Arial" panose="020B0604020202020204" pitchFamily="34" charset="0"/>
                <a:ea typeface="MS PGothic" panose="020B0600070205080204" pitchFamily="34" charset="-128"/>
              </a:defRPr>
            </a:lvl2pPr>
            <a:lvl3pPr marL="1143000" indent="-228600" eaLnBrk="0">
              <a:defRPr sz="2400">
                <a:solidFill>
                  <a:schemeClr val="bg1"/>
                </a:solidFill>
                <a:latin typeface="Arial" panose="020B0604020202020204" pitchFamily="34" charset="0"/>
                <a:ea typeface="MS PGothic" panose="020B0600070205080204" pitchFamily="34" charset="-128"/>
              </a:defRPr>
            </a:lvl3pPr>
            <a:lvl4pPr marL="1600200" indent="-228600" eaLnBrk="0">
              <a:defRPr sz="2400">
                <a:solidFill>
                  <a:schemeClr val="bg1"/>
                </a:solidFill>
                <a:latin typeface="Arial" panose="020B0604020202020204" pitchFamily="34" charset="0"/>
                <a:ea typeface="MS PGothic" panose="020B0600070205080204" pitchFamily="34" charset="-128"/>
              </a:defRPr>
            </a:lvl4pPr>
            <a:lvl5pPr marL="2057400" indent="-228600" eaLnBrk="0">
              <a:defRPr sz="2400">
                <a:solidFill>
                  <a:schemeClr val="bg1"/>
                </a:solidFill>
                <a:latin typeface="Arial" panose="020B0604020202020204" pitchFamily="34" charset="0"/>
                <a:ea typeface="MS PGothic" panose="020B0600070205080204" pitchFamily="34" charset="-128"/>
              </a:defRPr>
            </a:lvl5pPr>
            <a:lvl6pPr marL="2514600" indent="-228600" defTabSz="447675" eaLnBrk="0" fontAlgn="base" hangingPunct="0">
              <a:lnSpc>
                <a:spcPct val="93000"/>
              </a:lnSpc>
              <a:spcBef>
                <a:spcPct val="0"/>
              </a:spcBef>
              <a:spcAft>
                <a:spcPct val="0"/>
              </a:spcAft>
              <a:buClr>
                <a:srgbClr val="000000"/>
              </a:buClr>
              <a:buSzPct val="100000"/>
              <a:buFont typeface="Times New Roman" panose="02020603050405020304" pitchFamily="18" charset="0"/>
              <a:defRPr sz="2400">
                <a:solidFill>
                  <a:schemeClr val="bg1"/>
                </a:solidFill>
                <a:latin typeface="Arial" panose="020B0604020202020204" pitchFamily="34" charset="0"/>
                <a:ea typeface="MS PGothic" panose="020B0600070205080204" pitchFamily="34" charset="-128"/>
              </a:defRPr>
            </a:lvl6pPr>
            <a:lvl7pPr marL="2971800" indent="-228600" defTabSz="447675" eaLnBrk="0" fontAlgn="base" hangingPunct="0">
              <a:lnSpc>
                <a:spcPct val="93000"/>
              </a:lnSpc>
              <a:spcBef>
                <a:spcPct val="0"/>
              </a:spcBef>
              <a:spcAft>
                <a:spcPct val="0"/>
              </a:spcAft>
              <a:buClr>
                <a:srgbClr val="000000"/>
              </a:buClr>
              <a:buSzPct val="100000"/>
              <a:buFont typeface="Times New Roman" panose="02020603050405020304" pitchFamily="18" charset="0"/>
              <a:defRPr sz="2400">
                <a:solidFill>
                  <a:schemeClr val="bg1"/>
                </a:solidFill>
                <a:latin typeface="Arial" panose="020B0604020202020204" pitchFamily="34" charset="0"/>
                <a:ea typeface="MS PGothic" panose="020B0600070205080204" pitchFamily="34" charset="-128"/>
              </a:defRPr>
            </a:lvl7pPr>
            <a:lvl8pPr marL="3429000" indent="-228600" defTabSz="447675" eaLnBrk="0" fontAlgn="base" hangingPunct="0">
              <a:lnSpc>
                <a:spcPct val="93000"/>
              </a:lnSpc>
              <a:spcBef>
                <a:spcPct val="0"/>
              </a:spcBef>
              <a:spcAft>
                <a:spcPct val="0"/>
              </a:spcAft>
              <a:buClr>
                <a:srgbClr val="000000"/>
              </a:buClr>
              <a:buSzPct val="100000"/>
              <a:buFont typeface="Times New Roman" panose="02020603050405020304" pitchFamily="18" charset="0"/>
              <a:defRPr sz="2400">
                <a:solidFill>
                  <a:schemeClr val="bg1"/>
                </a:solidFill>
                <a:latin typeface="Arial" panose="020B0604020202020204" pitchFamily="34" charset="0"/>
                <a:ea typeface="MS PGothic" panose="020B0600070205080204" pitchFamily="34" charset="-128"/>
              </a:defRPr>
            </a:lvl8pPr>
            <a:lvl9pPr marL="3886200" indent="-228600" defTabSz="447675" eaLnBrk="0" fontAlgn="base" hangingPunct="0">
              <a:lnSpc>
                <a:spcPct val="93000"/>
              </a:lnSpc>
              <a:spcBef>
                <a:spcPct val="0"/>
              </a:spcBef>
              <a:spcAft>
                <a:spcPct val="0"/>
              </a:spcAft>
              <a:buClr>
                <a:srgbClr val="000000"/>
              </a:buClr>
              <a:buSzPct val="100000"/>
              <a:buFont typeface="Times New Roman" panose="02020603050405020304" pitchFamily="18" charset="0"/>
              <a:defRPr sz="2400">
                <a:solidFill>
                  <a:schemeClr val="bg1"/>
                </a:solidFill>
                <a:latin typeface="Arial" panose="020B0604020202020204" pitchFamily="34" charset="0"/>
                <a:ea typeface="MS PGothic" panose="020B0600070205080204" pitchFamily="34" charset="-128"/>
              </a:defRPr>
            </a:lvl9pPr>
          </a:lstStyle>
          <a:p>
            <a:pPr eaLnBrk="1">
              <a:spcAft>
                <a:spcPts val="1200"/>
              </a:spcAft>
            </a:pPr>
            <a:r>
              <a:rPr lang="en-US" altLang="it-IT" sz="1800" b="1" dirty="0" smtClean="0">
                <a:solidFill>
                  <a:srgbClr val="000000"/>
                </a:solidFill>
              </a:rPr>
              <a:t>Ionizing Radiations</a:t>
            </a:r>
          </a:p>
        </p:txBody>
      </p:sp>
      <p:graphicFrame>
        <p:nvGraphicFramePr>
          <p:cNvPr id="9" name="Table 8"/>
          <p:cNvGraphicFramePr>
            <a:graphicFrameLocks noGrp="1"/>
          </p:cNvGraphicFramePr>
          <p:nvPr>
            <p:extLst>
              <p:ext uri="{D42A27DB-BD31-4B8C-83A1-F6EECF244321}">
                <p14:modId xmlns:p14="http://schemas.microsoft.com/office/powerpoint/2010/main" val="3412095129"/>
              </p:ext>
            </p:extLst>
          </p:nvPr>
        </p:nvGraphicFramePr>
        <p:xfrm>
          <a:off x="432245" y="4885213"/>
          <a:ext cx="9144448" cy="756032"/>
        </p:xfrm>
        <a:graphic>
          <a:graphicData uri="http://schemas.openxmlformats.org/drawingml/2006/table">
            <a:tbl>
              <a:tblPr firstRow="1" bandRow="1">
                <a:tableStyleId>{5C22544A-7EE6-4342-B048-85BDC9FD1C3A}</a:tableStyleId>
              </a:tblPr>
              <a:tblGrid>
                <a:gridCol w="1079552">
                  <a:extLst>
                    <a:ext uri="{9D8B030D-6E8A-4147-A177-3AD203B41FA5}">
                      <a16:colId xmlns="" xmlns:a16="http://schemas.microsoft.com/office/drawing/2014/main" val="677348417"/>
                    </a:ext>
                  </a:extLst>
                </a:gridCol>
                <a:gridCol w="2232248">
                  <a:extLst>
                    <a:ext uri="{9D8B030D-6E8A-4147-A177-3AD203B41FA5}">
                      <a16:colId xmlns="" xmlns:a16="http://schemas.microsoft.com/office/drawing/2014/main" val="1242584807"/>
                    </a:ext>
                  </a:extLst>
                </a:gridCol>
                <a:gridCol w="5832648">
                  <a:extLst>
                    <a:ext uri="{9D8B030D-6E8A-4147-A177-3AD203B41FA5}">
                      <a16:colId xmlns="" xmlns:a16="http://schemas.microsoft.com/office/drawing/2014/main" val="2684572001"/>
                    </a:ext>
                  </a:extLst>
                </a:gridCol>
              </a:tblGrid>
              <a:tr h="298832">
                <a:tc>
                  <a:txBody>
                    <a:bodyPr/>
                    <a:lstStyle/>
                    <a:p>
                      <a:endParaRPr lang="it-IT" sz="1200" dirty="0"/>
                    </a:p>
                  </a:txBody>
                  <a:tcPr anchor="ctr"/>
                </a:tc>
                <a:tc>
                  <a:txBody>
                    <a:bodyPr/>
                    <a:lstStyle/>
                    <a:p>
                      <a:pPr marL="0" marR="0" indent="0" algn="l" defTabSz="457152" rtl="0" eaLnBrk="1" fontAlgn="auto" latinLnBrk="0" hangingPunct="1">
                        <a:lnSpc>
                          <a:spcPct val="100000"/>
                        </a:lnSpc>
                        <a:spcBef>
                          <a:spcPts val="0"/>
                        </a:spcBef>
                        <a:spcAft>
                          <a:spcPts val="0"/>
                        </a:spcAft>
                        <a:buClrTx/>
                        <a:buSzTx/>
                        <a:buFontTx/>
                        <a:buNone/>
                        <a:tabLst/>
                        <a:defRPr/>
                      </a:pPr>
                      <a:r>
                        <a:rPr lang="it-IT" sz="1200" dirty="0" smtClean="0"/>
                        <a:t>Standard ID</a:t>
                      </a:r>
                    </a:p>
                  </a:txBody>
                  <a:tcPr anchor="ctr"/>
                </a:tc>
                <a:tc>
                  <a:txBody>
                    <a:bodyPr/>
                    <a:lstStyle/>
                    <a:p>
                      <a:pPr marL="0" marR="0" indent="0" algn="l" defTabSz="457152" rtl="0" eaLnBrk="1" fontAlgn="auto" latinLnBrk="0" hangingPunct="1">
                        <a:lnSpc>
                          <a:spcPct val="100000"/>
                        </a:lnSpc>
                        <a:spcBef>
                          <a:spcPts val="0"/>
                        </a:spcBef>
                        <a:spcAft>
                          <a:spcPts val="0"/>
                        </a:spcAft>
                        <a:buClrTx/>
                        <a:buSzTx/>
                        <a:buFontTx/>
                        <a:buNone/>
                        <a:tabLst/>
                        <a:defRPr/>
                      </a:pPr>
                      <a:r>
                        <a:rPr lang="it-IT" sz="1200" dirty="0" smtClean="0"/>
                        <a:t>Description</a:t>
                      </a:r>
                    </a:p>
                  </a:txBody>
                  <a:tcPr anchor="ctr"/>
                </a:tc>
                <a:extLst>
                  <a:ext uri="{0D108BD9-81ED-4DB2-BD59-A6C34878D82A}">
                    <a16:rowId xmlns="" xmlns:a16="http://schemas.microsoft.com/office/drawing/2014/main" val="360015358"/>
                  </a:ext>
                </a:extLst>
              </a:tr>
              <a:tr h="370840">
                <a:tc>
                  <a:txBody>
                    <a:bodyPr/>
                    <a:lstStyle/>
                    <a:p>
                      <a:endParaRPr lang="it-IT" sz="1200" dirty="0"/>
                    </a:p>
                  </a:txBody>
                  <a:tcPr anchor="ctr"/>
                </a:tc>
                <a:tc>
                  <a:txBody>
                    <a:bodyPr/>
                    <a:lstStyle/>
                    <a:p>
                      <a:endParaRPr lang="it-IT" sz="1200" dirty="0"/>
                    </a:p>
                  </a:txBody>
                  <a:tcPr anchor="ctr"/>
                </a:tc>
                <a:tc>
                  <a:txBody>
                    <a:bodyPr/>
                    <a:lstStyle/>
                    <a:p>
                      <a:r>
                        <a:rPr lang="it-IT" sz="1200" b="0" dirty="0" smtClean="0"/>
                        <a:t>Maximum acceptable dose rate </a:t>
                      </a:r>
                      <a:r>
                        <a:rPr lang="en-US" sz="1200" kern="1200" dirty="0" smtClean="0">
                          <a:solidFill>
                            <a:schemeClr val="dk1"/>
                          </a:solidFill>
                          <a:effectLst/>
                          <a:latin typeface="+mn-lt"/>
                          <a:ea typeface="+mn-ea"/>
                          <a:cs typeface="+mn-cs"/>
                        </a:rPr>
                        <a:t>1.0 </a:t>
                      </a:r>
                      <a:r>
                        <a:rPr lang="en-US" sz="1200" kern="1200" dirty="0" err="1" smtClean="0">
                          <a:solidFill>
                            <a:schemeClr val="dk1"/>
                          </a:solidFill>
                          <a:effectLst/>
                          <a:latin typeface="+mn-lt"/>
                          <a:ea typeface="+mn-ea"/>
                          <a:cs typeface="+mn-cs"/>
                        </a:rPr>
                        <a:t>μSv</a:t>
                      </a:r>
                      <a:r>
                        <a:rPr lang="en-US" sz="1200" kern="1200" dirty="0" smtClean="0">
                          <a:solidFill>
                            <a:schemeClr val="dk1"/>
                          </a:solidFill>
                          <a:effectLst/>
                          <a:latin typeface="+mn-lt"/>
                          <a:ea typeface="+mn-ea"/>
                          <a:cs typeface="+mn-cs"/>
                        </a:rPr>
                        <a:t>/h at point of contact (after background subtraction), nearby any equipment</a:t>
                      </a:r>
                      <a:endParaRPr lang="it-IT" sz="1200" b="0" baseline="30000" dirty="0"/>
                    </a:p>
                  </a:txBody>
                  <a:tcPr anchor="ctr"/>
                </a:tc>
                <a:extLst>
                  <a:ext uri="{0D108BD9-81ED-4DB2-BD59-A6C34878D82A}">
                    <a16:rowId xmlns="" xmlns:a16="http://schemas.microsoft.com/office/drawing/2014/main" val="1163554272"/>
                  </a:ext>
                </a:extLst>
              </a:tr>
            </a:tbl>
          </a:graphicData>
        </a:graphic>
      </p:graphicFrame>
      <p:sp>
        <p:nvSpPr>
          <p:cNvPr id="10" name="Rectangle 9"/>
          <p:cNvSpPr>
            <a:spLocks noChangeArrowheads="1"/>
          </p:cNvSpPr>
          <p:nvPr/>
        </p:nvSpPr>
        <p:spPr bwMode="auto">
          <a:xfrm>
            <a:off x="431799" y="5950213"/>
            <a:ext cx="9145017" cy="349904"/>
          </a:xfrm>
          <a:prstGeom prst="rect">
            <a:avLst/>
          </a:prstGeom>
          <a:noFill/>
          <a:ln>
            <a:noFill/>
          </a:ln>
          <a:effectLst/>
          <a:extLst>
            <a:ext uri="{909E8E84-426E-40DD-AFC4-6F175D3DCCD1}">
              <a14:hiddenFill xmlns:a14="http://schemas.microsoft.com/office/drawing/2010/main">
                <a:solidFill>
                  <a:srgbClr val="00B8FF"/>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91440" tIns="45720" rIns="91440" bIns="45720" numCol="1" anchor="t" anchorCtr="0" compatLnSpc="1">
            <a:prstTxWarp prst="textNoShape">
              <a:avLst/>
            </a:prstTxWarp>
            <a:spAutoFit/>
          </a:bodyPr>
          <a:lstStyle/>
          <a:p>
            <a:pPr lvl="0" eaLnBrk="0"/>
            <a:r>
              <a:rPr lang="it-IT" sz="1200" dirty="0" smtClean="0">
                <a:solidFill>
                  <a:schemeClr val="tx1"/>
                </a:solidFill>
                <a:ea typeface="Calibri" panose="020F0502020204030204" pitchFamily="34" charset="0"/>
                <a:cs typeface="Times New Roman" panose="02020603050405020304" pitchFamily="18" charset="0"/>
              </a:rPr>
              <a:t>The RFPS system will be hosted in a non-restricted access area.</a:t>
            </a:r>
            <a:endParaRPr kumimoji="0" lang="en-US" altLang="it-IT" sz="1000" b="0" i="0" u="none" strike="noStrike" cap="none" normalizeH="0" baseline="0" dirty="0" smtClean="0" bmk="">
              <a:ln>
                <a:noFill/>
              </a:ln>
              <a:solidFill>
                <a:schemeClr val="tx1"/>
              </a:solidFill>
              <a:effectLst/>
              <a:latin typeface="Arial" panose="020B0604020202020204" pitchFamily="34" charset="0"/>
              <a:ea typeface="MS PGothic" panose="020B0600070205080204" pitchFamily="34" charset="-128"/>
              <a:cs typeface="Times New Roman" panose="02020603050405020304" pitchFamily="18" charset="0"/>
            </a:endParaRPr>
          </a:p>
          <a:p>
            <a:pPr marL="0" marR="0" lvl="0" indent="0" algn="l" defTabSz="447675" rtl="0" eaLnBrk="0" fontAlgn="base" latinLnBrk="0" hangingPunct="0">
              <a:lnSpc>
                <a:spcPct val="93000"/>
              </a:lnSpc>
              <a:spcBef>
                <a:spcPct val="0"/>
              </a:spcBef>
              <a:spcAft>
                <a:spcPct val="0"/>
              </a:spcAft>
              <a:buClr>
                <a:srgbClr val="000000"/>
              </a:buClr>
              <a:buSzPct val="100000"/>
              <a:buFont typeface="Times New Roman" panose="02020603050405020304" pitchFamily="18" charset="0"/>
              <a:buNone/>
              <a:tabLst/>
            </a:pPr>
            <a:endParaRPr kumimoji="0" lang="it-IT" altLang="it-IT" sz="600" b="0" i="0" u="none" strike="noStrike" cap="none" normalizeH="0" baseline="0" dirty="0" smtClean="0" bmk="">
              <a:ln>
                <a:noFill/>
              </a:ln>
              <a:solidFill>
                <a:schemeClr val="tx1"/>
              </a:solidFill>
              <a:effectLst/>
              <a:latin typeface="Arial" panose="020B0604020202020204" pitchFamily="34" charset="0"/>
              <a:ea typeface="MS PGothic" panose="020B0600070205080204" pitchFamily="34" charset="-128"/>
            </a:endParaRPr>
          </a:p>
        </p:txBody>
      </p:sp>
    </p:spTree>
    <p:extLst>
      <p:ext uri="{BB962C8B-B14F-4D97-AF65-F5344CB8AC3E}">
        <p14:creationId xmlns:p14="http://schemas.microsoft.com/office/powerpoint/2010/main" val="3156453215"/>
      </p:ext>
    </p:extLst>
  </p:cSld>
  <p:clrMapOvr>
    <a:masterClrMapping/>
  </p:clrMapOvr>
  <p:transition spd="med">
    <p:fade/>
  </p:transition>
  <p:timing>
    <p:tnLst>
      <p:par>
        <p:cTn id="1" dur="indefinite" restart="never" nodeType="tmRoot"/>
      </p:par>
    </p:tn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6385" name="Title 1"/>
          <p:cNvSpPr>
            <a:spLocks noGrp="1"/>
          </p:cNvSpPr>
          <p:nvPr>
            <p:ph type="title"/>
          </p:nvPr>
        </p:nvSpPr>
        <p:spPr bwMode="auto">
          <a:xfrm>
            <a:off x="2952750" y="179388"/>
            <a:ext cx="6696075" cy="936625"/>
          </a:xfrm>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Ctr="0" compatLnSpc="1">
            <a:prstTxWarp prst="textNoShape">
              <a:avLst/>
            </a:prstTxWarp>
          </a:bodyPr>
          <a:lstStyle/>
          <a:p>
            <a:pPr eaLnBrk="1" hangingPunct="1"/>
            <a:r>
              <a:rPr lang="en-US" altLang="it-IT" b="1" dirty="0" smtClean="0">
                <a:cs typeface="MS PGothic" panose="020B0600070205080204" pitchFamily="34" charset="-128"/>
              </a:rPr>
              <a:t>Regulatory Framework - V</a:t>
            </a:r>
          </a:p>
        </p:txBody>
      </p:sp>
      <p:sp>
        <p:nvSpPr>
          <p:cNvPr id="4" name="Slide Number Placeholder 3"/>
          <p:cNvSpPr>
            <a:spLocks noGrp="1"/>
          </p:cNvSpPr>
          <p:nvPr>
            <p:ph type="sldNum" sz="quarter" idx="10"/>
          </p:nvPr>
        </p:nvSpPr>
        <p:spPr>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9525">
                <a:solidFill>
                  <a:srgbClr val="808080"/>
                </a:solidFill>
                <a:round/>
                <a:headEnd/>
                <a:tailEnd/>
              </a14:hiddenLine>
            </a:ext>
            <a:ext uri="{AF507438-7753-43e0-B8FC-AC1667EBCBE1}">
              <a14:hiddenEffects xmlns="" xmlns:a14="http://schemas.microsoft.com/office/drawing/2010/main">
                <a:effectLst>
                  <a:outerShdw blurRad="63500" dist="38099" dir="2700000" algn="ctr" rotWithShape="0">
                    <a:schemeClr val="bg2">
                      <a:alpha val="74997"/>
                    </a:schemeClr>
                  </a:outerShdw>
                </a:effectLst>
              </a14:hiddenEffects>
            </a:ext>
            <a:ext uri="{FAA26D3D-D897-4be2-8F04-BA451C77F1D7}">
              <ma14:placeholderFlag xmlns="" xmlns:ma14="http://schemas.microsoft.com/office/mac/drawingml/2011/main" val="1"/>
            </a:ext>
          </a:extLst>
        </p:spPr>
        <p:txBody>
          <a:bodyPr/>
          <a:lstStyle>
            <a:lvl1pPr eaLnBrk="0">
              <a:tabLst>
                <a:tab pos="0" algn="l"/>
                <a:tab pos="446088" algn="l"/>
                <a:tab pos="895350" algn="l"/>
                <a:tab pos="1344613" algn="l"/>
                <a:tab pos="1793875" algn="l"/>
                <a:tab pos="2243138" algn="l"/>
                <a:tab pos="2692400" algn="l"/>
                <a:tab pos="3141663" algn="l"/>
                <a:tab pos="3590925" algn="l"/>
                <a:tab pos="4040188" algn="l"/>
                <a:tab pos="4489450" algn="l"/>
                <a:tab pos="4938713" algn="l"/>
                <a:tab pos="5387975" algn="l"/>
                <a:tab pos="5837238" algn="l"/>
                <a:tab pos="6286500" algn="l"/>
                <a:tab pos="6735763" algn="l"/>
                <a:tab pos="7185025" algn="l"/>
                <a:tab pos="7634288" algn="l"/>
                <a:tab pos="8083550" algn="l"/>
                <a:tab pos="8532813" algn="l"/>
                <a:tab pos="8982075" algn="l"/>
              </a:tabLst>
              <a:defRPr sz="2400">
                <a:solidFill>
                  <a:schemeClr val="bg1"/>
                </a:solidFill>
                <a:latin typeface="Arial" panose="020B0604020202020204" pitchFamily="34" charset="0"/>
                <a:ea typeface="MS PGothic" panose="020B0600070205080204" pitchFamily="34" charset="-128"/>
              </a:defRPr>
            </a:lvl1pPr>
            <a:lvl2pPr marL="742950" indent="-285750" eaLnBrk="0">
              <a:tabLst>
                <a:tab pos="0" algn="l"/>
                <a:tab pos="446088" algn="l"/>
                <a:tab pos="895350" algn="l"/>
                <a:tab pos="1344613" algn="l"/>
                <a:tab pos="1793875" algn="l"/>
                <a:tab pos="2243138" algn="l"/>
                <a:tab pos="2692400" algn="l"/>
                <a:tab pos="3141663" algn="l"/>
                <a:tab pos="3590925" algn="l"/>
                <a:tab pos="4040188" algn="l"/>
                <a:tab pos="4489450" algn="l"/>
                <a:tab pos="4938713" algn="l"/>
                <a:tab pos="5387975" algn="l"/>
                <a:tab pos="5837238" algn="l"/>
                <a:tab pos="6286500" algn="l"/>
                <a:tab pos="6735763" algn="l"/>
                <a:tab pos="7185025" algn="l"/>
                <a:tab pos="7634288" algn="l"/>
                <a:tab pos="8083550" algn="l"/>
                <a:tab pos="8532813" algn="l"/>
                <a:tab pos="8982075" algn="l"/>
              </a:tabLst>
              <a:defRPr sz="2400">
                <a:solidFill>
                  <a:schemeClr val="bg1"/>
                </a:solidFill>
                <a:latin typeface="Arial" panose="020B0604020202020204" pitchFamily="34" charset="0"/>
                <a:ea typeface="MS PGothic" panose="020B0600070205080204" pitchFamily="34" charset="-128"/>
              </a:defRPr>
            </a:lvl2pPr>
            <a:lvl3pPr marL="1143000" indent="-228600" eaLnBrk="0">
              <a:tabLst>
                <a:tab pos="0" algn="l"/>
                <a:tab pos="446088" algn="l"/>
                <a:tab pos="895350" algn="l"/>
                <a:tab pos="1344613" algn="l"/>
                <a:tab pos="1793875" algn="l"/>
                <a:tab pos="2243138" algn="l"/>
                <a:tab pos="2692400" algn="l"/>
                <a:tab pos="3141663" algn="l"/>
                <a:tab pos="3590925" algn="l"/>
                <a:tab pos="4040188" algn="l"/>
                <a:tab pos="4489450" algn="l"/>
                <a:tab pos="4938713" algn="l"/>
                <a:tab pos="5387975" algn="l"/>
                <a:tab pos="5837238" algn="l"/>
                <a:tab pos="6286500" algn="l"/>
                <a:tab pos="6735763" algn="l"/>
                <a:tab pos="7185025" algn="l"/>
                <a:tab pos="7634288" algn="l"/>
                <a:tab pos="8083550" algn="l"/>
                <a:tab pos="8532813" algn="l"/>
                <a:tab pos="8982075" algn="l"/>
              </a:tabLst>
              <a:defRPr sz="2400">
                <a:solidFill>
                  <a:schemeClr val="bg1"/>
                </a:solidFill>
                <a:latin typeface="Arial" panose="020B0604020202020204" pitchFamily="34" charset="0"/>
                <a:ea typeface="MS PGothic" panose="020B0600070205080204" pitchFamily="34" charset="-128"/>
              </a:defRPr>
            </a:lvl3pPr>
            <a:lvl4pPr marL="1600200" indent="-228600" eaLnBrk="0">
              <a:tabLst>
                <a:tab pos="0" algn="l"/>
                <a:tab pos="446088" algn="l"/>
                <a:tab pos="895350" algn="l"/>
                <a:tab pos="1344613" algn="l"/>
                <a:tab pos="1793875" algn="l"/>
                <a:tab pos="2243138" algn="l"/>
                <a:tab pos="2692400" algn="l"/>
                <a:tab pos="3141663" algn="l"/>
                <a:tab pos="3590925" algn="l"/>
                <a:tab pos="4040188" algn="l"/>
                <a:tab pos="4489450" algn="l"/>
                <a:tab pos="4938713" algn="l"/>
                <a:tab pos="5387975" algn="l"/>
                <a:tab pos="5837238" algn="l"/>
                <a:tab pos="6286500" algn="l"/>
                <a:tab pos="6735763" algn="l"/>
                <a:tab pos="7185025" algn="l"/>
                <a:tab pos="7634288" algn="l"/>
                <a:tab pos="8083550" algn="l"/>
                <a:tab pos="8532813" algn="l"/>
                <a:tab pos="8982075" algn="l"/>
              </a:tabLst>
              <a:defRPr sz="2400">
                <a:solidFill>
                  <a:schemeClr val="bg1"/>
                </a:solidFill>
                <a:latin typeface="Arial" panose="020B0604020202020204" pitchFamily="34" charset="0"/>
                <a:ea typeface="MS PGothic" panose="020B0600070205080204" pitchFamily="34" charset="-128"/>
              </a:defRPr>
            </a:lvl4pPr>
            <a:lvl5pPr marL="2057400" indent="-228600" eaLnBrk="0">
              <a:tabLst>
                <a:tab pos="0" algn="l"/>
                <a:tab pos="446088" algn="l"/>
                <a:tab pos="895350" algn="l"/>
                <a:tab pos="1344613" algn="l"/>
                <a:tab pos="1793875" algn="l"/>
                <a:tab pos="2243138" algn="l"/>
                <a:tab pos="2692400" algn="l"/>
                <a:tab pos="3141663" algn="l"/>
                <a:tab pos="3590925" algn="l"/>
                <a:tab pos="4040188" algn="l"/>
                <a:tab pos="4489450" algn="l"/>
                <a:tab pos="4938713" algn="l"/>
                <a:tab pos="5387975" algn="l"/>
                <a:tab pos="5837238" algn="l"/>
                <a:tab pos="6286500" algn="l"/>
                <a:tab pos="6735763" algn="l"/>
                <a:tab pos="7185025" algn="l"/>
                <a:tab pos="7634288" algn="l"/>
                <a:tab pos="8083550" algn="l"/>
                <a:tab pos="8532813" algn="l"/>
                <a:tab pos="8982075" algn="l"/>
              </a:tabLst>
              <a:defRPr sz="2400">
                <a:solidFill>
                  <a:schemeClr val="bg1"/>
                </a:solidFill>
                <a:latin typeface="Arial" panose="020B0604020202020204" pitchFamily="34" charset="0"/>
                <a:ea typeface="MS PGothic" panose="020B0600070205080204" pitchFamily="34" charset="-128"/>
              </a:defRPr>
            </a:lvl5pPr>
            <a:lvl6pPr marL="2514600" indent="-228600" defTabSz="447675" eaLnBrk="0" fontAlgn="base" hangingPunct="0">
              <a:lnSpc>
                <a:spcPct val="93000"/>
              </a:lnSpc>
              <a:spcBef>
                <a:spcPct val="0"/>
              </a:spcBef>
              <a:spcAft>
                <a:spcPct val="0"/>
              </a:spcAft>
              <a:buClr>
                <a:srgbClr val="000000"/>
              </a:buClr>
              <a:buSzPct val="100000"/>
              <a:buFont typeface="Times New Roman" panose="02020603050405020304" pitchFamily="18" charset="0"/>
              <a:tabLst>
                <a:tab pos="0" algn="l"/>
                <a:tab pos="446088" algn="l"/>
                <a:tab pos="895350" algn="l"/>
                <a:tab pos="1344613" algn="l"/>
                <a:tab pos="1793875" algn="l"/>
                <a:tab pos="2243138" algn="l"/>
                <a:tab pos="2692400" algn="l"/>
                <a:tab pos="3141663" algn="l"/>
                <a:tab pos="3590925" algn="l"/>
                <a:tab pos="4040188" algn="l"/>
                <a:tab pos="4489450" algn="l"/>
                <a:tab pos="4938713" algn="l"/>
                <a:tab pos="5387975" algn="l"/>
                <a:tab pos="5837238" algn="l"/>
                <a:tab pos="6286500" algn="l"/>
                <a:tab pos="6735763" algn="l"/>
                <a:tab pos="7185025" algn="l"/>
                <a:tab pos="7634288" algn="l"/>
                <a:tab pos="8083550" algn="l"/>
                <a:tab pos="8532813" algn="l"/>
                <a:tab pos="8982075" algn="l"/>
              </a:tabLst>
              <a:defRPr sz="2400">
                <a:solidFill>
                  <a:schemeClr val="bg1"/>
                </a:solidFill>
                <a:latin typeface="Arial" panose="020B0604020202020204" pitchFamily="34" charset="0"/>
                <a:ea typeface="MS PGothic" panose="020B0600070205080204" pitchFamily="34" charset="-128"/>
              </a:defRPr>
            </a:lvl6pPr>
            <a:lvl7pPr marL="2971800" indent="-228600" defTabSz="447675" eaLnBrk="0" fontAlgn="base" hangingPunct="0">
              <a:lnSpc>
                <a:spcPct val="93000"/>
              </a:lnSpc>
              <a:spcBef>
                <a:spcPct val="0"/>
              </a:spcBef>
              <a:spcAft>
                <a:spcPct val="0"/>
              </a:spcAft>
              <a:buClr>
                <a:srgbClr val="000000"/>
              </a:buClr>
              <a:buSzPct val="100000"/>
              <a:buFont typeface="Times New Roman" panose="02020603050405020304" pitchFamily="18" charset="0"/>
              <a:tabLst>
                <a:tab pos="0" algn="l"/>
                <a:tab pos="446088" algn="l"/>
                <a:tab pos="895350" algn="l"/>
                <a:tab pos="1344613" algn="l"/>
                <a:tab pos="1793875" algn="l"/>
                <a:tab pos="2243138" algn="l"/>
                <a:tab pos="2692400" algn="l"/>
                <a:tab pos="3141663" algn="l"/>
                <a:tab pos="3590925" algn="l"/>
                <a:tab pos="4040188" algn="l"/>
                <a:tab pos="4489450" algn="l"/>
                <a:tab pos="4938713" algn="l"/>
                <a:tab pos="5387975" algn="l"/>
                <a:tab pos="5837238" algn="l"/>
                <a:tab pos="6286500" algn="l"/>
                <a:tab pos="6735763" algn="l"/>
                <a:tab pos="7185025" algn="l"/>
                <a:tab pos="7634288" algn="l"/>
                <a:tab pos="8083550" algn="l"/>
                <a:tab pos="8532813" algn="l"/>
                <a:tab pos="8982075" algn="l"/>
              </a:tabLst>
              <a:defRPr sz="2400">
                <a:solidFill>
                  <a:schemeClr val="bg1"/>
                </a:solidFill>
                <a:latin typeface="Arial" panose="020B0604020202020204" pitchFamily="34" charset="0"/>
                <a:ea typeface="MS PGothic" panose="020B0600070205080204" pitchFamily="34" charset="-128"/>
              </a:defRPr>
            </a:lvl7pPr>
            <a:lvl8pPr marL="3429000" indent="-228600" defTabSz="447675" eaLnBrk="0" fontAlgn="base" hangingPunct="0">
              <a:lnSpc>
                <a:spcPct val="93000"/>
              </a:lnSpc>
              <a:spcBef>
                <a:spcPct val="0"/>
              </a:spcBef>
              <a:spcAft>
                <a:spcPct val="0"/>
              </a:spcAft>
              <a:buClr>
                <a:srgbClr val="000000"/>
              </a:buClr>
              <a:buSzPct val="100000"/>
              <a:buFont typeface="Times New Roman" panose="02020603050405020304" pitchFamily="18" charset="0"/>
              <a:tabLst>
                <a:tab pos="0" algn="l"/>
                <a:tab pos="446088" algn="l"/>
                <a:tab pos="895350" algn="l"/>
                <a:tab pos="1344613" algn="l"/>
                <a:tab pos="1793875" algn="l"/>
                <a:tab pos="2243138" algn="l"/>
                <a:tab pos="2692400" algn="l"/>
                <a:tab pos="3141663" algn="l"/>
                <a:tab pos="3590925" algn="l"/>
                <a:tab pos="4040188" algn="l"/>
                <a:tab pos="4489450" algn="l"/>
                <a:tab pos="4938713" algn="l"/>
                <a:tab pos="5387975" algn="l"/>
                <a:tab pos="5837238" algn="l"/>
                <a:tab pos="6286500" algn="l"/>
                <a:tab pos="6735763" algn="l"/>
                <a:tab pos="7185025" algn="l"/>
                <a:tab pos="7634288" algn="l"/>
                <a:tab pos="8083550" algn="l"/>
                <a:tab pos="8532813" algn="l"/>
                <a:tab pos="8982075" algn="l"/>
              </a:tabLst>
              <a:defRPr sz="2400">
                <a:solidFill>
                  <a:schemeClr val="bg1"/>
                </a:solidFill>
                <a:latin typeface="Arial" panose="020B0604020202020204" pitchFamily="34" charset="0"/>
                <a:ea typeface="MS PGothic" panose="020B0600070205080204" pitchFamily="34" charset="-128"/>
              </a:defRPr>
            </a:lvl8pPr>
            <a:lvl9pPr marL="3886200" indent="-228600" defTabSz="447675" eaLnBrk="0" fontAlgn="base" hangingPunct="0">
              <a:lnSpc>
                <a:spcPct val="93000"/>
              </a:lnSpc>
              <a:spcBef>
                <a:spcPct val="0"/>
              </a:spcBef>
              <a:spcAft>
                <a:spcPct val="0"/>
              </a:spcAft>
              <a:buClr>
                <a:srgbClr val="000000"/>
              </a:buClr>
              <a:buSzPct val="100000"/>
              <a:buFont typeface="Times New Roman" panose="02020603050405020304" pitchFamily="18" charset="0"/>
              <a:tabLst>
                <a:tab pos="0" algn="l"/>
                <a:tab pos="446088" algn="l"/>
                <a:tab pos="895350" algn="l"/>
                <a:tab pos="1344613" algn="l"/>
                <a:tab pos="1793875" algn="l"/>
                <a:tab pos="2243138" algn="l"/>
                <a:tab pos="2692400" algn="l"/>
                <a:tab pos="3141663" algn="l"/>
                <a:tab pos="3590925" algn="l"/>
                <a:tab pos="4040188" algn="l"/>
                <a:tab pos="4489450" algn="l"/>
                <a:tab pos="4938713" algn="l"/>
                <a:tab pos="5387975" algn="l"/>
                <a:tab pos="5837238" algn="l"/>
                <a:tab pos="6286500" algn="l"/>
                <a:tab pos="6735763" algn="l"/>
                <a:tab pos="7185025" algn="l"/>
                <a:tab pos="7634288" algn="l"/>
                <a:tab pos="8083550" algn="l"/>
                <a:tab pos="8532813" algn="l"/>
                <a:tab pos="8982075" algn="l"/>
              </a:tabLst>
              <a:defRPr sz="2400">
                <a:solidFill>
                  <a:schemeClr val="bg1"/>
                </a:solidFill>
                <a:latin typeface="Arial" panose="020B0604020202020204" pitchFamily="34" charset="0"/>
                <a:ea typeface="MS PGothic" panose="020B0600070205080204" pitchFamily="34" charset="-128"/>
              </a:defRPr>
            </a:lvl9pPr>
          </a:lstStyle>
          <a:p>
            <a:pPr eaLnBrk="1"/>
            <a:fld id="{9B710928-F320-4365-A1FF-7F44B486050E}" type="slidenum">
              <a:rPr lang="it-IT" altLang="it-IT" sz="1300">
                <a:solidFill>
                  <a:srgbClr val="000000"/>
                </a:solidFill>
              </a:rPr>
              <a:pPr eaLnBrk="1"/>
              <a:t>12</a:t>
            </a:fld>
            <a:endParaRPr lang="it-IT" altLang="it-IT" sz="1300">
              <a:solidFill>
                <a:srgbClr val="000000"/>
              </a:solidFill>
            </a:endParaRPr>
          </a:p>
        </p:txBody>
      </p:sp>
      <p:sp>
        <p:nvSpPr>
          <p:cNvPr id="8" name="Rectangle 7"/>
          <p:cNvSpPr/>
          <p:nvPr/>
        </p:nvSpPr>
        <p:spPr>
          <a:xfrm>
            <a:off x="359915" y="1403573"/>
            <a:ext cx="9144447" cy="349968"/>
          </a:xfrm>
          <a:prstGeom prst="rect">
            <a:avLst/>
          </a:prstGeom>
        </p:spPr>
        <p:txBody>
          <a:bodyPr wrap="square">
            <a:spAutoFit/>
          </a:bodyPr>
          <a:lstStyle>
            <a:lvl1pPr eaLnBrk="0">
              <a:defRPr sz="2400">
                <a:solidFill>
                  <a:schemeClr val="bg1"/>
                </a:solidFill>
                <a:latin typeface="Arial" panose="020B0604020202020204" pitchFamily="34" charset="0"/>
                <a:ea typeface="MS PGothic" panose="020B0600070205080204" pitchFamily="34" charset="-128"/>
              </a:defRPr>
            </a:lvl1pPr>
            <a:lvl2pPr marL="742950" indent="-285750" eaLnBrk="0">
              <a:defRPr sz="2400">
                <a:solidFill>
                  <a:schemeClr val="bg1"/>
                </a:solidFill>
                <a:latin typeface="Arial" panose="020B0604020202020204" pitchFamily="34" charset="0"/>
                <a:ea typeface="MS PGothic" panose="020B0600070205080204" pitchFamily="34" charset="-128"/>
              </a:defRPr>
            </a:lvl2pPr>
            <a:lvl3pPr marL="1143000" indent="-228600" eaLnBrk="0">
              <a:defRPr sz="2400">
                <a:solidFill>
                  <a:schemeClr val="bg1"/>
                </a:solidFill>
                <a:latin typeface="Arial" panose="020B0604020202020204" pitchFamily="34" charset="0"/>
                <a:ea typeface="MS PGothic" panose="020B0600070205080204" pitchFamily="34" charset="-128"/>
              </a:defRPr>
            </a:lvl3pPr>
            <a:lvl4pPr marL="1600200" indent="-228600" eaLnBrk="0">
              <a:defRPr sz="2400">
                <a:solidFill>
                  <a:schemeClr val="bg1"/>
                </a:solidFill>
                <a:latin typeface="Arial" panose="020B0604020202020204" pitchFamily="34" charset="0"/>
                <a:ea typeface="MS PGothic" panose="020B0600070205080204" pitchFamily="34" charset="-128"/>
              </a:defRPr>
            </a:lvl4pPr>
            <a:lvl5pPr marL="2057400" indent="-228600" eaLnBrk="0">
              <a:defRPr sz="2400">
                <a:solidFill>
                  <a:schemeClr val="bg1"/>
                </a:solidFill>
                <a:latin typeface="Arial" panose="020B0604020202020204" pitchFamily="34" charset="0"/>
                <a:ea typeface="MS PGothic" panose="020B0600070205080204" pitchFamily="34" charset="-128"/>
              </a:defRPr>
            </a:lvl5pPr>
            <a:lvl6pPr marL="2514600" indent="-228600" defTabSz="447675" eaLnBrk="0" fontAlgn="base" hangingPunct="0">
              <a:lnSpc>
                <a:spcPct val="93000"/>
              </a:lnSpc>
              <a:spcBef>
                <a:spcPct val="0"/>
              </a:spcBef>
              <a:spcAft>
                <a:spcPct val="0"/>
              </a:spcAft>
              <a:buClr>
                <a:srgbClr val="000000"/>
              </a:buClr>
              <a:buSzPct val="100000"/>
              <a:buFont typeface="Times New Roman" panose="02020603050405020304" pitchFamily="18" charset="0"/>
              <a:defRPr sz="2400">
                <a:solidFill>
                  <a:schemeClr val="bg1"/>
                </a:solidFill>
                <a:latin typeface="Arial" panose="020B0604020202020204" pitchFamily="34" charset="0"/>
                <a:ea typeface="MS PGothic" panose="020B0600070205080204" pitchFamily="34" charset="-128"/>
              </a:defRPr>
            </a:lvl6pPr>
            <a:lvl7pPr marL="2971800" indent="-228600" defTabSz="447675" eaLnBrk="0" fontAlgn="base" hangingPunct="0">
              <a:lnSpc>
                <a:spcPct val="93000"/>
              </a:lnSpc>
              <a:spcBef>
                <a:spcPct val="0"/>
              </a:spcBef>
              <a:spcAft>
                <a:spcPct val="0"/>
              </a:spcAft>
              <a:buClr>
                <a:srgbClr val="000000"/>
              </a:buClr>
              <a:buSzPct val="100000"/>
              <a:buFont typeface="Times New Roman" panose="02020603050405020304" pitchFamily="18" charset="0"/>
              <a:defRPr sz="2400">
                <a:solidFill>
                  <a:schemeClr val="bg1"/>
                </a:solidFill>
                <a:latin typeface="Arial" panose="020B0604020202020204" pitchFamily="34" charset="0"/>
                <a:ea typeface="MS PGothic" panose="020B0600070205080204" pitchFamily="34" charset="-128"/>
              </a:defRPr>
            </a:lvl7pPr>
            <a:lvl8pPr marL="3429000" indent="-228600" defTabSz="447675" eaLnBrk="0" fontAlgn="base" hangingPunct="0">
              <a:lnSpc>
                <a:spcPct val="93000"/>
              </a:lnSpc>
              <a:spcBef>
                <a:spcPct val="0"/>
              </a:spcBef>
              <a:spcAft>
                <a:spcPct val="0"/>
              </a:spcAft>
              <a:buClr>
                <a:srgbClr val="000000"/>
              </a:buClr>
              <a:buSzPct val="100000"/>
              <a:buFont typeface="Times New Roman" panose="02020603050405020304" pitchFamily="18" charset="0"/>
              <a:defRPr sz="2400">
                <a:solidFill>
                  <a:schemeClr val="bg1"/>
                </a:solidFill>
                <a:latin typeface="Arial" panose="020B0604020202020204" pitchFamily="34" charset="0"/>
                <a:ea typeface="MS PGothic" panose="020B0600070205080204" pitchFamily="34" charset="-128"/>
              </a:defRPr>
            </a:lvl8pPr>
            <a:lvl9pPr marL="3886200" indent="-228600" defTabSz="447675" eaLnBrk="0" fontAlgn="base" hangingPunct="0">
              <a:lnSpc>
                <a:spcPct val="93000"/>
              </a:lnSpc>
              <a:spcBef>
                <a:spcPct val="0"/>
              </a:spcBef>
              <a:spcAft>
                <a:spcPct val="0"/>
              </a:spcAft>
              <a:buClr>
                <a:srgbClr val="000000"/>
              </a:buClr>
              <a:buSzPct val="100000"/>
              <a:buFont typeface="Times New Roman" panose="02020603050405020304" pitchFamily="18" charset="0"/>
              <a:defRPr sz="2400">
                <a:solidFill>
                  <a:schemeClr val="bg1"/>
                </a:solidFill>
                <a:latin typeface="Arial" panose="020B0604020202020204" pitchFamily="34" charset="0"/>
                <a:ea typeface="MS PGothic" panose="020B0600070205080204" pitchFamily="34" charset="-128"/>
              </a:defRPr>
            </a:lvl9pPr>
          </a:lstStyle>
          <a:p>
            <a:pPr eaLnBrk="1">
              <a:spcAft>
                <a:spcPts val="1200"/>
              </a:spcAft>
            </a:pPr>
            <a:r>
              <a:rPr lang="en-US" altLang="it-IT" sz="1800" b="1" dirty="0" smtClean="0">
                <a:solidFill>
                  <a:srgbClr val="000000"/>
                </a:solidFill>
              </a:rPr>
              <a:t>RoHS – Restrictions on the use of certain Hazardous Substances</a:t>
            </a:r>
          </a:p>
        </p:txBody>
      </p:sp>
      <p:graphicFrame>
        <p:nvGraphicFramePr>
          <p:cNvPr id="2" name="Table 1"/>
          <p:cNvGraphicFramePr>
            <a:graphicFrameLocks noGrp="1"/>
          </p:cNvGraphicFramePr>
          <p:nvPr>
            <p:extLst>
              <p:ext uri="{D42A27DB-BD31-4B8C-83A1-F6EECF244321}">
                <p14:modId xmlns:p14="http://schemas.microsoft.com/office/powerpoint/2010/main" val="1246424530"/>
              </p:ext>
            </p:extLst>
          </p:nvPr>
        </p:nvGraphicFramePr>
        <p:xfrm>
          <a:off x="432368" y="1835621"/>
          <a:ext cx="9144448" cy="669672"/>
        </p:xfrm>
        <a:graphic>
          <a:graphicData uri="http://schemas.openxmlformats.org/drawingml/2006/table">
            <a:tbl>
              <a:tblPr firstRow="1" bandRow="1">
                <a:tableStyleId>{5C22544A-7EE6-4342-B048-85BDC9FD1C3A}</a:tableStyleId>
              </a:tblPr>
              <a:tblGrid>
                <a:gridCol w="1079552">
                  <a:extLst>
                    <a:ext uri="{9D8B030D-6E8A-4147-A177-3AD203B41FA5}">
                      <a16:colId xmlns="" xmlns:a16="http://schemas.microsoft.com/office/drawing/2014/main" val="677348417"/>
                    </a:ext>
                  </a:extLst>
                </a:gridCol>
                <a:gridCol w="2232248">
                  <a:extLst>
                    <a:ext uri="{9D8B030D-6E8A-4147-A177-3AD203B41FA5}">
                      <a16:colId xmlns="" xmlns:a16="http://schemas.microsoft.com/office/drawing/2014/main" val="1242584807"/>
                    </a:ext>
                  </a:extLst>
                </a:gridCol>
                <a:gridCol w="5832648">
                  <a:extLst>
                    <a:ext uri="{9D8B030D-6E8A-4147-A177-3AD203B41FA5}">
                      <a16:colId xmlns="" xmlns:a16="http://schemas.microsoft.com/office/drawing/2014/main" val="2684572001"/>
                    </a:ext>
                  </a:extLst>
                </a:gridCol>
              </a:tblGrid>
              <a:tr h="298832">
                <a:tc>
                  <a:txBody>
                    <a:bodyPr/>
                    <a:lstStyle/>
                    <a:p>
                      <a:endParaRPr lang="it-IT" sz="1200" dirty="0"/>
                    </a:p>
                  </a:txBody>
                  <a:tcPr anchor="ctr"/>
                </a:tc>
                <a:tc>
                  <a:txBody>
                    <a:bodyPr/>
                    <a:lstStyle/>
                    <a:p>
                      <a:pPr marL="0" marR="0" indent="0" algn="l" defTabSz="457152" rtl="0" eaLnBrk="1" fontAlgn="auto" latinLnBrk="0" hangingPunct="1">
                        <a:lnSpc>
                          <a:spcPct val="100000"/>
                        </a:lnSpc>
                        <a:spcBef>
                          <a:spcPts val="0"/>
                        </a:spcBef>
                        <a:spcAft>
                          <a:spcPts val="0"/>
                        </a:spcAft>
                        <a:buClrTx/>
                        <a:buSzTx/>
                        <a:buFontTx/>
                        <a:buNone/>
                        <a:tabLst/>
                        <a:defRPr/>
                      </a:pPr>
                      <a:r>
                        <a:rPr lang="it-IT" sz="1200" dirty="0" smtClean="0"/>
                        <a:t>Standard ID</a:t>
                      </a:r>
                    </a:p>
                  </a:txBody>
                  <a:tcPr anchor="ctr"/>
                </a:tc>
                <a:tc>
                  <a:txBody>
                    <a:bodyPr/>
                    <a:lstStyle/>
                    <a:p>
                      <a:pPr marL="0" marR="0" indent="0" algn="l" defTabSz="457152" rtl="0" eaLnBrk="1" fontAlgn="auto" latinLnBrk="0" hangingPunct="1">
                        <a:lnSpc>
                          <a:spcPct val="100000"/>
                        </a:lnSpc>
                        <a:spcBef>
                          <a:spcPts val="0"/>
                        </a:spcBef>
                        <a:spcAft>
                          <a:spcPts val="0"/>
                        </a:spcAft>
                        <a:buClrTx/>
                        <a:buSzTx/>
                        <a:buFontTx/>
                        <a:buNone/>
                        <a:tabLst/>
                        <a:defRPr/>
                      </a:pPr>
                      <a:r>
                        <a:rPr lang="it-IT" sz="1200" dirty="0" smtClean="0"/>
                        <a:t>Description</a:t>
                      </a:r>
                    </a:p>
                  </a:txBody>
                  <a:tcPr anchor="ctr"/>
                </a:tc>
                <a:extLst>
                  <a:ext uri="{0D108BD9-81ED-4DB2-BD59-A6C34878D82A}">
                    <a16:rowId xmlns="" xmlns:a16="http://schemas.microsoft.com/office/drawing/2014/main" val="360015358"/>
                  </a:ext>
                </a:extLst>
              </a:tr>
              <a:tr h="370840">
                <a:tc>
                  <a:txBody>
                    <a:bodyPr/>
                    <a:lstStyle/>
                    <a:p>
                      <a:r>
                        <a:rPr lang="it-IT" sz="1200" dirty="0" smtClean="0"/>
                        <a:t>European</a:t>
                      </a:r>
                      <a:endParaRPr lang="it-IT" sz="1200" dirty="0"/>
                    </a:p>
                  </a:txBody>
                  <a:tcPr anchor="ctr"/>
                </a:tc>
                <a:tc>
                  <a:txBody>
                    <a:bodyPr/>
                    <a:lstStyle/>
                    <a:p>
                      <a:r>
                        <a:rPr lang="it-IT" sz="1200" dirty="0" smtClean="0"/>
                        <a:t>EN 50581:2012</a:t>
                      </a:r>
                      <a:endParaRPr lang="it-IT" sz="1200" dirty="0"/>
                    </a:p>
                  </a:txBody>
                  <a:tcPr anchor="ctr"/>
                </a:tc>
                <a:tc>
                  <a:txBody>
                    <a:bodyPr/>
                    <a:lstStyle/>
                    <a:p>
                      <a:r>
                        <a:rPr lang="it-IT" sz="1200" b="0" dirty="0" smtClean="0"/>
                        <a:t>Assesment of electrical and electronic products with respect to RoHS</a:t>
                      </a:r>
                      <a:endParaRPr lang="it-IT" sz="1200" b="0" dirty="0"/>
                    </a:p>
                  </a:txBody>
                  <a:tcPr anchor="ctr"/>
                </a:tc>
                <a:extLst>
                  <a:ext uri="{0D108BD9-81ED-4DB2-BD59-A6C34878D82A}">
                    <a16:rowId xmlns="" xmlns:a16="http://schemas.microsoft.com/office/drawing/2014/main" val="1162990730"/>
                  </a:ext>
                </a:extLst>
              </a:tr>
            </a:tbl>
          </a:graphicData>
        </a:graphic>
      </p:graphicFrame>
      <p:sp>
        <p:nvSpPr>
          <p:cNvPr id="7" name="Rectangle 6"/>
          <p:cNvSpPr/>
          <p:nvPr/>
        </p:nvSpPr>
        <p:spPr>
          <a:xfrm>
            <a:off x="359792" y="4870029"/>
            <a:ext cx="9144447" cy="349968"/>
          </a:xfrm>
          <a:prstGeom prst="rect">
            <a:avLst/>
          </a:prstGeom>
        </p:spPr>
        <p:txBody>
          <a:bodyPr wrap="square">
            <a:spAutoFit/>
          </a:bodyPr>
          <a:lstStyle>
            <a:lvl1pPr eaLnBrk="0">
              <a:defRPr sz="2400">
                <a:solidFill>
                  <a:schemeClr val="bg1"/>
                </a:solidFill>
                <a:latin typeface="Arial" panose="020B0604020202020204" pitchFamily="34" charset="0"/>
                <a:ea typeface="MS PGothic" panose="020B0600070205080204" pitchFamily="34" charset="-128"/>
              </a:defRPr>
            </a:lvl1pPr>
            <a:lvl2pPr marL="742950" indent="-285750" eaLnBrk="0">
              <a:defRPr sz="2400">
                <a:solidFill>
                  <a:schemeClr val="bg1"/>
                </a:solidFill>
                <a:latin typeface="Arial" panose="020B0604020202020204" pitchFamily="34" charset="0"/>
                <a:ea typeface="MS PGothic" panose="020B0600070205080204" pitchFamily="34" charset="-128"/>
              </a:defRPr>
            </a:lvl2pPr>
            <a:lvl3pPr marL="1143000" indent="-228600" eaLnBrk="0">
              <a:defRPr sz="2400">
                <a:solidFill>
                  <a:schemeClr val="bg1"/>
                </a:solidFill>
                <a:latin typeface="Arial" panose="020B0604020202020204" pitchFamily="34" charset="0"/>
                <a:ea typeface="MS PGothic" panose="020B0600070205080204" pitchFamily="34" charset="-128"/>
              </a:defRPr>
            </a:lvl3pPr>
            <a:lvl4pPr marL="1600200" indent="-228600" eaLnBrk="0">
              <a:defRPr sz="2400">
                <a:solidFill>
                  <a:schemeClr val="bg1"/>
                </a:solidFill>
                <a:latin typeface="Arial" panose="020B0604020202020204" pitchFamily="34" charset="0"/>
                <a:ea typeface="MS PGothic" panose="020B0600070205080204" pitchFamily="34" charset="-128"/>
              </a:defRPr>
            </a:lvl4pPr>
            <a:lvl5pPr marL="2057400" indent="-228600" eaLnBrk="0">
              <a:defRPr sz="2400">
                <a:solidFill>
                  <a:schemeClr val="bg1"/>
                </a:solidFill>
                <a:latin typeface="Arial" panose="020B0604020202020204" pitchFamily="34" charset="0"/>
                <a:ea typeface="MS PGothic" panose="020B0600070205080204" pitchFamily="34" charset="-128"/>
              </a:defRPr>
            </a:lvl5pPr>
            <a:lvl6pPr marL="2514600" indent="-228600" defTabSz="447675" eaLnBrk="0" fontAlgn="base" hangingPunct="0">
              <a:lnSpc>
                <a:spcPct val="93000"/>
              </a:lnSpc>
              <a:spcBef>
                <a:spcPct val="0"/>
              </a:spcBef>
              <a:spcAft>
                <a:spcPct val="0"/>
              </a:spcAft>
              <a:buClr>
                <a:srgbClr val="000000"/>
              </a:buClr>
              <a:buSzPct val="100000"/>
              <a:buFont typeface="Times New Roman" panose="02020603050405020304" pitchFamily="18" charset="0"/>
              <a:defRPr sz="2400">
                <a:solidFill>
                  <a:schemeClr val="bg1"/>
                </a:solidFill>
                <a:latin typeface="Arial" panose="020B0604020202020204" pitchFamily="34" charset="0"/>
                <a:ea typeface="MS PGothic" panose="020B0600070205080204" pitchFamily="34" charset="-128"/>
              </a:defRPr>
            </a:lvl6pPr>
            <a:lvl7pPr marL="2971800" indent="-228600" defTabSz="447675" eaLnBrk="0" fontAlgn="base" hangingPunct="0">
              <a:lnSpc>
                <a:spcPct val="93000"/>
              </a:lnSpc>
              <a:spcBef>
                <a:spcPct val="0"/>
              </a:spcBef>
              <a:spcAft>
                <a:spcPct val="0"/>
              </a:spcAft>
              <a:buClr>
                <a:srgbClr val="000000"/>
              </a:buClr>
              <a:buSzPct val="100000"/>
              <a:buFont typeface="Times New Roman" panose="02020603050405020304" pitchFamily="18" charset="0"/>
              <a:defRPr sz="2400">
                <a:solidFill>
                  <a:schemeClr val="bg1"/>
                </a:solidFill>
                <a:latin typeface="Arial" panose="020B0604020202020204" pitchFamily="34" charset="0"/>
                <a:ea typeface="MS PGothic" panose="020B0600070205080204" pitchFamily="34" charset="-128"/>
              </a:defRPr>
            </a:lvl7pPr>
            <a:lvl8pPr marL="3429000" indent="-228600" defTabSz="447675" eaLnBrk="0" fontAlgn="base" hangingPunct="0">
              <a:lnSpc>
                <a:spcPct val="93000"/>
              </a:lnSpc>
              <a:spcBef>
                <a:spcPct val="0"/>
              </a:spcBef>
              <a:spcAft>
                <a:spcPct val="0"/>
              </a:spcAft>
              <a:buClr>
                <a:srgbClr val="000000"/>
              </a:buClr>
              <a:buSzPct val="100000"/>
              <a:buFont typeface="Times New Roman" panose="02020603050405020304" pitchFamily="18" charset="0"/>
              <a:defRPr sz="2400">
                <a:solidFill>
                  <a:schemeClr val="bg1"/>
                </a:solidFill>
                <a:latin typeface="Arial" panose="020B0604020202020204" pitchFamily="34" charset="0"/>
                <a:ea typeface="MS PGothic" panose="020B0600070205080204" pitchFamily="34" charset="-128"/>
              </a:defRPr>
            </a:lvl8pPr>
            <a:lvl9pPr marL="3886200" indent="-228600" defTabSz="447675" eaLnBrk="0" fontAlgn="base" hangingPunct="0">
              <a:lnSpc>
                <a:spcPct val="93000"/>
              </a:lnSpc>
              <a:spcBef>
                <a:spcPct val="0"/>
              </a:spcBef>
              <a:spcAft>
                <a:spcPct val="0"/>
              </a:spcAft>
              <a:buClr>
                <a:srgbClr val="000000"/>
              </a:buClr>
              <a:buSzPct val="100000"/>
              <a:buFont typeface="Times New Roman" panose="02020603050405020304" pitchFamily="18" charset="0"/>
              <a:defRPr sz="2400">
                <a:solidFill>
                  <a:schemeClr val="bg1"/>
                </a:solidFill>
                <a:latin typeface="Arial" panose="020B0604020202020204" pitchFamily="34" charset="0"/>
                <a:ea typeface="MS PGothic" panose="020B0600070205080204" pitchFamily="34" charset="-128"/>
              </a:defRPr>
            </a:lvl9pPr>
          </a:lstStyle>
          <a:p>
            <a:pPr eaLnBrk="1">
              <a:spcAft>
                <a:spcPts val="1200"/>
              </a:spcAft>
            </a:pPr>
            <a:r>
              <a:rPr lang="en-US" altLang="it-IT" sz="1800" b="1" dirty="0" smtClean="0">
                <a:solidFill>
                  <a:srgbClr val="000000"/>
                </a:solidFill>
              </a:rPr>
              <a:t>Documentation </a:t>
            </a:r>
          </a:p>
        </p:txBody>
      </p:sp>
      <p:graphicFrame>
        <p:nvGraphicFramePr>
          <p:cNvPr id="9" name="Table 8"/>
          <p:cNvGraphicFramePr>
            <a:graphicFrameLocks noGrp="1"/>
          </p:cNvGraphicFramePr>
          <p:nvPr>
            <p:extLst>
              <p:ext uri="{D42A27DB-BD31-4B8C-83A1-F6EECF244321}">
                <p14:modId xmlns:p14="http://schemas.microsoft.com/office/powerpoint/2010/main" val="2141046958"/>
              </p:ext>
            </p:extLst>
          </p:nvPr>
        </p:nvGraphicFramePr>
        <p:xfrm>
          <a:off x="432245" y="5317261"/>
          <a:ext cx="9144448" cy="1040512"/>
        </p:xfrm>
        <a:graphic>
          <a:graphicData uri="http://schemas.openxmlformats.org/drawingml/2006/table">
            <a:tbl>
              <a:tblPr firstRow="1" bandRow="1">
                <a:tableStyleId>{5C22544A-7EE6-4342-B048-85BDC9FD1C3A}</a:tableStyleId>
              </a:tblPr>
              <a:tblGrid>
                <a:gridCol w="1079552">
                  <a:extLst>
                    <a:ext uri="{9D8B030D-6E8A-4147-A177-3AD203B41FA5}">
                      <a16:colId xmlns="" xmlns:a16="http://schemas.microsoft.com/office/drawing/2014/main" val="677348417"/>
                    </a:ext>
                  </a:extLst>
                </a:gridCol>
                <a:gridCol w="2232248">
                  <a:extLst>
                    <a:ext uri="{9D8B030D-6E8A-4147-A177-3AD203B41FA5}">
                      <a16:colId xmlns="" xmlns:a16="http://schemas.microsoft.com/office/drawing/2014/main" val="1242584807"/>
                    </a:ext>
                  </a:extLst>
                </a:gridCol>
                <a:gridCol w="5832648">
                  <a:extLst>
                    <a:ext uri="{9D8B030D-6E8A-4147-A177-3AD203B41FA5}">
                      <a16:colId xmlns="" xmlns:a16="http://schemas.microsoft.com/office/drawing/2014/main" val="2684572001"/>
                    </a:ext>
                  </a:extLst>
                </a:gridCol>
              </a:tblGrid>
              <a:tr h="298832">
                <a:tc>
                  <a:txBody>
                    <a:bodyPr/>
                    <a:lstStyle/>
                    <a:p>
                      <a:endParaRPr lang="it-IT" sz="1200" dirty="0"/>
                    </a:p>
                  </a:txBody>
                  <a:tcPr anchor="ctr"/>
                </a:tc>
                <a:tc>
                  <a:txBody>
                    <a:bodyPr/>
                    <a:lstStyle/>
                    <a:p>
                      <a:pPr marL="0" marR="0" indent="0" algn="l" defTabSz="457152" rtl="0" eaLnBrk="1" fontAlgn="auto" latinLnBrk="0" hangingPunct="1">
                        <a:lnSpc>
                          <a:spcPct val="100000"/>
                        </a:lnSpc>
                        <a:spcBef>
                          <a:spcPts val="0"/>
                        </a:spcBef>
                        <a:spcAft>
                          <a:spcPts val="0"/>
                        </a:spcAft>
                        <a:buClrTx/>
                        <a:buSzTx/>
                        <a:buFontTx/>
                        <a:buNone/>
                        <a:tabLst/>
                        <a:defRPr/>
                      </a:pPr>
                      <a:r>
                        <a:rPr lang="it-IT" sz="1200" dirty="0" smtClean="0"/>
                        <a:t>Standard ID</a:t>
                      </a:r>
                    </a:p>
                  </a:txBody>
                  <a:tcPr anchor="ctr"/>
                </a:tc>
                <a:tc>
                  <a:txBody>
                    <a:bodyPr/>
                    <a:lstStyle/>
                    <a:p>
                      <a:pPr marL="0" marR="0" indent="0" algn="l" defTabSz="457152" rtl="0" eaLnBrk="1" fontAlgn="auto" latinLnBrk="0" hangingPunct="1">
                        <a:lnSpc>
                          <a:spcPct val="100000"/>
                        </a:lnSpc>
                        <a:spcBef>
                          <a:spcPts val="0"/>
                        </a:spcBef>
                        <a:spcAft>
                          <a:spcPts val="0"/>
                        </a:spcAft>
                        <a:buClrTx/>
                        <a:buSzTx/>
                        <a:buFontTx/>
                        <a:buNone/>
                        <a:tabLst/>
                        <a:defRPr/>
                      </a:pPr>
                      <a:r>
                        <a:rPr lang="it-IT" sz="1200" dirty="0" smtClean="0"/>
                        <a:t>Description</a:t>
                      </a:r>
                    </a:p>
                  </a:txBody>
                  <a:tcPr anchor="ctr"/>
                </a:tc>
                <a:extLst>
                  <a:ext uri="{0D108BD9-81ED-4DB2-BD59-A6C34878D82A}">
                    <a16:rowId xmlns="" xmlns:a16="http://schemas.microsoft.com/office/drawing/2014/main" val="360015358"/>
                  </a:ext>
                </a:extLst>
              </a:tr>
              <a:tr h="370840">
                <a:tc>
                  <a:txBody>
                    <a:bodyPr/>
                    <a:lstStyle/>
                    <a:p>
                      <a:r>
                        <a:rPr lang="it-IT" sz="1200" dirty="0" smtClean="0"/>
                        <a:t>Swedish</a:t>
                      </a:r>
                      <a:endParaRPr lang="it-IT" sz="1200" dirty="0"/>
                    </a:p>
                  </a:txBody>
                  <a:tcPr anchor="ctr"/>
                </a:tc>
                <a:tc>
                  <a:txBody>
                    <a:bodyPr/>
                    <a:lstStyle/>
                    <a:p>
                      <a:r>
                        <a:rPr lang="it-IT" sz="1200" dirty="0" smtClean="0"/>
                        <a:t>SS-EN 61355</a:t>
                      </a:r>
                      <a:endParaRPr lang="it-IT" sz="1200" dirty="0"/>
                    </a:p>
                  </a:txBody>
                  <a:tcPr anchor="ctr"/>
                </a:tc>
                <a:tc>
                  <a:txBody>
                    <a:bodyPr/>
                    <a:lstStyle/>
                    <a:p>
                      <a:r>
                        <a:rPr lang="it-IT" sz="1200" b="0" baseline="0" dirty="0" smtClean="0"/>
                        <a:t>Structuring of technical information and documentation</a:t>
                      </a:r>
                      <a:endParaRPr lang="it-IT" sz="1200" b="0" baseline="0" dirty="0"/>
                    </a:p>
                  </a:txBody>
                  <a:tcPr anchor="ctr"/>
                </a:tc>
                <a:extLst>
                  <a:ext uri="{0D108BD9-81ED-4DB2-BD59-A6C34878D82A}">
                    <a16:rowId xmlns="" xmlns:a16="http://schemas.microsoft.com/office/drawing/2014/main" val="1163554272"/>
                  </a:ext>
                </a:extLst>
              </a:tr>
              <a:tr h="370840">
                <a:tc>
                  <a:txBody>
                    <a:bodyPr/>
                    <a:lstStyle/>
                    <a:p>
                      <a:endParaRPr lang="it-IT" sz="1200" dirty="0"/>
                    </a:p>
                  </a:txBody>
                  <a:tcPr anchor="ctr"/>
                </a:tc>
                <a:tc>
                  <a:txBody>
                    <a:bodyPr/>
                    <a:lstStyle/>
                    <a:p>
                      <a:r>
                        <a:rPr lang="it-IT" sz="1200" dirty="0" smtClean="0"/>
                        <a:t>SS-EN 61082</a:t>
                      </a:r>
                      <a:endParaRPr lang="it-IT" sz="1200" dirty="0"/>
                    </a:p>
                  </a:txBody>
                  <a:tcPr anchor="ctr"/>
                </a:tc>
                <a:tc>
                  <a:txBody>
                    <a:bodyPr/>
                    <a:lstStyle/>
                    <a:p>
                      <a:r>
                        <a:rPr lang="it-IT" sz="1200" b="0" baseline="0" dirty="0" smtClean="0"/>
                        <a:t>Preparation of document used in electrotechnology</a:t>
                      </a:r>
                      <a:endParaRPr lang="it-IT" sz="1200" b="0" baseline="0" dirty="0"/>
                    </a:p>
                  </a:txBody>
                  <a:tcPr anchor="ctr"/>
                </a:tc>
                <a:extLst>
                  <a:ext uri="{0D108BD9-81ED-4DB2-BD59-A6C34878D82A}">
                    <a16:rowId xmlns="" xmlns:a16="http://schemas.microsoft.com/office/drawing/2014/main" val="3021556629"/>
                  </a:ext>
                </a:extLst>
              </a:tr>
            </a:tbl>
          </a:graphicData>
        </a:graphic>
      </p:graphicFrame>
      <p:sp>
        <p:nvSpPr>
          <p:cNvPr id="11" name="Rectangle 10"/>
          <p:cNvSpPr/>
          <p:nvPr/>
        </p:nvSpPr>
        <p:spPr>
          <a:xfrm>
            <a:off x="359792" y="2987749"/>
            <a:ext cx="9144447" cy="349968"/>
          </a:xfrm>
          <a:prstGeom prst="rect">
            <a:avLst/>
          </a:prstGeom>
        </p:spPr>
        <p:txBody>
          <a:bodyPr wrap="square">
            <a:spAutoFit/>
          </a:bodyPr>
          <a:lstStyle>
            <a:lvl1pPr eaLnBrk="0">
              <a:defRPr sz="2400">
                <a:solidFill>
                  <a:schemeClr val="bg1"/>
                </a:solidFill>
                <a:latin typeface="Arial" panose="020B0604020202020204" pitchFamily="34" charset="0"/>
                <a:ea typeface="MS PGothic" panose="020B0600070205080204" pitchFamily="34" charset="-128"/>
              </a:defRPr>
            </a:lvl1pPr>
            <a:lvl2pPr marL="742950" indent="-285750" eaLnBrk="0">
              <a:defRPr sz="2400">
                <a:solidFill>
                  <a:schemeClr val="bg1"/>
                </a:solidFill>
                <a:latin typeface="Arial" panose="020B0604020202020204" pitchFamily="34" charset="0"/>
                <a:ea typeface="MS PGothic" panose="020B0600070205080204" pitchFamily="34" charset="-128"/>
              </a:defRPr>
            </a:lvl2pPr>
            <a:lvl3pPr marL="1143000" indent="-228600" eaLnBrk="0">
              <a:defRPr sz="2400">
                <a:solidFill>
                  <a:schemeClr val="bg1"/>
                </a:solidFill>
                <a:latin typeface="Arial" panose="020B0604020202020204" pitchFamily="34" charset="0"/>
                <a:ea typeface="MS PGothic" panose="020B0600070205080204" pitchFamily="34" charset="-128"/>
              </a:defRPr>
            </a:lvl3pPr>
            <a:lvl4pPr marL="1600200" indent="-228600" eaLnBrk="0">
              <a:defRPr sz="2400">
                <a:solidFill>
                  <a:schemeClr val="bg1"/>
                </a:solidFill>
                <a:latin typeface="Arial" panose="020B0604020202020204" pitchFamily="34" charset="0"/>
                <a:ea typeface="MS PGothic" panose="020B0600070205080204" pitchFamily="34" charset="-128"/>
              </a:defRPr>
            </a:lvl4pPr>
            <a:lvl5pPr marL="2057400" indent="-228600" eaLnBrk="0">
              <a:defRPr sz="2400">
                <a:solidFill>
                  <a:schemeClr val="bg1"/>
                </a:solidFill>
                <a:latin typeface="Arial" panose="020B0604020202020204" pitchFamily="34" charset="0"/>
                <a:ea typeface="MS PGothic" panose="020B0600070205080204" pitchFamily="34" charset="-128"/>
              </a:defRPr>
            </a:lvl5pPr>
            <a:lvl6pPr marL="2514600" indent="-228600" defTabSz="447675" eaLnBrk="0" fontAlgn="base" hangingPunct="0">
              <a:lnSpc>
                <a:spcPct val="93000"/>
              </a:lnSpc>
              <a:spcBef>
                <a:spcPct val="0"/>
              </a:spcBef>
              <a:spcAft>
                <a:spcPct val="0"/>
              </a:spcAft>
              <a:buClr>
                <a:srgbClr val="000000"/>
              </a:buClr>
              <a:buSzPct val="100000"/>
              <a:buFont typeface="Times New Roman" panose="02020603050405020304" pitchFamily="18" charset="0"/>
              <a:defRPr sz="2400">
                <a:solidFill>
                  <a:schemeClr val="bg1"/>
                </a:solidFill>
                <a:latin typeface="Arial" panose="020B0604020202020204" pitchFamily="34" charset="0"/>
                <a:ea typeface="MS PGothic" panose="020B0600070205080204" pitchFamily="34" charset="-128"/>
              </a:defRPr>
            </a:lvl6pPr>
            <a:lvl7pPr marL="2971800" indent="-228600" defTabSz="447675" eaLnBrk="0" fontAlgn="base" hangingPunct="0">
              <a:lnSpc>
                <a:spcPct val="93000"/>
              </a:lnSpc>
              <a:spcBef>
                <a:spcPct val="0"/>
              </a:spcBef>
              <a:spcAft>
                <a:spcPct val="0"/>
              </a:spcAft>
              <a:buClr>
                <a:srgbClr val="000000"/>
              </a:buClr>
              <a:buSzPct val="100000"/>
              <a:buFont typeface="Times New Roman" panose="02020603050405020304" pitchFamily="18" charset="0"/>
              <a:defRPr sz="2400">
                <a:solidFill>
                  <a:schemeClr val="bg1"/>
                </a:solidFill>
                <a:latin typeface="Arial" panose="020B0604020202020204" pitchFamily="34" charset="0"/>
                <a:ea typeface="MS PGothic" panose="020B0600070205080204" pitchFamily="34" charset="-128"/>
              </a:defRPr>
            </a:lvl7pPr>
            <a:lvl8pPr marL="3429000" indent="-228600" defTabSz="447675" eaLnBrk="0" fontAlgn="base" hangingPunct="0">
              <a:lnSpc>
                <a:spcPct val="93000"/>
              </a:lnSpc>
              <a:spcBef>
                <a:spcPct val="0"/>
              </a:spcBef>
              <a:spcAft>
                <a:spcPct val="0"/>
              </a:spcAft>
              <a:buClr>
                <a:srgbClr val="000000"/>
              </a:buClr>
              <a:buSzPct val="100000"/>
              <a:buFont typeface="Times New Roman" panose="02020603050405020304" pitchFamily="18" charset="0"/>
              <a:defRPr sz="2400">
                <a:solidFill>
                  <a:schemeClr val="bg1"/>
                </a:solidFill>
                <a:latin typeface="Arial" panose="020B0604020202020204" pitchFamily="34" charset="0"/>
                <a:ea typeface="MS PGothic" panose="020B0600070205080204" pitchFamily="34" charset="-128"/>
              </a:defRPr>
            </a:lvl8pPr>
            <a:lvl9pPr marL="3886200" indent="-228600" defTabSz="447675" eaLnBrk="0" fontAlgn="base" hangingPunct="0">
              <a:lnSpc>
                <a:spcPct val="93000"/>
              </a:lnSpc>
              <a:spcBef>
                <a:spcPct val="0"/>
              </a:spcBef>
              <a:spcAft>
                <a:spcPct val="0"/>
              </a:spcAft>
              <a:buClr>
                <a:srgbClr val="000000"/>
              </a:buClr>
              <a:buSzPct val="100000"/>
              <a:buFont typeface="Times New Roman" panose="02020603050405020304" pitchFamily="18" charset="0"/>
              <a:defRPr sz="2400">
                <a:solidFill>
                  <a:schemeClr val="bg1"/>
                </a:solidFill>
                <a:latin typeface="Arial" panose="020B0604020202020204" pitchFamily="34" charset="0"/>
                <a:ea typeface="MS PGothic" panose="020B0600070205080204" pitchFamily="34" charset="-128"/>
              </a:defRPr>
            </a:lvl9pPr>
          </a:lstStyle>
          <a:p>
            <a:pPr eaLnBrk="1">
              <a:spcAft>
                <a:spcPts val="1200"/>
              </a:spcAft>
            </a:pPr>
            <a:r>
              <a:rPr lang="en-US" altLang="it-IT" sz="1800" b="1" dirty="0" smtClean="0">
                <a:solidFill>
                  <a:srgbClr val="000000"/>
                </a:solidFill>
              </a:rPr>
              <a:t>Noise Emissions (audio)</a:t>
            </a:r>
          </a:p>
        </p:txBody>
      </p:sp>
      <p:graphicFrame>
        <p:nvGraphicFramePr>
          <p:cNvPr id="12" name="Table 11"/>
          <p:cNvGraphicFramePr>
            <a:graphicFrameLocks noGrp="1"/>
          </p:cNvGraphicFramePr>
          <p:nvPr>
            <p:extLst>
              <p:ext uri="{D42A27DB-BD31-4B8C-83A1-F6EECF244321}">
                <p14:modId xmlns:p14="http://schemas.microsoft.com/office/powerpoint/2010/main" val="1782693007"/>
              </p:ext>
            </p:extLst>
          </p:nvPr>
        </p:nvGraphicFramePr>
        <p:xfrm>
          <a:off x="432245" y="3455853"/>
          <a:ext cx="9144448" cy="1040512"/>
        </p:xfrm>
        <a:graphic>
          <a:graphicData uri="http://schemas.openxmlformats.org/drawingml/2006/table">
            <a:tbl>
              <a:tblPr firstRow="1" bandRow="1">
                <a:tableStyleId>{5C22544A-7EE6-4342-B048-85BDC9FD1C3A}</a:tableStyleId>
              </a:tblPr>
              <a:tblGrid>
                <a:gridCol w="1079552">
                  <a:extLst>
                    <a:ext uri="{9D8B030D-6E8A-4147-A177-3AD203B41FA5}">
                      <a16:colId xmlns="" xmlns:a16="http://schemas.microsoft.com/office/drawing/2014/main" val="677348417"/>
                    </a:ext>
                  </a:extLst>
                </a:gridCol>
                <a:gridCol w="2232248">
                  <a:extLst>
                    <a:ext uri="{9D8B030D-6E8A-4147-A177-3AD203B41FA5}">
                      <a16:colId xmlns="" xmlns:a16="http://schemas.microsoft.com/office/drawing/2014/main" val="1242584807"/>
                    </a:ext>
                  </a:extLst>
                </a:gridCol>
                <a:gridCol w="5832648">
                  <a:extLst>
                    <a:ext uri="{9D8B030D-6E8A-4147-A177-3AD203B41FA5}">
                      <a16:colId xmlns="" xmlns:a16="http://schemas.microsoft.com/office/drawing/2014/main" val="2684572001"/>
                    </a:ext>
                  </a:extLst>
                </a:gridCol>
              </a:tblGrid>
              <a:tr h="298832">
                <a:tc>
                  <a:txBody>
                    <a:bodyPr/>
                    <a:lstStyle/>
                    <a:p>
                      <a:endParaRPr lang="it-IT" sz="1200" dirty="0"/>
                    </a:p>
                  </a:txBody>
                  <a:tcPr anchor="ctr"/>
                </a:tc>
                <a:tc>
                  <a:txBody>
                    <a:bodyPr/>
                    <a:lstStyle/>
                    <a:p>
                      <a:pPr marL="0" marR="0" indent="0" algn="l" defTabSz="457152" rtl="0" eaLnBrk="1" fontAlgn="auto" latinLnBrk="0" hangingPunct="1">
                        <a:lnSpc>
                          <a:spcPct val="100000"/>
                        </a:lnSpc>
                        <a:spcBef>
                          <a:spcPts val="0"/>
                        </a:spcBef>
                        <a:spcAft>
                          <a:spcPts val="0"/>
                        </a:spcAft>
                        <a:buClrTx/>
                        <a:buSzTx/>
                        <a:buFontTx/>
                        <a:buNone/>
                        <a:tabLst/>
                        <a:defRPr/>
                      </a:pPr>
                      <a:r>
                        <a:rPr lang="it-IT" sz="1200" dirty="0" smtClean="0"/>
                        <a:t>Standard ID</a:t>
                      </a:r>
                    </a:p>
                  </a:txBody>
                  <a:tcPr anchor="ctr"/>
                </a:tc>
                <a:tc>
                  <a:txBody>
                    <a:bodyPr/>
                    <a:lstStyle/>
                    <a:p>
                      <a:pPr marL="0" marR="0" indent="0" algn="l" defTabSz="457152" rtl="0" eaLnBrk="1" fontAlgn="auto" latinLnBrk="0" hangingPunct="1">
                        <a:lnSpc>
                          <a:spcPct val="100000"/>
                        </a:lnSpc>
                        <a:spcBef>
                          <a:spcPts val="0"/>
                        </a:spcBef>
                        <a:spcAft>
                          <a:spcPts val="0"/>
                        </a:spcAft>
                        <a:buClrTx/>
                        <a:buSzTx/>
                        <a:buFontTx/>
                        <a:buNone/>
                        <a:tabLst/>
                        <a:defRPr/>
                      </a:pPr>
                      <a:r>
                        <a:rPr lang="it-IT" sz="1200" dirty="0" smtClean="0"/>
                        <a:t>Description</a:t>
                      </a:r>
                    </a:p>
                  </a:txBody>
                  <a:tcPr anchor="ctr"/>
                </a:tc>
                <a:extLst>
                  <a:ext uri="{0D108BD9-81ED-4DB2-BD59-A6C34878D82A}">
                    <a16:rowId xmlns="" xmlns:a16="http://schemas.microsoft.com/office/drawing/2014/main" val="360015358"/>
                  </a:ext>
                </a:extLst>
              </a:tr>
              <a:tr h="370840">
                <a:tc>
                  <a:txBody>
                    <a:bodyPr/>
                    <a:lstStyle/>
                    <a:p>
                      <a:r>
                        <a:rPr lang="it-IT" sz="1200" dirty="0" smtClean="0"/>
                        <a:t>European </a:t>
                      </a:r>
                      <a:endParaRPr lang="it-IT" sz="1200" dirty="0"/>
                    </a:p>
                  </a:txBody>
                  <a:tcPr anchor="ctr"/>
                </a:tc>
                <a:tc>
                  <a:txBody>
                    <a:bodyPr/>
                    <a:lstStyle/>
                    <a:p>
                      <a:r>
                        <a:rPr lang="it-IT" sz="1200" dirty="0" smtClean="0"/>
                        <a:t>EN ISO 9612:2009</a:t>
                      </a:r>
                      <a:endParaRPr lang="it-IT" sz="1200" dirty="0"/>
                    </a:p>
                  </a:txBody>
                  <a:tcPr anchor="ctr"/>
                </a:tc>
                <a:tc>
                  <a:txBody>
                    <a:bodyPr/>
                    <a:lstStyle/>
                    <a:p>
                      <a:r>
                        <a:rPr lang="it-IT" sz="1200" b="0" dirty="0" smtClean="0"/>
                        <a:t>Determination of occupational noise exposure</a:t>
                      </a:r>
                      <a:endParaRPr lang="it-IT" sz="1200" b="0" baseline="30000" dirty="0"/>
                    </a:p>
                  </a:txBody>
                  <a:tcPr anchor="ctr"/>
                </a:tc>
                <a:extLst>
                  <a:ext uri="{0D108BD9-81ED-4DB2-BD59-A6C34878D82A}">
                    <a16:rowId xmlns="" xmlns:a16="http://schemas.microsoft.com/office/drawing/2014/main" val="1163554272"/>
                  </a:ext>
                </a:extLst>
              </a:tr>
              <a:tr h="370840">
                <a:tc>
                  <a:txBody>
                    <a:bodyPr/>
                    <a:lstStyle/>
                    <a:p>
                      <a:endParaRPr lang="it-IT" sz="1200" dirty="0"/>
                    </a:p>
                  </a:txBody>
                  <a:tcPr anchor="ctr"/>
                </a:tc>
                <a:tc>
                  <a:txBody>
                    <a:bodyPr/>
                    <a:lstStyle/>
                    <a:p>
                      <a:r>
                        <a:rPr lang="it-IT" sz="1200" dirty="0" smtClean="0"/>
                        <a:t>EN ISO 11688-1:2009</a:t>
                      </a:r>
                      <a:endParaRPr lang="it-IT" sz="1200" dirty="0"/>
                    </a:p>
                  </a:txBody>
                  <a:tcPr anchor="ctr"/>
                </a:tc>
                <a:tc>
                  <a:txBody>
                    <a:bodyPr/>
                    <a:lstStyle/>
                    <a:p>
                      <a:r>
                        <a:rPr lang="it-IT" sz="1200" b="0" dirty="0" smtClean="0"/>
                        <a:t>Recommended practice for the design of low-noise machinery</a:t>
                      </a:r>
                      <a:r>
                        <a:rPr lang="it-IT" sz="1200" b="0" baseline="0" dirty="0" smtClean="0"/>
                        <a:t> and equipment</a:t>
                      </a:r>
                      <a:endParaRPr lang="it-IT" sz="1200" b="0" baseline="30000" dirty="0"/>
                    </a:p>
                  </a:txBody>
                  <a:tcPr anchor="ctr"/>
                </a:tc>
                <a:extLst>
                  <a:ext uri="{0D108BD9-81ED-4DB2-BD59-A6C34878D82A}">
                    <a16:rowId xmlns="" xmlns:a16="http://schemas.microsoft.com/office/drawing/2014/main" val="385533403"/>
                  </a:ext>
                </a:extLst>
              </a:tr>
            </a:tbl>
          </a:graphicData>
        </a:graphic>
      </p:graphicFrame>
    </p:spTree>
    <p:extLst>
      <p:ext uri="{BB962C8B-B14F-4D97-AF65-F5344CB8AC3E}">
        <p14:creationId xmlns:p14="http://schemas.microsoft.com/office/powerpoint/2010/main" val="2901352851"/>
      </p:ext>
    </p:extLst>
  </p:cSld>
  <p:clrMapOvr>
    <a:masterClrMapping/>
  </p:clrMapOvr>
  <p:transition spd="med">
    <p:fade/>
  </p:transition>
  <p:timing>
    <p:tnLst>
      <p:par>
        <p:cTn id="1" dur="indefinite" restart="never" nodeType="tmRoot"/>
      </p:par>
    </p:tn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6385" name="Title 1"/>
          <p:cNvSpPr>
            <a:spLocks noGrp="1"/>
          </p:cNvSpPr>
          <p:nvPr>
            <p:ph type="title"/>
          </p:nvPr>
        </p:nvSpPr>
        <p:spPr bwMode="auto">
          <a:xfrm>
            <a:off x="2952750" y="179388"/>
            <a:ext cx="6696075" cy="936625"/>
          </a:xfrm>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Ctr="0" compatLnSpc="1">
            <a:prstTxWarp prst="textNoShape">
              <a:avLst/>
            </a:prstTxWarp>
          </a:bodyPr>
          <a:lstStyle/>
          <a:p>
            <a:pPr eaLnBrk="1" hangingPunct="1"/>
            <a:r>
              <a:rPr lang="en-US" altLang="it-IT" b="1" dirty="0" smtClean="0">
                <a:cs typeface="MS PGothic" panose="020B0600070205080204" pitchFamily="34" charset="-128"/>
              </a:rPr>
              <a:t>RFPS control system</a:t>
            </a:r>
          </a:p>
        </p:txBody>
      </p:sp>
      <p:sp>
        <p:nvSpPr>
          <p:cNvPr id="4" name="Slide Number Placeholder 3"/>
          <p:cNvSpPr>
            <a:spLocks noGrp="1"/>
          </p:cNvSpPr>
          <p:nvPr>
            <p:ph type="sldNum" sz="quarter" idx="10"/>
          </p:nvPr>
        </p:nvSpPr>
        <p:spPr>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9525">
                <a:solidFill>
                  <a:srgbClr val="808080"/>
                </a:solidFill>
                <a:round/>
                <a:headEnd/>
                <a:tailEnd/>
              </a14:hiddenLine>
            </a:ext>
            <a:ext uri="{AF507438-7753-43e0-B8FC-AC1667EBCBE1}">
              <a14:hiddenEffects xmlns="" xmlns:a14="http://schemas.microsoft.com/office/drawing/2010/main">
                <a:effectLst>
                  <a:outerShdw blurRad="63500" dist="38099" dir="2700000" algn="ctr" rotWithShape="0">
                    <a:schemeClr val="bg2">
                      <a:alpha val="74997"/>
                    </a:schemeClr>
                  </a:outerShdw>
                </a:effectLst>
              </a14:hiddenEffects>
            </a:ext>
            <a:ext uri="{FAA26D3D-D897-4be2-8F04-BA451C77F1D7}">
              <ma14:placeholderFlag xmlns="" xmlns:ma14="http://schemas.microsoft.com/office/mac/drawingml/2011/main" val="1"/>
            </a:ext>
          </a:extLst>
        </p:spPr>
        <p:txBody>
          <a:bodyPr/>
          <a:lstStyle>
            <a:lvl1pPr eaLnBrk="0">
              <a:tabLst>
                <a:tab pos="0" algn="l"/>
                <a:tab pos="446088" algn="l"/>
                <a:tab pos="895350" algn="l"/>
                <a:tab pos="1344613" algn="l"/>
                <a:tab pos="1793875" algn="l"/>
                <a:tab pos="2243138" algn="l"/>
                <a:tab pos="2692400" algn="l"/>
                <a:tab pos="3141663" algn="l"/>
                <a:tab pos="3590925" algn="l"/>
                <a:tab pos="4040188" algn="l"/>
                <a:tab pos="4489450" algn="l"/>
                <a:tab pos="4938713" algn="l"/>
                <a:tab pos="5387975" algn="l"/>
                <a:tab pos="5837238" algn="l"/>
                <a:tab pos="6286500" algn="l"/>
                <a:tab pos="6735763" algn="l"/>
                <a:tab pos="7185025" algn="l"/>
                <a:tab pos="7634288" algn="l"/>
                <a:tab pos="8083550" algn="l"/>
                <a:tab pos="8532813" algn="l"/>
                <a:tab pos="8982075" algn="l"/>
              </a:tabLst>
              <a:defRPr sz="2400">
                <a:solidFill>
                  <a:schemeClr val="bg1"/>
                </a:solidFill>
                <a:latin typeface="Arial" panose="020B0604020202020204" pitchFamily="34" charset="0"/>
                <a:ea typeface="MS PGothic" panose="020B0600070205080204" pitchFamily="34" charset="-128"/>
              </a:defRPr>
            </a:lvl1pPr>
            <a:lvl2pPr marL="742950" indent="-285750" eaLnBrk="0">
              <a:tabLst>
                <a:tab pos="0" algn="l"/>
                <a:tab pos="446088" algn="l"/>
                <a:tab pos="895350" algn="l"/>
                <a:tab pos="1344613" algn="l"/>
                <a:tab pos="1793875" algn="l"/>
                <a:tab pos="2243138" algn="l"/>
                <a:tab pos="2692400" algn="l"/>
                <a:tab pos="3141663" algn="l"/>
                <a:tab pos="3590925" algn="l"/>
                <a:tab pos="4040188" algn="l"/>
                <a:tab pos="4489450" algn="l"/>
                <a:tab pos="4938713" algn="l"/>
                <a:tab pos="5387975" algn="l"/>
                <a:tab pos="5837238" algn="l"/>
                <a:tab pos="6286500" algn="l"/>
                <a:tab pos="6735763" algn="l"/>
                <a:tab pos="7185025" algn="l"/>
                <a:tab pos="7634288" algn="l"/>
                <a:tab pos="8083550" algn="l"/>
                <a:tab pos="8532813" algn="l"/>
                <a:tab pos="8982075" algn="l"/>
              </a:tabLst>
              <a:defRPr sz="2400">
                <a:solidFill>
                  <a:schemeClr val="bg1"/>
                </a:solidFill>
                <a:latin typeface="Arial" panose="020B0604020202020204" pitchFamily="34" charset="0"/>
                <a:ea typeface="MS PGothic" panose="020B0600070205080204" pitchFamily="34" charset="-128"/>
              </a:defRPr>
            </a:lvl2pPr>
            <a:lvl3pPr marL="1143000" indent="-228600" eaLnBrk="0">
              <a:tabLst>
                <a:tab pos="0" algn="l"/>
                <a:tab pos="446088" algn="l"/>
                <a:tab pos="895350" algn="l"/>
                <a:tab pos="1344613" algn="l"/>
                <a:tab pos="1793875" algn="l"/>
                <a:tab pos="2243138" algn="l"/>
                <a:tab pos="2692400" algn="l"/>
                <a:tab pos="3141663" algn="l"/>
                <a:tab pos="3590925" algn="l"/>
                <a:tab pos="4040188" algn="l"/>
                <a:tab pos="4489450" algn="l"/>
                <a:tab pos="4938713" algn="l"/>
                <a:tab pos="5387975" algn="l"/>
                <a:tab pos="5837238" algn="l"/>
                <a:tab pos="6286500" algn="l"/>
                <a:tab pos="6735763" algn="l"/>
                <a:tab pos="7185025" algn="l"/>
                <a:tab pos="7634288" algn="l"/>
                <a:tab pos="8083550" algn="l"/>
                <a:tab pos="8532813" algn="l"/>
                <a:tab pos="8982075" algn="l"/>
              </a:tabLst>
              <a:defRPr sz="2400">
                <a:solidFill>
                  <a:schemeClr val="bg1"/>
                </a:solidFill>
                <a:latin typeface="Arial" panose="020B0604020202020204" pitchFamily="34" charset="0"/>
                <a:ea typeface="MS PGothic" panose="020B0600070205080204" pitchFamily="34" charset="-128"/>
              </a:defRPr>
            </a:lvl3pPr>
            <a:lvl4pPr marL="1600200" indent="-228600" eaLnBrk="0">
              <a:tabLst>
                <a:tab pos="0" algn="l"/>
                <a:tab pos="446088" algn="l"/>
                <a:tab pos="895350" algn="l"/>
                <a:tab pos="1344613" algn="l"/>
                <a:tab pos="1793875" algn="l"/>
                <a:tab pos="2243138" algn="l"/>
                <a:tab pos="2692400" algn="l"/>
                <a:tab pos="3141663" algn="l"/>
                <a:tab pos="3590925" algn="l"/>
                <a:tab pos="4040188" algn="l"/>
                <a:tab pos="4489450" algn="l"/>
                <a:tab pos="4938713" algn="l"/>
                <a:tab pos="5387975" algn="l"/>
                <a:tab pos="5837238" algn="l"/>
                <a:tab pos="6286500" algn="l"/>
                <a:tab pos="6735763" algn="l"/>
                <a:tab pos="7185025" algn="l"/>
                <a:tab pos="7634288" algn="l"/>
                <a:tab pos="8083550" algn="l"/>
                <a:tab pos="8532813" algn="l"/>
                <a:tab pos="8982075" algn="l"/>
              </a:tabLst>
              <a:defRPr sz="2400">
                <a:solidFill>
                  <a:schemeClr val="bg1"/>
                </a:solidFill>
                <a:latin typeface="Arial" panose="020B0604020202020204" pitchFamily="34" charset="0"/>
                <a:ea typeface="MS PGothic" panose="020B0600070205080204" pitchFamily="34" charset="-128"/>
              </a:defRPr>
            </a:lvl4pPr>
            <a:lvl5pPr marL="2057400" indent="-228600" eaLnBrk="0">
              <a:tabLst>
                <a:tab pos="0" algn="l"/>
                <a:tab pos="446088" algn="l"/>
                <a:tab pos="895350" algn="l"/>
                <a:tab pos="1344613" algn="l"/>
                <a:tab pos="1793875" algn="l"/>
                <a:tab pos="2243138" algn="l"/>
                <a:tab pos="2692400" algn="l"/>
                <a:tab pos="3141663" algn="l"/>
                <a:tab pos="3590925" algn="l"/>
                <a:tab pos="4040188" algn="l"/>
                <a:tab pos="4489450" algn="l"/>
                <a:tab pos="4938713" algn="l"/>
                <a:tab pos="5387975" algn="l"/>
                <a:tab pos="5837238" algn="l"/>
                <a:tab pos="6286500" algn="l"/>
                <a:tab pos="6735763" algn="l"/>
                <a:tab pos="7185025" algn="l"/>
                <a:tab pos="7634288" algn="l"/>
                <a:tab pos="8083550" algn="l"/>
                <a:tab pos="8532813" algn="l"/>
                <a:tab pos="8982075" algn="l"/>
              </a:tabLst>
              <a:defRPr sz="2400">
                <a:solidFill>
                  <a:schemeClr val="bg1"/>
                </a:solidFill>
                <a:latin typeface="Arial" panose="020B0604020202020204" pitchFamily="34" charset="0"/>
                <a:ea typeface="MS PGothic" panose="020B0600070205080204" pitchFamily="34" charset="-128"/>
              </a:defRPr>
            </a:lvl5pPr>
            <a:lvl6pPr marL="2514600" indent="-228600" defTabSz="447675" eaLnBrk="0" fontAlgn="base" hangingPunct="0">
              <a:lnSpc>
                <a:spcPct val="93000"/>
              </a:lnSpc>
              <a:spcBef>
                <a:spcPct val="0"/>
              </a:spcBef>
              <a:spcAft>
                <a:spcPct val="0"/>
              </a:spcAft>
              <a:buClr>
                <a:srgbClr val="000000"/>
              </a:buClr>
              <a:buSzPct val="100000"/>
              <a:buFont typeface="Times New Roman" panose="02020603050405020304" pitchFamily="18" charset="0"/>
              <a:tabLst>
                <a:tab pos="0" algn="l"/>
                <a:tab pos="446088" algn="l"/>
                <a:tab pos="895350" algn="l"/>
                <a:tab pos="1344613" algn="l"/>
                <a:tab pos="1793875" algn="l"/>
                <a:tab pos="2243138" algn="l"/>
                <a:tab pos="2692400" algn="l"/>
                <a:tab pos="3141663" algn="l"/>
                <a:tab pos="3590925" algn="l"/>
                <a:tab pos="4040188" algn="l"/>
                <a:tab pos="4489450" algn="l"/>
                <a:tab pos="4938713" algn="l"/>
                <a:tab pos="5387975" algn="l"/>
                <a:tab pos="5837238" algn="l"/>
                <a:tab pos="6286500" algn="l"/>
                <a:tab pos="6735763" algn="l"/>
                <a:tab pos="7185025" algn="l"/>
                <a:tab pos="7634288" algn="l"/>
                <a:tab pos="8083550" algn="l"/>
                <a:tab pos="8532813" algn="l"/>
                <a:tab pos="8982075" algn="l"/>
              </a:tabLst>
              <a:defRPr sz="2400">
                <a:solidFill>
                  <a:schemeClr val="bg1"/>
                </a:solidFill>
                <a:latin typeface="Arial" panose="020B0604020202020204" pitchFamily="34" charset="0"/>
                <a:ea typeface="MS PGothic" panose="020B0600070205080204" pitchFamily="34" charset="-128"/>
              </a:defRPr>
            </a:lvl6pPr>
            <a:lvl7pPr marL="2971800" indent="-228600" defTabSz="447675" eaLnBrk="0" fontAlgn="base" hangingPunct="0">
              <a:lnSpc>
                <a:spcPct val="93000"/>
              </a:lnSpc>
              <a:spcBef>
                <a:spcPct val="0"/>
              </a:spcBef>
              <a:spcAft>
                <a:spcPct val="0"/>
              </a:spcAft>
              <a:buClr>
                <a:srgbClr val="000000"/>
              </a:buClr>
              <a:buSzPct val="100000"/>
              <a:buFont typeface="Times New Roman" panose="02020603050405020304" pitchFamily="18" charset="0"/>
              <a:tabLst>
                <a:tab pos="0" algn="l"/>
                <a:tab pos="446088" algn="l"/>
                <a:tab pos="895350" algn="l"/>
                <a:tab pos="1344613" algn="l"/>
                <a:tab pos="1793875" algn="l"/>
                <a:tab pos="2243138" algn="l"/>
                <a:tab pos="2692400" algn="l"/>
                <a:tab pos="3141663" algn="l"/>
                <a:tab pos="3590925" algn="l"/>
                <a:tab pos="4040188" algn="l"/>
                <a:tab pos="4489450" algn="l"/>
                <a:tab pos="4938713" algn="l"/>
                <a:tab pos="5387975" algn="l"/>
                <a:tab pos="5837238" algn="l"/>
                <a:tab pos="6286500" algn="l"/>
                <a:tab pos="6735763" algn="l"/>
                <a:tab pos="7185025" algn="l"/>
                <a:tab pos="7634288" algn="l"/>
                <a:tab pos="8083550" algn="l"/>
                <a:tab pos="8532813" algn="l"/>
                <a:tab pos="8982075" algn="l"/>
              </a:tabLst>
              <a:defRPr sz="2400">
                <a:solidFill>
                  <a:schemeClr val="bg1"/>
                </a:solidFill>
                <a:latin typeface="Arial" panose="020B0604020202020204" pitchFamily="34" charset="0"/>
                <a:ea typeface="MS PGothic" panose="020B0600070205080204" pitchFamily="34" charset="-128"/>
              </a:defRPr>
            </a:lvl7pPr>
            <a:lvl8pPr marL="3429000" indent="-228600" defTabSz="447675" eaLnBrk="0" fontAlgn="base" hangingPunct="0">
              <a:lnSpc>
                <a:spcPct val="93000"/>
              </a:lnSpc>
              <a:spcBef>
                <a:spcPct val="0"/>
              </a:spcBef>
              <a:spcAft>
                <a:spcPct val="0"/>
              </a:spcAft>
              <a:buClr>
                <a:srgbClr val="000000"/>
              </a:buClr>
              <a:buSzPct val="100000"/>
              <a:buFont typeface="Times New Roman" panose="02020603050405020304" pitchFamily="18" charset="0"/>
              <a:tabLst>
                <a:tab pos="0" algn="l"/>
                <a:tab pos="446088" algn="l"/>
                <a:tab pos="895350" algn="l"/>
                <a:tab pos="1344613" algn="l"/>
                <a:tab pos="1793875" algn="l"/>
                <a:tab pos="2243138" algn="l"/>
                <a:tab pos="2692400" algn="l"/>
                <a:tab pos="3141663" algn="l"/>
                <a:tab pos="3590925" algn="l"/>
                <a:tab pos="4040188" algn="l"/>
                <a:tab pos="4489450" algn="l"/>
                <a:tab pos="4938713" algn="l"/>
                <a:tab pos="5387975" algn="l"/>
                <a:tab pos="5837238" algn="l"/>
                <a:tab pos="6286500" algn="l"/>
                <a:tab pos="6735763" algn="l"/>
                <a:tab pos="7185025" algn="l"/>
                <a:tab pos="7634288" algn="l"/>
                <a:tab pos="8083550" algn="l"/>
                <a:tab pos="8532813" algn="l"/>
                <a:tab pos="8982075" algn="l"/>
              </a:tabLst>
              <a:defRPr sz="2400">
                <a:solidFill>
                  <a:schemeClr val="bg1"/>
                </a:solidFill>
                <a:latin typeface="Arial" panose="020B0604020202020204" pitchFamily="34" charset="0"/>
                <a:ea typeface="MS PGothic" panose="020B0600070205080204" pitchFamily="34" charset="-128"/>
              </a:defRPr>
            </a:lvl8pPr>
            <a:lvl9pPr marL="3886200" indent="-228600" defTabSz="447675" eaLnBrk="0" fontAlgn="base" hangingPunct="0">
              <a:lnSpc>
                <a:spcPct val="93000"/>
              </a:lnSpc>
              <a:spcBef>
                <a:spcPct val="0"/>
              </a:spcBef>
              <a:spcAft>
                <a:spcPct val="0"/>
              </a:spcAft>
              <a:buClr>
                <a:srgbClr val="000000"/>
              </a:buClr>
              <a:buSzPct val="100000"/>
              <a:buFont typeface="Times New Roman" panose="02020603050405020304" pitchFamily="18" charset="0"/>
              <a:tabLst>
                <a:tab pos="0" algn="l"/>
                <a:tab pos="446088" algn="l"/>
                <a:tab pos="895350" algn="l"/>
                <a:tab pos="1344613" algn="l"/>
                <a:tab pos="1793875" algn="l"/>
                <a:tab pos="2243138" algn="l"/>
                <a:tab pos="2692400" algn="l"/>
                <a:tab pos="3141663" algn="l"/>
                <a:tab pos="3590925" algn="l"/>
                <a:tab pos="4040188" algn="l"/>
                <a:tab pos="4489450" algn="l"/>
                <a:tab pos="4938713" algn="l"/>
                <a:tab pos="5387975" algn="l"/>
                <a:tab pos="5837238" algn="l"/>
                <a:tab pos="6286500" algn="l"/>
                <a:tab pos="6735763" algn="l"/>
                <a:tab pos="7185025" algn="l"/>
                <a:tab pos="7634288" algn="l"/>
                <a:tab pos="8083550" algn="l"/>
                <a:tab pos="8532813" algn="l"/>
                <a:tab pos="8982075" algn="l"/>
              </a:tabLst>
              <a:defRPr sz="2400">
                <a:solidFill>
                  <a:schemeClr val="bg1"/>
                </a:solidFill>
                <a:latin typeface="Arial" panose="020B0604020202020204" pitchFamily="34" charset="0"/>
                <a:ea typeface="MS PGothic" panose="020B0600070205080204" pitchFamily="34" charset="-128"/>
              </a:defRPr>
            </a:lvl9pPr>
          </a:lstStyle>
          <a:p>
            <a:pPr eaLnBrk="1"/>
            <a:fld id="{9B710928-F320-4365-A1FF-7F44B486050E}" type="slidenum">
              <a:rPr lang="it-IT" altLang="it-IT" sz="1300">
                <a:solidFill>
                  <a:srgbClr val="000000"/>
                </a:solidFill>
              </a:rPr>
              <a:pPr eaLnBrk="1"/>
              <a:t>13</a:t>
            </a:fld>
            <a:endParaRPr lang="it-IT" altLang="it-IT" sz="1300">
              <a:solidFill>
                <a:srgbClr val="000000"/>
              </a:solidFill>
            </a:endParaRPr>
          </a:p>
        </p:txBody>
      </p:sp>
      <p:sp>
        <p:nvSpPr>
          <p:cNvPr id="5" name="Rectangle 4"/>
          <p:cNvSpPr>
            <a:spLocks noChangeArrowheads="1"/>
          </p:cNvSpPr>
          <p:nvPr/>
        </p:nvSpPr>
        <p:spPr bwMode="auto">
          <a:xfrm>
            <a:off x="2160588" y="3529013"/>
            <a:ext cx="10080625" cy="0"/>
          </a:xfrm>
          <a:prstGeom prst="rect">
            <a:avLst/>
          </a:prstGeom>
          <a:noFill/>
          <a:ln>
            <a:noFill/>
          </a:ln>
          <a:effectLst/>
          <a:extLst>
            <a:ext uri="{909E8E84-426E-40DD-AFC4-6F175D3DCCD1}">
              <a14:hiddenFill xmlns:a14="http://schemas.microsoft.com/office/drawing/2010/main">
                <a:solidFill>
                  <a:srgbClr val="00B8FF"/>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prstTxWarp prst="textNoShape">
              <a:avLst/>
            </a:prstTxWarp>
            <a:spAutoFit/>
          </a:bodyPr>
          <a:lstStyle/>
          <a:p>
            <a:pPr marL="0" marR="0" lvl="0" indent="0" algn="l" defTabSz="447675" rtl="0" eaLnBrk="0" fontAlgn="base" latinLnBrk="0" hangingPunct="0">
              <a:lnSpc>
                <a:spcPct val="93000"/>
              </a:lnSpc>
              <a:spcBef>
                <a:spcPct val="0"/>
              </a:spcBef>
              <a:spcAft>
                <a:spcPct val="0"/>
              </a:spcAft>
              <a:buClr>
                <a:srgbClr val="000000"/>
              </a:buClr>
              <a:buSzPct val="100000"/>
              <a:buFont typeface="Times New Roman" panose="02020603050405020304" pitchFamily="18" charset="0"/>
              <a:buNone/>
              <a:tabLst/>
            </a:pPr>
            <a:r>
              <a:rPr kumimoji="0" lang="it-IT" altLang="it-IT" sz="2400" b="0" i="0" u="none" strike="noStrike" cap="none" normalizeH="0" baseline="0" smtClean="0">
                <a:ln>
                  <a:noFill/>
                </a:ln>
                <a:solidFill>
                  <a:schemeClr val="bg1"/>
                </a:solidFill>
                <a:effectLst/>
                <a:latin typeface="Arial" panose="020B0604020202020204" pitchFamily="34" charset="0"/>
                <a:ea typeface="MS PGothic" panose="020B0600070205080204" pitchFamily="34" charset="-128"/>
              </a:rPr>
              <a:t/>
            </a:r>
            <a:br>
              <a:rPr kumimoji="0" lang="it-IT" altLang="it-IT" sz="2400" b="0" i="0" u="none" strike="noStrike" cap="none" normalizeH="0" baseline="0" smtClean="0">
                <a:ln>
                  <a:noFill/>
                </a:ln>
                <a:solidFill>
                  <a:schemeClr val="bg1"/>
                </a:solidFill>
                <a:effectLst/>
                <a:latin typeface="Arial" panose="020B0604020202020204" pitchFamily="34" charset="0"/>
                <a:ea typeface="MS PGothic" panose="020B0600070205080204" pitchFamily="34" charset="-128"/>
              </a:rPr>
            </a:br>
            <a:endParaRPr kumimoji="0" lang="it-IT" altLang="it-IT" sz="2400" b="0" i="0" u="none" strike="noStrike" cap="none" normalizeH="0" baseline="0" smtClean="0">
              <a:ln>
                <a:noFill/>
              </a:ln>
              <a:solidFill>
                <a:schemeClr val="bg1"/>
              </a:solidFill>
              <a:effectLst/>
              <a:latin typeface="Arial" panose="020B0604020202020204" pitchFamily="34" charset="0"/>
              <a:ea typeface="MS PGothic" panose="020B0600070205080204" pitchFamily="34" charset="-128"/>
            </a:endParaRPr>
          </a:p>
        </p:txBody>
      </p:sp>
      <p:sp>
        <p:nvSpPr>
          <p:cNvPr id="8" name="Rectangle 7"/>
          <p:cNvSpPr/>
          <p:nvPr/>
        </p:nvSpPr>
        <p:spPr>
          <a:xfrm>
            <a:off x="576263" y="1259557"/>
            <a:ext cx="9072562" cy="5642122"/>
          </a:xfrm>
          <a:prstGeom prst="rect">
            <a:avLst/>
          </a:prstGeom>
        </p:spPr>
        <p:txBody>
          <a:bodyPr wrap="square">
            <a:spAutoFit/>
          </a:bodyPr>
          <a:lstStyle>
            <a:lvl1pPr eaLnBrk="0">
              <a:defRPr sz="2400">
                <a:solidFill>
                  <a:schemeClr val="bg1"/>
                </a:solidFill>
                <a:latin typeface="Arial" panose="020B0604020202020204" pitchFamily="34" charset="0"/>
                <a:ea typeface="MS PGothic" panose="020B0600070205080204" pitchFamily="34" charset="-128"/>
              </a:defRPr>
            </a:lvl1pPr>
            <a:lvl2pPr marL="742950" indent="-285750" eaLnBrk="0">
              <a:defRPr sz="2400">
                <a:solidFill>
                  <a:schemeClr val="bg1"/>
                </a:solidFill>
                <a:latin typeface="Arial" panose="020B0604020202020204" pitchFamily="34" charset="0"/>
                <a:ea typeface="MS PGothic" panose="020B0600070205080204" pitchFamily="34" charset="-128"/>
              </a:defRPr>
            </a:lvl2pPr>
            <a:lvl3pPr marL="1143000" indent="-228600" eaLnBrk="0">
              <a:defRPr sz="2400">
                <a:solidFill>
                  <a:schemeClr val="bg1"/>
                </a:solidFill>
                <a:latin typeface="Arial" panose="020B0604020202020204" pitchFamily="34" charset="0"/>
                <a:ea typeface="MS PGothic" panose="020B0600070205080204" pitchFamily="34" charset="-128"/>
              </a:defRPr>
            </a:lvl3pPr>
            <a:lvl4pPr marL="1600200" indent="-228600" eaLnBrk="0">
              <a:defRPr sz="2400">
                <a:solidFill>
                  <a:schemeClr val="bg1"/>
                </a:solidFill>
                <a:latin typeface="Arial" panose="020B0604020202020204" pitchFamily="34" charset="0"/>
                <a:ea typeface="MS PGothic" panose="020B0600070205080204" pitchFamily="34" charset="-128"/>
              </a:defRPr>
            </a:lvl4pPr>
            <a:lvl5pPr marL="2057400" indent="-228600" eaLnBrk="0">
              <a:defRPr sz="2400">
                <a:solidFill>
                  <a:schemeClr val="bg1"/>
                </a:solidFill>
                <a:latin typeface="Arial" panose="020B0604020202020204" pitchFamily="34" charset="0"/>
                <a:ea typeface="MS PGothic" panose="020B0600070205080204" pitchFamily="34" charset="-128"/>
              </a:defRPr>
            </a:lvl5pPr>
            <a:lvl6pPr marL="2514600" indent="-228600" defTabSz="447675" eaLnBrk="0" fontAlgn="base" hangingPunct="0">
              <a:lnSpc>
                <a:spcPct val="93000"/>
              </a:lnSpc>
              <a:spcBef>
                <a:spcPct val="0"/>
              </a:spcBef>
              <a:spcAft>
                <a:spcPct val="0"/>
              </a:spcAft>
              <a:buClr>
                <a:srgbClr val="000000"/>
              </a:buClr>
              <a:buSzPct val="100000"/>
              <a:buFont typeface="Times New Roman" panose="02020603050405020304" pitchFamily="18" charset="0"/>
              <a:defRPr sz="2400">
                <a:solidFill>
                  <a:schemeClr val="bg1"/>
                </a:solidFill>
                <a:latin typeface="Arial" panose="020B0604020202020204" pitchFamily="34" charset="0"/>
                <a:ea typeface="MS PGothic" panose="020B0600070205080204" pitchFamily="34" charset="-128"/>
              </a:defRPr>
            </a:lvl6pPr>
            <a:lvl7pPr marL="2971800" indent="-228600" defTabSz="447675" eaLnBrk="0" fontAlgn="base" hangingPunct="0">
              <a:lnSpc>
                <a:spcPct val="93000"/>
              </a:lnSpc>
              <a:spcBef>
                <a:spcPct val="0"/>
              </a:spcBef>
              <a:spcAft>
                <a:spcPct val="0"/>
              </a:spcAft>
              <a:buClr>
                <a:srgbClr val="000000"/>
              </a:buClr>
              <a:buSzPct val="100000"/>
              <a:buFont typeface="Times New Roman" panose="02020603050405020304" pitchFamily="18" charset="0"/>
              <a:defRPr sz="2400">
                <a:solidFill>
                  <a:schemeClr val="bg1"/>
                </a:solidFill>
                <a:latin typeface="Arial" panose="020B0604020202020204" pitchFamily="34" charset="0"/>
                <a:ea typeface="MS PGothic" panose="020B0600070205080204" pitchFamily="34" charset="-128"/>
              </a:defRPr>
            </a:lvl7pPr>
            <a:lvl8pPr marL="3429000" indent="-228600" defTabSz="447675" eaLnBrk="0" fontAlgn="base" hangingPunct="0">
              <a:lnSpc>
                <a:spcPct val="93000"/>
              </a:lnSpc>
              <a:spcBef>
                <a:spcPct val="0"/>
              </a:spcBef>
              <a:spcAft>
                <a:spcPct val="0"/>
              </a:spcAft>
              <a:buClr>
                <a:srgbClr val="000000"/>
              </a:buClr>
              <a:buSzPct val="100000"/>
              <a:buFont typeface="Times New Roman" panose="02020603050405020304" pitchFamily="18" charset="0"/>
              <a:defRPr sz="2400">
                <a:solidFill>
                  <a:schemeClr val="bg1"/>
                </a:solidFill>
                <a:latin typeface="Arial" panose="020B0604020202020204" pitchFamily="34" charset="0"/>
                <a:ea typeface="MS PGothic" panose="020B0600070205080204" pitchFamily="34" charset="-128"/>
              </a:defRPr>
            </a:lvl8pPr>
            <a:lvl9pPr marL="3886200" indent="-228600" defTabSz="447675" eaLnBrk="0" fontAlgn="base" hangingPunct="0">
              <a:lnSpc>
                <a:spcPct val="93000"/>
              </a:lnSpc>
              <a:spcBef>
                <a:spcPct val="0"/>
              </a:spcBef>
              <a:spcAft>
                <a:spcPct val="0"/>
              </a:spcAft>
              <a:buClr>
                <a:srgbClr val="000000"/>
              </a:buClr>
              <a:buSzPct val="100000"/>
              <a:buFont typeface="Times New Roman" panose="02020603050405020304" pitchFamily="18" charset="0"/>
              <a:defRPr sz="2400">
                <a:solidFill>
                  <a:schemeClr val="bg1"/>
                </a:solidFill>
                <a:latin typeface="Arial" panose="020B0604020202020204" pitchFamily="34" charset="0"/>
                <a:ea typeface="MS PGothic" panose="020B0600070205080204" pitchFamily="34" charset="-128"/>
              </a:defRPr>
            </a:lvl9pPr>
          </a:lstStyle>
          <a:p>
            <a:pPr eaLnBrk="1">
              <a:spcAft>
                <a:spcPts val="1200"/>
              </a:spcAft>
            </a:pPr>
            <a:r>
              <a:rPr lang="en-US" altLang="it-IT" sz="1800" dirty="0" smtClean="0">
                <a:solidFill>
                  <a:srgbClr val="000000"/>
                </a:solidFill>
              </a:rPr>
              <a:t>The RFPS is, from the point of view of safety systems, a </a:t>
            </a:r>
            <a:r>
              <a:rPr lang="en-US" altLang="it-IT" sz="1800" dirty="0" err="1" smtClean="0">
                <a:solidFill>
                  <a:srgbClr val="000000"/>
                </a:solidFill>
              </a:rPr>
              <a:t>SIL</a:t>
            </a:r>
            <a:r>
              <a:rPr lang="en-US" altLang="it-IT" sz="1800" dirty="0" smtClean="0">
                <a:solidFill>
                  <a:srgbClr val="000000"/>
                </a:solidFill>
              </a:rPr>
              <a:t>-3 system</a:t>
            </a:r>
            <a:endParaRPr lang="en-US" altLang="it-IT" sz="1800" dirty="0">
              <a:solidFill>
                <a:schemeClr val="tx1"/>
              </a:solidFill>
            </a:endParaRPr>
          </a:p>
          <a:p>
            <a:pPr algn="ctr" eaLnBrk="1">
              <a:spcAft>
                <a:spcPts val="1200"/>
              </a:spcAft>
            </a:pPr>
            <a:r>
              <a:rPr lang="en-US" altLang="it-IT" sz="1800" dirty="0" smtClean="0">
                <a:solidFill>
                  <a:srgbClr val="C00000"/>
                </a:solidFill>
              </a:rPr>
              <a:t> </a:t>
            </a:r>
            <a:r>
              <a:rPr lang="en-US" altLang="it-IT" sz="1800" b="1" dirty="0" smtClean="0">
                <a:solidFill>
                  <a:srgbClr val="C00000"/>
                </a:solidFill>
              </a:rPr>
              <a:t>ONLY for the High Voltage CABINET</a:t>
            </a:r>
            <a:endParaRPr lang="en-US" altLang="it-IT" sz="1800" b="1" dirty="0" smtClean="0">
              <a:solidFill>
                <a:schemeClr val="tx1"/>
              </a:solidFill>
            </a:endParaRPr>
          </a:p>
          <a:p>
            <a:pPr eaLnBrk="1">
              <a:spcAft>
                <a:spcPts val="1200"/>
              </a:spcAft>
            </a:pPr>
            <a:r>
              <a:rPr lang="en-US" altLang="it-IT" sz="1600" dirty="0" smtClean="0">
                <a:solidFill>
                  <a:srgbClr val="000000"/>
                </a:solidFill>
              </a:rPr>
              <a:t>SIL-3 means in this context  </a:t>
            </a:r>
          </a:p>
          <a:p>
            <a:pPr marL="285750" indent="-285750" eaLnBrk="1">
              <a:spcAft>
                <a:spcPts val="1200"/>
              </a:spcAft>
              <a:buFont typeface="Arial" panose="020B0604020202020204" pitchFamily="34" charset="0"/>
              <a:buChar char="•"/>
            </a:pPr>
            <a:r>
              <a:rPr lang="en-US" altLang="it-IT" sz="1600" dirty="0" smtClean="0">
                <a:solidFill>
                  <a:srgbClr val="000000"/>
                </a:solidFill>
              </a:rPr>
              <a:t>Hardwired safety system</a:t>
            </a:r>
          </a:p>
          <a:p>
            <a:pPr marL="285750" indent="-285750" eaLnBrk="1">
              <a:spcAft>
                <a:spcPts val="1200"/>
              </a:spcAft>
              <a:buFont typeface="Arial" panose="020B0604020202020204" pitchFamily="34" charset="0"/>
              <a:buChar char="•"/>
            </a:pPr>
            <a:r>
              <a:rPr lang="en-US" altLang="it-IT" sz="1600" dirty="0" smtClean="0">
                <a:solidFill>
                  <a:srgbClr val="000000"/>
                </a:solidFill>
              </a:rPr>
              <a:t>Redundant circuit</a:t>
            </a:r>
          </a:p>
          <a:p>
            <a:pPr marL="285750" indent="-285750" eaLnBrk="1">
              <a:spcAft>
                <a:spcPts val="1200"/>
              </a:spcAft>
              <a:buFont typeface="Arial" panose="020B0604020202020204" pitchFamily="34" charset="0"/>
              <a:buChar char="•"/>
            </a:pPr>
            <a:r>
              <a:rPr lang="en-US" altLang="it-IT" sz="1600" dirty="0" smtClean="0">
                <a:solidFill>
                  <a:srgbClr val="000000"/>
                </a:solidFill>
              </a:rPr>
              <a:t>No dependencies by any microprocessor, PLC or programmable logic device</a:t>
            </a:r>
          </a:p>
          <a:p>
            <a:pPr eaLnBrk="1">
              <a:spcAft>
                <a:spcPts val="1200"/>
              </a:spcAft>
            </a:pPr>
            <a:r>
              <a:rPr lang="en-US" altLang="it-IT" sz="1600" dirty="0" smtClean="0">
                <a:solidFill>
                  <a:srgbClr val="000000"/>
                </a:solidFill>
              </a:rPr>
              <a:t>The RFPS control system shall perform interlock protection over the equipment, and shall guarantee personnel protection via fail-safe design.</a:t>
            </a:r>
          </a:p>
          <a:p>
            <a:pPr eaLnBrk="1">
              <a:spcAft>
                <a:spcPts val="1200"/>
              </a:spcAft>
            </a:pPr>
            <a:endParaRPr lang="en-US" altLang="it-IT" sz="1800" dirty="0" smtClean="0">
              <a:solidFill>
                <a:srgbClr val="000000"/>
              </a:solidFill>
            </a:endParaRPr>
          </a:p>
          <a:p>
            <a:pPr eaLnBrk="1">
              <a:spcAft>
                <a:spcPts val="1200"/>
              </a:spcAft>
            </a:pPr>
            <a:r>
              <a:rPr lang="en-US" altLang="it-IT" sz="1800" dirty="0" smtClean="0">
                <a:solidFill>
                  <a:srgbClr val="000000"/>
                </a:solidFill>
              </a:rPr>
              <a:t>The RFPS shall also be equipped with:</a:t>
            </a:r>
          </a:p>
          <a:p>
            <a:pPr marL="285750" indent="-285750" eaLnBrk="1">
              <a:spcAft>
                <a:spcPts val="1200"/>
              </a:spcAft>
              <a:buFont typeface="Arial" panose="020B0604020202020204" pitchFamily="34" charset="0"/>
              <a:buChar char="•"/>
            </a:pPr>
            <a:r>
              <a:rPr lang="en-US" altLang="it-IT" sz="1600" dirty="0" smtClean="0">
                <a:solidFill>
                  <a:srgbClr val="000000"/>
                </a:solidFill>
              </a:rPr>
              <a:t>Emergency Stop, cat.0 device, on main electrical supply </a:t>
            </a:r>
          </a:p>
          <a:p>
            <a:pPr marL="285750" indent="-285750" eaLnBrk="1">
              <a:spcAft>
                <a:spcPts val="1200"/>
              </a:spcAft>
              <a:buFont typeface="Arial" panose="020B0604020202020204" pitchFamily="34" charset="0"/>
              <a:buChar char="•"/>
            </a:pPr>
            <a:r>
              <a:rPr lang="en-US" altLang="it-IT" sz="1600" dirty="0" smtClean="0">
                <a:solidFill>
                  <a:srgbClr val="000000"/>
                </a:solidFill>
              </a:rPr>
              <a:t>Manually-operated mains isolating device</a:t>
            </a:r>
          </a:p>
          <a:p>
            <a:pPr marL="285750" indent="-285750" eaLnBrk="1">
              <a:spcAft>
                <a:spcPts val="1200"/>
              </a:spcAft>
              <a:buFont typeface="Arial" panose="020B0604020202020204" pitchFamily="34" charset="0"/>
              <a:buChar char="•"/>
            </a:pPr>
            <a:r>
              <a:rPr lang="en-US" altLang="it-IT" sz="1600" dirty="0" smtClean="0">
                <a:solidFill>
                  <a:srgbClr val="000000"/>
                </a:solidFill>
              </a:rPr>
              <a:t>Manual discharger of electrostatic accumulation on high voltage capacitors</a:t>
            </a:r>
          </a:p>
          <a:p>
            <a:pPr marL="285750" indent="-285750" eaLnBrk="1">
              <a:spcAft>
                <a:spcPts val="1200"/>
              </a:spcAft>
              <a:buFont typeface="Arial" panose="020B0604020202020204" pitchFamily="34" charset="0"/>
              <a:buChar char="•"/>
            </a:pPr>
            <a:r>
              <a:rPr lang="en-US" altLang="it-IT" sz="1600" dirty="0" smtClean="0">
                <a:solidFill>
                  <a:srgbClr val="000000"/>
                </a:solidFill>
              </a:rPr>
              <a:t>Interlocked cabinet doors, against electric shock</a:t>
            </a:r>
          </a:p>
          <a:p>
            <a:pPr marL="285750" indent="-285750" eaLnBrk="1">
              <a:spcAft>
                <a:spcPts val="1200"/>
              </a:spcAft>
              <a:buFont typeface="Arial" panose="020B0604020202020204" pitchFamily="34" charset="0"/>
              <a:buChar char="•"/>
            </a:pPr>
            <a:r>
              <a:rPr lang="en-US" altLang="it-IT" sz="1600" dirty="0" smtClean="0">
                <a:solidFill>
                  <a:srgbClr val="000000"/>
                </a:solidFill>
              </a:rPr>
              <a:t>Earthed metallic cabinet and doors</a:t>
            </a:r>
          </a:p>
        </p:txBody>
      </p:sp>
    </p:spTree>
    <p:extLst>
      <p:ext uri="{BB962C8B-B14F-4D97-AF65-F5344CB8AC3E}">
        <p14:creationId xmlns:p14="http://schemas.microsoft.com/office/powerpoint/2010/main" val="3066211407"/>
      </p:ext>
    </p:extLst>
  </p:cSld>
  <p:clrMapOvr>
    <a:masterClrMapping/>
  </p:clrMapOvr>
  <p:transition spd="med">
    <p:fade/>
  </p:transition>
  <p:timing>
    <p:tnLst>
      <p:par>
        <p:cTn id="1" dur="indefinite" restart="never" nodeType="tmRoot"/>
      </p:par>
    </p:tn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6385" name="Title 1"/>
          <p:cNvSpPr>
            <a:spLocks noGrp="1"/>
          </p:cNvSpPr>
          <p:nvPr>
            <p:ph type="title"/>
          </p:nvPr>
        </p:nvSpPr>
        <p:spPr bwMode="auto">
          <a:xfrm>
            <a:off x="2952750" y="179388"/>
            <a:ext cx="6696075" cy="936625"/>
          </a:xfrm>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Ctr="0" compatLnSpc="1">
            <a:prstTxWarp prst="textNoShape">
              <a:avLst/>
            </a:prstTxWarp>
          </a:bodyPr>
          <a:lstStyle/>
          <a:p>
            <a:pPr eaLnBrk="1" hangingPunct="1"/>
            <a:r>
              <a:rPr lang="en-GB" altLang="it-IT" dirty="0"/>
              <a:t>RFPS </a:t>
            </a:r>
            <a:r>
              <a:rPr lang="en-GB" altLang="it-IT" dirty="0" smtClean="0"/>
              <a:t>safety documents</a:t>
            </a:r>
            <a:endParaRPr lang="en-US" altLang="it-IT" b="1" dirty="0" smtClean="0">
              <a:cs typeface="MS PGothic" panose="020B0600070205080204" pitchFamily="34" charset="-128"/>
            </a:endParaRPr>
          </a:p>
        </p:txBody>
      </p:sp>
      <p:sp>
        <p:nvSpPr>
          <p:cNvPr id="4" name="Slide Number Placeholder 3"/>
          <p:cNvSpPr>
            <a:spLocks noGrp="1"/>
          </p:cNvSpPr>
          <p:nvPr>
            <p:ph type="sldNum" sz="quarter" idx="10"/>
          </p:nvPr>
        </p:nvSpPr>
        <p:spPr>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9525">
                <a:solidFill>
                  <a:srgbClr val="808080"/>
                </a:solidFill>
                <a:round/>
                <a:headEnd/>
                <a:tailEnd/>
              </a14:hiddenLine>
            </a:ext>
            <a:ext uri="{AF507438-7753-43e0-B8FC-AC1667EBCBE1}">
              <a14:hiddenEffects xmlns="" xmlns:a14="http://schemas.microsoft.com/office/drawing/2010/main">
                <a:effectLst>
                  <a:outerShdw blurRad="63500" dist="38099" dir="2700000" algn="ctr" rotWithShape="0">
                    <a:schemeClr val="bg2">
                      <a:alpha val="74997"/>
                    </a:schemeClr>
                  </a:outerShdw>
                </a:effectLst>
              </a14:hiddenEffects>
            </a:ext>
            <a:ext uri="{FAA26D3D-D897-4be2-8F04-BA451C77F1D7}">
              <ma14:placeholderFlag xmlns="" xmlns:ma14="http://schemas.microsoft.com/office/mac/drawingml/2011/main" val="1"/>
            </a:ext>
          </a:extLst>
        </p:spPr>
        <p:txBody>
          <a:bodyPr/>
          <a:lstStyle>
            <a:lvl1pPr eaLnBrk="0">
              <a:tabLst>
                <a:tab pos="0" algn="l"/>
                <a:tab pos="446088" algn="l"/>
                <a:tab pos="895350" algn="l"/>
                <a:tab pos="1344613" algn="l"/>
                <a:tab pos="1793875" algn="l"/>
                <a:tab pos="2243138" algn="l"/>
                <a:tab pos="2692400" algn="l"/>
                <a:tab pos="3141663" algn="l"/>
                <a:tab pos="3590925" algn="l"/>
                <a:tab pos="4040188" algn="l"/>
                <a:tab pos="4489450" algn="l"/>
                <a:tab pos="4938713" algn="l"/>
                <a:tab pos="5387975" algn="l"/>
                <a:tab pos="5837238" algn="l"/>
                <a:tab pos="6286500" algn="l"/>
                <a:tab pos="6735763" algn="l"/>
                <a:tab pos="7185025" algn="l"/>
                <a:tab pos="7634288" algn="l"/>
                <a:tab pos="8083550" algn="l"/>
                <a:tab pos="8532813" algn="l"/>
                <a:tab pos="8982075" algn="l"/>
              </a:tabLst>
              <a:defRPr sz="2400">
                <a:solidFill>
                  <a:schemeClr val="bg1"/>
                </a:solidFill>
                <a:latin typeface="Arial" panose="020B0604020202020204" pitchFamily="34" charset="0"/>
                <a:ea typeface="MS PGothic" panose="020B0600070205080204" pitchFamily="34" charset="-128"/>
              </a:defRPr>
            </a:lvl1pPr>
            <a:lvl2pPr marL="742950" indent="-285750" eaLnBrk="0">
              <a:tabLst>
                <a:tab pos="0" algn="l"/>
                <a:tab pos="446088" algn="l"/>
                <a:tab pos="895350" algn="l"/>
                <a:tab pos="1344613" algn="l"/>
                <a:tab pos="1793875" algn="l"/>
                <a:tab pos="2243138" algn="l"/>
                <a:tab pos="2692400" algn="l"/>
                <a:tab pos="3141663" algn="l"/>
                <a:tab pos="3590925" algn="l"/>
                <a:tab pos="4040188" algn="l"/>
                <a:tab pos="4489450" algn="l"/>
                <a:tab pos="4938713" algn="l"/>
                <a:tab pos="5387975" algn="l"/>
                <a:tab pos="5837238" algn="l"/>
                <a:tab pos="6286500" algn="l"/>
                <a:tab pos="6735763" algn="l"/>
                <a:tab pos="7185025" algn="l"/>
                <a:tab pos="7634288" algn="l"/>
                <a:tab pos="8083550" algn="l"/>
                <a:tab pos="8532813" algn="l"/>
                <a:tab pos="8982075" algn="l"/>
              </a:tabLst>
              <a:defRPr sz="2400">
                <a:solidFill>
                  <a:schemeClr val="bg1"/>
                </a:solidFill>
                <a:latin typeface="Arial" panose="020B0604020202020204" pitchFamily="34" charset="0"/>
                <a:ea typeface="MS PGothic" panose="020B0600070205080204" pitchFamily="34" charset="-128"/>
              </a:defRPr>
            </a:lvl2pPr>
            <a:lvl3pPr marL="1143000" indent="-228600" eaLnBrk="0">
              <a:tabLst>
                <a:tab pos="0" algn="l"/>
                <a:tab pos="446088" algn="l"/>
                <a:tab pos="895350" algn="l"/>
                <a:tab pos="1344613" algn="l"/>
                <a:tab pos="1793875" algn="l"/>
                <a:tab pos="2243138" algn="l"/>
                <a:tab pos="2692400" algn="l"/>
                <a:tab pos="3141663" algn="l"/>
                <a:tab pos="3590925" algn="l"/>
                <a:tab pos="4040188" algn="l"/>
                <a:tab pos="4489450" algn="l"/>
                <a:tab pos="4938713" algn="l"/>
                <a:tab pos="5387975" algn="l"/>
                <a:tab pos="5837238" algn="l"/>
                <a:tab pos="6286500" algn="l"/>
                <a:tab pos="6735763" algn="l"/>
                <a:tab pos="7185025" algn="l"/>
                <a:tab pos="7634288" algn="l"/>
                <a:tab pos="8083550" algn="l"/>
                <a:tab pos="8532813" algn="l"/>
                <a:tab pos="8982075" algn="l"/>
              </a:tabLst>
              <a:defRPr sz="2400">
                <a:solidFill>
                  <a:schemeClr val="bg1"/>
                </a:solidFill>
                <a:latin typeface="Arial" panose="020B0604020202020204" pitchFamily="34" charset="0"/>
                <a:ea typeface="MS PGothic" panose="020B0600070205080204" pitchFamily="34" charset="-128"/>
              </a:defRPr>
            </a:lvl3pPr>
            <a:lvl4pPr marL="1600200" indent="-228600" eaLnBrk="0">
              <a:tabLst>
                <a:tab pos="0" algn="l"/>
                <a:tab pos="446088" algn="l"/>
                <a:tab pos="895350" algn="l"/>
                <a:tab pos="1344613" algn="l"/>
                <a:tab pos="1793875" algn="l"/>
                <a:tab pos="2243138" algn="l"/>
                <a:tab pos="2692400" algn="l"/>
                <a:tab pos="3141663" algn="l"/>
                <a:tab pos="3590925" algn="l"/>
                <a:tab pos="4040188" algn="l"/>
                <a:tab pos="4489450" algn="l"/>
                <a:tab pos="4938713" algn="l"/>
                <a:tab pos="5387975" algn="l"/>
                <a:tab pos="5837238" algn="l"/>
                <a:tab pos="6286500" algn="l"/>
                <a:tab pos="6735763" algn="l"/>
                <a:tab pos="7185025" algn="l"/>
                <a:tab pos="7634288" algn="l"/>
                <a:tab pos="8083550" algn="l"/>
                <a:tab pos="8532813" algn="l"/>
                <a:tab pos="8982075" algn="l"/>
              </a:tabLst>
              <a:defRPr sz="2400">
                <a:solidFill>
                  <a:schemeClr val="bg1"/>
                </a:solidFill>
                <a:latin typeface="Arial" panose="020B0604020202020204" pitchFamily="34" charset="0"/>
                <a:ea typeface="MS PGothic" panose="020B0600070205080204" pitchFamily="34" charset="-128"/>
              </a:defRPr>
            </a:lvl4pPr>
            <a:lvl5pPr marL="2057400" indent="-228600" eaLnBrk="0">
              <a:tabLst>
                <a:tab pos="0" algn="l"/>
                <a:tab pos="446088" algn="l"/>
                <a:tab pos="895350" algn="l"/>
                <a:tab pos="1344613" algn="l"/>
                <a:tab pos="1793875" algn="l"/>
                <a:tab pos="2243138" algn="l"/>
                <a:tab pos="2692400" algn="l"/>
                <a:tab pos="3141663" algn="l"/>
                <a:tab pos="3590925" algn="l"/>
                <a:tab pos="4040188" algn="l"/>
                <a:tab pos="4489450" algn="l"/>
                <a:tab pos="4938713" algn="l"/>
                <a:tab pos="5387975" algn="l"/>
                <a:tab pos="5837238" algn="l"/>
                <a:tab pos="6286500" algn="l"/>
                <a:tab pos="6735763" algn="l"/>
                <a:tab pos="7185025" algn="l"/>
                <a:tab pos="7634288" algn="l"/>
                <a:tab pos="8083550" algn="l"/>
                <a:tab pos="8532813" algn="l"/>
                <a:tab pos="8982075" algn="l"/>
              </a:tabLst>
              <a:defRPr sz="2400">
                <a:solidFill>
                  <a:schemeClr val="bg1"/>
                </a:solidFill>
                <a:latin typeface="Arial" panose="020B0604020202020204" pitchFamily="34" charset="0"/>
                <a:ea typeface="MS PGothic" panose="020B0600070205080204" pitchFamily="34" charset="-128"/>
              </a:defRPr>
            </a:lvl5pPr>
            <a:lvl6pPr marL="2514600" indent="-228600" defTabSz="447675" eaLnBrk="0" fontAlgn="base" hangingPunct="0">
              <a:lnSpc>
                <a:spcPct val="93000"/>
              </a:lnSpc>
              <a:spcBef>
                <a:spcPct val="0"/>
              </a:spcBef>
              <a:spcAft>
                <a:spcPct val="0"/>
              </a:spcAft>
              <a:buClr>
                <a:srgbClr val="000000"/>
              </a:buClr>
              <a:buSzPct val="100000"/>
              <a:buFont typeface="Times New Roman" panose="02020603050405020304" pitchFamily="18" charset="0"/>
              <a:tabLst>
                <a:tab pos="0" algn="l"/>
                <a:tab pos="446088" algn="l"/>
                <a:tab pos="895350" algn="l"/>
                <a:tab pos="1344613" algn="l"/>
                <a:tab pos="1793875" algn="l"/>
                <a:tab pos="2243138" algn="l"/>
                <a:tab pos="2692400" algn="l"/>
                <a:tab pos="3141663" algn="l"/>
                <a:tab pos="3590925" algn="l"/>
                <a:tab pos="4040188" algn="l"/>
                <a:tab pos="4489450" algn="l"/>
                <a:tab pos="4938713" algn="l"/>
                <a:tab pos="5387975" algn="l"/>
                <a:tab pos="5837238" algn="l"/>
                <a:tab pos="6286500" algn="l"/>
                <a:tab pos="6735763" algn="l"/>
                <a:tab pos="7185025" algn="l"/>
                <a:tab pos="7634288" algn="l"/>
                <a:tab pos="8083550" algn="l"/>
                <a:tab pos="8532813" algn="l"/>
                <a:tab pos="8982075" algn="l"/>
              </a:tabLst>
              <a:defRPr sz="2400">
                <a:solidFill>
                  <a:schemeClr val="bg1"/>
                </a:solidFill>
                <a:latin typeface="Arial" panose="020B0604020202020204" pitchFamily="34" charset="0"/>
                <a:ea typeface="MS PGothic" panose="020B0600070205080204" pitchFamily="34" charset="-128"/>
              </a:defRPr>
            </a:lvl6pPr>
            <a:lvl7pPr marL="2971800" indent="-228600" defTabSz="447675" eaLnBrk="0" fontAlgn="base" hangingPunct="0">
              <a:lnSpc>
                <a:spcPct val="93000"/>
              </a:lnSpc>
              <a:spcBef>
                <a:spcPct val="0"/>
              </a:spcBef>
              <a:spcAft>
                <a:spcPct val="0"/>
              </a:spcAft>
              <a:buClr>
                <a:srgbClr val="000000"/>
              </a:buClr>
              <a:buSzPct val="100000"/>
              <a:buFont typeface="Times New Roman" panose="02020603050405020304" pitchFamily="18" charset="0"/>
              <a:tabLst>
                <a:tab pos="0" algn="l"/>
                <a:tab pos="446088" algn="l"/>
                <a:tab pos="895350" algn="l"/>
                <a:tab pos="1344613" algn="l"/>
                <a:tab pos="1793875" algn="l"/>
                <a:tab pos="2243138" algn="l"/>
                <a:tab pos="2692400" algn="l"/>
                <a:tab pos="3141663" algn="l"/>
                <a:tab pos="3590925" algn="l"/>
                <a:tab pos="4040188" algn="l"/>
                <a:tab pos="4489450" algn="l"/>
                <a:tab pos="4938713" algn="l"/>
                <a:tab pos="5387975" algn="l"/>
                <a:tab pos="5837238" algn="l"/>
                <a:tab pos="6286500" algn="l"/>
                <a:tab pos="6735763" algn="l"/>
                <a:tab pos="7185025" algn="l"/>
                <a:tab pos="7634288" algn="l"/>
                <a:tab pos="8083550" algn="l"/>
                <a:tab pos="8532813" algn="l"/>
                <a:tab pos="8982075" algn="l"/>
              </a:tabLst>
              <a:defRPr sz="2400">
                <a:solidFill>
                  <a:schemeClr val="bg1"/>
                </a:solidFill>
                <a:latin typeface="Arial" panose="020B0604020202020204" pitchFamily="34" charset="0"/>
                <a:ea typeface="MS PGothic" panose="020B0600070205080204" pitchFamily="34" charset="-128"/>
              </a:defRPr>
            </a:lvl7pPr>
            <a:lvl8pPr marL="3429000" indent="-228600" defTabSz="447675" eaLnBrk="0" fontAlgn="base" hangingPunct="0">
              <a:lnSpc>
                <a:spcPct val="93000"/>
              </a:lnSpc>
              <a:spcBef>
                <a:spcPct val="0"/>
              </a:spcBef>
              <a:spcAft>
                <a:spcPct val="0"/>
              </a:spcAft>
              <a:buClr>
                <a:srgbClr val="000000"/>
              </a:buClr>
              <a:buSzPct val="100000"/>
              <a:buFont typeface="Times New Roman" panose="02020603050405020304" pitchFamily="18" charset="0"/>
              <a:tabLst>
                <a:tab pos="0" algn="l"/>
                <a:tab pos="446088" algn="l"/>
                <a:tab pos="895350" algn="l"/>
                <a:tab pos="1344613" algn="l"/>
                <a:tab pos="1793875" algn="l"/>
                <a:tab pos="2243138" algn="l"/>
                <a:tab pos="2692400" algn="l"/>
                <a:tab pos="3141663" algn="l"/>
                <a:tab pos="3590925" algn="l"/>
                <a:tab pos="4040188" algn="l"/>
                <a:tab pos="4489450" algn="l"/>
                <a:tab pos="4938713" algn="l"/>
                <a:tab pos="5387975" algn="l"/>
                <a:tab pos="5837238" algn="l"/>
                <a:tab pos="6286500" algn="l"/>
                <a:tab pos="6735763" algn="l"/>
                <a:tab pos="7185025" algn="l"/>
                <a:tab pos="7634288" algn="l"/>
                <a:tab pos="8083550" algn="l"/>
                <a:tab pos="8532813" algn="l"/>
                <a:tab pos="8982075" algn="l"/>
              </a:tabLst>
              <a:defRPr sz="2400">
                <a:solidFill>
                  <a:schemeClr val="bg1"/>
                </a:solidFill>
                <a:latin typeface="Arial" panose="020B0604020202020204" pitchFamily="34" charset="0"/>
                <a:ea typeface="MS PGothic" panose="020B0600070205080204" pitchFamily="34" charset="-128"/>
              </a:defRPr>
            </a:lvl8pPr>
            <a:lvl9pPr marL="3886200" indent="-228600" defTabSz="447675" eaLnBrk="0" fontAlgn="base" hangingPunct="0">
              <a:lnSpc>
                <a:spcPct val="93000"/>
              </a:lnSpc>
              <a:spcBef>
                <a:spcPct val="0"/>
              </a:spcBef>
              <a:spcAft>
                <a:spcPct val="0"/>
              </a:spcAft>
              <a:buClr>
                <a:srgbClr val="000000"/>
              </a:buClr>
              <a:buSzPct val="100000"/>
              <a:buFont typeface="Times New Roman" panose="02020603050405020304" pitchFamily="18" charset="0"/>
              <a:tabLst>
                <a:tab pos="0" algn="l"/>
                <a:tab pos="446088" algn="l"/>
                <a:tab pos="895350" algn="l"/>
                <a:tab pos="1344613" algn="l"/>
                <a:tab pos="1793875" algn="l"/>
                <a:tab pos="2243138" algn="l"/>
                <a:tab pos="2692400" algn="l"/>
                <a:tab pos="3141663" algn="l"/>
                <a:tab pos="3590925" algn="l"/>
                <a:tab pos="4040188" algn="l"/>
                <a:tab pos="4489450" algn="l"/>
                <a:tab pos="4938713" algn="l"/>
                <a:tab pos="5387975" algn="l"/>
                <a:tab pos="5837238" algn="l"/>
                <a:tab pos="6286500" algn="l"/>
                <a:tab pos="6735763" algn="l"/>
                <a:tab pos="7185025" algn="l"/>
                <a:tab pos="7634288" algn="l"/>
                <a:tab pos="8083550" algn="l"/>
                <a:tab pos="8532813" algn="l"/>
                <a:tab pos="8982075" algn="l"/>
              </a:tabLst>
              <a:defRPr sz="2400">
                <a:solidFill>
                  <a:schemeClr val="bg1"/>
                </a:solidFill>
                <a:latin typeface="Arial" panose="020B0604020202020204" pitchFamily="34" charset="0"/>
                <a:ea typeface="MS PGothic" panose="020B0600070205080204" pitchFamily="34" charset="-128"/>
              </a:defRPr>
            </a:lvl9pPr>
          </a:lstStyle>
          <a:p>
            <a:pPr eaLnBrk="1"/>
            <a:fld id="{9B710928-F320-4365-A1FF-7F44B486050E}" type="slidenum">
              <a:rPr lang="it-IT" altLang="it-IT" sz="1300">
                <a:solidFill>
                  <a:srgbClr val="000000"/>
                </a:solidFill>
              </a:rPr>
              <a:pPr eaLnBrk="1"/>
              <a:t>14</a:t>
            </a:fld>
            <a:endParaRPr lang="it-IT" altLang="it-IT" sz="1300">
              <a:solidFill>
                <a:srgbClr val="000000"/>
              </a:solidFill>
            </a:endParaRPr>
          </a:p>
        </p:txBody>
      </p:sp>
      <p:sp>
        <p:nvSpPr>
          <p:cNvPr id="5" name="Rectangle 4"/>
          <p:cNvSpPr>
            <a:spLocks noChangeArrowheads="1"/>
          </p:cNvSpPr>
          <p:nvPr/>
        </p:nvSpPr>
        <p:spPr bwMode="auto">
          <a:xfrm>
            <a:off x="2160588" y="3529013"/>
            <a:ext cx="10080625" cy="0"/>
          </a:xfrm>
          <a:prstGeom prst="rect">
            <a:avLst/>
          </a:prstGeom>
          <a:noFill/>
          <a:ln>
            <a:noFill/>
          </a:ln>
          <a:effectLst/>
          <a:extLst>
            <a:ext uri="{909E8E84-426E-40DD-AFC4-6F175D3DCCD1}">
              <a14:hiddenFill xmlns:a14="http://schemas.microsoft.com/office/drawing/2010/main">
                <a:solidFill>
                  <a:srgbClr val="00B8FF"/>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prstTxWarp prst="textNoShape">
              <a:avLst/>
            </a:prstTxWarp>
            <a:spAutoFit/>
          </a:bodyPr>
          <a:lstStyle/>
          <a:p>
            <a:pPr marL="0" marR="0" lvl="0" indent="0" algn="l" defTabSz="447675" rtl="0" eaLnBrk="0" fontAlgn="base" latinLnBrk="0" hangingPunct="0">
              <a:lnSpc>
                <a:spcPct val="93000"/>
              </a:lnSpc>
              <a:spcBef>
                <a:spcPct val="0"/>
              </a:spcBef>
              <a:spcAft>
                <a:spcPct val="0"/>
              </a:spcAft>
              <a:buClr>
                <a:srgbClr val="000000"/>
              </a:buClr>
              <a:buSzPct val="100000"/>
              <a:buFont typeface="Times New Roman" panose="02020603050405020304" pitchFamily="18" charset="0"/>
              <a:buNone/>
              <a:tabLst/>
            </a:pPr>
            <a:r>
              <a:rPr kumimoji="0" lang="it-IT" altLang="it-IT" sz="2400" b="0" i="0" u="none" strike="noStrike" cap="none" normalizeH="0" baseline="0" smtClean="0">
                <a:ln>
                  <a:noFill/>
                </a:ln>
                <a:solidFill>
                  <a:schemeClr val="bg1"/>
                </a:solidFill>
                <a:effectLst/>
                <a:latin typeface="Arial" panose="020B0604020202020204" pitchFamily="34" charset="0"/>
                <a:ea typeface="MS PGothic" panose="020B0600070205080204" pitchFamily="34" charset="-128"/>
              </a:rPr>
              <a:t/>
            </a:r>
            <a:br>
              <a:rPr kumimoji="0" lang="it-IT" altLang="it-IT" sz="2400" b="0" i="0" u="none" strike="noStrike" cap="none" normalizeH="0" baseline="0" smtClean="0">
                <a:ln>
                  <a:noFill/>
                </a:ln>
                <a:solidFill>
                  <a:schemeClr val="bg1"/>
                </a:solidFill>
                <a:effectLst/>
                <a:latin typeface="Arial" panose="020B0604020202020204" pitchFamily="34" charset="0"/>
                <a:ea typeface="MS PGothic" panose="020B0600070205080204" pitchFamily="34" charset="-128"/>
              </a:rPr>
            </a:br>
            <a:endParaRPr kumimoji="0" lang="it-IT" altLang="it-IT" sz="2400" b="0" i="0" u="none" strike="noStrike" cap="none" normalizeH="0" baseline="0" smtClean="0">
              <a:ln>
                <a:noFill/>
              </a:ln>
              <a:solidFill>
                <a:schemeClr val="bg1"/>
              </a:solidFill>
              <a:effectLst/>
              <a:latin typeface="Arial" panose="020B0604020202020204" pitchFamily="34" charset="0"/>
              <a:ea typeface="MS PGothic" panose="020B0600070205080204" pitchFamily="34" charset="-128"/>
            </a:endParaRPr>
          </a:p>
        </p:txBody>
      </p:sp>
      <p:sp>
        <p:nvSpPr>
          <p:cNvPr id="8" name="Rectangle 7"/>
          <p:cNvSpPr/>
          <p:nvPr/>
        </p:nvSpPr>
        <p:spPr>
          <a:xfrm>
            <a:off x="431800" y="1403573"/>
            <a:ext cx="9072562" cy="5245026"/>
          </a:xfrm>
          <a:prstGeom prst="rect">
            <a:avLst/>
          </a:prstGeom>
        </p:spPr>
        <p:txBody>
          <a:bodyPr wrap="square">
            <a:spAutoFit/>
          </a:bodyPr>
          <a:lstStyle>
            <a:lvl1pPr eaLnBrk="0">
              <a:defRPr sz="2400">
                <a:solidFill>
                  <a:schemeClr val="bg1"/>
                </a:solidFill>
                <a:latin typeface="Arial" panose="020B0604020202020204" pitchFamily="34" charset="0"/>
                <a:ea typeface="MS PGothic" panose="020B0600070205080204" pitchFamily="34" charset="-128"/>
              </a:defRPr>
            </a:lvl1pPr>
            <a:lvl2pPr marL="742950" indent="-285750" eaLnBrk="0">
              <a:defRPr sz="2400">
                <a:solidFill>
                  <a:schemeClr val="bg1"/>
                </a:solidFill>
                <a:latin typeface="Arial" panose="020B0604020202020204" pitchFamily="34" charset="0"/>
                <a:ea typeface="MS PGothic" panose="020B0600070205080204" pitchFamily="34" charset="-128"/>
              </a:defRPr>
            </a:lvl2pPr>
            <a:lvl3pPr marL="1143000" indent="-228600" eaLnBrk="0">
              <a:defRPr sz="2400">
                <a:solidFill>
                  <a:schemeClr val="bg1"/>
                </a:solidFill>
                <a:latin typeface="Arial" panose="020B0604020202020204" pitchFamily="34" charset="0"/>
                <a:ea typeface="MS PGothic" panose="020B0600070205080204" pitchFamily="34" charset="-128"/>
              </a:defRPr>
            </a:lvl3pPr>
            <a:lvl4pPr marL="1600200" indent="-228600" eaLnBrk="0">
              <a:defRPr sz="2400">
                <a:solidFill>
                  <a:schemeClr val="bg1"/>
                </a:solidFill>
                <a:latin typeface="Arial" panose="020B0604020202020204" pitchFamily="34" charset="0"/>
                <a:ea typeface="MS PGothic" panose="020B0600070205080204" pitchFamily="34" charset="-128"/>
              </a:defRPr>
            </a:lvl4pPr>
            <a:lvl5pPr marL="2057400" indent="-228600" eaLnBrk="0">
              <a:defRPr sz="2400">
                <a:solidFill>
                  <a:schemeClr val="bg1"/>
                </a:solidFill>
                <a:latin typeface="Arial" panose="020B0604020202020204" pitchFamily="34" charset="0"/>
                <a:ea typeface="MS PGothic" panose="020B0600070205080204" pitchFamily="34" charset="-128"/>
              </a:defRPr>
            </a:lvl5pPr>
            <a:lvl6pPr marL="2514600" indent="-228600" defTabSz="447675" eaLnBrk="0" fontAlgn="base" hangingPunct="0">
              <a:lnSpc>
                <a:spcPct val="93000"/>
              </a:lnSpc>
              <a:spcBef>
                <a:spcPct val="0"/>
              </a:spcBef>
              <a:spcAft>
                <a:spcPct val="0"/>
              </a:spcAft>
              <a:buClr>
                <a:srgbClr val="000000"/>
              </a:buClr>
              <a:buSzPct val="100000"/>
              <a:buFont typeface="Times New Roman" panose="02020603050405020304" pitchFamily="18" charset="0"/>
              <a:defRPr sz="2400">
                <a:solidFill>
                  <a:schemeClr val="bg1"/>
                </a:solidFill>
                <a:latin typeface="Arial" panose="020B0604020202020204" pitchFamily="34" charset="0"/>
                <a:ea typeface="MS PGothic" panose="020B0600070205080204" pitchFamily="34" charset="-128"/>
              </a:defRPr>
            </a:lvl6pPr>
            <a:lvl7pPr marL="2971800" indent="-228600" defTabSz="447675" eaLnBrk="0" fontAlgn="base" hangingPunct="0">
              <a:lnSpc>
                <a:spcPct val="93000"/>
              </a:lnSpc>
              <a:spcBef>
                <a:spcPct val="0"/>
              </a:spcBef>
              <a:spcAft>
                <a:spcPct val="0"/>
              </a:spcAft>
              <a:buClr>
                <a:srgbClr val="000000"/>
              </a:buClr>
              <a:buSzPct val="100000"/>
              <a:buFont typeface="Times New Roman" panose="02020603050405020304" pitchFamily="18" charset="0"/>
              <a:defRPr sz="2400">
                <a:solidFill>
                  <a:schemeClr val="bg1"/>
                </a:solidFill>
                <a:latin typeface="Arial" panose="020B0604020202020204" pitchFamily="34" charset="0"/>
                <a:ea typeface="MS PGothic" panose="020B0600070205080204" pitchFamily="34" charset="-128"/>
              </a:defRPr>
            </a:lvl7pPr>
            <a:lvl8pPr marL="3429000" indent="-228600" defTabSz="447675" eaLnBrk="0" fontAlgn="base" hangingPunct="0">
              <a:lnSpc>
                <a:spcPct val="93000"/>
              </a:lnSpc>
              <a:spcBef>
                <a:spcPct val="0"/>
              </a:spcBef>
              <a:spcAft>
                <a:spcPct val="0"/>
              </a:spcAft>
              <a:buClr>
                <a:srgbClr val="000000"/>
              </a:buClr>
              <a:buSzPct val="100000"/>
              <a:buFont typeface="Times New Roman" panose="02020603050405020304" pitchFamily="18" charset="0"/>
              <a:defRPr sz="2400">
                <a:solidFill>
                  <a:schemeClr val="bg1"/>
                </a:solidFill>
                <a:latin typeface="Arial" panose="020B0604020202020204" pitchFamily="34" charset="0"/>
                <a:ea typeface="MS PGothic" panose="020B0600070205080204" pitchFamily="34" charset="-128"/>
              </a:defRPr>
            </a:lvl8pPr>
            <a:lvl9pPr marL="3886200" indent="-228600" defTabSz="447675" eaLnBrk="0" fontAlgn="base" hangingPunct="0">
              <a:lnSpc>
                <a:spcPct val="93000"/>
              </a:lnSpc>
              <a:spcBef>
                <a:spcPct val="0"/>
              </a:spcBef>
              <a:spcAft>
                <a:spcPct val="0"/>
              </a:spcAft>
              <a:buClr>
                <a:srgbClr val="000000"/>
              </a:buClr>
              <a:buSzPct val="100000"/>
              <a:buFont typeface="Times New Roman" panose="02020603050405020304" pitchFamily="18" charset="0"/>
              <a:defRPr sz="2400">
                <a:solidFill>
                  <a:schemeClr val="bg1"/>
                </a:solidFill>
                <a:latin typeface="Arial" panose="020B0604020202020204" pitchFamily="34" charset="0"/>
                <a:ea typeface="MS PGothic" panose="020B0600070205080204" pitchFamily="34" charset="-128"/>
              </a:defRPr>
            </a:lvl9pPr>
          </a:lstStyle>
          <a:p>
            <a:r>
              <a:rPr lang="en-US" sz="1800" dirty="0" smtClean="0">
                <a:solidFill>
                  <a:schemeClr val="tx1"/>
                </a:solidFill>
              </a:rPr>
              <a:t>The </a:t>
            </a:r>
            <a:r>
              <a:rPr lang="en-US" sz="1800" dirty="0">
                <a:solidFill>
                  <a:schemeClr val="tx1"/>
                </a:solidFill>
              </a:rPr>
              <a:t>RFPS’s safety user guide and operating manual shall define:</a:t>
            </a:r>
            <a:endParaRPr lang="it-IT" sz="1800" dirty="0">
              <a:solidFill>
                <a:schemeClr val="tx1"/>
              </a:solidFill>
            </a:endParaRPr>
          </a:p>
          <a:p>
            <a:pPr marL="285750" indent="-285750">
              <a:buFont typeface="Arial" panose="020B0604020202020204" pitchFamily="34" charset="0"/>
              <a:buChar char="•"/>
            </a:pPr>
            <a:r>
              <a:rPr lang="en-US" sz="1800" dirty="0" smtClean="0">
                <a:solidFill>
                  <a:schemeClr val="tx1"/>
                </a:solidFill>
              </a:rPr>
              <a:t>Operational </a:t>
            </a:r>
            <a:r>
              <a:rPr lang="en-US" sz="1800" dirty="0">
                <a:solidFill>
                  <a:schemeClr val="tx1"/>
                </a:solidFill>
              </a:rPr>
              <a:t>limits of the machine, the proper functionalities and the prohibited operations.</a:t>
            </a:r>
            <a:endParaRPr lang="it-IT" sz="1800" dirty="0">
              <a:solidFill>
                <a:schemeClr val="tx1"/>
              </a:solidFill>
            </a:endParaRPr>
          </a:p>
          <a:p>
            <a:pPr marL="285750" lvl="0" indent="-285750">
              <a:buFont typeface="Arial" panose="020B0604020202020204" pitchFamily="34" charset="0"/>
              <a:buChar char="•"/>
            </a:pPr>
            <a:r>
              <a:rPr lang="en-US" sz="1800" dirty="0">
                <a:solidFill>
                  <a:schemeClr val="tx1"/>
                </a:solidFill>
              </a:rPr>
              <a:t>The safe requirements in term of space for installation, operating and maintenance of the machine.</a:t>
            </a:r>
            <a:endParaRPr lang="it-IT" sz="1800" dirty="0">
              <a:solidFill>
                <a:schemeClr val="tx1"/>
              </a:solidFill>
            </a:endParaRPr>
          </a:p>
          <a:p>
            <a:pPr marL="285750" lvl="0" indent="-285750">
              <a:buFont typeface="Arial" panose="020B0604020202020204" pitchFamily="34" charset="0"/>
              <a:buChar char="•"/>
            </a:pPr>
            <a:r>
              <a:rPr lang="en-US" sz="1800" dirty="0">
                <a:solidFill>
                  <a:schemeClr val="tx1"/>
                </a:solidFill>
              </a:rPr>
              <a:t>The safe environmental factors.</a:t>
            </a:r>
            <a:endParaRPr lang="it-IT" sz="1800" dirty="0">
              <a:solidFill>
                <a:schemeClr val="tx1"/>
              </a:solidFill>
            </a:endParaRPr>
          </a:p>
          <a:p>
            <a:pPr marL="285750" lvl="0" indent="-285750">
              <a:buFont typeface="Arial" panose="020B0604020202020204" pitchFamily="34" charset="0"/>
              <a:buChar char="•"/>
            </a:pPr>
            <a:r>
              <a:rPr lang="en-US" sz="1800" dirty="0">
                <a:solidFill>
                  <a:schemeClr val="tx1"/>
                </a:solidFill>
              </a:rPr>
              <a:t>The expected useful life of the machine or of its components and their replacement timescale</a:t>
            </a:r>
            <a:r>
              <a:rPr lang="en-US" sz="1800" dirty="0" smtClean="0">
                <a:solidFill>
                  <a:schemeClr val="tx1"/>
                </a:solidFill>
              </a:rPr>
              <a:t>.</a:t>
            </a:r>
          </a:p>
          <a:p>
            <a:pPr lvl="0"/>
            <a:endParaRPr lang="en-US" sz="1800" dirty="0">
              <a:solidFill>
                <a:schemeClr val="tx1"/>
              </a:solidFill>
            </a:endParaRPr>
          </a:p>
          <a:p>
            <a:pPr lvl="0"/>
            <a:r>
              <a:rPr lang="en-US" sz="1800" dirty="0">
                <a:solidFill>
                  <a:schemeClr val="tx1"/>
                </a:solidFill>
              </a:rPr>
              <a:t>RFPS shall present a clear and visible rating plate, in English, for the electrical parameters on the whole station, and dedicated ones for any associated circuit.</a:t>
            </a:r>
          </a:p>
          <a:p>
            <a:pPr lvl="0"/>
            <a:endParaRPr lang="en-US" sz="1800" dirty="0" smtClean="0">
              <a:solidFill>
                <a:schemeClr val="tx1"/>
              </a:solidFill>
            </a:endParaRPr>
          </a:p>
          <a:p>
            <a:pPr lvl="0"/>
            <a:r>
              <a:rPr lang="en-US" sz="1800" dirty="0" smtClean="0">
                <a:solidFill>
                  <a:schemeClr val="tx1"/>
                </a:solidFill>
              </a:rPr>
              <a:t>RFPS </a:t>
            </a:r>
            <a:r>
              <a:rPr lang="en-US" sz="1800" dirty="0">
                <a:solidFill>
                  <a:schemeClr val="tx1"/>
                </a:solidFill>
              </a:rPr>
              <a:t>shall have all terminals, connectors and cables marked as for the </a:t>
            </a:r>
            <a:r>
              <a:rPr lang="en-US" sz="1800" dirty="0" smtClean="0">
                <a:solidFill>
                  <a:schemeClr val="tx1"/>
                </a:solidFill>
              </a:rPr>
              <a:t>related documents. </a:t>
            </a:r>
            <a:r>
              <a:rPr lang="it-IT" sz="1800" dirty="0" smtClean="0">
                <a:solidFill>
                  <a:schemeClr val="tx1"/>
                </a:solidFill>
              </a:rPr>
              <a:t>Labels shall be clearly displaced as warnings about any residual risk.</a:t>
            </a:r>
          </a:p>
          <a:p>
            <a:pPr lvl="0"/>
            <a:endParaRPr lang="it-IT" sz="1800" dirty="0" smtClean="0">
              <a:solidFill>
                <a:schemeClr val="tx1"/>
              </a:solidFill>
            </a:endParaRPr>
          </a:p>
          <a:p>
            <a:pPr lvl="0"/>
            <a:r>
              <a:rPr lang="it-IT" sz="1800" dirty="0" smtClean="0">
                <a:solidFill>
                  <a:schemeClr val="tx1"/>
                </a:solidFill>
              </a:rPr>
              <a:t>Pushbuttons and led colour coding shall be chosen to uniquely identify the conditions:</a:t>
            </a:r>
          </a:p>
          <a:p>
            <a:pPr lvl="0"/>
            <a:r>
              <a:rPr lang="it-IT" sz="1800" dirty="0" smtClean="0">
                <a:solidFill>
                  <a:schemeClr val="tx1"/>
                </a:solidFill>
              </a:rPr>
              <a:t>RED		Emergency, fault</a:t>
            </a:r>
          </a:p>
          <a:p>
            <a:pPr lvl="0"/>
            <a:r>
              <a:rPr lang="it-IT" sz="1800" dirty="0" smtClean="0">
                <a:solidFill>
                  <a:schemeClr val="tx1"/>
                </a:solidFill>
              </a:rPr>
              <a:t>ORANGE	Warning</a:t>
            </a:r>
          </a:p>
          <a:p>
            <a:pPr lvl="0"/>
            <a:r>
              <a:rPr lang="it-IT" sz="1800" dirty="0" smtClean="0">
                <a:solidFill>
                  <a:schemeClr val="tx1"/>
                </a:solidFill>
              </a:rPr>
              <a:t>YELLOW	Abnormal condition</a:t>
            </a:r>
          </a:p>
          <a:p>
            <a:pPr lvl="0"/>
            <a:r>
              <a:rPr lang="it-IT" sz="1800" dirty="0" smtClean="0">
                <a:solidFill>
                  <a:schemeClr val="tx1"/>
                </a:solidFill>
              </a:rPr>
              <a:t>GREEN		Normal, safe operation</a:t>
            </a:r>
            <a:endParaRPr lang="en-US" sz="1800" dirty="0">
              <a:solidFill>
                <a:schemeClr val="tx1"/>
              </a:solidFill>
            </a:endParaRPr>
          </a:p>
        </p:txBody>
      </p:sp>
    </p:spTree>
    <p:extLst>
      <p:ext uri="{BB962C8B-B14F-4D97-AF65-F5344CB8AC3E}">
        <p14:creationId xmlns:p14="http://schemas.microsoft.com/office/powerpoint/2010/main" val="153739855"/>
      </p:ext>
    </p:extLst>
  </p:cSld>
  <p:clrMapOvr>
    <a:masterClrMapping/>
  </p:clrMapOvr>
  <p:transition spd="med">
    <p:fade/>
  </p:transition>
  <p:timing>
    <p:tnLst>
      <p:par>
        <p:cTn id="1" dur="indefinite" restart="never" nodeType="tmRoot"/>
      </p:par>
    </p:tnLst>
  </p:timing>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6385" name="Title 1"/>
          <p:cNvSpPr>
            <a:spLocks noGrp="1"/>
          </p:cNvSpPr>
          <p:nvPr>
            <p:ph type="title"/>
          </p:nvPr>
        </p:nvSpPr>
        <p:spPr bwMode="auto">
          <a:xfrm>
            <a:off x="2952750" y="179388"/>
            <a:ext cx="6696075" cy="936625"/>
          </a:xfrm>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Ctr="0" compatLnSpc="1">
            <a:prstTxWarp prst="textNoShape">
              <a:avLst/>
            </a:prstTxWarp>
          </a:bodyPr>
          <a:lstStyle/>
          <a:p>
            <a:pPr eaLnBrk="1" hangingPunct="1"/>
            <a:r>
              <a:rPr lang="en-GB" altLang="it-IT" dirty="0"/>
              <a:t>RFPS </a:t>
            </a:r>
            <a:r>
              <a:rPr lang="en-GB" altLang="it-IT" dirty="0" smtClean="0"/>
              <a:t>safety elements</a:t>
            </a:r>
            <a:endParaRPr lang="en-US" altLang="it-IT" b="1" dirty="0" smtClean="0">
              <a:cs typeface="MS PGothic" panose="020B0600070205080204" pitchFamily="34" charset="-128"/>
            </a:endParaRPr>
          </a:p>
        </p:txBody>
      </p:sp>
      <p:sp>
        <p:nvSpPr>
          <p:cNvPr id="4" name="Slide Number Placeholder 3"/>
          <p:cNvSpPr>
            <a:spLocks noGrp="1"/>
          </p:cNvSpPr>
          <p:nvPr>
            <p:ph type="sldNum" sz="quarter" idx="10"/>
          </p:nvPr>
        </p:nvSpPr>
        <p:spPr>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9525">
                <a:solidFill>
                  <a:srgbClr val="808080"/>
                </a:solidFill>
                <a:round/>
                <a:headEnd/>
                <a:tailEnd/>
              </a14:hiddenLine>
            </a:ext>
            <a:ext uri="{AF507438-7753-43e0-B8FC-AC1667EBCBE1}">
              <a14:hiddenEffects xmlns="" xmlns:a14="http://schemas.microsoft.com/office/drawing/2010/main">
                <a:effectLst>
                  <a:outerShdw blurRad="63500" dist="38099" dir="2700000" algn="ctr" rotWithShape="0">
                    <a:schemeClr val="bg2">
                      <a:alpha val="74997"/>
                    </a:schemeClr>
                  </a:outerShdw>
                </a:effectLst>
              </a14:hiddenEffects>
            </a:ext>
            <a:ext uri="{FAA26D3D-D897-4be2-8F04-BA451C77F1D7}">
              <ma14:placeholderFlag xmlns="" xmlns:ma14="http://schemas.microsoft.com/office/mac/drawingml/2011/main" val="1"/>
            </a:ext>
          </a:extLst>
        </p:spPr>
        <p:txBody>
          <a:bodyPr/>
          <a:lstStyle>
            <a:lvl1pPr eaLnBrk="0">
              <a:tabLst>
                <a:tab pos="0" algn="l"/>
                <a:tab pos="446088" algn="l"/>
                <a:tab pos="895350" algn="l"/>
                <a:tab pos="1344613" algn="l"/>
                <a:tab pos="1793875" algn="l"/>
                <a:tab pos="2243138" algn="l"/>
                <a:tab pos="2692400" algn="l"/>
                <a:tab pos="3141663" algn="l"/>
                <a:tab pos="3590925" algn="l"/>
                <a:tab pos="4040188" algn="l"/>
                <a:tab pos="4489450" algn="l"/>
                <a:tab pos="4938713" algn="l"/>
                <a:tab pos="5387975" algn="l"/>
                <a:tab pos="5837238" algn="l"/>
                <a:tab pos="6286500" algn="l"/>
                <a:tab pos="6735763" algn="l"/>
                <a:tab pos="7185025" algn="l"/>
                <a:tab pos="7634288" algn="l"/>
                <a:tab pos="8083550" algn="l"/>
                <a:tab pos="8532813" algn="l"/>
                <a:tab pos="8982075" algn="l"/>
              </a:tabLst>
              <a:defRPr sz="2400">
                <a:solidFill>
                  <a:schemeClr val="bg1"/>
                </a:solidFill>
                <a:latin typeface="Arial" panose="020B0604020202020204" pitchFamily="34" charset="0"/>
                <a:ea typeface="MS PGothic" panose="020B0600070205080204" pitchFamily="34" charset="-128"/>
              </a:defRPr>
            </a:lvl1pPr>
            <a:lvl2pPr marL="742950" indent="-285750" eaLnBrk="0">
              <a:tabLst>
                <a:tab pos="0" algn="l"/>
                <a:tab pos="446088" algn="l"/>
                <a:tab pos="895350" algn="l"/>
                <a:tab pos="1344613" algn="l"/>
                <a:tab pos="1793875" algn="l"/>
                <a:tab pos="2243138" algn="l"/>
                <a:tab pos="2692400" algn="l"/>
                <a:tab pos="3141663" algn="l"/>
                <a:tab pos="3590925" algn="l"/>
                <a:tab pos="4040188" algn="l"/>
                <a:tab pos="4489450" algn="l"/>
                <a:tab pos="4938713" algn="l"/>
                <a:tab pos="5387975" algn="l"/>
                <a:tab pos="5837238" algn="l"/>
                <a:tab pos="6286500" algn="l"/>
                <a:tab pos="6735763" algn="l"/>
                <a:tab pos="7185025" algn="l"/>
                <a:tab pos="7634288" algn="l"/>
                <a:tab pos="8083550" algn="l"/>
                <a:tab pos="8532813" algn="l"/>
                <a:tab pos="8982075" algn="l"/>
              </a:tabLst>
              <a:defRPr sz="2400">
                <a:solidFill>
                  <a:schemeClr val="bg1"/>
                </a:solidFill>
                <a:latin typeface="Arial" panose="020B0604020202020204" pitchFamily="34" charset="0"/>
                <a:ea typeface="MS PGothic" panose="020B0600070205080204" pitchFamily="34" charset="-128"/>
              </a:defRPr>
            </a:lvl2pPr>
            <a:lvl3pPr marL="1143000" indent="-228600" eaLnBrk="0">
              <a:tabLst>
                <a:tab pos="0" algn="l"/>
                <a:tab pos="446088" algn="l"/>
                <a:tab pos="895350" algn="l"/>
                <a:tab pos="1344613" algn="l"/>
                <a:tab pos="1793875" algn="l"/>
                <a:tab pos="2243138" algn="l"/>
                <a:tab pos="2692400" algn="l"/>
                <a:tab pos="3141663" algn="l"/>
                <a:tab pos="3590925" algn="l"/>
                <a:tab pos="4040188" algn="l"/>
                <a:tab pos="4489450" algn="l"/>
                <a:tab pos="4938713" algn="l"/>
                <a:tab pos="5387975" algn="l"/>
                <a:tab pos="5837238" algn="l"/>
                <a:tab pos="6286500" algn="l"/>
                <a:tab pos="6735763" algn="l"/>
                <a:tab pos="7185025" algn="l"/>
                <a:tab pos="7634288" algn="l"/>
                <a:tab pos="8083550" algn="l"/>
                <a:tab pos="8532813" algn="l"/>
                <a:tab pos="8982075" algn="l"/>
              </a:tabLst>
              <a:defRPr sz="2400">
                <a:solidFill>
                  <a:schemeClr val="bg1"/>
                </a:solidFill>
                <a:latin typeface="Arial" panose="020B0604020202020204" pitchFamily="34" charset="0"/>
                <a:ea typeface="MS PGothic" panose="020B0600070205080204" pitchFamily="34" charset="-128"/>
              </a:defRPr>
            </a:lvl3pPr>
            <a:lvl4pPr marL="1600200" indent="-228600" eaLnBrk="0">
              <a:tabLst>
                <a:tab pos="0" algn="l"/>
                <a:tab pos="446088" algn="l"/>
                <a:tab pos="895350" algn="l"/>
                <a:tab pos="1344613" algn="l"/>
                <a:tab pos="1793875" algn="l"/>
                <a:tab pos="2243138" algn="l"/>
                <a:tab pos="2692400" algn="l"/>
                <a:tab pos="3141663" algn="l"/>
                <a:tab pos="3590925" algn="l"/>
                <a:tab pos="4040188" algn="l"/>
                <a:tab pos="4489450" algn="l"/>
                <a:tab pos="4938713" algn="l"/>
                <a:tab pos="5387975" algn="l"/>
                <a:tab pos="5837238" algn="l"/>
                <a:tab pos="6286500" algn="l"/>
                <a:tab pos="6735763" algn="l"/>
                <a:tab pos="7185025" algn="l"/>
                <a:tab pos="7634288" algn="l"/>
                <a:tab pos="8083550" algn="l"/>
                <a:tab pos="8532813" algn="l"/>
                <a:tab pos="8982075" algn="l"/>
              </a:tabLst>
              <a:defRPr sz="2400">
                <a:solidFill>
                  <a:schemeClr val="bg1"/>
                </a:solidFill>
                <a:latin typeface="Arial" panose="020B0604020202020204" pitchFamily="34" charset="0"/>
                <a:ea typeface="MS PGothic" panose="020B0600070205080204" pitchFamily="34" charset="-128"/>
              </a:defRPr>
            </a:lvl4pPr>
            <a:lvl5pPr marL="2057400" indent="-228600" eaLnBrk="0">
              <a:tabLst>
                <a:tab pos="0" algn="l"/>
                <a:tab pos="446088" algn="l"/>
                <a:tab pos="895350" algn="l"/>
                <a:tab pos="1344613" algn="l"/>
                <a:tab pos="1793875" algn="l"/>
                <a:tab pos="2243138" algn="l"/>
                <a:tab pos="2692400" algn="l"/>
                <a:tab pos="3141663" algn="l"/>
                <a:tab pos="3590925" algn="l"/>
                <a:tab pos="4040188" algn="l"/>
                <a:tab pos="4489450" algn="l"/>
                <a:tab pos="4938713" algn="l"/>
                <a:tab pos="5387975" algn="l"/>
                <a:tab pos="5837238" algn="l"/>
                <a:tab pos="6286500" algn="l"/>
                <a:tab pos="6735763" algn="l"/>
                <a:tab pos="7185025" algn="l"/>
                <a:tab pos="7634288" algn="l"/>
                <a:tab pos="8083550" algn="l"/>
                <a:tab pos="8532813" algn="l"/>
                <a:tab pos="8982075" algn="l"/>
              </a:tabLst>
              <a:defRPr sz="2400">
                <a:solidFill>
                  <a:schemeClr val="bg1"/>
                </a:solidFill>
                <a:latin typeface="Arial" panose="020B0604020202020204" pitchFamily="34" charset="0"/>
                <a:ea typeface="MS PGothic" panose="020B0600070205080204" pitchFamily="34" charset="-128"/>
              </a:defRPr>
            </a:lvl5pPr>
            <a:lvl6pPr marL="2514600" indent="-228600" defTabSz="447675" eaLnBrk="0" fontAlgn="base" hangingPunct="0">
              <a:lnSpc>
                <a:spcPct val="93000"/>
              </a:lnSpc>
              <a:spcBef>
                <a:spcPct val="0"/>
              </a:spcBef>
              <a:spcAft>
                <a:spcPct val="0"/>
              </a:spcAft>
              <a:buClr>
                <a:srgbClr val="000000"/>
              </a:buClr>
              <a:buSzPct val="100000"/>
              <a:buFont typeface="Times New Roman" panose="02020603050405020304" pitchFamily="18" charset="0"/>
              <a:tabLst>
                <a:tab pos="0" algn="l"/>
                <a:tab pos="446088" algn="l"/>
                <a:tab pos="895350" algn="l"/>
                <a:tab pos="1344613" algn="l"/>
                <a:tab pos="1793875" algn="l"/>
                <a:tab pos="2243138" algn="l"/>
                <a:tab pos="2692400" algn="l"/>
                <a:tab pos="3141663" algn="l"/>
                <a:tab pos="3590925" algn="l"/>
                <a:tab pos="4040188" algn="l"/>
                <a:tab pos="4489450" algn="l"/>
                <a:tab pos="4938713" algn="l"/>
                <a:tab pos="5387975" algn="l"/>
                <a:tab pos="5837238" algn="l"/>
                <a:tab pos="6286500" algn="l"/>
                <a:tab pos="6735763" algn="l"/>
                <a:tab pos="7185025" algn="l"/>
                <a:tab pos="7634288" algn="l"/>
                <a:tab pos="8083550" algn="l"/>
                <a:tab pos="8532813" algn="l"/>
                <a:tab pos="8982075" algn="l"/>
              </a:tabLst>
              <a:defRPr sz="2400">
                <a:solidFill>
                  <a:schemeClr val="bg1"/>
                </a:solidFill>
                <a:latin typeface="Arial" panose="020B0604020202020204" pitchFamily="34" charset="0"/>
                <a:ea typeface="MS PGothic" panose="020B0600070205080204" pitchFamily="34" charset="-128"/>
              </a:defRPr>
            </a:lvl6pPr>
            <a:lvl7pPr marL="2971800" indent="-228600" defTabSz="447675" eaLnBrk="0" fontAlgn="base" hangingPunct="0">
              <a:lnSpc>
                <a:spcPct val="93000"/>
              </a:lnSpc>
              <a:spcBef>
                <a:spcPct val="0"/>
              </a:spcBef>
              <a:spcAft>
                <a:spcPct val="0"/>
              </a:spcAft>
              <a:buClr>
                <a:srgbClr val="000000"/>
              </a:buClr>
              <a:buSzPct val="100000"/>
              <a:buFont typeface="Times New Roman" panose="02020603050405020304" pitchFamily="18" charset="0"/>
              <a:tabLst>
                <a:tab pos="0" algn="l"/>
                <a:tab pos="446088" algn="l"/>
                <a:tab pos="895350" algn="l"/>
                <a:tab pos="1344613" algn="l"/>
                <a:tab pos="1793875" algn="l"/>
                <a:tab pos="2243138" algn="l"/>
                <a:tab pos="2692400" algn="l"/>
                <a:tab pos="3141663" algn="l"/>
                <a:tab pos="3590925" algn="l"/>
                <a:tab pos="4040188" algn="l"/>
                <a:tab pos="4489450" algn="l"/>
                <a:tab pos="4938713" algn="l"/>
                <a:tab pos="5387975" algn="l"/>
                <a:tab pos="5837238" algn="l"/>
                <a:tab pos="6286500" algn="l"/>
                <a:tab pos="6735763" algn="l"/>
                <a:tab pos="7185025" algn="l"/>
                <a:tab pos="7634288" algn="l"/>
                <a:tab pos="8083550" algn="l"/>
                <a:tab pos="8532813" algn="l"/>
                <a:tab pos="8982075" algn="l"/>
              </a:tabLst>
              <a:defRPr sz="2400">
                <a:solidFill>
                  <a:schemeClr val="bg1"/>
                </a:solidFill>
                <a:latin typeface="Arial" panose="020B0604020202020204" pitchFamily="34" charset="0"/>
                <a:ea typeface="MS PGothic" panose="020B0600070205080204" pitchFamily="34" charset="-128"/>
              </a:defRPr>
            </a:lvl7pPr>
            <a:lvl8pPr marL="3429000" indent="-228600" defTabSz="447675" eaLnBrk="0" fontAlgn="base" hangingPunct="0">
              <a:lnSpc>
                <a:spcPct val="93000"/>
              </a:lnSpc>
              <a:spcBef>
                <a:spcPct val="0"/>
              </a:spcBef>
              <a:spcAft>
                <a:spcPct val="0"/>
              </a:spcAft>
              <a:buClr>
                <a:srgbClr val="000000"/>
              </a:buClr>
              <a:buSzPct val="100000"/>
              <a:buFont typeface="Times New Roman" panose="02020603050405020304" pitchFamily="18" charset="0"/>
              <a:tabLst>
                <a:tab pos="0" algn="l"/>
                <a:tab pos="446088" algn="l"/>
                <a:tab pos="895350" algn="l"/>
                <a:tab pos="1344613" algn="l"/>
                <a:tab pos="1793875" algn="l"/>
                <a:tab pos="2243138" algn="l"/>
                <a:tab pos="2692400" algn="l"/>
                <a:tab pos="3141663" algn="l"/>
                <a:tab pos="3590925" algn="l"/>
                <a:tab pos="4040188" algn="l"/>
                <a:tab pos="4489450" algn="l"/>
                <a:tab pos="4938713" algn="l"/>
                <a:tab pos="5387975" algn="l"/>
                <a:tab pos="5837238" algn="l"/>
                <a:tab pos="6286500" algn="l"/>
                <a:tab pos="6735763" algn="l"/>
                <a:tab pos="7185025" algn="l"/>
                <a:tab pos="7634288" algn="l"/>
                <a:tab pos="8083550" algn="l"/>
                <a:tab pos="8532813" algn="l"/>
                <a:tab pos="8982075" algn="l"/>
              </a:tabLst>
              <a:defRPr sz="2400">
                <a:solidFill>
                  <a:schemeClr val="bg1"/>
                </a:solidFill>
                <a:latin typeface="Arial" panose="020B0604020202020204" pitchFamily="34" charset="0"/>
                <a:ea typeface="MS PGothic" panose="020B0600070205080204" pitchFamily="34" charset="-128"/>
              </a:defRPr>
            </a:lvl8pPr>
            <a:lvl9pPr marL="3886200" indent="-228600" defTabSz="447675" eaLnBrk="0" fontAlgn="base" hangingPunct="0">
              <a:lnSpc>
                <a:spcPct val="93000"/>
              </a:lnSpc>
              <a:spcBef>
                <a:spcPct val="0"/>
              </a:spcBef>
              <a:spcAft>
                <a:spcPct val="0"/>
              </a:spcAft>
              <a:buClr>
                <a:srgbClr val="000000"/>
              </a:buClr>
              <a:buSzPct val="100000"/>
              <a:buFont typeface="Times New Roman" panose="02020603050405020304" pitchFamily="18" charset="0"/>
              <a:tabLst>
                <a:tab pos="0" algn="l"/>
                <a:tab pos="446088" algn="l"/>
                <a:tab pos="895350" algn="l"/>
                <a:tab pos="1344613" algn="l"/>
                <a:tab pos="1793875" algn="l"/>
                <a:tab pos="2243138" algn="l"/>
                <a:tab pos="2692400" algn="l"/>
                <a:tab pos="3141663" algn="l"/>
                <a:tab pos="3590925" algn="l"/>
                <a:tab pos="4040188" algn="l"/>
                <a:tab pos="4489450" algn="l"/>
                <a:tab pos="4938713" algn="l"/>
                <a:tab pos="5387975" algn="l"/>
                <a:tab pos="5837238" algn="l"/>
                <a:tab pos="6286500" algn="l"/>
                <a:tab pos="6735763" algn="l"/>
                <a:tab pos="7185025" algn="l"/>
                <a:tab pos="7634288" algn="l"/>
                <a:tab pos="8083550" algn="l"/>
                <a:tab pos="8532813" algn="l"/>
                <a:tab pos="8982075" algn="l"/>
              </a:tabLst>
              <a:defRPr sz="2400">
                <a:solidFill>
                  <a:schemeClr val="bg1"/>
                </a:solidFill>
                <a:latin typeface="Arial" panose="020B0604020202020204" pitchFamily="34" charset="0"/>
                <a:ea typeface="MS PGothic" panose="020B0600070205080204" pitchFamily="34" charset="-128"/>
              </a:defRPr>
            </a:lvl9pPr>
          </a:lstStyle>
          <a:p>
            <a:pPr eaLnBrk="1"/>
            <a:fld id="{9B710928-F320-4365-A1FF-7F44B486050E}" type="slidenum">
              <a:rPr lang="it-IT" altLang="it-IT" sz="1300">
                <a:solidFill>
                  <a:srgbClr val="000000"/>
                </a:solidFill>
              </a:rPr>
              <a:pPr eaLnBrk="1"/>
              <a:t>15</a:t>
            </a:fld>
            <a:endParaRPr lang="it-IT" altLang="it-IT" sz="1300">
              <a:solidFill>
                <a:srgbClr val="000000"/>
              </a:solidFill>
            </a:endParaRPr>
          </a:p>
        </p:txBody>
      </p:sp>
      <p:sp>
        <p:nvSpPr>
          <p:cNvPr id="5" name="Rectangle 4"/>
          <p:cNvSpPr>
            <a:spLocks noChangeArrowheads="1"/>
          </p:cNvSpPr>
          <p:nvPr/>
        </p:nvSpPr>
        <p:spPr bwMode="auto">
          <a:xfrm>
            <a:off x="2160588" y="3529013"/>
            <a:ext cx="10080625" cy="0"/>
          </a:xfrm>
          <a:prstGeom prst="rect">
            <a:avLst/>
          </a:prstGeom>
          <a:noFill/>
          <a:ln>
            <a:noFill/>
          </a:ln>
          <a:effectLst/>
          <a:extLst>
            <a:ext uri="{909E8E84-426E-40DD-AFC4-6F175D3DCCD1}">
              <a14:hiddenFill xmlns:a14="http://schemas.microsoft.com/office/drawing/2010/main">
                <a:solidFill>
                  <a:srgbClr val="00B8FF"/>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prstTxWarp prst="textNoShape">
              <a:avLst/>
            </a:prstTxWarp>
            <a:spAutoFit/>
          </a:bodyPr>
          <a:lstStyle/>
          <a:p>
            <a:pPr marL="0" marR="0" lvl="0" indent="0" algn="l" defTabSz="447675" rtl="0" eaLnBrk="0" fontAlgn="base" latinLnBrk="0" hangingPunct="0">
              <a:lnSpc>
                <a:spcPct val="93000"/>
              </a:lnSpc>
              <a:spcBef>
                <a:spcPct val="0"/>
              </a:spcBef>
              <a:spcAft>
                <a:spcPct val="0"/>
              </a:spcAft>
              <a:buClr>
                <a:srgbClr val="000000"/>
              </a:buClr>
              <a:buSzPct val="100000"/>
              <a:buFont typeface="Times New Roman" panose="02020603050405020304" pitchFamily="18" charset="0"/>
              <a:buNone/>
              <a:tabLst/>
            </a:pPr>
            <a:r>
              <a:rPr kumimoji="0" lang="it-IT" altLang="it-IT" sz="2400" b="0" i="0" u="none" strike="noStrike" cap="none" normalizeH="0" baseline="0" smtClean="0">
                <a:ln>
                  <a:noFill/>
                </a:ln>
                <a:solidFill>
                  <a:schemeClr val="bg1"/>
                </a:solidFill>
                <a:effectLst/>
                <a:latin typeface="Arial" panose="020B0604020202020204" pitchFamily="34" charset="0"/>
                <a:ea typeface="MS PGothic" panose="020B0600070205080204" pitchFamily="34" charset="-128"/>
              </a:rPr>
              <a:t/>
            </a:r>
            <a:br>
              <a:rPr kumimoji="0" lang="it-IT" altLang="it-IT" sz="2400" b="0" i="0" u="none" strike="noStrike" cap="none" normalizeH="0" baseline="0" smtClean="0">
                <a:ln>
                  <a:noFill/>
                </a:ln>
                <a:solidFill>
                  <a:schemeClr val="bg1"/>
                </a:solidFill>
                <a:effectLst/>
                <a:latin typeface="Arial" panose="020B0604020202020204" pitchFamily="34" charset="0"/>
                <a:ea typeface="MS PGothic" panose="020B0600070205080204" pitchFamily="34" charset="-128"/>
              </a:rPr>
            </a:br>
            <a:endParaRPr kumimoji="0" lang="it-IT" altLang="it-IT" sz="2400" b="0" i="0" u="none" strike="noStrike" cap="none" normalizeH="0" baseline="0" smtClean="0">
              <a:ln>
                <a:noFill/>
              </a:ln>
              <a:solidFill>
                <a:schemeClr val="bg1"/>
              </a:solidFill>
              <a:effectLst/>
              <a:latin typeface="Arial" panose="020B0604020202020204" pitchFamily="34" charset="0"/>
              <a:ea typeface="MS PGothic" panose="020B0600070205080204" pitchFamily="34" charset="-128"/>
            </a:endParaRPr>
          </a:p>
        </p:txBody>
      </p:sp>
      <p:sp>
        <p:nvSpPr>
          <p:cNvPr id="8" name="Rectangle 7"/>
          <p:cNvSpPr/>
          <p:nvPr/>
        </p:nvSpPr>
        <p:spPr>
          <a:xfrm>
            <a:off x="431800" y="1403573"/>
            <a:ext cx="9072562" cy="5245026"/>
          </a:xfrm>
          <a:prstGeom prst="rect">
            <a:avLst/>
          </a:prstGeom>
        </p:spPr>
        <p:txBody>
          <a:bodyPr wrap="square">
            <a:spAutoFit/>
          </a:bodyPr>
          <a:lstStyle>
            <a:lvl1pPr eaLnBrk="0">
              <a:defRPr sz="2400">
                <a:solidFill>
                  <a:schemeClr val="bg1"/>
                </a:solidFill>
                <a:latin typeface="Arial" panose="020B0604020202020204" pitchFamily="34" charset="0"/>
                <a:ea typeface="MS PGothic" panose="020B0600070205080204" pitchFamily="34" charset="-128"/>
              </a:defRPr>
            </a:lvl1pPr>
            <a:lvl2pPr marL="742950" indent="-285750" eaLnBrk="0">
              <a:defRPr sz="2400">
                <a:solidFill>
                  <a:schemeClr val="bg1"/>
                </a:solidFill>
                <a:latin typeface="Arial" panose="020B0604020202020204" pitchFamily="34" charset="0"/>
                <a:ea typeface="MS PGothic" panose="020B0600070205080204" pitchFamily="34" charset="-128"/>
              </a:defRPr>
            </a:lvl2pPr>
            <a:lvl3pPr marL="1143000" indent="-228600" eaLnBrk="0">
              <a:defRPr sz="2400">
                <a:solidFill>
                  <a:schemeClr val="bg1"/>
                </a:solidFill>
                <a:latin typeface="Arial" panose="020B0604020202020204" pitchFamily="34" charset="0"/>
                <a:ea typeface="MS PGothic" panose="020B0600070205080204" pitchFamily="34" charset="-128"/>
              </a:defRPr>
            </a:lvl3pPr>
            <a:lvl4pPr marL="1600200" indent="-228600" eaLnBrk="0">
              <a:defRPr sz="2400">
                <a:solidFill>
                  <a:schemeClr val="bg1"/>
                </a:solidFill>
                <a:latin typeface="Arial" panose="020B0604020202020204" pitchFamily="34" charset="0"/>
                <a:ea typeface="MS PGothic" panose="020B0600070205080204" pitchFamily="34" charset="-128"/>
              </a:defRPr>
            </a:lvl4pPr>
            <a:lvl5pPr marL="2057400" indent="-228600" eaLnBrk="0">
              <a:defRPr sz="2400">
                <a:solidFill>
                  <a:schemeClr val="bg1"/>
                </a:solidFill>
                <a:latin typeface="Arial" panose="020B0604020202020204" pitchFamily="34" charset="0"/>
                <a:ea typeface="MS PGothic" panose="020B0600070205080204" pitchFamily="34" charset="-128"/>
              </a:defRPr>
            </a:lvl5pPr>
            <a:lvl6pPr marL="2514600" indent="-228600" defTabSz="447675" eaLnBrk="0" fontAlgn="base" hangingPunct="0">
              <a:lnSpc>
                <a:spcPct val="93000"/>
              </a:lnSpc>
              <a:spcBef>
                <a:spcPct val="0"/>
              </a:spcBef>
              <a:spcAft>
                <a:spcPct val="0"/>
              </a:spcAft>
              <a:buClr>
                <a:srgbClr val="000000"/>
              </a:buClr>
              <a:buSzPct val="100000"/>
              <a:buFont typeface="Times New Roman" panose="02020603050405020304" pitchFamily="18" charset="0"/>
              <a:defRPr sz="2400">
                <a:solidFill>
                  <a:schemeClr val="bg1"/>
                </a:solidFill>
                <a:latin typeface="Arial" panose="020B0604020202020204" pitchFamily="34" charset="0"/>
                <a:ea typeface="MS PGothic" panose="020B0600070205080204" pitchFamily="34" charset="-128"/>
              </a:defRPr>
            </a:lvl6pPr>
            <a:lvl7pPr marL="2971800" indent="-228600" defTabSz="447675" eaLnBrk="0" fontAlgn="base" hangingPunct="0">
              <a:lnSpc>
                <a:spcPct val="93000"/>
              </a:lnSpc>
              <a:spcBef>
                <a:spcPct val="0"/>
              </a:spcBef>
              <a:spcAft>
                <a:spcPct val="0"/>
              </a:spcAft>
              <a:buClr>
                <a:srgbClr val="000000"/>
              </a:buClr>
              <a:buSzPct val="100000"/>
              <a:buFont typeface="Times New Roman" panose="02020603050405020304" pitchFamily="18" charset="0"/>
              <a:defRPr sz="2400">
                <a:solidFill>
                  <a:schemeClr val="bg1"/>
                </a:solidFill>
                <a:latin typeface="Arial" panose="020B0604020202020204" pitchFamily="34" charset="0"/>
                <a:ea typeface="MS PGothic" panose="020B0600070205080204" pitchFamily="34" charset="-128"/>
              </a:defRPr>
            </a:lvl7pPr>
            <a:lvl8pPr marL="3429000" indent="-228600" defTabSz="447675" eaLnBrk="0" fontAlgn="base" hangingPunct="0">
              <a:lnSpc>
                <a:spcPct val="93000"/>
              </a:lnSpc>
              <a:spcBef>
                <a:spcPct val="0"/>
              </a:spcBef>
              <a:spcAft>
                <a:spcPct val="0"/>
              </a:spcAft>
              <a:buClr>
                <a:srgbClr val="000000"/>
              </a:buClr>
              <a:buSzPct val="100000"/>
              <a:buFont typeface="Times New Roman" panose="02020603050405020304" pitchFamily="18" charset="0"/>
              <a:defRPr sz="2400">
                <a:solidFill>
                  <a:schemeClr val="bg1"/>
                </a:solidFill>
                <a:latin typeface="Arial" panose="020B0604020202020204" pitchFamily="34" charset="0"/>
                <a:ea typeface="MS PGothic" panose="020B0600070205080204" pitchFamily="34" charset="-128"/>
              </a:defRPr>
            </a:lvl8pPr>
            <a:lvl9pPr marL="3886200" indent="-228600" defTabSz="447675" eaLnBrk="0" fontAlgn="base" hangingPunct="0">
              <a:lnSpc>
                <a:spcPct val="93000"/>
              </a:lnSpc>
              <a:spcBef>
                <a:spcPct val="0"/>
              </a:spcBef>
              <a:spcAft>
                <a:spcPct val="0"/>
              </a:spcAft>
              <a:buClr>
                <a:srgbClr val="000000"/>
              </a:buClr>
              <a:buSzPct val="100000"/>
              <a:buFont typeface="Times New Roman" panose="02020603050405020304" pitchFamily="18" charset="0"/>
              <a:defRPr sz="2400">
                <a:solidFill>
                  <a:schemeClr val="bg1"/>
                </a:solidFill>
                <a:latin typeface="Arial" panose="020B0604020202020204" pitchFamily="34" charset="0"/>
                <a:ea typeface="MS PGothic" panose="020B0600070205080204" pitchFamily="34" charset="-128"/>
              </a:defRPr>
            </a:lvl9pPr>
          </a:lstStyle>
          <a:p>
            <a:pPr lvl="0"/>
            <a:r>
              <a:rPr lang="en-US" sz="1800" dirty="0" smtClean="0">
                <a:solidFill>
                  <a:schemeClr val="tx1"/>
                </a:solidFill>
              </a:rPr>
              <a:t>RFPS design shall take care of IP2x Ingress Protection, according EN 60529, on enclosures and covers for electrical parts, to avoid accidental human contact.</a:t>
            </a:r>
          </a:p>
          <a:p>
            <a:pPr lvl="0"/>
            <a:endParaRPr lang="en-US" sz="1800" dirty="0" smtClean="0">
              <a:solidFill>
                <a:schemeClr val="tx1"/>
              </a:solidFill>
            </a:endParaRPr>
          </a:p>
          <a:p>
            <a:pPr lvl="0"/>
            <a:r>
              <a:rPr lang="en-US" sz="1800" dirty="0" smtClean="0">
                <a:solidFill>
                  <a:schemeClr val="tx1"/>
                </a:solidFill>
              </a:rPr>
              <a:t>Under worst-case conditions, thermal behavior for each component shall be:</a:t>
            </a:r>
          </a:p>
          <a:p>
            <a:pPr marL="285750" lvl="0" indent="-285750">
              <a:buFont typeface="Arial" panose="020B0604020202020204" pitchFamily="34" charset="0"/>
              <a:buChar char="•"/>
            </a:pPr>
            <a:r>
              <a:rPr lang="en-US" sz="1800" dirty="0" smtClean="0">
                <a:solidFill>
                  <a:schemeClr val="tx1"/>
                </a:solidFill>
              </a:rPr>
              <a:t>Power resistors  &lt; 120°C in air / &lt; 100°C in oil</a:t>
            </a:r>
          </a:p>
          <a:p>
            <a:pPr marL="285750" lvl="0" indent="-285750">
              <a:buFont typeface="Arial" panose="020B0604020202020204" pitchFamily="34" charset="0"/>
              <a:buChar char="•"/>
            </a:pPr>
            <a:r>
              <a:rPr lang="en-US" sz="1800" dirty="0" smtClean="0">
                <a:solidFill>
                  <a:schemeClr val="tx1"/>
                </a:solidFill>
              </a:rPr>
              <a:t>Semiconductor junction temperature  &lt; 110°C</a:t>
            </a:r>
          </a:p>
          <a:p>
            <a:pPr marL="285750" lvl="0" indent="-285750">
              <a:buFont typeface="Arial" panose="020B0604020202020204" pitchFamily="34" charset="0"/>
              <a:buChar char="•"/>
            </a:pPr>
            <a:r>
              <a:rPr lang="en-US" sz="1800" dirty="0" smtClean="0">
                <a:solidFill>
                  <a:schemeClr val="tx1"/>
                </a:solidFill>
              </a:rPr>
              <a:t>General-purpose capacitors -25°C to +85°C  </a:t>
            </a:r>
            <a:endParaRPr lang="en-US" sz="1800" dirty="0">
              <a:solidFill>
                <a:schemeClr val="tx1"/>
              </a:solidFill>
            </a:endParaRPr>
          </a:p>
          <a:p>
            <a:pPr marL="285750" lvl="0" indent="-285750">
              <a:buFont typeface="Arial" panose="020B0604020202020204" pitchFamily="34" charset="0"/>
              <a:buChar char="•"/>
            </a:pPr>
            <a:r>
              <a:rPr lang="en-US" sz="1800" dirty="0" smtClean="0">
                <a:solidFill>
                  <a:schemeClr val="tx1"/>
                </a:solidFill>
              </a:rPr>
              <a:t>Any other component - 75% of its rated value</a:t>
            </a:r>
          </a:p>
          <a:p>
            <a:pPr lvl="0"/>
            <a:endParaRPr lang="en-US" sz="1800" dirty="0">
              <a:solidFill>
                <a:schemeClr val="tx1"/>
              </a:solidFill>
            </a:endParaRPr>
          </a:p>
          <a:p>
            <a:pPr lvl="0"/>
            <a:r>
              <a:rPr lang="en-US" sz="1800" dirty="0" smtClean="0">
                <a:solidFill>
                  <a:schemeClr val="tx1"/>
                </a:solidFill>
              </a:rPr>
              <a:t>Materials for polymer and cable insulators shall be halogen free, flame retarding and shall not release any toxic or corrosive substance when exposed to fire.</a:t>
            </a:r>
          </a:p>
          <a:p>
            <a:pPr lvl="0"/>
            <a:r>
              <a:rPr lang="en-US" sz="1800" dirty="0" smtClean="0">
                <a:solidFill>
                  <a:schemeClr val="tx1"/>
                </a:solidFill>
              </a:rPr>
              <a:t>All metal parts shall be non-corrosive, or be treated against corrosion. If painted, they shall be treated with a primer beneath the visible </a:t>
            </a:r>
            <a:r>
              <a:rPr lang="en-US" sz="1800" dirty="0" err="1" smtClean="0">
                <a:solidFill>
                  <a:schemeClr val="tx1"/>
                </a:solidFill>
              </a:rPr>
              <a:t>colour</a:t>
            </a:r>
            <a:r>
              <a:rPr lang="en-US" sz="1800" dirty="0" smtClean="0">
                <a:solidFill>
                  <a:schemeClr val="tx1"/>
                </a:solidFill>
              </a:rPr>
              <a:t>.</a:t>
            </a:r>
          </a:p>
          <a:p>
            <a:pPr lvl="0"/>
            <a:endParaRPr lang="en-US" sz="1800" dirty="0">
              <a:solidFill>
                <a:schemeClr val="tx1"/>
              </a:solidFill>
            </a:endParaRPr>
          </a:p>
          <a:p>
            <a:pPr lvl="0"/>
            <a:r>
              <a:rPr lang="en-US" sz="1800" dirty="0" smtClean="0">
                <a:solidFill>
                  <a:schemeClr val="tx1"/>
                </a:solidFill>
              </a:rPr>
              <a:t>Wiring and cross-section for cables shall respect the related standards.</a:t>
            </a:r>
          </a:p>
          <a:p>
            <a:pPr lvl="0"/>
            <a:r>
              <a:rPr lang="en-US" sz="1800" dirty="0" smtClean="0">
                <a:solidFill>
                  <a:schemeClr val="tx1"/>
                </a:solidFill>
              </a:rPr>
              <a:t>Selection of types and modes of implementation within the RFPS shall respect an optimal deployment and an easy-to-identify approach.</a:t>
            </a:r>
          </a:p>
          <a:p>
            <a:pPr lvl="0"/>
            <a:endParaRPr lang="en-US" sz="1800" dirty="0" smtClean="0">
              <a:solidFill>
                <a:schemeClr val="tx1"/>
              </a:solidFill>
            </a:endParaRPr>
          </a:p>
          <a:p>
            <a:pPr lvl="0"/>
            <a:r>
              <a:rPr lang="en-US" sz="1800" dirty="0" smtClean="0">
                <a:solidFill>
                  <a:schemeClr val="tx1"/>
                </a:solidFill>
              </a:rPr>
              <a:t>Cable trays shall simplify the disposition of elements in the RFPS. They shall not created obstacles or point of risk for operators, internal or external respect to the RFPS.</a:t>
            </a:r>
            <a:endParaRPr lang="en-US" sz="1800" dirty="0">
              <a:solidFill>
                <a:schemeClr val="tx1"/>
              </a:solidFill>
            </a:endParaRPr>
          </a:p>
        </p:txBody>
      </p:sp>
    </p:spTree>
    <p:extLst>
      <p:ext uri="{BB962C8B-B14F-4D97-AF65-F5344CB8AC3E}">
        <p14:creationId xmlns:p14="http://schemas.microsoft.com/office/powerpoint/2010/main" val="2542679242"/>
      </p:ext>
    </p:extLst>
  </p:cSld>
  <p:clrMapOvr>
    <a:masterClrMapping/>
  </p:clrMapOvr>
  <p:transition spd="med">
    <p:fade/>
  </p:transition>
  <p:timing>
    <p:tnLst>
      <p:par>
        <p:cTn id="1" dur="indefinite" restart="never" nodeType="tmRoot"/>
      </p:par>
    </p:tnLst>
  </p:timing>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b="1" dirty="0" smtClean="0"/>
              <a:t>RFPS as verified</a:t>
            </a:r>
            <a:endParaRPr lang="en-US" b="1" dirty="0"/>
          </a:p>
        </p:txBody>
      </p:sp>
      <p:sp>
        <p:nvSpPr>
          <p:cNvPr id="4" name="Slide Number Placeholder 3"/>
          <p:cNvSpPr>
            <a:spLocks noGrp="1"/>
          </p:cNvSpPr>
          <p:nvPr>
            <p:ph type="sldNum" sz="quarter" idx="10"/>
          </p:nvPr>
        </p:nvSpPr>
        <p:spPr/>
        <p:txBody>
          <a:bodyPr/>
          <a:lstStyle/>
          <a:p>
            <a:fld id="{765A4552-071A-426F-84ED-90FD9373E458}" type="slidenum">
              <a:rPr lang="it-IT" altLang="it-IT" smtClean="0"/>
              <a:pPr/>
              <a:t>16</a:t>
            </a:fld>
            <a:endParaRPr lang="it-IT" altLang="it-IT"/>
          </a:p>
        </p:txBody>
      </p:sp>
      <p:sp>
        <p:nvSpPr>
          <p:cNvPr id="6" name="Content Placeholder 5"/>
          <p:cNvSpPr>
            <a:spLocks noGrp="1"/>
          </p:cNvSpPr>
          <p:nvPr>
            <p:ph idx="1"/>
          </p:nvPr>
        </p:nvSpPr>
        <p:spPr>
          <a:xfrm>
            <a:off x="431800" y="1715852"/>
            <a:ext cx="9072563" cy="4989512"/>
          </a:xfrm>
        </p:spPr>
        <p:txBody>
          <a:bodyPr/>
          <a:lstStyle/>
          <a:p>
            <a:pPr marL="0" indent="0">
              <a:buNone/>
            </a:pPr>
            <a:r>
              <a:rPr lang="en-US" dirty="0" smtClean="0"/>
              <a:t>For each directive/rules the Contractor shall provide the relevant declaration ( for example according to the 2014/35/EU Low Voltage Directive the Declaration of Conformity is required )</a:t>
            </a:r>
          </a:p>
          <a:p>
            <a:pPr marL="0" indent="0">
              <a:buNone/>
            </a:pPr>
            <a:r>
              <a:rPr lang="en-US" dirty="0" smtClean="0"/>
              <a:t>or</a:t>
            </a:r>
          </a:p>
          <a:p>
            <a:r>
              <a:rPr lang="en-US" dirty="0"/>
              <a:t>compile and issue the EMC Pre-compliance declaration which states that RFPS and all of its subsystems comply with all the relevant rules and Standards cited above, and it is available, on Elettra’s request, in agreement with </a:t>
            </a:r>
            <a:r>
              <a:rPr lang="en-US" dirty="0" err="1"/>
              <a:t>INFN</a:t>
            </a:r>
            <a:r>
              <a:rPr lang="en-US" dirty="0"/>
              <a:t>, </a:t>
            </a:r>
            <a:r>
              <a:rPr lang="en-US" u="sng" dirty="0">
                <a:solidFill>
                  <a:srgbClr val="FF0000"/>
                </a:solidFill>
              </a:rPr>
              <a:t>to conduct measurements according the</a:t>
            </a:r>
            <a:r>
              <a:rPr lang="en-US" dirty="0">
                <a:solidFill>
                  <a:srgbClr val="FF0000"/>
                </a:solidFill>
              </a:rPr>
              <a:t> </a:t>
            </a:r>
            <a:r>
              <a:rPr lang="en-US" dirty="0"/>
              <a:t>cited </a:t>
            </a:r>
            <a:r>
              <a:rPr lang="en-US" dirty="0" err="1"/>
              <a:t>CISPR</a:t>
            </a:r>
            <a:r>
              <a:rPr lang="en-US" dirty="0"/>
              <a:t> 16 rule, for the relevant parts.</a:t>
            </a:r>
          </a:p>
          <a:p>
            <a:r>
              <a:rPr lang="en-US" dirty="0"/>
              <a:t>In any case, </a:t>
            </a:r>
            <a:r>
              <a:rPr lang="en-US" dirty="0">
                <a:solidFill>
                  <a:srgbClr val="FF0000"/>
                </a:solidFill>
              </a:rPr>
              <a:t>it is not mandatory to provide neither whatsoever Certificate for EMC Conformity, nor seek any accredited Laboratory for certification purposes</a:t>
            </a:r>
            <a:r>
              <a:rPr lang="en-US" dirty="0"/>
              <a:t>.</a:t>
            </a:r>
          </a:p>
          <a:p>
            <a:pPr marL="0" indent="0">
              <a:buNone/>
            </a:pPr>
            <a:r>
              <a:rPr lang="en-US" dirty="0" smtClean="0"/>
              <a:t> </a:t>
            </a:r>
            <a:endParaRPr lang="en-US" dirty="0"/>
          </a:p>
        </p:txBody>
      </p:sp>
    </p:spTree>
    <p:extLst>
      <p:ext uri="{BB962C8B-B14F-4D97-AF65-F5344CB8AC3E}">
        <p14:creationId xmlns:p14="http://schemas.microsoft.com/office/powerpoint/2010/main" val="2947420243"/>
      </p:ext>
    </p:extLst>
  </p:cSld>
  <p:clrMapOvr>
    <a:masterClrMapping/>
  </p:clrMapOvr>
  <p:transition spd="med">
    <p:fade/>
  </p:transition>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b="1" dirty="0" smtClean="0"/>
              <a:t>RFPS as verified</a:t>
            </a:r>
            <a:endParaRPr lang="en-US" b="1" dirty="0"/>
          </a:p>
        </p:txBody>
      </p:sp>
      <p:sp>
        <p:nvSpPr>
          <p:cNvPr id="4" name="Slide Number Placeholder 3"/>
          <p:cNvSpPr>
            <a:spLocks noGrp="1"/>
          </p:cNvSpPr>
          <p:nvPr>
            <p:ph type="sldNum" sz="quarter" idx="10"/>
          </p:nvPr>
        </p:nvSpPr>
        <p:spPr/>
        <p:txBody>
          <a:bodyPr/>
          <a:lstStyle/>
          <a:p>
            <a:fld id="{765A4552-071A-426F-84ED-90FD9373E458}" type="slidenum">
              <a:rPr lang="it-IT" altLang="it-IT" smtClean="0"/>
              <a:pPr/>
              <a:t>17</a:t>
            </a:fld>
            <a:endParaRPr lang="it-IT" altLang="it-IT"/>
          </a:p>
        </p:txBody>
      </p:sp>
      <p:sp>
        <p:nvSpPr>
          <p:cNvPr id="6" name="Content Placeholder 5"/>
          <p:cNvSpPr>
            <a:spLocks noGrp="1"/>
          </p:cNvSpPr>
          <p:nvPr>
            <p:ph idx="1"/>
          </p:nvPr>
        </p:nvSpPr>
        <p:spPr>
          <a:xfrm>
            <a:off x="431800" y="1715852"/>
            <a:ext cx="9072563" cy="4989512"/>
          </a:xfrm>
        </p:spPr>
        <p:txBody>
          <a:bodyPr/>
          <a:lstStyle/>
          <a:p>
            <a:pPr marL="0" indent="0">
              <a:buNone/>
            </a:pPr>
            <a:r>
              <a:rPr lang="en-US" sz="1800" dirty="0" smtClean="0"/>
              <a:t>Bare RFPS with the electrical wires in place but no electrical load</a:t>
            </a:r>
          </a:p>
          <a:p>
            <a:pPr marL="0" indent="0">
              <a:buNone/>
            </a:pPr>
            <a:endParaRPr lang="en-US" dirty="0" smtClean="0"/>
          </a:p>
          <a:p>
            <a:pPr marL="0" indent="0">
              <a:buNone/>
            </a:pPr>
            <a:r>
              <a:rPr lang="en-US" dirty="0" smtClean="0"/>
              <a:t> </a:t>
            </a:r>
            <a:endParaRPr lang="en-US" dirty="0"/>
          </a:p>
        </p:txBody>
      </p:sp>
      <p:pic>
        <p:nvPicPr>
          <p:cNvPr id="7" name="Picture 6"/>
          <p:cNvPicPr/>
          <p:nvPr/>
        </p:nvPicPr>
        <p:blipFill rotWithShape="1">
          <a:blip r:embed="rId2" cstate="print">
            <a:extLst>
              <a:ext uri="{28A0092B-C50C-407E-A947-70E740481C1C}">
                <a14:useLocalDpi xmlns:a14="http://schemas.microsoft.com/office/drawing/2010/main" val="0"/>
              </a:ext>
            </a:extLst>
          </a:blip>
          <a:srcRect l="13540"/>
          <a:stretch/>
        </p:blipFill>
        <p:spPr bwMode="auto">
          <a:xfrm>
            <a:off x="2447801" y="2699717"/>
            <a:ext cx="5040560" cy="3528392"/>
          </a:xfrm>
          <a:prstGeom prst="rect">
            <a:avLst/>
          </a:prstGeom>
          <a:ln>
            <a:noFill/>
          </a:ln>
          <a:extLst>
            <a:ext uri="{53640926-AAD7-44D8-BBD7-CCE9431645EC}">
              <a14:shadowObscured xmlns:a14="http://schemas.microsoft.com/office/drawing/2010/main"/>
            </a:ext>
          </a:extLst>
        </p:spPr>
      </p:pic>
    </p:spTree>
    <p:extLst>
      <p:ext uri="{BB962C8B-B14F-4D97-AF65-F5344CB8AC3E}">
        <p14:creationId xmlns:p14="http://schemas.microsoft.com/office/powerpoint/2010/main" val="4011138928"/>
      </p:ext>
    </p:extLst>
  </p:cSld>
  <p:clrMapOvr>
    <a:masterClrMapping/>
  </p:clrMapOvr>
  <p:transition spd="med">
    <p:fade/>
  </p:transition>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432816" y="2200278"/>
            <a:ext cx="4751512" cy="2377313"/>
          </a:xfrm>
        </p:spPr>
        <p:txBody>
          <a:bodyPr/>
          <a:lstStyle/>
          <a:p>
            <a:r>
              <a:rPr lang="en-US" sz="1400" dirty="0"/>
              <a:t>All the sacrificial devices of the mains distribution unit have been removed and the 24 </a:t>
            </a:r>
            <a:r>
              <a:rPr lang="en-US" sz="1400" dirty="0" err="1"/>
              <a:t>VDC</a:t>
            </a:r>
            <a:r>
              <a:rPr lang="en-US" sz="1400" dirty="0"/>
              <a:t> power supply to be used for the control and interlock logic has been disconnected. The wire ends connected to insulating clips, see figure 6. EMI filters have been also by-passed.</a:t>
            </a:r>
          </a:p>
          <a:p>
            <a:r>
              <a:rPr lang="en-US" sz="1400" dirty="0"/>
              <a:t>The used instrument is the </a:t>
            </a:r>
            <a:r>
              <a:rPr lang="en-US" sz="1400" dirty="0" err="1"/>
              <a:t>AVO</a:t>
            </a:r>
            <a:r>
              <a:rPr lang="en-US" sz="1400" dirty="0"/>
              <a:t> </a:t>
            </a:r>
            <a:r>
              <a:rPr lang="en-US" sz="1400" dirty="0" err="1"/>
              <a:t>RM125</a:t>
            </a:r>
            <a:r>
              <a:rPr lang="en-US" sz="1400" dirty="0"/>
              <a:t> L/2 AC/DC breakdown tester equipped with acoustic warning. Output </a:t>
            </a:r>
            <a:r>
              <a:rPr lang="en-US" sz="1400" dirty="0" err="1"/>
              <a:t>V</a:t>
            </a:r>
            <a:r>
              <a:rPr lang="en-US" sz="1400" baseline="-25000" dirty="0" err="1"/>
              <a:t>rms</a:t>
            </a:r>
            <a:r>
              <a:rPr lang="en-US" sz="1400" dirty="0"/>
              <a:t> and frequency were previously checked with a digital </a:t>
            </a:r>
            <a:r>
              <a:rPr lang="en-US" sz="1400" dirty="0" err="1"/>
              <a:t>multimeter</a:t>
            </a:r>
            <a:endParaRPr lang="en-US" sz="1400" dirty="0"/>
          </a:p>
        </p:txBody>
      </p:sp>
      <p:sp>
        <p:nvSpPr>
          <p:cNvPr id="4" name="Slide Number Placeholder 3"/>
          <p:cNvSpPr>
            <a:spLocks noGrp="1"/>
          </p:cNvSpPr>
          <p:nvPr>
            <p:ph type="sldNum" sz="quarter" idx="10"/>
          </p:nvPr>
        </p:nvSpPr>
        <p:spPr/>
        <p:txBody>
          <a:bodyPr/>
          <a:lstStyle/>
          <a:p>
            <a:fld id="{765A4552-071A-426F-84ED-90FD9373E458}" type="slidenum">
              <a:rPr lang="it-IT" altLang="it-IT" smtClean="0"/>
              <a:pPr/>
              <a:t>18</a:t>
            </a:fld>
            <a:endParaRPr lang="it-IT" altLang="it-IT"/>
          </a:p>
        </p:txBody>
      </p:sp>
      <p:pic>
        <p:nvPicPr>
          <p:cNvPr id="5" name="Picture 4"/>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rot="5400000">
            <a:off x="4954875" y="2662946"/>
            <a:ext cx="4715940" cy="3536955"/>
          </a:xfrm>
          <a:prstGeom prst="rect">
            <a:avLst/>
          </a:prstGeom>
        </p:spPr>
      </p:pic>
      <p:sp>
        <p:nvSpPr>
          <p:cNvPr id="6" name="Title 1"/>
          <p:cNvSpPr>
            <a:spLocks noGrp="1"/>
          </p:cNvSpPr>
          <p:nvPr>
            <p:ph type="title"/>
          </p:nvPr>
        </p:nvSpPr>
        <p:spPr/>
        <p:txBody>
          <a:bodyPr/>
          <a:lstStyle/>
          <a:p>
            <a:r>
              <a:rPr lang="en-US" b="1" dirty="0" smtClean="0"/>
              <a:t>RFPS as being verified</a:t>
            </a:r>
            <a:endParaRPr lang="en-US" b="1" dirty="0"/>
          </a:p>
        </p:txBody>
      </p:sp>
      <p:pic>
        <p:nvPicPr>
          <p:cNvPr id="7" name="Picture 6" descr="D:\RFshare\Seafile\WP2 Radiofrequency - ESS\Contratto RFPS\Rappporto Visite\20190903-Orvieto\fotografie\20190905_104316.jpg"/>
          <p:cNvPicPr/>
          <p:nvPr/>
        </p:nvPicPr>
        <p:blipFill rotWithShape="1">
          <a:blip r:embed="rId3" cstate="print">
            <a:extLst>
              <a:ext uri="{28A0092B-C50C-407E-A947-70E740481C1C}">
                <a14:useLocalDpi xmlns:a14="http://schemas.microsoft.com/office/drawing/2010/main" val="0"/>
              </a:ext>
            </a:extLst>
          </a:blip>
          <a:srcRect l="24315" r="12986"/>
          <a:stretch/>
        </p:blipFill>
        <p:spPr bwMode="auto">
          <a:xfrm rot="5400000">
            <a:off x="828324" y="4827126"/>
            <a:ext cx="1803400" cy="2157095"/>
          </a:xfrm>
          <a:prstGeom prst="rect">
            <a:avLst/>
          </a:prstGeom>
          <a:noFill/>
          <a:ln>
            <a:noFill/>
          </a:ln>
          <a:extLst>
            <a:ext uri="{53640926-AAD7-44D8-BBD7-CCE9431645EC}">
              <a14:shadowObscured xmlns:a14="http://schemas.microsoft.com/office/drawing/2010/main"/>
            </a:ext>
          </a:extLst>
        </p:spPr>
      </p:pic>
      <p:pic>
        <p:nvPicPr>
          <p:cNvPr id="8" name="Picture 7" descr="D:\RFshare\Seafile\WP2 Radiofrequency - ESS\Contratto RFPS\Rappporto Visite\20190903-Orvieto\fotografie\20190904_164043.jpg"/>
          <p:cNvPicPr/>
          <p:nvPr/>
        </p:nvPicPr>
        <p:blipFill>
          <a:blip r:embed="rId4" cstate="print">
            <a:extLst>
              <a:ext uri="{28A0092B-C50C-407E-A947-70E740481C1C}">
                <a14:useLocalDpi xmlns:a14="http://schemas.microsoft.com/office/drawing/2010/main" val="0"/>
              </a:ext>
            </a:extLst>
          </a:blip>
          <a:srcRect/>
          <a:stretch>
            <a:fillRect/>
          </a:stretch>
        </p:blipFill>
        <p:spPr bwMode="auto">
          <a:xfrm>
            <a:off x="2952080" y="5032306"/>
            <a:ext cx="2246426" cy="1775068"/>
          </a:xfrm>
          <a:prstGeom prst="rect">
            <a:avLst/>
          </a:prstGeom>
          <a:noFill/>
          <a:ln>
            <a:noFill/>
          </a:ln>
        </p:spPr>
      </p:pic>
      <p:sp>
        <p:nvSpPr>
          <p:cNvPr id="9" name="Rectangle 8"/>
          <p:cNvSpPr/>
          <p:nvPr/>
        </p:nvSpPr>
        <p:spPr>
          <a:xfrm>
            <a:off x="651476" y="1338072"/>
            <a:ext cx="8652314" cy="435825"/>
          </a:xfrm>
          <a:prstGeom prst="rect">
            <a:avLst/>
          </a:prstGeom>
        </p:spPr>
        <p:txBody>
          <a:bodyPr wrap="square">
            <a:spAutoFit/>
          </a:bodyPr>
          <a:lstStyle/>
          <a:p>
            <a:pPr marL="0" indent="0">
              <a:buNone/>
            </a:pPr>
            <a:r>
              <a:rPr lang="en-US" dirty="0">
                <a:solidFill>
                  <a:schemeClr val="tx1"/>
                </a:solidFill>
              </a:rPr>
              <a:t>2014/35/EU Low Voltage Directive and wire insulation test.</a:t>
            </a:r>
          </a:p>
        </p:txBody>
      </p:sp>
    </p:spTree>
    <p:extLst>
      <p:ext uri="{BB962C8B-B14F-4D97-AF65-F5344CB8AC3E}">
        <p14:creationId xmlns:p14="http://schemas.microsoft.com/office/powerpoint/2010/main" val="2117102204"/>
      </p:ext>
    </p:extLst>
  </p:cSld>
  <p:clrMapOvr>
    <a:masterClrMapping/>
  </p:clrMapOvr>
  <p:transition spd="med">
    <p:fade/>
  </p:transition>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284858" y="1646987"/>
            <a:ext cx="9433493" cy="1890583"/>
          </a:xfrm>
        </p:spPr>
        <p:txBody>
          <a:bodyPr/>
          <a:lstStyle/>
          <a:p>
            <a:pPr marL="0" indent="0">
              <a:buNone/>
            </a:pPr>
            <a:r>
              <a:rPr lang="en-US" sz="1400" dirty="0"/>
              <a:t>S</a:t>
            </a:r>
            <a:r>
              <a:rPr lang="en-US" sz="1400" dirty="0" smtClean="0"/>
              <a:t>pecification: design </a:t>
            </a:r>
            <a:r>
              <a:rPr lang="en-US" sz="1400" dirty="0"/>
              <a:t>and material’s selection and implementation of the RFPS and subsystems shall fulfil the technical specifications tasks in accordance with the best engineering practices and the state of the art for each technical </a:t>
            </a:r>
            <a:r>
              <a:rPr lang="en-US" sz="1400" dirty="0" smtClean="0"/>
              <a:t>sector.</a:t>
            </a:r>
          </a:p>
          <a:p>
            <a:pPr marL="0" indent="0" algn="ctr">
              <a:buNone/>
            </a:pPr>
            <a:endParaRPr lang="en-US" sz="1400" dirty="0" smtClean="0"/>
          </a:p>
          <a:p>
            <a:pPr marL="0" indent="0" algn="ctr">
              <a:buNone/>
            </a:pPr>
            <a:endParaRPr lang="en-US" sz="1400" dirty="0" smtClean="0"/>
          </a:p>
          <a:p>
            <a:pPr marL="0" indent="0">
              <a:buNone/>
            </a:pPr>
            <a:r>
              <a:rPr lang="en-US" sz="1600" b="1" dirty="0" smtClean="0">
                <a:solidFill>
                  <a:schemeClr val="tx2"/>
                </a:solidFill>
              </a:rPr>
              <a:t>Visits to the Contractor </a:t>
            </a:r>
            <a:r>
              <a:rPr lang="en-US" sz="1400" dirty="0" smtClean="0"/>
              <a:t>– together with </a:t>
            </a:r>
            <a:r>
              <a:rPr lang="en-US" sz="1400" dirty="0" err="1" smtClean="0"/>
              <a:t>ESS</a:t>
            </a:r>
            <a:r>
              <a:rPr lang="en-US" sz="1400" dirty="0" smtClean="0"/>
              <a:t>, the final USER, for visual inspection and check of the chosen components and installation procedure</a:t>
            </a:r>
            <a:endParaRPr lang="en-US" sz="1400" dirty="0"/>
          </a:p>
        </p:txBody>
      </p:sp>
      <p:sp>
        <p:nvSpPr>
          <p:cNvPr id="4" name="Slide Number Placeholder 3"/>
          <p:cNvSpPr>
            <a:spLocks noGrp="1"/>
          </p:cNvSpPr>
          <p:nvPr>
            <p:ph type="sldNum" sz="quarter" idx="10"/>
          </p:nvPr>
        </p:nvSpPr>
        <p:spPr/>
        <p:txBody>
          <a:bodyPr/>
          <a:lstStyle/>
          <a:p>
            <a:fld id="{765A4552-071A-426F-84ED-90FD9373E458}" type="slidenum">
              <a:rPr lang="it-IT" altLang="it-IT" smtClean="0"/>
              <a:pPr/>
              <a:t>19</a:t>
            </a:fld>
            <a:endParaRPr lang="it-IT" altLang="it-IT"/>
          </a:p>
        </p:txBody>
      </p:sp>
      <p:sp>
        <p:nvSpPr>
          <p:cNvPr id="6" name="Title 1"/>
          <p:cNvSpPr>
            <a:spLocks noGrp="1"/>
          </p:cNvSpPr>
          <p:nvPr>
            <p:ph type="title"/>
          </p:nvPr>
        </p:nvSpPr>
        <p:spPr/>
        <p:txBody>
          <a:bodyPr/>
          <a:lstStyle/>
          <a:p>
            <a:r>
              <a:rPr lang="en-US" b="1" dirty="0" smtClean="0"/>
              <a:t>RFPS as being verified</a:t>
            </a:r>
            <a:endParaRPr lang="en-US" b="1" dirty="0"/>
          </a:p>
        </p:txBody>
      </p:sp>
      <p:pic>
        <p:nvPicPr>
          <p:cNvPr id="10" name="Picture 9" descr="D:\RFshare\Seafile\WP2 Radiofrequency - ESS\Contratto RFPS\Rappporto Visite\20190903-Orvieto\fotografie\20190905_101743.jpg"/>
          <p:cNvPicPr/>
          <p:nvPr/>
        </p:nvPicPr>
        <p:blipFill rotWithShape="1">
          <a:blip r:embed="rId2" cstate="print">
            <a:extLst>
              <a:ext uri="{28A0092B-C50C-407E-A947-70E740481C1C}">
                <a14:useLocalDpi xmlns:a14="http://schemas.microsoft.com/office/drawing/2010/main" val="0"/>
              </a:ext>
            </a:extLst>
          </a:blip>
          <a:srcRect t="15023" b="12762"/>
          <a:stretch/>
        </p:blipFill>
        <p:spPr bwMode="auto">
          <a:xfrm>
            <a:off x="323135" y="4303156"/>
            <a:ext cx="2620010" cy="1419225"/>
          </a:xfrm>
          <a:prstGeom prst="rect">
            <a:avLst/>
          </a:prstGeom>
          <a:noFill/>
          <a:ln>
            <a:noFill/>
          </a:ln>
          <a:extLst>
            <a:ext uri="{53640926-AAD7-44D8-BBD7-CCE9431645EC}">
              <a14:shadowObscured xmlns:a14="http://schemas.microsoft.com/office/drawing/2010/main"/>
            </a:ext>
          </a:extLst>
        </p:spPr>
      </p:pic>
      <p:sp>
        <p:nvSpPr>
          <p:cNvPr id="12" name="Content Placeholder 2"/>
          <p:cNvSpPr txBox="1">
            <a:spLocks/>
          </p:cNvSpPr>
          <p:nvPr/>
        </p:nvSpPr>
        <p:spPr>
          <a:xfrm>
            <a:off x="422913" y="5816071"/>
            <a:ext cx="2732652" cy="534726"/>
          </a:xfrm>
          <a:prstGeom prst="rect">
            <a:avLst/>
          </a:prstGeom>
        </p:spPr>
        <p:txBody>
          <a:bodyPr/>
          <a:lstStyle>
            <a:lvl1pPr marL="342900" indent="-342900" algn="l" defTabSz="447675" rtl="0" eaLnBrk="0" fontAlgn="base" hangingPunct="0">
              <a:lnSpc>
                <a:spcPct val="100000"/>
              </a:lnSpc>
              <a:spcBef>
                <a:spcPts val="0"/>
              </a:spcBef>
              <a:spcAft>
                <a:spcPts val="600"/>
              </a:spcAft>
              <a:buClr>
                <a:srgbClr val="000000"/>
              </a:buClr>
              <a:buSzPct val="100000"/>
              <a:buFont typeface="Wingdings" panose="05000000000000000000" pitchFamily="2" charset="2"/>
              <a:buChar char="ü"/>
              <a:defRPr sz="2400" b="0">
                <a:solidFill>
                  <a:srgbClr val="000000"/>
                </a:solidFill>
                <a:latin typeface="+mn-lt"/>
                <a:ea typeface="MS PGothic" panose="020B0600070205080204" pitchFamily="34" charset="-128"/>
                <a:cs typeface="MS PGothic" charset="0"/>
              </a:defRPr>
            </a:lvl1pPr>
            <a:lvl2pPr marL="742950" indent="-285750" algn="l" defTabSz="447675" rtl="0" eaLnBrk="0" fontAlgn="base" hangingPunct="0">
              <a:lnSpc>
                <a:spcPct val="100000"/>
              </a:lnSpc>
              <a:spcBef>
                <a:spcPts val="0"/>
              </a:spcBef>
              <a:spcAft>
                <a:spcPts val="0"/>
              </a:spcAft>
              <a:buClr>
                <a:srgbClr val="000000"/>
              </a:buClr>
              <a:buSzPct val="100000"/>
              <a:buFont typeface="Arial" panose="020B0604020202020204" pitchFamily="34" charset="0"/>
              <a:buChar char="•"/>
              <a:defRPr sz="2200">
                <a:solidFill>
                  <a:srgbClr val="000000"/>
                </a:solidFill>
                <a:latin typeface="+mn-lt"/>
                <a:ea typeface="MS PGothic" pitchFamily="34" charset="-128"/>
                <a:cs typeface="MS PGothic" charset="0"/>
              </a:defRPr>
            </a:lvl2pPr>
            <a:lvl3pPr marL="1200150" indent="-285750" algn="l" defTabSz="447675" rtl="0" eaLnBrk="0" fontAlgn="base" hangingPunct="0">
              <a:lnSpc>
                <a:spcPct val="100000"/>
              </a:lnSpc>
              <a:spcBef>
                <a:spcPts val="0"/>
              </a:spcBef>
              <a:spcAft>
                <a:spcPts val="0"/>
              </a:spcAft>
              <a:buClr>
                <a:srgbClr val="000000"/>
              </a:buClr>
              <a:buSzPct val="100000"/>
              <a:buFont typeface="Arial" panose="020B0604020202020204" pitchFamily="34" charset="0"/>
              <a:buChar char="−"/>
              <a:defRPr sz="2000" i="1" baseline="0">
                <a:solidFill>
                  <a:srgbClr val="000000"/>
                </a:solidFill>
                <a:latin typeface="+mn-lt"/>
                <a:ea typeface="MS PGothic" pitchFamily="34" charset="-128"/>
                <a:cs typeface="MS PGothic" charset="0"/>
              </a:defRPr>
            </a:lvl3pPr>
            <a:lvl4pPr marL="1598613" indent="-227013" algn="l" defTabSz="447675" rtl="0" eaLnBrk="0" fontAlgn="base" hangingPunct="0">
              <a:lnSpc>
                <a:spcPct val="93000"/>
              </a:lnSpc>
              <a:spcBef>
                <a:spcPct val="0"/>
              </a:spcBef>
              <a:spcAft>
                <a:spcPts val="575"/>
              </a:spcAft>
              <a:buClr>
                <a:srgbClr val="000000"/>
              </a:buClr>
              <a:buSzPct val="100000"/>
              <a:buFont typeface="Times New Roman" panose="02020603050405020304" pitchFamily="18" charset="0"/>
              <a:defRPr sz="1800">
                <a:solidFill>
                  <a:srgbClr val="000000"/>
                </a:solidFill>
                <a:latin typeface="+mn-lt"/>
                <a:ea typeface="MS PGothic" pitchFamily="34" charset="-128"/>
                <a:cs typeface="MS PGothic" charset="0"/>
              </a:defRPr>
            </a:lvl4pPr>
            <a:lvl5pPr marL="2055813" indent="-227013" algn="l" defTabSz="447675" rtl="0" eaLnBrk="0" fontAlgn="base" hangingPunct="0">
              <a:lnSpc>
                <a:spcPct val="93000"/>
              </a:lnSpc>
              <a:spcBef>
                <a:spcPct val="0"/>
              </a:spcBef>
              <a:spcAft>
                <a:spcPts val="288"/>
              </a:spcAft>
              <a:buClr>
                <a:srgbClr val="000000"/>
              </a:buClr>
              <a:buSzPct val="100000"/>
              <a:buFont typeface="Times New Roman" panose="02020603050405020304" pitchFamily="18" charset="0"/>
              <a:defRPr sz="1800">
                <a:solidFill>
                  <a:srgbClr val="000000"/>
                </a:solidFill>
                <a:latin typeface="+mn-lt"/>
                <a:ea typeface="MS PGothic" pitchFamily="34" charset="-128"/>
                <a:cs typeface="MS PGothic" charset="0"/>
              </a:defRPr>
            </a:lvl5pPr>
            <a:lvl6pPr marL="2514340" indent="-228576" algn="l" defTabSz="449216" rtl="0" eaLnBrk="1" fontAlgn="base" hangingPunct="1">
              <a:lnSpc>
                <a:spcPct val="93000"/>
              </a:lnSpc>
              <a:spcBef>
                <a:spcPct val="0"/>
              </a:spcBef>
              <a:spcAft>
                <a:spcPts val="288"/>
              </a:spcAft>
              <a:buClr>
                <a:srgbClr val="000000"/>
              </a:buClr>
              <a:buSzPct val="100000"/>
              <a:buFont typeface="Times New Roman" charset="0"/>
              <a:defRPr sz="2000">
                <a:solidFill>
                  <a:srgbClr val="000000"/>
                </a:solidFill>
                <a:latin typeface="+mn-lt"/>
                <a:ea typeface="+mn-ea"/>
                <a:cs typeface="+mn-cs"/>
              </a:defRPr>
            </a:lvl6pPr>
            <a:lvl7pPr marL="2971492" indent="-228576" algn="l" defTabSz="449216" rtl="0" eaLnBrk="1" fontAlgn="base" hangingPunct="1">
              <a:lnSpc>
                <a:spcPct val="93000"/>
              </a:lnSpc>
              <a:spcBef>
                <a:spcPct val="0"/>
              </a:spcBef>
              <a:spcAft>
                <a:spcPts val="288"/>
              </a:spcAft>
              <a:buClr>
                <a:srgbClr val="000000"/>
              </a:buClr>
              <a:buSzPct val="100000"/>
              <a:buFont typeface="Times New Roman" charset="0"/>
              <a:defRPr sz="2000">
                <a:solidFill>
                  <a:srgbClr val="000000"/>
                </a:solidFill>
                <a:latin typeface="+mn-lt"/>
                <a:ea typeface="+mn-ea"/>
                <a:cs typeface="+mn-cs"/>
              </a:defRPr>
            </a:lvl7pPr>
            <a:lvl8pPr marL="3428645" indent="-228576" algn="l" defTabSz="449216" rtl="0" eaLnBrk="1" fontAlgn="base" hangingPunct="1">
              <a:lnSpc>
                <a:spcPct val="93000"/>
              </a:lnSpc>
              <a:spcBef>
                <a:spcPct val="0"/>
              </a:spcBef>
              <a:spcAft>
                <a:spcPts val="288"/>
              </a:spcAft>
              <a:buClr>
                <a:srgbClr val="000000"/>
              </a:buClr>
              <a:buSzPct val="100000"/>
              <a:buFont typeface="Times New Roman" charset="0"/>
              <a:defRPr sz="2000">
                <a:solidFill>
                  <a:srgbClr val="000000"/>
                </a:solidFill>
                <a:latin typeface="+mn-lt"/>
                <a:ea typeface="+mn-ea"/>
                <a:cs typeface="+mn-cs"/>
              </a:defRPr>
            </a:lvl8pPr>
            <a:lvl9pPr marL="3885797" indent="-228576" algn="l" defTabSz="449216" rtl="0" eaLnBrk="1" fontAlgn="base" hangingPunct="1">
              <a:lnSpc>
                <a:spcPct val="93000"/>
              </a:lnSpc>
              <a:spcBef>
                <a:spcPct val="0"/>
              </a:spcBef>
              <a:spcAft>
                <a:spcPts val="288"/>
              </a:spcAft>
              <a:buClr>
                <a:srgbClr val="000000"/>
              </a:buClr>
              <a:buSzPct val="100000"/>
              <a:buFont typeface="Times New Roman" charset="0"/>
              <a:defRPr sz="2000">
                <a:solidFill>
                  <a:srgbClr val="000000"/>
                </a:solidFill>
                <a:latin typeface="+mn-lt"/>
                <a:ea typeface="+mn-ea"/>
                <a:cs typeface="+mn-cs"/>
              </a:defRPr>
            </a:lvl9pPr>
          </a:lstStyle>
          <a:p>
            <a:pPr marL="0" indent="0">
              <a:buNone/>
            </a:pPr>
            <a:r>
              <a:rPr lang="en-US" sz="1200" i="1" kern="0" dirty="0" smtClean="0">
                <a:solidFill>
                  <a:schemeClr val="tx2"/>
                </a:solidFill>
              </a:rPr>
              <a:t>Air filtering cascade - two stages </a:t>
            </a:r>
          </a:p>
          <a:p>
            <a:pPr marL="0" indent="0">
              <a:buNone/>
            </a:pPr>
            <a:r>
              <a:rPr lang="en-US" sz="1200" i="1" kern="0" dirty="0" smtClean="0">
                <a:solidFill>
                  <a:schemeClr val="tx2"/>
                </a:solidFill>
              </a:rPr>
              <a:t> for the Thales tube rack</a:t>
            </a:r>
            <a:endParaRPr lang="en-US" sz="1200" i="1" kern="0" dirty="0">
              <a:solidFill>
                <a:schemeClr val="tx2"/>
              </a:solidFill>
            </a:endParaRPr>
          </a:p>
        </p:txBody>
      </p:sp>
      <p:pic>
        <p:nvPicPr>
          <p:cNvPr id="13" name="Picture 12" descr="D:\RFshare\Seafile\WP2 Radiofrequency - ESS\Contratto RFPS\Rappporto Visite\20190903-Orvieto\fotografie\20190904_154656.jpg"/>
          <p:cNvPicPr/>
          <p:nvPr/>
        </p:nvPicPr>
        <p:blipFill>
          <a:blip r:embed="rId3" cstate="print">
            <a:extLst>
              <a:ext uri="{28A0092B-C50C-407E-A947-70E740481C1C}">
                <a14:useLocalDpi xmlns:a14="http://schemas.microsoft.com/office/drawing/2010/main" val="0"/>
              </a:ext>
            </a:extLst>
          </a:blip>
          <a:srcRect/>
          <a:stretch>
            <a:fillRect/>
          </a:stretch>
        </p:blipFill>
        <p:spPr bwMode="auto">
          <a:xfrm rot="5400000">
            <a:off x="2981322" y="4029788"/>
            <a:ext cx="2620645" cy="1965960"/>
          </a:xfrm>
          <a:prstGeom prst="rect">
            <a:avLst/>
          </a:prstGeom>
          <a:noFill/>
          <a:ln>
            <a:noFill/>
          </a:ln>
        </p:spPr>
      </p:pic>
      <p:sp>
        <p:nvSpPr>
          <p:cNvPr id="14" name="Content Placeholder 2"/>
          <p:cNvSpPr txBox="1">
            <a:spLocks/>
          </p:cNvSpPr>
          <p:nvPr/>
        </p:nvSpPr>
        <p:spPr>
          <a:xfrm>
            <a:off x="3396769" y="6516141"/>
            <a:ext cx="1837748" cy="504056"/>
          </a:xfrm>
          <a:prstGeom prst="rect">
            <a:avLst/>
          </a:prstGeom>
        </p:spPr>
        <p:txBody>
          <a:bodyPr/>
          <a:lstStyle>
            <a:lvl1pPr marL="342900" indent="-342900" algn="l" defTabSz="447675" rtl="0" eaLnBrk="0" fontAlgn="base" hangingPunct="0">
              <a:lnSpc>
                <a:spcPct val="100000"/>
              </a:lnSpc>
              <a:spcBef>
                <a:spcPts val="0"/>
              </a:spcBef>
              <a:spcAft>
                <a:spcPts val="600"/>
              </a:spcAft>
              <a:buClr>
                <a:srgbClr val="000000"/>
              </a:buClr>
              <a:buSzPct val="100000"/>
              <a:buFont typeface="Wingdings" panose="05000000000000000000" pitchFamily="2" charset="2"/>
              <a:buChar char="ü"/>
              <a:defRPr sz="2400" b="0">
                <a:solidFill>
                  <a:srgbClr val="000000"/>
                </a:solidFill>
                <a:latin typeface="+mn-lt"/>
                <a:ea typeface="MS PGothic" panose="020B0600070205080204" pitchFamily="34" charset="-128"/>
                <a:cs typeface="MS PGothic" charset="0"/>
              </a:defRPr>
            </a:lvl1pPr>
            <a:lvl2pPr marL="742950" indent="-285750" algn="l" defTabSz="447675" rtl="0" eaLnBrk="0" fontAlgn="base" hangingPunct="0">
              <a:lnSpc>
                <a:spcPct val="100000"/>
              </a:lnSpc>
              <a:spcBef>
                <a:spcPts val="0"/>
              </a:spcBef>
              <a:spcAft>
                <a:spcPts val="0"/>
              </a:spcAft>
              <a:buClr>
                <a:srgbClr val="000000"/>
              </a:buClr>
              <a:buSzPct val="100000"/>
              <a:buFont typeface="Arial" panose="020B0604020202020204" pitchFamily="34" charset="0"/>
              <a:buChar char="•"/>
              <a:defRPr sz="2200">
                <a:solidFill>
                  <a:srgbClr val="000000"/>
                </a:solidFill>
                <a:latin typeface="+mn-lt"/>
                <a:ea typeface="MS PGothic" pitchFamily="34" charset="-128"/>
                <a:cs typeface="MS PGothic" charset="0"/>
              </a:defRPr>
            </a:lvl2pPr>
            <a:lvl3pPr marL="1200150" indent="-285750" algn="l" defTabSz="447675" rtl="0" eaLnBrk="0" fontAlgn="base" hangingPunct="0">
              <a:lnSpc>
                <a:spcPct val="100000"/>
              </a:lnSpc>
              <a:spcBef>
                <a:spcPts val="0"/>
              </a:spcBef>
              <a:spcAft>
                <a:spcPts val="0"/>
              </a:spcAft>
              <a:buClr>
                <a:srgbClr val="000000"/>
              </a:buClr>
              <a:buSzPct val="100000"/>
              <a:buFont typeface="Arial" panose="020B0604020202020204" pitchFamily="34" charset="0"/>
              <a:buChar char="−"/>
              <a:defRPr sz="2000" i="1" baseline="0">
                <a:solidFill>
                  <a:srgbClr val="000000"/>
                </a:solidFill>
                <a:latin typeface="+mn-lt"/>
                <a:ea typeface="MS PGothic" pitchFamily="34" charset="-128"/>
                <a:cs typeface="MS PGothic" charset="0"/>
              </a:defRPr>
            </a:lvl3pPr>
            <a:lvl4pPr marL="1598613" indent="-227013" algn="l" defTabSz="447675" rtl="0" eaLnBrk="0" fontAlgn="base" hangingPunct="0">
              <a:lnSpc>
                <a:spcPct val="93000"/>
              </a:lnSpc>
              <a:spcBef>
                <a:spcPct val="0"/>
              </a:spcBef>
              <a:spcAft>
                <a:spcPts val="575"/>
              </a:spcAft>
              <a:buClr>
                <a:srgbClr val="000000"/>
              </a:buClr>
              <a:buSzPct val="100000"/>
              <a:buFont typeface="Times New Roman" panose="02020603050405020304" pitchFamily="18" charset="0"/>
              <a:defRPr sz="1800">
                <a:solidFill>
                  <a:srgbClr val="000000"/>
                </a:solidFill>
                <a:latin typeface="+mn-lt"/>
                <a:ea typeface="MS PGothic" pitchFamily="34" charset="-128"/>
                <a:cs typeface="MS PGothic" charset="0"/>
              </a:defRPr>
            </a:lvl4pPr>
            <a:lvl5pPr marL="2055813" indent="-227013" algn="l" defTabSz="447675" rtl="0" eaLnBrk="0" fontAlgn="base" hangingPunct="0">
              <a:lnSpc>
                <a:spcPct val="93000"/>
              </a:lnSpc>
              <a:spcBef>
                <a:spcPct val="0"/>
              </a:spcBef>
              <a:spcAft>
                <a:spcPts val="288"/>
              </a:spcAft>
              <a:buClr>
                <a:srgbClr val="000000"/>
              </a:buClr>
              <a:buSzPct val="100000"/>
              <a:buFont typeface="Times New Roman" panose="02020603050405020304" pitchFamily="18" charset="0"/>
              <a:defRPr sz="1800">
                <a:solidFill>
                  <a:srgbClr val="000000"/>
                </a:solidFill>
                <a:latin typeface="+mn-lt"/>
                <a:ea typeface="MS PGothic" pitchFamily="34" charset="-128"/>
                <a:cs typeface="MS PGothic" charset="0"/>
              </a:defRPr>
            </a:lvl5pPr>
            <a:lvl6pPr marL="2514340" indent="-228576" algn="l" defTabSz="449216" rtl="0" eaLnBrk="1" fontAlgn="base" hangingPunct="1">
              <a:lnSpc>
                <a:spcPct val="93000"/>
              </a:lnSpc>
              <a:spcBef>
                <a:spcPct val="0"/>
              </a:spcBef>
              <a:spcAft>
                <a:spcPts val="288"/>
              </a:spcAft>
              <a:buClr>
                <a:srgbClr val="000000"/>
              </a:buClr>
              <a:buSzPct val="100000"/>
              <a:buFont typeface="Times New Roman" charset="0"/>
              <a:defRPr sz="2000">
                <a:solidFill>
                  <a:srgbClr val="000000"/>
                </a:solidFill>
                <a:latin typeface="+mn-lt"/>
                <a:ea typeface="+mn-ea"/>
                <a:cs typeface="+mn-cs"/>
              </a:defRPr>
            </a:lvl6pPr>
            <a:lvl7pPr marL="2971492" indent="-228576" algn="l" defTabSz="449216" rtl="0" eaLnBrk="1" fontAlgn="base" hangingPunct="1">
              <a:lnSpc>
                <a:spcPct val="93000"/>
              </a:lnSpc>
              <a:spcBef>
                <a:spcPct val="0"/>
              </a:spcBef>
              <a:spcAft>
                <a:spcPts val="288"/>
              </a:spcAft>
              <a:buClr>
                <a:srgbClr val="000000"/>
              </a:buClr>
              <a:buSzPct val="100000"/>
              <a:buFont typeface="Times New Roman" charset="0"/>
              <a:defRPr sz="2000">
                <a:solidFill>
                  <a:srgbClr val="000000"/>
                </a:solidFill>
                <a:latin typeface="+mn-lt"/>
                <a:ea typeface="+mn-ea"/>
                <a:cs typeface="+mn-cs"/>
              </a:defRPr>
            </a:lvl7pPr>
            <a:lvl8pPr marL="3428645" indent="-228576" algn="l" defTabSz="449216" rtl="0" eaLnBrk="1" fontAlgn="base" hangingPunct="1">
              <a:lnSpc>
                <a:spcPct val="93000"/>
              </a:lnSpc>
              <a:spcBef>
                <a:spcPct val="0"/>
              </a:spcBef>
              <a:spcAft>
                <a:spcPts val="288"/>
              </a:spcAft>
              <a:buClr>
                <a:srgbClr val="000000"/>
              </a:buClr>
              <a:buSzPct val="100000"/>
              <a:buFont typeface="Times New Roman" charset="0"/>
              <a:defRPr sz="2000">
                <a:solidFill>
                  <a:srgbClr val="000000"/>
                </a:solidFill>
                <a:latin typeface="+mn-lt"/>
                <a:ea typeface="+mn-ea"/>
                <a:cs typeface="+mn-cs"/>
              </a:defRPr>
            </a:lvl8pPr>
            <a:lvl9pPr marL="3885797" indent="-228576" algn="l" defTabSz="449216" rtl="0" eaLnBrk="1" fontAlgn="base" hangingPunct="1">
              <a:lnSpc>
                <a:spcPct val="93000"/>
              </a:lnSpc>
              <a:spcBef>
                <a:spcPct val="0"/>
              </a:spcBef>
              <a:spcAft>
                <a:spcPts val="288"/>
              </a:spcAft>
              <a:buClr>
                <a:srgbClr val="000000"/>
              </a:buClr>
              <a:buSzPct val="100000"/>
              <a:buFont typeface="Times New Roman" charset="0"/>
              <a:defRPr sz="2000">
                <a:solidFill>
                  <a:srgbClr val="000000"/>
                </a:solidFill>
                <a:latin typeface="+mn-lt"/>
                <a:ea typeface="+mn-ea"/>
                <a:cs typeface="+mn-cs"/>
              </a:defRPr>
            </a:lvl9pPr>
          </a:lstStyle>
          <a:p>
            <a:pPr marL="0" indent="0">
              <a:buNone/>
            </a:pPr>
            <a:r>
              <a:rPr lang="en-US" sz="1200" i="1" kern="0" dirty="0" smtClean="0">
                <a:solidFill>
                  <a:schemeClr val="tx2"/>
                </a:solidFill>
              </a:rPr>
              <a:t>Cooling water pipes and circuit pressure check</a:t>
            </a:r>
            <a:endParaRPr lang="en-US" sz="1200" i="1" kern="0" dirty="0">
              <a:solidFill>
                <a:schemeClr val="tx2"/>
              </a:solidFill>
            </a:endParaRPr>
          </a:p>
        </p:txBody>
      </p:sp>
      <p:pic>
        <p:nvPicPr>
          <p:cNvPr id="15" name="Picture 14" descr="D:\RFshare\Seafile\WP2 Radiofrequency - ESS\Contratto RFPS\Rappporto Visite\20190903-Orvieto\fotografie\20190904_172125.jpg"/>
          <p:cNvPicPr/>
          <p:nvPr/>
        </p:nvPicPr>
        <p:blipFill>
          <a:blip r:embed="rId4" cstate="print">
            <a:extLst>
              <a:ext uri="{28A0092B-C50C-407E-A947-70E740481C1C}">
                <a14:useLocalDpi xmlns:a14="http://schemas.microsoft.com/office/drawing/2010/main" val="0"/>
              </a:ext>
            </a:extLst>
          </a:blip>
          <a:srcRect/>
          <a:stretch>
            <a:fillRect/>
          </a:stretch>
        </p:blipFill>
        <p:spPr bwMode="auto">
          <a:xfrm rot="5400000">
            <a:off x="5173842" y="4057495"/>
            <a:ext cx="2620645" cy="1965960"/>
          </a:xfrm>
          <a:prstGeom prst="rect">
            <a:avLst/>
          </a:prstGeom>
          <a:noFill/>
          <a:ln>
            <a:noFill/>
          </a:ln>
        </p:spPr>
      </p:pic>
      <p:sp>
        <p:nvSpPr>
          <p:cNvPr id="16" name="Content Placeholder 2"/>
          <p:cNvSpPr txBox="1">
            <a:spLocks/>
          </p:cNvSpPr>
          <p:nvPr/>
        </p:nvSpPr>
        <p:spPr>
          <a:xfrm>
            <a:off x="5501185" y="6499601"/>
            <a:ext cx="2197788" cy="504056"/>
          </a:xfrm>
          <a:prstGeom prst="rect">
            <a:avLst/>
          </a:prstGeom>
        </p:spPr>
        <p:txBody>
          <a:bodyPr/>
          <a:lstStyle>
            <a:lvl1pPr marL="342900" indent="-342900" algn="l" defTabSz="447675" rtl="0" eaLnBrk="0" fontAlgn="base" hangingPunct="0">
              <a:lnSpc>
                <a:spcPct val="100000"/>
              </a:lnSpc>
              <a:spcBef>
                <a:spcPts val="0"/>
              </a:spcBef>
              <a:spcAft>
                <a:spcPts val="600"/>
              </a:spcAft>
              <a:buClr>
                <a:srgbClr val="000000"/>
              </a:buClr>
              <a:buSzPct val="100000"/>
              <a:buFont typeface="Wingdings" panose="05000000000000000000" pitchFamily="2" charset="2"/>
              <a:buChar char="ü"/>
              <a:defRPr sz="2400" b="0">
                <a:solidFill>
                  <a:srgbClr val="000000"/>
                </a:solidFill>
                <a:latin typeface="+mn-lt"/>
                <a:ea typeface="MS PGothic" panose="020B0600070205080204" pitchFamily="34" charset="-128"/>
                <a:cs typeface="MS PGothic" charset="0"/>
              </a:defRPr>
            </a:lvl1pPr>
            <a:lvl2pPr marL="742950" indent="-285750" algn="l" defTabSz="447675" rtl="0" eaLnBrk="0" fontAlgn="base" hangingPunct="0">
              <a:lnSpc>
                <a:spcPct val="100000"/>
              </a:lnSpc>
              <a:spcBef>
                <a:spcPts val="0"/>
              </a:spcBef>
              <a:spcAft>
                <a:spcPts val="0"/>
              </a:spcAft>
              <a:buClr>
                <a:srgbClr val="000000"/>
              </a:buClr>
              <a:buSzPct val="100000"/>
              <a:buFont typeface="Arial" panose="020B0604020202020204" pitchFamily="34" charset="0"/>
              <a:buChar char="•"/>
              <a:defRPr sz="2200">
                <a:solidFill>
                  <a:srgbClr val="000000"/>
                </a:solidFill>
                <a:latin typeface="+mn-lt"/>
                <a:ea typeface="MS PGothic" pitchFamily="34" charset="-128"/>
                <a:cs typeface="MS PGothic" charset="0"/>
              </a:defRPr>
            </a:lvl2pPr>
            <a:lvl3pPr marL="1200150" indent="-285750" algn="l" defTabSz="447675" rtl="0" eaLnBrk="0" fontAlgn="base" hangingPunct="0">
              <a:lnSpc>
                <a:spcPct val="100000"/>
              </a:lnSpc>
              <a:spcBef>
                <a:spcPts val="0"/>
              </a:spcBef>
              <a:spcAft>
                <a:spcPts val="0"/>
              </a:spcAft>
              <a:buClr>
                <a:srgbClr val="000000"/>
              </a:buClr>
              <a:buSzPct val="100000"/>
              <a:buFont typeface="Arial" panose="020B0604020202020204" pitchFamily="34" charset="0"/>
              <a:buChar char="−"/>
              <a:defRPr sz="2000" i="1" baseline="0">
                <a:solidFill>
                  <a:srgbClr val="000000"/>
                </a:solidFill>
                <a:latin typeface="+mn-lt"/>
                <a:ea typeface="MS PGothic" pitchFamily="34" charset="-128"/>
                <a:cs typeface="MS PGothic" charset="0"/>
              </a:defRPr>
            </a:lvl3pPr>
            <a:lvl4pPr marL="1598613" indent="-227013" algn="l" defTabSz="447675" rtl="0" eaLnBrk="0" fontAlgn="base" hangingPunct="0">
              <a:lnSpc>
                <a:spcPct val="93000"/>
              </a:lnSpc>
              <a:spcBef>
                <a:spcPct val="0"/>
              </a:spcBef>
              <a:spcAft>
                <a:spcPts val="575"/>
              </a:spcAft>
              <a:buClr>
                <a:srgbClr val="000000"/>
              </a:buClr>
              <a:buSzPct val="100000"/>
              <a:buFont typeface="Times New Roman" panose="02020603050405020304" pitchFamily="18" charset="0"/>
              <a:defRPr sz="1800">
                <a:solidFill>
                  <a:srgbClr val="000000"/>
                </a:solidFill>
                <a:latin typeface="+mn-lt"/>
                <a:ea typeface="MS PGothic" pitchFamily="34" charset="-128"/>
                <a:cs typeface="MS PGothic" charset="0"/>
              </a:defRPr>
            </a:lvl4pPr>
            <a:lvl5pPr marL="2055813" indent="-227013" algn="l" defTabSz="447675" rtl="0" eaLnBrk="0" fontAlgn="base" hangingPunct="0">
              <a:lnSpc>
                <a:spcPct val="93000"/>
              </a:lnSpc>
              <a:spcBef>
                <a:spcPct val="0"/>
              </a:spcBef>
              <a:spcAft>
                <a:spcPts val="288"/>
              </a:spcAft>
              <a:buClr>
                <a:srgbClr val="000000"/>
              </a:buClr>
              <a:buSzPct val="100000"/>
              <a:buFont typeface="Times New Roman" panose="02020603050405020304" pitchFamily="18" charset="0"/>
              <a:defRPr sz="1800">
                <a:solidFill>
                  <a:srgbClr val="000000"/>
                </a:solidFill>
                <a:latin typeface="+mn-lt"/>
                <a:ea typeface="MS PGothic" pitchFamily="34" charset="-128"/>
                <a:cs typeface="MS PGothic" charset="0"/>
              </a:defRPr>
            </a:lvl5pPr>
            <a:lvl6pPr marL="2514340" indent="-228576" algn="l" defTabSz="449216" rtl="0" eaLnBrk="1" fontAlgn="base" hangingPunct="1">
              <a:lnSpc>
                <a:spcPct val="93000"/>
              </a:lnSpc>
              <a:spcBef>
                <a:spcPct val="0"/>
              </a:spcBef>
              <a:spcAft>
                <a:spcPts val="288"/>
              </a:spcAft>
              <a:buClr>
                <a:srgbClr val="000000"/>
              </a:buClr>
              <a:buSzPct val="100000"/>
              <a:buFont typeface="Times New Roman" charset="0"/>
              <a:defRPr sz="2000">
                <a:solidFill>
                  <a:srgbClr val="000000"/>
                </a:solidFill>
                <a:latin typeface="+mn-lt"/>
                <a:ea typeface="+mn-ea"/>
                <a:cs typeface="+mn-cs"/>
              </a:defRPr>
            </a:lvl6pPr>
            <a:lvl7pPr marL="2971492" indent="-228576" algn="l" defTabSz="449216" rtl="0" eaLnBrk="1" fontAlgn="base" hangingPunct="1">
              <a:lnSpc>
                <a:spcPct val="93000"/>
              </a:lnSpc>
              <a:spcBef>
                <a:spcPct val="0"/>
              </a:spcBef>
              <a:spcAft>
                <a:spcPts val="288"/>
              </a:spcAft>
              <a:buClr>
                <a:srgbClr val="000000"/>
              </a:buClr>
              <a:buSzPct val="100000"/>
              <a:buFont typeface="Times New Roman" charset="0"/>
              <a:defRPr sz="2000">
                <a:solidFill>
                  <a:srgbClr val="000000"/>
                </a:solidFill>
                <a:latin typeface="+mn-lt"/>
                <a:ea typeface="+mn-ea"/>
                <a:cs typeface="+mn-cs"/>
              </a:defRPr>
            </a:lvl7pPr>
            <a:lvl8pPr marL="3428645" indent="-228576" algn="l" defTabSz="449216" rtl="0" eaLnBrk="1" fontAlgn="base" hangingPunct="1">
              <a:lnSpc>
                <a:spcPct val="93000"/>
              </a:lnSpc>
              <a:spcBef>
                <a:spcPct val="0"/>
              </a:spcBef>
              <a:spcAft>
                <a:spcPts val="288"/>
              </a:spcAft>
              <a:buClr>
                <a:srgbClr val="000000"/>
              </a:buClr>
              <a:buSzPct val="100000"/>
              <a:buFont typeface="Times New Roman" charset="0"/>
              <a:defRPr sz="2000">
                <a:solidFill>
                  <a:srgbClr val="000000"/>
                </a:solidFill>
                <a:latin typeface="+mn-lt"/>
                <a:ea typeface="+mn-ea"/>
                <a:cs typeface="+mn-cs"/>
              </a:defRPr>
            </a:lvl8pPr>
            <a:lvl9pPr marL="3885797" indent="-228576" algn="l" defTabSz="449216" rtl="0" eaLnBrk="1" fontAlgn="base" hangingPunct="1">
              <a:lnSpc>
                <a:spcPct val="93000"/>
              </a:lnSpc>
              <a:spcBef>
                <a:spcPct val="0"/>
              </a:spcBef>
              <a:spcAft>
                <a:spcPts val="288"/>
              </a:spcAft>
              <a:buClr>
                <a:srgbClr val="000000"/>
              </a:buClr>
              <a:buSzPct val="100000"/>
              <a:buFont typeface="Times New Roman" charset="0"/>
              <a:defRPr sz="2000">
                <a:solidFill>
                  <a:srgbClr val="000000"/>
                </a:solidFill>
                <a:latin typeface="+mn-lt"/>
                <a:ea typeface="+mn-ea"/>
                <a:cs typeface="+mn-cs"/>
              </a:defRPr>
            </a:lvl9pPr>
          </a:lstStyle>
          <a:p>
            <a:pPr marL="0" indent="0">
              <a:buNone/>
            </a:pPr>
            <a:r>
              <a:rPr lang="en-US" sz="1200" i="1" kern="0" dirty="0" smtClean="0">
                <a:solidFill>
                  <a:schemeClr val="tx2"/>
                </a:solidFill>
              </a:rPr>
              <a:t>EMC shielding detail of the rack doors</a:t>
            </a:r>
            <a:endParaRPr lang="en-US" sz="1200" i="1" kern="0" dirty="0">
              <a:solidFill>
                <a:schemeClr val="tx2"/>
              </a:solidFill>
            </a:endParaRPr>
          </a:p>
        </p:txBody>
      </p:sp>
      <p:pic>
        <p:nvPicPr>
          <p:cNvPr id="17" name="Picture 16" descr="D:\RFshare\Seafile\WP2 Radiofrequency - ESS\Contratto RFPS\Rappporto Visite\20190903-Orvieto\fotografie\20190904_151505.jpg"/>
          <p:cNvPicPr/>
          <p:nvPr/>
        </p:nvPicPr>
        <p:blipFill>
          <a:blip r:embed="rId5" cstate="print">
            <a:extLst>
              <a:ext uri="{28A0092B-C50C-407E-A947-70E740481C1C}">
                <a14:useLocalDpi xmlns:a14="http://schemas.microsoft.com/office/drawing/2010/main" val="0"/>
              </a:ext>
            </a:extLst>
          </a:blip>
          <a:srcRect/>
          <a:stretch>
            <a:fillRect/>
          </a:stretch>
        </p:blipFill>
        <p:spPr bwMode="auto">
          <a:xfrm rot="5400000">
            <a:off x="7404643" y="4037117"/>
            <a:ext cx="2620645" cy="1965325"/>
          </a:xfrm>
          <a:prstGeom prst="rect">
            <a:avLst/>
          </a:prstGeom>
          <a:noFill/>
          <a:ln>
            <a:noFill/>
          </a:ln>
        </p:spPr>
      </p:pic>
      <p:sp>
        <p:nvSpPr>
          <p:cNvPr id="19" name="Content Placeholder 2"/>
          <p:cNvSpPr txBox="1">
            <a:spLocks/>
          </p:cNvSpPr>
          <p:nvPr/>
        </p:nvSpPr>
        <p:spPr>
          <a:xfrm>
            <a:off x="7647688" y="6492788"/>
            <a:ext cx="2049940" cy="487516"/>
          </a:xfrm>
          <a:prstGeom prst="rect">
            <a:avLst/>
          </a:prstGeom>
        </p:spPr>
        <p:txBody>
          <a:bodyPr/>
          <a:lstStyle>
            <a:lvl1pPr marL="342900" indent="-342900" algn="l" defTabSz="447675" rtl="0" eaLnBrk="0" fontAlgn="base" hangingPunct="0">
              <a:lnSpc>
                <a:spcPct val="100000"/>
              </a:lnSpc>
              <a:spcBef>
                <a:spcPts val="0"/>
              </a:spcBef>
              <a:spcAft>
                <a:spcPts val="600"/>
              </a:spcAft>
              <a:buClr>
                <a:srgbClr val="000000"/>
              </a:buClr>
              <a:buSzPct val="100000"/>
              <a:buFont typeface="Wingdings" panose="05000000000000000000" pitchFamily="2" charset="2"/>
              <a:buChar char="ü"/>
              <a:defRPr sz="2400" b="0">
                <a:solidFill>
                  <a:srgbClr val="000000"/>
                </a:solidFill>
                <a:latin typeface="+mn-lt"/>
                <a:ea typeface="MS PGothic" panose="020B0600070205080204" pitchFamily="34" charset="-128"/>
                <a:cs typeface="MS PGothic" charset="0"/>
              </a:defRPr>
            </a:lvl1pPr>
            <a:lvl2pPr marL="742950" indent="-285750" algn="l" defTabSz="447675" rtl="0" eaLnBrk="0" fontAlgn="base" hangingPunct="0">
              <a:lnSpc>
                <a:spcPct val="100000"/>
              </a:lnSpc>
              <a:spcBef>
                <a:spcPts val="0"/>
              </a:spcBef>
              <a:spcAft>
                <a:spcPts val="0"/>
              </a:spcAft>
              <a:buClr>
                <a:srgbClr val="000000"/>
              </a:buClr>
              <a:buSzPct val="100000"/>
              <a:buFont typeface="Arial" panose="020B0604020202020204" pitchFamily="34" charset="0"/>
              <a:buChar char="•"/>
              <a:defRPr sz="2200">
                <a:solidFill>
                  <a:srgbClr val="000000"/>
                </a:solidFill>
                <a:latin typeface="+mn-lt"/>
                <a:ea typeface="MS PGothic" pitchFamily="34" charset="-128"/>
                <a:cs typeface="MS PGothic" charset="0"/>
              </a:defRPr>
            </a:lvl2pPr>
            <a:lvl3pPr marL="1200150" indent="-285750" algn="l" defTabSz="447675" rtl="0" eaLnBrk="0" fontAlgn="base" hangingPunct="0">
              <a:lnSpc>
                <a:spcPct val="100000"/>
              </a:lnSpc>
              <a:spcBef>
                <a:spcPts val="0"/>
              </a:spcBef>
              <a:spcAft>
                <a:spcPts val="0"/>
              </a:spcAft>
              <a:buClr>
                <a:srgbClr val="000000"/>
              </a:buClr>
              <a:buSzPct val="100000"/>
              <a:buFont typeface="Arial" panose="020B0604020202020204" pitchFamily="34" charset="0"/>
              <a:buChar char="−"/>
              <a:defRPr sz="2000" i="1" baseline="0">
                <a:solidFill>
                  <a:srgbClr val="000000"/>
                </a:solidFill>
                <a:latin typeface="+mn-lt"/>
                <a:ea typeface="MS PGothic" pitchFamily="34" charset="-128"/>
                <a:cs typeface="MS PGothic" charset="0"/>
              </a:defRPr>
            </a:lvl3pPr>
            <a:lvl4pPr marL="1598613" indent="-227013" algn="l" defTabSz="447675" rtl="0" eaLnBrk="0" fontAlgn="base" hangingPunct="0">
              <a:lnSpc>
                <a:spcPct val="93000"/>
              </a:lnSpc>
              <a:spcBef>
                <a:spcPct val="0"/>
              </a:spcBef>
              <a:spcAft>
                <a:spcPts val="575"/>
              </a:spcAft>
              <a:buClr>
                <a:srgbClr val="000000"/>
              </a:buClr>
              <a:buSzPct val="100000"/>
              <a:buFont typeface="Times New Roman" panose="02020603050405020304" pitchFamily="18" charset="0"/>
              <a:defRPr sz="1800">
                <a:solidFill>
                  <a:srgbClr val="000000"/>
                </a:solidFill>
                <a:latin typeface="+mn-lt"/>
                <a:ea typeface="MS PGothic" pitchFamily="34" charset="-128"/>
                <a:cs typeface="MS PGothic" charset="0"/>
              </a:defRPr>
            </a:lvl4pPr>
            <a:lvl5pPr marL="2055813" indent="-227013" algn="l" defTabSz="447675" rtl="0" eaLnBrk="0" fontAlgn="base" hangingPunct="0">
              <a:lnSpc>
                <a:spcPct val="93000"/>
              </a:lnSpc>
              <a:spcBef>
                <a:spcPct val="0"/>
              </a:spcBef>
              <a:spcAft>
                <a:spcPts val="288"/>
              </a:spcAft>
              <a:buClr>
                <a:srgbClr val="000000"/>
              </a:buClr>
              <a:buSzPct val="100000"/>
              <a:buFont typeface="Times New Roman" panose="02020603050405020304" pitchFamily="18" charset="0"/>
              <a:defRPr sz="1800">
                <a:solidFill>
                  <a:srgbClr val="000000"/>
                </a:solidFill>
                <a:latin typeface="+mn-lt"/>
                <a:ea typeface="MS PGothic" pitchFamily="34" charset="-128"/>
                <a:cs typeface="MS PGothic" charset="0"/>
              </a:defRPr>
            </a:lvl5pPr>
            <a:lvl6pPr marL="2514340" indent="-228576" algn="l" defTabSz="449216" rtl="0" eaLnBrk="1" fontAlgn="base" hangingPunct="1">
              <a:lnSpc>
                <a:spcPct val="93000"/>
              </a:lnSpc>
              <a:spcBef>
                <a:spcPct val="0"/>
              </a:spcBef>
              <a:spcAft>
                <a:spcPts val="288"/>
              </a:spcAft>
              <a:buClr>
                <a:srgbClr val="000000"/>
              </a:buClr>
              <a:buSzPct val="100000"/>
              <a:buFont typeface="Times New Roman" charset="0"/>
              <a:defRPr sz="2000">
                <a:solidFill>
                  <a:srgbClr val="000000"/>
                </a:solidFill>
                <a:latin typeface="+mn-lt"/>
                <a:ea typeface="+mn-ea"/>
                <a:cs typeface="+mn-cs"/>
              </a:defRPr>
            </a:lvl6pPr>
            <a:lvl7pPr marL="2971492" indent="-228576" algn="l" defTabSz="449216" rtl="0" eaLnBrk="1" fontAlgn="base" hangingPunct="1">
              <a:lnSpc>
                <a:spcPct val="93000"/>
              </a:lnSpc>
              <a:spcBef>
                <a:spcPct val="0"/>
              </a:spcBef>
              <a:spcAft>
                <a:spcPts val="288"/>
              </a:spcAft>
              <a:buClr>
                <a:srgbClr val="000000"/>
              </a:buClr>
              <a:buSzPct val="100000"/>
              <a:buFont typeface="Times New Roman" charset="0"/>
              <a:defRPr sz="2000">
                <a:solidFill>
                  <a:srgbClr val="000000"/>
                </a:solidFill>
                <a:latin typeface="+mn-lt"/>
                <a:ea typeface="+mn-ea"/>
                <a:cs typeface="+mn-cs"/>
              </a:defRPr>
            </a:lvl7pPr>
            <a:lvl8pPr marL="3428645" indent="-228576" algn="l" defTabSz="449216" rtl="0" eaLnBrk="1" fontAlgn="base" hangingPunct="1">
              <a:lnSpc>
                <a:spcPct val="93000"/>
              </a:lnSpc>
              <a:spcBef>
                <a:spcPct val="0"/>
              </a:spcBef>
              <a:spcAft>
                <a:spcPts val="288"/>
              </a:spcAft>
              <a:buClr>
                <a:srgbClr val="000000"/>
              </a:buClr>
              <a:buSzPct val="100000"/>
              <a:buFont typeface="Times New Roman" charset="0"/>
              <a:defRPr sz="2000">
                <a:solidFill>
                  <a:srgbClr val="000000"/>
                </a:solidFill>
                <a:latin typeface="+mn-lt"/>
                <a:ea typeface="+mn-ea"/>
                <a:cs typeface="+mn-cs"/>
              </a:defRPr>
            </a:lvl8pPr>
            <a:lvl9pPr marL="3885797" indent="-228576" algn="l" defTabSz="449216" rtl="0" eaLnBrk="1" fontAlgn="base" hangingPunct="1">
              <a:lnSpc>
                <a:spcPct val="93000"/>
              </a:lnSpc>
              <a:spcBef>
                <a:spcPct val="0"/>
              </a:spcBef>
              <a:spcAft>
                <a:spcPts val="288"/>
              </a:spcAft>
              <a:buClr>
                <a:srgbClr val="000000"/>
              </a:buClr>
              <a:buSzPct val="100000"/>
              <a:buFont typeface="Times New Roman" charset="0"/>
              <a:defRPr sz="2000">
                <a:solidFill>
                  <a:srgbClr val="000000"/>
                </a:solidFill>
                <a:latin typeface="+mn-lt"/>
                <a:ea typeface="+mn-ea"/>
                <a:cs typeface="+mn-cs"/>
              </a:defRPr>
            </a:lvl9pPr>
          </a:lstStyle>
          <a:p>
            <a:pPr marL="0" indent="0">
              <a:buNone/>
            </a:pPr>
            <a:r>
              <a:rPr lang="en-US" sz="1200" i="1" kern="0" dirty="0" err="1" smtClean="0">
                <a:solidFill>
                  <a:schemeClr val="tx2"/>
                </a:solidFill>
              </a:rPr>
              <a:t>THD</a:t>
            </a:r>
            <a:r>
              <a:rPr lang="en-US" sz="1200" i="1" kern="0" dirty="0" smtClean="0">
                <a:solidFill>
                  <a:schemeClr val="tx2"/>
                </a:solidFill>
              </a:rPr>
              <a:t> filter for the electrical grid quality</a:t>
            </a:r>
            <a:endParaRPr lang="en-US" sz="1200" i="1" kern="0" dirty="0">
              <a:solidFill>
                <a:schemeClr val="tx2"/>
              </a:solidFill>
            </a:endParaRPr>
          </a:p>
        </p:txBody>
      </p:sp>
      <p:sp>
        <p:nvSpPr>
          <p:cNvPr id="2" name="Down Arrow 1"/>
          <p:cNvSpPr/>
          <p:nvPr/>
        </p:nvSpPr>
        <p:spPr bwMode="auto">
          <a:xfrm>
            <a:off x="4752280" y="2411685"/>
            <a:ext cx="348486" cy="375570"/>
          </a:xfrm>
          <a:prstGeom prst="downArrow">
            <a:avLst/>
          </a:prstGeom>
          <a:solidFill>
            <a:srgbClr val="C00000"/>
          </a:solidFill>
          <a:ln w="9525" cap="flat" cmpd="sng" algn="ctr">
            <a:solidFill>
              <a:schemeClr val="accent2">
                <a:lumMod val="50000"/>
              </a:schemeClr>
            </a:solidFill>
            <a:prstDash val="solid"/>
            <a:round/>
            <a:headEnd type="none" w="med" len="med"/>
            <a:tailEnd type="none" w="med" len="med"/>
          </a:ln>
          <a:effectLst/>
          <a:extLst>
            <a:ext uri="{AF507438-7753-43e0-B8FC-AC1667EBCBE1}">
              <a14:hiddenEffects xmlns="" xmlns:a14="http://schemas.microsoft.com/office/drawing/2010/main">
                <a:effectLst>
                  <a:outerShdw blurRad="63500" dist="38099" dir="2700000" algn="ctr" rotWithShape="0">
                    <a:schemeClr val="bg2">
                      <a:alpha val="74998"/>
                    </a:schemeClr>
                  </a:outerShdw>
                </a:effectLst>
              </a14:hiddenEffects>
            </a:ext>
          </a:extLst>
        </p:spPr>
        <p:txBody>
          <a:bodyPr vert="horz" wrap="square" lIns="91440" tIns="45720" rIns="91440" bIns="45720" numCol="1" rtlCol="0" anchor="t" anchorCtr="0" compatLnSpc="1">
            <a:prstTxWarp prst="textNoShape">
              <a:avLst/>
            </a:prstTxWarp>
          </a:bodyPr>
          <a:lstStyle/>
          <a:p>
            <a:pPr marL="0" marR="0" indent="0" algn="l" defTabSz="449263" rtl="0" eaLnBrk="1" fontAlgn="base" latinLnBrk="0" hangingPunct="0">
              <a:lnSpc>
                <a:spcPct val="93000"/>
              </a:lnSpc>
              <a:spcBef>
                <a:spcPct val="0"/>
              </a:spcBef>
              <a:spcAft>
                <a:spcPct val="0"/>
              </a:spcAft>
              <a:buClr>
                <a:srgbClr val="000000"/>
              </a:buClr>
              <a:buSzPct val="100000"/>
              <a:buFont typeface="Times New Roman" charset="0"/>
              <a:buNone/>
              <a:tabLst/>
            </a:pPr>
            <a:endParaRPr kumimoji="0" lang="en-US" sz="2400" b="0" i="0" u="none" strike="noStrike" cap="none" normalizeH="0" baseline="0">
              <a:ln>
                <a:noFill/>
              </a:ln>
              <a:solidFill>
                <a:schemeClr val="bg1"/>
              </a:solidFill>
              <a:effectLst/>
              <a:latin typeface="Arial" charset="0"/>
              <a:ea typeface="ＭＳ Ｐゴシック" charset="0"/>
              <a:cs typeface="ＭＳ Ｐゴシック" charset="0"/>
            </a:endParaRPr>
          </a:p>
        </p:txBody>
      </p:sp>
    </p:spTree>
    <p:extLst>
      <p:ext uri="{BB962C8B-B14F-4D97-AF65-F5344CB8AC3E}">
        <p14:creationId xmlns:p14="http://schemas.microsoft.com/office/powerpoint/2010/main" val="2288606945"/>
      </p:ext>
    </p:extLst>
  </p:cSld>
  <p:clrMapOvr>
    <a:masterClrMapping/>
  </p:clrMapOvr>
  <p:transition spd="med">
    <p:fade/>
  </p:transition>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Slide Number Placeholder 3"/>
          <p:cNvSpPr>
            <a:spLocks noGrp="1"/>
          </p:cNvSpPr>
          <p:nvPr>
            <p:ph type="sldNum" sz="quarter" idx="10"/>
          </p:nvPr>
        </p:nvSpPr>
        <p:spPr/>
        <p:txBody>
          <a:bodyPr/>
          <a:lstStyle/>
          <a:p>
            <a:fld id="{765A4552-071A-426F-84ED-90FD9373E458}" type="slidenum">
              <a:rPr lang="it-IT" altLang="it-IT" smtClean="0"/>
              <a:pPr/>
              <a:t>20</a:t>
            </a:fld>
            <a:endParaRPr lang="it-IT" altLang="it-IT"/>
          </a:p>
        </p:txBody>
      </p:sp>
      <p:sp>
        <p:nvSpPr>
          <p:cNvPr id="6" name="Title 1"/>
          <p:cNvSpPr>
            <a:spLocks noGrp="1"/>
          </p:cNvSpPr>
          <p:nvPr>
            <p:ph type="title"/>
          </p:nvPr>
        </p:nvSpPr>
        <p:spPr/>
        <p:txBody>
          <a:bodyPr/>
          <a:lstStyle/>
          <a:p>
            <a:r>
              <a:rPr lang="en-US" b="1" dirty="0" smtClean="0"/>
              <a:t>RFPS </a:t>
            </a:r>
            <a:r>
              <a:rPr lang="en-US" b="1" dirty="0" smtClean="0"/>
              <a:t>status</a:t>
            </a:r>
            <a:endParaRPr lang="en-US" b="1" dirty="0"/>
          </a:p>
        </p:txBody>
      </p:sp>
      <p:pic>
        <p:nvPicPr>
          <p:cNvPr id="5" name="Picture 4"/>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151880" y="1259557"/>
            <a:ext cx="7056784" cy="5292588"/>
          </a:xfrm>
          <a:prstGeom prst="rect">
            <a:avLst/>
          </a:prstGeom>
        </p:spPr>
      </p:pic>
    </p:spTree>
    <p:extLst>
      <p:ext uri="{BB962C8B-B14F-4D97-AF65-F5344CB8AC3E}">
        <p14:creationId xmlns:p14="http://schemas.microsoft.com/office/powerpoint/2010/main" val="3998389120"/>
      </p:ext>
    </p:extLst>
  </p:cSld>
  <p:clrMapOvr>
    <a:masterClrMapping/>
  </p:clrMapOvr>
  <p:transition spd="med">
    <p:fade/>
  </p:transition>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Slide Number Placeholder 3"/>
          <p:cNvSpPr>
            <a:spLocks noGrp="1"/>
          </p:cNvSpPr>
          <p:nvPr>
            <p:ph type="sldNum" sz="quarter" idx="10"/>
          </p:nvPr>
        </p:nvSpPr>
        <p:spPr/>
        <p:txBody>
          <a:bodyPr/>
          <a:lstStyle/>
          <a:p>
            <a:fld id="{765A4552-071A-426F-84ED-90FD9373E458}" type="slidenum">
              <a:rPr lang="it-IT" altLang="it-IT" smtClean="0"/>
              <a:pPr/>
              <a:t>21</a:t>
            </a:fld>
            <a:endParaRPr lang="it-IT" altLang="it-IT"/>
          </a:p>
        </p:txBody>
      </p:sp>
      <p:sp>
        <p:nvSpPr>
          <p:cNvPr id="6" name="Title 1"/>
          <p:cNvSpPr>
            <a:spLocks noGrp="1"/>
          </p:cNvSpPr>
          <p:nvPr>
            <p:ph type="title"/>
          </p:nvPr>
        </p:nvSpPr>
        <p:spPr/>
        <p:txBody>
          <a:bodyPr/>
          <a:lstStyle/>
          <a:p>
            <a:r>
              <a:rPr lang="en-US" b="1" dirty="0" smtClean="0"/>
              <a:t>RFPS </a:t>
            </a:r>
            <a:r>
              <a:rPr lang="en-US" b="1" dirty="0" smtClean="0"/>
              <a:t>status</a:t>
            </a:r>
            <a:endParaRPr lang="en-US" b="1" dirty="0"/>
          </a:p>
        </p:txBody>
      </p:sp>
      <p:sp>
        <p:nvSpPr>
          <p:cNvPr id="21" name="Content Placeholder 2"/>
          <p:cNvSpPr txBox="1">
            <a:spLocks/>
          </p:cNvSpPr>
          <p:nvPr/>
        </p:nvSpPr>
        <p:spPr>
          <a:xfrm>
            <a:off x="4176216" y="6324119"/>
            <a:ext cx="1582299" cy="288032"/>
          </a:xfrm>
          <a:prstGeom prst="rect">
            <a:avLst/>
          </a:prstGeom>
        </p:spPr>
        <p:txBody>
          <a:bodyPr/>
          <a:lstStyle>
            <a:lvl1pPr marL="342900" indent="-342900" algn="l" defTabSz="447675" rtl="0" eaLnBrk="0" fontAlgn="base" hangingPunct="0">
              <a:lnSpc>
                <a:spcPct val="100000"/>
              </a:lnSpc>
              <a:spcBef>
                <a:spcPts val="0"/>
              </a:spcBef>
              <a:spcAft>
                <a:spcPts val="600"/>
              </a:spcAft>
              <a:buClr>
                <a:srgbClr val="000000"/>
              </a:buClr>
              <a:buSzPct val="100000"/>
              <a:buFont typeface="Wingdings" panose="05000000000000000000" pitchFamily="2" charset="2"/>
              <a:buChar char="ü"/>
              <a:defRPr sz="2400" b="0">
                <a:solidFill>
                  <a:srgbClr val="000000"/>
                </a:solidFill>
                <a:latin typeface="+mn-lt"/>
                <a:ea typeface="MS PGothic" panose="020B0600070205080204" pitchFamily="34" charset="-128"/>
                <a:cs typeface="MS PGothic" charset="0"/>
              </a:defRPr>
            </a:lvl1pPr>
            <a:lvl2pPr marL="742950" indent="-285750" algn="l" defTabSz="447675" rtl="0" eaLnBrk="0" fontAlgn="base" hangingPunct="0">
              <a:lnSpc>
                <a:spcPct val="100000"/>
              </a:lnSpc>
              <a:spcBef>
                <a:spcPts val="0"/>
              </a:spcBef>
              <a:spcAft>
                <a:spcPts val="0"/>
              </a:spcAft>
              <a:buClr>
                <a:srgbClr val="000000"/>
              </a:buClr>
              <a:buSzPct val="100000"/>
              <a:buFont typeface="Arial" panose="020B0604020202020204" pitchFamily="34" charset="0"/>
              <a:buChar char="•"/>
              <a:defRPr sz="2200">
                <a:solidFill>
                  <a:srgbClr val="000000"/>
                </a:solidFill>
                <a:latin typeface="+mn-lt"/>
                <a:ea typeface="MS PGothic" pitchFamily="34" charset="-128"/>
                <a:cs typeface="MS PGothic" charset="0"/>
              </a:defRPr>
            </a:lvl2pPr>
            <a:lvl3pPr marL="1200150" indent="-285750" algn="l" defTabSz="447675" rtl="0" eaLnBrk="0" fontAlgn="base" hangingPunct="0">
              <a:lnSpc>
                <a:spcPct val="100000"/>
              </a:lnSpc>
              <a:spcBef>
                <a:spcPts val="0"/>
              </a:spcBef>
              <a:spcAft>
                <a:spcPts val="0"/>
              </a:spcAft>
              <a:buClr>
                <a:srgbClr val="000000"/>
              </a:buClr>
              <a:buSzPct val="100000"/>
              <a:buFont typeface="Arial" panose="020B0604020202020204" pitchFamily="34" charset="0"/>
              <a:buChar char="−"/>
              <a:defRPr sz="2000" i="1" baseline="0">
                <a:solidFill>
                  <a:srgbClr val="000000"/>
                </a:solidFill>
                <a:latin typeface="+mn-lt"/>
                <a:ea typeface="MS PGothic" pitchFamily="34" charset="-128"/>
                <a:cs typeface="MS PGothic" charset="0"/>
              </a:defRPr>
            </a:lvl3pPr>
            <a:lvl4pPr marL="1598613" indent="-227013" algn="l" defTabSz="447675" rtl="0" eaLnBrk="0" fontAlgn="base" hangingPunct="0">
              <a:lnSpc>
                <a:spcPct val="93000"/>
              </a:lnSpc>
              <a:spcBef>
                <a:spcPct val="0"/>
              </a:spcBef>
              <a:spcAft>
                <a:spcPts val="575"/>
              </a:spcAft>
              <a:buClr>
                <a:srgbClr val="000000"/>
              </a:buClr>
              <a:buSzPct val="100000"/>
              <a:buFont typeface="Times New Roman" panose="02020603050405020304" pitchFamily="18" charset="0"/>
              <a:defRPr sz="1800">
                <a:solidFill>
                  <a:srgbClr val="000000"/>
                </a:solidFill>
                <a:latin typeface="+mn-lt"/>
                <a:ea typeface="MS PGothic" pitchFamily="34" charset="-128"/>
                <a:cs typeface="MS PGothic" charset="0"/>
              </a:defRPr>
            </a:lvl4pPr>
            <a:lvl5pPr marL="2055813" indent="-227013" algn="l" defTabSz="447675" rtl="0" eaLnBrk="0" fontAlgn="base" hangingPunct="0">
              <a:lnSpc>
                <a:spcPct val="93000"/>
              </a:lnSpc>
              <a:spcBef>
                <a:spcPct val="0"/>
              </a:spcBef>
              <a:spcAft>
                <a:spcPts val="288"/>
              </a:spcAft>
              <a:buClr>
                <a:srgbClr val="000000"/>
              </a:buClr>
              <a:buSzPct val="100000"/>
              <a:buFont typeface="Times New Roman" panose="02020603050405020304" pitchFamily="18" charset="0"/>
              <a:defRPr sz="1800">
                <a:solidFill>
                  <a:srgbClr val="000000"/>
                </a:solidFill>
                <a:latin typeface="+mn-lt"/>
                <a:ea typeface="MS PGothic" pitchFamily="34" charset="-128"/>
                <a:cs typeface="MS PGothic" charset="0"/>
              </a:defRPr>
            </a:lvl5pPr>
            <a:lvl6pPr marL="2514340" indent="-228576" algn="l" defTabSz="449216" rtl="0" eaLnBrk="1" fontAlgn="base" hangingPunct="1">
              <a:lnSpc>
                <a:spcPct val="93000"/>
              </a:lnSpc>
              <a:spcBef>
                <a:spcPct val="0"/>
              </a:spcBef>
              <a:spcAft>
                <a:spcPts val="288"/>
              </a:spcAft>
              <a:buClr>
                <a:srgbClr val="000000"/>
              </a:buClr>
              <a:buSzPct val="100000"/>
              <a:buFont typeface="Times New Roman" charset="0"/>
              <a:defRPr sz="2000">
                <a:solidFill>
                  <a:srgbClr val="000000"/>
                </a:solidFill>
                <a:latin typeface="+mn-lt"/>
                <a:ea typeface="+mn-ea"/>
                <a:cs typeface="+mn-cs"/>
              </a:defRPr>
            </a:lvl6pPr>
            <a:lvl7pPr marL="2971492" indent="-228576" algn="l" defTabSz="449216" rtl="0" eaLnBrk="1" fontAlgn="base" hangingPunct="1">
              <a:lnSpc>
                <a:spcPct val="93000"/>
              </a:lnSpc>
              <a:spcBef>
                <a:spcPct val="0"/>
              </a:spcBef>
              <a:spcAft>
                <a:spcPts val="288"/>
              </a:spcAft>
              <a:buClr>
                <a:srgbClr val="000000"/>
              </a:buClr>
              <a:buSzPct val="100000"/>
              <a:buFont typeface="Times New Roman" charset="0"/>
              <a:defRPr sz="2000">
                <a:solidFill>
                  <a:srgbClr val="000000"/>
                </a:solidFill>
                <a:latin typeface="+mn-lt"/>
                <a:ea typeface="+mn-ea"/>
                <a:cs typeface="+mn-cs"/>
              </a:defRPr>
            </a:lvl7pPr>
            <a:lvl8pPr marL="3428645" indent="-228576" algn="l" defTabSz="449216" rtl="0" eaLnBrk="1" fontAlgn="base" hangingPunct="1">
              <a:lnSpc>
                <a:spcPct val="93000"/>
              </a:lnSpc>
              <a:spcBef>
                <a:spcPct val="0"/>
              </a:spcBef>
              <a:spcAft>
                <a:spcPts val="288"/>
              </a:spcAft>
              <a:buClr>
                <a:srgbClr val="000000"/>
              </a:buClr>
              <a:buSzPct val="100000"/>
              <a:buFont typeface="Times New Roman" charset="0"/>
              <a:defRPr sz="2000">
                <a:solidFill>
                  <a:srgbClr val="000000"/>
                </a:solidFill>
                <a:latin typeface="+mn-lt"/>
                <a:ea typeface="+mn-ea"/>
                <a:cs typeface="+mn-cs"/>
              </a:defRPr>
            </a:lvl8pPr>
            <a:lvl9pPr marL="3885797" indent="-228576" algn="l" defTabSz="449216" rtl="0" eaLnBrk="1" fontAlgn="base" hangingPunct="1">
              <a:lnSpc>
                <a:spcPct val="93000"/>
              </a:lnSpc>
              <a:spcBef>
                <a:spcPct val="0"/>
              </a:spcBef>
              <a:spcAft>
                <a:spcPts val="288"/>
              </a:spcAft>
              <a:buClr>
                <a:srgbClr val="000000"/>
              </a:buClr>
              <a:buSzPct val="100000"/>
              <a:buFont typeface="Times New Roman" charset="0"/>
              <a:defRPr sz="2000">
                <a:solidFill>
                  <a:srgbClr val="000000"/>
                </a:solidFill>
                <a:latin typeface="+mn-lt"/>
                <a:ea typeface="+mn-ea"/>
                <a:cs typeface="+mn-cs"/>
              </a:defRPr>
            </a:lvl9pPr>
          </a:lstStyle>
          <a:p>
            <a:pPr marL="0" indent="0">
              <a:buNone/>
            </a:pPr>
            <a:r>
              <a:rPr lang="en-US" sz="1200" i="1" kern="0" dirty="0" smtClean="0">
                <a:solidFill>
                  <a:schemeClr val="tx2"/>
                </a:solidFill>
              </a:rPr>
              <a:t>HV Modulator rack</a:t>
            </a:r>
            <a:endParaRPr lang="en-US" sz="1200" i="1" kern="0" dirty="0">
              <a:solidFill>
                <a:schemeClr val="tx2"/>
              </a:solidFill>
            </a:endParaRPr>
          </a:p>
        </p:txBody>
      </p:sp>
      <p:pic>
        <p:nvPicPr>
          <p:cNvPr id="10" name="Picture 9"/>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5544368" y="1398692"/>
            <a:ext cx="3528392" cy="4704523"/>
          </a:xfrm>
          <a:prstGeom prst="rect">
            <a:avLst/>
          </a:prstGeom>
        </p:spPr>
      </p:pic>
      <p:pic>
        <p:nvPicPr>
          <p:cNvPr id="7" name="Picture 6"/>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666080" y="1907629"/>
            <a:ext cx="4572000" cy="3429000"/>
          </a:xfrm>
          <a:prstGeom prst="rect">
            <a:avLst/>
          </a:prstGeom>
        </p:spPr>
      </p:pic>
    </p:spTree>
    <p:extLst>
      <p:ext uri="{BB962C8B-B14F-4D97-AF65-F5344CB8AC3E}">
        <p14:creationId xmlns:p14="http://schemas.microsoft.com/office/powerpoint/2010/main" val="3243575768"/>
      </p:ext>
    </p:extLst>
  </p:cSld>
  <p:clrMapOvr>
    <a:masterClrMapping/>
  </p:clrMapOvr>
  <p:transition spd="med">
    <p:fade/>
  </p:transition>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Slide Number Placeholder 3"/>
          <p:cNvSpPr>
            <a:spLocks noGrp="1"/>
          </p:cNvSpPr>
          <p:nvPr>
            <p:ph type="sldNum" sz="quarter" idx="10"/>
          </p:nvPr>
        </p:nvSpPr>
        <p:spPr/>
        <p:txBody>
          <a:bodyPr/>
          <a:lstStyle/>
          <a:p>
            <a:fld id="{765A4552-071A-426F-84ED-90FD9373E458}" type="slidenum">
              <a:rPr lang="it-IT" altLang="it-IT" smtClean="0"/>
              <a:pPr/>
              <a:t>22</a:t>
            </a:fld>
            <a:endParaRPr lang="it-IT" altLang="it-IT"/>
          </a:p>
        </p:txBody>
      </p:sp>
      <p:sp>
        <p:nvSpPr>
          <p:cNvPr id="6" name="Title 1"/>
          <p:cNvSpPr>
            <a:spLocks noGrp="1"/>
          </p:cNvSpPr>
          <p:nvPr>
            <p:ph type="title"/>
          </p:nvPr>
        </p:nvSpPr>
        <p:spPr/>
        <p:txBody>
          <a:bodyPr/>
          <a:lstStyle/>
          <a:p>
            <a:r>
              <a:rPr lang="en-US" b="1" dirty="0" smtClean="0"/>
              <a:t>RFPS </a:t>
            </a:r>
            <a:r>
              <a:rPr lang="en-US" b="1" dirty="0" smtClean="0"/>
              <a:t>status</a:t>
            </a:r>
            <a:endParaRPr lang="en-US" b="1" dirty="0"/>
          </a:p>
        </p:txBody>
      </p:sp>
      <p:pic>
        <p:nvPicPr>
          <p:cNvPr id="7" name="Picture 6"/>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503808" y="2123653"/>
            <a:ext cx="2805990" cy="3741320"/>
          </a:xfrm>
          <a:prstGeom prst="rect">
            <a:avLst/>
          </a:prstGeom>
        </p:spPr>
      </p:pic>
      <p:pic>
        <p:nvPicPr>
          <p:cNvPr id="8" name="Picture 7"/>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3601090" y="2150629"/>
            <a:ext cx="2805990" cy="3741320"/>
          </a:xfrm>
          <a:prstGeom prst="rect">
            <a:avLst/>
          </a:prstGeom>
        </p:spPr>
      </p:pic>
      <p:pic>
        <p:nvPicPr>
          <p:cNvPr id="9" name="Picture 8"/>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6698373" y="2150629"/>
            <a:ext cx="2805990" cy="3741320"/>
          </a:xfrm>
          <a:prstGeom prst="rect">
            <a:avLst/>
          </a:prstGeom>
        </p:spPr>
      </p:pic>
      <p:sp>
        <p:nvSpPr>
          <p:cNvPr id="18" name="Content Placeholder 2"/>
          <p:cNvSpPr txBox="1">
            <a:spLocks/>
          </p:cNvSpPr>
          <p:nvPr/>
        </p:nvSpPr>
        <p:spPr>
          <a:xfrm>
            <a:off x="431800" y="6156101"/>
            <a:ext cx="2736304" cy="432048"/>
          </a:xfrm>
          <a:prstGeom prst="rect">
            <a:avLst/>
          </a:prstGeom>
        </p:spPr>
        <p:txBody>
          <a:bodyPr/>
          <a:lstStyle>
            <a:lvl1pPr marL="342900" indent="-342900" algn="l" defTabSz="447675" rtl="0" eaLnBrk="0" fontAlgn="base" hangingPunct="0">
              <a:lnSpc>
                <a:spcPct val="100000"/>
              </a:lnSpc>
              <a:spcBef>
                <a:spcPts val="0"/>
              </a:spcBef>
              <a:spcAft>
                <a:spcPts val="600"/>
              </a:spcAft>
              <a:buClr>
                <a:srgbClr val="000000"/>
              </a:buClr>
              <a:buSzPct val="100000"/>
              <a:buFont typeface="Wingdings" panose="05000000000000000000" pitchFamily="2" charset="2"/>
              <a:buChar char="ü"/>
              <a:defRPr sz="2400" b="0">
                <a:solidFill>
                  <a:srgbClr val="000000"/>
                </a:solidFill>
                <a:latin typeface="+mn-lt"/>
                <a:ea typeface="MS PGothic" panose="020B0600070205080204" pitchFamily="34" charset="-128"/>
                <a:cs typeface="MS PGothic" charset="0"/>
              </a:defRPr>
            </a:lvl1pPr>
            <a:lvl2pPr marL="742950" indent="-285750" algn="l" defTabSz="447675" rtl="0" eaLnBrk="0" fontAlgn="base" hangingPunct="0">
              <a:lnSpc>
                <a:spcPct val="100000"/>
              </a:lnSpc>
              <a:spcBef>
                <a:spcPts val="0"/>
              </a:spcBef>
              <a:spcAft>
                <a:spcPts val="0"/>
              </a:spcAft>
              <a:buClr>
                <a:srgbClr val="000000"/>
              </a:buClr>
              <a:buSzPct val="100000"/>
              <a:buFont typeface="Arial" panose="020B0604020202020204" pitchFamily="34" charset="0"/>
              <a:buChar char="•"/>
              <a:defRPr sz="2200">
                <a:solidFill>
                  <a:srgbClr val="000000"/>
                </a:solidFill>
                <a:latin typeface="+mn-lt"/>
                <a:ea typeface="MS PGothic" pitchFamily="34" charset="-128"/>
                <a:cs typeface="MS PGothic" charset="0"/>
              </a:defRPr>
            </a:lvl2pPr>
            <a:lvl3pPr marL="1200150" indent="-285750" algn="l" defTabSz="447675" rtl="0" eaLnBrk="0" fontAlgn="base" hangingPunct="0">
              <a:lnSpc>
                <a:spcPct val="100000"/>
              </a:lnSpc>
              <a:spcBef>
                <a:spcPts val="0"/>
              </a:spcBef>
              <a:spcAft>
                <a:spcPts val="0"/>
              </a:spcAft>
              <a:buClr>
                <a:srgbClr val="000000"/>
              </a:buClr>
              <a:buSzPct val="100000"/>
              <a:buFont typeface="Arial" panose="020B0604020202020204" pitchFamily="34" charset="0"/>
              <a:buChar char="−"/>
              <a:defRPr sz="2000" i="1" baseline="0">
                <a:solidFill>
                  <a:srgbClr val="000000"/>
                </a:solidFill>
                <a:latin typeface="+mn-lt"/>
                <a:ea typeface="MS PGothic" pitchFamily="34" charset="-128"/>
                <a:cs typeface="MS PGothic" charset="0"/>
              </a:defRPr>
            </a:lvl3pPr>
            <a:lvl4pPr marL="1598613" indent="-227013" algn="l" defTabSz="447675" rtl="0" eaLnBrk="0" fontAlgn="base" hangingPunct="0">
              <a:lnSpc>
                <a:spcPct val="93000"/>
              </a:lnSpc>
              <a:spcBef>
                <a:spcPct val="0"/>
              </a:spcBef>
              <a:spcAft>
                <a:spcPts val="575"/>
              </a:spcAft>
              <a:buClr>
                <a:srgbClr val="000000"/>
              </a:buClr>
              <a:buSzPct val="100000"/>
              <a:buFont typeface="Times New Roman" panose="02020603050405020304" pitchFamily="18" charset="0"/>
              <a:defRPr sz="1800">
                <a:solidFill>
                  <a:srgbClr val="000000"/>
                </a:solidFill>
                <a:latin typeface="+mn-lt"/>
                <a:ea typeface="MS PGothic" pitchFamily="34" charset="-128"/>
                <a:cs typeface="MS PGothic" charset="0"/>
              </a:defRPr>
            </a:lvl4pPr>
            <a:lvl5pPr marL="2055813" indent="-227013" algn="l" defTabSz="447675" rtl="0" eaLnBrk="0" fontAlgn="base" hangingPunct="0">
              <a:lnSpc>
                <a:spcPct val="93000"/>
              </a:lnSpc>
              <a:spcBef>
                <a:spcPct val="0"/>
              </a:spcBef>
              <a:spcAft>
                <a:spcPts val="288"/>
              </a:spcAft>
              <a:buClr>
                <a:srgbClr val="000000"/>
              </a:buClr>
              <a:buSzPct val="100000"/>
              <a:buFont typeface="Times New Roman" panose="02020603050405020304" pitchFamily="18" charset="0"/>
              <a:defRPr sz="1800">
                <a:solidFill>
                  <a:srgbClr val="000000"/>
                </a:solidFill>
                <a:latin typeface="+mn-lt"/>
                <a:ea typeface="MS PGothic" pitchFamily="34" charset="-128"/>
                <a:cs typeface="MS PGothic" charset="0"/>
              </a:defRPr>
            </a:lvl5pPr>
            <a:lvl6pPr marL="2514340" indent="-228576" algn="l" defTabSz="449216" rtl="0" eaLnBrk="1" fontAlgn="base" hangingPunct="1">
              <a:lnSpc>
                <a:spcPct val="93000"/>
              </a:lnSpc>
              <a:spcBef>
                <a:spcPct val="0"/>
              </a:spcBef>
              <a:spcAft>
                <a:spcPts val="288"/>
              </a:spcAft>
              <a:buClr>
                <a:srgbClr val="000000"/>
              </a:buClr>
              <a:buSzPct val="100000"/>
              <a:buFont typeface="Times New Roman" charset="0"/>
              <a:defRPr sz="2000">
                <a:solidFill>
                  <a:srgbClr val="000000"/>
                </a:solidFill>
                <a:latin typeface="+mn-lt"/>
                <a:ea typeface="+mn-ea"/>
                <a:cs typeface="+mn-cs"/>
              </a:defRPr>
            </a:lvl6pPr>
            <a:lvl7pPr marL="2971492" indent="-228576" algn="l" defTabSz="449216" rtl="0" eaLnBrk="1" fontAlgn="base" hangingPunct="1">
              <a:lnSpc>
                <a:spcPct val="93000"/>
              </a:lnSpc>
              <a:spcBef>
                <a:spcPct val="0"/>
              </a:spcBef>
              <a:spcAft>
                <a:spcPts val="288"/>
              </a:spcAft>
              <a:buClr>
                <a:srgbClr val="000000"/>
              </a:buClr>
              <a:buSzPct val="100000"/>
              <a:buFont typeface="Times New Roman" charset="0"/>
              <a:defRPr sz="2000">
                <a:solidFill>
                  <a:srgbClr val="000000"/>
                </a:solidFill>
                <a:latin typeface="+mn-lt"/>
                <a:ea typeface="+mn-ea"/>
                <a:cs typeface="+mn-cs"/>
              </a:defRPr>
            </a:lvl7pPr>
            <a:lvl8pPr marL="3428645" indent="-228576" algn="l" defTabSz="449216" rtl="0" eaLnBrk="1" fontAlgn="base" hangingPunct="1">
              <a:lnSpc>
                <a:spcPct val="93000"/>
              </a:lnSpc>
              <a:spcBef>
                <a:spcPct val="0"/>
              </a:spcBef>
              <a:spcAft>
                <a:spcPts val="288"/>
              </a:spcAft>
              <a:buClr>
                <a:srgbClr val="000000"/>
              </a:buClr>
              <a:buSzPct val="100000"/>
              <a:buFont typeface="Times New Roman" charset="0"/>
              <a:defRPr sz="2000">
                <a:solidFill>
                  <a:srgbClr val="000000"/>
                </a:solidFill>
                <a:latin typeface="+mn-lt"/>
                <a:ea typeface="+mn-ea"/>
                <a:cs typeface="+mn-cs"/>
              </a:defRPr>
            </a:lvl8pPr>
            <a:lvl9pPr marL="3885797" indent="-228576" algn="l" defTabSz="449216" rtl="0" eaLnBrk="1" fontAlgn="base" hangingPunct="1">
              <a:lnSpc>
                <a:spcPct val="93000"/>
              </a:lnSpc>
              <a:spcBef>
                <a:spcPct val="0"/>
              </a:spcBef>
              <a:spcAft>
                <a:spcPts val="288"/>
              </a:spcAft>
              <a:buClr>
                <a:srgbClr val="000000"/>
              </a:buClr>
              <a:buSzPct val="100000"/>
              <a:buFont typeface="Times New Roman" charset="0"/>
              <a:defRPr sz="2000">
                <a:solidFill>
                  <a:srgbClr val="000000"/>
                </a:solidFill>
                <a:latin typeface="+mn-lt"/>
                <a:ea typeface="+mn-ea"/>
                <a:cs typeface="+mn-cs"/>
              </a:defRPr>
            </a:lvl9pPr>
          </a:lstStyle>
          <a:p>
            <a:pPr marL="0" indent="0">
              <a:buNone/>
            </a:pPr>
            <a:r>
              <a:rPr lang="en-US" sz="1200" i="1" kern="0" dirty="0" smtClean="0">
                <a:solidFill>
                  <a:schemeClr val="tx2"/>
                </a:solidFill>
              </a:rPr>
              <a:t>RF distribution for the tetrode ready</a:t>
            </a:r>
            <a:endParaRPr lang="en-US" sz="1200" i="1" kern="0" dirty="0">
              <a:solidFill>
                <a:schemeClr val="tx2"/>
              </a:solidFill>
            </a:endParaRPr>
          </a:p>
        </p:txBody>
      </p:sp>
      <p:sp>
        <p:nvSpPr>
          <p:cNvPr id="20" name="Content Placeholder 2"/>
          <p:cNvSpPr txBox="1">
            <a:spLocks/>
          </p:cNvSpPr>
          <p:nvPr/>
        </p:nvSpPr>
        <p:spPr>
          <a:xfrm>
            <a:off x="3623829" y="6156101"/>
            <a:ext cx="2736304" cy="432048"/>
          </a:xfrm>
          <a:prstGeom prst="rect">
            <a:avLst/>
          </a:prstGeom>
        </p:spPr>
        <p:txBody>
          <a:bodyPr/>
          <a:lstStyle>
            <a:lvl1pPr marL="342900" indent="-342900" algn="l" defTabSz="447675" rtl="0" eaLnBrk="0" fontAlgn="base" hangingPunct="0">
              <a:lnSpc>
                <a:spcPct val="100000"/>
              </a:lnSpc>
              <a:spcBef>
                <a:spcPts val="0"/>
              </a:spcBef>
              <a:spcAft>
                <a:spcPts val="600"/>
              </a:spcAft>
              <a:buClr>
                <a:srgbClr val="000000"/>
              </a:buClr>
              <a:buSzPct val="100000"/>
              <a:buFont typeface="Wingdings" panose="05000000000000000000" pitchFamily="2" charset="2"/>
              <a:buChar char="ü"/>
              <a:defRPr sz="2400" b="0">
                <a:solidFill>
                  <a:srgbClr val="000000"/>
                </a:solidFill>
                <a:latin typeface="+mn-lt"/>
                <a:ea typeface="MS PGothic" panose="020B0600070205080204" pitchFamily="34" charset="-128"/>
                <a:cs typeface="MS PGothic" charset="0"/>
              </a:defRPr>
            </a:lvl1pPr>
            <a:lvl2pPr marL="742950" indent="-285750" algn="l" defTabSz="447675" rtl="0" eaLnBrk="0" fontAlgn="base" hangingPunct="0">
              <a:lnSpc>
                <a:spcPct val="100000"/>
              </a:lnSpc>
              <a:spcBef>
                <a:spcPts val="0"/>
              </a:spcBef>
              <a:spcAft>
                <a:spcPts val="0"/>
              </a:spcAft>
              <a:buClr>
                <a:srgbClr val="000000"/>
              </a:buClr>
              <a:buSzPct val="100000"/>
              <a:buFont typeface="Arial" panose="020B0604020202020204" pitchFamily="34" charset="0"/>
              <a:buChar char="•"/>
              <a:defRPr sz="2200">
                <a:solidFill>
                  <a:srgbClr val="000000"/>
                </a:solidFill>
                <a:latin typeface="+mn-lt"/>
                <a:ea typeface="MS PGothic" pitchFamily="34" charset="-128"/>
                <a:cs typeface="MS PGothic" charset="0"/>
              </a:defRPr>
            </a:lvl2pPr>
            <a:lvl3pPr marL="1200150" indent="-285750" algn="l" defTabSz="447675" rtl="0" eaLnBrk="0" fontAlgn="base" hangingPunct="0">
              <a:lnSpc>
                <a:spcPct val="100000"/>
              </a:lnSpc>
              <a:spcBef>
                <a:spcPts val="0"/>
              </a:spcBef>
              <a:spcAft>
                <a:spcPts val="0"/>
              </a:spcAft>
              <a:buClr>
                <a:srgbClr val="000000"/>
              </a:buClr>
              <a:buSzPct val="100000"/>
              <a:buFont typeface="Arial" panose="020B0604020202020204" pitchFamily="34" charset="0"/>
              <a:buChar char="−"/>
              <a:defRPr sz="2000" i="1" baseline="0">
                <a:solidFill>
                  <a:srgbClr val="000000"/>
                </a:solidFill>
                <a:latin typeface="+mn-lt"/>
                <a:ea typeface="MS PGothic" pitchFamily="34" charset="-128"/>
                <a:cs typeface="MS PGothic" charset="0"/>
              </a:defRPr>
            </a:lvl3pPr>
            <a:lvl4pPr marL="1598613" indent="-227013" algn="l" defTabSz="447675" rtl="0" eaLnBrk="0" fontAlgn="base" hangingPunct="0">
              <a:lnSpc>
                <a:spcPct val="93000"/>
              </a:lnSpc>
              <a:spcBef>
                <a:spcPct val="0"/>
              </a:spcBef>
              <a:spcAft>
                <a:spcPts val="575"/>
              </a:spcAft>
              <a:buClr>
                <a:srgbClr val="000000"/>
              </a:buClr>
              <a:buSzPct val="100000"/>
              <a:buFont typeface="Times New Roman" panose="02020603050405020304" pitchFamily="18" charset="0"/>
              <a:defRPr sz="1800">
                <a:solidFill>
                  <a:srgbClr val="000000"/>
                </a:solidFill>
                <a:latin typeface="+mn-lt"/>
                <a:ea typeface="MS PGothic" pitchFamily="34" charset="-128"/>
                <a:cs typeface="MS PGothic" charset="0"/>
              </a:defRPr>
            </a:lvl4pPr>
            <a:lvl5pPr marL="2055813" indent="-227013" algn="l" defTabSz="447675" rtl="0" eaLnBrk="0" fontAlgn="base" hangingPunct="0">
              <a:lnSpc>
                <a:spcPct val="93000"/>
              </a:lnSpc>
              <a:spcBef>
                <a:spcPct val="0"/>
              </a:spcBef>
              <a:spcAft>
                <a:spcPts val="288"/>
              </a:spcAft>
              <a:buClr>
                <a:srgbClr val="000000"/>
              </a:buClr>
              <a:buSzPct val="100000"/>
              <a:buFont typeface="Times New Roman" panose="02020603050405020304" pitchFamily="18" charset="0"/>
              <a:defRPr sz="1800">
                <a:solidFill>
                  <a:srgbClr val="000000"/>
                </a:solidFill>
                <a:latin typeface="+mn-lt"/>
                <a:ea typeface="MS PGothic" pitchFamily="34" charset="-128"/>
                <a:cs typeface="MS PGothic" charset="0"/>
              </a:defRPr>
            </a:lvl5pPr>
            <a:lvl6pPr marL="2514340" indent="-228576" algn="l" defTabSz="449216" rtl="0" eaLnBrk="1" fontAlgn="base" hangingPunct="1">
              <a:lnSpc>
                <a:spcPct val="93000"/>
              </a:lnSpc>
              <a:spcBef>
                <a:spcPct val="0"/>
              </a:spcBef>
              <a:spcAft>
                <a:spcPts val="288"/>
              </a:spcAft>
              <a:buClr>
                <a:srgbClr val="000000"/>
              </a:buClr>
              <a:buSzPct val="100000"/>
              <a:buFont typeface="Times New Roman" charset="0"/>
              <a:defRPr sz="2000">
                <a:solidFill>
                  <a:srgbClr val="000000"/>
                </a:solidFill>
                <a:latin typeface="+mn-lt"/>
                <a:ea typeface="+mn-ea"/>
                <a:cs typeface="+mn-cs"/>
              </a:defRPr>
            </a:lvl6pPr>
            <a:lvl7pPr marL="2971492" indent="-228576" algn="l" defTabSz="449216" rtl="0" eaLnBrk="1" fontAlgn="base" hangingPunct="1">
              <a:lnSpc>
                <a:spcPct val="93000"/>
              </a:lnSpc>
              <a:spcBef>
                <a:spcPct val="0"/>
              </a:spcBef>
              <a:spcAft>
                <a:spcPts val="288"/>
              </a:spcAft>
              <a:buClr>
                <a:srgbClr val="000000"/>
              </a:buClr>
              <a:buSzPct val="100000"/>
              <a:buFont typeface="Times New Roman" charset="0"/>
              <a:defRPr sz="2000">
                <a:solidFill>
                  <a:srgbClr val="000000"/>
                </a:solidFill>
                <a:latin typeface="+mn-lt"/>
                <a:ea typeface="+mn-ea"/>
                <a:cs typeface="+mn-cs"/>
              </a:defRPr>
            </a:lvl7pPr>
            <a:lvl8pPr marL="3428645" indent="-228576" algn="l" defTabSz="449216" rtl="0" eaLnBrk="1" fontAlgn="base" hangingPunct="1">
              <a:lnSpc>
                <a:spcPct val="93000"/>
              </a:lnSpc>
              <a:spcBef>
                <a:spcPct val="0"/>
              </a:spcBef>
              <a:spcAft>
                <a:spcPts val="288"/>
              </a:spcAft>
              <a:buClr>
                <a:srgbClr val="000000"/>
              </a:buClr>
              <a:buSzPct val="100000"/>
              <a:buFont typeface="Times New Roman" charset="0"/>
              <a:defRPr sz="2000">
                <a:solidFill>
                  <a:srgbClr val="000000"/>
                </a:solidFill>
                <a:latin typeface="+mn-lt"/>
                <a:ea typeface="+mn-ea"/>
                <a:cs typeface="+mn-cs"/>
              </a:defRPr>
            </a:lvl8pPr>
            <a:lvl9pPr marL="3885797" indent="-228576" algn="l" defTabSz="449216" rtl="0" eaLnBrk="1" fontAlgn="base" hangingPunct="1">
              <a:lnSpc>
                <a:spcPct val="93000"/>
              </a:lnSpc>
              <a:spcBef>
                <a:spcPct val="0"/>
              </a:spcBef>
              <a:spcAft>
                <a:spcPts val="288"/>
              </a:spcAft>
              <a:buClr>
                <a:srgbClr val="000000"/>
              </a:buClr>
              <a:buSzPct val="100000"/>
              <a:buFont typeface="Times New Roman" charset="0"/>
              <a:defRPr sz="2000">
                <a:solidFill>
                  <a:srgbClr val="000000"/>
                </a:solidFill>
                <a:latin typeface="+mn-lt"/>
                <a:ea typeface="+mn-ea"/>
                <a:cs typeface="+mn-cs"/>
              </a:defRPr>
            </a:lvl9pPr>
          </a:lstStyle>
          <a:p>
            <a:pPr marL="0" indent="0">
              <a:buNone/>
            </a:pPr>
            <a:r>
              <a:rPr lang="en-US" sz="1200" i="1" kern="0" dirty="0" smtClean="0">
                <a:solidFill>
                  <a:schemeClr val="tx2"/>
                </a:solidFill>
              </a:rPr>
              <a:t>RF drivers connections ( cooling water- RF and PS) ready</a:t>
            </a:r>
            <a:endParaRPr lang="en-US" sz="1200" i="1" kern="0" dirty="0">
              <a:solidFill>
                <a:schemeClr val="tx2"/>
              </a:solidFill>
            </a:endParaRPr>
          </a:p>
        </p:txBody>
      </p:sp>
      <p:sp>
        <p:nvSpPr>
          <p:cNvPr id="21" name="Content Placeholder 2"/>
          <p:cNvSpPr txBox="1">
            <a:spLocks/>
          </p:cNvSpPr>
          <p:nvPr/>
        </p:nvSpPr>
        <p:spPr>
          <a:xfrm>
            <a:off x="6698373" y="6156101"/>
            <a:ext cx="2736304" cy="432048"/>
          </a:xfrm>
          <a:prstGeom prst="rect">
            <a:avLst/>
          </a:prstGeom>
        </p:spPr>
        <p:txBody>
          <a:bodyPr/>
          <a:lstStyle>
            <a:lvl1pPr marL="342900" indent="-342900" algn="l" defTabSz="447675" rtl="0" eaLnBrk="0" fontAlgn="base" hangingPunct="0">
              <a:lnSpc>
                <a:spcPct val="100000"/>
              </a:lnSpc>
              <a:spcBef>
                <a:spcPts val="0"/>
              </a:spcBef>
              <a:spcAft>
                <a:spcPts val="600"/>
              </a:spcAft>
              <a:buClr>
                <a:srgbClr val="000000"/>
              </a:buClr>
              <a:buSzPct val="100000"/>
              <a:buFont typeface="Wingdings" panose="05000000000000000000" pitchFamily="2" charset="2"/>
              <a:buChar char="ü"/>
              <a:defRPr sz="2400" b="0">
                <a:solidFill>
                  <a:srgbClr val="000000"/>
                </a:solidFill>
                <a:latin typeface="+mn-lt"/>
                <a:ea typeface="MS PGothic" panose="020B0600070205080204" pitchFamily="34" charset="-128"/>
                <a:cs typeface="MS PGothic" charset="0"/>
              </a:defRPr>
            </a:lvl1pPr>
            <a:lvl2pPr marL="742950" indent="-285750" algn="l" defTabSz="447675" rtl="0" eaLnBrk="0" fontAlgn="base" hangingPunct="0">
              <a:lnSpc>
                <a:spcPct val="100000"/>
              </a:lnSpc>
              <a:spcBef>
                <a:spcPts val="0"/>
              </a:spcBef>
              <a:spcAft>
                <a:spcPts val="0"/>
              </a:spcAft>
              <a:buClr>
                <a:srgbClr val="000000"/>
              </a:buClr>
              <a:buSzPct val="100000"/>
              <a:buFont typeface="Arial" panose="020B0604020202020204" pitchFamily="34" charset="0"/>
              <a:buChar char="•"/>
              <a:defRPr sz="2200">
                <a:solidFill>
                  <a:srgbClr val="000000"/>
                </a:solidFill>
                <a:latin typeface="+mn-lt"/>
                <a:ea typeface="MS PGothic" pitchFamily="34" charset="-128"/>
                <a:cs typeface="MS PGothic" charset="0"/>
              </a:defRPr>
            </a:lvl2pPr>
            <a:lvl3pPr marL="1200150" indent="-285750" algn="l" defTabSz="447675" rtl="0" eaLnBrk="0" fontAlgn="base" hangingPunct="0">
              <a:lnSpc>
                <a:spcPct val="100000"/>
              </a:lnSpc>
              <a:spcBef>
                <a:spcPts val="0"/>
              </a:spcBef>
              <a:spcAft>
                <a:spcPts val="0"/>
              </a:spcAft>
              <a:buClr>
                <a:srgbClr val="000000"/>
              </a:buClr>
              <a:buSzPct val="100000"/>
              <a:buFont typeface="Arial" panose="020B0604020202020204" pitchFamily="34" charset="0"/>
              <a:buChar char="−"/>
              <a:defRPr sz="2000" i="1" baseline="0">
                <a:solidFill>
                  <a:srgbClr val="000000"/>
                </a:solidFill>
                <a:latin typeface="+mn-lt"/>
                <a:ea typeface="MS PGothic" pitchFamily="34" charset="-128"/>
                <a:cs typeface="MS PGothic" charset="0"/>
              </a:defRPr>
            </a:lvl3pPr>
            <a:lvl4pPr marL="1598613" indent="-227013" algn="l" defTabSz="447675" rtl="0" eaLnBrk="0" fontAlgn="base" hangingPunct="0">
              <a:lnSpc>
                <a:spcPct val="93000"/>
              </a:lnSpc>
              <a:spcBef>
                <a:spcPct val="0"/>
              </a:spcBef>
              <a:spcAft>
                <a:spcPts val="575"/>
              </a:spcAft>
              <a:buClr>
                <a:srgbClr val="000000"/>
              </a:buClr>
              <a:buSzPct val="100000"/>
              <a:buFont typeface="Times New Roman" panose="02020603050405020304" pitchFamily="18" charset="0"/>
              <a:defRPr sz="1800">
                <a:solidFill>
                  <a:srgbClr val="000000"/>
                </a:solidFill>
                <a:latin typeface="+mn-lt"/>
                <a:ea typeface="MS PGothic" pitchFamily="34" charset="-128"/>
                <a:cs typeface="MS PGothic" charset="0"/>
              </a:defRPr>
            </a:lvl4pPr>
            <a:lvl5pPr marL="2055813" indent="-227013" algn="l" defTabSz="447675" rtl="0" eaLnBrk="0" fontAlgn="base" hangingPunct="0">
              <a:lnSpc>
                <a:spcPct val="93000"/>
              </a:lnSpc>
              <a:spcBef>
                <a:spcPct val="0"/>
              </a:spcBef>
              <a:spcAft>
                <a:spcPts val="288"/>
              </a:spcAft>
              <a:buClr>
                <a:srgbClr val="000000"/>
              </a:buClr>
              <a:buSzPct val="100000"/>
              <a:buFont typeface="Times New Roman" panose="02020603050405020304" pitchFamily="18" charset="0"/>
              <a:defRPr sz="1800">
                <a:solidFill>
                  <a:srgbClr val="000000"/>
                </a:solidFill>
                <a:latin typeface="+mn-lt"/>
                <a:ea typeface="MS PGothic" pitchFamily="34" charset="-128"/>
                <a:cs typeface="MS PGothic" charset="0"/>
              </a:defRPr>
            </a:lvl5pPr>
            <a:lvl6pPr marL="2514340" indent="-228576" algn="l" defTabSz="449216" rtl="0" eaLnBrk="1" fontAlgn="base" hangingPunct="1">
              <a:lnSpc>
                <a:spcPct val="93000"/>
              </a:lnSpc>
              <a:spcBef>
                <a:spcPct val="0"/>
              </a:spcBef>
              <a:spcAft>
                <a:spcPts val="288"/>
              </a:spcAft>
              <a:buClr>
                <a:srgbClr val="000000"/>
              </a:buClr>
              <a:buSzPct val="100000"/>
              <a:buFont typeface="Times New Roman" charset="0"/>
              <a:defRPr sz="2000">
                <a:solidFill>
                  <a:srgbClr val="000000"/>
                </a:solidFill>
                <a:latin typeface="+mn-lt"/>
                <a:ea typeface="+mn-ea"/>
                <a:cs typeface="+mn-cs"/>
              </a:defRPr>
            </a:lvl6pPr>
            <a:lvl7pPr marL="2971492" indent="-228576" algn="l" defTabSz="449216" rtl="0" eaLnBrk="1" fontAlgn="base" hangingPunct="1">
              <a:lnSpc>
                <a:spcPct val="93000"/>
              </a:lnSpc>
              <a:spcBef>
                <a:spcPct val="0"/>
              </a:spcBef>
              <a:spcAft>
                <a:spcPts val="288"/>
              </a:spcAft>
              <a:buClr>
                <a:srgbClr val="000000"/>
              </a:buClr>
              <a:buSzPct val="100000"/>
              <a:buFont typeface="Times New Roman" charset="0"/>
              <a:defRPr sz="2000">
                <a:solidFill>
                  <a:srgbClr val="000000"/>
                </a:solidFill>
                <a:latin typeface="+mn-lt"/>
                <a:ea typeface="+mn-ea"/>
                <a:cs typeface="+mn-cs"/>
              </a:defRPr>
            </a:lvl7pPr>
            <a:lvl8pPr marL="3428645" indent="-228576" algn="l" defTabSz="449216" rtl="0" eaLnBrk="1" fontAlgn="base" hangingPunct="1">
              <a:lnSpc>
                <a:spcPct val="93000"/>
              </a:lnSpc>
              <a:spcBef>
                <a:spcPct val="0"/>
              </a:spcBef>
              <a:spcAft>
                <a:spcPts val="288"/>
              </a:spcAft>
              <a:buClr>
                <a:srgbClr val="000000"/>
              </a:buClr>
              <a:buSzPct val="100000"/>
              <a:buFont typeface="Times New Roman" charset="0"/>
              <a:defRPr sz="2000">
                <a:solidFill>
                  <a:srgbClr val="000000"/>
                </a:solidFill>
                <a:latin typeface="+mn-lt"/>
                <a:ea typeface="+mn-ea"/>
                <a:cs typeface="+mn-cs"/>
              </a:defRPr>
            </a:lvl8pPr>
            <a:lvl9pPr marL="3885797" indent="-228576" algn="l" defTabSz="449216" rtl="0" eaLnBrk="1" fontAlgn="base" hangingPunct="1">
              <a:lnSpc>
                <a:spcPct val="93000"/>
              </a:lnSpc>
              <a:spcBef>
                <a:spcPct val="0"/>
              </a:spcBef>
              <a:spcAft>
                <a:spcPts val="288"/>
              </a:spcAft>
              <a:buClr>
                <a:srgbClr val="000000"/>
              </a:buClr>
              <a:buSzPct val="100000"/>
              <a:buFont typeface="Times New Roman" charset="0"/>
              <a:defRPr sz="2000">
                <a:solidFill>
                  <a:srgbClr val="000000"/>
                </a:solidFill>
                <a:latin typeface="+mn-lt"/>
                <a:ea typeface="+mn-ea"/>
                <a:cs typeface="+mn-cs"/>
              </a:defRPr>
            </a:lvl9pPr>
          </a:lstStyle>
          <a:p>
            <a:pPr marL="0" indent="0">
              <a:buNone/>
            </a:pPr>
            <a:r>
              <a:rPr lang="en-US" sz="1200" i="1" kern="0" dirty="0" smtClean="0">
                <a:solidFill>
                  <a:schemeClr val="tx2"/>
                </a:solidFill>
              </a:rPr>
              <a:t>RF high power combiner ready on the RFPS roof </a:t>
            </a:r>
            <a:endParaRPr lang="en-US" sz="1200" i="1" kern="0" dirty="0">
              <a:solidFill>
                <a:schemeClr val="tx2"/>
              </a:solidFill>
            </a:endParaRPr>
          </a:p>
        </p:txBody>
      </p:sp>
    </p:spTree>
    <p:extLst>
      <p:ext uri="{BB962C8B-B14F-4D97-AF65-F5344CB8AC3E}">
        <p14:creationId xmlns:p14="http://schemas.microsoft.com/office/powerpoint/2010/main" val="2021955027"/>
      </p:ext>
    </p:extLst>
  </p:cSld>
  <p:clrMapOvr>
    <a:masterClrMapping/>
  </p:clrMapOvr>
  <p:transition spd="med">
    <p:fade/>
  </p:transition>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egnaposto numero diapositiva 1"/>
          <p:cNvSpPr>
            <a:spLocks noGrp="1"/>
          </p:cNvSpPr>
          <p:nvPr>
            <p:ph type="sldNum" sz="quarter" idx="10"/>
          </p:nvPr>
        </p:nvSpPr>
        <p:spPr>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9525">
                <a:solidFill>
                  <a:srgbClr val="808080"/>
                </a:solidFill>
                <a:round/>
                <a:headEnd/>
                <a:tailEnd/>
              </a14:hiddenLine>
            </a:ext>
            <a:ext uri="{AF507438-7753-43e0-B8FC-AC1667EBCBE1}">
              <a14:hiddenEffects xmlns="" xmlns:a14="http://schemas.microsoft.com/office/drawing/2010/main">
                <a:effectLst>
                  <a:outerShdw blurRad="63500" dist="38099" dir="2700000" algn="ctr" rotWithShape="0">
                    <a:schemeClr val="bg2">
                      <a:alpha val="74997"/>
                    </a:schemeClr>
                  </a:outerShdw>
                </a:effectLst>
              </a14:hiddenEffects>
            </a:ext>
            <a:ext uri="{FAA26D3D-D897-4be2-8F04-BA451C77F1D7}">
              <ma14:placeholderFlag xmlns="" xmlns:ma14="http://schemas.microsoft.com/office/mac/drawingml/2011/main" val="1"/>
            </a:ext>
          </a:extLst>
        </p:spPr>
        <p:txBody>
          <a:bodyPr/>
          <a:lstStyle>
            <a:lvl1pPr eaLnBrk="0">
              <a:tabLst>
                <a:tab pos="0" algn="l"/>
                <a:tab pos="446088" algn="l"/>
                <a:tab pos="895350" algn="l"/>
                <a:tab pos="1344613" algn="l"/>
                <a:tab pos="1793875" algn="l"/>
                <a:tab pos="2243138" algn="l"/>
                <a:tab pos="2692400" algn="l"/>
                <a:tab pos="3141663" algn="l"/>
                <a:tab pos="3590925" algn="l"/>
                <a:tab pos="4040188" algn="l"/>
                <a:tab pos="4489450" algn="l"/>
                <a:tab pos="4938713" algn="l"/>
                <a:tab pos="5387975" algn="l"/>
                <a:tab pos="5837238" algn="l"/>
                <a:tab pos="6286500" algn="l"/>
                <a:tab pos="6735763" algn="l"/>
                <a:tab pos="7185025" algn="l"/>
                <a:tab pos="7634288" algn="l"/>
                <a:tab pos="8083550" algn="l"/>
                <a:tab pos="8532813" algn="l"/>
                <a:tab pos="8982075" algn="l"/>
              </a:tabLst>
              <a:defRPr sz="2400">
                <a:solidFill>
                  <a:schemeClr val="bg1"/>
                </a:solidFill>
                <a:latin typeface="Arial" panose="020B0604020202020204" pitchFamily="34" charset="0"/>
                <a:ea typeface="MS PGothic" panose="020B0600070205080204" pitchFamily="34" charset="-128"/>
              </a:defRPr>
            </a:lvl1pPr>
            <a:lvl2pPr marL="742950" indent="-285750" eaLnBrk="0">
              <a:tabLst>
                <a:tab pos="0" algn="l"/>
                <a:tab pos="446088" algn="l"/>
                <a:tab pos="895350" algn="l"/>
                <a:tab pos="1344613" algn="l"/>
                <a:tab pos="1793875" algn="l"/>
                <a:tab pos="2243138" algn="l"/>
                <a:tab pos="2692400" algn="l"/>
                <a:tab pos="3141663" algn="l"/>
                <a:tab pos="3590925" algn="l"/>
                <a:tab pos="4040188" algn="l"/>
                <a:tab pos="4489450" algn="l"/>
                <a:tab pos="4938713" algn="l"/>
                <a:tab pos="5387975" algn="l"/>
                <a:tab pos="5837238" algn="l"/>
                <a:tab pos="6286500" algn="l"/>
                <a:tab pos="6735763" algn="l"/>
                <a:tab pos="7185025" algn="l"/>
                <a:tab pos="7634288" algn="l"/>
                <a:tab pos="8083550" algn="l"/>
                <a:tab pos="8532813" algn="l"/>
                <a:tab pos="8982075" algn="l"/>
              </a:tabLst>
              <a:defRPr sz="2400">
                <a:solidFill>
                  <a:schemeClr val="bg1"/>
                </a:solidFill>
                <a:latin typeface="Arial" panose="020B0604020202020204" pitchFamily="34" charset="0"/>
                <a:ea typeface="MS PGothic" panose="020B0600070205080204" pitchFamily="34" charset="-128"/>
              </a:defRPr>
            </a:lvl2pPr>
            <a:lvl3pPr marL="1143000" indent="-228600" eaLnBrk="0">
              <a:tabLst>
                <a:tab pos="0" algn="l"/>
                <a:tab pos="446088" algn="l"/>
                <a:tab pos="895350" algn="l"/>
                <a:tab pos="1344613" algn="l"/>
                <a:tab pos="1793875" algn="l"/>
                <a:tab pos="2243138" algn="l"/>
                <a:tab pos="2692400" algn="l"/>
                <a:tab pos="3141663" algn="l"/>
                <a:tab pos="3590925" algn="l"/>
                <a:tab pos="4040188" algn="l"/>
                <a:tab pos="4489450" algn="l"/>
                <a:tab pos="4938713" algn="l"/>
                <a:tab pos="5387975" algn="l"/>
                <a:tab pos="5837238" algn="l"/>
                <a:tab pos="6286500" algn="l"/>
                <a:tab pos="6735763" algn="l"/>
                <a:tab pos="7185025" algn="l"/>
                <a:tab pos="7634288" algn="l"/>
                <a:tab pos="8083550" algn="l"/>
                <a:tab pos="8532813" algn="l"/>
                <a:tab pos="8982075" algn="l"/>
              </a:tabLst>
              <a:defRPr sz="2400">
                <a:solidFill>
                  <a:schemeClr val="bg1"/>
                </a:solidFill>
                <a:latin typeface="Arial" panose="020B0604020202020204" pitchFamily="34" charset="0"/>
                <a:ea typeface="MS PGothic" panose="020B0600070205080204" pitchFamily="34" charset="-128"/>
              </a:defRPr>
            </a:lvl3pPr>
            <a:lvl4pPr marL="1600200" indent="-228600" eaLnBrk="0">
              <a:tabLst>
                <a:tab pos="0" algn="l"/>
                <a:tab pos="446088" algn="l"/>
                <a:tab pos="895350" algn="l"/>
                <a:tab pos="1344613" algn="l"/>
                <a:tab pos="1793875" algn="l"/>
                <a:tab pos="2243138" algn="l"/>
                <a:tab pos="2692400" algn="l"/>
                <a:tab pos="3141663" algn="l"/>
                <a:tab pos="3590925" algn="l"/>
                <a:tab pos="4040188" algn="l"/>
                <a:tab pos="4489450" algn="l"/>
                <a:tab pos="4938713" algn="l"/>
                <a:tab pos="5387975" algn="l"/>
                <a:tab pos="5837238" algn="l"/>
                <a:tab pos="6286500" algn="l"/>
                <a:tab pos="6735763" algn="l"/>
                <a:tab pos="7185025" algn="l"/>
                <a:tab pos="7634288" algn="l"/>
                <a:tab pos="8083550" algn="l"/>
                <a:tab pos="8532813" algn="l"/>
                <a:tab pos="8982075" algn="l"/>
              </a:tabLst>
              <a:defRPr sz="2400">
                <a:solidFill>
                  <a:schemeClr val="bg1"/>
                </a:solidFill>
                <a:latin typeface="Arial" panose="020B0604020202020204" pitchFamily="34" charset="0"/>
                <a:ea typeface="MS PGothic" panose="020B0600070205080204" pitchFamily="34" charset="-128"/>
              </a:defRPr>
            </a:lvl4pPr>
            <a:lvl5pPr marL="2057400" indent="-228600" eaLnBrk="0">
              <a:tabLst>
                <a:tab pos="0" algn="l"/>
                <a:tab pos="446088" algn="l"/>
                <a:tab pos="895350" algn="l"/>
                <a:tab pos="1344613" algn="l"/>
                <a:tab pos="1793875" algn="l"/>
                <a:tab pos="2243138" algn="l"/>
                <a:tab pos="2692400" algn="l"/>
                <a:tab pos="3141663" algn="l"/>
                <a:tab pos="3590925" algn="l"/>
                <a:tab pos="4040188" algn="l"/>
                <a:tab pos="4489450" algn="l"/>
                <a:tab pos="4938713" algn="l"/>
                <a:tab pos="5387975" algn="l"/>
                <a:tab pos="5837238" algn="l"/>
                <a:tab pos="6286500" algn="l"/>
                <a:tab pos="6735763" algn="l"/>
                <a:tab pos="7185025" algn="l"/>
                <a:tab pos="7634288" algn="l"/>
                <a:tab pos="8083550" algn="l"/>
                <a:tab pos="8532813" algn="l"/>
                <a:tab pos="8982075" algn="l"/>
              </a:tabLst>
              <a:defRPr sz="2400">
                <a:solidFill>
                  <a:schemeClr val="bg1"/>
                </a:solidFill>
                <a:latin typeface="Arial" panose="020B0604020202020204" pitchFamily="34" charset="0"/>
                <a:ea typeface="MS PGothic" panose="020B0600070205080204" pitchFamily="34" charset="-128"/>
              </a:defRPr>
            </a:lvl5pPr>
            <a:lvl6pPr marL="2514600" indent="-228600" defTabSz="447675" eaLnBrk="0" fontAlgn="base" hangingPunct="0">
              <a:lnSpc>
                <a:spcPct val="93000"/>
              </a:lnSpc>
              <a:spcBef>
                <a:spcPct val="0"/>
              </a:spcBef>
              <a:spcAft>
                <a:spcPct val="0"/>
              </a:spcAft>
              <a:buClr>
                <a:srgbClr val="000000"/>
              </a:buClr>
              <a:buSzPct val="100000"/>
              <a:buFont typeface="Times New Roman" panose="02020603050405020304" pitchFamily="18" charset="0"/>
              <a:tabLst>
                <a:tab pos="0" algn="l"/>
                <a:tab pos="446088" algn="l"/>
                <a:tab pos="895350" algn="l"/>
                <a:tab pos="1344613" algn="l"/>
                <a:tab pos="1793875" algn="l"/>
                <a:tab pos="2243138" algn="l"/>
                <a:tab pos="2692400" algn="l"/>
                <a:tab pos="3141663" algn="l"/>
                <a:tab pos="3590925" algn="l"/>
                <a:tab pos="4040188" algn="l"/>
                <a:tab pos="4489450" algn="l"/>
                <a:tab pos="4938713" algn="l"/>
                <a:tab pos="5387975" algn="l"/>
                <a:tab pos="5837238" algn="l"/>
                <a:tab pos="6286500" algn="l"/>
                <a:tab pos="6735763" algn="l"/>
                <a:tab pos="7185025" algn="l"/>
                <a:tab pos="7634288" algn="l"/>
                <a:tab pos="8083550" algn="l"/>
                <a:tab pos="8532813" algn="l"/>
                <a:tab pos="8982075" algn="l"/>
              </a:tabLst>
              <a:defRPr sz="2400">
                <a:solidFill>
                  <a:schemeClr val="bg1"/>
                </a:solidFill>
                <a:latin typeface="Arial" panose="020B0604020202020204" pitchFamily="34" charset="0"/>
                <a:ea typeface="MS PGothic" panose="020B0600070205080204" pitchFamily="34" charset="-128"/>
              </a:defRPr>
            </a:lvl6pPr>
            <a:lvl7pPr marL="2971800" indent="-228600" defTabSz="447675" eaLnBrk="0" fontAlgn="base" hangingPunct="0">
              <a:lnSpc>
                <a:spcPct val="93000"/>
              </a:lnSpc>
              <a:spcBef>
                <a:spcPct val="0"/>
              </a:spcBef>
              <a:spcAft>
                <a:spcPct val="0"/>
              </a:spcAft>
              <a:buClr>
                <a:srgbClr val="000000"/>
              </a:buClr>
              <a:buSzPct val="100000"/>
              <a:buFont typeface="Times New Roman" panose="02020603050405020304" pitchFamily="18" charset="0"/>
              <a:tabLst>
                <a:tab pos="0" algn="l"/>
                <a:tab pos="446088" algn="l"/>
                <a:tab pos="895350" algn="l"/>
                <a:tab pos="1344613" algn="l"/>
                <a:tab pos="1793875" algn="l"/>
                <a:tab pos="2243138" algn="l"/>
                <a:tab pos="2692400" algn="l"/>
                <a:tab pos="3141663" algn="l"/>
                <a:tab pos="3590925" algn="l"/>
                <a:tab pos="4040188" algn="l"/>
                <a:tab pos="4489450" algn="l"/>
                <a:tab pos="4938713" algn="l"/>
                <a:tab pos="5387975" algn="l"/>
                <a:tab pos="5837238" algn="l"/>
                <a:tab pos="6286500" algn="l"/>
                <a:tab pos="6735763" algn="l"/>
                <a:tab pos="7185025" algn="l"/>
                <a:tab pos="7634288" algn="l"/>
                <a:tab pos="8083550" algn="l"/>
                <a:tab pos="8532813" algn="l"/>
                <a:tab pos="8982075" algn="l"/>
              </a:tabLst>
              <a:defRPr sz="2400">
                <a:solidFill>
                  <a:schemeClr val="bg1"/>
                </a:solidFill>
                <a:latin typeface="Arial" panose="020B0604020202020204" pitchFamily="34" charset="0"/>
                <a:ea typeface="MS PGothic" panose="020B0600070205080204" pitchFamily="34" charset="-128"/>
              </a:defRPr>
            </a:lvl7pPr>
            <a:lvl8pPr marL="3429000" indent="-228600" defTabSz="447675" eaLnBrk="0" fontAlgn="base" hangingPunct="0">
              <a:lnSpc>
                <a:spcPct val="93000"/>
              </a:lnSpc>
              <a:spcBef>
                <a:spcPct val="0"/>
              </a:spcBef>
              <a:spcAft>
                <a:spcPct val="0"/>
              </a:spcAft>
              <a:buClr>
                <a:srgbClr val="000000"/>
              </a:buClr>
              <a:buSzPct val="100000"/>
              <a:buFont typeface="Times New Roman" panose="02020603050405020304" pitchFamily="18" charset="0"/>
              <a:tabLst>
                <a:tab pos="0" algn="l"/>
                <a:tab pos="446088" algn="l"/>
                <a:tab pos="895350" algn="l"/>
                <a:tab pos="1344613" algn="l"/>
                <a:tab pos="1793875" algn="l"/>
                <a:tab pos="2243138" algn="l"/>
                <a:tab pos="2692400" algn="l"/>
                <a:tab pos="3141663" algn="l"/>
                <a:tab pos="3590925" algn="l"/>
                <a:tab pos="4040188" algn="l"/>
                <a:tab pos="4489450" algn="l"/>
                <a:tab pos="4938713" algn="l"/>
                <a:tab pos="5387975" algn="l"/>
                <a:tab pos="5837238" algn="l"/>
                <a:tab pos="6286500" algn="l"/>
                <a:tab pos="6735763" algn="l"/>
                <a:tab pos="7185025" algn="l"/>
                <a:tab pos="7634288" algn="l"/>
                <a:tab pos="8083550" algn="l"/>
                <a:tab pos="8532813" algn="l"/>
                <a:tab pos="8982075" algn="l"/>
              </a:tabLst>
              <a:defRPr sz="2400">
                <a:solidFill>
                  <a:schemeClr val="bg1"/>
                </a:solidFill>
                <a:latin typeface="Arial" panose="020B0604020202020204" pitchFamily="34" charset="0"/>
                <a:ea typeface="MS PGothic" panose="020B0600070205080204" pitchFamily="34" charset="-128"/>
              </a:defRPr>
            </a:lvl8pPr>
            <a:lvl9pPr marL="3886200" indent="-228600" defTabSz="447675" eaLnBrk="0" fontAlgn="base" hangingPunct="0">
              <a:lnSpc>
                <a:spcPct val="93000"/>
              </a:lnSpc>
              <a:spcBef>
                <a:spcPct val="0"/>
              </a:spcBef>
              <a:spcAft>
                <a:spcPct val="0"/>
              </a:spcAft>
              <a:buClr>
                <a:srgbClr val="000000"/>
              </a:buClr>
              <a:buSzPct val="100000"/>
              <a:buFont typeface="Times New Roman" panose="02020603050405020304" pitchFamily="18" charset="0"/>
              <a:tabLst>
                <a:tab pos="0" algn="l"/>
                <a:tab pos="446088" algn="l"/>
                <a:tab pos="895350" algn="l"/>
                <a:tab pos="1344613" algn="l"/>
                <a:tab pos="1793875" algn="l"/>
                <a:tab pos="2243138" algn="l"/>
                <a:tab pos="2692400" algn="l"/>
                <a:tab pos="3141663" algn="l"/>
                <a:tab pos="3590925" algn="l"/>
                <a:tab pos="4040188" algn="l"/>
                <a:tab pos="4489450" algn="l"/>
                <a:tab pos="4938713" algn="l"/>
                <a:tab pos="5387975" algn="l"/>
                <a:tab pos="5837238" algn="l"/>
                <a:tab pos="6286500" algn="l"/>
                <a:tab pos="6735763" algn="l"/>
                <a:tab pos="7185025" algn="l"/>
                <a:tab pos="7634288" algn="l"/>
                <a:tab pos="8083550" algn="l"/>
                <a:tab pos="8532813" algn="l"/>
                <a:tab pos="8982075" algn="l"/>
              </a:tabLst>
              <a:defRPr sz="2400">
                <a:solidFill>
                  <a:schemeClr val="bg1"/>
                </a:solidFill>
                <a:latin typeface="Arial" panose="020B0604020202020204" pitchFamily="34" charset="0"/>
                <a:ea typeface="MS PGothic" panose="020B0600070205080204" pitchFamily="34" charset="-128"/>
              </a:defRPr>
            </a:lvl9pPr>
          </a:lstStyle>
          <a:p>
            <a:pPr eaLnBrk="1"/>
            <a:fld id="{A2A396CE-D89C-40B5-91E6-591DD59C2E32}" type="slidenum">
              <a:rPr lang="it-IT" altLang="it-IT" sz="1300">
                <a:solidFill>
                  <a:srgbClr val="000000"/>
                </a:solidFill>
              </a:rPr>
              <a:pPr eaLnBrk="1"/>
              <a:t>23</a:t>
            </a:fld>
            <a:endParaRPr lang="it-IT" altLang="it-IT" sz="1300">
              <a:solidFill>
                <a:srgbClr val="000000"/>
              </a:solidFill>
            </a:endParaRPr>
          </a:p>
        </p:txBody>
      </p:sp>
    </p:spTree>
  </p:cSld>
  <p:clrMapOvr>
    <a:masterClrMapping/>
  </p:clrMapOvr>
  <p:transition spd="med">
    <p:fade/>
  </p:transition>
  <p:timing>
    <p:tnLst>
      <p:par>
        <p:cTn id="1" dur="indefinite" restart="never" nodeType="tmRoot"/>
      </p:par>
    </p:tnLst>
  </p:timing>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Tree>
  </p:cSld>
  <p:clrMapOvr>
    <a:masterClrMapping/>
  </p:clrMapOvr>
  <p:transition spd="med">
    <p:fade/>
  </p:transition>
  <p:timing>
    <p:tnLst>
      <p:par>
        <p:cTn id="1" dur="indefinite" restart="never" nodeType="tmRoot"/>
      </p:par>
    </p:tnLst>
  </p:timing>
</p:sld>
</file>

<file path=ppt/theme/theme1.xml><?xml version="1.0" encoding="utf-8"?>
<a:theme xmlns:a="http://schemas.openxmlformats.org/drawingml/2006/main" name="AFA_ESS_roma 5.11.14">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classico 2">
      <a:majorFont>
        <a:latin typeface="Arial"/>
        <a:ea typeface=""/>
        <a:cs typeface=""/>
        <a:font script="Jpan" typeface="ＭＳ Ｐゴシック"/>
        <a:font script="Hang" typeface="굴림"/>
        <a:font script="Hans" typeface="黑体"/>
        <a:font script="Hant" typeface="微軟正黑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ajorFont>
      <a:minorFont>
        <a:latin typeface="Arial"/>
        <a:ea typeface=""/>
        <a:cs typeface=""/>
        <a:font script="Jpan" typeface="ＭＳ Ｐゴシック"/>
        <a:font script="Hang" typeface="굴림"/>
        <a:font script="Hans" typeface="黑体"/>
        <a:font script="Hant" typeface="微軟正黑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bwMode="auto">
        <a:xfrm>
          <a:off x="0" y="0"/>
          <a:ext cx="1" cy="1"/>
        </a:xfrm>
        <a:custGeom>
          <a:avLst/>
          <a:gdLst/>
          <a:ahLst/>
          <a:cxnLst/>
          <a:rect l="0" t="0" r="0" b="0"/>
          <a:pathLst/>
        </a:custGeom>
        <a:solidFill>
          <a:srgbClr val="00B8FF"/>
        </a:solidFill>
        <a:ln w="9525" cap="flat" cmpd="sng" algn="ctr">
          <a:solidFill>
            <a:schemeClr val="tx1"/>
          </a:solidFill>
          <a:prstDash val="solid"/>
          <a:round/>
          <a:headEnd type="none" w="med" len="med"/>
          <a:tailEnd type="none" w="med" len="med"/>
        </a:ln>
        <a:effectLst/>
        <a:extLst>
          <a:ext uri="{AF507438-7753-43e0-B8FC-AC1667EBCBE1}">
            <a14:hiddenEffects xmlns="" xmlns:a14="http://schemas.microsoft.com/office/drawing/2010/main">
              <a:effectLst>
                <a:outerShdw blurRad="63500" dist="38099" dir="2700000" algn="ctr" rotWithShape="0">
                  <a:schemeClr val="bg2">
                    <a:alpha val="74998"/>
                  </a:schemeClr>
                </a:outerShdw>
              </a:effectLst>
            </a14:hiddenEffects>
          </a:ext>
        </a:extLst>
      </a:spPr>
      <a:bodyPr vert="horz" wrap="square" lIns="91440" tIns="45720" rIns="91440" bIns="45720" numCol="1" anchor="t" anchorCtr="0" compatLnSpc="1">
        <a:prstTxWarp prst="textNoShape">
          <a:avLst/>
        </a:prstTxWarp>
      </a:bodyPr>
      <a:lstStyle>
        <a:defPPr marL="0" marR="0" indent="0" algn="l" defTabSz="449263" rtl="0" eaLnBrk="1" fontAlgn="base" latinLnBrk="0" hangingPunct="0">
          <a:lnSpc>
            <a:spcPct val="93000"/>
          </a:lnSpc>
          <a:spcBef>
            <a:spcPct val="0"/>
          </a:spcBef>
          <a:spcAft>
            <a:spcPct val="0"/>
          </a:spcAft>
          <a:buClr>
            <a:srgbClr val="000000"/>
          </a:buClr>
          <a:buSzPct val="100000"/>
          <a:buFont typeface="Times New Roman" charset="0"/>
          <a:buNone/>
          <a:tabLst/>
          <a:defRPr kumimoji="0" lang="en-GB" sz="2400" b="0" i="0" u="none" strike="noStrike" cap="none" normalizeH="0" baseline="0">
            <a:ln>
              <a:noFill/>
            </a:ln>
            <a:solidFill>
              <a:schemeClr val="bg1"/>
            </a:solidFill>
            <a:effectLst/>
            <a:latin typeface="Arial" charset="0"/>
            <a:ea typeface="ＭＳ Ｐゴシック" charset="0"/>
            <a:cs typeface="ＭＳ Ｐゴシック" charset="0"/>
          </a:defRPr>
        </a:defPPr>
      </a:lstStyle>
    </a:spDef>
    <a:lnDef>
      <a:spPr bwMode="auto">
        <a:xfrm>
          <a:off x="0" y="0"/>
          <a:ext cx="1" cy="1"/>
        </a:xfrm>
        <a:custGeom>
          <a:avLst/>
          <a:gdLst/>
          <a:ahLst/>
          <a:cxnLst/>
          <a:rect l="0" t="0" r="0" b="0"/>
          <a:pathLst/>
        </a:custGeom>
        <a:solidFill>
          <a:srgbClr val="00B8FF"/>
        </a:solidFill>
        <a:ln w="9525" cap="flat" cmpd="sng" algn="ctr">
          <a:solidFill>
            <a:schemeClr val="tx1"/>
          </a:solidFill>
          <a:prstDash val="solid"/>
          <a:round/>
          <a:headEnd type="none" w="med" len="med"/>
          <a:tailEnd type="none" w="med" len="med"/>
        </a:ln>
        <a:effectLst/>
        <a:extLst>
          <a:ext uri="{AF507438-7753-43e0-B8FC-AC1667EBCBE1}">
            <a14:hiddenEffects xmlns="" xmlns:a14="http://schemas.microsoft.com/office/drawing/2010/main">
              <a:effectLst>
                <a:outerShdw blurRad="63500" dist="38099" dir="2700000" algn="ctr" rotWithShape="0">
                  <a:schemeClr val="bg2">
                    <a:alpha val="74998"/>
                  </a:schemeClr>
                </a:outerShdw>
              </a:effectLst>
            </a14:hiddenEffects>
          </a:ext>
        </a:extLst>
      </a:spPr>
      <a:bodyPr vert="horz" wrap="square" lIns="91440" tIns="45720" rIns="91440" bIns="45720" numCol="1" anchor="t" anchorCtr="0" compatLnSpc="1">
        <a:prstTxWarp prst="textNoShape">
          <a:avLst/>
        </a:prstTxWarp>
      </a:bodyPr>
      <a:lstStyle>
        <a:defPPr marL="0" marR="0" indent="0" algn="l" defTabSz="449263" rtl="0" eaLnBrk="1" fontAlgn="base" latinLnBrk="0" hangingPunct="0">
          <a:lnSpc>
            <a:spcPct val="93000"/>
          </a:lnSpc>
          <a:spcBef>
            <a:spcPct val="0"/>
          </a:spcBef>
          <a:spcAft>
            <a:spcPct val="0"/>
          </a:spcAft>
          <a:buClr>
            <a:srgbClr val="000000"/>
          </a:buClr>
          <a:buSzPct val="100000"/>
          <a:buFont typeface="Times New Roman" charset="0"/>
          <a:buNone/>
          <a:tabLst/>
          <a:defRPr kumimoji="0" lang="en-GB" sz="2400" b="0" i="0" u="none" strike="noStrike" cap="none" normalizeH="0" baseline="0">
            <a:ln>
              <a:noFill/>
            </a:ln>
            <a:solidFill>
              <a:schemeClr val="bg1"/>
            </a:solidFill>
            <a:effectLst/>
            <a:latin typeface="Arial" charset="0"/>
            <a:ea typeface="ＭＳ Ｐゴシック" charset="0"/>
            <a:cs typeface="ＭＳ Ｐゴシック" charset="0"/>
          </a:defRPr>
        </a:defPPr>
      </a:lstStyle>
    </a:lnDef>
  </a:objectDefaults>
  <a:extraClrSchemeLst>
    <a:extraClrScheme>
      <a:clrScheme name="Office Theme 1">
        <a:dk1>
          <a:srgbClr val="000000"/>
        </a:dk1>
        <a:lt1>
          <a:srgbClr val="FFFFFF"/>
        </a:lt1>
        <a:dk2>
          <a:srgbClr val="000000"/>
        </a:dk2>
        <a:lt2>
          <a:srgbClr val="808080"/>
        </a:lt2>
        <a:accent1>
          <a:srgbClr val="00CC99"/>
        </a:accent1>
        <a:accent2>
          <a:srgbClr val="3333CC"/>
        </a:accent2>
        <a:accent3>
          <a:srgbClr val="FFFFFF"/>
        </a:accent3>
        <a:accent4>
          <a:srgbClr val="000000"/>
        </a:accent4>
        <a:accent5>
          <a:srgbClr val="AAE2CA"/>
        </a:accent5>
        <a:accent6>
          <a:srgbClr val="2D2DB9"/>
        </a:accent6>
        <a:hlink>
          <a:srgbClr val="CCCCFF"/>
        </a:hlink>
        <a:folHlink>
          <a:srgbClr val="B2B2B2"/>
        </a:folHlink>
      </a:clrScheme>
      <a:clrMap bg1="lt1" tx1="dk1" bg2="lt2" tx2="dk2" accent1="accent1" accent2="accent2" accent3="accent3" accent4="accent4" accent5="accent5" accent6="accent6" hlink="hlink" folHlink="folHlink"/>
    </a:extraClrScheme>
    <a:extraClrScheme>
      <a:clrScheme name="Office Theme 2">
        <a:dk1>
          <a:srgbClr val="000000"/>
        </a:dk1>
        <a:lt1>
          <a:srgbClr val="FFFFFF"/>
        </a:lt1>
        <a:dk2>
          <a:srgbClr val="0000FF"/>
        </a:dk2>
        <a:lt2>
          <a:srgbClr val="FFFF00"/>
        </a:lt2>
        <a:accent1>
          <a:srgbClr val="FF9900"/>
        </a:accent1>
        <a:accent2>
          <a:srgbClr val="00FFFF"/>
        </a:accent2>
        <a:accent3>
          <a:srgbClr val="AAAAFF"/>
        </a:accent3>
        <a:accent4>
          <a:srgbClr val="DADADA"/>
        </a:accent4>
        <a:accent5>
          <a:srgbClr val="FFCAAA"/>
        </a:accent5>
        <a:accent6>
          <a:srgbClr val="00E7E7"/>
        </a:accent6>
        <a:hlink>
          <a:srgbClr val="FF0000"/>
        </a:hlink>
        <a:folHlink>
          <a:srgbClr val="969696"/>
        </a:folHlink>
      </a:clrScheme>
      <a:clrMap bg1="dk2" tx1="lt1" bg2="dk1" tx2="lt2" accent1="accent1" accent2="accent2" accent3="accent3" accent4="accent4" accent5="accent5" accent6="accent6" hlink="hlink" folHlink="folHlink"/>
    </a:extraClrScheme>
    <a:extraClrScheme>
      <a:clrScheme name="Office Theme 3">
        <a:dk1>
          <a:srgbClr val="000000"/>
        </a:dk1>
        <a:lt1>
          <a:srgbClr val="FFFFCC"/>
        </a:lt1>
        <a:dk2>
          <a:srgbClr val="808000"/>
        </a:dk2>
        <a:lt2>
          <a:srgbClr val="666633"/>
        </a:lt2>
        <a:accent1>
          <a:srgbClr val="339933"/>
        </a:accent1>
        <a:accent2>
          <a:srgbClr val="800000"/>
        </a:accent2>
        <a:accent3>
          <a:srgbClr val="FFFFE2"/>
        </a:accent3>
        <a:accent4>
          <a:srgbClr val="000000"/>
        </a:accent4>
        <a:accent5>
          <a:srgbClr val="ADCAAD"/>
        </a:accent5>
        <a:accent6>
          <a:srgbClr val="730000"/>
        </a:accent6>
        <a:hlink>
          <a:srgbClr val="0033CC"/>
        </a:hlink>
        <a:folHlink>
          <a:srgbClr val="FFCC66"/>
        </a:folHlink>
      </a:clrScheme>
      <a:clrMap bg1="lt1" tx1="dk1" bg2="lt2" tx2="dk2" accent1="accent1" accent2="accent2" accent3="accent3" accent4="accent4" accent5="accent5" accent6="accent6" hlink="hlink" folHlink="folHlink"/>
    </a:extraClrScheme>
    <a:extraClrScheme>
      <a:clrScheme name="Office Theme 4">
        <a:dk1>
          <a:srgbClr val="000000"/>
        </a:dk1>
        <a:lt1>
          <a:srgbClr val="FFFFFF"/>
        </a:lt1>
        <a:dk2>
          <a:srgbClr val="000000"/>
        </a:dk2>
        <a:lt2>
          <a:srgbClr val="333333"/>
        </a:lt2>
        <a:accent1>
          <a:srgbClr val="DDDDDD"/>
        </a:accent1>
        <a:accent2>
          <a:srgbClr val="808080"/>
        </a:accent2>
        <a:accent3>
          <a:srgbClr val="FFFFFF"/>
        </a:accent3>
        <a:accent4>
          <a:srgbClr val="000000"/>
        </a:accent4>
        <a:accent5>
          <a:srgbClr val="EBEBEB"/>
        </a:accent5>
        <a:accent6>
          <a:srgbClr val="737373"/>
        </a:accent6>
        <a:hlink>
          <a:srgbClr val="4D4D4D"/>
        </a:hlink>
        <a:folHlink>
          <a:srgbClr val="EAEAEA"/>
        </a:folHlink>
      </a:clrScheme>
      <a:clrMap bg1="lt1" tx1="dk1" bg2="lt2" tx2="dk2" accent1="accent1" accent2="accent2" accent3="accent3" accent4="accent4" accent5="accent5" accent6="accent6" hlink="hlink" folHlink="folHlink"/>
    </a:extraClrScheme>
    <a:extraClrScheme>
      <a:clrScheme name="Office Theme 5">
        <a:dk1>
          <a:srgbClr val="000000"/>
        </a:dk1>
        <a:lt1>
          <a:srgbClr val="FFFFFF"/>
        </a:lt1>
        <a:dk2>
          <a:srgbClr val="000000"/>
        </a:dk2>
        <a:lt2>
          <a:srgbClr val="808080"/>
        </a:lt2>
        <a:accent1>
          <a:srgbClr val="FFCC66"/>
        </a:accent1>
        <a:accent2>
          <a:srgbClr val="0000FF"/>
        </a:accent2>
        <a:accent3>
          <a:srgbClr val="FFFFFF"/>
        </a:accent3>
        <a:accent4>
          <a:srgbClr val="000000"/>
        </a:accent4>
        <a:accent5>
          <a:srgbClr val="FFE2B8"/>
        </a:accent5>
        <a:accent6>
          <a:srgbClr val="0000E7"/>
        </a:accent6>
        <a:hlink>
          <a:srgbClr val="CC00CC"/>
        </a:hlink>
        <a:folHlink>
          <a:srgbClr val="C0C0C0"/>
        </a:folHlink>
      </a:clrScheme>
      <a:clrMap bg1="lt1" tx1="dk1" bg2="lt2" tx2="dk2" accent1="accent1" accent2="accent2" accent3="accent3" accent4="accent4" accent5="accent5" accent6="accent6" hlink="hlink" folHlink="folHlink"/>
    </a:extraClrScheme>
    <a:extraClrScheme>
      <a:clrScheme name="Office Theme 6">
        <a:dk1>
          <a:srgbClr val="000000"/>
        </a:dk1>
        <a:lt1>
          <a:srgbClr val="FFFFFF"/>
        </a:lt1>
        <a:dk2>
          <a:srgbClr val="000000"/>
        </a:dk2>
        <a:lt2>
          <a:srgbClr val="808080"/>
        </a:lt2>
        <a:accent1>
          <a:srgbClr val="C0C0C0"/>
        </a:accent1>
        <a:accent2>
          <a:srgbClr val="0066FF"/>
        </a:accent2>
        <a:accent3>
          <a:srgbClr val="FFFFFF"/>
        </a:accent3>
        <a:accent4>
          <a:srgbClr val="000000"/>
        </a:accent4>
        <a:accent5>
          <a:srgbClr val="DCDCDC"/>
        </a:accent5>
        <a:accent6>
          <a:srgbClr val="005CE7"/>
        </a:accent6>
        <a:hlink>
          <a:srgbClr val="FF0000"/>
        </a:hlink>
        <a:folHlink>
          <a:srgbClr val="009900"/>
        </a:folHlink>
      </a:clrScheme>
      <a:clrMap bg1="lt1" tx1="dk1" bg2="lt2" tx2="dk2" accent1="accent1" accent2="accent2" accent3="accent3" accent4="accent4" accent5="accent5" accent6="accent6" hlink="hlink" folHlink="folHlink"/>
    </a:extraClrScheme>
    <a:extraClrScheme>
      <a:clrScheme name="Office Theme 7">
        <a:dk1>
          <a:srgbClr val="000000"/>
        </a:dk1>
        <a:lt1>
          <a:srgbClr val="FFFFFF"/>
        </a:lt1>
        <a:dk2>
          <a:srgbClr val="000000"/>
        </a:dk2>
        <a:lt2>
          <a:srgbClr val="808080"/>
        </a:lt2>
        <a:accent1>
          <a:srgbClr val="3399FF"/>
        </a:accent1>
        <a:accent2>
          <a:srgbClr val="99FFCC"/>
        </a:accent2>
        <a:accent3>
          <a:srgbClr val="FFFFFF"/>
        </a:accent3>
        <a:accent4>
          <a:srgbClr val="000000"/>
        </a:accent4>
        <a:accent5>
          <a:srgbClr val="ADCAFF"/>
        </a:accent5>
        <a:accent6>
          <a:srgbClr val="8AE7B9"/>
        </a:accent6>
        <a:hlink>
          <a:srgbClr val="CC00CC"/>
        </a:hlink>
        <a:folHlink>
          <a:srgbClr val="B2B2B2"/>
        </a:folHlink>
      </a:clrScheme>
      <a:clrMap bg1="lt1" tx1="dk1" bg2="lt2" tx2="dk2" accent1="accent1" accent2="accent2" accent3="accent3" accent4="accent4" accent5="accent5" accent6="accent6" hlink="hlink" folHlink="folHlink"/>
    </a:extraClrScheme>
  </a:extraClrSchemeLst>
</a:theme>
</file>

<file path=ppt/theme/theme2.xml><?xml version="1.0" encoding="utf-8"?>
<a:theme xmlns:a="http://schemas.openxmlformats.org/drawingml/2006/main" name="Office Theme">
  <a:themeElements>
    <a:clrScheme name="">
      <a:dk1>
        <a:srgbClr val="000000"/>
      </a:dk1>
      <a:lt1>
        <a:srgbClr val="FFFFFF"/>
      </a:lt1>
      <a:dk2>
        <a:srgbClr val="000000"/>
      </a:dk2>
      <a:lt2>
        <a:srgbClr val="808080"/>
      </a:lt2>
      <a:accent1>
        <a:srgbClr val="00CC99"/>
      </a:accent1>
      <a:accent2>
        <a:srgbClr val="3333CC"/>
      </a:accent2>
      <a:accent3>
        <a:srgbClr val="FFFFFF"/>
      </a:accent3>
      <a:accent4>
        <a:srgbClr val="000000"/>
      </a:accent4>
      <a:accent5>
        <a:srgbClr val="AAE2CA"/>
      </a:accent5>
      <a:accent6>
        <a:srgbClr val="2D2DB9"/>
      </a:accent6>
      <a:hlink>
        <a:srgbClr val="CCCCFF"/>
      </a:hlink>
      <a:folHlink>
        <a:srgbClr val="B2B2B2"/>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bodyPr/>
      <a:lstStyle/>
      <a:style>
        <a:lnRef idx="1">
          <a:schemeClr val="accent1"/>
        </a:lnRef>
        <a:fillRef idx="3">
          <a:schemeClr val="accent1"/>
        </a:fillRef>
        <a:effectRef idx="2">
          <a:schemeClr val="accent1"/>
        </a:effectRef>
        <a:fontRef idx="minor">
          <a:schemeClr val="lt1"/>
        </a:fontRef>
      </a:style>
    </a:spDef>
    <a:lnDef>
      <a:spPr/>
      <a:bodyPr/>
      <a:lstStyle/>
      <a:style>
        <a:lnRef idx="2">
          <a:schemeClr val="accent1"/>
        </a:lnRef>
        <a:fillRef idx="0">
          <a:schemeClr val="accent1"/>
        </a:fillRef>
        <a:effectRef idx="1">
          <a:schemeClr val="accent1"/>
        </a:effectRef>
        <a:fontRef idx="minor">
          <a:schemeClr val="tx1"/>
        </a:fontRef>
      </a:style>
    </a:lnDef>
  </a:objectDefaults>
  <a:extraClrSchemeLst/>
</a:theme>
</file>

<file path=ppt/theme/theme3.xml><?xml version="1.0" encoding="utf-8"?>
<a:theme xmlns:a="http://schemas.openxmlformats.org/drawingml/2006/main" name="Tema di Offic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bodyPr/>
      <a:lstStyle/>
      <a:style>
        <a:lnRef idx="1">
          <a:schemeClr val="accent1"/>
        </a:lnRef>
        <a:fillRef idx="3">
          <a:schemeClr val="accent1"/>
        </a:fillRef>
        <a:effectRef idx="2">
          <a:schemeClr val="accent1"/>
        </a:effectRef>
        <a:fontRef idx="minor">
          <a:schemeClr val="lt1"/>
        </a:fontRef>
      </a:style>
    </a:spDef>
    <a:lnDef>
      <a:spPr/>
      <a:bodyPr/>
      <a:lstStyle/>
      <a:style>
        <a:lnRef idx="2">
          <a:schemeClr val="accent1"/>
        </a:lnRef>
        <a:fillRef idx="0">
          <a:schemeClr val="accent1"/>
        </a:fillRef>
        <a:effectRef idx="1">
          <a:schemeClr val="accent1"/>
        </a:effectRef>
        <a:fontRef idx="minor">
          <a:schemeClr val="tx1"/>
        </a:fontRef>
      </a:style>
    </a:lnDef>
  </a:objectDefaults>
  <a:extraClrSchemeLst/>
</a:theme>
</file>

<file path=docProps/app.xml><?xml version="1.0" encoding="utf-8"?>
<Properties xmlns="http://schemas.openxmlformats.org/officeDocument/2006/extended-properties" xmlns:vt="http://schemas.openxmlformats.org/officeDocument/2006/docPropsVTypes">
  <Template>AFA_ESS_roma 5.11.14.pot</Template>
  <TotalTime>8143</TotalTime>
  <Words>2862</Words>
  <Application>Microsoft Office PowerPoint</Application>
  <PresentationFormat>Custom</PresentationFormat>
  <Paragraphs>489</Paragraphs>
  <Slides>24</Slides>
  <Notes>14</Notes>
  <HiddenSlides>0</HiddenSlides>
  <MMClips>0</MMClips>
  <ScaleCrop>false</ScaleCrop>
  <HeadingPairs>
    <vt:vector size="6" baseType="variant">
      <vt:variant>
        <vt:lpstr>Fonts Used</vt:lpstr>
      </vt:variant>
      <vt:variant>
        <vt:i4>6</vt:i4>
      </vt:variant>
      <vt:variant>
        <vt:lpstr>Theme</vt:lpstr>
      </vt:variant>
      <vt:variant>
        <vt:i4>1</vt:i4>
      </vt:variant>
      <vt:variant>
        <vt:lpstr>Slide Titles</vt:lpstr>
      </vt:variant>
      <vt:variant>
        <vt:i4>24</vt:i4>
      </vt:variant>
    </vt:vector>
  </HeadingPairs>
  <TitlesOfParts>
    <vt:vector size="31" baseType="lpstr">
      <vt:lpstr>MS PGothic</vt:lpstr>
      <vt:lpstr>MS PGothic</vt:lpstr>
      <vt:lpstr>Arial</vt:lpstr>
      <vt:lpstr>Calibri</vt:lpstr>
      <vt:lpstr>Times New Roman</vt:lpstr>
      <vt:lpstr>Wingdings</vt:lpstr>
      <vt:lpstr>AFA_ESS_roma 5.11.14</vt:lpstr>
      <vt:lpstr>PowerPoint Presentation</vt:lpstr>
      <vt:lpstr>26 RFPS IK  Contribution Safety &amp; Regulations</vt:lpstr>
      <vt:lpstr>Let me introduce the Safety issue...</vt:lpstr>
      <vt:lpstr>Safety as a culture</vt:lpstr>
      <vt:lpstr>Key elements for RFPS design</vt:lpstr>
      <vt:lpstr>RFPS as specified</vt:lpstr>
      <vt:lpstr>Regulatory Framework - I</vt:lpstr>
      <vt:lpstr>Regulatory Framework - II</vt:lpstr>
      <vt:lpstr>Regulatory Framework - III</vt:lpstr>
      <vt:lpstr>Regulatory Framework - III</vt:lpstr>
      <vt:lpstr>Regulatory Framework - IV</vt:lpstr>
      <vt:lpstr>Regulatory Framework - V</vt:lpstr>
      <vt:lpstr>RFPS control system</vt:lpstr>
      <vt:lpstr>RFPS safety documents</vt:lpstr>
      <vt:lpstr>RFPS safety elements</vt:lpstr>
      <vt:lpstr>RFPS as verified</vt:lpstr>
      <vt:lpstr>RFPS as verified</vt:lpstr>
      <vt:lpstr>RFPS as being verified</vt:lpstr>
      <vt:lpstr>RFPS as being verified</vt:lpstr>
      <vt:lpstr>RFPS status</vt:lpstr>
      <vt:lpstr>RFPS status</vt:lpstr>
      <vt:lpstr>RFPS status</vt:lpstr>
      <vt:lpstr>PowerPoint Presentation</vt:lpstr>
      <vt:lpstr>PowerPoint Presentation</vt:lpstr>
    </vt:vector>
  </TitlesOfParts>
  <LinksUpToDate>false</LinksUpToDate>
  <SharedDoc>false</SharedDoc>
  <HyperlinksChanged>false</HyperlinksChanged>
  <AppVersion>15.0000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Vincenzo Ingravallo</dc:creator>
  <cp:lastModifiedBy>Cristina Pasotti</cp:lastModifiedBy>
  <cp:revision>433</cp:revision>
  <cp:lastPrinted>2014-01-23T15:18:44Z</cp:lastPrinted>
  <dcterms:created xsi:type="dcterms:W3CDTF">2013-06-05T13:23:56Z</dcterms:created>
  <dcterms:modified xsi:type="dcterms:W3CDTF">2019-10-15T06:28:26Z</dcterms:modified>
</cp:coreProperties>
</file>