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6" r:id="rId2"/>
    <p:sldId id="265" r:id="rId3"/>
    <p:sldId id="268" r:id="rId4"/>
    <p:sldId id="272" r:id="rId5"/>
    <p:sldId id="273" r:id="rId6"/>
    <p:sldId id="269" r:id="rId7"/>
    <p:sldId id="270" r:id="rId8"/>
    <p:sldId id="271" r:id="rId9"/>
    <p:sldId id="277" r:id="rId10"/>
    <p:sldId id="278" r:id="rId11"/>
    <p:sldId id="283" r:id="rId12"/>
    <p:sldId id="279" r:id="rId13"/>
    <p:sldId id="275" r:id="rId14"/>
    <p:sldId id="274" r:id="rId15"/>
    <p:sldId id="285" r:id="rId16"/>
    <p:sldId id="286" r:id="rId17"/>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D43E57E-5DB5-F446-AC43-257F7C9AEC45}">
          <p14:sldIdLst>
            <p14:sldId id="256"/>
            <p14:sldId id="265"/>
            <p14:sldId id="268"/>
            <p14:sldId id="272"/>
            <p14:sldId id="273"/>
            <p14:sldId id="269"/>
            <p14:sldId id="270"/>
            <p14:sldId id="271"/>
            <p14:sldId id="277"/>
            <p14:sldId id="278"/>
            <p14:sldId id="283"/>
            <p14:sldId id="279"/>
            <p14:sldId id="275"/>
            <p14:sldId id="274"/>
            <p14:sldId id="285"/>
            <p14:sldId id="28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78531" autoAdjust="0"/>
  </p:normalViewPr>
  <p:slideViewPr>
    <p:cSldViewPr>
      <p:cViewPr>
        <p:scale>
          <a:sx n="75" d="100"/>
          <a:sy n="75" d="100"/>
        </p:scale>
        <p:origin x="-2424" y="-1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C71C13-2AF1-FD49-B49B-39CCE84EC3D8}"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004AF91F-F97D-9341-A778-CAE3C916D55B}">
      <dgm:prSet phldrT="[Text]"/>
      <dgm:spPr>
        <a:solidFill>
          <a:srgbClr val="0094CA"/>
        </a:solidFill>
      </dgm:spPr>
      <dgm:t>
        <a:bodyPr/>
        <a:lstStyle/>
        <a:p>
          <a:r>
            <a:rPr lang="en-US" dirty="0" smtClean="0">
              <a:solidFill>
                <a:schemeClr val="tx1"/>
              </a:solidFill>
            </a:rPr>
            <a:t>Instrument Construction</a:t>
          </a:r>
        </a:p>
        <a:p>
          <a:r>
            <a:rPr lang="en-US" dirty="0" smtClean="0">
              <a:solidFill>
                <a:schemeClr val="tx1"/>
              </a:solidFill>
            </a:rPr>
            <a:t>R. Connatser</a:t>
          </a:r>
          <a:endParaRPr lang="en-US" dirty="0">
            <a:solidFill>
              <a:schemeClr val="tx1"/>
            </a:solidFill>
          </a:endParaRPr>
        </a:p>
      </dgm:t>
    </dgm:pt>
    <dgm:pt modelId="{7BF8E5BB-9DBE-194C-A043-C7F14D7DF793}" type="parTrans" cxnId="{9CFD5AAE-3623-F748-8B7B-880D956F3C22}">
      <dgm:prSet/>
      <dgm:spPr/>
      <dgm:t>
        <a:bodyPr/>
        <a:lstStyle/>
        <a:p>
          <a:endParaRPr lang="en-US"/>
        </a:p>
      </dgm:t>
    </dgm:pt>
    <dgm:pt modelId="{594B64F8-0247-EC4E-AA37-35A2749C75AA}" type="sibTrans" cxnId="{9CFD5AAE-3623-F748-8B7B-880D956F3C22}">
      <dgm:prSet/>
      <dgm:spPr/>
      <dgm:t>
        <a:bodyPr/>
        <a:lstStyle/>
        <a:p>
          <a:endParaRPr lang="en-US"/>
        </a:p>
      </dgm:t>
    </dgm:pt>
    <dgm:pt modelId="{F8ED5B16-44C7-BB43-89BD-161F581B2CEB}">
      <dgm:prSet phldrT="[Text]"/>
      <dgm:spPr>
        <a:solidFill>
          <a:srgbClr val="0094CA"/>
        </a:solidFill>
      </dgm:spPr>
      <dgm:t>
        <a:bodyPr/>
        <a:lstStyle/>
        <a:p>
          <a:r>
            <a:rPr lang="en-US" dirty="0" smtClean="0">
              <a:solidFill>
                <a:schemeClr val="tx1"/>
              </a:solidFill>
            </a:rPr>
            <a:t>Engineers</a:t>
          </a:r>
        </a:p>
        <a:p>
          <a:r>
            <a:rPr lang="en-US" dirty="0" smtClean="0">
              <a:solidFill>
                <a:schemeClr val="tx1"/>
              </a:solidFill>
            </a:rPr>
            <a:t>(matrix)</a:t>
          </a:r>
          <a:endParaRPr lang="en-US" dirty="0">
            <a:solidFill>
              <a:schemeClr val="tx1"/>
            </a:solidFill>
          </a:endParaRPr>
        </a:p>
      </dgm:t>
    </dgm:pt>
    <dgm:pt modelId="{B715610B-576A-DF45-8A66-784564C518C9}" type="parTrans" cxnId="{AC7C5543-E590-DC43-83A2-1A8E121ED769}">
      <dgm:prSet/>
      <dgm:spPr/>
      <dgm:t>
        <a:bodyPr/>
        <a:lstStyle/>
        <a:p>
          <a:endParaRPr lang="en-US"/>
        </a:p>
      </dgm:t>
    </dgm:pt>
    <dgm:pt modelId="{6213E044-8E1D-1848-9EDF-6708736FB5D4}" type="sibTrans" cxnId="{AC7C5543-E590-DC43-83A2-1A8E121ED769}">
      <dgm:prSet/>
      <dgm:spPr/>
      <dgm:t>
        <a:bodyPr/>
        <a:lstStyle/>
        <a:p>
          <a:endParaRPr lang="en-US"/>
        </a:p>
      </dgm:t>
    </dgm:pt>
    <dgm:pt modelId="{77319C47-2FF2-6447-ABBC-9BE5968CD11B}">
      <dgm:prSet phldrT="[Text]"/>
      <dgm:spPr>
        <a:solidFill>
          <a:srgbClr val="0094CA"/>
        </a:solidFill>
      </dgm:spPr>
      <dgm:t>
        <a:bodyPr/>
        <a:lstStyle/>
        <a:p>
          <a:r>
            <a:rPr lang="en-US" dirty="0" smtClean="0">
              <a:solidFill>
                <a:schemeClr val="tx1"/>
              </a:solidFill>
            </a:rPr>
            <a:t>Project Planners</a:t>
          </a:r>
        </a:p>
        <a:p>
          <a:r>
            <a:rPr lang="en-US" dirty="0" smtClean="0">
              <a:solidFill>
                <a:schemeClr val="tx1"/>
              </a:solidFill>
            </a:rPr>
            <a:t>(matrix)</a:t>
          </a:r>
          <a:endParaRPr lang="en-US" dirty="0">
            <a:solidFill>
              <a:schemeClr val="tx1"/>
            </a:solidFill>
          </a:endParaRPr>
        </a:p>
      </dgm:t>
    </dgm:pt>
    <dgm:pt modelId="{4930BC5A-7869-B94D-81AB-14516A07589A}" type="parTrans" cxnId="{DC169096-B0E6-1242-AEF1-6A5E3CFA942F}">
      <dgm:prSet/>
      <dgm:spPr/>
      <dgm:t>
        <a:bodyPr/>
        <a:lstStyle/>
        <a:p>
          <a:endParaRPr lang="en-US"/>
        </a:p>
      </dgm:t>
    </dgm:pt>
    <dgm:pt modelId="{68FA4018-F2E1-9945-BB83-213DBC71CDDC}" type="sibTrans" cxnId="{DC169096-B0E6-1242-AEF1-6A5E3CFA942F}">
      <dgm:prSet/>
      <dgm:spPr/>
      <dgm:t>
        <a:bodyPr/>
        <a:lstStyle/>
        <a:p>
          <a:endParaRPr lang="en-US"/>
        </a:p>
      </dgm:t>
    </dgm:pt>
    <dgm:pt modelId="{CBAC4A94-733E-EB42-A3A5-2E1EEDA95664}">
      <dgm:prSet phldrT="[Text]"/>
      <dgm:spPr>
        <a:solidFill>
          <a:srgbClr val="0094CA"/>
        </a:solidFill>
      </dgm:spPr>
      <dgm:t>
        <a:bodyPr/>
        <a:lstStyle/>
        <a:p>
          <a:r>
            <a:rPr lang="en-US" dirty="0" smtClean="0">
              <a:solidFill>
                <a:schemeClr val="tx1"/>
              </a:solidFill>
            </a:rPr>
            <a:t>Scientists</a:t>
          </a:r>
        </a:p>
        <a:p>
          <a:r>
            <a:rPr lang="en-US" dirty="0" smtClean="0">
              <a:solidFill>
                <a:schemeClr val="tx1"/>
              </a:solidFill>
            </a:rPr>
            <a:t>(matrix)</a:t>
          </a:r>
          <a:endParaRPr lang="en-US" dirty="0">
            <a:solidFill>
              <a:schemeClr val="tx1"/>
            </a:solidFill>
          </a:endParaRPr>
        </a:p>
      </dgm:t>
    </dgm:pt>
    <dgm:pt modelId="{A8FCC76C-5E61-204C-B032-B07E102FBE0C}" type="parTrans" cxnId="{37355AFA-BDC7-6C42-AA7C-770BC7E80823}">
      <dgm:prSet/>
      <dgm:spPr/>
      <dgm:t>
        <a:bodyPr/>
        <a:lstStyle/>
        <a:p>
          <a:endParaRPr lang="en-US"/>
        </a:p>
      </dgm:t>
    </dgm:pt>
    <dgm:pt modelId="{5B423F0E-54F3-114A-A8AE-7A864423E942}" type="sibTrans" cxnId="{37355AFA-BDC7-6C42-AA7C-770BC7E80823}">
      <dgm:prSet/>
      <dgm:spPr/>
      <dgm:t>
        <a:bodyPr/>
        <a:lstStyle/>
        <a:p>
          <a:endParaRPr lang="en-US"/>
        </a:p>
      </dgm:t>
    </dgm:pt>
    <dgm:pt modelId="{244D2162-F268-3B4E-819B-2A9DEBED3DB2}">
      <dgm:prSet phldrT="[Text]"/>
      <dgm:spPr>
        <a:solidFill>
          <a:srgbClr val="0094CA"/>
        </a:solidFill>
      </dgm:spPr>
      <dgm:t>
        <a:bodyPr/>
        <a:lstStyle/>
        <a:p>
          <a:r>
            <a:rPr lang="en-US" dirty="0" smtClean="0">
              <a:solidFill>
                <a:schemeClr val="tx1"/>
              </a:solidFill>
            </a:rPr>
            <a:t>Construction Management</a:t>
          </a:r>
        </a:p>
        <a:p>
          <a:r>
            <a:rPr lang="en-US" dirty="0" smtClean="0">
              <a:solidFill>
                <a:schemeClr val="tx1"/>
              </a:solidFill>
            </a:rPr>
            <a:t>(2016+)</a:t>
          </a:r>
          <a:endParaRPr lang="en-US" dirty="0">
            <a:solidFill>
              <a:schemeClr val="tx1"/>
            </a:solidFill>
          </a:endParaRPr>
        </a:p>
      </dgm:t>
    </dgm:pt>
    <dgm:pt modelId="{FB582ED8-2AAB-9A44-90EE-9D85F7AAC733}" type="parTrans" cxnId="{2AE2B533-6987-5D44-A931-965442AA84C5}">
      <dgm:prSet/>
      <dgm:spPr/>
      <dgm:t>
        <a:bodyPr/>
        <a:lstStyle/>
        <a:p>
          <a:endParaRPr lang="en-US"/>
        </a:p>
      </dgm:t>
    </dgm:pt>
    <dgm:pt modelId="{9AF707BD-3B4E-D948-95B8-53E0FA4FCDCA}" type="sibTrans" cxnId="{2AE2B533-6987-5D44-A931-965442AA84C5}">
      <dgm:prSet/>
      <dgm:spPr/>
      <dgm:t>
        <a:bodyPr/>
        <a:lstStyle/>
        <a:p>
          <a:endParaRPr lang="en-US"/>
        </a:p>
      </dgm:t>
    </dgm:pt>
    <dgm:pt modelId="{67327D4E-E462-EC43-A2AD-D01CDE5F5A20}">
      <dgm:prSet phldrT="[Text]"/>
      <dgm:spPr>
        <a:solidFill>
          <a:srgbClr val="0094CA"/>
        </a:solidFill>
      </dgm:spPr>
      <dgm:t>
        <a:bodyPr/>
        <a:lstStyle/>
        <a:p>
          <a:r>
            <a:rPr lang="en-US" dirty="0" smtClean="0">
              <a:solidFill>
                <a:schemeClr val="tx1"/>
              </a:solidFill>
            </a:rPr>
            <a:t>S. Ossowski</a:t>
          </a:r>
          <a:endParaRPr lang="en-US" dirty="0">
            <a:solidFill>
              <a:schemeClr val="tx1"/>
            </a:solidFill>
          </a:endParaRPr>
        </a:p>
      </dgm:t>
    </dgm:pt>
    <dgm:pt modelId="{CA68415E-D127-2943-AD12-A718B2EDDA70}" type="parTrans" cxnId="{609264FB-46D4-6D49-94DD-1ADE7B9F17C0}">
      <dgm:prSet/>
      <dgm:spPr/>
      <dgm:t>
        <a:bodyPr/>
        <a:lstStyle/>
        <a:p>
          <a:endParaRPr lang="en-US"/>
        </a:p>
      </dgm:t>
    </dgm:pt>
    <dgm:pt modelId="{0BD116CE-F02F-524D-91DD-94692A01B0C5}" type="sibTrans" cxnId="{609264FB-46D4-6D49-94DD-1ADE7B9F17C0}">
      <dgm:prSet/>
      <dgm:spPr/>
      <dgm:t>
        <a:bodyPr/>
        <a:lstStyle/>
        <a:p>
          <a:endParaRPr lang="en-US"/>
        </a:p>
      </dgm:t>
    </dgm:pt>
    <dgm:pt modelId="{57513844-FEDD-5D48-A790-B36B87304732}">
      <dgm:prSet phldrT="[Text]"/>
      <dgm:spPr>
        <a:solidFill>
          <a:srgbClr val="0094CA"/>
        </a:solidFill>
      </dgm:spPr>
      <dgm:t>
        <a:bodyPr/>
        <a:lstStyle/>
        <a:p>
          <a:r>
            <a:rPr lang="en-US" dirty="0" smtClean="0">
              <a:solidFill>
                <a:schemeClr val="tx1"/>
              </a:solidFill>
            </a:rPr>
            <a:t>S. Ossowski</a:t>
          </a:r>
          <a:endParaRPr lang="en-US" dirty="0">
            <a:solidFill>
              <a:schemeClr val="tx1"/>
            </a:solidFill>
          </a:endParaRPr>
        </a:p>
      </dgm:t>
    </dgm:pt>
    <dgm:pt modelId="{C30B8CBD-071E-2C40-83CF-6D6447241931}" type="parTrans" cxnId="{996EAFAA-8D64-824D-8F88-2F1E640CF390}">
      <dgm:prSet/>
      <dgm:spPr/>
      <dgm:t>
        <a:bodyPr/>
        <a:lstStyle/>
        <a:p>
          <a:endParaRPr lang="en-US"/>
        </a:p>
      </dgm:t>
    </dgm:pt>
    <dgm:pt modelId="{916123CF-E5F3-6D4B-B2C3-45250E25E047}" type="sibTrans" cxnId="{996EAFAA-8D64-824D-8F88-2F1E640CF390}">
      <dgm:prSet/>
      <dgm:spPr/>
      <dgm:t>
        <a:bodyPr/>
        <a:lstStyle/>
        <a:p>
          <a:endParaRPr lang="en-US"/>
        </a:p>
      </dgm:t>
    </dgm:pt>
    <dgm:pt modelId="{C0B2BC45-86FF-714D-9B8F-CCABBD32FA4B}">
      <dgm:prSet phldrT="[Text]"/>
      <dgm:spPr>
        <a:solidFill>
          <a:srgbClr val="0094CA"/>
        </a:solidFill>
      </dgm:spPr>
      <dgm:t>
        <a:bodyPr/>
        <a:lstStyle/>
        <a:p>
          <a:r>
            <a:rPr lang="en-US" dirty="0" smtClean="0">
              <a:solidFill>
                <a:schemeClr val="tx1"/>
              </a:solidFill>
            </a:rPr>
            <a:t>S. Ossowski</a:t>
          </a:r>
          <a:endParaRPr lang="en-US" dirty="0">
            <a:solidFill>
              <a:schemeClr val="tx1"/>
            </a:solidFill>
          </a:endParaRPr>
        </a:p>
      </dgm:t>
    </dgm:pt>
    <dgm:pt modelId="{8CD1A60D-6DCA-E141-8F87-1B7536FAC9CC}" type="parTrans" cxnId="{9E0E3524-F553-D54C-8F64-3FB84635CD4B}">
      <dgm:prSet/>
      <dgm:spPr/>
      <dgm:t>
        <a:bodyPr/>
        <a:lstStyle/>
        <a:p>
          <a:endParaRPr lang="en-US"/>
        </a:p>
      </dgm:t>
    </dgm:pt>
    <dgm:pt modelId="{17BCE847-B675-2C4B-945D-53C844D206F9}" type="sibTrans" cxnId="{9E0E3524-F553-D54C-8F64-3FB84635CD4B}">
      <dgm:prSet/>
      <dgm:spPr/>
      <dgm:t>
        <a:bodyPr/>
        <a:lstStyle/>
        <a:p>
          <a:endParaRPr lang="en-US"/>
        </a:p>
      </dgm:t>
    </dgm:pt>
    <dgm:pt modelId="{E9012D01-5F04-CF46-8037-1DF8A10E8CDF}">
      <dgm:prSet phldrT="[Text]"/>
      <dgm:spPr>
        <a:solidFill>
          <a:srgbClr val="0094CA"/>
        </a:solidFill>
      </dgm:spPr>
      <dgm:t>
        <a:bodyPr/>
        <a:lstStyle/>
        <a:p>
          <a:r>
            <a:rPr lang="en-US" dirty="0" smtClean="0">
              <a:solidFill>
                <a:schemeClr val="tx1"/>
              </a:solidFill>
            </a:rPr>
            <a:t>E. Oksanen</a:t>
          </a:r>
        </a:p>
      </dgm:t>
    </dgm:pt>
    <dgm:pt modelId="{D7A6435F-0BBD-9545-AE20-4F467093B3FA}" type="parTrans" cxnId="{DF19DBE2-174F-D34F-9587-4CFA5387CB8D}">
      <dgm:prSet/>
      <dgm:spPr/>
      <dgm:t>
        <a:bodyPr/>
        <a:lstStyle/>
        <a:p>
          <a:endParaRPr lang="en-US"/>
        </a:p>
      </dgm:t>
    </dgm:pt>
    <dgm:pt modelId="{B02BB040-DAF9-FE4A-9311-902F22FC739C}" type="sibTrans" cxnId="{DF19DBE2-174F-D34F-9587-4CFA5387CB8D}">
      <dgm:prSet/>
      <dgm:spPr/>
      <dgm:t>
        <a:bodyPr/>
        <a:lstStyle/>
        <a:p>
          <a:endParaRPr lang="en-US"/>
        </a:p>
      </dgm:t>
    </dgm:pt>
    <dgm:pt modelId="{FDDEA8E6-3F7E-0743-A285-52DA3FAA190C}">
      <dgm:prSet phldrT="[Text]"/>
      <dgm:spPr>
        <a:solidFill>
          <a:srgbClr val="0094CA"/>
        </a:solidFill>
      </dgm:spPr>
      <dgm:t>
        <a:bodyPr/>
        <a:lstStyle/>
        <a:p>
          <a:r>
            <a:rPr lang="en-US" dirty="0" smtClean="0">
              <a:solidFill>
                <a:schemeClr val="tx1"/>
              </a:solidFill>
            </a:rPr>
            <a:t>A. Jackson</a:t>
          </a:r>
          <a:endParaRPr lang="en-US" dirty="0">
            <a:solidFill>
              <a:schemeClr val="tx1"/>
            </a:solidFill>
          </a:endParaRPr>
        </a:p>
      </dgm:t>
    </dgm:pt>
    <dgm:pt modelId="{8C25AE02-70CE-6B4F-AC43-806ED7D1A85D}" type="parTrans" cxnId="{4419D086-7DA9-EE4B-9E3B-AFC43E038AD0}">
      <dgm:prSet/>
      <dgm:spPr/>
      <dgm:t>
        <a:bodyPr/>
        <a:lstStyle/>
        <a:p>
          <a:endParaRPr lang="en-US"/>
        </a:p>
      </dgm:t>
    </dgm:pt>
    <dgm:pt modelId="{C85AC163-163C-7949-BF7B-5DE1E41495AC}" type="sibTrans" cxnId="{4419D086-7DA9-EE4B-9E3B-AFC43E038AD0}">
      <dgm:prSet/>
      <dgm:spPr/>
      <dgm:t>
        <a:bodyPr/>
        <a:lstStyle/>
        <a:p>
          <a:endParaRPr lang="en-US"/>
        </a:p>
      </dgm:t>
    </dgm:pt>
    <dgm:pt modelId="{93BFF840-DFD0-DD43-8CF1-02C90D9271B1}">
      <dgm:prSet phldrT="[Text]"/>
      <dgm:spPr>
        <a:solidFill>
          <a:srgbClr val="0094CA"/>
        </a:solidFill>
      </dgm:spPr>
      <dgm:t>
        <a:bodyPr/>
        <a:lstStyle/>
        <a:p>
          <a:r>
            <a:rPr lang="en-US" dirty="0" smtClean="0">
              <a:solidFill>
                <a:schemeClr val="tx1"/>
              </a:solidFill>
            </a:rPr>
            <a:t>M. Strobl</a:t>
          </a:r>
          <a:endParaRPr lang="en-US" dirty="0">
            <a:solidFill>
              <a:schemeClr val="tx1"/>
            </a:solidFill>
          </a:endParaRPr>
        </a:p>
      </dgm:t>
    </dgm:pt>
    <dgm:pt modelId="{895FD6B5-CFD4-AE42-8FA8-24C6DD5BDB38}" type="parTrans" cxnId="{30E91560-3DC5-DE48-8FE6-82EBA60A2680}">
      <dgm:prSet/>
      <dgm:spPr/>
      <dgm:t>
        <a:bodyPr/>
        <a:lstStyle/>
        <a:p>
          <a:endParaRPr lang="en-US"/>
        </a:p>
      </dgm:t>
    </dgm:pt>
    <dgm:pt modelId="{E7D686A1-1E13-BC4B-8A70-2EC989DFC35D}" type="sibTrans" cxnId="{30E91560-3DC5-DE48-8FE6-82EBA60A2680}">
      <dgm:prSet/>
      <dgm:spPr/>
      <dgm:t>
        <a:bodyPr/>
        <a:lstStyle/>
        <a:p>
          <a:endParaRPr lang="en-US"/>
        </a:p>
      </dgm:t>
    </dgm:pt>
    <dgm:pt modelId="{FE5787FC-5902-6D4A-BA91-A0D276CF4D9E}">
      <dgm:prSet phldrT="[Text]"/>
      <dgm:spPr>
        <a:solidFill>
          <a:srgbClr val="0094CA"/>
        </a:solidFill>
      </dgm:spPr>
      <dgm:t>
        <a:bodyPr/>
        <a:lstStyle/>
        <a:p>
          <a:r>
            <a:rPr lang="en-US" dirty="0" smtClean="0">
              <a:solidFill>
                <a:schemeClr val="tx1"/>
              </a:solidFill>
            </a:rPr>
            <a:t>G. Aprigliano</a:t>
          </a:r>
          <a:endParaRPr lang="en-US" dirty="0">
            <a:solidFill>
              <a:schemeClr val="tx1"/>
            </a:solidFill>
          </a:endParaRPr>
        </a:p>
      </dgm:t>
    </dgm:pt>
    <dgm:pt modelId="{204CFE8A-8851-D640-A14E-04716D040456}" type="parTrans" cxnId="{79027592-49D8-6448-814B-D0023A496D85}">
      <dgm:prSet/>
      <dgm:spPr/>
      <dgm:t>
        <a:bodyPr/>
        <a:lstStyle/>
        <a:p>
          <a:endParaRPr lang="en-US"/>
        </a:p>
      </dgm:t>
    </dgm:pt>
    <dgm:pt modelId="{A2F90E71-1EE8-F642-8D1A-B9379B4B371A}" type="sibTrans" cxnId="{79027592-49D8-6448-814B-D0023A496D85}">
      <dgm:prSet/>
      <dgm:spPr/>
      <dgm:t>
        <a:bodyPr/>
        <a:lstStyle/>
        <a:p>
          <a:endParaRPr lang="en-US"/>
        </a:p>
      </dgm:t>
    </dgm:pt>
    <dgm:pt modelId="{94A70A41-6245-194D-8F9F-B5861B0E48CC}">
      <dgm:prSet phldrT="[Text]"/>
      <dgm:spPr>
        <a:solidFill>
          <a:srgbClr val="0094CA"/>
        </a:solidFill>
      </dgm:spPr>
      <dgm:t>
        <a:bodyPr/>
        <a:lstStyle/>
        <a:p>
          <a:r>
            <a:rPr lang="en-US" dirty="0" smtClean="0">
              <a:solidFill>
                <a:schemeClr val="tx1"/>
              </a:solidFill>
            </a:rPr>
            <a:t>S. Pullen</a:t>
          </a:r>
          <a:endParaRPr lang="en-US" dirty="0">
            <a:solidFill>
              <a:schemeClr val="tx1"/>
            </a:solidFill>
          </a:endParaRPr>
        </a:p>
      </dgm:t>
    </dgm:pt>
    <dgm:pt modelId="{208B5052-741D-D341-B596-D4BB6EB99091}" type="parTrans" cxnId="{60D84233-CBD9-AA45-8974-C44088A8394D}">
      <dgm:prSet/>
      <dgm:spPr/>
      <dgm:t>
        <a:bodyPr/>
        <a:lstStyle/>
        <a:p>
          <a:endParaRPr lang="en-US"/>
        </a:p>
      </dgm:t>
    </dgm:pt>
    <dgm:pt modelId="{64642F71-015D-F74E-98BC-A4B2713C272E}" type="sibTrans" cxnId="{60D84233-CBD9-AA45-8974-C44088A8394D}">
      <dgm:prSet/>
      <dgm:spPr/>
      <dgm:t>
        <a:bodyPr/>
        <a:lstStyle/>
        <a:p>
          <a:endParaRPr lang="en-US"/>
        </a:p>
      </dgm:t>
    </dgm:pt>
    <dgm:pt modelId="{03FA261B-FDDE-AB46-983D-11B4A5F2128C}">
      <dgm:prSet phldrT="[Text]"/>
      <dgm:spPr>
        <a:solidFill>
          <a:srgbClr val="0094CA"/>
        </a:solidFill>
      </dgm:spPr>
      <dgm:t>
        <a:bodyPr/>
        <a:lstStyle/>
        <a:p>
          <a:r>
            <a:rPr lang="en-US" dirty="0" smtClean="0">
              <a:solidFill>
                <a:schemeClr val="tx1"/>
              </a:solidFill>
            </a:rPr>
            <a:t>C. Lopez</a:t>
          </a:r>
          <a:endParaRPr lang="en-US" dirty="0">
            <a:solidFill>
              <a:schemeClr val="tx1"/>
            </a:solidFill>
          </a:endParaRPr>
        </a:p>
      </dgm:t>
    </dgm:pt>
    <dgm:pt modelId="{64428C5A-3874-7545-9D5D-551F8DE233ED}" type="parTrans" cxnId="{C7A4EBA9-A167-B142-8EB5-4977AD0D6059}">
      <dgm:prSet/>
      <dgm:spPr/>
      <dgm:t>
        <a:bodyPr/>
        <a:lstStyle/>
        <a:p>
          <a:endParaRPr lang="en-US"/>
        </a:p>
      </dgm:t>
    </dgm:pt>
    <dgm:pt modelId="{094A7D65-BC7D-514D-8267-E1F1BA8EEEFE}" type="sibTrans" cxnId="{C7A4EBA9-A167-B142-8EB5-4977AD0D6059}">
      <dgm:prSet/>
      <dgm:spPr/>
      <dgm:t>
        <a:bodyPr/>
        <a:lstStyle/>
        <a:p>
          <a:endParaRPr lang="en-US"/>
        </a:p>
      </dgm:t>
    </dgm:pt>
    <dgm:pt modelId="{0D242A89-5FB8-D24D-B1D9-6324FF358666}">
      <dgm:prSet phldrT="[Text]"/>
      <dgm:spPr>
        <a:solidFill>
          <a:srgbClr val="0094CA"/>
        </a:solidFill>
      </dgm:spPr>
      <dgm:t>
        <a:bodyPr/>
        <a:lstStyle/>
        <a:p>
          <a:r>
            <a:rPr lang="en-US" dirty="0" smtClean="0">
              <a:solidFill>
                <a:schemeClr val="tx1"/>
              </a:solidFill>
            </a:rPr>
            <a:t>Z. Lazic</a:t>
          </a:r>
          <a:endParaRPr lang="en-US" dirty="0">
            <a:solidFill>
              <a:schemeClr val="tx1"/>
            </a:solidFill>
          </a:endParaRPr>
        </a:p>
      </dgm:t>
    </dgm:pt>
    <dgm:pt modelId="{735C864B-1DEF-F940-8895-CB1B81EFB4D1}" type="parTrans" cxnId="{89F5901E-C765-4240-87A0-CFA987252F69}">
      <dgm:prSet/>
      <dgm:spPr/>
      <dgm:t>
        <a:bodyPr/>
        <a:lstStyle/>
        <a:p>
          <a:endParaRPr lang="en-US"/>
        </a:p>
      </dgm:t>
    </dgm:pt>
    <dgm:pt modelId="{620BA0E5-255F-1445-9796-06A548C51AE3}" type="sibTrans" cxnId="{89F5901E-C765-4240-87A0-CFA987252F69}">
      <dgm:prSet/>
      <dgm:spPr/>
      <dgm:t>
        <a:bodyPr/>
        <a:lstStyle/>
        <a:p>
          <a:endParaRPr lang="en-US"/>
        </a:p>
      </dgm:t>
    </dgm:pt>
    <dgm:pt modelId="{36922A94-F23B-4C43-BF5A-2A2CB10657BC}">
      <dgm:prSet phldrT="[Text]"/>
      <dgm:spPr>
        <a:solidFill>
          <a:srgbClr val="0094CA"/>
        </a:solidFill>
      </dgm:spPr>
      <dgm:t>
        <a:bodyPr/>
        <a:lstStyle/>
        <a:p>
          <a:r>
            <a:rPr lang="en-US" dirty="0" smtClean="0">
              <a:solidFill>
                <a:schemeClr val="tx1"/>
              </a:solidFill>
            </a:rPr>
            <a:t>P. Bentley</a:t>
          </a:r>
          <a:endParaRPr lang="en-US" dirty="0">
            <a:solidFill>
              <a:schemeClr val="tx1"/>
            </a:solidFill>
          </a:endParaRPr>
        </a:p>
      </dgm:t>
    </dgm:pt>
    <dgm:pt modelId="{D51CC761-AD89-D44B-9FE1-57ABD438B1C8}" type="parTrans" cxnId="{9524162C-1810-B24E-8C40-6B19FFADDAC8}">
      <dgm:prSet/>
      <dgm:spPr/>
      <dgm:t>
        <a:bodyPr/>
        <a:lstStyle/>
        <a:p>
          <a:endParaRPr lang="en-US"/>
        </a:p>
      </dgm:t>
    </dgm:pt>
    <dgm:pt modelId="{837A6456-6B24-904C-9751-14A07E86C695}" type="sibTrans" cxnId="{9524162C-1810-B24E-8C40-6B19FFADDAC8}">
      <dgm:prSet/>
      <dgm:spPr/>
      <dgm:t>
        <a:bodyPr/>
        <a:lstStyle/>
        <a:p>
          <a:endParaRPr lang="en-US"/>
        </a:p>
      </dgm:t>
    </dgm:pt>
    <dgm:pt modelId="{7D02D4F1-7375-5F4D-B99F-5FC02678A8F6}">
      <dgm:prSet phldrT="[Text]"/>
      <dgm:spPr>
        <a:solidFill>
          <a:srgbClr val="0094CA"/>
        </a:solidFill>
      </dgm:spPr>
      <dgm:t>
        <a:bodyPr/>
        <a:lstStyle/>
        <a:p>
          <a:r>
            <a:rPr lang="en-US" dirty="0" smtClean="0">
              <a:solidFill>
                <a:schemeClr val="tx1"/>
              </a:solidFill>
            </a:rPr>
            <a:t>S. Ossowski</a:t>
          </a:r>
          <a:endParaRPr lang="en-US" dirty="0">
            <a:solidFill>
              <a:schemeClr val="tx1"/>
            </a:solidFill>
          </a:endParaRPr>
        </a:p>
      </dgm:t>
    </dgm:pt>
    <dgm:pt modelId="{10D77E58-B497-A348-B001-31D1170A433A}" type="parTrans" cxnId="{6644F3E4-4B9F-DA42-9F88-A2951BC9D0CA}">
      <dgm:prSet/>
      <dgm:spPr/>
      <dgm:t>
        <a:bodyPr/>
        <a:lstStyle/>
        <a:p>
          <a:endParaRPr lang="en-US"/>
        </a:p>
      </dgm:t>
    </dgm:pt>
    <dgm:pt modelId="{D13F6932-95EA-404C-B97F-0E645942053D}" type="sibTrans" cxnId="{6644F3E4-4B9F-DA42-9F88-A2951BC9D0CA}">
      <dgm:prSet/>
      <dgm:spPr/>
      <dgm:t>
        <a:bodyPr/>
        <a:lstStyle/>
        <a:p>
          <a:endParaRPr lang="en-US"/>
        </a:p>
      </dgm:t>
    </dgm:pt>
    <dgm:pt modelId="{DF2F3A58-0395-2845-8450-2BC2D710A665}" type="pres">
      <dgm:prSet presAssocID="{92C71C13-2AF1-FD49-B49B-39CCE84EC3D8}" presName="hierChild1" presStyleCnt="0">
        <dgm:presLayoutVars>
          <dgm:orgChart val="1"/>
          <dgm:chPref val="1"/>
          <dgm:dir/>
          <dgm:animOne val="branch"/>
          <dgm:animLvl val="lvl"/>
          <dgm:resizeHandles/>
        </dgm:presLayoutVars>
      </dgm:prSet>
      <dgm:spPr/>
      <dgm:t>
        <a:bodyPr/>
        <a:lstStyle/>
        <a:p>
          <a:endParaRPr lang="en-US"/>
        </a:p>
      </dgm:t>
    </dgm:pt>
    <dgm:pt modelId="{2872DAF9-4942-F343-8727-9052FFE1FCA7}" type="pres">
      <dgm:prSet presAssocID="{004AF91F-F97D-9341-A778-CAE3C916D55B}" presName="hierRoot1" presStyleCnt="0">
        <dgm:presLayoutVars>
          <dgm:hierBranch val="init"/>
        </dgm:presLayoutVars>
      </dgm:prSet>
      <dgm:spPr/>
    </dgm:pt>
    <dgm:pt modelId="{19DBC090-F751-D34C-B783-9F5E9EBB828C}" type="pres">
      <dgm:prSet presAssocID="{004AF91F-F97D-9341-A778-CAE3C916D55B}" presName="rootComposite1" presStyleCnt="0"/>
      <dgm:spPr/>
    </dgm:pt>
    <dgm:pt modelId="{7E769CF9-64FE-D348-95F2-3C37E75EAB60}" type="pres">
      <dgm:prSet presAssocID="{004AF91F-F97D-9341-A778-CAE3C916D55B}" presName="rootText1" presStyleLbl="node0" presStyleIdx="0" presStyleCnt="1" custScaleX="145213" custLinFactNeighborX="4003">
        <dgm:presLayoutVars>
          <dgm:chPref val="3"/>
        </dgm:presLayoutVars>
      </dgm:prSet>
      <dgm:spPr/>
      <dgm:t>
        <a:bodyPr/>
        <a:lstStyle/>
        <a:p>
          <a:endParaRPr lang="en-US"/>
        </a:p>
      </dgm:t>
    </dgm:pt>
    <dgm:pt modelId="{A68C33DF-D839-5944-8ACA-83240847FFCC}" type="pres">
      <dgm:prSet presAssocID="{004AF91F-F97D-9341-A778-CAE3C916D55B}" presName="rootConnector1" presStyleLbl="node1" presStyleIdx="0" presStyleCnt="0"/>
      <dgm:spPr/>
      <dgm:t>
        <a:bodyPr/>
        <a:lstStyle/>
        <a:p>
          <a:endParaRPr lang="en-US"/>
        </a:p>
      </dgm:t>
    </dgm:pt>
    <dgm:pt modelId="{CE9E2F1B-5BAF-1C4E-B8D9-D7DE156EAE93}" type="pres">
      <dgm:prSet presAssocID="{004AF91F-F97D-9341-A778-CAE3C916D55B}" presName="hierChild2" presStyleCnt="0"/>
      <dgm:spPr/>
    </dgm:pt>
    <dgm:pt modelId="{B5388528-5A51-8C4B-A194-1383B71CB827}" type="pres">
      <dgm:prSet presAssocID="{FB582ED8-2AAB-9A44-90EE-9D85F7AAC733}" presName="Name37" presStyleLbl="parChTrans1D2" presStyleIdx="0" presStyleCnt="4"/>
      <dgm:spPr/>
      <dgm:t>
        <a:bodyPr/>
        <a:lstStyle/>
        <a:p>
          <a:endParaRPr lang="en-US"/>
        </a:p>
      </dgm:t>
    </dgm:pt>
    <dgm:pt modelId="{D87F6D33-EAC5-8949-B17F-B64B6C1606CF}" type="pres">
      <dgm:prSet presAssocID="{244D2162-F268-3B4E-819B-2A9DEBED3DB2}" presName="hierRoot2" presStyleCnt="0">
        <dgm:presLayoutVars>
          <dgm:hierBranch val="init"/>
        </dgm:presLayoutVars>
      </dgm:prSet>
      <dgm:spPr/>
    </dgm:pt>
    <dgm:pt modelId="{73D2C3ED-6B4E-8849-ACBB-CB3CF6633B79}" type="pres">
      <dgm:prSet presAssocID="{244D2162-F268-3B4E-819B-2A9DEBED3DB2}" presName="rootComposite" presStyleCnt="0"/>
      <dgm:spPr/>
    </dgm:pt>
    <dgm:pt modelId="{70D5B950-6B2F-B543-B2F8-9F4D28A732BF}" type="pres">
      <dgm:prSet presAssocID="{244D2162-F268-3B4E-819B-2A9DEBED3DB2}" presName="rootText" presStyleLbl="node2" presStyleIdx="0" presStyleCnt="4" custLinFactNeighborX="4003">
        <dgm:presLayoutVars>
          <dgm:chPref val="3"/>
        </dgm:presLayoutVars>
      </dgm:prSet>
      <dgm:spPr/>
      <dgm:t>
        <a:bodyPr/>
        <a:lstStyle/>
        <a:p>
          <a:endParaRPr lang="en-US"/>
        </a:p>
      </dgm:t>
    </dgm:pt>
    <dgm:pt modelId="{BBC55213-BB99-AE4E-AAC4-DAD42CDA7712}" type="pres">
      <dgm:prSet presAssocID="{244D2162-F268-3B4E-819B-2A9DEBED3DB2}" presName="rootConnector" presStyleLbl="node2" presStyleIdx="0" presStyleCnt="4"/>
      <dgm:spPr/>
      <dgm:t>
        <a:bodyPr/>
        <a:lstStyle/>
        <a:p>
          <a:endParaRPr lang="en-US"/>
        </a:p>
      </dgm:t>
    </dgm:pt>
    <dgm:pt modelId="{70ED7F09-416B-E241-93B6-EFCF446B958A}" type="pres">
      <dgm:prSet presAssocID="{244D2162-F268-3B4E-819B-2A9DEBED3DB2}" presName="hierChild4" presStyleCnt="0"/>
      <dgm:spPr/>
    </dgm:pt>
    <dgm:pt modelId="{A6B051E0-3413-D94C-90A9-EBA590F43782}" type="pres">
      <dgm:prSet presAssocID="{244D2162-F268-3B4E-819B-2A9DEBED3DB2}" presName="hierChild5" presStyleCnt="0"/>
      <dgm:spPr/>
    </dgm:pt>
    <dgm:pt modelId="{7AF3DB5E-9BB3-8641-A16B-1AD2659C0E8F}" type="pres">
      <dgm:prSet presAssocID="{B715610B-576A-DF45-8A66-784564C518C9}" presName="Name37" presStyleLbl="parChTrans1D2" presStyleIdx="1" presStyleCnt="4"/>
      <dgm:spPr/>
      <dgm:t>
        <a:bodyPr/>
        <a:lstStyle/>
        <a:p>
          <a:endParaRPr lang="en-US"/>
        </a:p>
      </dgm:t>
    </dgm:pt>
    <dgm:pt modelId="{E00EC302-EA77-9E47-BD8A-24EDE2EE493D}" type="pres">
      <dgm:prSet presAssocID="{F8ED5B16-44C7-BB43-89BD-161F581B2CEB}" presName="hierRoot2" presStyleCnt="0">
        <dgm:presLayoutVars>
          <dgm:hierBranch val="init"/>
        </dgm:presLayoutVars>
      </dgm:prSet>
      <dgm:spPr/>
    </dgm:pt>
    <dgm:pt modelId="{65BFB7B8-3B30-2546-97BE-C9BB0041E7BD}" type="pres">
      <dgm:prSet presAssocID="{F8ED5B16-44C7-BB43-89BD-161F581B2CEB}" presName="rootComposite" presStyleCnt="0"/>
      <dgm:spPr/>
    </dgm:pt>
    <dgm:pt modelId="{02F09235-9381-2D41-9EA3-605AE1F6E652}" type="pres">
      <dgm:prSet presAssocID="{F8ED5B16-44C7-BB43-89BD-161F581B2CEB}" presName="rootText" presStyleLbl="node2" presStyleIdx="1" presStyleCnt="4">
        <dgm:presLayoutVars>
          <dgm:chPref val="3"/>
        </dgm:presLayoutVars>
      </dgm:prSet>
      <dgm:spPr/>
      <dgm:t>
        <a:bodyPr/>
        <a:lstStyle/>
        <a:p>
          <a:endParaRPr lang="en-US"/>
        </a:p>
      </dgm:t>
    </dgm:pt>
    <dgm:pt modelId="{650F1338-7545-274F-8A28-98A5D2D7EC26}" type="pres">
      <dgm:prSet presAssocID="{F8ED5B16-44C7-BB43-89BD-161F581B2CEB}" presName="rootConnector" presStyleLbl="node2" presStyleIdx="1" presStyleCnt="4"/>
      <dgm:spPr/>
      <dgm:t>
        <a:bodyPr/>
        <a:lstStyle/>
        <a:p>
          <a:endParaRPr lang="en-US"/>
        </a:p>
      </dgm:t>
    </dgm:pt>
    <dgm:pt modelId="{F300CD9B-B263-CD4E-A597-F90F60243B83}" type="pres">
      <dgm:prSet presAssocID="{F8ED5B16-44C7-BB43-89BD-161F581B2CEB}" presName="hierChild4" presStyleCnt="0"/>
      <dgm:spPr/>
    </dgm:pt>
    <dgm:pt modelId="{F8225048-DE2B-9342-94E4-3D248B3DE92E}" type="pres">
      <dgm:prSet presAssocID="{204CFE8A-8851-D640-A14E-04716D040456}" presName="Name37" presStyleLbl="parChTrans1D3" presStyleIdx="0" presStyleCnt="12"/>
      <dgm:spPr/>
      <dgm:t>
        <a:bodyPr/>
        <a:lstStyle/>
        <a:p>
          <a:endParaRPr lang="en-US"/>
        </a:p>
      </dgm:t>
    </dgm:pt>
    <dgm:pt modelId="{D13DB2C2-71CF-8D4A-A0A0-C80D09F055BD}" type="pres">
      <dgm:prSet presAssocID="{FE5787FC-5902-6D4A-BA91-A0D276CF4D9E}" presName="hierRoot2" presStyleCnt="0">
        <dgm:presLayoutVars>
          <dgm:hierBranch val="init"/>
        </dgm:presLayoutVars>
      </dgm:prSet>
      <dgm:spPr/>
    </dgm:pt>
    <dgm:pt modelId="{571A70DB-A215-C344-8AD1-AE9BF8FDC63E}" type="pres">
      <dgm:prSet presAssocID="{FE5787FC-5902-6D4A-BA91-A0D276CF4D9E}" presName="rootComposite" presStyleCnt="0"/>
      <dgm:spPr/>
    </dgm:pt>
    <dgm:pt modelId="{928BBE88-749A-2A43-9046-C6CAD513E90F}" type="pres">
      <dgm:prSet presAssocID="{FE5787FC-5902-6D4A-BA91-A0D276CF4D9E}" presName="rootText" presStyleLbl="node3" presStyleIdx="0" presStyleCnt="12">
        <dgm:presLayoutVars>
          <dgm:chPref val="3"/>
        </dgm:presLayoutVars>
      </dgm:prSet>
      <dgm:spPr/>
      <dgm:t>
        <a:bodyPr/>
        <a:lstStyle/>
        <a:p>
          <a:endParaRPr lang="en-US"/>
        </a:p>
      </dgm:t>
    </dgm:pt>
    <dgm:pt modelId="{9C7357E7-0ACE-6C47-86B3-E80E6679BC0C}" type="pres">
      <dgm:prSet presAssocID="{FE5787FC-5902-6D4A-BA91-A0D276CF4D9E}" presName="rootConnector" presStyleLbl="node3" presStyleIdx="0" presStyleCnt="12"/>
      <dgm:spPr/>
      <dgm:t>
        <a:bodyPr/>
        <a:lstStyle/>
        <a:p>
          <a:endParaRPr lang="en-US"/>
        </a:p>
      </dgm:t>
    </dgm:pt>
    <dgm:pt modelId="{C05CD07E-E863-3545-B2F3-8346F54760AE}" type="pres">
      <dgm:prSet presAssocID="{FE5787FC-5902-6D4A-BA91-A0D276CF4D9E}" presName="hierChild4" presStyleCnt="0"/>
      <dgm:spPr/>
    </dgm:pt>
    <dgm:pt modelId="{3F28DE82-993F-E74A-9D7C-EBEE8AB1A261}" type="pres">
      <dgm:prSet presAssocID="{FE5787FC-5902-6D4A-BA91-A0D276CF4D9E}" presName="hierChild5" presStyleCnt="0"/>
      <dgm:spPr/>
    </dgm:pt>
    <dgm:pt modelId="{A8DF0DBC-E224-0F42-8F78-DB63B6577ED8}" type="pres">
      <dgm:prSet presAssocID="{64428C5A-3874-7545-9D5D-551F8DE233ED}" presName="Name37" presStyleLbl="parChTrans1D3" presStyleIdx="1" presStyleCnt="12"/>
      <dgm:spPr/>
      <dgm:t>
        <a:bodyPr/>
        <a:lstStyle/>
        <a:p>
          <a:endParaRPr lang="en-US"/>
        </a:p>
      </dgm:t>
    </dgm:pt>
    <dgm:pt modelId="{D581064F-F72D-044F-8D3C-1FD24E21F9C6}" type="pres">
      <dgm:prSet presAssocID="{03FA261B-FDDE-AB46-983D-11B4A5F2128C}" presName="hierRoot2" presStyleCnt="0">
        <dgm:presLayoutVars>
          <dgm:hierBranch val="init"/>
        </dgm:presLayoutVars>
      </dgm:prSet>
      <dgm:spPr/>
    </dgm:pt>
    <dgm:pt modelId="{0F858A07-8327-EA49-905B-5133CCFF224C}" type="pres">
      <dgm:prSet presAssocID="{03FA261B-FDDE-AB46-983D-11B4A5F2128C}" presName="rootComposite" presStyleCnt="0"/>
      <dgm:spPr/>
    </dgm:pt>
    <dgm:pt modelId="{C8463458-92AB-964A-BA6A-2A13D818C47B}" type="pres">
      <dgm:prSet presAssocID="{03FA261B-FDDE-AB46-983D-11B4A5F2128C}" presName="rootText" presStyleLbl="node3" presStyleIdx="1" presStyleCnt="12">
        <dgm:presLayoutVars>
          <dgm:chPref val="3"/>
        </dgm:presLayoutVars>
      </dgm:prSet>
      <dgm:spPr/>
      <dgm:t>
        <a:bodyPr/>
        <a:lstStyle/>
        <a:p>
          <a:endParaRPr lang="en-US"/>
        </a:p>
      </dgm:t>
    </dgm:pt>
    <dgm:pt modelId="{BF8E27EA-50AA-B441-AA01-D6EB4E0D93BF}" type="pres">
      <dgm:prSet presAssocID="{03FA261B-FDDE-AB46-983D-11B4A5F2128C}" presName="rootConnector" presStyleLbl="node3" presStyleIdx="1" presStyleCnt="12"/>
      <dgm:spPr/>
      <dgm:t>
        <a:bodyPr/>
        <a:lstStyle/>
        <a:p>
          <a:endParaRPr lang="en-US"/>
        </a:p>
      </dgm:t>
    </dgm:pt>
    <dgm:pt modelId="{121C4593-3C7B-2945-B830-0DDDF720C758}" type="pres">
      <dgm:prSet presAssocID="{03FA261B-FDDE-AB46-983D-11B4A5F2128C}" presName="hierChild4" presStyleCnt="0"/>
      <dgm:spPr/>
    </dgm:pt>
    <dgm:pt modelId="{3600FD99-63D5-B345-AF38-E6ECE3441F96}" type="pres">
      <dgm:prSet presAssocID="{03FA261B-FDDE-AB46-983D-11B4A5F2128C}" presName="hierChild5" presStyleCnt="0"/>
      <dgm:spPr/>
    </dgm:pt>
    <dgm:pt modelId="{D35EB43B-A685-6E46-9892-864737D53AC8}" type="pres">
      <dgm:prSet presAssocID="{208B5052-741D-D341-B596-D4BB6EB99091}" presName="Name37" presStyleLbl="parChTrans1D3" presStyleIdx="2" presStyleCnt="12"/>
      <dgm:spPr/>
      <dgm:t>
        <a:bodyPr/>
        <a:lstStyle/>
        <a:p>
          <a:endParaRPr lang="en-US"/>
        </a:p>
      </dgm:t>
    </dgm:pt>
    <dgm:pt modelId="{EA1E17F4-D89A-DE44-B5C2-B10BB8369701}" type="pres">
      <dgm:prSet presAssocID="{94A70A41-6245-194D-8F9F-B5861B0E48CC}" presName="hierRoot2" presStyleCnt="0">
        <dgm:presLayoutVars>
          <dgm:hierBranch val="init"/>
        </dgm:presLayoutVars>
      </dgm:prSet>
      <dgm:spPr/>
    </dgm:pt>
    <dgm:pt modelId="{7308D014-A85F-944E-B420-949052CE4AC7}" type="pres">
      <dgm:prSet presAssocID="{94A70A41-6245-194D-8F9F-B5861B0E48CC}" presName="rootComposite" presStyleCnt="0"/>
      <dgm:spPr/>
    </dgm:pt>
    <dgm:pt modelId="{913E0CDB-F99C-F34B-8C2A-22AC8385DDC3}" type="pres">
      <dgm:prSet presAssocID="{94A70A41-6245-194D-8F9F-B5861B0E48CC}" presName="rootText" presStyleLbl="node3" presStyleIdx="2" presStyleCnt="12">
        <dgm:presLayoutVars>
          <dgm:chPref val="3"/>
        </dgm:presLayoutVars>
      </dgm:prSet>
      <dgm:spPr/>
      <dgm:t>
        <a:bodyPr/>
        <a:lstStyle/>
        <a:p>
          <a:endParaRPr lang="en-US"/>
        </a:p>
      </dgm:t>
    </dgm:pt>
    <dgm:pt modelId="{53E40F93-2835-2E48-822F-A8E43D220BB6}" type="pres">
      <dgm:prSet presAssocID="{94A70A41-6245-194D-8F9F-B5861B0E48CC}" presName="rootConnector" presStyleLbl="node3" presStyleIdx="2" presStyleCnt="12"/>
      <dgm:spPr/>
      <dgm:t>
        <a:bodyPr/>
        <a:lstStyle/>
        <a:p>
          <a:endParaRPr lang="en-US"/>
        </a:p>
      </dgm:t>
    </dgm:pt>
    <dgm:pt modelId="{D733A10A-AC75-D14C-B231-AC8334045868}" type="pres">
      <dgm:prSet presAssocID="{94A70A41-6245-194D-8F9F-B5861B0E48CC}" presName="hierChild4" presStyleCnt="0"/>
      <dgm:spPr/>
    </dgm:pt>
    <dgm:pt modelId="{D323D1E7-8EA6-2A41-A63C-3EBF06AFA0F4}" type="pres">
      <dgm:prSet presAssocID="{94A70A41-6245-194D-8F9F-B5861B0E48CC}" presName="hierChild5" presStyleCnt="0"/>
      <dgm:spPr/>
    </dgm:pt>
    <dgm:pt modelId="{5151392A-6ECC-BE48-8913-E9BEB039ADB1}" type="pres">
      <dgm:prSet presAssocID="{735C864B-1DEF-F940-8895-CB1B81EFB4D1}" presName="Name37" presStyleLbl="parChTrans1D3" presStyleIdx="3" presStyleCnt="12"/>
      <dgm:spPr/>
      <dgm:t>
        <a:bodyPr/>
        <a:lstStyle/>
        <a:p>
          <a:endParaRPr lang="en-US"/>
        </a:p>
      </dgm:t>
    </dgm:pt>
    <dgm:pt modelId="{BE0A09B7-27E8-BE4D-88F0-C8F5B15E9281}" type="pres">
      <dgm:prSet presAssocID="{0D242A89-5FB8-D24D-B1D9-6324FF358666}" presName="hierRoot2" presStyleCnt="0">
        <dgm:presLayoutVars>
          <dgm:hierBranch val="init"/>
        </dgm:presLayoutVars>
      </dgm:prSet>
      <dgm:spPr/>
    </dgm:pt>
    <dgm:pt modelId="{09A3983A-C5A6-924A-A851-74D1592F9AA5}" type="pres">
      <dgm:prSet presAssocID="{0D242A89-5FB8-D24D-B1D9-6324FF358666}" presName="rootComposite" presStyleCnt="0"/>
      <dgm:spPr/>
    </dgm:pt>
    <dgm:pt modelId="{614297C7-2188-9849-9DFB-E5536BDF707A}" type="pres">
      <dgm:prSet presAssocID="{0D242A89-5FB8-D24D-B1D9-6324FF358666}" presName="rootText" presStyleLbl="node3" presStyleIdx="3" presStyleCnt="12">
        <dgm:presLayoutVars>
          <dgm:chPref val="3"/>
        </dgm:presLayoutVars>
      </dgm:prSet>
      <dgm:spPr/>
      <dgm:t>
        <a:bodyPr/>
        <a:lstStyle/>
        <a:p>
          <a:endParaRPr lang="en-US"/>
        </a:p>
      </dgm:t>
    </dgm:pt>
    <dgm:pt modelId="{1A430969-8F21-824B-AFBB-8291374E3874}" type="pres">
      <dgm:prSet presAssocID="{0D242A89-5FB8-D24D-B1D9-6324FF358666}" presName="rootConnector" presStyleLbl="node3" presStyleIdx="3" presStyleCnt="12"/>
      <dgm:spPr/>
      <dgm:t>
        <a:bodyPr/>
        <a:lstStyle/>
        <a:p>
          <a:endParaRPr lang="en-US"/>
        </a:p>
      </dgm:t>
    </dgm:pt>
    <dgm:pt modelId="{8E081DBF-5745-674C-AD70-6F3E7B7F0228}" type="pres">
      <dgm:prSet presAssocID="{0D242A89-5FB8-D24D-B1D9-6324FF358666}" presName="hierChild4" presStyleCnt="0"/>
      <dgm:spPr/>
    </dgm:pt>
    <dgm:pt modelId="{B616BD24-5E2B-3E4F-BAAC-01D49091CD2C}" type="pres">
      <dgm:prSet presAssocID="{0D242A89-5FB8-D24D-B1D9-6324FF358666}" presName="hierChild5" presStyleCnt="0"/>
      <dgm:spPr/>
    </dgm:pt>
    <dgm:pt modelId="{E45F2584-5787-DC49-A637-A8D352BAC22D}" type="pres">
      <dgm:prSet presAssocID="{F8ED5B16-44C7-BB43-89BD-161F581B2CEB}" presName="hierChild5" presStyleCnt="0"/>
      <dgm:spPr/>
    </dgm:pt>
    <dgm:pt modelId="{9783CDAE-81CF-F141-B284-91A3F5F49529}" type="pres">
      <dgm:prSet presAssocID="{A8FCC76C-5E61-204C-B032-B07E102FBE0C}" presName="Name37" presStyleLbl="parChTrans1D2" presStyleIdx="2" presStyleCnt="4"/>
      <dgm:spPr/>
      <dgm:t>
        <a:bodyPr/>
        <a:lstStyle/>
        <a:p>
          <a:endParaRPr lang="en-US"/>
        </a:p>
      </dgm:t>
    </dgm:pt>
    <dgm:pt modelId="{8E723C11-6AF9-634D-93E8-0EBFB0657E3E}" type="pres">
      <dgm:prSet presAssocID="{CBAC4A94-733E-EB42-A3A5-2E1EEDA95664}" presName="hierRoot2" presStyleCnt="0">
        <dgm:presLayoutVars>
          <dgm:hierBranch val="init"/>
        </dgm:presLayoutVars>
      </dgm:prSet>
      <dgm:spPr/>
    </dgm:pt>
    <dgm:pt modelId="{4F8A81E3-2493-F74C-8B0E-458458431BB9}" type="pres">
      <dgm:prSet presAssocID="{CBAC4A94-733E-EB42-A3A5-2E1EEDA95664}" presName="rootComposite" presStyleCnt="0"/>
      <dgm:spPr/>
    </dgm:pt>
    <dgm:pt modelId="{9AF6718B-A4D1-E44E-AFDC-9171ECC56496}" type="pres">
      <dgm:prSet presAssocID="{CBAC4A94-733E-EB42-A3A5-2E1EEDA95664}" presName="rootText" presStyleLbl="node2" presStyleIdx="2" presStyleCnt="4">
        <dgm:presLayoutVars>
          <dgm:chPref val="3"/>
        </dgm:presLayoutVars>
      </dgm:prSet>
      <dgm:spPr/>
      <dgm:t>
        <a:bodyPr/>
        <a:lstStyle/>
        <a:p>
          <a:endParaRPr lang="en-US"/>
        </a:p>
      </dgm:t>
    </dgm:pt>
    <dgm:pt modelId="{12D2E170-6C85-0E45-8476-2D0D2F7A275A}" type="pres">
      <dgm:prSet presAssocID="{CBAC4A94-733E-EB42-A3A5-2E1EEDA95664}" presName="rootConnector" presStyleLbl="node2" presStyleIdx="2" presStyleCnt="4"/>
      <dgm:spPr/>
      <dgm:t>
        <a:bodyPr/>
        <a:lstStyle/>
        <a:p>
          <a:endParaRPr lang="en-US"/>
        </a:p>
      </dgm:t>
    </dgm:pt>
    <dgm:pt modelId="{6BF08E74-D4AD-8743-BA70-7523A0E0AEA1}" type="pres">
      <dgm:prSet presAssocID="{CBAC4A94-733E-EB42-A3A5-2E1EEDA95664}" presName="hierChild4" presStyleCnt="0"/>
      <dgm:spPr/>
    </dgm:pt>
    <dgm:pt modelId="{204DA620-6921-904A-84DF-8B3141BFA487}" type="pres">
      <dgm:prSet presAssocID="{D7A6435F-0BBD-9545-AE20-4F467093B3FA}" presName="Name37" presStyleLbl="parChTrans1D3" presStyleIdx="4" presStyleCnt="12"/>
      <dgm:spPr/>
      <dgm:t>
        <a:bodyPr/>
        <a:lstStyle/>
        <a:p>
          <a:endParaRPr lang="en-US"/>
        </a:p>
      </dgm:t>
    </dgm:pt>
    <dgm:pt modelId="{6FB63728-B9EB-684A-A841-00ED5774FE11}" type="pres">
      <dgm:prSet presAssocID="{E9012D01-5F04-CF46-8037-1DF8A10E8CDF}" presName="hierRoot2" presStyleCnt="0">
        <dgm:presLayoutVars>
          <dgm:hierBranch val="init"/>
        </dgm:presLayoutVars>
      </dgm:prSet>
      <dgm:spPr/>
    </dgm:pt>
    <dgm:pt modelId="{6C2D86C2-293A-D249-9FBA-67C9D686BC11}" type="pres">
      <dgm:prSet presAssocID="{E9012D01-5F04-CF46-8037-1DF8A10E8CDF}" presName="rootComposite" presStyleCnt="0"/>
      <dgm:spPr/>
    </dgm:pt>
    <dgm:pt modelId="{4FCE7CA7-5EDC-1742-9141-848FB560A888}" type="pres">
      <dgm:prSet presAssocID="{E9012D01-5F04-CF46-8037-1DF8A10E8CDF}" presName="rootText" presStyleLbl="node3" presStyleIdx="4" presStyleCnt="12">
        <dgm:presLayoutVars>
          <dgm:chPref val="3"/>
        </dgm:presLayoutVars>
      </dgm:prSet>
      <dgm:spPr/>
      <dgm:t>
        <a:bodyPr/>
        <a:lstStyle/>
        <a:p>
          <a:endParaRPr lang="en-US"/>
        </a:p>
      </dgm:t>
    </dgm:pt>
    <dgm:pt modelId="{FCC897F9-853E-514E-896B-26C000FE47B6}" type="pres">
      <dgm:prSet presAssocID="{E9012D01-5F04-CF46-8037-1DF8A10E8CDF}" presName="rootConnector" presStyleLbl="node3" presStyleIdx="4" presStyleCnt="12"/>
      <dgm:spPr/>
      <dgm:t>
        <a:bodyPr/>
        <a:lstStyle/>
        <a:p>
          <a:endParaRPr lang="en-US"/>
        </a:p>
      </dgm:t>
    </dgm:pt>
    <dgm:pt modelId="{97769A90-B521-2649-BF18-DB81874FC0D3}" type="pres">
      <dgm:prSet presAssocID="{E9012D01-5F04-CF46-8037-1DF8A10E8CDF}" presName="hierChild4" presStyleCnt="0"/>
      <dgm:spPr/>
    </dgm:pt>
    <dgm:pt modelId="{0FBAD6C1-78B3-0E48-ADC6-C5E04731DAF5}" type="pres">
      <dgm:prSet presAssocID="{E9012D01-5F04-CF46-8037-1DF8A10E8CDF}" presName="hierChild5" presStyleCnt="0"/>
      <dgm:spPr/>
    </dgm:pt>
    <dgm:pt modelId="{58BDEE80-E166-4642-9302-CF221B27DB8F}" type="pres">
      <dgm:prSet presAssocID="{8C25AE02-70CE-6B4F-AC43-806ED7D1A85D}" presName="Name37" presStyleLbl="parChTrans1D3" presStyleIdx="5" presStyleCnt="12"/>
      <dgm:spPr/>
      <dgm:t>
        <a:bodyPr/>
        <a:lstStyle/>
        <a:p>
          <a:endParaRPr lang="en-US"/>
        </a:p>
      </dgm:t>
    </dgm:pt>
    <dgm:pt modelId="{7036C680-3B53-7740-8617-5515FD5FB50B}" type="pres">
      <dgm:prSet presAssocID="{FDDEA8E6-3F7E-0743-A285-52DA3FAA190C}" presName="hierRoot2" presStyleCnt="0">
        <dgm:presLayoutVars>
          <dgm:hierBranch val="init"/>
        </dgm:presLayoutVars>
      </dgm:prSet>
      <dgm:spPr/>
    </dgm:pt>
    <dgm:pt modelId="{7FF5C6DA-D4F7-DF41-BAC1-67FE49878719}" type="pres">
      <dgm:prSet presAssocID="{FDDEA8E6-3F7E-0743-A285-52DA3FAA190C}" presName="rootComposite" presStyleCnt="0"/>
      <dgm:spPr/>
    </dgm:pt>
    <dgm:pt modelId="{C0079CB4-9A91-8B48-B382-85248D871210}" type="pres">
      <dgm:prSet presAssocID="{FDDEA8E6-3F7E-0743-A285-52DA3FAA190C}" presName="rootText" presStyleLbl="node3" presStyleIdx="5" presStyleCnt="12">
        <dgm:presLayoutVars>
          <dgm:chPref val="3"/>
        </dgm:presLayoutVars>
      </dgm:prSet>
      <dgm:spPr/>
      <dgm:t>
        <a:bodyPr/>
        <a:lstStyle/>
        <a:p>
          <a:endParaRPr lang="en-US"/>
        </a:p>
      </dgm:t>
    </dgm:pt>
    <dgm:pt modelId="{1C23E453-64CF-394D-90A7-F889544A9ED4}" type="pres">
      <dgm:prSet presAssocID="{FDDEA8E6-3F7E-0743-A285-52DA3FAA190C}" presName="rootConnector" presStyleLbl="node3" presStyleIdx="5" presStyleCnt="12"/>
      <dgm:spPr/>
      <dgm:t>
        <a:bodyPr/>
        <a:lstStyle/>
        <a:p>
          <a:endParaRPr lang="en-US"/>
        </a:p>
      </dgm:t>
    </dgm:pt>
    <dgm:pt modelId="{0B1A9B37-4AA3-A94F-9B85-3FE2869F5C8B}" type="pres">
      <dgm:prSet presAssocID="{FDDEA8E6-3F7E-0743-A285-52DA3FAA190C}" presName="hierChild4" presStyleCnt="0"/>
      <dgm:spPr/>
    </dgm:pt>
    <dgm:pt modelId="{8662F525-4CFC-CD45-9AD4-EB983F27BD63}" type="pres">
      <dgm:prSet presAssocID="{FDDEA8E6-3F7E-0743-A285-52DA3FAA190C}" presName="hierChild5" presStyleCnt="0"/>
      <dgm:spPr/>
    </dgm:pt>
    <dgm:pt modelId="{72FE82A9-6986-124C-BF0F-D049D0A28459}" type="pres">
      <dgm:prSet presAssocID="{895FD6B5-CFD4-AE42-8FA8-24C6DD5BDB38}" presName="Name37" presStyleLbl="parChTrans1D3" presStyleIdx="6" presStyleCnt="12"/>
      <dgm:spPr/>
      <dgm:t>
        <a:bodyPr/>
        <a:lstStyle/>
        <a:p>
          <a:endParaRPr lang="en-US"/>
        </a:p>
      </dgm:t>
    </dgm:pt>
    <dgm:pt modelId="{8932FF6E-A22F-6844-AEEC-AD0ED93DC418}" type="pres">
      <dgm:prSet presAssocID="{93BFF840-DFD0-DD43-8CF1-02C90D9271B1}" presName="hierRoot2" presStyleCnt="0">
        <dgm:presLayoutVars>
          <dgm:hierBranch val="init"/>
        </dgm:presLayoutVars>
      </dgm:prSet>
      <dgm:spPr/>
    </dgm:pt>
    <dgm:pt modelId="{AE98A59A-3907-8D43-83EB-860DC9B651E1}" type="pres">
      <dgm:prSet presAssocID="{93BFF840-DFD0-DD43-8CF1-02C90D9271B1}" presName="rootComposite" presStyleCnt="0"/>
      <dgm:spPr/>
    </dgm:pt>
    <dgm:pt modelId="{3EEAE1F6-A7D3-3E4E-B628-7CB54E6D9F85}" type="pres">
      <dgm:prSet presAssocID="{93BFF840-DFD0-DD43-8CF1-02C90D9271B1}" presName="rootText" presStyleLbl="node3" presStyleIdx="6" presStyleCnt="12">
        <dgm:presLayoutVars>
          <dgm:chPref val="3"/>
        </dgm:presLayoutVars>
      </dgm:prSet>
      <dgm:spPr/>
      <dgm:t>
        <a:bodyPr/>
        <a:lstStyle/>
        <a:p>
          <a:endParaRPr lang="en-US"/>
        </a:p>
      </dgm:t>
    </dgm:pt>
    <dgm:pt modelId="{95E96F60-2DBC-A547-BB26-5F2700CAA12F}" type="pres">
      <dgm:prSet presAssocID="{93BFF840-DFD0-DD43-8CF1-02C90D9271B1}" presName="rootConnector" presStyleLbl="node3" presStyleIdx="6" presStyleCnt="12"/>
      <dgm:spPr/>
      <dgm:t>
        <a:bodyPr/>
        <a:lstStyle/>
        <a:p>
          <a:endParaRPr lang="en-US"/>
        </a:p>
      </dgm:t>
    </dgm:pt>
    <dgm:pt modelId="{4509693D-C0A5-1F47-8507-ECC81D73B1FD}" type="pres">
      <dgm:prSet presAssocID="{93BFF840-DFD0-DD43-8CF1-02C90D9271B1}" presName="hierChild4" presStyleCnt="0"/>
      <dgm:spPr/>
    </dgm:pt>
    <dgm:pt modelId="{FA338B37-8F87-3149-8069-A51C28A4008D}" type="pres">
      <dgm:prSet presAssocID="{93BFF840-DFD0-DD43-8CF1-02C90D9271B1}" presName="hierChild5" presStyleCnt="0"/>
      <dgm:spPr/>
    </dgm:pt>
    <dgm:pt modelId="{B547F485-1D52-2744-9C03-281F6D875E75}" type="pres">
      <dgm:prSet presAssocID="{D51CC761-AD89-D44B-9FE1-57ABD438B1C8}" presName="Name37" presStyleLbl="parChTrans1D3" presStyleIdx="7" presStyleCnt="12"/>
      <dgm:spPr/>
      <dgm:t>
        <a:bodyPr/>
        <a:lstStyle/>
        <a:p>
          <a:endParaRPr lang="en-US"/>
        </a:p>
      </dgm:t>
    </dgm:pt>
    <dgm:pt modelId="{4BFAEAEF-98C5-3945-984B-3C2E83E610C3}" type="pres">
      <dgm:prSet presAssocID="{36922A94-F23B-4C43-BF5A-2A2CB10657BC}" presName="hierRoot2" presStyleCnt="0">
        <dgm:presLayoutVars>
          <dgm:hierBranch val="init"/>
        </dgm:presLayoutVars>
      </dgm:prSet>
      <dgm:spPr/>
    </dgm:pt>
    <dgm:pt modelId="{E6219CCC-F564-8A46-9B37-7CAEEB385142}" type="pres">
      <dgm:prSet presAssocID="{36922A94-F23B-4C43-BF5A-2A2CB10657BC}" presName="rootComposite" presStyleCnt="0"/>
      <dgm:spPr/>
    </dgm:pt>
    <dgm:pt modelId="{891FBF65-03E2-DF45-9A40-BCF9A44AAF4D}" type="pres">
      <dgm:prSet presAssocID="{36922A94-F23B-4C43-BF5A-2A2CB10657BC}" presName="rootText" presStyleLbl="node3" presStyleIdx="7" presStyleCnt="12">
        <dgm:presLayoutVars>
          <dgm:chPref val="3"/>
        </dgm:presLayoutVars>
      </dgm:prSet>
      <dgm:spPr/>
      <dgm:t>
        <a:bodyPr/>
        <a:lstStyle/>
        <a:p>
          <a:endParaRPr lang="en-US"/>
        </a:p>
      </dgm:t>
    </dgm:pt>
    <dgm:pt modelId="{A92A9D91-1539-C843-89B5-61DAEFBEC87E}" type="pres">
      <dgm:prSet presAssocID="{36922A94-F23B-4C43-BF5A-2A2CB10657BC}" presName="rootConnector" presStyleLbl="node3" presStyleIdx="7" presStyleCnt="12"/>
      <dgm:spPr/>
      <dgm:t>
        <a:bodyPr/>
        <a:lstStyle/>
        <a:p>
          <a:endParaRPr lang="en-US"/>
        </a:p>
      </dgm:t>
    </dgm:pt>
    <dgm:pt modelId="{ACEFFA6A-8DE7-CE4B-8442-1F8D742CB0EF}" type="pres">
      <dgm:prSet presAssocID="{36922A94-F23B-4C43-BF5A-2A2CB10657BC}" presName="hierChild4" presStyleCnt="0"/>
      <dgm:spPr/>
    </dgm:pt>
    <dgm:pt modelId="{D25990FC-30B0-7747-A764-E35EF4A6F144}" type="pres">
      <dgm:prSet presAssocID="{36922A94-F23B-4C43-BF5A-2A2CB10657BC}" presName="hierChild5" presStyleCnt="0"/>
      <dgm:spPr/>
    </dgm:pt>
    <dgm:pt modelId="{32DE9F2B-AF15-A346-AAF1-79CB5A2A57CE}" type="pres">
      <dgm:prSet presAssocID="{CBAC4A94-733E-EB42-A3A5-2E1EEDA95664}" presName="hierChild5" presStyleCnt="0"/>
      <dgm:spPr/>
    </dgm:pt>
    <dgm:pt modelId="{2C6ABA9A-CE91-414C-8248-539CBDD9799F}" type="pres">
      <dgm:prSet presAssocID="{4930BC5A-7869-B94D-81AB-14516A07589A}" presName="Name37" presStyleLbl="parChTrans1D2" presStyleIdx="3" presStyleCnt="4"/>
      <dgm:spPr/>
      <dgm:t>
        <a:bodyPr/>
        <a:lstStyle/>
        <a:p>
          <a:endParaRPr lang="en-US"/>
        </a:p>
      </dgm:t>
    </dgm:pt>
    <dgm:pt modelId="{68D3FB74-55F1-B743-BB05-5DB42EDC50CA}" type="pres">
      <dgm:prSet presAssocID="{77319C47-2FF2-6447-ABBC-9BE5968CD11B}" presName="hierRoot2" presStyleCnt="0">
        <dgm:presLayoutVars>
          <dgm:hierBranch val="init"/>
        </dgm:presLayoutVars>
      </dgm:prSet>
      <dgm:spPr/>
    </dgm:pt>
    <dgm:pt modelId="{08A2E189-EA3F-0445-921A-DBA2C515D32E}" type="pres">
      <dgm:prSet presAssocID="{77319C47-2FF2-6447-ABBC-9BE5968CD11B}" presName="rootComposite" presStyleCnt="0"/>
      <dgm:spPr/>
    </dgm:pt>
    <dgm:pt modelId="{0C1A8D55-84A0-4C40-83DB-9EEC771DC146}" type="pres">
      <dgm:prSet presAssocID="{77319C47-2FF2-6447-ABBC-9BE5968CD11B}" presName="rootText" presStyleLbl="node2" presStyleIdx="3" presStyleCnt="4" custLinFactNeighborX="4003">
        <dgm:presLayoutVars>
          <dgm:chPref val="3"/>
        </dgm:presLayoutVars>
      </dgm:prSet>
      <dgm:spPr/>
      <dgm:t>
        <a:bodyPr/>
        <a:lstStyle/>
        <a:p>
          <a:endParaRPr lang="en-US"/>
        </a:p>
      </dgm:t>
    </dgm:pt>
    <dgm:pt modelId="{94883C02-399A-9845-B390-C64F24161553}" type="pres">
      <dgm:prSet presAssocID="{77319C47-2FF2-6447-ABBC-9BE5968CD11B}" presName="rootConnector" presStyleLbl="node2" presStyleIdx="3" presStyleCnt="4"/>
      <dgm:spPr/>
      <dgm:t>
        <a:bodyPr/>
        <a:lstStyle/>
        <a:p>
          <a:endParaRPr lang="en-US"/>
        </a:p>
      </dgm:t>
    </dgm:pt>
    <dgm:pt modelId="{71C812D9-BE86-9A4F-9206-7BC93C056D62}" type="pres">
      <dgm:prSet presAssocID="{77319C47-2FF2-6447-ABBC-9BE5968CD11B}" presName="hierChild4" presStyleCnt="0"/>
      <dgm:spPr/>
    </dgm:pt>
    <dgm:pt modelId="{1943FA18-A129-134D-9C50-00097B5D0BE0}" type="pres">
      <dgm:prSet presAssocID="{CA68415E-D127-2943-AD12-A718B2EDDA70}" presName="Name37" presStyleLbl="parChTrans1D3" presStyleIdx="8" presStyleCnt="12"/>
      <dgm:spPr/>
      <dgm:t>
        <a:bodyPr/>
        <a:lstStyle/>
        <a:p>
          <a:endParaRPr lang="en-US"/>
        </a:p>
      </dgm:t>
    </dgm:pt>
    <dgm:pt modelId="{EE84AAE4-EC98-284A-AC6A-7BC22AB0EB12}" type="pres">
      <dgm:prSet presAssocID="{67327D4E-E462-EC43-A2AD-D01CDE5F5A20}" presName="hierRoot2" presStyleCnt="0">
        <dgm:presLayoutVars>
          <dgm:hierBranch val="init"/>
        </dgm:presLayoutVars>
      </dgm:prSet>
      <dgm:spPr/>
    </dgm:pt>
    <dgm:pt modelId="{0ECFAF84-0DEF-8947-B521-95648D985AFA}" type="pres">
      <dgm:prSet presAssocID="{67327D4E-E462-EC43-A2AD-D01CDE5F5A20}" presName="rootComposite" presStyleCnt="0"/>
      <dgm:spPr/>
    </dgm:pt>
    <dgm:pt modelId="{873949A6-B747-CE41-BFDA-C76C60B158A4}" type="pres">
      <dgm:prSet presAssocID="{67327D4E-E462-EC43-A2AD-D01CDE5F5A20}" presName="rootText" presStyleLbl="node3" presStyleIdx="8" presStyleCnt="12">
        <dgm:presLayoutVars>
          <dgm:chPref val="3"/>
        </dgm:presLayoutVars>
      </dgm:prSet>
      <dgm:spPr/>
      <dgm:t>
        <a:bodyPr/>
        <a:lstStyle/>
        <a:p>
          <a:endParaRPr lang="en-US"/>
        </a:p>
      </dgm:t>
    </dgm:pt>
    <dgm:pt modelId="{A46F1D4D-DC00-DA4A-B60E-8B40E696A16C}" type="pres">
      <dgm:prSet presAssocID="{67327D4E-E462-EC43-A2AD-D01CDE5F5A20}" presName="rootConnector" presStyleLbl="node3" presStyleIdx="8" presStyleCnt="12"/>
      <dgm:spPr/>
      <dgm:t>
        <a:bodyPr/>
        <a:lstStyle/>
        <a:p>
          <a:endParaRPr lang="en-US"/>
        </a:p>
      </dgm:t>
    </dgm:pt>
    <dgm:pt modelId="{531399E6-2814-1245-9C45-D4E08D30DCB7}" type="pres">
      <dgm:prSet presAssocID="{67327D4E-E462-EC43-A2AD-D01CDE5F5A20}" presName="hierChild4" presStyleCnt="0"/>
      <dgm:spPr/>
    </dgm:pt>
    <dgm:pt modelId="{37BC9552-8525-F14B-B5CF-FB3F91654757}" type="pres">
      <dgm:prSet presAssocID="{67327D4E-E462-EC43-A2AD-D01CDE5F5A20}" presName="hierChild5" presStyleCnt="0"/>
      <dgm:spPr/>
    </dgm:pt>
    <dgm:pt modelId="{6AFC3B2A-958A-8246-B9D0-493F1E4448CD}" type="pres">
      <dgm:prSet presAssocID="{C30B8CBD-071E-2C40-83CF-6D6447241931}" presName="Name37" presStyleLbl="parChTrans1D3" presStyleIdx="9" presStyleCnt="12"/>
      <dgm:spPr/>
      <dgm:t>
        <a:bodyPr/>
        <a:lstStyle/>
        <a:p>
          <a:endParaRPr lang="en-US"/>
        </a:p>
      </dgm:t>
    </dgm:pt>
    <dgm:pt modelId="{65C9A3FD-767A-BE4E-9082-BC15E3CB9AE8}" type="pres">
      <dgm:prSet presAssocID="{57513844-FEDD-5D48-A790-B36B87304732}" presName="hierRoot2" presStyleCnt="0">
        <dgm:presLayoutVars>
          <dgm:hierBranch val="init"/>
        </dgm:presLayoutVars>
      </dgm:prSet>
      <dgm:spPr/>
    </dgm:pt>
    <dgm:pt modelId="{8BEBF855-B87D-F345-B2F8-032AECE40499}" type="pres">
      <dgm:prSet presAssocID="{57513844-FEDD-5D48-A790-B36B87304732}" presName="rootComposite" presStyleCnt="0"/>
      <dgm:spPr/>
    </dgm:pt>
    <dgm:pt modelId="{DE826DF6-B0B0-1E4E-B06B-64327B50A08D}" type="pres">
      <dgm:prSet presAssocID="{57513844-FEDD-5D48-A790-B36B87304732}" presName="rootText" presStyleLbl="node3" presStyleIdx="9" presStyleCnt="12">
        <dgm:presLayoutVars>
          <dgm:chPref val="3"/>
        </dgm:presLayoutVars>
      </dgm:prSet>
      <dgm:spPr/>
      <dgm:t>
        <a:bodyPr/>
        <a:lstStyle/>
        <a:p>
          <a:endParaRPr lang="en-US"/>
        </a:p>
      </dgm:t>
    </dgm:pt>
    <dgm:pt modelId="{9ACC98B3-409D-7042-B7B4-74874CF1EB6D}" type="pres">
      <dgm:prSet presAssocID="{57513844-FEDD-5D48-A790-B36B87304732}" presName="rootConnector" presStyleLbl="node3" presStyleIdx="9" presStyleCnt="12"/>
      <dgm:spPr/>
      <dgm:t>
        <a:bodyPr/>
        <a:lstStyle/>
        <a:p>
          <a:endParaRPr lang="en-US"/>
        </a:p>
      </dgm:t>
    </dgm:pt>
    <dgm:pt modelId="{5F4A9C70-E792-3E49-8988-F8AE09114759}" type="pres">
      <dgm:prSet presAssocID="{57513844-FEDD-5D48-A790-B36B87304732}" presName="hierChild4" presStyleCnt="0"/>
      <dgm:spPr/>
    </dgm:pt>
    <dgm:pt modelId="{51A3C952-7751-BC49-90C0-B7B019F46C05}" type="pres">
      <dgm:prSet presAssocID="{57513844-FEDD-5D48-A790-B36B87304732}" presName="hierChild5" presStyleCnt="0"/>
      <dgm:spPr/>
    </dgm:pt>
    <dgm:pt modelId="{26F4818D-F5B1-374D-A63F-B87CB2C0CF96}" type="pres">
      <dgm:prSet presAssocID="{8CD1A60D-6DCA-E141-8F87-1B7536FAC9CC}" presName="Name37" presStyleLbl="parChTrans1D3" presStyleIdx="10" presStyleCnt="12"/>
      <dgm:spPr/>
      <dgm:t>
        <a:bodyPr/>
        <a:lstStyle/>
        <a:p>
          <a:endParaRPr lang="en-US"/>
        </a:p>
      </dgm:t>
    </dgm:pt>
    <dgm:pt modelId="{07CDF83A-E75B-E644-8574-215810EF439D}" type="pres">
      <dgm:prSet presAssocID="{C0B2BC45-86FF-714D-9B8F-CCABBD32FA4B}" presName="hierRoot2" presStyleCnt="0">
        <dgm:presLayoutVars>
          <dgm:hierBranch val="init"/>
        </dgm:presLayoutVars>
      </dgm:prSet>
      <dgm:spPr/>
    </dgm:pt>
    <dgm:pt modelId="{839A39A7-3020-3D4B-B1D8-AC648D3F7075}" type="pres">
      <dgm:prSet presAssocID="{C0B2BC45-86FF-714D-9B8F-CCABBD32FA4B}" presName="rootComposite" presStyleCnt="0"/>
      <dgm:spPr/>
    </dgm:pt>
    <dgm:pt modelId="{1D5F82E3-72C2-0045-B92D-D87A434C7758}" type="pres">
      <dgm:prSet presAssocID="{C0B2BC45-86FF-714D-9B8F-CCABBD32FA4B}" presName="rootText" presStyleLbl="node3" presStyleIdx="10" presStyleCnt="12">
        <dgm:presLayoutVars>
          <dgm:chPref val="3"/>
        </dgm:presLayoutVars>
      </dgm:prSet>
      <dgm:spPr/>
      <dgm:t>
        <a:bodyPr/>
        <a:lstStyle/>
        <a:p>
          <a:endParaRPr lang="en-US"/>
        </a:p>
      </dgm:t>
    </dgm:pt>
    <dgm:pt modelId="{073A4FCF-B6B0-9F4D-B087-B85967FBBB01}" type="pres">
      <dgm:prSet presAssocID="{C0B2BC45-86FF-714D-9B8F-CCABBD32FA4B}" presName="rootConnector" presStyleLbl="node3" presStyleIdx="10" presStyleCnt="12"/>
      <dgm:spPr/>
      <dgm:t>
        <a:bodyPr/>
        <a:lstStyle/>
        <a:p>
          <a:endParaRPr lang="en-US"/>
        </a:p>
      </dgm:t>
    </dgm:pt>
    <dgm:pt modelId="{E113FDC9-63D0-134C-965D-30DF62522F22}" type="pres">
      <dgm:prSet presAssocID="{C0B2BC45-86FF-714D-9B8F-CCABBD32FA4B}" presName="hierChild4" presStyleCnt="0"/>
      <dgm:spPr/>
    </dgm:pt>
    <dgm:pt modelId="{BBFC59E3-6913-F14C-8485-111BEFDDDB27}" type="pres">
      <dgm:prSet presAssocID="{C0B2BC45-86FF-714D-9B8F-CCABBD32FA4B}" presName="hierChild5" presStyleCnt="0"/>
      <dgm:spPr/>
    </dgm:pt>
    <dgm:pt modelId="{283E3DBF-D350-874A-81C1-380BB6376336}" type="pres">
      <dgm:prSet presAssocID="{10D77E58-B497-A348-B001-31D1170A433A}" presName="Name37" presStyleLbl="parChTrans1D3" presStyleIdx="11" presStyleCnt="12"/>
      <dgm:spPr/>
      <dgm:t>
        <a:bodyPr/>
        <a:lstStyle/>
        <a:p>
          <a:endParaRPr lang="en-US"/>
        </a:p>
      </dgm:t>
    </dgm:pt>
    <dgm:pt modelId="{CBFE4A45-FA0B-AB4A-A806-27E89042D217}" type="pres">
      <dgm:prSet presAssocID="{7D02D4F1-7375-5F4D-B99F-5FC02678A8F6}" presName="hierRoot2" presStyleCnt="0">
        <dgm:presLayoutVars>
          <dgm:hierBranch val="init"/>
        </dgm:presLayoutVars>
      </dgm:prSet>
      <dgm:spPr/>
    </dgm:pt>
    <dgm:pt modelId="{A856E2AA-0B8F-A64D-909B-60A381F41626}" type="pres">
      <dgm:prSet presAssocID="{7D02D4F1-7375-5F4D-B99F-5FC02678A8F6}" presName="rootComposite" presStyleCnt="0"/>
      <dgm:spPr/>
    </dgm:pt>
    <dgm:pt modelId="{95076F31-D2CF-4749-8CB0-C64034E7591F}" type="pres">
      <dgm:prSet presAssocID="{7D02D4F1-7375-5F4D-B99F-5FC02678A8F6}" presName="rootText" presStyleLbl="node3" presStyleIdx="11" presStyleCnt="12">
        <dgm:presLayoutVars>
          <dgm:chPref val="3"/>
        </dgm:presLayoutVars>
      </dgm:prSet>
      <dgm:spPr/>
      <dgm:t>
        <a:bodyPr/>
        <a:lstStyle/>
        <a:p>
          <a:endParaRPr lang="en-US"/>
        </a:p>
      </dgm:t>
    </dgm:pt>
    <dgm:pt modelId="{3AFA8E97-B1B9-0248-A53E-7285622CC922}" type="pres">
      <dgm:prSet presAssocID="{7D02D4F1-7375-5F4D-B99F-5FC02678A8F6}" presName="rootConnector" presStyleLbl="node3" presStyleIdx="11" presStyleCnt="12"/>
      <dgm:spPr/>
      <dgm:t>
        <a:bodyPr/>
        <a:lstStyle/>
        <a:p>
          <a:endParaRPr lang="en-US"/>
        </a:p>
      </dgm:t>
    </dgm:pt>
    <dgm:pt modelId="{0F74DF29-2511-BB40-A994-20F5E6C79502}" type="pres">
      <dgm:prSet presAssocID="{7D02D4F1-7375-5F4D-B99F-5FC02678A8F6}" presName="hierChild4" presStyleCnt="0"/>
      <dgm:spPr/>
    </dgm:pt>
    <dgm:pt modelId="{F1831297-A23C-AF4A-9CC4-15FC34D32219}" type="pres">
      <dgm:prSet presAssocID="{7D02D4F1-7375-5F4D-B99F-5FC02678A8F6}" presName="hierChild5" presStyleCnt="0"/>
      <dgm:spPr/>
    </dgm:pt>
    <dgm:pt modelId="{7D358C0F-B072-AC4C-8F89-68F6148D3CF3}" type="pres">
      <dgm:prSet presAssocID="{77319C47-2FF2-6447-ABBC-9BE5968CD11B}" presName="hierChild5" presStyleCnt="0"/>
      <dgm:spPr/>
    </dgm:pt>
    <dgm:pt modelId="{14CBD497-5F55-5240-93E8-F4A7A90BA395}" type="pres">
      <dgm:prSet presAssocID="{004AF91F-F97D-9341-A778-CAE3C916D55B}" presName="hierChild3" presStyleCnt="0"/>
      <dgm:spPr/>
    </dgm:pt>
  </dgm:ptLst>
  <dgm:cxnLst>
    <dgm:cxn modelId="{60D84233-CBD9-AA45-8974-C44088A8394D}" srcId="{F8ED5B16-44C7-BB43-89BD-161F581B2CEB}" destId="{94A70A41-6245-194D-8F9F-B5861B0E48CC}" srcOrd="2" destOrd="0" parTransId="{208B5052-741D-D341-B596-D4BB6EB99091}" sibTransId="{64642F71-015D-F74E-98BC-A4B2713C272E}"/>
    <dgm:cxn modelId="{15513B31-A2B8-8D46-A42F-214F3E3CD52B}" type="presOf" srcId="{FE5787FC-5902-6D4A-BA91-A0D276CF4D9E}" destId="{9C7357E7-0ACE-6C47-86B3-E80E6679BC0C}" srcOrd="1" destOrd="0" presId="urn:microsoft.com/office/officeart/2005/8/layout/orgChart1"/>
    <dgm:cxn modelId="{A4C9174A-850F-7748-8687-24F4328D8ADD}" type="presOf" srcId="{36922A94-F23B-4C43-BF5A-2A2CB10657BC}" destId="{891FBF65-03E2-DF45-9A40-BCF9A44AAF4D}" srcOrd="0" destOrd="0" presId="urn:microsoft.com/office/officeart/2005/8/layout/orgChart1"/>
    <dgm:cxn modelId="{B9652174-55D9-F440-A569-54D7B05369FA}" type="presOf" srcId="{895FD6B5-CFD4-AE42-8FA8-24C6DD5BDB38}" destId="{72FE82A9-6986-124C-BF0F-D049D0A28459}" srcOrd="0" destOrd="0" presId="urn:microsoft.com/office/officeart/2005/8/layout/orgChart1"/>
    <dgm:cxn modelId="{191C9AD8-30F5-2B4D-8860-40CA804EBE0A}" type="presOf" srcId="{244D2162-F268-3B4E-819B-2A9DEBED3DB2}" destId="{70D5B950-6B2F-B543-B2F8-9F4D28A732BF}" srcOrd="0" destOrd="0" presId="urn:microsoft.com/office/officeart/2005/8/layout/orgChart1"/>
    <dgm:cxn modelId="{9C6500E7-B20D-294A-83DF-1EDB4873181A}" type="presOf" srcId="{57513844-FEDD-5D48-A790-B36B87304732}" destId="{9ACC98B3-409D-7042-B7B4-74874CF1EB6D}" srcOrd="1" destOrd="0" presId="urn:microsoft.com/office/officeart/2005/8/layout/orgChart1"/>
    <dgm:cxn modelId="{7967A3AB-463C-EC42-A751-31B04866A52D}" type="presOf" srcId="{E9012D01-5F04-CF46-8037-1DF8A10E8CDF}" destId="{FCC897F9-853E-514E-896B-26C000FE47B6}" srcOrd="1" destOrd="0" presId="urn:microsoft.com/office/officeart/2005/8/layout/orgChart1"/>
    <dgm:cxn modelId="{609264FB-46D4-6D49-94DD-1ADE7B9F17C0}" srcId="{77319C47-2FF2-6447-ABBC-9BE5968CD11B}" destId="{67327D4E-E462-EC43-A2AD-D01CDE5F5A20}" srcOrd="0" destOrd="0" parTransId="{CA68415E-D127-2943-AD12-A718B2EDDA70}" sibTransId="{0BD116CE-F02F-524D-91DD-94692A01B0C5}"/>
    <dgm:cxn modelId="{E37C8AD8-8F37-704C-8988-E35C99D0CC81}" type="presOf" srcId="{7D02D4F1-7375-5F4D-B99F-5FC02678A8F6}" destId="{3AFA8E97-B1B9-0248-A53E-7285622CC922}" srcOrd="1" destOrd="0" presId="urn:microsoft.com/office/officeart/2005/8/layout/orgChart1"/>
    <dgm:cxn modelId="{4D1DE64D-F8E8-CD4F-BCB8-F20D7A4CEAD3}" type="presOf" srcId="{93BFF840-DFD0-DD43-8CF1-02C90D9271B1}" destId="{95E96F60-2DBC-A547-BB26-5F2700CAA12F}" srcOrd="1" destOrd="0" presId="urn:microsoft.com/office/officeart/2005/8/layout/orgChart1"/>
    <dgm:cxn modelId="{DC169096-B0E6-1242-AEF1-6A5E3CFA942F}" srcId="{004AF91F-F97D-9341-A778-CAE3C916D55B}" destId="{77319C47-2FF2-6447-ABBC-9BE5968CD11B}" srcOrd="3" destOrd="0" parTransId="{4930BC5A-7869-B94D-81AB-14516A07589A}" sibTransId="{68FA4018-F2E1-9945-BB83-213DBC71CDDC}"/>
    <dgm:cxn modelId="{06F0E805-4CE4-D34E-868B-F35FE63BE594}" type="presOf" srcId="{03FA261B-FDDE-AB46-983D-11B4A5F2128C}" destId="{C8463458-92AB-964A-BA6A-2A13D818C47B}" srcOrd="0" destOrd="0" presId="urn:microsoft.com/office/officeart/2005/8/layout/orgChart1"/>
    <dgm:cxn modelId="{91A0C0FD-CB89-3A4D-BEA6-8EDDEA64B7A8}" type="presOf" srcId="{C0B2BC45-86FF-714D-9B8F-CCABBD32FA4B}" destId="{1D5F82E3-72C2-0045-B92D-D87A434C7758}" srcOrd="0" destOrd="0" presId="urn:microsoft.com/office/officeart/2005/8/layout/orgChart1"/>
    <dgm:cxn modelId="{502077F8-43B4-144B-92B4-6A0626515866}" type="presOf" srcId="{0D242A89-5FB8-D24D-B1D9-6324FF358666}" destId="{614297C7-2188-9849-9DFB-E5536BDF707A}" srcOrd="0" destOrd="0" presId="urn:microsoft.com/office/officeart/2005/8/layout/orgChart1"/>
    <dgm:cxn modelId="{2014CDC3-3590-D740-9E84-9BD4756D366C}" type="presOf" srcId="{77319C47-2FF2-6447-ABBC-9BE5968CD11B}" destId="{0C1A8D55-84A0-4C40-83DB-9EEC771DC146}" srcOrd="0" destOrd="0" presId="urn:microsoft.com/office/officeart/2005/8/layout/orgChart1"/>
    <dgm:cxn modelId="{996EAFAA-8D64-824D-8F88-2F1E640CF390}" srcId="{77319C47-2FF2-6447-ABBC-9BE5968CD11B}" destId="{57513844-FEDD-5D48-A790-B36B87304732}" srcOrd="1" destOrd="0" parTransId="{C30B8CBD-071E-2C40-83CF-6D6447241931}" sibTransId="{916123CF-E5F3-6D4B-B2C3-45250E25E047}"/>
    <dgm:cxn modelId="{6644F3E4-4B9F-DA42-9F88-A2951BC9D0CA}" srcId="{77319C47-2FF2-6447-ABBC-9BE5968CD11B}" destId="{7D02D4F1-7375-5F4D-B99F-5FC02678A8F6}" srcOrd="3" destOrd="0" parTransId="{10D77E58-B497-A348-B001-31D1170A433A}" sibTransId="{D13F6932-95EA-404C-B97F-0E645942053D}"/>
    <dgm:cxn modelId="{C95EC396-BB95-FF46-A132-AE784F34708A}" type="presOf" srcId="{FDDEA8E6-3F7E-0743-A285-52DA3FAA190C}" destId="{C0079CB4-9A91-8B48-B382-85248D871210}" srcOrd="0" destOrd="0" presId="urn:microsoft.com/office/officeart/2005/8/layout/orgChart1"/>
    <dgm:cxn modelId="{9524162C-1810-B24E-8C40-6B19FFADDAC8}" srcId="{CBAC4A94-733E-EB42-A3A5-2E1EEDA95664}" destId="{36922A94-F23B-4C43-BF5A-2A2CB10657BC}" srcOrd="3" destOrd="0" parTransId="{D51CC761-AD89-D44B-9FE1-57ABD438B1C8}" sibTransId="{837A6456-6B24-904C-9751-14A07E86C695}"/>
    <dgm:cxn modelId="{2D677A1C-B53F-F14C-90D8-3FB2E3D0CAD3}" type="presOf" srcId="{735C864B-1DEF-F940-8895-CB1B81EFB4D1}" destId="{5151392A-6ECC-BE48-8913-E9BEB039ADB1}" srcOrd="0" destOrd="0" presId="urn:microsoft.com/office/officeart/2005/8/layout/orgChart1"/>
    <dgm:cxn modelId="{0EC6EE7C-9854-9C47-B2E4-1EF7FAE59D5E}" type="presOf" srcId="{8CD1A60D-6DCA-E141-8F87-1B7536FAC9CC}" destId="{26F4818D-F5B1-374D-A63F-B87CB2C0CF96}" srcOrd="0" destOrd="0" presId="urn:microsoft.com/office/officeart/2005/8/layout/orgChart1"/>
    <dgm:cxn modelId="{59B3787F-7984-4943-B2C2-935F47D129EE}" type="presOf" srcId="{57513844-FEDD-5D48-A790-B36B87304732}" destId="{DE826DF6-B0B0-1E4E-B06B-64327B50A08D}" srcOrd="0" destOrd="0" presId="urn:microsoft.com/office/officeart/2005/8/layout/orgChart1"/>
    <dgm:cxn modelId="{7E515564-AEA8-A248-9C69-D2FCB87E868B}" type="presOf" srcId="{36922A94-F23B-4C43-BF5A-2A2CB10657BC}" destId="{A92A9D91-1539-C843-89B5-61DAEFBEC87E}" srcOrd="1" destOrd="0" presId="urn:microsoft.com/office/officeart/2005/8/layout/orgChart1"/>
    <dgm:cxn modelId="{8BFD7DB8-07B2-6F4D-9C88-871886FC806A}" type="presOf" srcId="{F8ED5B16-44C7-BB43-89BD-161F581B2CEB}" destId="{650F1338-7545-274F-8A28-98A5D2D7EC26}" srcOrd="1" destOrd="0" presId="urn:microsoft.com/office/officeart/2005/8/layout/orgChart1"/>
    <dgm:cxn modelId="{DA6790C8-6CFB-C541-B23E-822F26336E8E}" type="presOf" srcId="{F8ED5B16-44C7-BB43-89BD-161F581B2CEB}" destId="{02F09235-9381-2D41-9EA3-605AE1F6E652}" srcOrd="0" destOrd="0" presId="urn:microsoft.com/office/officeart/2005/8/layout/orgChart1"/>
    <dgm:cxn modelId="{9CFD5AAE-3623-F748-8B7B-880D956F3C22}" srcId="{92C71C13-2AF1-FD49-B49B-39CCE84EC3D8}" destId="{004AF91F-F97D-9341-A778-CAE3C916D55B}" srcOrd="0" destOrd="0" parTransId="{7BF8E5BB-9DBE-194C-A043-C7F14D7DF793}" sibTransId="{594B64F8-0247-EC4E-AA37-35A2749C75AA}"/>
    <dgm:cxn modelId="{30E91560-3DC5-DE48-8FE6-82EBA60A2680}" srcId="{CBAC4A94-733E-EB42-A3A5-2E1EEDA95664}" destId="{93BFF840-DFD0-DD43-8CF1-02C90D9271B1}" srcOrd="2" destOrd="0" parTransId="{895FD6B5-CFD4-AE42-8FA8-24C6DD5BDB38}" sibTransId="{E7D686A1-1E13-BC4B-8A70-2EC989DFC35D}"/>
    <dgm:cxn modelId="{7FC691ED-C448-C142-85B2-318C37AAE616}" type="presOf" srcId="{D7A6435F-0BBD-9545-AE20-4F467093B3FA}" destId="{204DA620-6921-904A-84DF-8B3141BFA487}" srcOrd="0" destOrd="0" presId="urn:microsoft.com/office/officeart/2005/8/layout/orgChart1"/>
    <dgm:cxn modelId="{C02CED87-F339-FE4B-9612-CA1CAA38278C}" type="presOf" srcId="{004AF91F-F97D-9341-A778-CAE3C916D55B}" destId="{A68C33DF-D839-5944-8ACA-83240847FFCC}" srcOrd="1" destOrd="0" presId="urn:microsoft.com/office/officeart/2005/8/layout/orgChart1"/>
    <dgm:cxn modelId="{9E0E3524-F553-D54C-8F64-3FB84635CD4B}" srcId="{77319C47-2FF2-6447-ABBC-9BE5968CD11B}" destId="{C0B2BC45-86FF-714D-9B8F-CCABBD32FA4B}" srcOrd="2" destOrd="0" parTransId="{8CD1A60D-6DCA-E141-8F87-1B7536FAC9CC}" sibTransId="{17BCE847-B675-2C4B-945D-53C844D206F9}"/>
    <dgm:cxn modelId="{6FAE2E57-8567-6640-901A-82697950BC0A}" type="presOf" srcId="{204CFE8A-8851-D640-A14E-04716D040456}" destId="{F8225048-DE2B-9342-94E4-3D248B3DE92E}" srcOrd="0" destOrd="0" presId="urn:microsoft.com/office/officeart/2005/8/layout/orgChart1"/>
    <dgm:cxn modelId="{3BCC31EE-E6E9-9240-86B2-5B9186455F24}" type="presOf" srcId="{FE5787FC-5902-6D4A-BA91-A0D276CF4D9E}" destId="{928BBE88-749A-2A43-9046-C6CAD513E90F}" srcOrd="0" destOrd="0" presId="urn:microsoft.com/office/officeart/2005/8/layout/orgChart1"/>
    <dgm:cxn modelId="{4419D086-7DA9-EE4B-9E3B-AFC43E038AD0}" srcId="{CBAC4A94-733E-EB42-A3A5-2E1EEDA95664}" destId="{FDDEA8E6-3F7E-0743-A285-52DA3FAA190C}" srcOrd="1" destOrd="0" parTransId="{8C25AE02-70CE-6B4F-AC43-806ED7D1A85D}" sibTransId="{C85AC163-163C-7949-BF7B-5DE1E41495AC}"/>
    <dgm:cxn modelId="{9E3341E6-D6EA-914C-8089-1A037FDA0804}" type="presOf" srcId="{CA68415E-D127-2943-AD12-A718B2EDDA70}" destId="{1943FA18-A129-134D-9C50-00097B5D0BE0}" srcOrd="0" destOrd="0" presId="urn:microsoft.com/office/officeart/2005/8/layout/orgChart1"/>
    <dgm:cxn modelId="{804981E6-0D5B-9D42-A9C4-4D1F5208D37B}" type="presOf" srcId="{208B5052-741D-D341-B596-D4BB6EB99091}" destId="{D35EB43B-A685-6E46-9892-864737D53AC8}" srcOrd="0" destOrd="0" presId="urn:microsoft.com/office/officeart/2005/8/layout/orgChart1"/>
    <dgm:cxn modelId="{89F5901E-C765-4240-87A0-CFA987252F69}" srcId="{F8ED5B16-44C7-BB43-89BD-161F581B2CEB}" destId="{0D242A89-5FB8-D24D-B1D9-6324FF358666}" srcOrd="3" destOrd="0" parTransId="{735C864B-1DEF-F940-8895-CB1B81EFB4D1}" sibTransId="{620BA0E5-255F-1445-9796-06A548C51AE3}"/>
    <dgm:cxn modelId="{54FA65B9-0F8C-D344-B033-3E549E47E13D}" type="presOf" srcId="{B715610B-576A-DF45-8A66-784564C518C9}" destId="{7AF3DB5E-9BB3-8641-A16B-1AD2659C0E8F}" srcOrd="0" destOrd="0" presId="urn:microsoft.com/office/officeart/2005/8/layout/orgChart1"/>
    <dgm:cxn modelId="{FF1D7E92-6B8A-0141-8ADF-70B02B6D55AF}" type="presOf" srcId="{FB582ED8-2AAB-9A44-90EE-9D85F7AAC733}" destId="{B5388528-5A51-8C4B-A194-1383B71CB827}" srcOrd="0" destOrd="0" presId="urn:microsoft.com/office/officeart/2005/8/layout/orgChart1"/>
    <dgm:cxn modelId="{F1A4B68C-2180-F742-A26A-41A67F1A9D7C}" type="presOf" srcId="{92C71C13-2AF1-FD49-B49B-39CCE84EC3D8}" destId="{DF2F3A58-0395-2845-8450-2BC2D710A665}" srcOrd="0" destOrd="0" presId="urn:microsoft.com/office/officeart/2005/8/layout/orgChart1"/>
    <dgm:cxn modelId="{DF63FE2C-5A0E-9240-BAD1-AC48E550A7ED}" type="presOf" srcId="{8C25AE02-70CE-6B4F-AC43-806ED7D1A85D}" destId="{58BDEE80-E166-4642-9302-CF221B27DB8F}" srcOrd="0" destOrd="0" presId="urn:microsoft.com/office/officeart/2005/8/layout/orgChart1"/>
    <dgm:cxn modelId="{68CADF3D-AD71-FE48-8B7A-DD50462F0415}" type="presOf" srcId="{67327D4E-E462-EC43-A2AD-D01CDE5F5A20}" destId="{873949A6-B747-CE41-BFDA-C76C60B158A4}" srcOrd="0" destOrd="0" presId="urn:microsoft.com/office/officeart/2005/8/layout/orgChart1"/>
    <dgm:cxn modelId="{8C82D643-96F1-2748-AAEA-E96203FD674F}" type="presOf" srcId="{77319C47-2FF2-6447-ABBC-9BE5968CD11B}" destId="{94883C02-399A-9845-B390-C64F24161553}" srcOrd="1" destOrd="0" presId="urn:microsoft.com/office/officeart/2005/8/layout/orgChart1"/>
    <dgm:cxn modelId="{DF19DBE2-174F-D34F-9587-4CFA5387CB8D}" srcId="{CBAC4A94-733E-EB42-A3A5-2E1EEDA95664}" destId="{E9012D01-5F04-CF46-8037-1DF8A10E8CDF}" srcOrd="0" destOrd="0" parTransId="{D7A6435F-0BBD-9545-AE20-4F467093B3FA}" sibTransId="{B02BB040-DAF9-FE4A-9311-902F22FC739C}"/>
    <dgm:cxn modelId="{D3F5B01F-BA95-7B48-9398-E1AD293CDDEA}" type="presOf" srcId="{C30B8CBD-071E-2C40-83CF-6D6447241931}" destId="{6AFC3B2A-958A-8246-B9D0-493F1E4448CD}" srcOrd="0" destOrd="0" presId="urn:microsoft.com/office/officeart/2005/8/layout/orgChart1"/>
    <dgm:cxn modelId="{6874C9A6-1341-8646-891E-0136503EA764}" type="presOf" srcId="{0D242A89-5FB8-D24D-B1D9-6324FF358666}" destId="{1A430969-8F21-824B-AFBB-8291374E3874}" srcOrd="1" destOrd="0" presId="urn:microsoft.com/office/officeart/2005/8/layout/orgChart1"/>
    <dgm:cxn modelId="{1F4F4A01-1D36-934E-8629-8B6C2D3A8BCA}" type="presOf" srcId="{67327D4E-E462-EC43-A2AD-D01CDE5F5A20}" destId="{A46F1D4D-DC00-DA4A-B60E-8B40E696A16C}" srcOrd="1" destOrd="0" presId="urn:microsoft.com/office/officeart/2005/8/layout/orgChart1"/>
    <dgm:cxn modelId="{8D674489-8C6A-CF4F-81C0-784C966E0F1D}" type="presOf" srcId="{D51CC761-AD89-D44B-9FE1-57ABD438B1C8}" destId="{B547F485-1D52-2744-9C03-281F6D875E75}" srcOrd="0" destOrd="0" presId="urn:microsoft.com/office/officeart/2005/8/layout/orgChart1"/>
    <dgm:cxn modelId="{5CB60FE8-AFA9-714C-A4CD-0CFA518AA7C1}" type="presOf" srcId="{03FA261B-FDDE-AB46-983D-11B4A5F2128C}" destId="{BF8E27EA-50AA-B441-AA01-D6EB4E0D93BF}" srcOrd="1" destOrd="0" presId="urn:microsoft.com/office/officeart/2005/8/layout/orgChart1"/>
    <dgm:cxn modelId="{EFDBCF9A-3660-FE47-B477-74974B5F3B5D}" type="presOf" srcId="{7D02D4F1-7375-5F4D-B99F-5FC02678A8F6}" destId="{95076F31-D2CF-4749-8CB0-C64034E7591F}" srcOrd="0" destOrd="0" presId="urn:microsoft.com/office/officeart/2005/8/layout/orgChart1"/>
    <dgm:cxn modelId="{13252D87-DC24-7A4F-B514-DD446B26EBB2}" type="presOf" srcId="{004AF91F-F97D-9341-A778-CAE3C916D55B}" destId="{7E769CF9-64FE-D348-95F2-3C37E75EAB60}" srcOrd="0" destOrd="0" presId="urn:microsoft.com/office/officeart/2005/8/layout/orgChart1"/>
    <dgm:cxn modelId="{3FE3FD4C-0AA8-1C47-BAB4-25EF2514829C}" type="presOf" srcId="{E9012D01-5F04-CF46-8037-1DF8A10E8CDF}" destId="{4FCE7CA7-5EDC-1742-9141-848FB560A888}" srcOrd="0" destOrd="0" presId="urn:microsoft.com/office/officeart/2005/8/layout/orgChart1"/>
    <dgm:cxn modelId="{37355AFA-BDC7-6C42-AA7C-770BC7E80823}" srcId="{004AF91F-F97D-9341-A778-CAE3C916D55B}" destId="{CBAC4A94-733E-EB42-A3A5-2E1EEDA95664}" srcOrd="2" destOrd="0" parTransId="{A8FCC76C-5E61-204C-B032-B07E102FBE0C}" sibTransId="{5B423F0E-54F3-114A-A8AE-7A864423E942}"/>
    <dgm:cxn modelId="{82D44171-9226-704A-A2C1-7F71577E4925}" type="presOf" srcId="{244D2162-F268-3B4E-819B-2A9DEBED3DB2}" destId="{BBC55213-BB99-AE4E-AAC4-DAD42CDA7712}" srcOrd="1" destOrd="0" presId="urn:microsoft.com/office/officeart/2005/8/layout/orgChart1"/>
    <dgm:cxn modelId="{AC7C5543-E590-DC43-83A2-1A8E121ED769}" srcId="{004AF91F-F97D-9341-A778-CAE3C916D55B}" destId="{F8ED5B16-44C7-BB43-89BD-161F581B2CEB}" srcOrd="1" destOrd="0" parTransId="{B715610B-576A-DF45-8A66-784564C518C9}" sibTransId="{6213E044-8E1D-1848-9EDF-6708736FB5D4}"/>
    <dgm:cxn modelId="{494498E7-AAD3-6E44-BA08-EDE3DF9FC17D}" type="presOf" srcId="{94A70A41-6245-194D-8F9F-B5861B0E48CC}" destId="{913E0CDB-F99C-F34B-8C2A-22AC8385DDC3}" srcOrd="0" destOrd="0" presId="urn:microsoft.com/office/officeart/2005/8/layout/orgChart1"/>
    <dgm:cxn modelId="{FC580E39-73F6-384A-A637-54E1FA247B13}" type="presOf" srcId="{93BFF840-DFD0-DD43-8CF1-02C90D9271B1}" destId="{3EEAE1F6-A7D3-3E4E-B628-7CB54E6D9F85}" srcOrd="0" destOrd="0" presId="urn:microsoft.com/office/officeart/2005/8/layout/orgChart1"/>
    <dgm:cxn modelId="{D4E3915A-538D-0648-88FA-BCBCC108D5CE}" type="presOf" srcId="{4930BC5A-7869-B94D-81AB-14516A07589A}" destId="{2C6ABA9A-CE91-414C-8248-539CBDD9799F}" srcOrd="0" destOrd="0" presId="urn:microsoft.com/office/officeart/2005/8/layout/orgChart1"/>
    <dgm:cxn modelId="{3B04D244-2F6D-F84B-A613-B0D9CBB88F05}" type="presOf" srcId="{CBAC4A94-733E-EB42-A3A5-2E1EEDA95664}" destId="{9AF6718B-A4D1-E44E-AFDC-9171ECC56496}" srcOrd="0" destOrd="0" presId="urn:microsoft.com/office/officeart/2005/8/layout/orgChart1"/>
    <dgm:cxn modelId="{DAD3B8ED-94DD-BB49-84D9-2905F6404B2E}" type="presOf" srcId="{CBAC4A94-733E-EB42-A3A5-2E1EEDA95664}" destId="{12D2E170-6C85-0E45-8476-2D0D2F7A275A}" srcOrd="1" destOrd="0" presId="urn:microsoft.com/office/officeart/2005/8/layout/orgChart1"/>
    <dgm:cxn modelId="{C7A4EBA9-A167-B142-8EB5-4977AD0D6059}" srcId="{F8ED5B16-44C7-BB43-89BD-161F581B2CEB}" destId="{03FA261B-FDDE-AB46-983D-11B4A5F2128C}" srcOrd="1" destOrd="0" parTransId="{64428C5A-3874-7545-9D5D-551F8DE233ED}" sibTransId="{094A7D65-BC7D-514D-8267-E1F1BA8EEEFE}"/>
    <dgm:cxn modelId="{97A5EC1F-0E4C-2D48-97CF-FEBAC858229A}" type="presOf" srcId="{FDDEA8E6-3F7E-0743-A285-52DA3FAA190C}" destId="{1C23E453-64CF-394D-90A7-F889544A9ED4}" srcOrd="1" destOrd="0" presId="urn:microsoft.com/office/officeart/2005/8/layout/orgChart1"/>
    <dgm:cxn modelId="{2A7AFDB5-127B-894C-B158-BEFC19A33FDD}" type="presOf" srcId="{94A70A41-6245-194D-8F9F-B5861B0E48CC}" destId="{53E40F93-2835-2E48-822F-A8E43D220BB6}" srcOrd="1" destOrd="0" presId="urn:microsoft.com/office/officeart/2005/8/layout/orgChart1"/>
    <dgm:cxn modelId="{C5714D92-AA15-DB46-A627-280FD78B0D71}" type="presOf" srcId="{10D77E58-B497-A348-B001-31D1170A433A}" destId="{283E3DBF-D350-874A-81C1-380BB6376336}" srcOrd="0" destOrd="0" presId="urn:microsoft.com/office/officeart/2005/8/layout/orgChart1"/>
    <dgm:cxn modelId="{DD3B8EED-31B8-1F48-B53F-C398080760F9}" type="presOf" srcId="{64428C5A-3874-7545-9D5D-551F8DE233ED}" destId="{A8DF0DBC-E224-0F42-8F78-DB63B6577ED8}" srcOrd="0" destOrd="0" presId="urn:microsoft.com/office/officeart/2005/8/layout/orgChart1"/>
    <dgm:cxn modelId="{79027592-49D8-6448-814B-D0023A496D85}" srcId="{F8ED5B16-44C7-BB43-89BD-161F581B2CEB}" destId="{FE5787FC-5902-6D4A-BA91-A0D276CF4D9E}" srcOrd="0" destOrd="0" parTransId="{204CFE8A-8851-D640-A14E-04716D040456}" sibTransId="{A2F90E71-1EE8-F642-8D1A-B9379B4B371A}"/>
    <dgm:cxn modelId="{F7C0AE1C-82A9-7041-BAE2-A4FA06A67EE3}" type="presOf" srcId="{C0B2BC45-86FF-714D-9B8F-CCABBD32FA4B}" destId="{073A4FCF-B6B0-9F4D-B087-B85967FBBB01}" srcOrd="1" destOrd="0" presId="urn:microsoft.com/office/officeart/2005/8/layout/orgChart1"/>
    <dgm:cxn modelId="{E043539A-47C2-1F44-BB2D-148979288A2B}" type="presOf" srcId="{A8FCC76C-5E61-204C-B032-B07E102FBE0C}" destId="{9783CDAE-81CF-F141-B284-91A3F5F49529}" srcOrd="0" destOrd="0" presId="urn:microsoft.com/office/officeart/2005/8/layout/orgChart1"/>
    <dgm:cxn modelId="{2AE2B533-6987-5D44-A931-965442AA84C5}" srcId="{004AF91F-F97D-9341-A778-CAE3C916D55B}" destId="{244D2162-F268-3B4E-819B-2A9DEBED3DB2}" srcOrd="0" destOrd="0" parTransId="{FB582ED8-2AAB-9A44-90EE-9D85F7AAC733}" sibTransId="{9AF707BD-3B4E-D948-95B8-53E0FA4FCDCA}"/>
    <dgm:cxn modelId="{CE4C9238-9072-EA46-8D47-19959994585F}" type="presParOf" srcId="{DF2F3A58-0395-2845-8450-2BC2D710A665}" destId="{2872DAF9-4942-F343-8727-9052FFE1FCA7}" srcOrd="0" destOrd="0" presId="urn:microsoft.com/office/officeart/2005/8/layout/orgChart1"/>
    <dgm:cxn modelId="{6F7C6CEE-0EC5-F84A-B856-54849C58510F}" type="presParOf" srcId="{2872DAF9-4942-F343-8727-9052FFE1FCA7}" destId="{19DBC090-F751-D34C-B783-9F5E9EBB828C}" srcOrd="0" destOrd="0" presId="urn:microsoft.com/office/officeart/2005/8/layout/orgChart1"/>
    <dgm:cxn modelId="{EC0A97E6-26CD-2A46-AE9E-26A6FB711886}" type="presParOf" srcId="{19DBC090-F751-D34C-B783-9F5E9EBB828C}" destId="{7E769CF9-64FE-D348-95F2-3C37E75EAB60}" srcOrd="0" destOrd="0" presId="urn:microsoft.com/office/officeart/2005/8/layout/orgChart1"/>
    <dgm:cxn modelId="{F6561701-70BD-0C49-A29B-069789310CC8}" type="presParOf" srcId="{19DBC090-F751-D34C-B783-9F5E9EBB828C}" destId="{A68C33DF-D839-5944-8ACA-83240847FFCC}" srcOrd="1" destOrd="0" presId="urn:microsoft.com/office/officeart/2005/8/layout/orgChart1"/>
    <dgm:cxn modelId="{F73755D2-E604-D545-B563-68CFE8247ABE}" type="presParOf" srcId="{2872DAF9-4942-F343-8727-9052FFE1FCA7}" destId="{CE9E2F1B-5BAF-1C4E-B8D9-D7DE156EAE93}" srcOrd="1" destOrd="0" presId="urn:microsoft.com/office/officeart/2005/8/layout/orgChart1"/>
    <dgm:cxn modelId="{9F0118DB-03B1-3740-82DE-EE0F6C6B1B61}" type="presParOf" srcId="{CE9E2F1B-5BAF-1C4E-B8D9-D7DE156EAE93}" destId="{B5388528-5A51-8C4B-A194-1383B71CB827}" srcOrd="0" destOrd="0" presId="urn:microsoft.com/office/officeart/2005/8/layout/orgChart1"/>
    <dgm:cxn modelId="{3144E052-7ED8-9F4C-8A4B-AF1621FE3E41}" type="presParOf" srcId="{CE9E2F1B-5BAF-1C4E-B8D9-D7DE156EAE93}" destId="{D87F6D33-EAC5-8949-B17F-B64B6C1606CF}" srcOrd="1" destOrd="0" presId="urn:microsoft.com/office/officeart/2005/8/layout/orgChart1"/>
    <dgm:cxn modelId="{25BC8764-BE00-604E-8434-3E1195EA768F}" type="presParOf" srcId="{D87F6D33-EAC5-8949-B17F-B64B6C1606CF}" destId="{73D2C3ED-6B4E-8849-ACBB-CB3CF6633B79}" srcOrd="0" destOrd="0" presId="urn:microsoft.com/office/officeart/2005/8/layout/orgChart1"/>
    <dgm:cxn modelId="{7D65229B-DF97-9643-8505-D6E96EF2ED8F}" type="presParOf" srcId="{73D2C3ED-6B4E-8849-ACBB-CB3CF6633B79}" destId="{70D5B950-6B2F-B543-B2F8-9F4D28A732BF}" srcOrd="0" destOrd="0" presId="urn:microsoft.com/office/officeart/2005/8/layout/orgChart1"/>
    <dgm:cxn modelId="{F5306FC9-D0DA-E749-8CAC-3E2848768556}" type="presParOf" srcId="{73D2C3ED-6B4E-8849-ACBB-CB3CF6633B79}" destId="{BBC55213-BB99-AE4E-AAC4-DAD42CDA7712}" srcOrd="1" destOrd="0" presId="urn:microsoft.com/office/officeart/2005/8/layout/orgChart1"/>
    <dgm:cxn modelId="{49FF1920-A67A-6049-9B11-13B9DCFB2A41}" type="presParOf" srcId="{D87F6D33-EAC5-8949-B17F-B64B6C1606CF}" destId="{70ED7F09-416B-E241-93B6-EFCF446B958A}" srcOrd="1" destOrd="0" presId="urn:microsoft.com/office/officeart/2005/8/layout/orgChart1"/>
    <dgm:cxn modelId="{0EA40BB4-F9ED-D343-B615-3EDEECD749B9}" type="presParOf" srcId="{D87F6D33-EAC5-8949-B17F-B64B6C1606CF}" destId="{A6B051E0-3413-D94C-90A9-EBA590F43782}" srcOrd="2" destOrd="0" presId="urn:microsoft.com/office/officeart/2005/8/layout/orgChart1"/>
    <dgm:cxn modelId="{43F26A78-A077-8E4D-ACB0-B7B9D62F634B}" type="presParOf" srcId="{CE9E2F1B-5BAF-1C4E-B8D9-D7DE156EAE93}" destId="{7AF3DB5E-9BB3-8641-A16B-1AD2659C0E8F}" srcOrd="2" destOrd="0" presId="urn:microsoft.com/office/officeart/2005/8/layout/orgChart1"/>
    <dgm:cxn modelId="{490BC399-47B8-AE42-A73B-EAC26D166B0B}" type="presParOf" srcId="{CE9E2F1B-5BAF-1C4E-B8D9-D7DE156EAE93}" destId="{E00EC302-EA77-9E47-BD8A-24EDE2EE493D}" srcOrd="3" destOrd="0" presId="urn:microsoft.com/office/officeart/2005/8/layout/orgChart1"/>
    <dgm:cxn modelId="{B5EAE61C-64AB-8F46-AC0A-D6E30A18D41B}" type="presParOf" srcId="{E00EC302-EA77-9E47-BD8A-24EDE2EE493D}" destId="{65BFB7B8-3B30-2546-97BE-C9BB0041E7BD}" srcOrd="0" destOrd="0" presId="urn:microsoft.com/office/officeart/2005/8/layout/orgChart1"/>
    <dgm:cxn modelId="{BED2C3F4-1B89-C343-860B-B0AB4DBF6C10}" type="presParOf" srcId="{65BFB7B8-3B30-2546-97BE-C9BB0041E7BD}" destId="{02F09235-9381-2D41-9EA3-605AE1F6E652}" srcOrd="0" destOrd="0" presId="urn:microsoft.com/office/officeart/2005/8/layout/orgChart1"/>
    <dgm:cxn modelId="{C7E8191D-0959-E64B-BAD0-ECEB0808EFB7}" type="presParOf" srcId="{65BFB7B8-3B30-2546-97BE-C9BB0041E7BD}" destId="{650F1338-7545-274F-8A28-98A5D2D7EC26}" srcOrd="1" destOrd="0" presId="urn:microsoft.com/office/officeart/2005/8/layout/orgChart1"/>
    <dgm:cxn modelId="{95BF8788-25DF-BB4D-BE94-66DC4243516B}" type="presParOf" srcId="{E00EC302-EA77-9E47-BD8A-24EDE2EE493D}" destId="{F300CD9B-B263-CD4E-A597-F90F60243B83}" srcOrd="1" destOrd="0" presId="urn:microsoft.com/office/officeart/2005/8/layout/orgChart1"/>
    <dgm:cxn modelId="{FDBA854B-665C-9B4B-ADE3-CA66B2DF8E5D}" type="presParOf" srcId="{F300CD9B-B263-CD4E-A597-F90F60243B83}" destId="{F8225048-DE2B-9342-94E4-3D248B3DE92E}" srcOrd="0" destOrd="0" presId="urn:microsoft.com/office/officeart/2005/8/layout/orgChart1"/>
    <dgm:cxn modelId="{B975DEF2-3BAA-5649-850D-474F1D4D647C}" type="presParOf" srcId="{F300CD9B-B263-CD4E-A597-F90F60243B83}" destId="{D13DB2C2-71CF-8D4A-A0A0-C80D09F055BD}" srcOrd="1" destOrd="0" presId="urn:microsoft.com/office/officeart/2005/8/layout/orgChart1"/>
    <dgm:cxn modelId="{0B08D758-8F3D-914A-88E8-7EA7132C3FDB}" type="presParOf" srcId="{D13DB2C2-71CF-8D4A-A0A0-C80D09F055BD}" destId="{571A70DB-A215-C344-8AD1-AE9BF8FDC63E}" srcOrd="0" destOrd="0" presId="urn:microsoft.com/office/officeart/2005/8/layout/orgChart1"/>
    <dgm:cxn modelId="{2F015415-0327-624F-8136-2C0E73D7C5B5}" type="presParOf" srcId="{571A70DB-A215-C344-8AD1-AE9BF8FDC63E}" destId="{928BBE88-749A-2A43-9046-C6CAD513E90F}" srcOrd="0" destOrd="0" presId="urn:microsoft.com/office/officeart/2005/8/layout/orgChart1"/>
    <dgm:cxn modelId="{FCA7085E-7017-E548-8554-89341820FD83}" type="presParOf" srcId="{571A70DB-A215-C344-8AD1-AE9BF8FDC63E}" destId="{9C7357E7-0ACE-6C47-86B3-E80E6679BC0C}" srcOrd="1" destOrd="0" presId="urn:microsoft.com/office/officeart/2005/8/layout/orgChart1"/>
    <dgm:cxn modelId="{51715889-A461-1344-BCE9-E08927FF697C}" type="presParOf" srcId="{D13DB2C2-71CF-8D4A-A0A0-C80D09F055BD}" destId="{C05CD07E-E863-3545-B2F3-8346F54760AE}" srcOrd="1" destOrd="0" presId="urn:microsoft.com/office/officeart/2005/8/layout/orgChart1"/>
    <dgm:cxn modelId="{8A5DAE41-C128-C34F-8723-9EE93FFEA7DD}" type="presParOf" srcId="{D13DB2C2-71CF-8D4A-A0A0-C80D09F055BD}" destId="{3F28DE82-993F-E74A-9D7C-EBEE8AB1A261}" srcOrd="2" destOrd="0" presId="urn:microsoft.com/office/officeart/2005/8/layout/orgChart1"/>
    <dgm:cxn modelId="{18444D1B-222C-0642-B6ED-1A64A58039B3}" type="presParOf" srcId="{F300CD9B-B263-CD4E-A597-F90F60243B83}" destId="{A8DF0DBC-E224-0F42-8F78-DB63B6577ED8}" srcOrd="2" destOrd="0" presId="urn:microsoft.com/office/officeart/2005/8/layout/orgChart1"/>
    <dgm:cxn modelId="{A6869707-D6B2-7D4B-864F-3BB803519B30}" type="presParOf" srcId="{F300CD9B-B263-CD4E-A597-F90F60243B83}" destId="{D581064F-F72D-044F-8D3C-1FD24E21F9C6}" srcOrd="3" destOrd="0" presId="urn:microsoft.com/office/officeart/2005/8/layout/orgChart1"/>
    <dgm:cxn modelId="{C19642EB-1A14-2B4A-B005-48C1B32320D5}" type="presParOf" srcId="{D581064F-F72D-044F-8D3C-1FD24E21F9C6}" destId="{0F858A07-8327-EA49-905B-5133CCFF224C}" srcOrd="0" destOrd="0" presId="urn:microsoft.com/office/officeart/2005/8/layout/orgChart1"/>
    <dgm:cxn modelId="{07CC5E3F-AD19-FF47-9E19-2FDBA03BD138}" type="presParOf" srcId="{0F858A07-8327-EA49-905B-5133CCFF224C}" destId="{C8463458-92AB-964A-BA6A-2A13D818C47B}" srcOrd="0" destOrd="0" presId="urn:microsoft.com/office/officeart/2005/8/layout/orgChart1"/>
    <dgm:cxn modelId="{421031A7-CC3E-4040-A84F-8FC822A0F089}" type="presParOf" srcId="{0F858A07-8327-EA49-905B-5133CCFF224C}" destId="{BF8E27EA-50AA-B441-AA01-D6EB4E0D93BF}" srcOrd="1" destOrd="0" presId="urn:microsoft.com/office/officeart/2005/8/layout/orgChart1"/>
    <dgm:cxn modelId="{34479A02-9299-BB4C-8CC3-6328005969A9}" type="presParOf" srcId="{D581064F-F72D-044F-8D3C-1FD24E21F9C6}" destId="{121C4593-3C7B-2945-B830-0DDDF720C758}" srcOrd="1" destOrd="0" presId="urn:microsoft.com/office/officeart/2005/8/layout/orgChart1"/>
    <dgm:cxn modelId="{46DD330B-60AE-5840-A03D-0D89B906C043}" type="presParOf" srcId="{D581064F-F72D-044F-8D3C-1FD24E21F9C6}" destId="{3600FD99-63D5-B345-AF38-E6ECE3441F96}" srcOrd="2" destOrd="0" presId="urn:microsoft.com/office/officeart/2005/8/layout/orgChart1"/>
    <dgm:cxn modelId="{E6582224-61C3-8544-A5B4-11BA08B9DC5B}" type="presParOf" srcId="{F300CD9B-B263-CD4E-A597-F90F60243B83}" destId="{D35EB43B-A685-6E46-9892-864737D53AC8}" srcOrd="4" destOrd="0" presId="urn:microsoft.com/office/officeart/2005/8/layout/orgChart1"/>
    <dgm:cxn modelId="{1F5E024F-FCBB-C34A-AF6A-DD0EC5BCDF33}" type="presParOf" srcId="{F300CD9B-B263-CD4E-A597-F90F60243B83}" destId="{EA1E17F4-D89A-DE44-B5C2-B10BB8369701}" srcOrd="5" destOrd="0" presId="urn:microsoft.com/office/officeart/2005/8/layout/orgChart1"/>
    <dgm:cxn modelId="{8438A7A4-D9CB-8141-B016-A5A7261AA700}" type="presParOf" srcId="{EA1E17F4-D89A-DE44-B5C2-B10BB8369701}" destId="{7308D014-A85F-944E-B420-949052CE4AC7}" srcOrd="0" destOrd="0" presId="urn:microsoft.com/office/officeart/2005/8/layout/orgChart1"/>
    <dgm:cxn modelId="{FAA07FA4-EBE6-E848-BD8C-D85DA3B5F39C}" type="presParOf" srcId="{7308D014-A85F-944E-B420-949052CE4AC7}" destId="{913E0CDB-F99C-F34B-8C2A-22AC8385DDC3}" srcOrd="0" destOrd="0" presId="urn:microsoft.com/office/officeart/2005/8/layout/orgChart1"/>
    <dgm:cxn modelId="{FB565566-2003-D844-9E31-5F8B9648CF68}" type="presParOf" srcId="{7308D014-A85F-944E-B420-949052CE4AC7}" destId="{53E40F93-2835-2E48-822F-A8E43D220BB6}" srcOrd="1" destOrd="0" presId="urn:microsoft.com/office/officeart/2005/8/layout/orgChart1"/>
    <dgm:cxn modelId="{FE3ED8DE-D578-1B4E-8B9B-B31AC42EBA19}" type="presParOf" srcId="{EA1E17F4-D89A-DE44-B5C2-B10BB8369701}" destId="{D733A10A-AC75-D14C-B231-AC8334045868}" srcOrd="1" destOrd="0" presId="urn:microsoft.com/office/officeart/2005/8/layout/orgChart1"/>
    <dgm:cxn modelId="{842CDA29-E24A-D147-9CE5-82F1E4D96648}" type="presParOf" srcId="{EA1E17F4-D89A-DE44-B5C2-B10BB8369701}" destId="{D323D1E7-8EA6-2A41-A63C-3EBF06AFA0F4}" srcOrd="2" destOrd="0" presId="urn:microsoft.com/office/officeart/2005/8/layout/orgChart1"/>
    <dgm:cxn modelId="{7CD1A2F6-FB71-FB46-B58F-BBB40CBA7194}" type="presParOf" srcId="{F300CD9B-B263-CD4E-A597-F90F60243B83}" destId="{5151392A-6ECC-BE48-8913-E9BEB039ADB1}" srcOrd="6" destOrd="0" presId="urn:microsoft.com/office/officeart/2005/8/layout/orgChart1"/>
    <dgm:cxn modelId="{AB20E20E-3D8A-DA43-91A2-64B564D45DE4}" type="presParOf" srcId="{F300CD9B-B263-CD4E-A597-F90F60243B83}" destId="{BE0A09B7-27E8-BE4D-88F0-C8F5B15E9281}" srcOrd="7" destOrd="0" presId="urn:microsoft.com/office/officeart/2005/8/layout/orgChart1"/>
    <dgm:cxn modelId="{B27EE2EC-D6AB-7843-B35F-D0CF514081D1}" type="presParOf" srcId="{BE0A09B7-27E8-BE4D-88F0-C8F5B15E9281}" destId="{09A3983A-C5A6-924A-A851-74D1592F9AA5}" srcOrd="0" destOrd="0" presId="urn:microsoft.com/office/officeart/2005/8/layout/orgChart1"/>
    <dgm:cxn modelId="{14C96FA7-8C81-4040-885C-C6003F03E4A5}" type="presParOf" srcId="{09A3983A-C5A6-924A-A851-74D1592F9AA5}" destId="{614297C7-2188-9849-9DFB-E5536BDF707A}" srcOrd="0" destOrd="0" presId="urn:microsoft.com/office/officeart/2005/8/layout/orgChart1"/>
    <dgm:cxn modelId="{46478028-5286-8E44-A932-6C45F3936D3D}" type="presParOf" srcId="{09A3983A-C5A6-924A-A851-74D1592F9AA5}" destId="{1A430969-8F21-824B-AFBB-8291374E3874}" srcOrd="1" destOrd="0" presId="urn:microsoft.com/office/officeart/2005/8/layout/orgChart1"/>
    <dgm:cxn modelId="{88761B93-62BD-F442-96D0-834216EE910A}" type="presParOf" srcId="{BE0A09B7-27E8-BE4D-88F0-C8F5B15E9281}" destId="{8E081DBF-5745-674C-AD70-6F3E7B7F0228}" srcOrd="1" destOrd="0" presId="urn:microsoft.com/office/officeart/2005/8/layout/orgChart1"/>
    <dgm:cxn modelId="{A53EDD06-70F5-8347-B099-497667B9CD59}" type="presParOf" srcId="{BE0A09B7-27E8-BE4D-88F0-C8F5B15E9281}" destId="{B616BD24-5E2B-3E4F-BAAC-01D49091CD2C}" srcOrd="2" destOrd="0" presId="urn:microsoft.com/office/officeart/2005/8/layout/orgChart1"/>
    <dgm:cxn modelId="{43200FFF-CE46-5145-B00F-AC64CEB0508F}" type="presParOf" srcId="{E00EC302-EA77-9E47-BD8A-24EDE2EE493D}" destId="{E45F2584-5787-DC49-A637-A8D352BAC22D}" srcOrd="2" destOrd="0" presId="urn:microsoft.com/office/officeart/2005/8/layout/orgChart1"/>
    <dgm:cxn modelId="{28E1C713-D745-C147-B8E4-96D8483CC427}" type="presParOf" srcId="{CE9E2F1B-5BAF-1C4E-B8D9-D7DE156EAE93}" destId="{9783CDAE-81CF-F141-B284-91A3F5F49529}" srcOrd="4" destOrd="0" presId="urn:microsoft.com/office/officeart/2005/8/layout/orgChart1"/>
    <dgm:cxn modelId="{DDFA6867-D46A-F446-808C-62FC25CBD977}" type="presParOf" srcId="{CE9E2F1B-5BAF-1C4E-B8D9-D7DE156EAE93}" destId="{8E723C11-6AF9-634D-93E8-0EBFB0657E3E}" srcOrd="5" destOrd="0" presId="urn:microsoft.com/office/officeart/2005/8/layout/orgChart1"/>
    <dgm:cxn modelId="{EEE74A82-CD3C-0540-9065-8C2221946E10}" type="presParOf" srcId="{8E723C11-6AF9-634D-93E8-0EBFB0657E3E}" destId="{4F8A81E3-2493-F74C-8B0E-458458431BB9}" srcOrd="0" destOrd="0" presId="urn:microsoft.com/office/officeart/2005/8/layout/orgChart1"/>
    <dgm:cxn modelId="{E81F5A19-5BFA-B043-AE92-972A947D9085}" type="presParOf" srcId="{4F8A81E3-2493-F74C-8B0E-458458431BB9}" destId="{9AF6718B-A4D1-E44E-AFDC-9171ECC56496}" srcOrd="0" destOrd="0" presId="urn:microsoft.com/office/officeart/2005/8/layout/orgChart1"/>
    <dgm:cxn modelId="{F9B48667-D8C2-D345-A2F1-231263ED5D5B}" type="presParOf" srcId="{4F8A81E3-2493-F74C-8B0E-458458431BB9}" destId="{12D2E170-6C85-0E45-8476-2D0D2F7A275A}" srcOrd="1" destOrd="0" presId="urn:microsoft.com/office/officeart/2005/8/layout/orgChart1"/>
    <dgm:cxn modelId="{1B512CAB-6171-3E4C-B4F1-B5F575A85211}" type="presParOf" srcId="{8E723C11-6AF9-634D-93E8-0EBFB0657E3E}" destId="{6BF08E74-D4AD-8743-BA70-7523A0E0AEA1}" srcOrd="1" destOrd="0" presId="urn:microsoft.com/office/officeart/2005/8/layout/orgChart1"/>
    <dgm:cxn modelId="{8377564A-7D8B-7044-90BC-3F6A4E761D80}" type="presParOf" srcId="{6BF08E74-D4AD-8743-BA70-7523A0E0AEA1}" destId="{204DA620-6921-904A-84DF-8B3141BFA487}" srcOrd="0" destOrd="0" presId="urn:microsoft.com/office/officeart/2005/8/layout/orgChart1"/>
    <dgm:cxn modelId="{8A9579D3-38E8-6243-861F-FE1B37372BF6}" type="presParOf" srcId="{6BF08E74-D4AD-8743-BA70-7523A0E0AEA1}" destId="{6FB63728-B9EB-684A-A841-00ED5774FE11}" srcOrd="1" destOrd="0" presId="urn:microsoft.com/office/officeart/2005/8/layout/orgChart1"/>
    <dgm:cxn modelId="{E139FDC7-14FD-2549-895D-37AF5C070123}" type="presParOf" srcId="{6FB63728-B9EB-684A-A841-00ED5774FE11}" destId="{6C2D86C2-293A-D249-9FBA-67C9D686BC11}" srcOrd="0" destOrd="0" presId="urn:microsoft.com/office/officeart/2005/8/layout/orgChart1"/>
    <dgm:cxn modelId="{77F48099-F298-D34C-B53B-607D47178A25}" type="presParOf" srcId="{6C2D86C2-293A-D249-9FBA-67C9D686BC11}" destId="{4FCE7CA7-5EDC-1742-9141-848FB560A888}" srcOrd="0" destOrd="0" presId="urn:microsoft.com/office/officeart/2005/8/layout/orgChart1"/>
    <dgm:cxn modelId="{244D810E-45FD-B643-854E-E3B6E72E6E10}" type="presParOf" srcId="{6C2D86C2-293A-D249-9FBA-67C9D686BC11}" destId="{FCC897F9-853E-514E-896B-26C000FE47B6}" srcOrd="1" destOrd="0" presId="urn:microsoft.com/office/officeart/2005/8/layout/orgChart1"/>
    <dgm:cxn modelId="{A7486084-36A7-AD47-982E-396BD8DAF0CA}" type="presParOf" srcId="{6FB63728-B9EB-684A-A841-00ED5774FE11}" destId="{97769A90-B521-2649-BF18-DB81874FC0D3}" srcOrd="1" destOrd="0" presId="urn:microsoft.com/office/officeart/2005/8/layout/orgChart1"/>
    <dgm:cxn modelId="{E33CF8A9-1687-3C4A-8901-6F139145DB7E}" type="presParOf" srcId="{6FB63728-B9EB-684A-A841-00ED5774FE11}" destId="{0FBAD6C1-78B3-0E48-ADC6-C5E04731DAF5}" srcOrd="2" destOrd="0" presId="urn:microsoft.com/office/officeart/2005/8/layout/orgChart1"/>
    <dgm:cxn modelId="{D2CAA7D1-FADF-914A-A894-3C2D084AE7C3}" type="presParOf" srcId="{6BF08E74-D4AD-8743-BA70-7523A0E0AEA1}" destId="{58BDEE80-E166-4642-9302-CF221B27DB8F}" srcOrd="2" destOrd="0" presId="urn:microsoft.com/office/officeart/2005/8/layout/orgChart1"/>
    <dgm:cxn modelId="{BCD64EBE-013C-7445-81A0-07BC727328FC}" type="presParOf" srcId="{6BF08E74-D4AD-8743-BA70-7523A0E0AEA1}" destId="{7036C680-3B53-7740-8617-5515FD5FB50B}" srcOrd="3" destOrd="0" presId="urn:microsoft.com/office/officeart/2005/8/layout/orgChart1"/>
    <dgm:cxn modelId="{21EBBE38-1835-FE49-9B20-EFE2B53C327E}" type="presParOf" srcId="{7036C680-3B53-7740-8617-5515FD5FB50B}" destId="{7FF5C6DA-D4F7-DF41-BAC1-67FE49878719}" srcOrd="0" destOrd="0" presId="urn:microsoft.com/office/officeart/2005/8/layout/orgChart1"/>
    <dgm:cxn modelId="{03DEAA75-8D34-4745-93B8-ACBD5DDD9440}" type="presParOf" srcId="{7FF5C6DA-D4F7-DF41-BAC1-67FE49878719}" destId="{C0079CB4-9A91-8B48-B382-85248D871210}" srcOrd="0" destOrd="0" presId="urn:microsoft.com/office/officeart/2005/8/layout/orgChart1"/>
    <dgm:cxn modelId="{02853E7C-0C20-3349-B6C0-BEE649E9B190}" type="presParOf" srcId="{7FF5C6DA-D4F7-DF41-BAC1-67FE49878719}" destId="{1C23E453-64CF-394D-90A7-F889544A9ED4}" srcOrd="1" destOrd="0" presId="urn:microsoft.com/office/officeart/2005/8/layout/orgChart1"/>
    <dgm:cxn modelId="{94AD5F31-5EB3-A64F-972B-EFBA6391A8AE}" type="presParOf" srcId="{7036C680-3B53-7740-8617-5515FD5FB50B}" destId="{0B1A9B37-4AA3-A94F-9B85-3FE2869F5C8B}" srcOrd="1" destOrd="0" presId="urn:microsoft.com/office/officeart/2005/8/layout/orgChart1"/>
    <dgm:cxn modelId="{522A9294-D14C-F94C-887A-1F7AB0237DBB}" type="presParOf" srcId="{7036C680-3B53-7740-8617-5515FD5FB50B}" destId="{8662F525-4CFC-CD45-9AD4-EB983F27BD63}" srcOrd="2" destOrd="0" presId="urn:microsoft.com/office/officeart/2005/8/layout/orgChart1"/>
    <dgm:cxn modelId="{73659C3F-F01C-1846-98CA-87081A1915A4}" type="presParOf" srcId="{6BF08E74-D4AD-8743-BA70-7523A0E0AEA1}" destId="{72FE82A9-6986-124C-BF0F-D049D0A28459}" srcOrd="4" destOrd="0" presId="urn:microsoft.com/office/officeart/2005/8/layout/orgChart1"/>
    <dgm:cxn modelId="{7F0354C4-AB91-7B47-866E-21CD77A60904}" type="presParOf" srcId="{6BF08E74-D4AD-8743-BA70-7523A0E0AEA1}" destId="{8932FF6E-A22F-6844-AEEC-AD0ED93DC418}" srcOrd="5" destOrd="0" presId="urn:microsoft.com/office/officeart/2005/8/layout/orgChart1"/>
    <dgm:cxn modelId="{BF511E49-3C56-6648-8C6E-FAB2F4CA8B4F}" type="presParOf" srcId="{8932FF6E-A22F-6844-AEEC-AD0ED93DC418}" destId="{AE98A59A-3907-8D43-83EB-860DC9B651E1}" srcOrd="0" destOrd="0" presId="urn:microsoft.com/office/officeart/2005/8/layout/orgChart1"/>
    <dgm:cxn modelId="{2E1E3353-427D-3F45-92CC-98F0A2C21032}" type="presParOf" srcId="{AE98A59A-3907-8D43-83EB-860DC9B651E1}" destId="{3EEAE1F6-A7D3-3E4E-B628-7CB54E6D9F85}" srcOrd="0" destOrd="0" presId="urn:microsoft.com/office/officeart/2005/8/layout/orgChart1"/>
    <dgm:cxn modelId="{A1A9DC8B-F6CB-FD47-8A66-2F271E98C734}" type="presParOf" srcId="{AE98A59A-3907-8D43-83EB-860DC9B651E1}" destId="{95E96F60-2DBC-A547-BB26-5F2700CAA12F}" srcOrd="1" destOrd="0" presId="urn:microsoft.com/office/officeart/2005/8/layout/orgChart1"/>
    <dgm:cxn modelId="{7FDEFEE7-8E47-A343-89D7-BBFCA60EC98D}" type="presParOf" srcId="{8932FF6E-A22F-6844-AEEC-AD0ED93DC418}" destId="{4509693D-C0A5-1F47-8507-ECC81D73B1FD}" srcOrd="1" destOrd="0" presId="urn:microsoft.com/office/officeart/2005/8/layout/orgChart1"/>
    <dgm:cxn modelId="{2A00CFEC-35F0-BC45-B6B0-60CB2E0A2913}" type="presParOf" srcId="{8932FF6E-A22F-6844-AEEC-AD0ED93DC418}" destId="{FA338B37-8F87-3149-8069-A51C28A4008D}" srcOrd="2" destOrd="0" presId="urn:microsoft.com/office/officeart/2005/8/layout/orgChart1"/>
    <dgm:cxn modelId="{F4BDBEBA-9951-0243-B967-F5F6FB38B993}" type="presParOf" srcId="{6BF08E74-D4AD-8743-BA70-7523A0E0AEA1}" destId="{B547F485-1D52-2744-9C03-281F6D875E75}" srcOrd="6" destOrd="0" presId="urn:microsoft.com/office/officeart/2005/8/layout/orgChart1"/>
    <dgm:cxn modelId="{20BC21A1-2839-5A40-9C40-8B4438821CE5}" type="presParOf" srcId="{6BF08E74-D4AD-8743-BA70-7523A0E0AEA1}" destId="{4BFAEAEF-98C5-3945-984B-3C2E83E610C3}" srcOrd="7" destOrd="0" presId="urn:microsoft.com/office/officeart/2005/8/layout/orgChart1"/>
    <dgm:cxn modelId="{B544C883-685A-5640-B186-60A6DA2E72F4}" type="presParOf" srcId="{4BFAEAEF-98C5-3945-984B-3C2E83E610C3}" destId="{E6219CCC-F564-8A46-9B37-7CAEEB385142}" srcOrd="0" destOrd="0" presId="urn:microsoft.com/office/officeart/2005/8/layout/orgChart1"/>
    <dgm:cxn modelId="{5BE98CF6-4740-1548-9203-BCDE69545931}" type="presParOf" srcId="{E6219CCC-F564-8A46-9B37-7CAEEB385142}" destId="{891FBF65-03E2-DF45-9A40-BCF9A44AAF4D}" srcOrd="0" destOrd="0" presId="urn:microsoft.com/office/officeart/2005/8/layout/orgChart1"/>
    <dgm:cxn modelId="{5C0B0609-F0FA-D543-BDC9-EBE7EFFC2D61}" type="presParOf" srcId="{E6219CCC-F564-8A46-9B37-7CAEEB385142}" destId="{A92A9D91-1539-C843-89B5-61DAEFBEC87E}" srcOrd="1" destOrd="0" presId="urn:microsoft.com/office/officeart/2005/8/layout/orgChart1"/>
    <dgm:cxn modelId="{2DB21664-431E-C34B-AC39-C78500598FE6}" type="presParOf" srcId="{4BFAEAEF-98C5-3945-984B-3C2E83E610C3}" destId="{ACEFFA6A-8DE7-CE4B-8442-1F8D742CB0EF}" srcOrd="1" destOrd="0" presId="urn:microsoft.com/office/officeart/2005/8/layout/orgChart1"/>
    <dgm:cxn modelId="{CF472FB8-1D68-B34A-91C6-76CDF22FF90F}" type="presParOf" srcId="{4BFAEAEF-98C5-3945-984B-3C2E83E610C3}" destId="{D25990FC-30B0-7747-A764-E35EF4A6F144}" srcOrd="2" destOrd="0" presId="urn:microsoft.com/office/officeart/2005/8/layout/orgChart1"/>
    <dgm:cxn modelId="{0A8F6C2E-68E6-B740-AECB-E65B7A00858C}" type="presParOf" srcId="{8E723C11-6AF9-634D-93E8-0EBFB0657E3E}" destId="{32DE9F2B-AF15-A346-AAF1-79CB5A2A57CE}" srcOrd="2" destOrd="0" presId="urn:microsoft.com/office/officeart/2005/8/layout/orgChart1"/>
    <dgm:cxn modelId="{9370B71D-773A-8D43-8D3C-B31DA4F06465}" type="presParOf" srcId="{CE9E2F1B-5BAF-1C4E-B8D9-D7DE156EAE93}" destId="{2C6ABA9A-CE91-414C-8248-539CBDD9799F}" srcOrd="6" destOrd="0" presId="urn:microsoft.com/office/officeart/2005/8/layout/orgChart1"/>
    <dgm:cxn modelId="{22C73C03-201F-E645-81C3-527961B7C131}" type="presParOf" srcId="{CE9E2F1B-5BAF-1C4E-B8D9-D7DE156EAE93}" destId="{68D3FB74-55F1-B743-BB05-5DB42EDC50CA}" srcOrd="7" destOrd="0" presId="urn:microsoft.com/office/officeart/2005/8/layout/orgChart1"/>
    <dgm:cxn modelId="{FFB54EC7-1085-1244-B916-B10AC4EF8D0D}" type="presParOf" srcId="{68D3FB74-55F1-B743-BB05-5DB42EDC50CA}" destId="{08A2E189-EA3F-0445-921A-DBA2C515D32E}" srcOrd="0" destOrd="0" presId="urn:microsoft.com/office/officeart/2005/8/layout/orgChart1"/>
    <dgm:cxn modelId="{8300376C-F385-8746-BA33-1F8D27A5BA6D}" type="presParOf" srcId="{08A2E189-EA3F-0445-921A-DBA2C515D32E}" destId="{0C1A8D55-84A0-4C40-83DB-9EEC771DC146}" srcOrd="0" destOrd="0" presId="urn:microsoft.com/office/officeart/2005/8/layout/orgChart1"/>
    <dgm:cxn modelId="{F8402BD8-12D1-2340-9423-744EE50D84DF}" type="presParOf" srcId="{08A2E189-EA3F-0445-921A-DBA2C515D32E}" destId="{94883C02-399A-9845-B390-C64F24161553}" srcOrd="1" destOrd="0" presId="urn:microsoft.com/office/officeart/2005/8/layout/orgChart1"/>
    <dgm:cxn modelId="{952A0B25-3601-664C-AE88-7D69007BEFD2}" type="presParOf" srcId="{68D3FB74-55F1-B743-BB05-5DB42EDC50CA}" destId="{71C812D9-BE86-9A4F-9206-7BC93C056D62}" srcOrd="1" destOrd="0" presId="urn:microsoft.com/office/officeart/2005/8/layout/orgChart1"/>
    <dgm:cxn modelId="{787CB560-2007-4040-A6C3-981C211BBF38}" type="presParOf" srcId="{71C812D9-BE86-9A4F-9206-7BC93C056D62}" destId="{1943FA18-A129-134D-9C50-00097B5D0BE0}" srcOrd="0" destOrd="0" presId="urn:microsoft.com/office/officeart/2005/8/layout/orgChart1"/>
    <dgm:cxn modelId="{20AF9F89-CEEF-9A41-AA16-CEE9FDDC65A3}" type="presParOf" srcId="{71C812D9-BE86-9A4F-9206-7BC93C056D62}" destId="{EE84AAE4-EC98-284A-AC6A-7BC22AB0EB12}" srcOrd="1" destOrd="0" presId="urn:microsoft.com/office/officeart/2005/8/layout/orgChart1"/>
    <dgm:cxn modelId="{14D5A8CA-28B7-304D-811B-5C7A3D042CF0}" type="presParOf" srcId="{EE84AAE4-EC98-284A-AC6A-7BC22AB0EB12}" destId="{0ECFAF84-0DEF-8947-B521-95648D985AFA}" srcOrd="0" destOrd="0" presId="urn:microsoft.com/office/officeart/2005/8/layout/orgChart1"/>
    <dgm:cxn modelId="{590EE322-5BE8-8941-B4DC-E94B266698C2}" type="presParOf" srcId="{0ECFAF84-0DEF-8947-B521-95648D985AFA}" destId="{873949A6-B747-CE41-BFDA-C76C60B158A4}" srcOrd="0" destOrd="0" presId="urn:microsoft.com/office/officeart/2005/8/layout/orgChart1"/>
    <dgm:cxn modelId="{E0B6806F-AA92-E84E-9883-B88EE8332C6F}" type="presParOf" srcId="{0ECFAF84-0DEF-8947-B521-95648D985AFA}" destId="{A46F1D4D-DC00-DA4A-B60E-8B40E696A16C}" srcOrd="1" destOrd="0" presId="urn:microsoft.com/office/officeart/2005/8/layout/orgChart1"/>
    <dgm:cxn modelId="{BEEDEAAB-6A17-1747-8A9D-56D3E3B605B6}" type="presParOf" srcId="{EE84AAE4-EC98-284A-AC6A-7BC22AB0EB12}" destId="{531399E6-2814-1245-9C45-D4E08D30DCB7}" srcOrd="1" destOrd="0" presId="urn:microsoft.com/office/officeart/2005/8/layout/orgChart1"/>
    <dgm:cxn modelId="{098E6952-9D53-6046-9863-1AECF0F47B7E}" type="presParOf" srcId="{EE84AAE4-EC98-284A-AC6A-7BC22AB0EB12}" destId="{37BC9552-8525-F14B-B5CF-FB3F91654757}" srcOrd="2" destOrd="0" presId="urn:microsoft.com/office/officeart/2005/8/layout/orgChart1"/>
    <dgm:cxn modelId="{B3CBCCA0-25E9-F844-9BD8-A29899577340}" type="presParOf" srcId="{71C812D9-BE86-9A4F-9206-7BC93C056D62}" destId="{6AFC3B2A-958A-8246-B9D0-493F1E4448CD}" srcOrd="2" destOrd="0" presId="urn:microsoft.com/office/officeart/2005/8/layout/orgChart1"/>
    <dgm:cxn modelId="{67FC0F52-0CC2-5242-B19D-926FD8677E38}" type="presParOf" srcId="{71C812D9-BE86-9A4F-9206-7BC93C056D62}" destId="{65C9A3FD-767A-BE4E-9082-BC15E3CB9AE8}" srcOrd="3" destOrd="0" presId="urn:microsoft.com/office/officeart/2005/8/layout/orgChart1"/>
    <dgm:cxn modelId="{4CD4D581-F2D6-6949-B076-3275B1B60FD1}" type="presParOf" srcId="{65C9A3FD-767A-BE4E-9082-BC15E3CB9AE8}" destId="{8BEBF855-B87D-F345-B2F8-032AECE40499}" srcOrd="0" destOrd="0" presId="urn:microsoft.com/office/officeart/2005/8/layout/orgChart1"/>
    <dgm:cxn modelId="{C10590FF-0EB3-7F46-A65F-4B4F15182304}" type="presParOf" srcId="{8BEBF855-B87D-F345-B2F8-032AECE40499}" destId="{DE826DF6-B0B0-1E4E-B06B-64327B50A08D}" srcOrd="0" destOrd="0" presId="urn:microsoft.com/office/officeart/2005/8/layout/orgChart1"/>
    <dgm:cxn modelId="{EC53F0BE-5DE8-AA4E-9DCA-A0B112EFA01E}" type="presParOf" srcId="{8BEBF855-B87D-F345-B2F8-032AECE40499}" destId="{9ACC98B3-409D-7042-B7B4-74874CF1EB6D}" srcOrd="1" destOrd="0" presId="urn:microsoft.com/office/officeart/2005/8/layout/orgChart1"/>
    <dgm:cxn modelId="{0EE724E4-F378-6945-BD56-0715EBCA9362}" type="presParOf" srcId="{65C9A3FD-767A-BE4E-9082-BC15E3CB9AE8}" destId="{5F4A9C70-E792-3E49-8988-F8AE09114759}" srcOrd="1" destOrd="0" presId="urn:microsoft.com/office/officeart/2005/8/layout/orgChart1"/>
    <dgm:cxn modelId="{932D1712-8B51-4B42-8273-F4CF9AF48082}" type="presParOf" srcId="{65C9A3FD-767A-BE4E-9082-BC15E3CB9AE8}" destId="{51A3C952-7751-BC49-90C0-B7B019F46C05}" srcOrd="2" destOrd="0" presId="urn:microsoft.com/office/officeart/2005/8/layout/orgChart1"/>
    <dgm:cxn modelId="{5FB0FDA5-9B03-A44A-9620-5828FF9C2709}" type="presParOf" srcId="{71C812D9-BE86-9A4F-9206-7BC93C056D62}" destId="{26F4818D-F5B1-374D-A63F-B87CB2C0CF96}" srcOrd="4" destOrd="0" presId="urn:microsoft.com/office/officeart/2005/8/layout/orgChart1"/>
    <dgm:cxn modelId="{9CDF0F30-DC6F-5549-B76B-F80C6C6BF6EB}" type="presParOf" srcId="{71C812D9-BE86-9A4F-9206-7BC93C056D62}" destId="{07CDF83A-E75B-E644-8574-215810EF439D}" srcOrd="5" destOrd="0" presId="urn:microsoft.com/office/officeart/2005/8/layout/orgChart1"/>
    <dgm:cxn modelId="{59DD2F01-4DA0-A544-913D-83CE054D76C0}" type="presParOf" srcId="{07CDF83A-E75B-E644-8574-215810EF439D}" destId="{839A39A7-3020-3D4B-B1D8-AC648D3F7075}" srcOrd="0" destOrd="0" presId="urn:microsoft.com/office/officeart/2005/8/layout/orgChart1"/>
    <dgm:cxn modelId="{7B421419-46F7-C144-8FF9-C48030556240}" type="presParOf" srcId="{839A39A7-3020-3D4B-B1D8-AC648D3F7075}" destId="{1D5F82E3-72C2-0045-B92D-D87A434C7758}" srcOrd="0" destOrd="0" presId="urn:microsoft.com/office/officeart/2005/8/layout/orgChart1"/>
    <dgm:cxn modelId="{A8A1EF21-D008-FA42-B78D-225ECF67AFF1}" type="presParOf" srcId="{839A39A7-3020-3D4B-B1D8-AC648D3F7075}" destId="{073A4FCF-B6B0-9F4D-B087-B85967FBBB01}" srcOrd="1" destOrd="0" presId="urn:microsoft.com/office/officeart/2005/8/layout/orgChart1"/>
    <dgm:cxn modelId="{D170B78A-25DC-714C-95A9-C9A811A9D6B1}" type="presParOf" srcId="{07CDF83A-E75B-E644-8574-215810EF439D}" destId="{E113FDC9-63D0-134C-965D-30DF62522F22}" srcOrd="1" destOrd="0" presId="urn:microsoft.com/office/officeart/2005/8/layout/orgChart1"/>
    <dgm:cxn modelId="{29FD48CD-D9DA-054C-AAE6-C7DC81443CF2}" type="presParOf" srcId="{07CDF83A-E75B-E644-8574-215810EF439D}" destId="{BBFC59E3-6913-F14C-8485-111BEFDDDB27}" srcOrd="2" destOrd="0" presId="urn:microsoft.com/office/officeart/2005/8/layout/orgChart1"/>
    <dgm:cxn modelId="{E60BB91E-C1AD-6A43-8B52-AD3CBB40CCE4}" type="presParOf" srcId="{71C812D9-BE86-9A4F-9206-7BC93C056D62}" destId="{283E3DBF-D350-874A-81C1-380BB6376336}" srcOrd="6" destOrd="0" presId="urn:microsoft.com/office/officeart/2005/8/layout/orgChart1"/>
    <dgm:cxn modelId="{72588ED0-67FE-244F-988A-763B1169D8D7}" type="presParOf" srcId="{71C812D9-BE86-9A4F-9206-7BC93C056D62}" destId="{CBFE4A45-FA0B-AB4A-A806-27E89042D217}" srcOrd="7" destOrd="0" presId="urn:microsoft.com/office/officeart/2005/8/layout/orgChart1"/>
    <dgm:cxn modelId="{13C935DE-57B0-7B4E-88F0-8611527BF619}" type="presParOf" srcId="{CBFE4A45-FA0B-AB4A-A806-27E89042D217}" destId="{A856E2AA-0B8F-A64D-909B-60A381F41626}" srcOrd="0" destOrd="0" presId="urn:microsoft.com/office/officeart/2005/8/layout/orgChart1"/>
    <dgm:cxn modelId="{071EB761-9B9D-1A48-9B0B-19B2FE0BD61F}" type="presParOf" srcId="{A856E2AA-0B8F-A64D-909B-60A381F41626}" destId="{95076F31-D2CF-4749-8CB0-C64034E7591F}" srcOrd="0" destOrd="0" presId="urn:microsoft.com/office/officeart/2005/8/layout/orgChart1"/>
    <dgm:cxn modelId="{9FBA8D47-B612-BA4F-94A7-848A28E05053}" type="presParOf" srcId="{A856E2AA-0B8F-A64D-909B-60A381F41626}" destId="{3AFA8E97-B1B9-0248-A53E-7285622CC922}" srcOrd="1" destOrd="0" presId="urn:microsoft.com/office/officeart/2005/8/layout/orgChart1"/>
    <dgm:cxn modelId="{F77032CE-1E5A-5F4E-84C5-DE91EB909A65}" type="presParOf" srcId="{CBFE4A45-FA0B-AB4A-A806-27E89042D217}" destId="{0F74DF29-2511-BB40-A994-20F5E6C79502}" srcOrd="1" destOrd="0" presId="urn:microsoft.com/office/officeart/2005/8/layout/orgChart1"/>
    <dgm:cxn modelId="{8609E315-1751-B54B-8949-C0EDA72EA753}" type="presParOf" srcId="{CBFE4A45-FA0B-AB4A-A806-27E89042D217}" destId="{F1831297-A23C-AF4A-9CC4-15FC34D32219}" srcOrd="2" destOrd="0" presId="urn:microsoft.com/office/officeart/2005/8/layout/orgChart1"/>
    <dgm:cxn modelId="{DB18A957-D388-1845-8C9B-3376B73F3A07}" type="presParOf" srcId="{68D3FB74-55F1-B743-BB05-5DB42EDC50CA}" destId="{7D358C0F-B072-AC4C-8F89-68F6148D3CF3}" srcOrd="2" destOrd="0" presId="urn:microsoft.com/office/officeart/2005/8/layout/orgChart1"/>
    <dgm:cxn modelId="{2D04D3EB-A7B7-0E42-B31A-75053651A402}" type="presParOf" srcId="{2872DAF9-4942-F343-8727-9052FFE1FCA7}" destId="{14CBD497-5F55-5240-93E8-F4A7A90BA39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C71C13-2AF1-FD49-B49B-39CCE84EC3D8}"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004AF91F-F97D-9341-A778-CAE3C916D55B}">
      <dgm:prSet phldrT="[Text]"/>
      <dgm:spPr>
        <a:solidFill>
          <a:srgbClr val="0094CA"/>
        </a:solidFill>
      </dgm:spPr>
      <dgm:t>
        <a:bodyPr/>
        <a:lstStyle/>
        <a:p>
          <a:r>
            <a:rPr lang="en-US" dirty="0" smtClean="0">
              <a:solidFill>
                <a:schemeClr val="tx1"/>
              </a:solidFill>
            </a:rPr>
            <a:t>Instrument Construction</a:t>
          </a:r>
        </a:p>
        <a:p>
          <a:r>
            <a:rPr lang="en-US" dirty="0" smtClean="0">
              <a:solidFill>
                <a:schemeClr val="tx1"/>
              </a:solidFill>
            </a:rPr>
            <a:t>R. Connatser</a:t>
          </a:r>
          <a:endParaRPr lang="en-US" dirty="0">
            <a:solidFill>
              <a:schemeClr val="tx1"/>
            </a:solidFill>
          </a:endParaRPr>
        </a:p>
      </dgm:t>
    </dgm:pt>
    <dgm:pt modelId="{7BF8E5BB-9DBE-194C-A043-C7F14D7DF793}" type="parTrans" cxnId="{9CFD5AAE-3623-F748-8B7B-880D956F3C22}">
      <dgm:prSet/>
      <dgm:spPr/>
      <dgm:t>
        <a:bodyPr/>
        <a:lstStyle/>
        <a:p>
          <a:endParaRPr lang="en-US"/>
        </a:p>
      </dgm:t>
    </dgm:pt>
    <dgm:pt modelId="{594B64F8-0247-EC4E-AA37-35A2749C75AA}" type="sibTrans" cxnId="{9CFD5AAE-3623-F748-8B7B-880D956F3C22}">
      <dgm:prSet/>
      <dgm:spPr/>
      <dgm:t>
        <a:bodyPr/>
        <a:lstStyle/>
        <a:p>
          <a:endParaRPr lang="en-US"/>
        </a:p>
      </dgm:t>
    </dgm:pt>
    <dgm:pt modelId="{F8ED5B16-44C7-BB43-89BD-161F581B2CEB}">
      <dgm:prSet phldrT="[Text]"/>
      <dgm:spPr>
        <a:solidFill>
          <a:srgbClr val="0094CA"/>
        </a:solidFill>
      </dgm:spPr>
      <dgm:t>
        <a:bodyPr/>
        <a:lstStyle/>
        <a:p>
          <a:r>
            <a:rPr lang="en-US" dirty="0" smtClean="0">
              <a:solidFill>
                <a:schemeClr val="tx1"/>
              </a:solidFill>
            </a:rPr>
            <a:t>Engineers</a:t>
          </a:r>
        </a:p>
        <a:p>
          <a:r>
            <a:rPr lang="en-US" dirty="0" smtClean="0">
              <a:solidFill>
                <a:schemeClr val="tx1"/>
              </a:solidFill>
            </a:rPr>
            <a:t>(matrix)</a:t>
          </a:r>
          <a:endParaRPr lang="en-US" dirty="0">
            <a:solidFill>
              <a:schemeClr val="tx1"/>
            </a:solidFill>
          </a:endParaRPr>
        </a:p>
      </dgm:t>
    </dgm:pt>
    <dgm:pt modelId="{B715610B-576A-DF45-8A66-784564C518C9}" type="parTrans" cxnId="{AC7C5543-E590-DC43-83A2-1A8E121ED769}">
      <dgm:prSet/>
      <dgm:spPr/>
      <dgm:t>
        <a:bodyPr/>
        <a:lstStyle/>
        <a:p>
          <a:endParaRPr lang="en-US"/>
        </a:p>
      </dgm:t>
    </dgm:pt>
    <dgm:pt modelId="{6213E044-8E1D-1848-9EDF-6708736FB5D4}" type="sibTrans" cxnId="{AC7C5543-E590-DC43-83A2-1A8E121ED769}">
      <dgm:prSet/>
      <dgm:spPr/>
      <dgm:t>
        <a:bodyPr/>
        <a:lstStyle/>
        <a:p>
          <a:endParaRPr lang="en-US"/>
        </a:p>
      </dgm:t>
    </dgm:pt>
    <dgm:pt modelId="{77319C47-2FF2-6447-ABBC-9BE5968CD11B}">
      <dgm:prSet phldrT="[Text]"/>
      <dgm:spPr>
        <a:solidFill>
          <a:srgbClr val="0094CA"/>
        </a:solidFill>
      </dgm:spPr>
      <dgm:t>
        <a:bodyPr/>
        <a:lstStyle/>
        <a:p>
          <a:r>
            <a:rPr lang="en-US" dirty="0" smtClean="0">
              <a:solidFill>
                <a:schemeClr val="tx1"/>
              </a:solidFill>
            </a:rPr>
            <a:t>Project Planners</a:t>
          </a:r>
        </a:p>
        <a:p>
          <a:r>
            <a:rPr lang="en-US" dirty="0" smtClean="0">
              <a:solidFill>
                <a:schemeClr val="tx1"/>
              </a:solidFill>
            </a:rPr>
            <a:t>(matrix)</a:t>
          </a:r>
          <a:endParaRPr lang="en-US" dirty="0">
            <a:solidFill>
              <a:schemeClr val="tx1"/>
            </a:solidFill>
          </a:endParaRPr>
        </a:p>
      </dgm:t>
    </dgm:pt>
    <dgm:pt modelId="{4930BC5A-7869-B94D-81AB-14516A07589A}" type="parTrans" cxnId="{DC169096-B0E6-1242-AEF1-6A5E3CFA942F}">
      <dgm:prSet/>
      <dgm:spPr/>
      <dgm:t>
        <a:bodyPr/>
        <a:lstStyle/>
        <a:p>
          <a:endParaRPr lang="en-US"/>
        </a:p>
      </dgm:t>
    </dgm:pt>
    <dgm:pt modelId="{68FA4018-F2E1-9945-BB83-213DBC71CDDC}" type="sibTrans" cxnId="{DC169096-B0E6-1242-AEF1-6A5E3CFA942F}">
      <dgm:prSet/>
      <dgm:spPr/>
      <dgm:t>
        <a:bodyPr/>
        <a:lstStyle/>
        <a:p>
          <a:endParaRPr lang="en-US"/>
        </a:p>
      </dgm:t>
    </dgm:pt>
    <dgm:pt modelId="{CBAC4A94-733E-EB42-A3A5-2E1EEDA95664}">
      <dgm:prSet phldrT="[Text]"/>
      <dgm:spPr>
        <a:solidFill>
          <a:srgbClr val="0094CA"/>
        </a:solidFill>
      </dgm:spPr>
      <dgm:t>
        <a:bodyPr/>
        <a:lstStyle/>
        <a:p>
          <a:r>
            <a:rPr lang="en-US" dirty="0" smtClean="0">
              <a:solidFill>
                <a:schemeClr val="tx1"/>
              </a:solidFill>
            </a:rPr>
            <a:t>Scientists</a:t>
          </a:r>
        </a:p>
        <a:p>
          <a:r>
            <a:rPr lang="en-US" dirty="0" smtClean="0">
              <a:solidFill>
                <a:schemeClr val="tx1"/>
              </a:solidFill>
            </a:rPr>
            <a:t>(matrix)</a:t>
          </a:r>
          <a:endParaRPr lang="en-US" dirty="0">
            <a:solidFill>
              <a:schemeClr val="tx1"/>
            </a:solidFill>
          </a:endParaRPr>
        </a:p>
      </dgm:t>
    </dgm:pt>
    <dgm:pt modelId="{A8FCC76C-5E61-204C-B032-B07E102FBE0C}" type="parTrans" cxnId="{37355AFA-BDC7-6C42-AA7C-770BC7E80823}">
      <dgm:prSet/>
      <dgm:spPr/>
      <dgm:t>
        <a:bodyPr/>
        <a:lstStyle/>
        <a:p>
          <a:endParaRPr lang="en-US"/>
        </a:p>
      </dgm:t>
    </dgm:pt>
    <dgm:pt modelId="{5B423F0E-54F3-114A-A8AE-7A864423E942}" type="sibTrans" cxnId="{37355AFA-BDC7-6C42-AA7C-770BC7E80823}">
      <dgm:prSet/>
      <dgm:spPr/>
      <dgm:t>
        <a:bodyPr/>
        <a:lstStyle/>
        <a:p>
          <a:endParaRPr lang="en-US"/>
        </a:p>
      </dgm:t>
    </dgm:pt>
    <dgm:pt modelId="{244D2162-F268-3B4E-819B-2A9DEBED3DB2}">
      <dgm:prSet phldrT="[Text]"/>
      <dgm:spPr>
        <a:solidFill>
          <a:srgbClr val="0094CA"/>
        </a:solidFill>
      </dgm:spPr>
      <dgm:t>
        <a:bodyPr/>
        <a:lstStyle/>
        <a:p>
          <a:r>
            <a:rPr lang="en-US" dirty="0" smtClean="0">
              <a:solidFill>
                <a:schemeClr val="tx1"/>
              </a:solidFill>
            </a:rPr>
            <a:t>Construction Management</a:t>
          </a:r>
        </a:p>
        <a:p>
          <a:r>
            <a:rPr lang="en-US" dirty="0" smtClean="0">
              <a:solidFill>
                <a:schemeClr val="tx1"/>
              </a:solidFill>
            </a:rPr>
            <a:t>(2016+)</a:t>
          </a:r>
          <a:endParaRPr lang="en-US" dirty="0">
            <a:solidFill>
              <a:schemeClr val="tx1"/>
            </a:solidFill>
          </a:endParaRPr>
        </a:p>
      </dgm:t>
    </dgm:pt>
    <dgm:pt modelId="{FB582ED8-2AAB-9A44-90EE-9D85F7AAC733}" type="parTrans" cxnId="{2AE2B533-6987-5D44-A931-965442AA84C5}">
      <dgm:prSet/>
      <dgm:spPr/>
      <dgm:t>
        <a:bodyPr/>
        <a:lstStyle/>
        <a:p>
          <a:endParaRPr lang="en-US"/>
        </a:p>
      </dgm:t>
    </dgm:pt>
    <dgm:pt modelId="{9AF707BD-3B4E-D948-95B8-53E0FA4FCDCA}" type="sibTrans" cxnId="{2AE2B533-6987-5D44-A931-965442AA84C5}">
      <dgm:prSet/>
      <dgm:spPr/>
      <dgm:t>
        <a:bodyPr/>
        <a:lstStyle/>
        <a:p>
          <a:endParaRPr lang="en-US"/>
        </a:p>
      </dgm:t>
    </dgm:pt>
    <dgm:pt modelId="{67327D4E-E462-EC43-A2AD-D01CDE5F5A20}">
      <dgm:prSet phldrT="[Text]"/>
      <dgm:spPr>
        <a:solidFill>
          <a:srgbClr val="0094CA"/>
        </a:solidFill>
      </dgm:spPr>
      <dgm:t>
        <a:bodyPr/>
        <a:lstStyle/>
        <a:p>
          <a:r>
            <a:rPr lang="en-US" dirty="0" smtClean="0">
              <a:solidFill>
                <a:schemeClr val="tx1"/>
              </a:solidFill>
            </a:rPr>
            <a:t>S. Ossowski</a:t>
          </a:r>
          <a:endParaRPr lang="en-US" dirty="0">
            <a:solidFill>
              <a:schemeClr val="tx1"/>
            </a:solidFill>
          </a:endParaRPr>
        </a:p>
      </dgm:t>
    </dgm:pt>
    <dgm:pt modelId="{CA68415E-D127-2943-AD12-A718B2EDDA70}" type="parTrans" cxnId="{609264FB-46D4-6D49-94DD-1ADE7B9F17C0}">
      <dgm:prSet/>
      <dgm:spPr/>
      <dgm:t>
        <a:bodyPr/>
        <a:lstStyle/>
        <a:p>
          <a:endParaRPr lang="en-US"/>
        </a:p>
      </dgm:t>
    </dgm:pt>
    <dgm:pt modelId="{0BD116CE-F02F-524D-91DD-94692A01B0C5}" type="sibTrans" cxnId="{609264FB-46D4-6D49-94DD-1ADE7B9F17C0}">
      <dgm:prSet/>
      <dgm:spPr/>
      <dgm:t>
        <a:bodyPr/>
        <a:lstStyle/>
        <a:p>
          <a:endParaRPr lang="en-US"/>
        </a:p>
      </dgm:t>
    </dgm:pt>
    <dgm:pt modelId="{57513844-FEDD-5D48-A790-B36B87304732}">
      <dgm:prSet phldrT="[Text]"/>
      <dgm:spPr>
        <a:solidFill>
          <a:srgbClr val="0094CA"/>
        </a:solidFill>
      </dgm:spPr>
      <dgm:t>
        <a:bodyPr/>
        <a:lstStyle/>
        <a:p>
          <a:r>
            <a:rPr lang="en-US" dirty="0" smtClean="0">
              <a:solidFill>
                <a:schemeClr val="tx1"/>
              </a:solidFill>
            </a:rPr>
            <a:t>S. Ossowski</a:t>
          </a:r>
          <a:endParaRPr lang="en-US" dirty="0">
            <a:solidFill>
              <a:schemeClr val="tx1"/>
            </a:solidFill>
          </a:endParaRPr>
        </a:p>
      </dgm:t>
    </dgm:pt>
    <dgm:pt modelId="{C30B8CBD-071E-2C40-83CF-6D6447241931}" type="parTrans" cxnId="{996EAFAA-8D64-824D-8F88-2F1E640CF390}">
      <dgm:prSet/>
      <dgm:spPr/>
      <dgm:t>
        <a:bodyPr/>
        <a:lstStyle/>
        <a:p>
          <a:endParaRPr lang="en-US"/>
        </a:p>
      </dgm:t>
    </dgm:pt>
    <dgm:pt modelId="{916123CF-E5F3-6D4B-B2C3-45250E25E047}" type="sibTrans" cxnId="{996EAFAA-8D64-824D-8F88-2F1E640CF390}">
      <dgm:prSet/>
      <dgm:spPr/>
      <dgm:t>
        <a:bodyPr/>
        <a:lstStyle/>
        <a:p>
          <a:endParaRPr lang="en-US"/>
        </a:p>
      </dgm:t>
    </dgm:pt>
    <dgm:pt modelId="{C0B2BC45-86FF-714D-9B8F-CCABBD32FA4B}">
      <dgm:prSet phldrT="[Text]"/>
      <dgm:spPr>
        <a:solidFill>
          <a:srgbClr val="0094CA"/>
        </a:solidFill>
      </dgm:spPr>
      <dgm:t>
        <a:bodyPr/>
        <a:lstStyle/>
        <a:p>
          <a:r>
            <a:rPr lang="en-US" dirty="0" smtClean="0">
              <a:solidFill>
                <a:schemeClr val="tx1"/>
              </a:solidFill>
            </a:rPr>
            <a:t>S. Ossowski</a:t>
          </a:r>
          <a:endParaRPr lang="en-US" dirty="0">
            <a:solidFill>
              <a:schemeClr val="tx1"/>
            </a:solidFill>
          </a:endParaRPr>
        </a:p>
      </dgm:t>
    </dgm:pt>
    <dgm:pt modelId="{8CD1A60D-6DCA-E141-8F87-1B7536FAC9CC}" type="parTrans" cxnId="{9E0E3524-F553-D54C-8F64-3FB84635CD4B}">
      <dgm:prSet/>
      <dgm:spPr/>
      <dgm:t>
        <a:bodyPr/>
        <a:lstStyle/>
        <a:p>
          <a:endParaRPr lang="en-US"/>
        </a:p>
      </dgm:t>
    </dgm:pt>
    <dgm:pt modelId="{17BCE847-B675-2C4B-945D-53C844D206F9}" type="sibTrans" cxnId="{9E0E3524-F553-D54C-8F64-3FB84635CD4B}">
      <dgm:prSet/>
      <dgm:spPr/>
      <dgm:t>
        <a:bodyPr/>
        <a:lstStyle/>
        <a:p>
          <a:endParaRPr lang="en-US"/>
        </a:p>
      </dgm:t>
    </dgm:pt>
    <dgm:pt modelId="{E9012D01-5F04-CF46-8037-1DF8A10E8CDF}">
      <dgm:prSet phldrT="[Text]"/>
      <dgm:spPr>
        <a:solidFill>
          <a:srgbClr val="0094CA"/>
        </a:solidFill>
      </dgm:spPr>
      <dgm:t>
        <a:bodyPr/>
        <a:lstStyle/>
        <a:p>
          <a:r>
            <a:rPr lang="en-US" dirty="0" smtClean="0">
              <a:solidFill>
                <a:schemeClr val="tx1"/>
              </a:solidFill>
            </a:rPr>
            <a:t>E. Oksanen</a:t>
          </a:r>
        </a:p>
      </dgm:t>
    </dgm:pt>
    <dgm:pt modelId="{D7A6435F-0BBD-9545-AE20-4F467093B3FA}" type="parTrans" cxnId="{DF19DBE2-174F-D34F-9587-4CFA5387CB8D}">
      <dgm:prSet/>
      <dgm:spPr/>
      <dgm:t>
        <a:bodyPr/>
        <a:lstStyle/>
        <a:p>
          <a:endParaRPr lang="en-US"/>
        </a:p>
      </dgm:t>
    </dgm:pt>
    <dgm:pt modelId="{B02BB040-DAF9-FE4A-9311-902F22FC739C}" type="sibTrans" cxnId="{DF19DBE2-174F-D34F-9587-4CFA5387CB8D}">
      <dgm:prSet/>
      <dgm:spPr/>
      <dgm:t>
        <a:bodyPr/>
        <a:lstStyle/>
        <a:p>
          <a:endParaRPr lang="en-US"/>
        </a:p>
      </dgm:t>
    </dgm:pt>
    <dgm:pt modelId="{FDDEA8E6-3F7E-0743-A285-52DA3FAA190C}">
      <dgm:prSet phldrT="[Text]"/>
      <dgm:spPr>
        <a:solidFill>
          <a:srgbClr val="0094CA"/>
        </a:solidFill>
      </dgm:spPr>
      <dgm:t>
        <a:bodyPr/>
        <a:lstStyle/>
        <a:p>
          <a:r>
            <a:rPr lang="en-US" dirty="0" smtClean="0">
              <a:solidFill>
                <a:schemeClr val="tx1"/>
              </a:solidFill>
            </a:rPr>
            <a:t>A. Jackson</a:t>
          </a:r>
          <a:endParaRPr lang="en-US" dirty="0">
            <a:solidFill>
              <a:schemeClr val="tx1"/>
            </a:solidFill>
          </a:endParaRPr>
        </a:p>
      </dgm:t>
    </dgm:pt>
    <dgm:pt modelId="{8C25AE02-70CE-6B4F-AC43-806ED7D1A85D}" type="parTrans" cxnId="{4419D086-7DA9-EE4B-9E3B-AFC43E038AD0}">
      <dgm:prSet/>
      <dgm:spPr/>
      <dgm:t>
        <a:bodyPr/>
        <a:lstStyle/>
        <a:p>
          <a:endParaRPr lang="en-US"/>
        </a:p>
      </dgm:t>
    </dgm:pt>
    <dgm:pt modelId="{C85AC163-163C-7949-BF7B-5DE1E41495AC}" type="sibTrans" cxnId="{4419D086-7DA9-EE4B-9E3B-AFC43E038AD0}">
      <dgm:prSet/>
      <dgm:spPr/>
      <dgm:t>
        <a:bodyPr/>
        <a:lstStyle/>
        <a:p>
          <a:endParaRPr lang="en-US"/>
        </a:p>
      </dgm:t>
    </dgm:pt>
    <dgm:pt modelId="{93BFF840-DFD0-DD43-8CF1-02C90D9271B1}">
      <dgm:prSet phldrT="[Text]"/>
      <dgm:spPr>
        <a:solidFill>
          <a:srgbClr val="0094CA"/>
        </a:solidFill>
      </dgm:spPr>
      <dgm:t>
        <a:bodyPr/>
        <a:lstStyle/>
        <a:p>
          <a:r>
            <a:rPr lang="en-US" dirty="0" smtClean="0">
              <a:solidFill>
                <a:schemeClr val="tx1"/>
              </a:solidFill>
            </a:rPr>
            <a:t>M. Strobl</a:t>
          </a:r>
          <a:endParaRPr lang="en-US" dirty="0">
            <a:solidFill>
              <a:schemeClr val="tx1"/>
            </a:solidFill>
          </a:endParaRPr>
        </a:p>
      </dgm:t>
    </dgm:pt>
    <dgm:pt modelId="{895FD6B5-CFD4-AE42-8FA8-24C6DD5BDB38}" type="parTrans" cxnId="{30E91560-3DC5-DE48-8FE6-82EBA60A2680}">
      <dgm:prSet/>
      <dgm:spPr/>
      <dgm:t>
        <a:bodyPr/>
        <a:lstStyle/>
        <a:p>
          <a:endParaRPr lang="en-US"/>
        </a:p>
      </dgm:t>
    </dgm:pt>
    <dgm:pt modelId="{E7D686A1-1E13-BC4B-8A70-2EC989DFC35D}" type="sibTrans" cxnId="{30E91560-3DC5-DE48-8FE6-82EBA60A2680}">
      <dgm:prSet/>
      <dgm:spPr/>
      <dgm:t>
        <a:bodyPr/>
        <a:lstStyle/>
        <a:p>
          <a:endParaRPr lang="en-US"/>
        </a:p>
      </dgm:t>
    </dgm:pt>
    <dgm:pt modelId="{FE5787FC-5902-6D4A-BA91-A0D276CF4D9E}">
      <dgm:prSet phldrT="[Text]"/>
      <dgm:spPr>
        <a:solidFill>
          <a:srgbClr val="0094CA"/>
        </a:solidFill>
      </dgm:spPr>
      <dgm:t>
        <a:bodyPr/>
        <a:lstStyle/>
        <a:p>
          <a:r>
            <a:rPr lang="en-US" dirty="0" smtClean="0">
              <a:solidFill>
                <a:schemeClr val="tx1"/>
              </a:solidFill>
            </a:rPr>
            <a:t>G. Aprigliano</a:t>
          </a:r>
          <a:endParaRPr lang="en-US" dirty="0">
            <a:solidFill>
              <a:schemeClr val="tx1"/>
            </a:solidFill>
          </a:endParaRPr>
        </a:p>
      </dgm:t>
    </dgm:pt>
    <dgm:pt modelId="{204CFE8A-8851-D640-A14E-04716D040456}" type="parTrans" cxnId="{79027592-49D8-6448-814B-D0023A496D85}">
      <dgm:prSet/>
      <dgm:spPr/>
      <dgm:t>
        <a:bodyPr/>
        <a:lstStyle/>
        <a:p>
          <a:endParaRPr lang="en-US"/>
        </a:p>
      </dgm:t>
    </dgm:pt>
    <dgm:pt modelId="{A2F90E71-1EE8-F642-8D1A-B9379B4B371A}" type="sibTrans" cxnId="{79027592-49D8-6448-814B-D0023A496D85}">
      <dgm:prSet/>
      <dgm:spPr/>
      <dgm:t>
        <a:bodyPr/>
        <a:lstStyle/>
        <a:p>
          <a:endParaRPr lang="en-US"/>
        </a:p>
      </dgm:t>
    </dgm:pt>
    <dgm:pt modelId="{94A70A41-6245-194D-8F9F-B5861B0E48CC}">
      <dgm:prSet phldrT="[Text]"/>
      <dgm:spPr>
        <a:solidFill>
          <a:srgbClr val="0094CA"/>
        </a:solidFill>
      </dgm:spPr>
      <dgm:t>
        <a:bodyPr/>
        <a:lstStyle/>
        <a:p>
          <a:r>
            <a:rPr lang="en-US" dirty="0" smtClean="0">
              <a:solidFill>
                <a:schemeClr val="tx1"/>
              </a:solidFill>
            </a:rPr>
            <a:t>S. Pullen</a:t>
          </a:r>
          <a:endParaRPr lang="en-US" dirty="0">
            <a:solidFill>
              <a:schemeClr val="tx1"/>
            </a:solidFill>
          </a:endParaRPr>
        </a:p>
      </dgm:t>
    </dgm:pt>
    <dgm:pt modelId="{208B5052-741D-D341-B596-D4BB6EB99091}" type="parTrans" cxnId="{60D84233-CBD9-AA45-8974-C44088A8394D}">
      <dgm:prSet/>
      <dgm:spPr/>
      <dgm:t>
        <a:bodyPr/>
        <a:lstStyle/>
        <a:p>
          <a:endParaRPr lang="en-US"/>
        </a:p>
      </dgm:t>
    </dgm:pt>
    <dgm:pt modelId="{64642F71-015D-F74E-98BC-A4B2713C272E}" type="sibTrans" cxnId="{60D84233-CBD9-AA45-8974-C44088A8394D}">
      <dgm:prSet/>
      <dgm:spPr/>
      <dgm:t>
        <a:bodyPr/>
        <a:lstStyle/>
        <a:p>
          <a:endParaRPr lang="en-US"/>
        </a:p>
      </dgm:t>
    </dgm:pt>
    <dgm:pt modelId="{03FA261B-FDDE-AB46-983D-11B4A5F2128C}">
      <dgm:prSet phldrT="[Text]"/>
      <dgm:spPr>
        <a:solidFill>
          <a:srgbClr val="0094CA"/>
        </a:solidFill>
      </dgm:spPr>
      <dgm:t>
        <a:bodyPr/>
        <a:lstStyle/>
        <a:p>
          <a:r>
            <a:rPr lang="en-US" dirty="0" smtClean="0">
              <a:solidFill>
                <a:schemeClr val="tx1"/>
              </a:solidFill>
            </a:rPr>
            <a:t>C. Lopez</a:t>
          </a:r>
          <a:endParaRPr lang="en-US" dirty="0">
            <a:solidFill>
              <a:schemeClr val="tx1"/>
            </a:solidFill>
          </a:endParaRPr>
        </a:p>
      </dgm:t>
    </dgm:pt>
    <dgm:pt modelId="{64428C5A-3874-7545-9D5D-551F8DE233ED}" type="parTrans" cxnId="{C7A4EBA9-A167-B142-8EB5-4977AD0D6059}">
      <dgm:prSet/>
      <dgm:spPr/>
      <dgm:t>
        <a:bodyPr/>
        <a:lstStyle/>
        <a:p>
          <a:endParaRPr lang="en-US"/>
        </a:p>
      </dgm:t>
    </dgm:pt>
    <dgm:pt modelId="{094A7D65-BC7D-514D-8267-E1F1BA8EEEFE}" type="sibTrans" cxnId="{C7A4EBA9-A167-B142-8EB5-4977AD0D6059}">
      <dgm:prSet/>
      <dgm:spPr/>
      <dgm:t>
        <a:bodyPr/>
        <a:lstStyle/>
        <a:p>
          <a:endParaRPr lang="en-US"/>
        </a:p>
      </dgm:t>
    </dgm:pt>
    <dgm:pt modelId="{0D242A89-5FB8-D24D-B1D9-6324FF358666}">
      <dgm:prSet phldrT="[Text]"/>
      <dgm:spPr>
        <a:solidFill>
          <a:srgbClr val="0094CA"/>
        </a:solidFill>
      </dgm:spPr>
      <dgm:t>
        <a:bodyPr/>
        <a:lstStyle/>
        <a:p>
          <a:r>
            <a:rPr lang="en-US" dirty="0" smtClean="0">
              <a:solidFill>
                <a:schemeClr val="tx1"/>
              </a:solidFill>
            </a:rPr>
            <a:t>Z. Lazic</a:t>
          </a:r>
          <a:endParaRPr lang="en-US" dirty="0">
            <a:solidFill>
              <a:schemeClr val="tx1"/>
            </a:solidFill>
          </a:endParaRPr>
        </a:p>
      </dgm:t>
    </dgm:pt>
    <dgm:pt modelId="{735C864B-1DEF-F940-8895-CB1B81EFB4D1}" type="parTrans" cxnId="{89F5901E-C765-4240-87A0-CFA987252F69}">
      <dgm:prSet/>
      <dgm:spPr/>
      <dgm:t>
        <a:bodyPr/>
        <a:lstStyle/>
        <a:p>
          <a:endParaRPr lang="en-US"/>
        </a:p>
      </dgm:t>
    </dgm:pt>
    <dgm:pt modelId="{620BA0E5-255F-1445-9796-06A548C51AE3}" type="sibTrans" cxnId="{89F5901E-C765-4240-87A0-CFA987252F69}">
      <dgm:prSet/>
      <dgm:spPr/>
      <dgm:t>
        <a:bodyPr/>
        <a:lstStyle/>
        <a:p>
          <a:endParaRPr lang="en-US"/>
        </a:p>
      </dgm:t>
    </dgm:pt>
    <dgm:pt modelId="{36922A94-F23B-4C43-BF5A-2A2CB10657BC}">
      <dgm:prSet phldrT="[Text]"/>
      <dgm:spPr>
        <a:solidFill>
          <a:srgbClr val="0094CA"/>
        </a:solidFill>
      </dgm:spPr>
      <dgm:t>
        <a:bodyPr/>
        <a:lstStyle/>
        <a:p>
          <a:r>
            <a:rPr lang="en-US" dirty="0" smtClean="0">
              <a:solidFill>
                <a:schemeClr val="tx1"/>
              </a:solidFill>
            </a:rPr>
            <a:t>P. Bentley</a:t>
          </a:r>
          <a:endParaRPr lang="en-US" dirty="0">
            <a:solidFill>
              <a:schemeClr val="tx1"/>
            </a:solidFill>
          </a:endParaRPr>
        </a:p>
      </dgm:t>
    </dgm:pt>
    <dgm:pt modelId="{D51CC761-AD89-D44B-9FE1-57ABD438B1C8}" type="parTrans" cxnId="{9524162C-1810-B24E-8C40-6B19FFADDAC8}">
      <dgm:prSet/>
      <dgm:spPr/>
      <dgm:t>
        <a:bodyPr/>
        <a:lstStyle/>
        <a:p>
          <a:endParaRPr lang="en-US"/>
        </a:p>
      </dgm:t>
    </dgm:pt>
    <dgm:pt modelId="{837A6456-6B24-904C-9751-14A07E86C695}" type="sibTrans" cxnId="{9524162C-1810-B24E-8C40-6B19FFADDAC8}">
      <dgm:prSet/>
      <dgm:spPr/>
      <dgm:t>
        <a:bodyPr/>
        <a:lstStyle/>
        <a:p>
          <a:endParaRPr lang="en-US"/>
        </a:p>
      </dgm:t>
    </dgm:pt>
    <dgm:pt modelId="{7D02D4F1-7375-5F4D-B99F-5FC02678A8F6}">
      <dgm:prSet phldrT="[Text]"/>
      <dgm:spPr>
        <a:solidFill>
          <a:srgbClr val="0094CA"/>
        </a:solidFill>
      </dgm:spPr>
      <dgm:t>
        <a:bodyPr/>
        <a:lstStyle/>
        <a:p>
          <a:r>
            <a:rPr lang="en-US" dirty="0" smtClean="0">
              <a:solidFill>
                <a:schemeClr val="tx1"/>
              </a:solidFill>
            </a:rPr>
            <a:t>S. Ossowski</a:t>
          </a:r>
          <a:endParaRPr lang="en-US" dirty="0">
            <a:solidFill>
              <a:schemeClr val="tx1"/>
            </a:solidFill>
          </a:endParaRPr>
        </a:p>
      </dgm:t>
    </dgm:pt>
    <dgm:pt modelId="{10D77E58-B497-A348-B001-31D1170A433A}" type="parTrans" cxnId="{6644F3E4-4B9F-DA42-9F88-A2951BC9D0CA}">
      <dgm:prSet/>
      <dgm:spPr/>
      <dgm:t>
        <a:bodyPr/>
        <a:lstStyle/>
        <a:p>
          <a:endParaRPr lang="en-US"/>
        </a:p>
      </dgm:t>
    </dgm:pt>
    <dgm:pt modelId="{D13F6932-95EA-404C-B97F-0E645942053D}" type="sibTrans" cxnId="{6644F3E4-4B9F-DA42-9F88-A2951BC9D0CA}">
      <dgm:prSet/>
      <dgm:spPr/>
      <dgm:t>
        <a:bodyPr/>
        <a:lstStyle/>
        <a:p>
          <a:endParaRPr lang="en-US"/>
        </a:p>
      </dgm:t>
    </dgm:pt>
    <dgm:pt modelId="{DF2F3A58-0395-2845-8450-2BC2D710A665}" type="pres">
      <dgm:prSet presAssocID="{92C71C13-2AF1-FD49-B49B-39CCE84EC3D8}" presName="hierChild1" presStyleCnt="0">
        <dgm:presLayoutVars>
          <dgm:orgChart val="1"/>
          <dgm:chPref val="1"/>
          <dgm:dir/>
          <dgm:animOne val="branch"/>
          <dgm:animLvl val="lvl"/>
          <dgm:resizeHandles/>
        </dgm:presLayoutVars>
      </dgm:prSet>
      <dgm:spPr/>
      <dgm:t>
        <a:bodyPr/>
        <a:lstStyle/>
        <a:p>
          <a:endParaRPr lang="en-US"/>
        </a:p>
      </dgm:t>
    </dgm:pt>
    <dgm:pt modelId="{2872DAF9-4942-F343-8727-9052FFE1FCA7}" type="pres">
      <dgm:prSet presAssocID="{004AF91F-F97D-9341-A778-CAE3C916D55B}" presName="hierRoot1" presStyleCnt="0">
        <dgm:presLayoutVars>
          <dgm:hierBranch val="init"/>
        </dgm:presLayoutVars>
      </dgm:prSet>
      <dgm:spPr/>
    </dgm:pt>
    <dgm:pt modelId="{19DBC090-F751-D34C-B783-9F5E9EBB828C}" type="pres">
      <dgm:prSet presAssocID="{004AF91F-F97D-9341-A778-CAE3C916D55B}" presName="rootComposite1" presStyleCnt="0"/>
      <dgm:spPr/>
    </dgm:pt>
    <dgm:pt modelId="{7E769CF9-64FE-D348-95F2-3C37E75EAB60}" type="pres">
      <dgm:prSet presAssocID="{004AF91F-F97D-9341-A778-CAE3C916D55B}" presName="rootText1" presStyleLbl="node0" presStyleIdx="0" presStyleCnt="1" custScaleX="145213" custLinFactNeighborX="4003">
        <dgm:presLayoutVars>
          <dgm:chPref val="3"/>
        </dgm:presLayoutVars>
      </dgm:prSet>
      <dgm:spPr/>
      <dgm:t>
        <a:bodyPr/>
        <a:lstStyle/>
        <a:p>
          <a:endParaRPr lang="en-US"/>
        </a:p>
      </dgm:t>
    </dgm:pt>
    <dgm:pt modelId="{A68C33DF-D839-5944-8ACA-83240847FFCC}" type="pres">
      <dgm:prSet presAssocID="{004AF91F-F97D-9341-A778-CAE3C916D55B}" presName="rootConnector1" presStyleLbl="node1" presStyleIdx="0" presStyleCnt="0"/>
      <dgm:spPr/>
      <dgm:t>
        <a:bodyPr/>
        <a:lstStyle/>
        <a:p>
          <a:endParaRPr lang="en-US"/>
        </a:p>
      </dgm:t>
    </dgm:pt>
    <dgm:pt modelId="{CE9E2F1B-5BAF-1C4E-B8D9-D7DE156EAE93}" type="pres">
      <dgm:prSet presAssocID="{004AF91F-F97D-9341-A778-CAE3C916D55B}" presName="hierChild2" presStyleCnt="0"/>
      <dgm:spPr/>
    </dgm:pt>
    <dgm:pt modelId="{B5388528-5A51-8C4B-A194-1383B71CB827}" type="pres">
      <dgm:prSet presAssocID="{FB582ED8-2AAB-9A44-90EE-9D85F7AAC733}" presName="Name37" presStyleLbl="parChTrans1D2" presStyleIdx="0" presStyleCnt="4"/>
      <dgm:spPr/>
      <dgm:t>
        <a:bodyPr/>
        <a:lstStyle/>
        <a:p>
          <a:endParaRPr lang="en-US"/>
        </a:p>
      </dgm:t>
    </dgm:pt>
    <dgm:pt modelId="{D87F6D33-EAC5-8949-B17F-B64B6C1606CF}" type="pres">
      <dgm:prSet presAssocID="{244D2162-F268-3B4E-819B-2A9DEBED3DB2}" presName="hierRoot2" presStyleCnt="0">
        <dgm:presLayoutVars>
          <dgm:hierBranch val="init"/>
        </dgm:presLayoutVars>
      </dgm:prSet>
      <dgm:spPr/>
    </dgm:pt>
    <dgm:pt modelId="{73D2C3ED-6B4E-8849-ACBB-CB3CF6633B79}" type="pres">
      <dgm:prSet presAssocID="{244D2162-F268-3B4E-819B-2A9DEBED3DB2}" presName="rootComposite" presStyleCnt="0"/>
      <dgm:spPr/>
    </dgm:pt>
    <dgm:pt modelId="{70D5B950-6B2F-B543-B2F8-9F4D28A732BF}" type="pres">
      <dgm:prSet presAssocID="{244D2162-F268-3B4E-819B-2A9DEBED3DB2}" presName="rootText" presStyleLbl="node2" presStyleIdx="0" presStyleCnt="4" custLinFactNeighborX="4003">
        <dgm:presLayoutVars>
          <dgm:chPref val="3"/>
        </dgm:presLayoutVars>
      </dgm:prSet>
      <dgm:spPr/>
      <dgm:t>
        <a:bodyPr/>
        <a:lstStyle/>
        <a:p>
          <a:endParaRPr lang="en-US"/>
        </a:p>
      </dgm:t>
    </dgm:pt>
    <dgm:pt modelId="{BBC55213-BB99-AE4E-AAC4-DAD42CDA7712}" type="pres">
      <dgm:prSet presAssocID="{244D2162-F268-3B4E-819B-2A9DEBED3DB2}" presName="rootConnector" presStyleLbl="node2" presStyleIdx="0" presStyleCnt="4"/>
      <dgm:spPr/>
      <dgm:t>
        <a:bodyPr/>
        <a:lstStyle/>
        <a:p>
          <a:endParaRPr lang="en-US"/>
        </a:p>
      </dgm:t>
    </dgm:pt>
    <dgm:pt modelId="{70ED7F09-416B-E241-93B6-EFCF446B958A}" type="pres">
      <dgm:prSet presAssocID="{244D2162-F268-3B4E-819B-2A9DEBED3DB2}" presName="hierChild4" presStyleCnt="0"/>
      <dgm:spPr/>
    </dgm:pt>
    <dgm:pt modelId="{A6B051E0-3413-D94C-90A9-EBA590F43782}" type="pres">
      <dgm:prSet presAssocID="{244D2162-F268-3B4E-819B-2A9DEBED3DB2}" presName="hierChild5" presStyleCnt="0"/>
      <dgm:spPr/>
    </dgm:pt>
    <dgm:pt modelId="{7AF3DB5E-9BB3-8641-A16B-1AD2659C0E8F}" type="pres">
      <dgm:prSet presAssocID="{B715610B-576A-DF45-8A66-784564C518C9}" presName="Name37" presStyleLbl="parChTrans1D2" presStyleIdx="1" presStyleCnt="4"/>
      <dgm:spPr/>
      <dgm:t>
        <a:bodyPr/>
        <a:lstStyle/>
        <a:p>
          <a:endParaRPr lang="en-US"/>
        </a:p>
      </dgm:t>
    </dgm:pt>
    <dgm:pt modelId="{E00EC302-EA77-9E47-BD8A-24EDE2EE493D}" type="pres">
      <dgm:prSet presAssocID="{F8ED5B16-44C7-BB43-89BD-161F581B2CEB}" presName="hierRoot2" presStyleCnt="0">
        <dgm:presLayoutVars>
          <dgm:hierBranch val="init"/>
        </dgm:presLayoutVars>
      </dgm:prSet>
      <dgm:spPr/>
    </dgm:pt>
    <dgm:pt modelId="{65BFB7B8-3B30-2546-97BE-C9BB0041E7BD}" type="pres">
      <dgm:prSet presAssocID="{F8ED5B16-44C7-BB43-89BD-161F581B2CEB}" presName="rootComposite" presStyleCnt="0"/>
      <dgm:spPr/>
    </dgm:pt>
    <dgm:pt modelId="{02F09235-9381-2D41-9EA3-605AE1F6E652}" type="pres">
      <dgm:prSet presAssocID="{F8ED5B16-44C7-BB43-89BD-161F581B2CEB}" presName="rootText" presStyleLbl="node2" presStyleIdx="1" presStyleCnt="4">
        <dgm:presLayoutVars>
          <dgm:chPref val="3"/>
        </dgm:presLayoutVars>
      </dgm:prSet>
      <dgm:spPr/>
      <dgm:t>
        <a:bodyPr/>
        <a:lstStyle/>
        <a:p>
          <a:endParaRPr lang="en-US"/>
        </a:p>
      </dgm:t>
    </dgm:pt>
    <dgm:pt modelId="{650F1338-7545-274F-8A28-98A5D2D7EC26}" type="pres">
      <dgm:prSet presAssocID="{F8ED5B16-44C7-BB43-89BD-161F581B2CEB}" presName="rootConnector" presStyleLbl="node2" presStyleIdx="1" presStyleCnt="4"/>
      <dgm:spPr/>
      <dgm:t>
        <a:bodyPr/>
        <a:lstStyle/>
        <a:p>
          <a:endParaRPr lang="en-US"/>
        </a:p>
      </dgm:t>
    </dgm:pt>
    <dgm:pt modelId="{F300CD9B-B263-CD4E-A597-F90F60243B83}" type="pres">
      <dgm:prSet presAssocID="{F8ED5B16-44C7-BB43-89BD-161F581B2CEB}" presName="hierChild4" presStyleCnt="0"/>
      <dgm:spPr/>
    </dgm:pt>
    <dgm:pt modelId="{F8225048-DE2B-9342-94E4-3D248B3DE92E}" type="pres">
      <dgm:prSet presAssocID="{204CFE8A-8851-D640-A14E-04716D040456}" presName="Name37" presStyleLbl="parChTrans1D3" presStyleIdx="0" presStyleCnt="12"/>
      <dgm:spPr/>
      <dgm:t>
        <a:bodyPr/>
        <a:lstStyle/>
        <a:p>
          <a:endParaRPr lang="en-US"/>
        </a:p>
      </dgm:t>
    </dgm:pt>
    <dgm:pt modelId="{D13DB2C2-71CF-8D4A-A0A0-C80D09F055BD}" type="pres">
      <dgm:prSet presAssocID="{FE5787FC-5902-6D4A-BA91-A0D276CF4D9E}" presName="hierRoot2" presStyleCnt="0">
        <dgm:presLayoutVars>
          <dgm:hierBranch val="init"/>
        </dgm:presLayoutVars>
      </dgm:prSet>
      <dgm:spPr/>
    </dgm:pt>
    <dgm:pt modelId="{571A70DB-A215-C344-8AD1-AE9BF8FDC63E}" type="pres">
      <dgm:prSet presAssocID="{FE5787FC-5902-6D4A-BA91-A0D276CF4D9E}" presName="rootComposite" presStyleCnt="0"/>
      <dgm:spPr/>
    </dgm:pt>
    <dgm:pt modelId="{928BBE88-749A-2A43-9046-C6CAD513E90F}" type="pres">
      <dgm:prSet presAssocID="{FE5787FC-5902-6D4A-BA91-A0D276CF4D9E}" presName="rootText" presStyleLbl="node3" presStyleIdx="0" presStyleCnt="12">
        <dgm:presLayoutVars>
          <dgm:chPref val="3"/>
        </dgm:presLayoutVars>
      </dgm:prSet>
      <dgm:spPr/>
      <dgm:t>
        <a:bodyPr/>
        <a:lstStyle/>
        <a:p>
          <a:endParaRPr lang="en-US"/>
        </a:p>
      </dgm:t>
    </dgm:pt>
    <dgm:pt modelId="{9C7357E7-0ACE-6C47-86B3-E80E6679BC0C}" type="pres">
      <dgm:prSet presAssocID="{FE5787FC-5902-6D4A-BA91-A0D276CF4D9E}" presName="rootConnector" presStyleLbl="node3" presStyleIdx="0" presStyleCnt="12"/>
      <dgm:spPr/>
      <dgm:t>
        <a:bodyPr/>
        <a:lstStyle/>
        <a:p>
          <a:endParaRPr lang="en-US"/>
        </a:p>
      </dgm:t>
    </dgm:pt>
    <dgm:pt modelId="{C05CD07E-E863-3545-B2F3-8346F54760AE}" type="pres">
      <dgm:prSet presAssocID="{FE5787FC-5902-6D4A-BA91-A0D276CF4D9E}" presName="hierChild4" presStyleCnt="0"/>
      <dgm:spPr/>
    </dgm:pt>
    <dgm:pt modelId="{3F28DE82-993F-E74A-9D7C-EBEE8AB1A261}" type="pres">
      <dgm:prSet presAssocID="{FE5787FC-5902-6D4A-BA91-A0D276CF4D9E}" presName="hierChild5" presStyleCnt="0"/>
      <dgm:spPr/>
    </dgm:pt>
    <dgm:pt modelId="{A8DF0DBC-E224-0F42-8F78-DB63B6577ED8}" type="pres">
      <dgm:prSet presAssocID="{64428C5A-3874-7545-9D5D-551F8DE233ED}" presName="Name37" presStyleLbl="parChTrans1D3" presStyleIdx="1" presStyleCnt="12"/>
      <dgm:spPr/>
      <dgm:t>
        <a:bodyPr/>
        <a:lstStyle/>
        <a:p>
          <a:endParaRPr lang="en-US"/>
        </a:p>
      </dgm:t>
    </dgm:pt>
    <dgm:pt modelId="{D581064F-F72D-044F-8D3C-1FD24E21F9C6}" type="pres">
      <dgm:prSet presAssocID="{03FA261B-FDDE-AB46-983D-11B4A5F2128C}" presName="hierRoot2" presStyleCnt="0">
        <dgm:presLayoutVars>
          <dgm:hierBranch val="init"/>
        </dgm:presLayoutVars>
      </dgm:prSet>
      <dgm:spPr/>
    </dgm:pt>
    <dgm:pt modelId="{0F858A07-8327-EA49-905B-5133CCFF224C}" type="pres">
      <dgm:prSet presAssocID="{03FA261B-FDDE-AB46-983D-11B4A5F2128C}" presName="rootComposite" presStyleCnt="0"/>
      <dgm:spPr/>
    </dgm:pt>
    <dgm:pt modelId="{C8463458-92AB-964A-BA6A-2A13D818C47B}" type="pres">
      <dgm:prSet presAssocID="{03FA261B-FDDE-AB46-983D-11B4A5F2128C}" presName="rootText" presStyleLbl="node3" presStyleIdx="1" presStyleCnt="12">
        <dgm:presLayoutVars>
          <dgm:chPref val="3"/>
        </dgm:presLayoutVars>
      </dgm:prSet>
      <dgm:spPr/>
      <dgm:t>
        <a:bodyPr/>
        <a:lstStyle/>
        <a:p>
          <a:endParaRPr lang="en-US"/>
        </a:p>
      </dgm:t>
    </dgm:pt>
    <dgm:pt modelId="{BF8E27EA-50AA-B441-AA01-D6EB4E0D93BF}" type="pres">
      <dgm:prSet presAssocID="{03FA261B-FDDE-AB46-983D-11B4A5F2128C}" presName="rootConnector" presStyleLbl="node3" presStyleIdx="1" presStyleCnt="12"/>
      <dgm:spPr/>
      <dgm:t>
        <a:bodyPr/>
        <a:lstStyle/>
        <a:p>
          <a:endParaRPr lang="en-US"/>
        </a:p>
      </dgm:t>
    </dgm:pt>
    <dgm:pt modelId="{121C4593-3C7B-2945-B830-0DDDF720C758}" type="pres">
      <dgm:prSet presAssocID="{03FA261B-FDDE-AB46-983D-11B4A5F2128C}" presName="hierChild4" presStyleCnt="0"/>
      <dgm:spPr/>
    </dgm:pt>
    <dgm:pt modelId="{3600FD99-63D5-B345-AF38-E6ECE3441F96}" type="pres">
      <dgm:prSet presAssocID="{03FA261B-FDDE-AB46-983D-11B4A5F2128C}" presName="hierChild5" presStyleCnt="0"/>
      <dgm:spPr/>
    </dgm:pt>
    <dgm:pt modelId="{D35EB43B-A685-6E46-9892-864737D53AC8}" type="pres">
      <dgm:prSet presAssocID="{208B5052-741D-D341-B596-D4BB6EB99091}" presName="Name37" presStyleLbl="parChTrans1D3" presStyleIdx="2" presStyleCnt="12"/>
      <dgm:spPr/>
      <dgm:t>
        <a:bodyPr/>
        <a:lstStyle/>
        <a:p>
          <a:endParaRPr lang="en-US"/>
        </a:p>
      </dgm:t>
    </dgm:pt>
    <dgm:pt modelId="{EA1E17F4-D89A-DE44-B5C2-B10BB8369701}" type="pres">
      <dgm:prSet presAssocID="{94A70A41-6245-194D-8F9F-B5861B0E48CC}" presName="hierRoot2" presStyleCnt="0">
        <dgm:presLayoutVars>
          <dgm:hierBranch val="init"/>
        </dgm:presLayoutVars>
      </dgm:prSet>
      <dgm:spPr/>
    </dgm:pt>
    <dgm:pt modelId="{7308D014-A85F-944E-B420-949052CE4AC7}" type="pres">
      <dgm:prSet presAssocID="{94A70A41-6245-194D-8F9F-B5861B0E48CC}" presName="rootComposite" presStyleCnt="0"/>
      <dgm:spPr/>
    </dgm:pt>
    <dgm:pt modelId="{913E0CDB-F99C-F34B-8C2A-22AC8385DDC3}" type="pres">
      <dgm:prSet presAssocID="{94A70A41-6245-194D-8F9F-B5861B0E48CC}" presName="rootText" presStyleLbl="node3" presStyleIdx="2" presStyleCnt="12">
        <dgm:presLayoutVars>
          <dgm:chPref val="3"/>
        </dgm:presLayoutVars>
      </dgm:prSet>
      <dgm:spPr/>
      <dgm:t>
        <a:bodyPr/>
        <a:lstStyle/>
        <a:p>
          <a:endParaRPr lang="en-US"/>
        </a:p>
      </dgm:t>
    </dgm:pt>
    <dgm:pt modelId="{53E40F93-2835-2E48-822F-A8E43D220BB6}" type="pres">
      <dgm:prSet presAssocID="{94A70A41-6245-194D-8F9F-B5861B0E48CC}" presName="rootConnector" presStyleLbl="node3" presStyleIdx="2" presStyleCnt="12"/>
      <dgm:spPr/>
      <dgm:t>
        <a:bodyPr/>
        <a:lstStyle/>
        <a:p>
          <a:endParaRPr lang="en-US"/>
        </a:p>
      </dgm:t>
    </dgm:pt>
    <dgm:pt modelId="{D733A10A-AC75-D14C-B231-AC8334045868}" type="pres">
      <dgm:prSet presAssocID="{94A70A41-6245-194D-8F9F-B5861B0E48CC}" presName="hierChild4" presStyleCnt="0"/>
      <dgm:spPr/>
    </dgm:pt>
    <dgm:pt modelId="{D323D1E7-8EA6-2A41-A63C-3EBF06AFA0F4}" type="pres">
      <dgm:prSet presAssocID="{94A70A41-6245-194D-8F9F-B5861B0E48CC}" presName="hierChild5" presStyleCnt="0"/>
      <dgm:spPr/>
    </dgm:pt>
    <dgm:pt modelId="{5151392A-6ECC-BE48-8913-E9BEB039ADB1}" type="pres">
      <dgm:prSet presAssocID="{735C864B-1DEF-F940-8895-CB1B81EFB4D1}" presName="Name37" presStyleLbl="parChTrans1D3" presStyleIdx="3" presStyleCnt="12"/>
      <dgm:spPr/>
      <dgm:t>
        <a:bodyPr/>
        <a:lstStyle/>
        <a:p>
          <a:endParaRPr lang="en-US"/>
        </a:p>
      </dgm:t>
    </dgm:pt>
    <dgm:pt modelId="{BE0A09B7-27E8-BE4D-88F0-C8F5B15E9281}" type="pres">
      <dgm:prSet presAssocID="{0D242A89-5FB8-D24D-B1D9-6324FF358666}" presName="hierRoot2" presStyleCnt="0">
        <dgm:presLayoutVars>
          <dgm:hierBranch val="init"/>
        </dgm:presLayoutVars>
      </dgm:prSet>
      <dgm:spPr/>
    </dgm:pt>
    <dgm:pt modelId="{09A3983A-C5A6-924A-A851-74D1592F9AA5}" type="pres">
      <dgm:prSet presAssocID="{0D242A89-5FB8-D24D-B1D9-6324FF358666}" presName="rootComposite" presStyleCnt="0"/>
      <dgm:spPr/>
    </dgm:pt>
    <dgm:pt modelId="{614297C7-2188-9849-9DFB-E5536BDF707A}" type="pres">
      <dgm:prSet presAssocID="{0D242A89-5FB8-D24D-B1D9-6324FF358666}" presName="rootText" presStyleLbl="node3" presStyleIdx="3" presStyleCnt="12">
        <dgm:presLayoutVars>
          <dgm:chPref val="3"/>
        </dgm:presLayoutVars>
      </dgm:prSet>
      <dgm:spPr/>
      <dgm:t>
        <a:bodyPr/>
        <a:lstStyle/>
        <a:p>
          <a:endParaRPr lang="en-US"/>
        </a:p>
      </dgm:t>
    </dgm:pt>
    <dgm:pt modelId="{1A430969-8F21-824B-AFBB-8291374E3874}" type="pres">
      <dgm:prSet presAssocID="{0D242A89-5FB8-D24D-B1D9-6324FF358666}" presName="rootConnector" presStyleLbl="node3" presStyleIdx="3" presStyleCnt="12"/>
      <dgm:spPr/>
      <dgm:t>
        <a:bodyPr/>
        <a:lstStyle/>
        <a:p>
          <a:endParaRPr lang="en-US"/>
        </a:p>
      </dgm:t>
    </dgm:pt>
    <dgm:pt modelId="{8E081DBF-5745-674C-AD70-6F3E7B7F0228}" type="pres">
      <dgm:prSet presAssocID="{0D242A89-5FB8-D24D-B1D9-6324FF358666}" presName="hierChild4" presStyleCnt="0"/>
      <dgm:spPr/>
    </dgm:pt>
    <dgm:pt modelId="{B616BD24-5E2B-3E4F-BAAC-01D49091CD2C}" type="pres">
      <dgm:prSet presAssocID="{0D242A89-5FB8-D24D-B1D9-6324FF358666}" presName="hierChild5" presStyleCnt="0"/>
      <dgm:spPr/>
    </dgm:pt>
    <dgm:pt modelId="{E45F2584-5787-DC49-A637-A8D352BAC22D}" type="pres">
      <dgm:prSet presAssocID="{F8ED5B16-44C7-BB43-89BD-161F581B2CEB}" presName="hierChild5" presStyleCnt="0"/>
      <dgm:spPr/>
    </dgm:pt>
    <dgm:pt modelId="{9783CDAE-81CF-F141-B284-91A3F5F49529}" type="pres">
      <dgm:prSet presAssocID="{A8FCC76C-5E61-204C-B032-B07E102FBE0C}" presName="Name37" presStyleLbl="parChTrans1D2" presStyleIdx="2" presStyleCnt="4"/>
      <dgm:spPr/>
      <dgm:t>
        <a:bodyPr/>
        <a:lstStyle/>
        <a:p>
          <a:endParaRPr lang="en-US"/>
        </a:p>
      </dgm:t>
    </dgm:pt>
    <dgm:pt modelId="{8E723C11-6AF9-634D-93E8-0EBFB0657E3E}" type="pres">
      <dgm:prSet presAssocID="{CBAC4A94-733E-EB42-A3A5-2E1EEDA95664}" presName="hierRoot2" presStyleCnt="0">
        <dgm:presLayoutVars>
          <dgm:hierBranch val="init"/>
        </dgm:presLayoutVars>
      </dgm:prSet>
      <dgm:spPr/>
    </dgm:pt>
    <dgm:pt modelId="{4F8A81E3-2493-F74C-8B0E-458458431BB9}" type="pres">
      <dgm:prSet presAssocID="{CBAC4A94-733E-EB42-A3A5-2E1EEDA95664}" presName="rootComposite" presStyleCnt="0"/>
      <dgm:spPr/>
    </dgm:pt>
    <dgm:pt modelId="{9AF6718B-A4D1-E44E-AFDC-9171ECC56496}" type="pres">
      <dgm:prSet presAssocID="{CBAC4A94-733E-EB42-A3A5-2E1EEDA95664}" presName="rootText" presStyleLbl="node2" presStyleIdx="2" presStyleCnt="4">
        <dgm:presLayoutVars>
          <dgm:chPref val="3"/>
        </dgm:presLayoutVars>
      </dgm:prSet>
      <dgm:spPr/>
      <dgm:t>
        <a:bodyPr/>
        <a:lstStyle/>
        <a:p>
          <a:endParaRPr lang="en-US"/>
        </a:p>
      </dgm:t>
    </dgm:pt>
    <dgm:pt modelId="{12D2E170-6C85-0E45-8476-2D0D2F7A275A}" type="pres">
      <dgm:prSet presAssocID="{CBAC4A94-733E-EB42-A3A5-2E1EEDA95664}" presName="rootConnector" presStyleLbl="node2" presStyleIdx="2" presStyleCnt="4"/>
      <dgm:spPr/>
      <dgm:t>
        <a:bodyPr/>
        <a:lstStyle/>
        <a:p>
          <a:endParaRPr lang="en-US"/>
        </a:p>
      </dgm:t>
    </dgm:pt>
    <dgm:pt modelId="{6BF08E74-D4AD-8743-BA70-7523A0E0AEA1}" type="pres">
      <dgm:prSet presAssocID="{CBAC4A94-733E-EB42-A3A5-2E1EEDA95664}" presName="hierChild4" presStyleCnt="0"/>
      <dgm:spPr/>
    </dgm:pt>
    <dgm:pt modelId="{204DA620-6921-904A-84DF-8B3141BFA487}" type="pres">
      <dgm:prSet presAssocID="{D7A6435F-0BBD-9545-AE20-4F467093B3FA}" presName="Name37" presStyleLbl="parChTrans1D3" presStyleIdx="4" presStyleCnt="12"/>
      <dgm:spPr/>
      <dgm:t>
        <a:bodyPr/>
        <a:lstStyle/>
        <a:p>
          <a:endParaRPr lang="en-US"/>
        </a:p>
      </dgm:t>
    </dgm:pt>
    <dgm:pt modelId="{6FB63728-B9EB-684A-A841-00ED5774FE11}" type="pres">
      <dgm:prSet presAssocID="{E9012D01-5F04-CF46-8037-1DF8A10E8CDF}" presName="hierRoot2" presStyleCnt="0">
        <dgm:presLayoutVars>
          <dgm:hierBranch val="init"/>
        </dgm:presLayoutVars>
      </dgm:prSet>
      <dgm:spPr/>
    </dgm:pt>
    <dgm:pt modelId="{6C2D86C2-293A-D249-9FBA-67C9D686BC11}" type="pres">
      <dgm:prSet presAssocID="{E9012D01-5F04-CF46-8037-1DF8A10E8CDF}" presName="rootComposite" presStyleCnt="0"/>
      <dgm:spPr/>
    </dgm:pt>
    <dgm:pt modelId="{4FCE7CA7-5EDC-1742-9141-848FB560A888}" type="pres">
      <dgm:prSet presAssocID="{E9012D01-5F04-CF46-8037-1DF8A10E8CDF}" presName="rootText" presStyleLbl="node3" presStyleIdx="4" presStyleCnt="12">
        <dgm:presLayoutVars>
          <dgm:chPref val="3"/>
        </dgm:presLayoutVars>
      </dgm:prSet>
      <dgm:spPr/>
      <dgm:t>
        <a:bodyPr/>
        <a:lstStyle/>
        <a:p>
          <a:endParaRPr lang="en-US"/>
        </a:p>
      </dgm:t>
    </dgm:pt>
    <dgm:pt modelId="{FCC897F9-853E-514E-896B-26C000FE47B6}" type="pres">
      <dgm:prSet presAssocID="{E9012D01-5F04-CF46-8037-1DF8A10E8CDF}" presName="rootConnector" presStyleLbl="node3" presStyleIdx="4" presStyleCnt="12"/>
      <dgm:spPr/>
      <dgm:t>
        <a:bodyPr/>
        <a:lstStyle/>
        <a:p>
          <a:endParaRPr lang="en-US"/>
        </a:p>
      </dgm:t>
    </dgm:pt>
    <dgm:pt modelId="{97769A90-B521-2649-BF18-DB81874FC0D3}" type="pres">
      <dgm:prSet presAssocID="{E9012D01-5F04-CF46-8037-1DF8A10E8CDF}" presName="hierChild4" presStyleCnt="0"/>
      <dgm:spPr/>
    </dgm:pt>
    <dgm:pt modelId="{0FBAD6C1-78B3-0E48-ADC6-C5E04731DAF5}" type="pres">
      <dgm:prSet presAssocID="{E9012D01-5F04-CF46-8037-1DF8A10E8CDF}" presName="hierChild5" presStyleCnt="0"/>
      <dgm:spPr/>
    </dgm:pt>
    <dgm:pt modelId="{58BDEE80-E166-4642-9302-CF221B27DB8F}" type="pres">
      <dgm:prSet presAssocID="{8C25AE02-70CE-6B4F-AC43-806ED7D1A85D}" presName="Name37" presStyleLbl="parChTrans1D3" presStyleIdx="5" presStyleCnt="12"/>
      <dgm:spPr/>
      <dgm:t>
        <a:bodyPr/>
        <a:lstStyle/>
        <a:p>
          <a:endParaRPr lang="en-US"/>
        </a:p>
      </dgm:t>
    </dgm:pt>
    <dgm:pt modelId="{7036C680-3B53-7740-8617-5515FD5FB50B}" type="pres">
      <dgm:prSet presAssocID="{FDDEA8E6-3F7E-0743-A285-52DA3FAA190C}" presName="hierRoot2" presStyleCnt="0">
        <dgm:presLayoutVars>
          <dgm:hierBranch val="init"/>
        </dgm:presLayoutVars>
      </dgm:prSet>
      <dgm:spPr/>
    </dgm:pt>
    <dgm:pt modelId="{7FF5C6DA-D4F7-DF41-BAC1-67FE49878719}" type="pres">
      <dgm:prSet presAssocID="{FDDEA8E6-3F7E-0743-A285-52DA3FAA190C}" presName="rootComposite" presStyleCnt="0"/>
      <dgm:spPr/>
    </dgm:pt>
    <dgm:pt modelId="{C0079CB4-9A91-8B48-B382-85248D871210}" type="pres">
      <dgm:prSet presAssocID="{FDDEA8E6-3F7E-0743-A285-52DA3FAA190C}" presName="rootText" presStyleLbl="node3" presStyleIdx="5" presStyleCnt="12">
        <dgm:presLayoutVars>
          <dgm:chPref val="3"/>
        </dgm:presLayoutVars>
      </dgm:prSet>
      <dgm:spPr/>
      <dgm:t>
        <a:bodyPr/>
        <a:lstStyle/>
        <a:p>
          <a:endParaRPr lang="en-US"/>
        </a:p>
      </dgm:t>
    </dgm:pt>
    <dgm:pt modelId="{1C23E453-64CF-394D-90A7-F889544A9ED4}" type="pres">
      <dgm:prSet presAssocID="{FDDEA8E6-3F7E-0743-A285-52DA3FAA190C}" presName="rootConnector" presStyleLbl="node3" presStyleIdx="5" presStyleCnt="12"/>
      <dgm:spPr/>
      <dgm:t>
        <a:bodyPr/>
        <a:lstStyle/>
        <a:p>
          <a:endParaRPr lang="en-US"/>
        </a:p>
      </dgm:t>
    </dgm:pt>
    <dgm:pt modelId="{0B1A9B37-4AA3-A94F-9B85-3FE2869F5C8B}" type="pres">
      <dgm:prSet presAssocID="{FDDEA8E6-3F7E-0743-A285-52DA3FAA190C}" presName="hierChild4" presStyleCnt="0"/>
      <dgm:spPr/>
    </dgm:pt>
    <dgm:pt modelId="{8662F525-4CFC-CD45-9AD4-EB983F27BD63}" type="pres">
      <dgm:prSet presAssocID="{FDDEA8E6-3F7E-0743-A285-52DA3FAA190C}" presName="hierChild5" presStyleCnt="0"/>
      <dgm:spPr/>
    </dgm:pt>
    <dgm:pt modelId="{72FE82A9-6986-124C-BF0F-D049D0A28459}" type="pres">
      <dgm:prSet presAssocID="{895FD6B5-CFD4-AE42-8FA8-24C6DD5BDB38}" presName="Name37" presStyleLbl="parChTrans1D3" presStyleIdx="6" presStyleCnt="12"/>
      <dgm:spPr/>
      <dgm:t>
        <a:bodyPr/>
        <a:lstStyle/>
        <a:p>
          <a:endParaRPr lang="en-US"/>
        </a:p>
      </dgm:t>
    </dgm:pt>
    <dgm:pt modelId="{8932FF6E-A22F-6844-AEEC-AD0ED93DC418}" type="pres">
      <dgm:prSet presAssocID="{93BFF840-DFD0-DD43-8CF1-02C90D9271B1}" presName="hierRoot2" presStyleCnt="0">
        <dgm:presLayoutVars>
          <dgm:hierBranch val="init"/>
        </dgm:presLayoutVars>
      </dgm:prSet>
      <dgm:spPr/>
    </dgm:pt>
    <dgm:pt modelId="{AE98A59A-3907-8D43-83EB-860DC9B651E1}" type="pres">
      <dgm:prSet presAssocID="{93BFF840-DFD0-DD43-8CF1-02C90D9271B1}" presName="rootComposite" presStyleCnt="0"/>
      <dgm:spPr/>
    </dgm:pt>
    <dgm:pt modelId="{3EEAE1F6-A7D3-3E4E-B628-7CB54E6D9F85}" type="pres">
      <dgm:prSet presAssocID="{93BFF840-DFD0-DD43-8CF1-02C90D9271B1}" presName="rootText" presStyleLbl="node3" presStyleIdx="6" presStyleCnt="12">
        <dgm:presLayoutVars>
          <dgm:chPref val="3"/>
        </dgm:presLayoutVars>
      </dgm:prSet>
      <dgm:spPr/>
      <dgm:t>
        <a:bodyPr/>
        <a:lstStyle/>
        <a:p>
          <a:endParaRPr lang="en-US"/>
        </a:p>
      </dgm:t>
    </dgm:pt>
    <dgm:pt modelId="{95E96F60-2DBC-A547-BB26-5F2700CAA12F}" type="pres">
      <dgm:prSet presAssocID="{93BFF840-DFD0-DD43-8CF1-02C90D9271B1}" presName="rootConnector" presStyleLbl="node3" presStyleIdx="6" presStyleCnt="12"/>
      <dgm:spPr/>
      <dgm:t>
        <a:bodyPr/>
        <a:lstStyle/>
        <a:p>
          <a:endParaRPr lang="en-US"/>
        </a:p>
      </dgm:t>
    </dgm:pt>
    <dgm:pt modelId="{4509693D-C0A5-1F47-8507-ECC81D73B1FD}" type="pres">
      <dgm:prSet presAssocID="{93BFF840-DFD0-DD43-8CF1-02C90D9271B1}" presName="hierChild4" presStyleCnt="0"/>
      <dgm:spPr/>
    </dgm:pt>
    <dgm:pt modelId="{FA338B37-8F87-3149-8069-A51C28A4008D}" type="pres">
      <dgm:prSet presAssocID="{93BFF840-DFD0-DD43-8CF1-02C90D9271B1}" presName="hierChild5" presStyleCnt="0"/>
      <dgm:spPr/>
    </dgm:pt>
    <dgm:pt modelId="{B547F485-1D52-2744-9C03-281F6D875E75}" type="pres">
      <dgm:prSet presAssocID="{D51CC761-AD89-D44B-9FE1-57ABD438B1C8}" presName="Name37" presStyleLbl="parChTrans1D3" presStyleIdx="7" presStyleCnt="12"/>
      <dgm:spPr/>
      <dgm:t>
        <a:bodyPr/>
        <a:lstStyle/>
        <a:p>
          <a:endParaRPr lang="en-US"/>
        </a:p>
      </dgm:t>
    </dgm:pt>
    <dgm:pt modelId="{4BFAEAEF-98C5-3945-984B-3C2E83E610C3}" type="pres">
      <dgm:prSet presAssocID="{36922A94-F23B-4C43-BF5A-2A2CB10657BC}" presName="hierRoot2" presStyleCnt="0">
        <dgm:presLayoutVars>
          <dgm:hierBranch val="init"/>
        </dgm:presLayoutVars>
      </dgm:prSet>
      <dgm:spPr/>
    </dgm:pt>
    <dgm:pt modelId="{E6219CCC-F564-8A46-9B37-7CAEEB385142}" type="pres">
      <dgm:prSet presAssocID="{36922A94-F23B-4C43-BF5A-2A2CB10657BC}" presName="rootComposite" presStyleCnt="0"/>
      <dgm:spPr/>
    </dgm:pt>
    <dgm:pt modelId="{891FBF65-03E2-DF45-9A40-BCF9A44AAF4D}" type="pres">
      <dgm:prSet presAssocID="{36922A94-F23B-4C43-BF5A-2A2CB10657BC}" presName="rootText" presStyleLbl="node3" presStyleIdx="7" presStyleCnt="12">
        <dgm:presLayoutVars>
          <dgm:chPref val="3"/>
        </dgm:presLayoutVars>
      </dgm:prSet>
      <dgm:spPr/>
      <dgm:t>
        <a:bodyPr/>
        <a:lstStyle/>
        <a:p>
          <a:endParaRPr lang="en-US"/>
        </a:p>
      </dgm:t>
    </dgm:pt>
    <dgm:pt modelId="{A92A9D91-1539-C843-89B5-61DAEFBEC87E}" type="pres">
      <dgm:prSet presAssocID="{36922A94-F23B-4C43-BF5A-2A2CB10657BC}" presName="rootConnector" presStyleLbl="node3" presStyleIdx="7" presStyleCnt="12"/>
      <dgm:spPr/>
      <dgm:t>
        <a:bodyPr/>
        <a:lstStyle/>
        <a:p>
          <a:endParaRPr lang="en-US"/>
        </a:p>
      </dgm:t>
    </dgm:pt>
    <dgm:pt modelId="{ACEFFA6A-8DE7-CE4B-8442-1F8D742CB0EF}" type="pres">
      <dgm:prSet presAssocID="{36922A94-F23B-4C43-BF5A-2A2CB10657BC}" presName="hierChild4" presStyleCnt="0"/>
      <dgm:spPr/>
    </dgm:pt>
    <dgm:pt modelId="{D25990FC-30B0-7747-A764-E35EF4A6F144}" type="pres">
      <dgm:prSet presAssocID="{36922A94-F23B-4C43-BF5A-2A2CB10657BC}" presName="hierChild5" presStyleCnt="0"/>
      <dgm:spPr/>
    </dgm:pt>
    <dgm:pt modelId="{32DE9F2B-AF15-A346-AAF1-79CB5A2A57CE}" type="pres">
      <dgm:prSet presAssocID="{CBAC4A94-733E-EB42-A3A5-2E1EEDA95664}" presName="hierChild5" presStyleCnt="0"/>
      <dgm:spPr/>
    </dgm:pt>
    <dgm:pt modelId="{2C6ABA9A-CE91-414C-8248-539CBDD9799F}" type="pres">
      <dgm:prSet presAssocID="{4930BC5A-7869-B94D-81AB-14516A07589A}" presName="Name37" presStyleLbl="parChTrans1D2" presStyleIdx="3" presStyleCnt="4"/>
      <dgm:spPr/>
      <dgm:t>
        <a:bodyPr/>
        <a:lstStyle/>
        <a:p>
          <a:endParaRPr lang="en-US"/>
        </a:p>
      </dgm:t>
    </dgm:pt>
    <dgm:pt modelId="{68D3FB74-55F1-B743-BB05-5DB42EDC50CA}" type="pres">
      <dgm:prSet presAssocID="{77319C47-2FF2-6447-ABBC-9BE5968CD11B}" presName="hierRoot2" presStyleCnt="0">
        <dgm:presLayoutVars>
          <dgm:hierBranch val="init"/>
        </dgm:presLayoutVars>
      </dgm:prSet>
      <dgm:spPr/>
    </dgm:pt>
    <dgm:pt modelId="{08A2E189-EA3F-0445-921A-DBA2C515D32E}" type="pres">
      <dgm:prSet presAssocID="{77319C47-2FF2-6447-ABBC-9BE5968CD11B}" presName="rootComposite" presStyleCnt="0"/>
      <dgm:spPr/>
    </dgm:pt>
    <dgm:pt modelId="{0C1A8D55-84A0-4C40-83DB-9EEC771DC146}" type="pres">
      <dgm:prSet presAssocID="{77319C47-2FF2-6447-ABBC-9BE5968CD11B}" presName="rootText" presStyleLbl="node2" presStyleIdx="3" presStyleCnt="4" custLinFactNeighborX="4003">
        <dgm:presLayoutVars>
          <dgm:chPref val="3"/>
        </dgm:presLayoutVars>
      </dgm:prSet>
      <dgm:spPr/>
      <dgm:t>
        <a:bodyPr/>
        <a:lstStyle/>
        <a:p>
          <a:endParaRPr lang="en-US"/>
        </a:p>
      </dgm:t>
    </dgm:pt>
    <dgm:pt modelId="{94883C02-399A-9845-B390-C64F24161553}" type="pres">
      <dgm:prSet presAssocID="{77319C47-2FF2-6447-ABBC-9BE5968CD11B}" presName="rootConnector" presStyleLbl="node2" presStyleIdx="3" presStyleCnt="4"/>
      <dgm:spPr/>
      <dgm:t>
        <a:bodyPr/>
        <a:lstStyle/>
        <a:p>
          <a:endParaRPr lang="en-US"/>
        </a:p>
      </dgm:t>
    </dgm:pt>
    <dgm:pt modelId="{71C812D9-BE86-9A4F-9206-7BC93C056D62}" type="pres">
      <dgm:prSet presAssocID="{77319C47-2FF2-6447-ABBC-9BE5968CD11B}" presName="hierChild4" presStyleCnt="0"/>
      <dgm:spPr/>
    </dgm:pt>
    <dgm:pt modelId="{1943FA18-A129-134D-9C50-00097B5D0BE0}" type="pres">
      <dgm:prSet presAssocID="{CA68415E-D127-2943-AD12-A718B2EDDA70}" presName="Name37" presStyleLbl="parChTrans1D3" presStyleIdx="8" presStyleCnt="12"/>
      <dgm:spPr/>
      <dgm:t>
        <a:bodyPr/>
        <a:lstStyle/>
        <a:p>
          <a:endParaRPr lang="en-US"/>
        </a:p>
      </dgm:t>
    </dgm:pt>
    <dgm:pt modelId="{EE84AAE4-EC98-284A-AC6A-7BC22AB0EB12}" type="pres">
      <dgm:prSet presAssocID="{67327D4E-E462-EC43-A2AD-D01CDE5F5A20}" presName="hierRoot2" presStyleCnt="0">
        <dgm:presLayoutVars>
          <dgm:hierBranch val="init"/>
        </dgm:presLayoutVars>
      </dgm:prSet>
      <dgm:spPr/>
    </dgm:pt>
    <dgm:pt modelId="{0ECFAF84-0DEF-8947-B521-95648D985AFA}" type="pres">
      <dgm:prSet presAssocID="{67327D4E-E462-EC43-A2AD-D01CDE5F5A20}" presName="rootComposite" presStyleCnt="0"/>
      <dgm:spPr/>
    </dgm:pt>
    <dgm:pt modelId="{873949A6-B747-CE41-BFDA-C76C60B158A4}" type="pres">
      <dgm:prSet presAssocID="{67327D4E-E462-EC43-A2AD-D01CDE5F5A20}" presName="rootText" presStyleLbl="node3" presStyleIdx="8" presStyleCnt="12">
        <dgm:presLayoutVars>
          <dgm:chPref val="3"/>
        </dgm:presLayoutVars>
      </dgm:prSet>
      <dgm:spPr/>
      <dgm:t>
        <a:bodyPr/>
        <a:lstStyle/>
        <a:p>
          <a:endParaRPr lang="en-US"/>
        </a:p>
      </dgm:t>
    </dgm:pt>
    <dgm:pt modelId="{A46F1D4D-DC00-DA4A-B60E-8B40E696A16C}" type="pres">
      <dgm:prSet presAssocID="{67327D4E-E462-EC43-A2AD-D01CDE5F5A20}" presName="rootConnector" presStyleLbl="node3" presStyleIdx="8" presStyleCnt="12"/>
      <dgm:spPr/>
      <dgm:t>
        <a:bodyPr/>
        <a:lstStyle/>
        <a:p>
          <a:endParaRPr lang="en-US"/>
        </a:p>
      </dgm:t>
    </dgm:pt>
    <dgm:pt modelId="{531399E6-2814-1245-9C45-D4E08D30DCB7}" type="pres">
      <dgm:prSet presAssocID="{67327D4E-E462-EC43-A2AD-D01CDE5F5A20}" presName="hierChild4" presStyleCnt="0"/>
      <dgm:spPr/>
    </dgm:pt>
    <dgm:pt modelId="{37BC9552-8525-F14B-B5CF-FB3F91654757}" type="pres">
      <dgm:prSet presAssocID="{67327D4E-E462-EC43-A2AD-D01CDE5F5A20}" presName="hierChild5" presStyleCnt="0"/>
      <dgm:spPr/>
    </dgm:pt>
    <dgm:pt modelId="{6AFC3B2A-958A-8246-B9D0-493F1E4448CD}" type="pres">
      <dgm:prSet presAssocID="{C30B8CBD-071E-2C40-83CF-6D6447241931}" presName="Name37" presStyleLbl="parChTrans1D3" presStyleIdx="9" presStyleCnt="12"/>
      <dgm:spPr/>
      <dgm:t>
        <a:bodyPr/>
        <a:lstStyle/>
        <a:p>
          <a:endParaRPr lang="en-US"/>
        </a:p>
      </dgm:t>
    </dgm:pt>
    <dgm:pt modelId="{65C9A3FD-767A-BE4E-9082-BC15E3CB9AE8}" type="pres">
      <dgm:prSet presAssocID="{57513844-FEDD-5D48-A790-B36B87304732}" presName="hierRoot2" presStyleCnt="0">
        <dgm:presLayoutVars>
          <dgm:hierBranch val="init"/>
        </dgm:presLayoutVars>
      </dgm:prSet>
      <dgm:spPr/>
    </dgm:pt>
    <dgm:pt modelId="{8BEBF855-B87D-F345-B2F8-032AECE40499}" type="pres">
      <dgm:prSet presAssocID="{57513844-FEDD-5D48-A790-B36B87304732}" presName="rootComposite" presStyleCnt="0"/>
      <dgm:spPr/>
    </dgm:pt>
    <dgm:pt modelId="{DE826DF6-B0B0-1E4E-B06B-64327B50A08D}" type="pres">
      <dgm:prSet presAssocID="{57513844-FEDD-5D48-A790-B36B87304732}" presName="rootText" presStyleLbl="node3" presStyleIdx="9" presStyleCnt="12">
        <dgm:presLayoutVars>
          <dgm:chPref val="3"/>
        </dgm:presLayoutVars>
      </dgm:prSet>
      <dgm:spPr/>
      <dgm:t>
        <a:bodyPr/>
        <a:lstStyle/>
        <a:p>
          <a:endParaRPr lang="en-US"/>
        </a:p>
      </dgm:t>
    </dgm:pt>
    <dgm:pt modelId="{9ACC98B3-409D-7042-B7B4-74874CF1EB6D}" type="pres">
      <dgm:prSet presAssocID="{57513844-FEDD-5D48-A790-B36B87304732}" presName="rootConnector" presStyleLbl="node3" presStyleIdx="9" presStyleCnt="12"/>
      <dgm:spPr/>
      <dgm:t>
        <a:bodyPr/>
        <a:lstStyle/>
        <a:p>
          <a:endParaRPr lang="en-US"/>
        </a:p>
      </dgm:t>
    </dgm:pt>
    <dgm:pt modelId="{5F4A9C70-E792-3E49-8988-F8AE09114759}" type="pres">
      <dgm:prSet presAssocID="{57513844-FEDD-5D48-A790-B36B87304732}" presName="hierChild4" presStyleCnt="0"/>
      <dgm:spPr/>
    </dgm:pt>
    <dgm:pt modelId="{51A3C952-7751-BC49-90C0-B7B019F46C05}" type="pres">
      <dgm:prSet presAssocID="{57513844-FEDD-5D48-A790-B36B87304732}" presName="hierChild5" presStyleCnt="0"/>
      <dgm:spPr/>
    </dgm:pt>
    <dgm:pt modelId="{26F4818D-F5B1-374D-A63F-B87CB2C0CF96}" type="pres">
      <dgm:prSet presAssocID="{8CD1A60D-6DCA-E141-8F87-1B7536FAC9CC}" presName="Name37" presStyleLbl="parChTrans1D3" presStyleIdx="10" presStyleCnt="12"/>
      <dgm:spPr/>
      <dgm:t>
        <a:bodyPr/>
        <a:lstStyle/>
        <a:p>
          <a:endParaRPr lang="en-US"/>
        </a:p>
      </dgm:t>
    </dgm:pt>
    <dgm:pt modelId="{07CDF83A-E75B-E644-8574-215810EF439D}" type="pres">
      <dgm:prSet presAssocID="{C0B2BC45-86FF-714D-9B8F-CCABBD32FA4B}" presName="hierRoot2" presStyleCnt="0">
        <dgm:presLayoutVars>
          <dgm:hierBranch val="init"/>
        </dgm:presLayoutVars>
      </dgm:prSet>
      <dgm:spPr/>
    </dgm:pt>
    <dgm:pt modelId="{839A39A7-3020-3D4B-B1D8-AC648D3F7075}" type="pres">
      <dgm:prSet presAssocID="{C0B2BC45-86FF-714D-9B8F-CCABBD32FA4B}" presName="rootComposite" presStyleCnt="0"/>
      <dgm:spPr/>
    </dgm:pt>
    <dgm:pt modelId="{1D5F82E3-72C2-0045-B92D-D87A434C7758}" type="pres">
      <dgm:prSet presAssocID="{C0B2BC45-86FF-714D-9B8F-CCABBD32FA4B}" presName="rootText" presStyleLbl="node3" presStyleIdx="10" presStyleCnt="12">
        <dgm:presLayoutVars>
          <dgm:chPref val="3"/>
        </dgm:presLayoutVars>
      </dgm:prSet>
      <dgm:spPr/>
      <dgm:t>
        <a:bodyPr/>
        <a:lstStyle/>
        <a:p>
          <a:endParaRPr lang="en-US"/>
        </a:p>
      </dgm:t>
    </dgm:pt>
    <dgm:pt modelId="{073A4FCF-B6B0-9F4D-B087-B85967FBBB01}" type="pres">
      <dgm:prSet presAssocID="{C0B2BC45-86FF-714D-9B8F-CCABBD32FA4B}" presName="rootConnector" presStyleLbl="node3" presStyleIdx="10" presStyleCnt="12"/>
      <dgm:spPr/>
      <dgm:t>
        <a:bodyPr/>
        <a:lstStyle/>
        <a:p>
          <a:endParaRPr lang="en-US"/>
        </a:p>
      </dgm:t>
    </dgm:pt>
    <dgm:pt modelId="{E113FDC9-63D0-134C-965D-30DF62522F22}" type="pres">
      <dgm:prSet presAssocID="{C0B2BC45-86FF-714D-9B8F-CCABBD32FA4B}" presName="hierChild4" presStyleCnt="0"/>
      <dgm:spPr/>
    </dgm:pt>
    <dgm:pt modelId="{BBFC59E3-6913-F14C-8485-111BEFDDDB27}" type="pres">
      <dgm:prSet presAssocID="{C0B2BC45-86FF-714D-9B8F-CCABBD32FA4B}" presName="hierChild5" presStyleCnt="0"/>
      <dgm:spPr/>
    </dgm:pt>
    <dgm:pt modelId="{283E3DBF-D350-874A-81C1-380BB6376336}" type="pres">
      <dgm:prSet presAssocID="{10D77E58-B497-A348-B001-31D1170A433A}" presName="Name37" presStyleLbl="parChTrans1D3" presStyleIdx="11" presStyleCnt="12"/>
      <dgm:spPr/>
      <dgm:t>
        <a:bodyPr/>
        <a:lstStyle/>
        <a:p>
          <a:endParaRPr lang="en-US"/>
        </a:p>
      </dgm:t>
    </dgm:pt>
    <dgm:pt modelId="{CBFE4A45-FA0B-AB4A-A806-27E89042D217}" type="pres">
      <dgm:prSet presAssocID="{7D02D4F1-7375-5F4D-B99F-5FC02678A8F6}" presName="hierRoot2" presStyleCnt="0">
        <dgm:presLayoutVars>
          <dgm:hierBranch val="init"/>
        </dgm:presLayoutVars>
      </dgm:prSet>
      <dgm:spPr/>
    </dgm:pt>
    <dgm:pt modelId="{A856E2AA-0B8F-A64D-909B-60A381F41626}" type="pres">
      <dgm:prSet presAssocID="{7D02D4F1-7375-5F4D-B99F-5FC02678A8F6}" presName="rootComposite" presStyleCnt="0"/>
      <dgm:spPr/>
    </dgm:pt>
    <dgm:pt modelId="{95076F31-D2CF-4749-8CB0-C64034E7591F}" type="pres">
      <dgm:prSet presAssocID="{7D02D4F1-7375-5F4D-B99F-5FC02678A8F6}" presName="rootText" presStyleLbl="node3" presStyleIdx="11" presStyleCnt="12">
        <dgm:presLayoutVars>
          <dgm:chPref val="3"/>
        </dgm:presLayoutVars>
      </dgm:prSet>
      <dgm:spPr/>
      <dgm:t>
        <a:bodyPr/>
        <a:lstStyle/>
        <a:p>
          <a:endParaRPr lang="en-US"/>
        </a:p>
      </dgm:t>
    </dgm:pt>
    <dgm:pt modelId="{3AFA8E97-B1B9-0248-A53E-7285622CC922}" type="pres">
      <dgm:prSet presAssocID="{7D02D4F1-7375-5F4D-B99F-5FC02678A8F6}" presName="rootConnector" presStyleLbl="node3" presStyleIdx="11" presStyleCnt="12"/>
      <dgm:spPr/>
      <dgm:t>
        <a:bodyPr/>
        <a:lstStyle/>
        <a:p>
          <a:endParaRPr lang="en-US"/>
        </a:p>
      </dgm:t>
    </dgm:pt>
    <dgm:pt modelId="{0F74DF29-2511-BB40-A994-20F5E6C79502}" type="pres">
      <dgm:prSet presAssocID="{7D02D4F1-7375-5F4D-B99F-5FC02678A8F6}" presName="hierChild4" presStyleCnt="0"/>
      <dgm:spPr/>
    </dgm:pt>
    <dgm:pt modelId="{F1831297-A23C-AF4A-9CC4-15FC34D32219}" type="pres">
      <dgm:prSet presAssocID="{7D02D4F1-7375-5F4D-B99F-5FC02678A8F6}" presName="hierChild5" presStyleCnt="0"/>
      <dgm:spPr/>
    </dgm:pt>
    <dgm:pt modelId="{7D358C0F-B072-AC4C-8F89-68F6148D3CF3}" type="pres">
      <dgm:prSet presAssocID="{77319C47-2FF2-6447-ABBC-9BE5968CD11B}" presName="hierChild5" presStyleCnt="0"/>
      <dgm:spPr/>
    </dgm:pt>
    <dgm:pt modelId="{14CBD497-5F55-5240-93E8-F4A7A90BA395}" type="pres">
      <dgm:prSet presAssocID="{004AF91F-F97D-9341-A778-CAE3C916D55B}" presName="hierChild3" presStyleCnt="0"/>
      <dgm:spPr/>
    </dgm:pt>
  </dgm:ptLst>
  <dgm:cxnLst>
    <dgm:cxn modelId="{33713AB7-F1EC-514C-B1C7-DA18A331A18E}" type="presOf" srcId="{C0B2BC45-86FF-714D-9B8F-CCABBD32FA4B}" destId="{1D5F82E3-72C2-0045-B92D-D87A434C7758}" srcOrd="0" destOrd="0" presId="urn:microsoft.com/office/officeart/2005/8/layout/orgChart1"/>
    <dgm:cxn modelId="{07347C92-EC91-C843-BFBE-106DFEC7CC49}" type="presOf" srcId="{93BFF840-DFD0-DD43-8CF1-02C90D9271B1}" destId="{3EEAE1F6-A7D3-3E4E-B628-7CB54E6D9F85}" srcOrd="0" destOrd="0" presId="urn:microsoft.com/office/officeart/2005/8/layout/orgChart1"/>
    <dgm:cxn modelId="{C701E4EC-2442-454B-8079-F3DE0CBECD9B}" type="presOf" srcId="{57513844-FEDD-5D48-A790-B36B87304732}" destId="{DE826DF6-B0B0-1E4E-B06B-64327B50A08D}" srcOrd="0" destOrd="0" presId="urn:microsoft.com/office/officeart/2005/8/layout/orgChart1"/>
    <dgm:cxn modelId="{EE199BA1-BEB0-F744-9E03-8EB8F54F5457}" type="presOf" srcId="{FDDEA8E6-3F7E-0743-A285-52DA3FAA190C}" destId="{C0079CB4-9A91-8B48-B382-85248D871210}" srcOrd="0" destOrd="0" presId="urn:microsoft.com/office/officeart/2005/8/layout/orgChart1"/>
    <dgm:cxn modelId="{4EF5CAB7-AC68-6440-A078-71DC0FBB5178}" type="presOf" srcId="{FDDEA8E6-3F7E-0743-A285-52DA3FAA190C}" destId="{1C23E453-64CF-394D-90A7-F889544A9ED4}" srcOrd="1" destOrd="0" presId="urn:microsoft.com/office/officeart/2005/8/layout/orgChart1"/>
    <dgm:cxn modelId="{31B1B7FC-F530-AD43-863E-10DDB5773654}" type="presOf" srcId="{8CD1A60D-6DCA-E141-8F87-1B7536FAC9CC}" destId="{26F4818D-F5B1-374D-A63F-B87CB2C0CF96}" srcOrd="0" destOrd="0" presId="urn:microsoft.com/office/officeart/2005/8/layout/orgChart1"/>
    <dgm:cxn modelId="{2AE2B533-6987-5D44-A931-965442AA84C5}" srcId="{004AF91F-F97D-9341-A778-CAE3C916D55B}" destId="{244D2162-F268-3B4E-819B-2A9DEBED3DB2}" srcOrd="0" destOrd="0" parTransId="{FB582ED8-2AAB-9A44-90EE-9D85F7AAC733}" sibTransId="{9AF707BD-3B4E-D948-95B8-53E0FA4FCDCA}"/>
    <dgm:cxn modelId="{77773CD6-FFB9-2343-B340-87F8A2073F51}" type="presOf" srcId="{57513844-FEDD-5D48-A790-B36B87304732}" destId="{9ACC98B3-409D-7042-B7B4-74874CF1EB6D}" srcOrd="1" destOrd="0" presId="urn:microsoft.com/office/officeart/2005/8/layout/orgChart1"/>
    <dgm:cxn modelId="{15B248E1-E044-C545-B6A5-AD77EC54F533}" type="presOf" srcId="{94A70A41-6245-194D-8F9F-B5861B0E48CC}" destId="{913E0CDB-F99C-F34B-8C2A-22AC8385DDC3}" srcOrd="0" destOrd="0" presId="urn:microsoft.com/office/officeart/2005/8/layout/orgChart1"/>
    <dgm:cxn modelId="{35D7DC7E-CA00-3E45-8937-81D31D0C4BCC}" type="presOf" srcId="{735C864B-1DEF-F940-8895-CB1B81EFB4D1}" destId="{5151392A-6ECC-BE48-8913-E9BEB039ADB1}" srcOrd="0" destOrd="0" presId="urn:microsoft.com/office/officeart/2005/8/layout/orgChart1"/>
    <dgm:cxn modelId="{3E221D51-6608-5F4B-9624-B2362E130B63}" type="presOf" srcId="{FE5787FC-5902-6D4A-BA91-A0D276CF4D9E}" destId="{9C7357E7-0ACE-6C47-86B3-E80E6679BC0C}" srcOrd="1" destOrd="0" presId="urn:microsoft.com/office/officeart/2005/8/layout/orgChart1"/>
    <dgm:cxn modelId="{B4AD7E35-E3E0-9240-A00D-6B4D2955F296}" type="presOf" srcId="{D7A6435F-0BBD-9545-AE20-4F467093B3FA}" destId="{204DA620-6921-904A-84DF-8B3141BFA487}" srcOrd="0" destOrd="0" presId="urn:microsoft.com/office/officeart/2005/8/layout/orgChart1"/>
    <dgm:cxn modelId="{996EAFAA-8D64-824D-8F88-2F1E640CF390}" srcId="{77319C47-2FF2-6447-ABBC-9BE5968CD11B}" destId="{57513844-FEDD-5D48-A790-B36B87304732}" srcOrd="1" destOrd="0" parTransId="{C30B8CBD-071E-2C40-83CF-6D6447241931}" sibTransId="{916123CF-E5F3-6D4B-B2C3-45250E25E047}"/>
    <dgm:cxn modelId="{635825BF-9F9D-024D-83CC-DA2A4B3F426B}" type="presOf" srcId="{64428C5A-3874-7545-9D5D-551F8DE233ED}" destId="{A8DF0DBC-E224-0F42-8F78-DB63B6577ED8}" srcOrd="0" destOrd="0" presId="urn:microsoft.com/office/officeart/2005/8/layout/orgChart1"/>
    <dgm:cxn modelId="{13D1157A-077A-924A-A839-859691A8464B}" type="presOf" srcId="{94A70A41-6245-194D-8F9F-B5861B0E48CC}" destId="{53E40F93-2835-2E48-822F-A8E43D220BB6}" srcOrd="1" destOrd="0" presId="urn:microsoft.com/office/officeart/2005/8/layout/orgChart1"/>
    <dgm:cxn modelId="{79027592-49D8-6448-814B-D0023A496D85}" srcId="{F8ED5B16-44C7-BB43-89BD-161F581B2CEB}" destId="{FE5787FC-5902-6D4A-BA91-A0D276CF4D9E}" srcOrd="0" destOrd="0" parTransId="{204CFE8A-8851-D640-A14E-04716D040456}" sibTransId="{A2F90E71-1EE8-F642-8D1A-B9379B4B371A}"/>
    <dgm:cxn modelId="{6731AA09-5592-EB4B-ABF2-A1FC65794413}" type="presOf" srcId="{C0B2BC45-86FF-714D-9B8F-CCABBD32FA4B}" destId="{073A4FCF-B6B0-9F4D-B087-B85967FBBB01}" srcOrd="1" destOrd="0" presId="urn:microsoft.com/office/officeart/2005/8/layout/orgChart1"/>
    <dgm:cxn modelId="{0EA7C553-DDCA-034A-899E-1FE07A42E822}" type="presOf" srcId="{93BFF840-DFD0-DD43-8CF1-02C90D9271B1}" destId="{95E96F60-2DBC-A547-BB26-5F2700CAA12F}" srcOrd="1" destOrd="0" presId="urn:microsoft.com/office/officeart/2005/8/layout/orgChart1"/>
    <dgm:cxn modelId="{7CF0E1D9-622F-4646-B587-84C99AE254F8}" type="presOf" srcId="{B715610B-576A-DF45-8A66-784564C518C9}" destId="{7AF3DB5E-9BB3-8641-A16B-1AD2659C0E8F}" srcOrd="0" destOrd="0" presId="urn:microsoft.com/office/officeart/2005/8/layout/orgChart1"/>
    <dgm:cxn modelId="{F4DF846A-F5BF-264C-81F5-5F8ACAE01ACE}" type="presOf" srcId="{0D242A89-5FB8-D24D-B1D9-6324FF358666}" destId="{1A430969-8F21-824B-AFBB-8291374E3874}" srcOrd="1" destOrd="0" presId="urn:microsoft.com/office/officeart/2005/8/layout/orgChart1"/>
    <dgm:cxn modelId="{66B9F0A5-CBF1-B742-ACAF-B7CB9E926B89}" type="presOf" srcId="{004AF91F-F97D-9341-A778-CAE3C916D55B}" destId="{A68C33DF-D839-5944-8ACA-83240847FFCC}" srcOrd="1" destOrd="0" presId="urn:microsoft.com/office/officeart/2005/8/layout/orgChart1"/>
    <dgm:cxn modelId="{8868A452-9094-994B-86E9-E4B662C1B6C9}" type="presOf" srcId="{895FD6B5-CFD4-AE42-8FA8-24C6DD5BDB38}" destId="{72FE82A9-6986-124C-BF0F-D049D0A28459}" srcOrd="0" destOrd="0" presId="urn:microsoft.com/office/officeart/2005/8/layout/orgChart1"/>
    <dgm:cxn modelId="{27C1EA35-01C9-784E-868B-6FCF346C4E64}" type="presOf" srcId="{67327D4E-E462-EC43-A2AD-D01CDE5F5A20}" destId="{873949A6-B747-CE41-BFDA-C76C60B158A4}" srcOrd="0" destOrd="0" presId="urn:microsoft.com/office/officeart/2005/8/layout/orgChart1"/>
    <dgm:cxn modelId="{9C490A7E-E273-0F48-8D9C-12389067FC42}" type="presOf" srcId="{77319C47-2FF2-6447-ABBC-9BE5968CD11B}" destId="{0C1A8D55-84A0-4C40-83DB-9EEC771DC146}" srcOrd="0" destOrd="0" presId="urn:microsoft.com/office/officeart/2005/8/layout/orgChart1"/>
    <dgm:cxn modelId="{03BAF7E6-3CD5-404F-B87C-B2F667167D48}" type="presOf" srcId="{244D2162-F268-3B4E-819B-2A9DEBED3DB2}" destId="{70D5B950-6B2F-B543-B2F8-9F4D28A732BF}" srcOrd="0" destOrd="0" presId="urn:microsoft.com/office/officeart/2005/8/layout/orgChart1"/>
    <dgm:cxn modelId="{05230DAB-8203-2D45-821E-358EF46781C4}" type="presOf" srcId="{E9012D01-5F04-CF46-8037-1DF8A10E8CDF}" destId="{FCC897F9-853E-514E-896B-26C000FE47B6}" srcOrd="1" destOrd="0" presId="urn:microsoft.com/office/officeart/2005/8/layout/orgChart1"/>
    <dgm:cxn modelId="{9CFD5AAE-3623-F748-8B7B-880D956F3C22}" srcId="{92C71C13-2AF1-FD49-B49B-39CCE84EC3D8}" destId="{004AF91F-F97D-9341-A778-CAE3C916D55B}" srcOrd="0" destOrd="0" parTransId="{7BF8E5BB-9DBE-194C-A043-C7F14D7DF793}" sibTransId="{594B64F8-0247-EC4E-AA37-35A2749C75AA}"/>
    <dgm:cxn modelId="{60D84233-CBD9-AA45-8974-C44088A8394D}" srcId="{F8ED5B16-44C7-BB43-89BD-161F581B2CEB}" destId="{94A70A41-6245-194D-8F9F-B5861B0E48CC}" srcOrd="2" destOrd="0" parTransId="{208B5052-741D-D341-B596-D4BB6EB99091}" sibTransId="{64642F71-015D-F74E-98BC-A4B2713C272E}"/>
    <dgm:cxn modelId="{2A90E417-5D85-EF47-95EF-029EE669812B}" type="presOf" srcId="{7D02D4F1-7375-5F4D-B99F-5FC02678A8F6}" destId="{3AFA8E97-B1B9-0248-A53E-7285622CC922}" srcOrd="1" destOrd="0" presId="urn:microsoft.com/office/officeart/2005/8/layout/orgChart1"/>
    <dgm:cxn modelId="{9E0E3524-F553-D54C-8F64-3FB84635CD4B}" srcId="{77319C47-2FF2-6447-ABBC-9BE5968CD11B}" destId="{C0B2BC45-86FF-714D-9B8F-CCABBD32FA4B}" srcOrd="2" destOrd="0" parTransId="{8CD1A60D-6DCA-E141-8F87-1B7536FAC9CC}" sibTransId="{17BCE847-B675-2C4B-945D-53C844D206F9}"/>
    <dgm:cxn modelId="{3C76768B-E56E-F149-9231-176E1EC45B4B}" type="presOf" srcId="{CA68415E-D127-2943-AD12-A718B2EDDA70}" destId="{1943FA18-A129-134D-9C50-00097B5D0BE0}" srcOrd="0" destOrd="0" presId="urn:microsoft.com/office/officeart/2005/8/layout/orgChart1"/>
    <dgm:cxn modelId="{80301FD9-2E1B-7B43-9706-664393161DA6}" type="presOf" srcId="{F8ED5B16-44C7-BB43-89BD-161F581B2CEB}" destId="{02F09235-9381-2D41-9EA3-605AE1F6E652}" srcOrd="0" destOrd="0" presId="urn:microsoft.com/office/officeart/2005/8/layout/orgChart1"/>
    <dgm:cxn modelId="{10D8A07D-0DD9-1A4C-BF20-42F435DC1244}" type="presOf" srcId="{67327D4E-E462-EC43-A2AD-D01CDE5F5A20}" destId="{A46F1D4D-DC00-DA4A-B60E-8B40E696A16C}" srcOrd="1" destOrd="0" presId="urn:microsoft.com/office/officeart/2005/8/layout/orgChart1"/>
    <dgm:cxn modelId="{DF19DBE2-174F-D34F-9587-4CFA5387CB8D}" srcId="{CBAC4A94-733E-EB42-A3A5-2E1EEDA95664}" destId="{E9012D01-5F04-CF46-8037-1DF8A10E8CDF}" srcOrd="0" destOrd="0" parTransId="{D7A6435F-0BBD-9545-AE20-4F467093B3FA}" sibTransId="{B02BB040-DAF9-FE4A-9311-902F22FC739C}"/>
    <dgm:cxn modelId="{609264FB-46D4-6D49-94DD-1ADE7B9F17C0}" srcId="{77319C47-2FF2-6447-ABBC-9BE5968CD11B}" destId="{67327D4E-E462-EC43-A2AD-D01CDE5F5A20}" srcOrd="0" destOrd="0" parTransId="{CA68415E-D127-2943-AD12-A718B2EDDA70}" sibTransId="{0BD116CE-F02F-524D-91DD-94692A01B0C5}"/>
    <dgm:cxn modelId="{71C04112-95B2-7643-AEA2-B0CDD5D474BE}" type="presOf" srcId="{204CFE8A-8851-D640-A14E-04716D040456}" destId="{F8225048-DE2B-9342-94E4-3D248B3DE92E}" srcOrd="0" destOrd="0" presId="urn:microsoft.com/office/officeart/2005/8/layout/orgChart1"/>
    <dgm:cxn modelId="{B94D25C6-7E50-1F46-9488-6D3C84EEEEA4}" type="presOf" srcId="{36922A94-F23B-4C43-BF5A-2A2CB10657BC}" destId="{891FBF65-03E2-DF45-9A40-BCF9A44AAF4D}" srcOrd="0" destOrd="0" presId="urn:microsoft.com/office/officeart/2005/8/layout/orgChart1"/>
    <dgm:cxn modelId="{6644F3E4-4B9F-DA42-9F88-A2951BC9D0CA}" srcId="{77319C47-2FF2-6447-ABBC-9BE5968CD11B}" destId="{7D02D4F1-7375-5F4D-B99F-5FC02678A8F6}" srcOrd="3" destOrd="0" parTransId="{10D77E58-B497-A348-B001-31D1170A433A}" sibTransId="{D13F6932-95EA-404C-B97F-0E645942053D}"/>
    <dgm:cxn modelId="{DA945EA4-B33F-5145-8BD1-9BBF8A4D1859}" type="presOf" srcId="{CBAC4A94-733E-EB42-A3A5-2E1EEDA95664}" destId="{9AF6718B-A4D1-E44E-AFDC-9171ECC56496}" srcOrd="0" destOrd="0" presId="urn:microsoft.com/office/officeart/2005/8/layout/orgChart1"/>
    <dgm:cxn modelId="{AC7C5543-E590-DC43-83A2-1A8E121ED769}" srcId="{004AF91F-F97D-9341-A778-CAE3C916D55B}" destId="{F8ED5B16-44C7-BB43-89BD-161F581B2CEB}" srcOrd="1" destOrd="0" parTransId="{B715610B-576A-DF45-8A66-784564C518C9}" sibTransId="{6213E044-8E1D-1848-9EDF-6708736FB5D4}"/>
    <dgm:cxn modelId="{37355AFA-BDC7-6C42-AA7C-770BC7E80823}" srcId="{004AF91F-F97D-9341-A778-CAE3C916D55B}" destId="{CBAC4A94-733E-EB42-A3A5-2E1EEDA95664}" srcOrd="2" destOrd="0" parTransId="{A8FCC76C-5E61-204C-B032-B07E102FBE0C}" sibTransId="{5B423F0E-54F3-114A-A8AE-7A864423E942}"/>
    <dgm:cxn modelId="{0518CE2E-B96C-134D-9F17-14CC8657CDAC}" type="presOf" srcId="{36922A94-F23B-4C43-BF5A-2A2CB10657BC}" destId="{A92A9D91-1539-C843-89B5-61DAEFBEC87E}" srcOrd="1" destOrd="0" presId="urn:microsoft.com/office/officeart/2005/8/layout/orgChart1"/>
    <dgm:cxn modelId="{30E91560-3DC5-DE48-8FE6-82EBA60A2680}" srcId="{CBAC4A94-733E-EB42-A3A5-2E1EEDA95664}" destId="{93BFF840-DFD0-DD43-8CF1-02C90D9271B1}" srcOrd="2" destOrd="0" parTransId="{895FD6B5-CFD4-AE42-8FA8-24C6DD5BDB38}" sibTransId="{E7D686A1-1E13-BC4B-8A70-2EC989DFC35D}"/>
    <dgm:cxn modelId="{DFA3CFED-FF1B-A648-A343-87F52B0231AB}" type="presOf" srcId="{C30B8CBD-071E-2C40-83CF-6D6447241931}" destId="{6AFC3B2A-958A-8246-B9D0-493F1E4448CD}" srcOrd="0" destOrd="0" presId="urn:microsoft.com/office/officeart/2005/8/layout/orgChart1"/>
    <dgm:cxn modelId="{A411DC23-E1AD-4B41-B67B-55702DA9CE4B}" type="presOf" srcId="{F8ED5B16-44C7-BB43-89BD-161F581B2CEB}" destId="{650F1338-7545-274F-8A28-98A5D2D7EC26}" srcOrd="1" destOrd="0" presId="urn:microsoft.com/office/officeart/2005/8/layout/orgChart1"/>
    <dgm:cxn modelId="{C7A4EBA9-A167-B142-8EB5-4977AD0D6059}" srcId="{F8ED5B16-44C7-BB43-89BD-161F581B2CEB}" destId="{03FA261B-FDDE-AB46-983D-11B4A5F2128C}" srcOrd="1" destOrd="0" parTransId="{64428C5A-3874-7545-9D5D-551F8DE233ED}" sibTransId="{094A7D65-BC7D-514D-8267-E1F1BA8EEEFE}"/>
    <dgm:cxn modelId="{E77119E1-67B0-4544-95D3-3F532138E7F5}" type="presOf" srcId="{CBAC4A94-733E-EB42-A3A5-2E1EEDA95664}" destId="{12D2E170-6C85-0E45-8476-2D0D2F7A275A}" srcOrd="1" destOrd="0" presId="urn:microsoft.com/office/officeart/2005/8/layout/orgChart1"/>
    <dgm:cxn modelId="{89F5901E-C765-4240-87A0-CFA987252F69}" srcId="{F8ED5B16-44C7-BB43-89BD-161F581B2CEB}" destId="{0D242A89-5FB8-D24D-B1D9-6324FF358666}" srcOrd="3" destOrd="0" parTransId="{735C864B-1DEF-F940-8895-CB1B81EFB4D1}" sibTransId="{620BA0E5-255F-1445-9796-06A548C51AE3}"/>
    <dgm:cxn modelId="{96044365-9841-374C-B79A-598008B15CCE}" type="presOf" srcId="{A8FCC76C-5E61-204C-B032-B07E102FBE0C}" destId="{9783CDAE-81CF-F141-B284-91A3F5F49529}" srcOrd="0" destOrd="0" presId="urn:microsoft.com/office/officeart/2005/8/layout/orgChart1"/>
    <dgm:cxn modelId="{74B06F29-F599-9E45-B357-04D90F135448}" type="presOf" srcId="{0D242A89-5FB8-D24D-B1D9-6324FF358666}" destId="{614297C7-2188-9849-9DFB-E5536BDF707A}" srcOrd="0" destOrd="0" presId="urn:microsoft.com/office/officeart/2005/8/layout/orgChart1"/>
    <dgm:cxn modelId="{97EA5E1D-8E85-F343-B69F-D683FDE49534}" type="presOf" srcId="{244D2162-F268-3B4E-819B-2A9DEBED3DB2}" destId="{BBC55213-BB99-AE4E-AAC4-DAD42CDA7712}" srcOrd="1" destOrd="0" presId="urn:microsoft.com/office/officeart/2005/8/layout/orgChart1"/>
    <dgm:cxn modelId="{CD5A4773-D0CF-2B40-BD21-18223B2090AE}" type="presOf" srcId="{208B5052-741D-D341-B596-D4BB6EB99091}" destId="{D35EB43B-A685-6E46-9892-864737D53AC8}" srcOrd="0" destOrd="0" presId="urn:microsoft.com/office/officeart/2005/8/layout/orgChart1"/>
    <dgm:cxn modelId="{A10C86B7-C4D4-1544-AD1D-73821A8EC4A4}" type="presOf" srcId="{FB582ED8-2AAB-9A44-90EE-9D85F7AAC733}" destId="{B5388528-5A51-8C4B-A194-1383B71CB827}" srcOrd="0" destOrd="0" presId="urn:microsoft.com/office/officeart/2005/8/layout/orgChart1"/>
    <dgm:cxn modelId="{1E326DD1-5589-3E40-A281-04E499705414}" type="presOf" srcId="{77319C47-2FF2-6447-ABBC-9BE5968CD11B}" destId="{94883C02-399A-9845-B390-C64F24161553}" srcOrd="1" destOrd="0" presId="urn:microsoft.com/office/officeart/2005/8/layout/orgChart1"/>
    <dgm:cxn modelId="{F53B04A7-4D6B-8F4B-A75F-F6E398D76560}" type="presOf" srcId="{4930BC5A-7869-B94D-81AB-14516A07589A}" destId="{2C6ABA9A-CE91-414C-8248-539CBDD9799F}" srcOrd="0" destOrd="0" presId="urn:microsoft.com/office/officeart/2005/8/layout/orgChart1"/>
    <dgm:cxn modelId="{4421A782-5748-214C-A91A-C32734CC54C8}" type="presOf" srcId="{10D77E58-B497-A348-B001-31D1170A433A}" destId="{283E3DBF-D350-874A-81C1-380BB6376336}" srcOrd="0" destOrd="0" presId="urn:microsoft.com/office/officeart/2005/8/layout/orgChart1"/>
    <dgm:cxn modelId="{4419D086-7DA9-EE4B-9E3B-AFC43E038AD0}" srcId="{CBAC4A94-733E-EB42-A3A5-2E1EEDA95664}" destId="{FDDEA8E6-3F7E-0743-A285-52DA3FAA190C}" srcOrd="1" destOrd="0" parTransId="{8C25AE02-70CE-6B4F-AC43-806ED7D1A85D}" sibTransId="{C85AC163-163C-7949-BF7B-5DE1E41495AC}"/>
    <dgm:cxn modelId="{C269C2B3-DEC6-0F41-B49F-D1EAFF759439}" type="presOf" srcId="{7D02D4F1-7375-5F4D-B99F-5FC02678A8F6}" destId="{95076F31-D2CF-4749-8CB0-C64034E7591F}" srcOrd="0" destOrd="0" presId="urn:microsoft.com/office/officeart/2005/8/layout/orgChart1"/>
    <dgm:cxn modelId="{0085E1EC-963F-8447-AAA8-B69835A397B8}" type="presOf" srcId="{92C71C13-2AF1-FD49-B49B-39CCE84EC3D8}" destId="{DF2F3A58-0395-2845-8450-2BC2D710A665}" srcOrd="0" destOrd="0" presId="urn:microsoft.com/office/officeart/2005/8/layout/orgChart1"/>
    <dgm:cxn modelId="{BF84F4E2-214F-D84B-8DA7-7CBCB901C553}" type="presOf" srcId="{8C25AE02-70CE-6B4F-AC43-806ED7D1A85D}" destId="{58BDEE80-E166-4642-9302-CF221B27DB8F}" srcOrd="0" destOrd="0" presId="urn:microsoft.com/office/officeart/2005/8/layout/orgChart1"/>
    <dgm:cxn modelId="{4BDF304C-B5CF-C441-864C-CFB8F4CA676C}" type="presOf" srcId="{FE5787FC-5902-6D4A-BA91-A0D276CF4D9E}" destId="{928BBE88-749A-2A43-9046-C6CAD513E90F}" srcOrd="0" destOrd="0" presId="urn:microsoft.com/office/officeart/2005/8/layout/orgChart1"/>
    <dgm:cxn modelId="{0F14A651-2FF8-CF43-B01C-21921EDDC024}" type="presOf" srcId="{E9012D01-5F04-CF46-8037-1DF8A10E8CDF}" destId="{4FCE7CA7-5EDC-1742-9141-848FB560A888}" srcOrd="0" destOrd="0" presId="urn:microsoft.com/office/officeart/2005/8/layout/orgChart1"/>
    <dgm:cxn modelId="{0E716F70-7329-4847-B9B7-7DF28987787F}" type="presOf" srcId="{03FA261B-FDDE-AB46-983D-11B4A5F2128C}" destId="{BF8E27EA-50AA-B441-AA01-D6EB4E0D93BF}" srcOrd="1" destOrd="0" presId="urn:microsoft.com/office/officeart/2005/8/layout/orgChart1"/>
    <dgm:cxn modelId="{2CB106D9-520A-6745-9A98-283643FF9F06}" type="presOf" srcId="{03FA261B-FDDE-AB46-983D-11B4A5F2128C}" destId="{C8463458-92AB-964A-BA6A-2A13D818C47B}" srcOrd="0" destOrd="0" presId="urn:microsoft.com/office/officeart/2005/8/layout/orgChart1"/>
    <dgm:cxn modelId="{DC169096-B0E6-1242-AEF1-6A5E3CFA942F}" srcId="{004AF91F-F97D-9341-A778-CAE3C916D55B}" destId="{77319C47-2FF2-6447-ABBC-9BE5968CD11B}" srcOrd="3" destOrd="0" parTransId="{4930BC5A-7869-B94D-81AB-14516A07589A}" sibTransId="{68FA4018-F2E1-9945-BB83-213DBC71CDDC}"/>
    <dgm:cxn modelId="{96D696BE-4DBD-2E46-8AB3-FF1472A06810}" type="presOf" srcId="{004AF91F-F97D-9341-A778-CAE3C916D55B}" destId="{7E769CF9-64FE-D348-95F2-3C37E75EAB60}" srcOrd="0" destOrd="0" presId="urn:microsoft.com/office/officeart/2005/8/layout/orgChart1"/>
    <dgm:cxn modelId="{9524162C-1810-B24E-8C40-6B19FFADDAC8}" srcId="{CBAC4A94-733E-EB42-A3A5-2E1EEDA95664}" destId="{36922A94-F23B-4C43-BF5A-2A2CB10657BC}" srcOrd="3" destOrd="0" parTransId="{D51CC761-AD89-D44B-9FE1-57ABD438B1C8}" sibTransId="{837A6456-6B24-904C-9751-14A07E86C695}"/>
    <dgm:cxn modelId="{9DFD4EDD-45A3-344C-B354-D2BB0D425B6E}" type="presOf" srcId="{D51CC761-AD89-D44B-9FE1-57ABD438B1C8}" destId="{B547F485-1D52-2744-9C03-281F6D875E75}" srcOrd="0" destOrd="0" presId="urn:microsoft.com/office/officeart/2005/8/layout/orgChart1"/>
    <dgm:cxn modelId="{A53FD81B-EC53-204B-9B1D-1BDCC4E93C3C}" type="presParOf" srcId="{DF2F3A58-0395-2845-8450-2BC2D710A665}" destId="{2872DAF9-4942-F343-8727-9052FFE1FCA7}" srcOrd="0" destOrd="0" presId="urn:microsoft.com/office/officeart/2005/8/layout/orgChart1"/>
    <dgm:cxn modelId="{59CBB68B-DEDB-3349-A59A-05508737DF3F}" type="presParOf" srcId="{2872DAF9-4942-F343-8727-9052FFE1FCA7}" destId="{19DBC090-F751-D34C-B783-9F5E9EBB828C}" srcOrd="0" destOrd="0" presId="urn:microsoft.com/office/officeart/2005/8/layout/orgChart1"/>
    <dgm:cxn modelId="{9E541066-0147-7642-A2A8-1C33A7CD4E26}" type="presParOf" srcId="{19DBC090-F751-D34C-B783-9F5E9EBB828C}" destId="{7E769CF9-64FE-D348-95F2-3C37E75EAB60}" srcOrd="0" destOrd="0" presId="urn:microsoft.com/office/officeart/2005/8/layout/orgChart1"/>
    <dgm:cxn modelId="{60D3CD5B-44D2-914C-837E-A5A60D2654E4}" type="presParOf" srcId="{19DBC090-F751-D34C-B783-9F5E9EBB828C}" destId="{A68C33DF-D839-5944-8ACA-83240847FFCC}" srcOrd="1" destOrd="0" presId="urn:microsoft.com/office/officeart/2005/8/layout/orgChart1"/>
    <dgm:cxn modelId="{8B069B64-7318-924E-A2B1-D6A201C2BF79}" type="presParOf" srcId="{2872DAF9-4942-F343-8727-9052FFE1FCA7}" destId="{CE9E2F1B-5BAF-1C4E-B8D9-D7DE156EAE93}" srcOrd="1" destOrd="0" presId="urn:microsoft.com/office/officeart/2005/8/layout/orgChart1"/>
    <dgm:cxn modelId="{A4DA453E-AA76-EE42-9FDC-40ED80C776C5}" type="presParOf" srcId="{CE9E2F1B-5BAF-1C4E-B8D9-D7DE156EAE93}" destId="{B5388528-5A51-8C4B-A194-1383B71CB827}" srcOrd="0" destOrd="0" presId="urn:microsoft.com/office/officeart/2005/8/layout/orgChart1"/>
    <dgm:cxn modelId="{B16E56C2-1679-9F4B-93E8-F5B72D32859C}" type="presParOf" srcId="{CE9E2F1B-5BAF-1C4E-B8D9-D7DE156EAE93}" destId="{D87F6D33-EAC5-8949-B17F-B64B6C1606CF}" srcOrd="1" destOrd="0" presId="urn:microsoft.com/office/officeart/2005/8/layout/orgChart1"/>
    <dgm:cxn modelId="{3374ECB6-641C-6D40-A4B0-8E7E97680A59}" type="presParOf" srcId="{D87F6D33-EAC5-8949-B17F-B64B6C1606CF}" destId="{73D2C3ED-6B4E-8849-ACBB-CB3CF6633B79}" srcOrd="0" destOrd="0" presId="urn:microsoft.com/office/officeart/2005/8/layout/orgChart1"/>
    <dgm:cxn modelId="{1F2C6805-0874-B242-8E4F-7ED062EAC77B}" type="presParOf" srcId="{73D2C3ED-6B4E-8849-ACBB-CB3CF6633B79}" destId="{70D5B950-6B2F-B543-B2F8-9F4D28A732BF}" srcOrd="0" destOrd="0" presId="urn:microsoft.com/office/officeart/2005/8/layout/orgChart1"/>
    <dgm:cxn modelId="{96EBF8B0-2D6E-BB4F-97F8-FFDEA6E8EECA}" type="presParOf" srcId="{73D2C3ED-6B4E-8849-ACBB-CB3CF6633B79}" destId="{BBC55213-BB99-AE4E-AAC4-DAD42CDA7712}" srcOrd="1" destOrd="0" presId="urn:microsoft.com/office/officeart/2005/8/layout/orgChart1"/>
    <dgm:cxn modelId="{9CF8B523-3966-1641-9A9C-1F5B7FD69F92}" type="presParOf" srcId="{D87F6D33-EAC5-8949-B17F-B64B6C1606CF}" destId="{70ED7F09-416B-E241-93B6-EFCF446B958A}" srcOrd="1" destOrd="0" presId="urn:microsoft.com/office/officeart/2005/8/layout/orgChart1"/>
    <dgm:cxn modelId="{31D7784A-C96E-FD4C-B71B-095911E5F44E}" type="presParOf" srcId="{D87F6D33-EAC5-8949-B17F-B64B6C1606CF}" destId="{A6B051E0-3413-D94C-90A9-EBA590F43782}" srcOrd="2" destOrd="0" presId="urn:microsoft.com/office/officeart/2005/8/layout/orgChart1"/>
    <dgm:cxn modelId="{57E065BF-B986-E241-A047-85833BA838AD}" type="presParOf" srcId="{CE9E2F1B-5BAF-1C4E-B8D9-D7DE156EAE93}" destId="{7AF3DB5E-9BB3-8641-A16B-1AD2659C0E8F}" srcOrd="2" destOrd="0" presId="urn:microsoft.com/office/officeart/2005/8/layout/orgChart1"/>
    <dgm:cxn modelId="{9452F9C6-8654-9348-8D80-09B690EE3BC5}" type="presParOf" srcId="{CE9E2F1B-5BAF-1C4E-B8D9-D7DE156EAE93}" destId="{E00EC302-EA77-9E47-BD8A-24EDE2EE493D}" srcOrd="3" destOrd="0" presId="urn:microsoft.com/office/officeart/2005/8/layout/orgChart1"/>
    <dgm:cxn modelId="{D09E5117-A23B-6345-BB0E-77614F30F95F}" type="presParOf" srcId="{E00EC302-EA77-9E47-BD8A-24EDE2EE493D}" destId="{65BFB7B8-3B30-2546-97BE-C9BB0041E7BD}" srcOrd="0" destOrd="0" presId="urn:microsoft.com/office/officeart/2005/8/layout/orgChart1"/>
    <dgm:cxn modelId="{E3F193E8-0364-F142-8C4D-2BA05CD7B8C5}" type="presParOf" srcId="{65BFB7B8-3B30-2546-97BE-C9BB0041E7BD}" destId="{02F09235-9381-2D41-9EA3-605AE1F6E652}" srcOrd="0" destOrd="0" presId="urn:microsoft.com/office/officeart/2005/8/layout/orgChart1"/>
    <dgm:cxn modelId="{5585D9F1-3250-5A49-89D0-5000ED539CC0}" type="presParOf" srcId="{65BFB7B8-3B30-2546-97BE-C9BB0041E7BD}" destId="{650F1338-7545-274F-8A28-98A5D2D7EC26}" srcOrd="1" destOrd="0" presId="urn:microsoft.com/office/officeart/2005/8/layout/orgChart1"/>
    <dgm:cxn modelId="{827C8CC2-767D-6B4E-8A2E-8C45624B15F4}" type="presParOf" srcId="{E00EC302-EA77-9E47-BD8A-24EDE2EE493D}" destId="{F300CD9B-B263-CD4E-A597-F90F60243B83}" srcOrd="1" destOrd="0" presId="urn:microsoft.com/office/officeart/2005/8/layout/orgChart1"/>
    <dgm:cxn modelId="{D7A2EE69-342E-BA4B-AA0E-91F99AE8C1B2}" type="presParOf" srcId="{F300CD9B-B263-CD4E-A597-F90F60243B83}" destId="{F8225048-DE2B-9342-94E4-3D248B3DE92E}" srcOrd="0" destOrd="0" presId="urn:microsoft.com/office/officeart/2005/8/layout/orgChart1"/>
    <dgm:cxn modelId="{C5158F51-47C7-1945-BB03-BE90A7504B90}" type="presParOf" srcId="{F300CD9B-B263-CD4E-A597-F90F60243B83}" destId="{D13DB2C2-71CF-8D4A-A0A0-C80D09F055BD}" srcOrd="1" destOrd="0" presId="urn:microsoft.com/office/officeart/2005/8/layout/orgChart1"/>
    <dgm:cxn modelId="{1A77CE78-B727-B045-9243-52EB703A2F1A}" type="presParOf" srcId="{D13DB2C2-71CF-8D4A-A0A0-C80D09F055BD}" destId="{571A70DB-A215-C344-8AD1-AE9BF8FDC63E}" srcOrd="0" destOrd="0" presId="urn:microsoft.com/office/officeart/2005/8/layout/orgChart1"/>
    <dgm:cxn modelId="{1202BF81-CEEE-3D41-BEF3-E6C9A1813B6C}" type="presParOf" srcId="{571A70DB-A215-C344-8AD1-AE9BF8FDC63E}" destId="{928BBE88-749A-2A43-9046-C6CAD513E90F}" srcOrd="0" destOrd="0" presId="urn:microsoft.com/office/officeart/2005/8/layout/orgChart1"/>
    <dgm:cxn modelId="{176FB2F3-A8E5-F949-9A4E-57D4D48B2B65}" type="presParOf" srcId="{571A70DB-A215-C344-8AD1-AE9BF8FDC63E}" destId="{9C7357E7-0ACE-6C47-86B3-E80E6679BC0C}" srcOrd="1" destOrd="0" presId="urn:microsoft.com/office/officeart/2005/8/layout/orgChart1"/>
    <dgm:cxn modelId="{647D45ED-FCAA-6E48-B88F-98ED7111C00E}" type="presParOf" srcId="{D13DB2C2-71CF-8D4A-A0A0-C80D09F055BD}" destId="{C05CD07E-E863-3545-B2F3-8346F54760AE}" srcOrd="1" destOrd="0" presId="urn:microsoft.com/office/officeart/2005/8/layout/orgChart1"/>
    <dgm:cxn modelId="{F4A672B9-0079-CB45-8AB3-5613365652FA}" type="presParOf" srcId="{D13DB2C2-71CF-8D4A-A0A0-C80D09F055BD}" destId="{3F28DE82-993F-E74A-9D7C-EBEE8AB1A261}" srcOrd="2" destOrd="0" presId="urn:microsoft.com/office/officeart/2005/8/layout/orgChart1"/>
    <dgm:cxn modelId="{45845943-7EE5-9643-9F3A-D5B0CEE8E51D}" type="presParOf" srcId="{F300CD9B-B263-CD4E-A597-F90F60243B83}" destId="{A8DF0DBC-E224-0F42-8F78-DB63B6577ED8}" srcOrd="2" destOrd="0" presId="urn:microsoft.com/office/officeart/2005/8/layout/orgChart1"/>
    <dgm:cxn modelId="{FDA242A8-B8D6-A947-9EC6-7009265412B8}" type="presParOf" srcId="{F300CD9B-B263-CD4E-A597-F90F60243B83}" destId="{D581064F-F72D-044F-8D3C-1FD24E21F9C6}" srcOrd="3" destOrd="0" presId="urn:microsoft.com/office/officeart/2005/8/layout/orgChart1"/>
    <dgm:cxn modelId="{2CE01B19-A6BC-6749-8866-1C8D81BF0F79}" type="presParOf" srcId="{D581064F-F72D-044F-8D3C-1FD24E21F9C6}" destId="{0F858A07-8327-EA49-905B-5133CCFF224C}" srcOrd="0" destOrd="0" presId="urn:microsoft.com/office/officeart/2005/8/layout/orgChart1"/>
    <dgm:cxn modelId="{8501195D-6B35-AF41-B786-CB9525A24A24}" type="presParOf" srcId="{0F858A07-8327-EA49-905B-5133CCFF224C}" destId="{C8463458-92AB-964A-BA6A-2A13D818C47B}" srcOrd="0" destOrd="0" presId="urn:microsoft.com/office/officeart/2005/8/layout/orgChart1"/>
    <dgm:cxn modelId="{C2C7200A-B296-A542-821E-E4D084614E42}" type="presParOf" srcId="{0F858A07-8327-EA49-905B-5133CCFF224C}" destId="{BF8E27EA-50AA-B441-AA01-D6EB4E0D93BF}" srcOrd="1" destOrd="0" presId="urn:microsoft.com/office/officeart/2005/8/layout/orgChart1"/>
    <dgm:cxn modelId="{B5A0EF4C-6113-AD44-9FE3-355CF427AF9F}" type="presParOf" srcId="{D581064F-F72D-044F-8D3C-1FD24E21F9C6}" destId="{121C4593-3C7B-2945-B830-0DDDF720C758}" srcOrd="1" destOrd="0" presId="urn:microsoft.com/office/officeart/2005/8/layout/orgChart1"/>
    <dgm:cxn modelId="{C1C3A5B1-196D-CF42-8BCE-7073722974EE}" type="presParOf" srcId="{D581064F-F72D-044F-8D3C-1FD24E21F9C6}" destId="{3600FD99-63D5-B345-AF38-E6ECE3441F96}" srcOrd="2" destOrd="0" presId="urn:microsoft.com/office/officeart/2005/8/layout/orgChart1"/>
    <dgm:cxn modelId="{FA6B3E6B-A866-BA46-B15D-655E57A14237}" type="presParOf" srcId="{F300CD9B-B263-CD4E-A597-F90F60243B83}" destId="{D35EB43B-A685-6E46-9892-864737D53AC8}" srcOrd="4" destOrd="0" presId="urn:microsoft.com/office/officeart/2005/8/layout/orgChart1"/>
    <dgm:cxn modelId="{0F8A9E93-D680-054C-AC8F-3D4FE0DB0A0E}" type="presParOf" srcId="{F300CD9B-B263-CD4E-A597-F90F60243B83}" destId="{EA1E17F4-D89A-DE44-B5C2-B10BB8369701}" srcOrd="5" destOrd="0" presId="urn:microsoft.com/office/officeart/2005/8/layout/orgChart1"/>
    <dgm:cxn modelId="{FDDCDD6A-8E87-F944-97E9-1C4D5DA64B87}" type="presParOf" srcId="{EA1E17F4-D89A-DE44-B5C2-B10BB8369701}" destId="{7308D014-A85F-944E-B420-949052CE4AC7}" srcOrd="0" destOrd="0" presId="urn:microsoft.com/office/officeart/2005/8/layout/orgChart1"/>
    <dgm:cxn modelId="{9CAE9CF7-FCF3-6541-9133-DB9D0033A668}" type="presParOf" srcId="{7308D014-A85F-944E-B420-949052CE4AC7}" destId="{913E0CDB-F99C-F34B-8C2A-22AC8385DDC3}" srcOrd="0" destOrd="0" presId="urn:microsoft.com/office/officeart/2005/8/layout/orgChart1"/>
    <dgm:cxn modelId="{CE078431-2FE1-A042-8D2D-A988873549AB}" type="presParOf" srcId="{7308D014-A85F-944E-B420-949052CE4AC7}" destId="{53E40F93-2835-2E48-822F-A8E43D220BB6}" srcOrd="1" destOrd="0" presId="urn:microsoft.com/office/officeart/2005/8/layout/orgChart1"/>
    <dgm:cxn modelId="{DB767E40-9C8C-1040-A2AD-5C020AC826A9}" type="presParOf" srcId="{EA1E17F4-D89A-DE44-B5C2-B10BB8369701}" destId="{D733A10A-AC75-D14C-B231-AC8334045868}" srcOrd="1" destOrd="0" presId="urn:microsoft.com/office/officeart/2005/8/layout/orgChart1"/>
    <dgm:cxn modelId="{5CEFA0C5-ED73-EA49-90C4-41186B5821FC}" type="presParOf" srcId="{EA1E17F4-D89A-DE44-B5C2-B10BB8369701}" destId="{D323D1E7-8EA6-2A41-A63C-3EBF06AFA0F4}" srcOrd="2" destOrd="0" presId="urn:microsoft.com/office/officeart/2005/8/layout/orgChart1"/>
    <dgm:cxn modelId="{DEBD02EF-6215-4843-B982-FAB7C5DEFE03}" type="presParOf" srcId="{F300CD9B-B263-CD4E-A597-F90F60243B83}" destId="{5151392A-6ECC-BE48-8913-E9BEB039ADB1}" srcOrd="6" destOrd="0" presId="urn:microsoft.com/office/officeart/2005/8/layout/orgChart1"/>
    <dgm:cxn modelId="{19C068B6-E14D-6849-A0D4-22E3F98F7BBE}" type="presParOf" srcId="{F300CD9B-B263-CD4E-A597-F90F60243B83}" destId="{BE0A09B7-27E8-BE4D-88F0-C8F5B15E9281}" srcOrd="7" destOrd="0" presId="urn:microsoft.com/office/officeart/2005/8/layout/orgChart1"/>
    <dgm:cxn modelId="{818CD7A6-0898-9449-A0E5-25E147FE5B11}" type="presParOf" srcId="{BE0A09B7-27E8-BE4D-88F0-C8F5B15E9281}" destId="{09A3983A-C5A6-924A-A851-74D1592F9AA5}" srcOrd="0" destOrd="0" presId="urn:microsoft.com/office/officeart/2005/8/layout/orgChart1"/>
    <dgm:cxn modelId="{62B130E8-76AF-D64E-9A2D-258E8585C533}" type="presParOf" srcId="{09A3983A-C5A6-924A-A851-74D1592F9AA5}" destId="{614297C7-2188-9849-9DFB-E5536BDF707A}" srcOrd="0" destOrd="0" presId="urn:microsoft.com/office/officeart/2005/8/layout/orgChart1"/>
    <dgm:cxn modelId="{B24AC416-C468-904D-B91C-A1E8AABF22E2}" type="presParOf" srcId="{09A3983A-C5A6-924A-A851-74D1592F9AA5}" destId="{1A430969-8F21-824B-AFBB-8291374E3874}" srcOrd="1" destOrd="0" presId="urn:microsoft.com/office/officeart/2005/8/layout/orgChart1"/>
    <dgm:cxn modelId="{CF292278-BB85-E94B-A466-342102EB3983}" type="presParOf" srcId="{BE0A09B7-27E8-BE4D-88F0-C8F5B15E9281}" destId="{8E081DBF-5745-674C-AD70-6F3E7B7F0228}" srcOrd="1" destOrd="0" presId="urn:microsoft.com/office/officeart/2005/8/layout/orgChart1"/>
    <dgm:cxn modelId="{26483DAC-F8C3-6442-BAC4-B98F06042307}" type="presParOf" srcId="{BE0A09B7-27E8-BE4D-88F0-C8F5B15E9281}" destId="{B616BD24-5E2B-3E4F-BAAC-01D49091CD2C}" srcOrd="2" destOrd="0" presId="urn:microsoft.com/office/officeart/2005/8/layout/orgChart1"/>
    <dgm:cxn modelId="{4785AA01-06B8-6145-962B-E559CCB73443}" type="presParOf" srcId="{E00EC302-EA77-9E47-BD8A-24EDE2EE493D}" destId="{E45F2584-5787-DC49-A637-A8D352BAC22D}" srcOrd="2" destOrd="0" presId="urn:microsoft.com/office/officeart/2005/8/layout/orgChart1"/>
    <dgm:cxn modelId="{7C0AB91B-45E2-9243-9D42-85B01F1A97B6}" type="presParOf" srcId="{CE9E2F1B-5BAF-1C4E-B8D9-D7DE156EAE93}" destId="{9783CDAE-81CF-F141-B284-91A3F5F49529}" srcOrd="4" destOrd="0" presId="urn:microsoft.com/office/officeart/2005/8/layout/orgChart1"/>
    <dgm:cxn modelId="{F9BB89A1-2DD7-A84C-9A24-4BB05072912C}" type="presParOf" srcId="{CE9E2F1B-5BAF-1C4E-B8D9-D7DE156EAE93}" destId="{8E723C11-6AF9-634D-93E8-0EBFB0657E3E}" srcOrd="5" destOrd="0" presId="urn:microsoft.com/office/officeart/2005/8/layout/orgChart1"/>
    <dgm:cxn modelId="{5F4DBCB9-9056-3A40-90C8-C25EF2D34647}" type="presParOf" srcId="{8E723C11-6AF9-634D-93E8-0EBFB0657E3E}" destId="{4F8A81E3-2493-F74C-8B0E-458458431BB9}" srcOrd="0" destOrd="0" presId="urn:microsoft.com/office/officeart/2005/8/layout/orgChart1"/>
    <dgm:cxn modelId="{522E16AC-6D3A-3148-87EB-4C37EB6BF405}" type="presParOf" srcId="{4F8A81E3-2493-F74C-8B0E-458458431BB9}" destId="{9AF6718B-A4D1-E44E-AFDC-9171ECC56496}" srcOrd="0" destOrd="0" presId="urn:microsoft.com/office/officeart/2005/8/layout/orgChart1"/>
    <dgm:cxn modelId="{5DE163C7-780E-0C46-A647-1AA29DFD6FDB}" type="presParOf" srcId="{4F8A81E3-2493-F74C-8B0E-458458431BB9}" destId="{12D2E170-6C85-0E45-8476-2D0D2F7A275A}" srcOrd="1" destOrd="0" presId="urn:microsoft.com/office/officeart/2005/8/layout/orgChart1"/>
    <dgm:cxn modelId="{2FA1FF2E-868E-D941-90D1-52276DD7A839}" type="presParOf" srcId="{8E723C11-6AF9-634D-93E8-0EBFB0657E3E}" destId="{6BF08E74-D4AD-8743-BA70-7523A0E0AEA1}" srcOrd="1" destOrd="0" presId="urn:microsoft.com/office/officeart/2005/8/layout/orgChart1"/>
    <dgm:cxn modelId="{69271312-D1D9-794B-ACEC-5A9DC14A5E3C}" type="presParOf" srcId="{6BF08E74-D4AD-8743-BA70-7523A0E0AEA1}" destId="{204DA620-6921-904A-84DF-8B3141BFA487}" srcOrd="0" destOrd="0" presId="urn:microsoft.com/office/officeart/2005/8/layout/orgChart1"/>
    <dgm:cxn modelId="{59E4A13C-DCF9-5343-8E6D-343C71292DC8}" type="presParOf" srcId="{6BF08E74-D4AD-8743-BA70-7523A0E0AEA1}" destId="{6FB63728-B9EB-684A-A841-00ED5774FE11}" srcOrd="1" destOrd="0" presId="urn:microsoft.com/office/officeart/2005/8/layout/orgChart1"/>
    <dgm:cxn modelId="{1B92C465-C49A-584D-9961-DD64DC834C49}" type="presParOf" srcId="{6FB63728-B9EB-684A-A841-00ED5774FE11}" destId="{6C2D86C2-293A-D249-9FBA-67C9D686BC11}" srcOrd="0" destOrd="0" presId="urn:microsoft.com/office/officeart/2005/8/layout/orgChart1"/>
    <dgm:cxn modelId="{D4CAF393-080D-0344-833D-B59E967447EA}" type="presParOf" srcId="{6C2D86C2-293A-D249-9FBA-67C9D686BC11}" destId="{4FCE7CA7-5EDC-1742-9141-848FB560A888}" srcOrd="0" destOrd="0" presId="urn:microsoft.com/office/officeart/2005/8/layout/orgChart1"/>
    <dgm:cxn modelId="{644A58F7-A17E-2645-9F7C-C81AA27EFC3E}" type="presParOf" srcId="{6C2D86C2-293A-D249-9FBA-67C9D686BC11}" destId="{FCC897F9-853E-514E-896B-26C000FE47B6}" srcOrd="1" destOrd="0" presId="urn:microsoft.com/office/officeart/2005/8/layout/orgChart1"/>
    <dgm:cxn modelId="{836D9557-8938-F24B-9399-2C56AC6D7725}" type="presParOf" srcId="{6FB63728-B9EB-684A-A841-00ED5774FE11}" destId="{97769A90-B521-2649-BF18-DB81874FC0D3}" srcOrd="1" destOrd="0" presId="urn:microsoft.com/office/officeart/2005/8/layout/orgChart1"/>
    <dgm:cxn modelId="{A73BA9D1-8D56-6042-A48E-E050977C3B20}" type="presParOf" srcId="{6FB63728-B9EB-684A-A841-00ED5774FE11}" destId="{0FBAD6C1-78B3-0E48-ADC6-C5E04731DAF5}" srcOrd="2" destOrd="0" presId="urn:microsoft.com/office/officeart/2005/8/layout/orgChart1"/>
    <dgm:cxn modelId="{E9020BA9-B377-CC46-873A-969A196C5BB4}" type="presParOf" srcId="{6BF08E74-D4AD-8743-BA70-7523A0E0AEA1}" destId="{58BDEE80-E166-4642-9302-CF221B27DB8F}" srcOrd="2" destOrd="0" presId="urn:microsoft.com/office/officeart/2005/8/layout/orgChart1"/>
    <dgm:cxn modelId="{B5311632-C1AF-EC48-84C5-0FDD5C525A2C}" type="presParOf" srcId="{6BF08E74-D4AD-8743-BA70-7523A0E0AEA1}" destId="{7036C680-3B53-7740-8617-5515FD5FB50B}" srcOrd="3" destOrd="0" presId="urn:microsoft.com/office/officeart/2005/8/layout/orgChart1"/>
    <dgm:cxn modelId="{390D7706-30BB-6B41-8863-E84F75780905}" type="presParOf" srcId="{7036C680-3B53-7740-8617-5515FD5FB50B}" destId="{7FF5C6DA-D4F7-DF41-BAC1-67FE49878719}" srcOrd="0" destOrd="0" presId="urn:microsoft.com/office/officeart/2005/8/layout/orgChart1"/>
    <dgm:cxn modelId="{92565A22-2503-7C47-946A-80F5E9E0D8AF}" type="presParOf" srcId="{7FF5C6DA-D4F7-DF41-BAC1-67FE49878719}" destId="{C0079CB4-9A91-8B48-B382-85248D871210}" srcOrd="0" destOrd="0" presId="urn:microsoft.com/office/officeart/2005/8/layout/orgChart1"/>
    <dgm:cxn modelId="{CDA70A96-E936-F844-80E5-DA8332E6D803}" type="presParOf" srcId="{7FF5C6DA-D4F7-DF41-BAC1-67FE49878719}" destId="{1C23E453-64CF-394D-90A7-F889544A9ED4}" srcOrd="1" destOrd="0" presId="urn:microsoft.com/office/officeart/2005/8/layout/orgChart1"/>
    <dgm:cxn modelId="{31E89CC7-BBC0-924D-BEBC-7C55FF28BC33}" type="presParOf" srcId="{7036C680-3B53-7740-8617-5515FD5FB50B}" destId="{0B1A9B37-4AA3-A94F-9B85-3FE2869F5C8B}" srcOrd="1" destOrd="0" presId="urn:microsoft.com/office/officeart/2005/8/layout/orgChart1"/>
    <dgm:cxn modelId="{BB026DF8-15E1-2D40-926F-D3542B9825B8}" type="presParOf" srcId="{7036C680-3B53-7740-8617-5515FD5FB50B}" destId="{8662F525-4CFC-CD45-9AD4-EB983F27BD63}" srcOrd="2" destOrd="0" presId="urn:microsoft.com/office/officeart/2005/8/layout/orgChart1"/>
    <dgm:cxn modelId="{E8645556-A876-8D41-99A0-899FCF8E33F4}" type="presParOf" srcId="{6BF08E74-D4AD-8743-BA70-7523A0E0AEA1}" destId="{72FE82A9-6986-124C-BF0F-D049D0A28459}" srcOrd="4" destOrd="0" presId="urn:microsoft.com/office/officeart/2005/8/layout/orgChart1"/>
    <dgm:cxn modelId="{7B49AC28-47F7-0C41-837B-0BC8003A7D62}" type="presParOf" srcId="{6BF08E74-D4AD-8743-BA70-7523A0E0AEA1}" destId="{8932FF6E-A22F-6844-AEEC-AD0ED93DC418}" srcOrd="5" destOrd="0" presId="urn:microsoft.com/office/officeart/2005/8/layout/orgChart1"/>
    <dgm:cxn modelId="{EFEFEB96-3C0D-9E4A-AAEB-3D1CDA457B99}" type="presParOf" srcId="{8932FF6E-A22F-6844-AEEC-AD0ED93DC418}" destId="{AE98A59A-3907-8D43-83EB-860DC9B651E1}" srcOrd="0" destOrd="0" presId="urn:microsoft.com/office/officeart/2005/8/layout/orgChart1"/>
    <dgm:cxn modelId="{950A910F-D944-324B-9D9C-9DD5038DB7A1}" type="presParOf" srcId="{AE98A59A-3907-8D43-83EB-860DC9B651E1}" destId="{3EEAE1F6-A7D3-3E4E-B628-7CB54E6D9F85}" srcOrd="0" destOrd="0" presId="urn:microsoft.com/office/officeart/2005/8/layout/orgChart1"/>
    <dgm:cxn modelId="{A99C3986-A8E5-2049-907A-8B920880DF37}" type="presParOf" srcId="{AE98A59A-3907-8D43-83EB-860DC9B651E1}" destId="{95E96F60-2DBC-A547-BB26-5F2700CAA12F}" srcOrd="1" destOrd="0" presId="urn:microsoft.com/office/officeart/2005/8/layout/orgChart1"/>
    <dgm:cxn modelId="{8776B991-5DEC-4449-A5D6-3348C45A9279}" type="presParOf" srcId="{8932FF6E-A22F-6844-AEEC-AD0ED93DC418}" destId="{4509693D-C0A5-1F47-8507-ECC81D73B1FD}" srcOrd="1" destOrd="0" presId="urn:microsoft.com/office/officeart/2005/8/layout/orgChart1"/>
    <dgm:cxn modelId="{8CE5123E-185C-8544-AE8C-56DEA6F2D701}" type="presParOf" srcId="{8932FF6E-A22F-6844-AEEC-AD0ED93DC418}" destId="{FA338B37-8F87-3149-8069-A51C28A4008D}" srcOrd="2" destOrd="0" presId="urn:microsoft.com/office/officeart/2005/8/layout/orgChart1"/>
    <dgm:cxn modelId="{99E6D153-3AB5-264E-B5D3-F00DC531E26E}" type="presParOf" srcId="{6BF08E74-D4AD-8743-BA70-7523A0E0AEA1}" destId="{B547F485-1D52-2744-9C03-281F6D875E75}" srcOrd="6" destOrd="0" presId="urn:microsoft.com/office/officeart/2005/8/layout/orgChart1"/>
    <dgm:cxn modelId="{2DEA2A8D-8E32-E54A-8AFB-38CDF91E35BD}" type="presParOf" srcId="{6BF08E74-D4AD-8743-BA70-7523A0E0AEA1}" destId="{4BFAEAEF-98C5-3945-984B-3C2E83E610C3}" srcOrd="7" destOrd="0" presId="urn:microsoft.com/office/officeart/2005/8/layout/orgChart1"/>
    <dgm:cxn modelId="{BADECAA8-D12F-E64F-9D4B-10F1ACA51314}" type="presParOf" srcId="{4BFAEAEF-98C5-3945-984B-3C2E83E610C3}" destId="{E6219CCC-F564-8A46-9B37-7CAEEB385142}" srcOrd="0" destOrd="0" presId="urn:microsoft.com/office/officeart/2005/8/layout/orgChart1"/>
    <dgm:cxn modelId="{4A219329-3630-B04E-89CD-D79AD398D92E}" type="presParOf" srcId="{E6219CCC-F564-8A46-9B37-7CAEEB385142}" destId="{891FBF65-03E2-DF45-9A40-BCF9A44AAF4D}" srcOrd="0" destOrd="0" presId="urn:microsoft.com/office/officeart/2005/8/layout/orgChart1"/>
    <dgm:cxn modelId="{5E575F4A-2272-8249-9209-A71E68FB22D2}" type="presParOf" srcId="{E6219CCC-F564-8A46-9B37-7CAEEB385142}" destId="{A92A9D91-1539-C843-89B5-61DAEFBEC87E}" srcOrd="1" destOrd="0" presId="urn:microsoft.com/office/officeart/2005/8/layout/orgChart1"/>
    <dgm:cxn modelId="{14B7D52F-07F7-DB4E-B2FE-300ECCF30CAD}" type="presParOf" srcId="{4BFAEAEF-98C5-3945-984B-3C2E83E610C3}" destId="{ACEFFA6A-8DE7-CE4B-8442-1F8D742CB0EF}" srcOrd="1" destOrd="0" presId="urn:microsoft.com/office/officeart/2005/8/layout/orgChart1"/>
    <dgm:cxn modelId="{10A0C39E-A6A8-894B-AE52-9DC2C5C02F43}" type="presParOf" srcId="{4BFAEAEF-98C5-3945-984B-3C2E83E610C3}" destId="{D25990FC-30B0-7747-A764-E35EF4A6F144}" srcOrd="2" destOrd="0" presId="urn:microsoft.com/office/officeart/2005/8/layout/orgChart1"/>
    <dgm:cxn modelId="{D1B33201-A3E9-A74D-8A2E-F005F5356E2F}" type="presParOf" srcId="{8E723C11-6AF9-634D-93E8-0EBFB0657E3E}" destId="{32DE9F2B-AF15-A346-AAF1-79CB5A2A57CE}" srcOrd="2" destOrd="0" presId="urn:microsoft.com/office/officeart/2005/8/layout/orgChart1"/>
    <dgm:cxn modelId="{77DD75FF-E980-194E-98DC-2D58CA3A2622}" type="presParOf" srcId="{CE9E2F1B-5BAF-1C4E-B8D9-D7DE156EAE93}" destId="{2C6ABA9A-CE91-414C-8248-539CBDD9799F}" srcOrd="6" destOrd="0" presId="urn:microsoft.com/office/officeart/2005/8/layout/orgChart1"/>
    <dgm:cxn modelId="{0CD10160-AC72-0141-B292-B17C02A27F2F}" type="presParOf" srcId="{CE9E2F1B-5BAF-1C4E-B8D9-D7DE156EAE93}" destId="{68D3FB74-55F1-B743-BB05-5DB42EDC50CA}" srcOrd="7" destOrd="0" presId="urn:microsoft.com/office/officeart/2005/8/layout/orgChart1"/>
    <dgm:cxn modelId="{E93B1FE7-FDBC-F048-BDDF-0835570A6369}" type="presParOf" srcId="{68D3FB74-55F1-B743-BB05-5DB42EDC50CA}" destId="{08A2E189-EA3F-0445-921A-DBA2C515D32E}" srcOrd="0" destOrd="0" presId="urn:microsoft.com/office/officeart/2005/8/layout/orgChart1"/>
    <dgm:cxn modelId="{BF95812F-4DD5-3B4E-B4AB-79ADDCC35F23}" type="presParOf" srcId="{08A2E189-EA3F-0445-921A-DBA2C515D32E}" destId="{0C1A8D55-84A0-4C40-83DB-9EEC771DC146}" srcOrd="0" destOrd="0" presId="urn:microsoft.com/office/officeart/2005/8/layout/orgChart1"/>
    <dgm:cxn modelId="{1333D755-4BF4-734B-BB42-7F49243FD46B}" type="presParOf" srcId="{08A2E189-EA3F-0445-921A-DBA2C515D32E}" destId="{94883C02-399A-9845-B390-C64F24161553}" srcOrd="1" destOrd="0" presId="urn:microsoft.com/office/officeart/2005/8/layout/orgChart1"/>
    <dgm:cxn modelId="{9AB371A3-5F0B-BD40-BA72-6AC925638F62}" type="presParOf" srcId="{68D3FB74-55F1-B743-BB05-5DB42EDC50CA}" destId="{71C812D9-BE86-9A4F-9206-7BC93C056D62}" srcOrd="1" destOrd="0" presId="urn:microsoft.com/office/officeart/2005/8/layout/orgChart1"/>
    <dgm:cxn modelId="{8C5E216C-B1A7-8449-BCB7-27A84790EF07}" type="presParOf" srcId="{71C812D9-BE86-9A4F-9206-7BC93C056D62}" destId="{1943FA18-A129-134D-9C50-00097B5D0BE0}" srcOrd="0" destOrd="0" presId="urn:microsoft.com/office/officeart/2005/8/layout/orgChart1"/>
    <dgm:cxn modelId="{1E486327-C6EC-CA43-8FE6-C08BDD515112}" type="presParOf" srcId="{71C812D9-BE86-9A4F-9206-7BC93C056D62}" destId="{EE84AAE4-EC98-284A-AC6A-7BC22AB0EB12}" srcOrd="1" destOrd="0" presId="urn:microsoft.com/office/officeart/2005/8/layout/orgChart1"/>
    <dgm:cxn modelId="{54BE0425-464E-3A4E-AEE4-3AA5669A4A66}" type="presParOf" srcId="{EE84AAE4-EC98-284A-AC6A-7BC22AB0EB12}" destId="{0ECFAF84-0DEF-8947-B521-95648D985AFA}" srcOrd="0" destOrd="0" presId="urn:microsoft.com/office/officeart/2005/8/layout/orgChart1"/>
    <dgm:cxn modelId="{51A682E6-BD34-6D40-8565-FBFB987DCC0C}" type="presParOf" srcId="{0ECFAF84-0DEF-8947-B521-95648D985AFA}" destId="{873949A6-B747-CE41-BFDA-C76C60B158A4}" srcOrd="0" destOrd="0" presId="urn:microsoft.com/office/officeart/2005/8/layout/orgChart1"/>
    <dgm:cxn modelId="{3F7EC276-F0D3-F04D-964C-DF184BCFEAD8}" type="presParOf" srcId="{0ECFAF84-0DEF-8947-B521-95648D985AFA}" destId="{A46F1D4D-DC00-DA4A-B60E-8B40E696A16C}" srcOrd="1" destOrd="0" presId="urn:microsoft.com/office/officeart/2005/8/layout/orgChart1"/>
    <dgm:cxn modelId="{1F8E7363-1D8F-F944-B5B1-C288EFF454D2}" type="presParOf" srcId="{EE84AAE4-EC98-284A-AC6A-7BC22AB0EB12}" destId="{531399E6-2814-1245-9C45-D4E08D30DCB7}" srcOrd="1" destOrd="0" presId="urn:microsoft.com/office/officeart/2005/8/layout/orgChart1"/>
    <dgm:cxn modelId="{5AFE7D2E-26C0-484D-8D99-D12C3903ABC3}" type="presParOf" srcId="{EE84AAE4-EC98-284A-AC6A-7BC22AB0EB12}" destId="{37BC9552-8525-F14B-B5CF-FB3F91654757}" srcOrd="2" destOrd="0" presId="urn:microsoft.com/office/officeart/2005/8/layout/orgChart1"/>
    <dgm:cxn modelId="{9D70D3D5-5406-6A45-A671-3AC0326E3B06}" type="presParOf" srcId="{71C812D9-BE86-9A4F-9206-7BC93C056D62}" destId="{6AFC3B2A-958A-8246-B9D0-493F1E4448CD}" srcOrd="2" destOrd="0" presId="urn:microsoft.com/office/officeart/2005/8/layout/orgChart1"/>
    <dgm:cxn modelId="{CDFB5F11-D92F-6049-B37A-3507779F5264}" type="presParOf" srcId="{71C812D9-BE86-9A4F-9206-7BC93C056D62}" destId="{65C9A3FD-767A-BE4E-9082-BC15E3CB9AE8}" srcOrd="3" destOrd="0" presId="urn:microsoft.com/office/officeart/2005/8/layout/orgChart1"/>
    <dgm:cxn modelId="{9D9962FE-4B75-6748-9E7A-B4894D32E574}" type="presParOf" srcId="{65C9A3FD-767A-BE4E-9082-BC15E3CB9AE8}" destId="{8BEBF855-B87D-F345-B2F8-032AECE40499}" srcOrd="0" destOrd="0" presId="urn:microsoft.com/office/officeart/2005/8/layout/orgChart1"/>
    <dgm:cxn modelId="{CC30F5FB-4578-1B4E-B546-BE10A335E58D}" type="presParOf" srcId="{8BEBF855-B87D-F345-B2F8-032AECE40499}" destId="{DE826DF6-B0B0-1E4E-B06B-64327B50A08D}" srcOrd="0" destOrd="0" presId="urn:microsoft.com/office/officeart/2005/8/layout/orgChart1"/>
    <dgm:cxn modelId="{02FAB5D5-705E-344D-978B-030F3FCD6086}" type="presParOf" srcId="{8BEBF855-B87D-F345-B2F8-032AECE40499}" destId="{9ACC98B3-409D-7042-B7B4-74874CF1EB6D}" srcOrd="1" destOrd="0" presId="urn:microsoft.com/office/officeart/2005/8/layout/orgChart1"/>
    <dgm:cxn modelId="{F198B32B-FFD0-344F-A6F5-E06EC6C9D35C}" type="presParOf" srcId="{65C9A3FD-767A-BE4E-9082-BC15E3CB9AE8}" destId="{5F4A9C70-E792-3E49-8988-F8AE09114759}" srcOrd="1" destOrd="0" presId="urn:microsoft.com/office/officeart/2005/8/layout/orgChart1"/>
    <dgm:cxn modelId="{36546099-B6C9-8F48-840E-D73E50162063}" type="presParOf" srcId="{65C9A3FD-767A-BE4E-9082-BC15E3CB9AE8}" destId="{51A3C952-7751-BC49-90C0-B7B019F46C05}" srcOrd="2" destOrd="0" presId="urn:microsoft.com/office/officeart/2005/8/layout/orgChart1"/>
    <dgm:cxn modelId="{89CB9CFA-457E-BE49-A06C-277B925B9CA3}" type="presParOf" srcId="{71C812D9-BE86-9A4F-9206-7BC93C056D62}" destId="{26F4818D-F5B1-374D-A63F-B87CB2C0CF96}" srcOrd="4" destOrd="0" presId="urn:microsoft.com/office/officeart/2005/8/layout/orgChart1"/>
    <dgm:cxn modelId="{2D5181C8-5C21-E04B-943D-4704C78A7AA2}" type="presParOf" srcId="{71C812D9-BE86-9A4F-9206-7BC93C056D62}" destId="{07CDF83A-E75B-E644-8574-215810EF439D}" srcOrd="5" destOrd="0" presId="urn:microsoft.com/office/officeart/2005/8/layout/orgChart1"/>
    <dgm:cxn modelId="{A044C139-67AF-0340-B63B-583D2EA69863}" type="presParOf" srcId="{07CDF83A-E75B-E644-8574-215810EF439D}" destId="{839A39A7-3020-3D4B-B1D8-AC648D3F7075}" srcOrd="0" destOrd="0" presId="urn:microsoft.com/office/officeart/2005/8/layout/orgChart1"/>
    <dgm:cxn modelId="{6A4032DD-BDB2-F84F-82DF-9021E700436E}" type="presParOf" srcId="{839A39A7-3020-3D4B-B1D8-AC648D3F7075}" destId="{1D5F82E3-72C2-0045-B92D-D87A434C7758}" srcOrd="0" destOrd="0" presId="urn:microsoft.com/office/officeart/2005/8/layout/orgChart1"/>
    <dgm:cxn modelId="{DEEDFC57-B0E7-F248-AFB8-7DD1D6B174E0}" type="presParOf" srcId="{839A39A7-3020-3D4B-B1D8-AC648D3F7075}" destId="{073A4FCF-B6B0-9F4D-B087-B85967FBBB01}" srcOrd="1" destOrd="0" presId="urn:microsoft.com/office/officeart/2005/8/layout/orgChart1"/>
    <dgm:cxn modelId="{B03E1A3C-2249-B248-AE95-670FBC158A9A}" type="presParOf" srcId="{07CDF83A-E75B-E644-8574-215810EF439D}" destId="{E113FDC9-63D0-134C-965D-30DF62522F22}" srcOrd="1" destOrd="0" presId="urn:microsoft.com/office/officeart/2005/8/layout/orgChart1"/>
    <dgm:cxn modelId="{EC478EB9-7C13-1047-B8EE-EB88809A2702}" type="presParOf" srcId="{07CDF83A-E75B-E644-8574-215810EF439D}" destId="{BBFC59E3-6913-F14C-8485-111BEFDDDB27}" srcOrd="2" destOrd="0" presId="urn:microsoft.com/office/officeart/2005/8/layout/orgChart1"/>
    <dgm:cxn modelId="{982DFB7D-213E-D34E-BB2C-918E07A3C8F3}" type="presParOf" srcId="{71C812D9-BE86-9A4F-9206-7BC93C056D62}" destId="{283E3DBF-D350-874A-81C1-380BB6376336}" srcOrd="6" destOrd="0" presId="urn:microsoft.com/office/officeart/2005/8/layout/orgChart1"/>
    <dgm:cxn modelId="{0821D4B3-41B4-664E-86FE-6D37FE435535}" type="presParOf" srcId="{71C812D9-BE86-9A4F-9206-7BC93C056D62}" destId="{CBFE4A45-FA0B-AB4A-A806-27E89042D217}" srcOrd="7" destOrd="0" presId="urn:microsoft.com/office/officeart/2005/8/layout/orgChart1"/>
    <dgm:cxn modelId="{E832183E-6BF7-2C4F-BFB6-04427A3E13BB}" type="presParOf" srcId="{CBFE4A45-FA0B-AB4A-A806-27E89042D217}" destId="{A856E2AA-0B8F-A64D-909B-60A381F41626}" srcOrd="0" destOrd="0" presId="urn:microsoft.com/office/officeart/2005/8/layout/orgChart1"/>
    <dgm:cxn modelId="{F25B50CC-4AE9-D04F-AB0A-D2D4DB039CC0}" type="presParOf" srcId="{A856E2AA-0B8F-A64D-909B-60A381F41626}" destId="{95076F31-D2CF-4749-8CB0-C64034E7591F}" srcOrd="0" destOrd="0" presId="urn:microsoft.com/office/officeart/2005/8/layout/orgChart1"/>
    <dgm:cxn modelId="{A113E2E0-B94A-7B43-90AE-ABB2609FB313}" type="presParOf" srcId="{A856E2AA-0B8F-A64D-909B-60A381F41626}" destId="{3AFA8E97-B1B9-0248-A53E-7285622CC922}" srcOrd="1" destOrd="0" presId="urn:microsoft.com/office/officeart/2005/8/layout/orgChart1"/>
    <dgm:cxn modelId="{62DBFB04-6790-A14B-81E6-1ED6ADB5B5D5}" type="presParOf" srcId="{CBFE4A45-FA0B-AB4A-A806-27E89042D217}" destId="{0F74DF29-2511-BB40-A994-20F5E6C79502}" srcOrd="1" destOrd="0" presId="urn:microsoft.com/office/officeart/2005/8/layout/orgChart1"/>
    <dgm:cxn modelId="{451A389E-489D-0048-9BE9-576678E0A570}" type="presParOf" srcId="{CBFE4A45-FA0B-AB4A-A806-27E89042D217}" destId="{F1831297-A23C-AF4A-9CC4-15FC34D32219}" srcOrd="2" destOrd="0" presId="urn:microsoft.com/office/officeart/2005/8/layout/orgChart1"/>
    <dgm:cxn modelId="{449D50E5-23BF-C44F-BFBF-372A8630D33C}" type="presParOf" srcId="{68D3FB74-55F1-B743-BB05-5DB42EDC50CA}" destId="{7D358C0F-B072-AC4C-8F89-68F6148D3CF3}" srcOrd="2" destOrd="0" presId="urn:microsoft.com/office/officeart/2005/8/layout/orgChart1"/>
    <dgm:cxn modelId="{5A332A9C-9B58-294F-AEC1-CC18936CEC49}" type="presParOf" srcId="{2872DAF9-4942-F343-8727-9052FFE1FCA7}" destId="{14CBD497-5F55-5240-93E8-F4A7A90BA39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E3DBF-D350-874A-81C1-380BB6376336}">
      <dsp:nvSpPr>
        <dsp:cNvPr id="0" name=""/>
        <dsp:cNvSpPr/>
      </dsp:nvSpPr>
      <dsp:spPr>
        <a:xfrm>
          <a:off x="5907654" y="1506755"/>
          <a:ext cx="136757" cy="3220894"/>
        </a:xfrm>
        <a:custGeom>
          <a:avLst/>
          <a:gdLst/>
          <a:ahLst/>
          <a:cxnLst/>
          <a:rect l="0" t="0" r="0" b="0"/>
          <a:pathLst>
            <a:path>
              <a:moveTo>
                <a:pt x="0" y="0"/>
              </a:moveTo>
              <a:lnTo>
                <a:pt x="0" y="3220894"/>
              </a:lnTo>
              <a:lnTo>
                <a:pt x="136757" y="322089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6F4818D-F5B1-374D-A63F-B87CB2C0CF96}">
      <dsp:nvSpPr>
        <dsp:cNvPr id="0" name=""/>
        <dsp:cNvSpPr/>
      </dsp:nvSpPr>
      <dsp:spPr>
        <a:xfrm>
          <a:off x="5907654" y="1506755"/>
          <a:ext cx="136757" cy="2337946"/>
        </a:xfrm>
        <a:custGeom>
          <a:avLst/>
          <a:gdLst/>
          <a:ahLst/>
          <a:cxnLst/>
          <a:rect l="0" t="0" r="0" b="0"/>
          <a:pathLst>
            <a:path>
              <a:moveTo>
                <a:pt x="0" y="0"/>
              </a:moveTo>
              <a:lnTo>
                <a:pt x="0" y="2337946"/>
              </a:lnTo>
              <a:lnTo>
                <a:pt x="136757" y="233794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FC3B2A-958A-8246-B9D0-493F1E4448CD}">
      <dsp:nvSpPr>
        <dsp:cNvPr id="0" name=""/>
        <dsp:cNvSpPr/>
      </dsp:nvSpPr>
      <dsp:spPr>
        <a:xfrm>
          <a:off x="5907654" y="1506755"/>
          <a:ext cx="136757" cy="1454998"/>
        </a:xfrm>
        <a:custGeom>
          <a:avLst/>
          <a:gdLst/>
          <a:ahLst/>
          <a:cxnLst/>
          <a:rect l="0" t="0" r="0" b="0"/>
          <a:pathLst>
            <a:path>
              <a:moveTo>
                <a:pt x="0" y="0"/>
              </a:moveTo>
              <a:lnTo>
                <a:pt x="0" y="1454998"/>
              </a:lnTo>
              <a:lnTo>
                <a:pt x="136757" y="145499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943FA18-A129-134D-9C50-00097B5D0BE0}">
      <dsp:nvSpPr>
        <dsp:cNvPr id="0" name=""/>
        <dsp:cNvSpPr/>
      </dsp:nvSpPr>
      <dsp:spPr>
        <a:xfrm>
          <a:off x="5907654" y="1506755"/>
          <a:ext cx="136757" cy="572050"/>
        </a:xfrm>
        <a:custGeom>
          <a:avLst/>
          <a:gdLst/>
          <a:ahLst/>
          <a:cxnLst/>
          <a:rect l="0" t="0" r="0" b="0"/>
          <a:pathLst>
            <a:path>
              <a:moveTo>
                <a:pt x="0" y="0"/>
              </a:moveTo>
              <a:lnTo>
                <a:pt x="0" y="572050"/>
              </a:lnTo>
              <a:lnTo>
                <a:pt x="136757" y="57205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C6ABA9A-CE91-414C-8248-539CBDD9799F}">
      <dsp:nvSpPr>
        <dsp:cNvPr id="0" name=""/>
        <dsp:cNvSpPr/>
      </dsp:nvSpPr>
      <dsp:spPr>
        <a:xfrm>
          <a:off x="4147976" y="623807"/>
          <a:ext cx="2257113" cy="261153"/>
        </a:xfrm>
        <a:custGeom>
          <a:avLst/>
          <a:gdLst/>
          <a:ahLst/>
          <a:cxnLst/>
          <a:rect l="0" t="0" r="0" b="0"/>
          <a:pathLst>
            <a:path>
              <a:moveTo>
                <a:pt x="0" y="0"/>
              </a:moveTo>
              <a:lnTo>
                <a:pt x="0" y="130576"/>
              </a:lnTo>
              <a:lnTo>
                <a:pt x="2257113" y="130576"/>
              </a:lnTo>
              <a:lnTo>
                <a:pt x="2257113" y="26115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547F485-1D52-2744-9C03-281F6D875E75}">
      <dsp:nvSpPr>
        <dsp:cNvPr id="0" name=""/>
        <dsp:cNvSpPr/>
      </dsp:nvSpPr>
      <dsp:spPr>
        <a:xfrm>
          <a:off x="4353131" y="1506755"/>
          <a:ext cx="186538" cy="3220894"/>
        </a:xfrm>
        <a:custGeom>
          <a:avLst/>
          <a:gdLst/>
          <a:ahLst/>
          <a:cxnLst/>
          <a:rect l="0" t="0" r="0" b="0"/>
          <a:pathLst>
            <a:path>
              <a:moveTo>
                <a:pt x="0" y="0"/>
              </a:moveTo>
              <a:lnTo>
                <a:pt x="0" y="3220894"/>
              </a:lnTo>
              <a:lnTo>
                <a:pt x="186538" y="322089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2FE82A9-6986-124C-BF0F-D049D0A28459}">
      <dsp:nvSpPr>
        <dsp:cNvPr id="0" name=""/>
        <dsp:cNvSpPr/>
      </dsp:nvSpPr>
      <dsp:spPr>
        <a:xfrm>
          <a:off x="4353131" y="1506755"/>
          <a:ext cx="186538" cy="2337946"/>
        </a:xfrm>
        <a:custGeom>
          <a:avLst/>
          <a:gdLst/>
          <a:ahLst/>
          <a:cxnLst/>
          <a:rect l="0" t="0" r="0" b="0"/>
          <a:pathLst>
            <a:path>
              <a:moveTo>
                <a:pt x="0" y="0"/>
              </a:moveTo>
              <a:lnTo>
                <a:pt x="0" y="2337946"/>
              </a:lnTo>
              <a:lnTo>
                <a:pt x="186538" y="233794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BDEE80-E166-4642-9302-CF221B27DB8F}">
      <dsp:nvSpPr>
        <dsp:cNvPr id="0" name=""/>
        <dsp:cNvSpPr/>
      </dsp:nvSpPr>
      <dsp:spPr>
        <a:xfrm>
          <a:off x="4353131" y="1506755"/>
          <a:ext cx="186538" cy="1454998"/>
        </a:xfrm>
        <a:custGeom>
          <a:avLst/>
          <a:gdLst/>
          <a:ahLst/>
          <a:cxnLst/>
          <a:rect l="0" t="0" r="0" b="0"/>
          <a:pathLst>
            <a:path>
              <a:moveTo>
                <a:pt x="0" y="0"/>
              </a:moveTo>
              <a:lnTo>
                <a:pt x="0" y="1454998"/>
              </a:lnTo>
              <a:lnTo>
                <a:pt x="186538" y="145499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04DA620-6921-904A-84DF-8B3141BFA487}">
      <dsp:nvSpPr>
        <dsp:cNvPr id="0" name=""/>
        <dsp:cNvSpPr/>
      </dsp:nvSpPr>
      <dsp:spPr>
        <a:xfrm>
          <a:off x="4353131" y="1506755"/>
          <a:ext cx="186538" cy="572050"/>
        </a:xfrm>
        <a:custGeom>
          <a:avLst/>
          <a:gdLst/>
          <a:ahLst/>
          <a:cxnLst/>
          <a:rect l="0" t="0" r="0" b="0"/>
          <a:pathLst>
            <a:path>
              <a:moveTo>
                <a:pt x="0" y="0"/>
              </a:moveTo>
              <a:lnTo>
                <a:pt x="0" y="572050"/>
              </a:lnTo>
              <a:lnTo>
                <a:pt x="186538" y="57205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83CDAE-81CF-F141-B284-91A3F5F49529}">
      <dsp:nvSpPr>
        <dsp:cNvPr id="0" name=""/>
        <dsp:cNvSpPr/>
      </dsp:nvSpPr>
      <dsp:spPr>
        <a:xfrm>
          <a:off x="4147976" y="623807"/>
          <a:ext cx="702590" cy="261153"/>
        </a:xfrm>
        <a:custGeom>
          <a:avLst/>
          <a:gdLst/>
          <a:ahLst/>
          <a:cxnLst/>
          <a:rect l="0" t="0" r="0" b="0"/>
          <a:pathLst>
            <a:path>
              <a:moveTo>
                <a:pt x="0" y="0"/>
              </a:moveTo>
              <a:lnTo>
                <a:pt x="0" y="130576"/>
              </a:lnTo>
              <a:lnTo>
                <a:pt x="702590" y="130576"/>
              </a:lnTo>
              <a:lnTo>
                <a:pt x="702590" y="26115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151392A-6ECC-BE48-8913-E9BEB039ADB1}">
      <dsp:nvSpPr>
        <dsp:cNvPr id="0" name=""/>
        <dsp:cNvSpPr/>
      </dsp:nvSpPr>
      <dsp:spPr>
        <a:xfrm>
          <a:off x="2848388" y="1506755"/>
          <a:ext cx="186538" cy="3220894"/>
        </a:xfrm>
        <a:custGeom>
          <a:avLst/>
          <a:gdLst/>
          <a:ahLst/>
          <a:cxnLst/>
          <a:rect l="0" t="0" r="0" b="0"/>
          <a:pathLst>
            <a:path>
              <a:moveTo>
                <a:pt x="0" y="0"/>
              </a:moveTo>
              <a:lnTo>
                <a:pt x="0" y="3220894"/>
              </a:lnTo>
              <a:lnTo>
                <a:pt x="186538" y="322089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35EB43B-A685-6E46-9892-864737D53AC8}">
      <dsp:nvSpPr>
        <dsp:cNvPr id="0" name=""/>
        <dsp:cNvSpPr/>
      </dsp:nvSpPr>
      <dsp:spPr>
        <a:xfrm>
          <a:off x="2848388" y="1506755"/>
          <a:ext cx="186538" cy="2337946"/>
        </a:xfrm>
        <a:custGeom>
          <a:avLst/>
          <a:gdLst/>
          <a:ahLst/>
          <a:cxnLst/>
          <a:rect l="0" t="0" r="0" b="0"/>
          <a:pathLst>
            <a:path>
              <a:moveTo>
                <a:pt x="0" y="0"/>
              </a:moveTo>
              <a:lnTo>
                <a:pt x="0" y="2337946"/>
              </a:lnTo>
              <a:lnTo>
                <a:pt x="186538" y="233794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8DF0DBC-E224-0F42-8F78-DB63B6577ED8}">
      <dsp:nvSpPr>
        <dsp:cNvPr id="0" name=""/>
        <dsp:cNvSpPr/>
      </dsp:nvSpPr>
      <dsp:spPr>
        <a:xfrm>
          <a:off x="2848388" y="1506755"/>
          <a:ext cx="186538" cy="1454998"/>
        </a:xfrm>
        <a:custGeom>
          <a:avLst/>
          <a:gdLst/>
          <a:ahLst/>
          <a:cxnLst/>
          <a:rect l="0" t="0" r="0" b="0"/>
          <a:pathLst>
            <a:path>
              <a:moveTo>
                <a:pt x="0" y="0"/>
              </a:moveTo>
              <a:lnTo>
                <a:pt x="0" y="1454998"/>
              </a:lnTo>
              <a:lnTo>
                <a:pt x="186538" y="145499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8225048-DE2B-9342-94E4-3D248B3DE92E}">
      <dsp:nvSpPr>
        <dsp:cNvPr id="0" name=""/>
        <dsp:cNvSpPr/>
      </dsp:nvSpPr>
      <dsp:spPr>
        <a:xfrm>
          <a:off x="2848388" y="1506755"/>
          <a:ext cx="186538" cy="572050"/>
        </a:xfrm>
        <a:custGeom>
          <a:avLst/>
          <a:gdLst/>
          <a:ahLst/>
          <a:cxnLst/>
          <a:rect l="0" t="0" r="0" b="0"/>
          <a:pathLst>
            <a:path>
              <a:moveTo>
                <a:pt x="0" y="0"/>
              </a:moveTo>
              <a:lnTo>
                <a:pt x="0" y="572050"/>
              </a:lnTo>
              <a:lnTo>
                <a:pt x="186538" y="57205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AF3DB5E-9BB3-8641-A16B-1AD2659C0E8F}">
      <dsp:nvSpPr>
        <dsp:cNvPr id="0" name=""/>
        <dsp:cNvSpPr/>
      </dsp:nvSpPr>
      <dsp:spPr>
        <a:xfrm>
          <a:off x="3345824" y="623807"/>
          <a:ext cx="802151" cy="261153"/>
        </a:xfrm>
        <a:custGeom>
          <a:avLst/>
          <a:gdLst/>
          <a:ahLst/>
          <a:cxnLst/>
          <a:rect l="0" t="0" r="0" b="0"/>
          <a:pathLst>
            <a:path>
              <a:moveTo>
                <a:pt x="802151" y="0"/>
              </a:moveTo>
              <a:lnTo>
                <a:pt x="802151" y="130576"/>
              </a:lnTo>
              <a:lnTo>
                <a:pt x="0" y="130576"/>
              </a:lnTo>
              <a:lnTo>
                <a:pt x="0" y="26115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5388528-5A51-8C4B-A194-1383B71CB827}">
      <dsp:nvSpPr>
        <dsp:cNvPr id="0" name=""/>
        <dsp:cNvSpPr/>
      </dsp:nvSpPr>
      <dsp:spPr>
        <a:xfrm>
          <a:off x="1890863" y="623807"/>
          <a:ext cx="2257113" cy="261153"/>
        </a:xfrm>
        <a:custGeom>
          <a:avLst/>
          <a:gdLst/>
          <a:ahLst/>
          <a:cxnLst/>
          <a:rect l="0" t="0" r="0" b="0"/>
          <a:pathLst>
            <a:path>
              <a:moveTo>
                <a:pt x="2257113" y="0"/>
              </a:moveTo>
              <a:lnTo>
                <a:pt x="2257113" y="130576"/>
              </a:lnTo>
              <a:lnTo>
                <a:pt x="0" y="130576"/>
              </a:lnTo>
              <a:lnTo>
                <a:pt x="0" y="26115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E769CF9-64FE-D348-95F2-3C37E75EAB60}">
      <dsp:nvSpPr>
        <dsp:cNvPr id="0" name=""/>
        <dsp:cNvSpPr/>
      </dsp:nvSpPr>
      <dsp:spPr>
        <a:xfrm>
          <a:off x="3245050" y="2013"/>
          <a:ext cx="1805852" cy="621794"/>
        </a:xfrm>
        <a:prstGeom prst="rect">
          <a:avLst/>
        </a:prstGeom>
        <a:solidFill>
          <a:srgbClr val="0094C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Instrument Construction</a:t>
          </a:r>
        </a:p>
        <a:p>
          <a:pPr lvl="0" algn="ctr" defTabSz="533400">
            <a:lnSpc>
              <a:spcPct val="90000"/>
            </a:lnSpc>
            <a:spcBef>
              <a:spcPct val="0"/>
            </a:spcBef>
            <a:spcAft>
              <a:spcPct val="35000"/>
            </a:spcAft>
          </a:pPr>
          <a:r>
            <a:rPr lang="en-US" sz="1200" kern="1200" dirty="0" smtClean="0">
              <a:solidFill>
                <a:schemeClr val="tx1"/>
              </a:solidFill>
            </a:rPr>
            <a:t>R. Connatser</a:t>
          </a:r>
          <a:endParaRPr lang="en-US" sz="1200" kern="1200" dirty="0">
            <a:solidFill>
              <a:schemeClr val="tx1"/>
            </a:solidFill>
          </a:endParaRPr>
        </a:p>
      </dsp:txBody>
      <dsp:txXfrm>
        <a:off x="3245050" y="2013"/>
        <a:ext cx="1805852" cy="621794"/>
      </dsp:txXfrm>
    </dsp:sp>
    <dsp:sp modelId="{70D5B950-6B2F-B543-B2F8-9F4D28A732BF}">
      <dsp:nvSpPr>
        <dsp:cNvPr id="0" name=""/>
        <dsp:cNvSpPr/>
      </dsp:nvSpPr>
      <dsp:spPr>
        <a:xfrm>
          <a:off x="1269068" y="884961"/>
          <a:ext cx="1243588" cy="621794"/>
        </a:xfrm>
        <a:prstGeom prst="rect">
          <a:avLst/>
        </a:prstGeom>
        <a:solidFill>
          <a:srgbClr val="0094C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Construction Management</a:t>
          </a:r>
        </a:p>
        <a:p>
          <a:pPr lvl="0" algn="ctr" defTabSz="533400">
            <a:lnSpc>
              <a:spcPct val="90000"/>
            </a:lnSpc>
            <a:spcBef>
              <a:spcPct val="0"/>
            </a:spcBef>
            <a:spcAft>
              <a:spcPct val="35000"/>
            </a:spcAft>
          </a:pPr>
          <a:r>
            <a:rPr lang="en-US" sz="1200" kern="1200" dirty="0" smtClean="0">
              <a:solidFill>
                <a:schemeClr val="tx1"/>
              </a:solidFill>
            </a:rPr>
            <a:t>(2016+)</a:t>
          </a:r>
          <a:endParaRPr lang="en-US" sz="1200" kern="1200" dirty="0">
            <a:solidFill>
              <a:schemeClr val="tx1"/>
            </a:solidFill>
          </a:endParaRPr>
        </a:p>
      </dsp:txBody>
      <dsp:txXfrm>
        <a:off x="1269068" y="884961"/>
        <a:ext cx="1243588" cy="621794"/>
      </dsp:txXfrm>
    </dsp:sp>
    <dsp:sp modelId="{02F09235-9381-2D41-9EA3-605AE1F6E652}">
      <dsp:nvSpPr>
        <dsp:cNvPr id="0" name=""/>
        <dsp:cNvSpPr/>
      </dsp:nvSpPr>
      <dsp:spPr>
        <a:xfrm>
          <a:off x="2724030" y="884961"/>
          <a:ext cx="1243588" cy="621794"/>
        </a:xfrm>
        <a:prstGeom prst="rect">
          <a:avLst/>
        </a:prstGeom>
        <a:solidFill>
          <a:srgbClr val="0094C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Engineers</a:t>
          </a:r>
        </a:p>
        <a:p>
          <a:pPr lvl="0" algn="ctr" defTabSz="533400">
            <a:lnSpc>
              <a:spcPct val="90000"/>
            </a:lnSpc>
            <a:spcBef>
              <a:spcPct val="0"/>
            </a:spcBef>
            <a:spcAft>
              <a:spcPct val="35000"/>
            </a:spcAft>
          </a:pPr>
          <a:r>
            <a:rPr lang="en-US" sz="1200" kern="1200" dirty="0" smtClean="0">
              <a:solidFill>
                <a:schemeClr val="tx1"/>
              </a:solidFill>
            </a:rPr>
            <a:t>(matrix)</a:t>
          </a:r>
          <a:endParaRPr lang="en-US" sz="1200" kern="1200" dirty="0">
            <a:solidFill>
              <a:schemeClr val="tx1"/>
            </a:solidFill>
          </a:endParaRPr>
        </a:p>
      </dsp:txBody>
      <dsp:txXfrm>
        <a:off x="2724030" y="884961"/>
        <a:ext cx="1243588" cy="621794"/>
      </dsp:txXfrm>
    </dsp:sp>
    <dsp:sp modelId="{928BBE88-749A-2A43-9046-C6CAD513E90F}">
      <dsp:nvSpPr>
        <dsp:cNvPr id="0" name=""/>
        <dsp:cNvSpPr/>
      </dsp:nvSpPr>
      <dsp:spPr>
        <a:xfrm>
          <a:off x="3034927" y="1767908"/>
          <a:ext cx="1243588" cy="621794"/>
        </a:xfrm>
        <a:prstGeom prst="rect">
          <a:avLst/>
        </a:prstGeom>
        <a:solidFill>
          <a:srgbClr val="0094C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G. Aprigliano</a:t>
          </a:r>
          <a:endParaRPr lang="en-US" sz="1200" kern="1200" dirty="0">
            <a:solidFill>
              <a:schemeClr val="tx1"/>
            </a:solidFill>
          </a:endParaRPr>
        </a:p>
      </dsp:txBody>
      <dsp:txXfrm>
        <a:off x="3034927" y="1767908"/>
        <a:ext cx="1243588" cy="621794"/>
      </dsp:txXfrm>
    </dsp:sp>
    <dsp:sp modelId="{C8463458-92AB-964A-BA6A-2A13D818C47B}">
      <dsp:nvSpPr>
        <dsp:cNvPr id="0" name=""/>
        <dsp:cNvSpPr/>
      </dsp:nvSpPr>
      <dsp:spPr>
        <a:xfrm>
          <a:off x="3034927" y="2650856"/>
          <a:ext cx="1243588" cy="621794"/>
        </a:xfrm>
        <a:prstGeom prst="rect">
          <a:avLst/>
        </a:prstGeom>
        <a:solidFill>
          <a:srgbClr val="0094C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C. Lopez</a:t>
          </a:r>
          <a:endParaRPr lang="en-US" sz="1200" kern="1200" dirty="0">
            <a:solidFill>
              <a:schemeClr val="tx1"/>
            </a:solidFill>
          </a:endParaRPr>
        </a:p>
      </dsp:txBody>
      <dsp:txXfrm>
        <a:off x="3034927" y="2650856"/>
        <a:ext cx="1243588" cy="621794"/>
      </dsp:txXfrm>
    </dsp:sp>
    <dsp:sp modelId="{913E0CDB-F99C-F34B-8C2A-22AC8385DDC3}">
      <dsp:nvSpPr>
        <dsp:cNvPr id="0" name=""/>
        <dsp:cNvSpPr/>
      </dsp:nvSpPr>
      <dsp:spPr>
        <a:xfrm>
          <a:off x="3034927" y="3533804"/>
          <a:ext cx="1243588" cy="621794"/>
        </a:xfrm>
        <a:prstGeom prst="rect">
          <a:avLst/>
        </a:prstGeom>
        <a:solidFill>
          <a:srgbClr val="0094C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S. Pullen</a:t>
          </a:r>
          <a:endParaRPr lang="en-US" sz="1200" kern="1200" dirty="0">
            <a:solidFill>
              <a:schemeClr val="tx1"/>
            </a:solidFill>
          </a:endParaRPr>
        </a:p>
      </dsp:txBody>
      <dsp:txXfrm>
        <a:off x="3034927" y="3533804"/>
        <a:ext cx="1243588" cy="621794"/>
      </dsp:txXfrm>
    </dsp:sp>
    <dsp:sp modelId="{614297C7-2188-9849-9DFB-E5536BDF707A}">
      <dsp:nvSpPr>
        <dsp:cNvPr id="0" name=""/>
        <dsp:cNvSpPr/>
      </dsp:nvSpPr>
      <dsp:spPr>
        <a:xfrm>
          <a:off x="3034927" y="4416752"/>
          <a:ext cx="1243588" cy="621794"/>
        </a:xfrm>
        <a:prstGeom prst="rect">
          <a:avLst/>
        </a:prstGeom>
        <a:solidFill>
          <a:srgbClr val="0094C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Z. Lazic</a:t>
          </a:r>
          <a:endParaRPr lang="en-US" sz="1200" kern="1200" dirty="0">
            <a:solidFill>
              <a:schemeClr val="tx1"/>
            </a:solidFill>
          </a:endParaRPr>
        </a:p>
      </dsp:txBody>
      <dsp:txXfrm>
        <a:off x="3034927" y="4416752"/>
        <a:ext cx="1243588" cy="621794"/>
      </dsp:txXfrm>
    </dsp:sp>
    <dsp:sp modelId="{9AF6718B-A4D1-E44E-AFDC-9171ECC56496}">
      <dsp:nvSpPr>
        <dsp:cNvPr id="0" name=""/>
        <dsp:cNvSpPr/>
      </dsp:nvSpPr>
      <dsp:spPr>
        <a:xfrm>
          <a:off x="4228772" y="884961"/>
          <a:ext cx="1243588" cy="621794"/>
        </a:xfrm>
        <a:prstGeom prst="rect">
          <a:avLst/>
        </a:prstGeom>
        <a:solidFill>
          <a:srgbClr val="0094C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Scientists</a:t>
          </a:r>
        </a:p>
        <a:p>
          <a:pPr lvl="0" algn="ctr" defTabSz="533400">
            <a:lnSpc>
              <a:spcPct val="90000"/>
            </a:lnSpc>
            <a:spcBef>
              <a:spcPct val="0"/>
            </a:spcBef>
            <a:spcAft>
              <a:spcPct val="35000"/>
            </a:spcAft>
          </a:pPr>
          <a:r>
            <a:rPr lang="en-US" sz="1200" kern="1200" dirty="0" smtClean="0">
              <a:solidFill>
                <a:schemeClr val="tx1"/>
              </a:solidFill>
            </a:rPr>
            <a:t>(matrix)</a:t>
          </a:r>
          <a:endParaRPr lang="en-US" sz="1200" kern="1200" dirty="0">
            <a:solidFill>
              <a:schemeClr val="tx1"/>
            </a:solidFill>
          </a:endParaRPr>
        </a:p>
      </dsp:txBody>
      <dsp:txXfrm>
        <a:off x="4228772" y="884961"/>
        <a:ext cx="1243588" cy="621794"/>
      </dsp:txXfrm>
    </dsp:sp>
    <dsp:sp modelId="{4FCE7CA7-5EDC-1742-9141-848FB560A888}">
      <dsp:nvSpPr>
        <dsp:cNvPr id="0" name=""/>
        <dsp:cNvSpPr/>
      </dsp:nvSpPr>
      <dsp:spPr>
        <a:xfrm>
          <a:off x="4539669" y="1767908"/>
          <a:ext cx="1243588" cy="621794"/>
        </a:xfrm>
        <a:prstGeom prst="rect">
          <a:avLst/>
        </a:prstGeom>
        <a:solidFill>
          <a:srgbClr val="0094C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E. Oksanen</a:t>
          </a:r>
        </a:p>
      </dsp:txBody>
      <dsp:txXfrm>
        <a:off x="4539669" y="1767908"/>
        <a:ext cx="1243588" cy="621794"/>
      </dsp:txXfrm>
    </dsp:sp>
    <dsp:sp modelId="{C0079CB4-9A91-8B48-B382-85248D871210}">
      <dsp:nvSpPr>
        <dsp:cNvPr id="0" name=""/>
        <dsp:cNvSpPr/>
      </dsp:nvSpPr>
      <dsp:spPr>
        <a:xfrm>
          <a:off x="4539669" y="2650856"/>
          <a:ext cx="1243588" cy="621794"/>
        </a:xfrm>
        <a:prstGeom prst="rect">
          <a:avLst/>
        </a:prstGeom>
        <a:solidFill>
          <a:srgbClr val="0094C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A. Jackson</a:t>
          </a:r>
          <a:endParaRPr lang="en-US" sz="1200" kern="1200" dirty="0">
            <a:solidFill>
              <a:schemeClr val="tx1"/>
            </a:solidFill>
          </a:endParaRPr>
        </a:p>
      </dsp:txBody>
      <dsp:txXfrm>
        <a:off x="4539669" y="2650856"/>
        <a:ext cx="1243588" cy="621794"/>
      </dsp:txXfrm>
    </dsp:sp>
    <dsp:sp modelId="{3EEAE1F6-A7D3-3E4E-B628-7CB54E6D9F85}">
      <dsp:nvSpPr>
        <dsp:cNvPr id="0" name=""/>
        <dsp:cNvSpPr/>
      </dsp:nvSpPr>
      <dsp:spPr>
        <a:xfrm>
          <a:off x="4539669" y="3533804"/>
          <a:ext cx="1243588" cy="621794"/>
        </a:xfrm>
        <a:prstGeom prst="rect">
          <a:avLst/>
        </a:prstGeom>
        <a:solidFill>
          <a:srgbClr val="0094C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M. Strobl</a:t>
          </a:r>
          <a:endParaRPr lang="en-US" sz="1200" kern="1200" dirty="0">
            <a:solidFill>
              <a:schemeClr val="tx1"/>
            </a:solidFill>
          </a:endParaRPr>
        </a:p>
      </dsp:txBody>
      <dsp:txXfrm>
        <a:off x="4539669" y="3533804"/>
        <a:ext cx="1243588" cy="621794"/>
      </dsp:txXfrm>
    </dsp:sp>
    <dsp:sp modelId="{891FBF65-03E2-DF45-9A40-BCF9A44AAF4D}">
      <dsp:nvSpPr>
        <dsp:cNvPr id="0" name=""/>
        <dsp:cNvSpPr/>
      </dsp:nvSpPr>
      <dsp:spPr>
        <a:xfrm>
          <a:off x="4539669" y="4416752"/>
          <a:ext cx="1243588" cy="621794"/>
        </a:xfrm>
        <a:prstGeom prst="rect">
          <a:avLst/>
        </a:prstGeom>
        <a:solidFill>
          <a:srgbClr val="0094C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P. Bentley</a:t>
          </a:r>
          <a:endParaRPr lang="en-US" sz="1200" kern="1200" dirty="0">
            <a:solidFill>
              <a:schemeClr val="tx1"/>
            </a:solidFill>
          </a:endParaRPr>
        </a:p>
      </dsp:txBody>
      <dsp:txXfrm>
        <a:off x="4539669" y="4416752"/>
        <a:ext cx="1243588" cy="621794"/>
      </dsp:txXfrm>
    </dsp:sp>
    <dsp:sp modelId="{0C1A8D55-84A0-4C40-83DB-9EEC771DC146}">
      <dsp:nvSpPr>
        <dsp:cNvPr id="0" name=""/>
        <dsp:cNvSpPr/>
      </dsp:nvSpPr>
      <dsp:spPr>
        <a:xfrm>
          <a:off x="5783295" y="884961"/>
          <a:ext cx="1243588" cy="621794"/>
        </a:xfrm>
        <a:prstGeom prst="rect">
          <a:avLst/>
        </a:prstGeom>
        <a:solidFill>
          <a:srgbClr val="0094C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Project Planners</a:t>
          </a:r>
        </a:p>
        <a:p>
          <a:pPr lvl="0" algn="ctr" defTabSz="533400">
            <a:lnSpc>
              <a:spcPct val="90000"/>
            </a:lnSpc>
            <a:spcBef>
              <a:spcPct val="0"/>
            </a:spcBef>
            <a:spcAft>
              <a:spcPct val="35000"/>
            </a:spcAft>
          </a:pPr>
          <a:r>
            <a:rPr lang="en-US" sz="1200" kern="1200" dirty="0" smtClean="0">
              <a:solidFill>
                <a:schemeClr val="tx1"/>
              </a:solidFill>
            </a:rPr>
            <a:t>(matrix)</a:t>
          </a:r>
          <a:endParaRPr lang="en-US" sz="1200" kern="1200" dirty="0">
            <a:solidFill>
              <a:schemeClr val="tx1"/>
            </a:solidFill>
          </a:endParaRPr>
        </a:p>
      </dsp:txBody>
      <dsp:txXfrm>
        <a:off x="5783295" y="884961"/>
        <a:ext cx="1243588" cy="621794"/>
      </dsp:txXfrm>
    </dsp:sp>
    <dsp:sp modelId="{873949A6-B747-CE41-BFDA-C76C60B158A4}">
      <dsp:nvSpPr>
        <dsp:cNvPr id="0" name=""/>
        <dsp:cNvSpPr/>
      </dsp:nvSpPr>
      <dsp:spPr>
        <a:xfrm>
          <a:off x="6044411" y="1767908"/>
          <a:ext cx="1243588" cy="621794"/>
        </a:xfrm>
        <a:prstGeom prst="rect">
          <a:avLst/>
        </a:prstGeom>
        <a:solidFill>
          <a:srgbClr val="0094C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S. Ossowski</a:t>
          </a:r>
          <a:endParaRPr lang="en-US" sz="1200" kern="1200" dirty="0">
            <a:solidFill>
              <a:schemeClr val="tx1"/>
            </a:solidFill>
          </a:endParaRPr>
        </a:p>
      </dsp:txBody>
      <dsp:txXfrm>
        <a:off x="6044411" y="1767908"/>
        <a:ext cx="1243588" cy="621794"/>
      </dsp:txXfrm>
    </dsp:sp>
    <dsp:sp modelId="{DE826DF6-B0B0-1E4E-B06B-64327B50A08D}">
      <dsp:nvSpPr>
        <dsp:cNvPr id="0" name=""/>
        <dsp:cNvSpPr/>
      </dsp:nvSpPr>
      <dsp:spPr>
        <a:xfrm>
          <a:off x="6044411" y="2650856"/>
          <a:ext cx="1243588" cy="621794"/>
        </a:xfrm>
        <a:prstGeom prst="rect">
          <a:avLst/>
        </a:prstGeom>
        <a:solidFill>
          <a:srgbClr val="0094C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S. Ossowski</a:t>
          </a:r>
          <a:endParaRPr lang="en-US" sz="1200" kern="1200" dirty="0">
            <a:solidFill>
              <a:schemeClr val="tx1"/>
            </a:solidFill>
          </a:endParaRPr>
        </a:p>
      </dsp:txBody>
      <dsp:txXfrm>
        <a:off x="6044411" y="2650856"/>
        <a:ext cx="1243588" cy="621794"/>
      </dsp:txXfrm>
    </dsp:sp>
    <dsp:sp modelId="{1D5F82E3-72C2-0045-B92D-D87A434C7758}">
      <dsp:nvSpPr>
        <dsp:cNvPr id="0" name=""/>
        <dsp:cNvSpPr/>
      </dsp:nvSpPr>
      <dsp:spPr>
        <a:xfrm>
          <a:off x="6044411" y="3533804"/>
          <a:ext cx="1243588" cy="621794"/>
        </a:xfrm>
        <a:prstGeom prst="rect">
          <a:avLst/>
        </a:prstGeom>
        <a:solidFill>
          <a:srgbClr val="0094C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S. Ossowski</a:t>
          </a:r>
          <a:endParaRPr lang="en-US" sz="1200" kern="1200" dirty="0">
            <a:solidFill>
              <a:schemeClr val="tx1"/>
            </a:solidFill>
          </a:endParaRPr>
        </a:p>
      </dsp:txBody>
      <dsp:txXfrm>
        <a:off x="6044411" y="3533804"/>
        <a:ext cx="1243588" cy="621794"/>
      </dsp:txXfrm>
    </dsp:sp>
    <dsp:sp modelId="{95076F31-D2CF-4749-8CB0-C64034E7591F}">
      <dsp:nvSpPr>
        <dsp:cNvPr id="0" name=""/>
        <dsp:cNvSpPr/>
      </dsp:nvSpPr>
      <dsp:spPr>
        <a:xfrm>
          <a:off x="6044411" y="4416752"/>
          <a:ext cx="1243588" cy="621794"/>
        </a:xfrm>
        <a:prstGeom prst="rect">
          <a:avLst/>
        </a:prstGeom>
        <a:solidFill>
          <a:srgbClr val="0094C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S. Ossowski</a:t>
          </a:r>
          <a:endParaRPr lang="en-US" sz="1200" kern="1200" dirty="0">
            <a:solidFill>
              <a:schemeClr val="tx1"/>
            </a:solidFill>
          </a:endParaRPr>
        </a:p>
      </dsp:txBody>
      <dsp:txXfrm>
        <a:off x="6044411" y="4416752"/>
        <a:ext cx="1243588" cy="6217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E3DBF-D350-874A-81C1-380BB6376336}">
      <dsp:nvSpPr>
        <dsp:cNvPr id="0" name=""/>
        <dsp:cNvSpPr/>
      </dsp:nvSpPr>
      <dsp:spPr>
        <a:xfrm>
          <a:off x="5907654" y="1506755"/>
          <a:ext cx="136757" cy="3220894"/>
        </a:xfrm>
        <a:custGeom>
          <a:avLst/>
          <a:gdLst/>
          <a:ahLst/>
          <a:cxnLst/>
          <a:rect l="0" t="0" r="0" b="0"/>
          <a:pathLst>
            <a:path>
              <a:moveTo>
                <a:pt x="0" y="0"/>
              </a:moveTo>
              <a:lnTo>
                <a:pt x="0" y="3220894"/>
              </a:lnTo>
              <a:lnTo>
                <a:pt x="136757" y="322089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6F4818D-F5B1-374D-A63F-B87CB2C0CF96}">
      <dsp:nvSpPr>
        <dsp:cNvPr id="0" name=""/>
        <dsp:cNvSpPr/>
      </dsp:nvSpPr>
      <dsp:spPr>
        <a:xfrm>
          <a:off x="5907654" y="1506755"/>
          <a:ext cx="136757" cy="2337946"/>
        </a:xfrm>
        <a:custGeom>
          <a:avLst/>
          <a:gdLst/>
          <a:ahLst/>
          <a:cxnLst/>
          <a:rect l="0" t="0" r="0" b="0"/>
          <a:pathLst>
            <a:path>
              <a:moveTo>
                <a:pt x="0" y="0"/>
              </a:moveTo>
              <a:lnTo>
                <a:pt x="0" y="2337946"/>
              </a:lnTo>
              <a:lnTo>
                <a:pt x="136757" y="233794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FC3B2A-958A-8246-B9D0-493F1E4448CD}">
      <dsp:nvSpPr>
        <dsp:cNvPr id="0" name=""/>
        <dsp:cNvSpPr/>
      </dsp:nvSpPr>
      <dsp:spPr>
        <a:xfrm>
          <a:off x="5907654" y="1506755"/>
          <a:ext cx="136757" cy="1454998"/>
        </a:xfrm>
        <a:custGeom>
          <a:avLst/>
          <a:gdLst/>
          <a:ahLst/>
          <a:cxnLst/>
          <a:rect l="0" t="0" r="0" b="0"/>
          <a:pathLst>
            <a:path>
              <a:moveTo>
                <a:pt x="0" y="0"/>
              </a:moveTo>
              <a:lnTo>
                <a:pt x="0" y="1454998"/>
              </a:lnTo>
              <a:lnTo>
                <a:pt x="136757" y="145499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943FA18-A129-134D-9C50-00097B5D0BE0}">
      <dsp:nvSpPr>
        <dsp:cNvPr id="0" name=""/>
        <dsp:cNvSpPr/>
      </dsp:nvSpPr>
      <dsp:spPr>
        <a:xfrm>
          <a:off x="5907654" y="1506755"/>
          <a:ext cx="136757" cy="572050"/>
        </a:xfrm>
        <a:custGeom>
          <a:avLst/>
          <a:gdLst/>
          <a:ahLst/>
          <a:cxnLst/>
          <a:rect l="0" t="0" r="0" b="0"/>
          <a:pathLst>
            <a:path>
              <a:moveTo>
                <a:pt x="0" y="0"/>
              </a:moveTo>
              <a:lnTo>
                <a:pt x="0" y="572050"/>
              </a:lnTo>
              <a:lnTo>
                <a:pt x="136757" y="57205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C6ABA9A-CE91-414C-8248-539CBDD9799F}">
      <dsp:nvSpPr>
        <dsp:cNvPr id="0" name=""/>
        <dsp:cNvSpPr/>
      </dsp:nvSpPr>
      <dsp:spPr>
        <a:xfrm>
          <a:off x="4147976" y="623807"/>
          <a:ext cx="2257113" cy="261153"/>
        </a:xfrm>
        <a:custGeom>
          <a:avLst/>
          <a:gdLst/>
          <a:ahLst/>
          <a:cxnLst/>
          <a:rect l="0" t="0" r="0" b="0"/>
          <a:pathLst>
            <a:path>
              <a:moveTo>
                <a:pt x="0" y="0"/>
              </a:moveTo>
              <a:lnTo>
                <a:pt x="0" y="130576"/>
              </a:lnTo>
              <a:lnTo>
                <a:pt x="2257113" y="130576"/>
              </a:lnTo>
              <a:lnTo>
                <a:pt x="2257113" y="26115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547F485-1D52-2744-9C03-281F6D875E75}">
      <dsp:nvSpPr>
        <dsp:cNvPr id="0" name=""/>
        <dsp:cNvSpPr/>
      </dsp:nvSpPr>
      <dsp:spPr>
        <a:xfrm>
          <a:off x="4353131" y="1506755"/>
          <a:ext cx="186538" cy="3220894"/>
        </a:xfrm>
        <a:custGeom>
          <a:avLst/>
          <a:gdLst/>
          <a:ahLst/>
          <a:cxnLst/>
          <a:rect l="0" t="0" r="0" b="0"/>
          <a:pathLst>
            <a:path>
              <a:moveTo>
                <a:pt x="0" y="0"/>
              </a:moveTo>
              <a:lnTo>
                <a:pt x="0" y="3220894"/>
              </a:lnTo>
              <a:lnTo>
                <a:pt x="186538" y="322089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2FE82A9-6986-124C-BF0F-D049D0A28459}">
      <dsp:nvSpPr>
        <dsp:cNvPr id="0" name=""/>
        <dsp:cNvSpPr/>
      </dsp:nvSpPr>
      <dsp:spPr>
        <a:xfrm>
          <a:off x="4353131" y="1506755"/>
          <a:ext cx="186538" cy="2337946"/>
        </a:xfrm>
        <a:custGeom>
          <a:avLst/>
          <a:gdLst/>
          <a:ahLst/>
          <a:cxnLst/>
          <a:rect l="0" t="0" r="0" b="0"/>
          <a:pathLst>
            <a:path>
              <a:moveTo>
                <a:pt x="0" y="0"/>
              </a:moveTo>
              <a:lnTo>
                <a:pt x="0" y="2337946"/>
              </a:lnTo>
              <a:lnTo>
                <a:pt x="186538" y="233794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BDEE80-E166-4642-9302-CF221B27DB8F}">
      <dsp:nvSpPr>
        <dsp:cNvPr id="0" name=""/>
        <dsp:cNvSpPr/>
      </dsp:nvSpPr>
      <dsp:spPr>
        <a:xfrm>
          <a:off x="4353131" y="1506755"/>
          <a:ext cx="186538" cy="1454998"/>
        </a:xfrm>
        <a:custGeom>
          <a:avLst/>
          <a:gdLst/>
          <a:ahLst/>
          <a:cxnLst/>
          <a:rect l="0" t="0" r="0" b="0"/>
          <a:pathLst>
            <a:path>
              <a:moveTo>
                <a:pt x="0" y="0"/>
              </a:moveTo>
              <a:lnTo>
                <a:pt x="0" y="1454998"/>
              </a:lnTo>
              <a:lnTo>
                <a:pt x="186538" y="145499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04DA620-6921-904A-84DF-8B3141BFA487}">
      <dsp:nvSpPr>
        <dsp:cNvPr id="0" name=""/>
        <dsp:cNvSpPr/>
      </dsp:nvSpPr>
      <dsp:spPr>
        <a:xfrm>
          <a:off x="4353131" y="1506755"/>
          <a:ext cx="186538" cy="572050"/>
        </a:xfrm>
        <a:custGeom>
          <a:avLst/>
          <a:gdLst/>
          <a:ahLst/>
          <a:cxnLst/>
          <a:rect l="0" t="0" r="0" b="0"/>
          <a:pathLst>
            <a:path>
              <a:moveTo>
                <a:pt x="0" y="0"/>
              </a:moveTo>
              <a:lnTo>
                <a:pt x="0" y="572050"/>
              </a:lnTo>
              <a:lnTo>
                <a:pt x="186538" y="57205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83CDAE-81CF-F141-B284-91A3F5F49529}">
      <dsp:nvSpPr>
        <dsp:cNvPr id="0" name=""/>
        <dsp:cNvSpPr/>
      </dsp:nvSpPr>
      <dsp:spPr>
        <a:xfrm>
          <a:off x="4147976" y="623807"/>
          <a:ext cx="702590" cy="261153"/>
        </a:xfrm>
        <a:custGeom>
          <a:avLst/>
          <a:gdLst/>
          <a:ahLst/>
          <a:cxnLst/>
          <a:rect l="0" t="0" r="0" b="0"/>
          <a:pathLst>
            <a:path>
              <a:moveTo>
                <a:pt x="0" y="0"/>
              </a:moveTo>
              <a:lnTo>
                <a:pt x="0" y="130576"/>
              </a:lnTo>
              <a:lnTo>
                <a:pt x="702590" y="130576"/>
              </a:lnTo>
              <a:lnTo>
                <a:pt x="702590" y="26115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151392A-6ECC-BE48-8913-E9BEB039ADB1}">
      <dsp:nvSpPr>
        <dsp:cNvPr id="0" name=""/>
        <dsp:cNvSpPr/>
      </dsp:nvSpPr>
      <dsp:spPr>
        <a:xfrm>
          <a:off x="2848388" y="1506755"/>
          <a:ext cx="186538" cy="3220894"/>
        </a:xfrm>
        <a:custGeom>
          <a:avLst/>
          <a:gdLst/>
          <a:ahLst/>
          <a:cxnLst/>
          <a:rect l="0" t="0" r="0" b="0"/>
          <a:pathLst>
            <a:path>
              <a:moveTo>
                <a:pt x="0" y="0"/>
              </a:moveTo>
              <a:lnTo>
                <a:pt x="0" y="3220894"/>
              </a:lnTo>
              <a:lnTo>
                <a:pt x="186538" y="322089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35EB43B-A685-6E46-9892-864737D53AC8}">
      <dsp:nvSpPr>
        <dsp:cNvPr id="0" name=""/>
        <dsp:cNvSpPr/>
      </dsp:nvSpPr>
      <dsp:spPr>
        <a:xfrm>
          <a:off x="2848388" y="1506755"/>
          <a:ext cx="186538" cy="2337946"/>
        </a:xfrm>
        <a:custGeom>
          <a:avLst/>
          <a:gdLst/>
          <a:ahLst/>
          <a:cxnLst/>
          <a:rect l="0" t="0" r="0" b="0"/>
          <a:pathLst>
            <a:path>
              <a:moveTo>
                <a:pt x="0" y="0"/>
              </a:moveTo>
              <a:lnTo>
                <a:pt x="0" y="2337946"/>
              </a:lnTo>
              <a:lnTo>
                <a:pt x="186538" y="233794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8DF0DBC-E224-0F42-8F78-DB63B6577ED8}">
      <dsp:nvSpPr>
        <dsp:cNvPr id="0" name=""/>
        <dsp:cNvSpPr/>
      </dsp:nvSpPr>
      <dsp:spPr>
        <a:xfrm>
          <a:off x="2848388" y="1506755"/>
          <a:ext cx="186538" cy="1454998"/>
        </a:xfrm>
        <a:custGeom>
          <a:avLst/>
          <a:gdLst/>
          <a:ahLst/>
          <a:cxnLst/>
          <a:rect l="0" t="0" r="0" b="0"/>
          <a:pathLst>
            <a:path>
              <a:moveTo>
                <a:pt x="0" y="0"/>
              </a:moveTo>
              <a:lnTo>
                <a:pt x="0" y="1454998"/>
              </a:lnTo>
              <a:lnTo>
                <a:pt x="186538" y="145499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8225048-DE2B-9342-94E4-3D248B3DE92E}">
      <dsp:nvSpPr>
        <dsp:cNvPr id="0" name=""/>
        <dsp:cNvSpPr/>
      </dsp:nvSpPr>
      <dsp:spPr>
        <a:xfrm>
          <a:off x="2848388" y="1506755"/>
          <a:ext cx="186538" cy="572050"/>
        </a:xfrm>
        <a:custGeom>
          <a:avLst/>
          <a:gdLst/>
          <a:ahLst/>
          <a:cxnLst/>
          <a:rect l="0" t="0" r="0" b="0"/>
          <a:pathLst>
            <a:path>
              <a:moveTo>
                <a:pt x="0" y="0"/>
              </a:moveTo>
              <a:lnTo>
                <a:pt x="0" y="572050"/>
              </a:lnTo>
              <a:lnTo>
                <a:pt x="186538" y="57205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AF3DB5E-9BB3-8641-A16B-1AD2659C0E8F}">
      <dsp:nvSpPr>
        <dsp:cNvPr id="0" name=""/>
        <dsp:cNvSpPr/>
      </dsp:nvSpPr>
      <dsp:spPr>
        <a:xfrm>
          <a:off x="3345824" y="623807"/>
          <a:ext cx="802151" cy="261153"/>
        </a:xfrm>
        <a:custGeom>
          <a:avLst/>
          <a:gdLst/>
          <a:ahLst/>
          <a:cxnLst/>
          <a:rect l="0" t="0" r="0" b="0"/>
          <a:pathLst>
            <a:path>
              <a:moveTo>
                <a:pt x="802151" y="0"/>
              </a:moveTo>
              <a:lnTo>
                <a:pt x="802151" y="130576"/>
              </a:lnTo>
              <a:lnTo>
                <a:pt x="0" y="130576"/>
              </a:lnTo>
              <a:lnTo>
                <a:pt x="0" y="26115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5388528-5A51-8C4B-A194-1383B71CB827}">
      <dsp:nvSpPr>
        <dsp:cNvPr id="0" name=""/>
        <dsp:cNvSpPr/>
      </dsp:nvSpPr>
      <dsp:spPr>
        <a:xfrm>
          <a:off x="1890863" y="623807"/>
          <a:ext cx="2257113" cy="261153"/>
        </a:xfrm>
        <a:custGeom>
          <a:avLst/>
          <a:gdLst/>
          <a:ahLst/>
          <a:cxnLst/>
          <a:rect l="0" t="0" r="0" b="0"/>
          <a:pathLst>
            <a:path>
              <a:moveTo>
                <a:pt x="2257113" y="0"/>
              </a:moveTo>
              <a:lnTo>
                <a:pt x="2257113" y="130576"/>
              </a:lnTo>
              <a:lnTo>
                <a:pt x="0" y="130576"/>
              </a:lnTo>
              <a:lnTo>
                <a:pt x="0" y="26115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E769CF9-64FE-D348-95F2-3C37E75EAB60}">
      <dsp:nvSpPr>
        <dsp:cNvPr id="0" name=""/>
        <dsp:cNvSpPr/>
      </dsp:nvSpPr>
      <dsp:spPr>
        <a:xfrm>
          <a:off x="3245050" y="2013"/>
          <a:ext cx="1805852" cy="621794"/>
        </a:xfrm>
        <a:prstGeom prst="rect">
          <a:avLst/>
        </a:prstGeom>
        <a:solidFill>
          <a:srgbClr val="0094C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Instrument Construction</a:t>
          </a:r>
        </a:p>
        <a:p>
          <a:pPr lvl="0" algn="ctr" defTabSz="533400">
            <a:lnSpc>
              <a:spcPct val="90000"/>
            </a:lnSpc>
            <a:spcBef>
              <a:spcPct val="0"/>
            </a:spcBef>
            <a:spcAft>
              <a:spcPct val="35000"/>
            </a:spcAft>
          </a:pPr>
          <a:r>
            <a:rPr lang="en-US" sz="1200" kern="1200" dirty="0" smtClean="0">
              <a:solidFill>
                <a:schemeClr val="tx1"/>
              </a:solidFill>
            </a:rPr>
            <a:t>R. Connatser</a:t>
          </a:r>
          <a:endParaRPr lang="en-US" sz="1200" kern="1200" dirty="0">
            <a:solidFill>
              <a:schemeClr val="tx1"/>
            </a:solidFill>
          </a:endParaRPr>
        </a:p>
      </dsp:txBody>
      <dsp:txXfrm>
        <a:off x="3245050" y="2013"/>
        <a:ext cx="1805852" cy="621794"/>
      </dsp:txXfrm>
    </dsp:sp>
    <dsp:sp modelId="{70D5B950-6B2F-B543-B2F8-9F4D28A732BF}">
      <dsp:nvSpPr>
        <dsp:cNvPr id="0" name=""/>
        <dsp:cNvSpPr/>
      </dsp:nvSpPr>
      <dsp:spPr>
        <a:xfrm>
          <a:off x="1269068" y="884961"/>
          <a:ext cx="1243588" cy="621794"/>
        </a:xfrm>
        <a:prstGeom prst="rect">
          <a:avLst/>
        </a:prstGeom>
        <a:solidFill>
          <a:srgbClr val="0094C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Construction Management</a:t>
          </a:r>
        </a:p>
        <a:p>
          <a:pPr lvl="0" algn="ctr" defTabSz="533400">
            <a:lnSpc>
              <a:spcPct val="90000"/>
            </a:lnSpc>
            <a:spcBef>
              <a:spcPct val="0"/>
            </a:spcBef>
            <a:spcAft>
              <a:spcPct val="35000"/>
            </a:spcAft>
          </a:pPr>
          <a:r>
            <a:rPr lang="en-US" sz="1200" kern="1200" dirty="0" smtClean="0">
              <a:solidFill>
                <a:schemeClr val="tx1"/>
              </a:solidFill>
            </a:rPr>
            <a:t>(2016+)</a:t>
          </a:r>
          <a:endParaRPr lang="en-US" sz="1200" kern="1200" dirty="0">
            <a:solidFill>
              <a:schemeClr val="tx1"/>
            </a:solidFill>
          </a:endParaRPr>
        </a:p>
      </dsp:txBody>
      <dsp:txXfrm>
        <a:off x="1269068" y="884961"/>
        <a:ext cx="1243588" cy="621794"/>
      </dsp:txXfrm>
    </dsp:sp>
    <dsp:sp modelId="{02F09235-9381-2D41-9EA3-605AE1F6E652}">
      <dsp:nvSpPr>
        <dsp:cNvPr id="0" name=""/>
        <dsp:cNvSpPr/>
      </dsp:nvSpPr>
      <dsp:spPr>
        <a:xfrm>
          <a:off x="2724030" y="884961"/>
          <a:ext cx="1243588" cy="621794"/>
        </a:xfrm>
        <a:prstGeom prst="rect">
          <a:avLst/>
        </a:prstGeom>
        <a:solidFill>
          <a:srgbClr val="0094C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Engineers</a:t>
          </a:r>
        </a:p>
        <a:p>
          <a:pPr lvl="0" algn="ctr" defTabSz="533400">
            <a:lnSpc>
              <a:spcPct val="90000"/>
            </a:lnSpc>
            <a:spcBef>
              <a:spcPct val="0"/>
            </a:spcBef>
            <a:spcAft>
              <a:spcPct val="35000"/>
            </a:spcAft>
          </a:pPr>
          <a:r>
            <a:rPr lang="en-US" sz="1200" kern="1200" dirty="0" smtClean="0">
              <a:solidFill>
                <a:schemeClr val="tx1"/>
              </a:solidFill>
            </a:rPr>
            <a:t>(matrix)</a:t>
          </a:r>
          <a:endParaRPr lang="en-US" sz="1200" kern="1200" dirty="0">
            <a:solidFill>
              <a:schemeClr val="tx1"/>
            </a:solidFill>
          </a:endParaRPr>
        </a:p>
      </dsp:txBody>
      <dsp:txXfrm>
        <a:off x="2724030" y="884961"/>
        <a:ext cx="1243588" cy="621794"/>
      </dsp:txXfrm>
    </dsp:sp>
    <dsp:sp modelId="{928BBE88-749A-2A43-9046-C6CAD513E90F}">
      <dsp:nvSpPr>
        <dsp:cNvPr id="0" name=""/>
        <dsp:cNvSpPr/>
      </dsp:nvSpPr>
      <dsp:spPr>
        <a:xfrm>
          <a:off x="3034927" y="1767908"/>
          <a:ext cx="1243588" cy="621794"/>
        </a:xfrm>
        <a:prstGeom prst="rect">
          <a:avLst/>
        </a:prstGeom>
        <a:solidFill>
          <a:srgbClr val="0094C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G. Aprigliano</a:t>
          </a:r>
          <a:endParaRPr lang="en-US" sz="1200" kern="1200" dirty="0">
            <a:solidFill>
              <a:schemeClr val="tx1"/>
            </a:solidFill>
          </a:endParaRPr>
        </a:p>
      </dsp:txBody>
      <dsp:txXfrm>
        <a:off x="3034927" y="1767908"/>
        <a:ext cx="1243588" cy="621794"/>
      </dsp:txXfrm>
    </dsp:sp>
    <dsp:sp modelId="{C8463458-92AB-964A-BA6A-2A13D818C47B}">
      <dsp:nvSpPr>
        <dsp:cNvPr id="0" name=""/>
        <dsp:cNvSpPr/>
      </dsp:nvSpPr>
      <dsp:spPr>
        <a:xfrm>
          <a:off x="3034927" y="2650856"/>
          <a:ext cx="1243588" cy="621794"/>
        </a:xfrm>
        <a:prstGeom prst="rect">
          <a:avLst/>
        </a:prstGeom>
        <a:solidFill>
          <a:srgbClr val="0094C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C. Lopez</a:t>
          </a:r>
          <a:endParaRPr lang="en-US" sz="1200" kern="1200" dirty="0">
            <a:solidFill>
              <a:schemeClr val="tx1"/>
            </a:solidFill>
          </a:endParaRPr>
        </a:p>
      </dsp:txBody>
      <dsp:txXfrm>
        <a:off x="3034927" y="2650856"/>
        <a:ext cx="1243588" cy="621794"/>
      </dsp:txXfrm>
    </dsp:sp>
    <dsp:sp modelId="{913E0CDB-F99C-F34B-8C2A-22AC8385DDC3}">
      <dsp:nvSpPr>
        <dsp:cNvPr id="0" name=""/>
        <dsp:cNvSpPr/>
      </dsp:nvSpPr>
      <dsp:spPr>
        <a:xfrm>
          <a:off x="3034927" y="3533804"/>
          <a:ext cx="1243588" cy="621794"/>
        </a:xfrm>
        <a:prstGeom prst="rect">
          <a:avLst/>
        </a:prstGeom>
        <a:solidFill>
          <a:srgbClr val="0094C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S. Pullen</a:t>
          </a:r>
          <a:endParaRPr lang="en-US" sz="1200" kern="1200" dirty="0">
            <a:solidFill>
              <a:schemeClr val="tx1"/>
            </a:solidFill>
          </a:endParaRPr>
        </a:p>
      </dsp:txBody>
      <dsp:txXfrm>
        <a:off x="3034927" y="3533804"/>
        <a:ext cx="1243588" cy="621794"/>
      </dsp:txXfrm>
    </dsp:sp>
    <dsp:sp modelId="{614297C7-2188-9849-9DFB-E5536BDF707A}">
      <dsp:nvSpPr>
        <dsp:cNvPr id="0" name=""/>
        <dsp:cNvSpPr/>
      </dsp:nvSpPr>
      <dsp:spPr>
        <a:xfrm>
          <a:off x="3034927" y="4416752"/>
          <a:ext cx="1243588" cy="621794"/>
        </a:xfrm>
        <a:prstGeom prst="rect">
          <a:avLst/>
        </a:prstGeom>
        <a:solidFill>
          <a:srgbClr val="0094C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Z. Lazic</a:t>
          </a:r>
          <a:endParaRPr lang="en-US" sz="1200" kern="1200" dirty="0">
            <a:solidFill>
              <a:schemeClr val="tx1"/>
            </a:solidFill>
          </a:endParaRPr>
        </a:p>
      </dsp:txBody>
      <dsp:txXfrm>
        <a:off x="3034927" y="4416752"/>
        <a:ext cx="1243588" cy="621794"/>
      </dsp:txXfrm>
    </dsp:sp>
    <dsp:sp modelId="{9AF6718B-A4D1-E44E-AFDC-9171ECC56496}">
      <dsp:nvSpPr>
        <dsp:cNvPr id="0" name=""/>
        <dsp:cNvSpPr/>
      </dsp:nvSpPr>
      <dsp:spPr>
        <a:xfrm>
          <a:off x="4228772" y="884961"/>
          <a:ext cx="1243588" cy="621794"/>
        </a:xfrm>
        <a:prstGeom prst="rect">
          <a:avLst/>
        </a:prstGeom>
        <a:solidFill>
          <a:srgbClr val="0094C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Scientists</a:t>
          </a:r>
        </a:p>
        <a:p>
          <a:pPr lvl="0" algn="ctr" defTabSz="533400">
            <a:lnSpc>
              <a:spcPct val="90000"/>
            </a:lnSpc>
            <a:spcBef>
              <a:spcPct val="0"/>
            </a:spcBef>
            <a:spcAft>
              <a:spcPct val="35000"/>
            </a:spcAft>
          </a:pPr>
          <a:r>
            <a:rPr lang="en-US" sz="1200" kern="1200" dirty="0" smtClean="0">
              <a:solidFill>
                <a:schemeClr val="tx1"/>
              </a:solidFill>
            </a:rPr>
            <a:t>(matrix)</a:t>
          </a:r>
          <a:endParaRPr lang="en-US" sz="1200" kern="1200" dirty="0">
            <a:solidFill>
              <a:schemeClr val="tx1"/>
            </a:solidFill>
          </a:endParaRPr>
        </a:p>
      </dsp:txBody>
      <dsp:txXfrm>
        <a:off x="4228772" y="884961"/>
        <a:ext cx="1243588" cy="621794"/>
      </dsp:txXfrm>
    </dsp:sp>
    <dsp:sp modelId="{4FCE7CA7-5EDC-1742-9141-848FB560A888}">
      <dsp:nvSpPr>
        <dsp:cNvPr id="0" name=""/>
        <dsp:cNvSpPr/>
      </dsp:nvSpPr>
      <dsp:spPr>
        <a:xfrm>
          <a:off x="4539669" y="1767908"/>
          <a:ext cx="1243588" cy="621794"/>
        </a:xfrm>
        <a:prstGeom prst="rect">
          <a:avLst/>
        </a:prstGeom>
        <a:solidFill>
          <a:srgbClr val="0094C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E. Oksanen</a:t>
          </a:r>
        </a:p>
      </dsp:txBody>
      <dsp:txXfrm>
        <a:off x="4539669" y="1767908"/>
        <a:ext cx="1243588" cy="621794"/>
      </dsp:txXfrm>
    </dsp:sp>
    <dsp:sp modelId="{C0079CB4-9A91-8B48-B382-85248D871210}">
      <dsp:nvSpPr>
        <dsp:cNvPr id="0" name=""/>
        <dsp:cNvSpPr/>
      </dsp:nvSpPr>
      <dsp:spPr>
        <a:xfrm>
          <a:off x="4539669" y="2650856"/>
          <a:ext cx="1243588" cy="621794"/>
        </a:xfrm>
        <a:prstGeom prst="rect">
          <a:avLst/>
        </a:prstGeom>
        <a:solidFill>
          <a:srgbClr val="0094C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A. Jackson</a:t>
          </a:r>
          <a:endParaRPr lang="en-US" sz="1200" kern="1200" dirty="0">
            <a:solidFill>
              <a:schemeClr val="tx1"/>
            </a:solidFill>
          </a:endParaRPr>
        </a:p>
      </dsp:txBody>
      <dsp:txXfrm>
        <a:off x="4539669" y="2650856"/>
        <a:ext cx="1243588" cy="621794"/>
      </dsp:txXfrm>
    </dsp:sp>
    <dsp:sp modelId="{3EEAE1F6-A7D3-3E4E-B628-7CB54E6D9F85}">
      <dsp:nvSpPr>
        <dsp:cNvPr id="0" name=""/>
        <dsp:cNvSpPr/>
      </dsp:nvSpPr>
      <dsp:spPr>
        <a:xfrm>
          <a:off x="4539669" y="3533804"/>
          <a:ext cx="1243588" cy="621794"/>
        </a:xfrm>
        <a:prstGeom prst="rect">
          <a:avLst/>
        </a:prstGeom>
        <a:solidFill>
          <a:srgbClr val="0094C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M. Strobl</a:t>
          </a:r>
          <a:endParaRPr lang="en-US" sz="1200" kern="1200" dirty="0">
            <a:solidFill>
              <a:schemeClr val="tx1"/>
            </a:solidFill>
          </a:endParaRPr>
        </a:p>
      </dsp:txBody>
      <dsp:txXfrm>
        <a:off x="4539669" y="3533804"/>
        <a:ext cx="1243588" cy="621794"/>
      </dsp:txXfrm>
    </dsp:sp>
    <dsp:sp modelId="{891FBF65-03E2-DF45-9A40-BCF9A44AAF4D}">
      <dsp:nvSpPr>
        <dsp:cNvPr id="0" name=""/>
        <dsp:cNvSpPr/>
      </dsp:nvSpPr>
      <dsp:spPr>
        <a:xfrm>
          <a:off x="4539669" y="4416752"/>
          <a:ext cx="1243588" cy="621794"/>
        </a:xfrm>
        <a:prstGeom prst="rect">
          <a:avLst/>
        </a:prstGeom>
        <a:solidFill>
          <a:srgbClr val="0094C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P. Bentley</a:t>
          </a:r>
          <a:endParaRPr lang="en-US" sz="1200" kern="1200" dirty="0">
            <a:solidFill>
              <a:schemeClr val="tx1"/>
            </a:solidFill>
          </a:endParaRPr>
        </a:p>
      </dsp:txBody>
      <dsp:txXfrm>
        <a:off x="4539669" y="4416752"/>
        <a:ext cx="1243588" cy="621794"/>
      </dsp:txXfrm>
    </dsp:sp>
    <dsp:sp modelId="{0C1A8D55-84A0-4C40-83DB-9EEC771DC146}">
      <dsp:nvSpPr>
        <dsp:cNvPr id="0" name=""/>
        <dsp:cNvSpPr/>
      </dsp:nvSpPr>
      <dsp:spPr>
        <a:xfrm>
          <a:off x="5783295" y="884961"/>
          <a:ext cx="1243588" cy="621794"/>
        </a:xfrm>
        <a:prstGeom prst="rect">
          <a:avLst/>
        </a:prstGeom>
        <a:solidFill>
          <a:srgbClr val="0094C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Project Planners</a:t>
          </a:r>
        </a:p>
        <a:p>
          <a:pPr lvl="0" algn="ctr" defTabSz="533400">
            <a:lnSpc>
              <a:spcPct val="90000"/>
            </a:lnSpc>
            <a:spcBef>
              <a:spcPct val="0"/>
            </a:spcBef>
            <a:spcAft>
              <a:spcPct val="35000"/>
            </a:spcAft>
          </a:pPr>
          <a:r>
            <a:rPr lang="en-US" sz="1200" kern="1200" dirty="0" smtClean="0">
              <a:solidFill>
                <a:schemeClr val="tx1"/>
              </a:solidFill>
            </a:rPr>
            <a:t>(matrix)</a:t>
          </a:r>
          <a:endParaRPr lang="en-US" sz="1200" kern="1200" dirty="0">
            <a:solidFill>
              <a:schemeClr val="tx1"/>
            </a:solidFill>
          </a:endParaRPr>
        </a:p>
      </dsp:txBody>
      <dsp:txXfrm>
        <a:off x="5783295" y="884961"/>
        <a:ext cx="1243588" cy="621794"/>
      </dsp:txXfrm>
    </dsp:sp>
    <dsp:sp modelId="{873949A6-B747-CE41-BFDA-C76C60B158A4}">
      <dsp:nvSpPr>
        <dsp:cNvPr id="0" name=""/>
        <dsp:cNvSpPr/>
      </dsp:nvSpPr>
      <dsp:spPr>
        <a:xfrm>
          <a:off x="6044411" y="1767908"/>
          <a:ext cx="1243588" cy="621794"/>
        </a:xfrm>
        <a:prstGeom prst="rect">
          <a:avLst/>
        </a:prstGeom>
        <a:solidFill>
          <a:srgbClr val="0094C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S. Ossowski</a:t>
          </a:r>
          <a:endParaRPr lang="en-US" sz="1200" kern="1200" dirty="0">
            <a:solidFill>
              <a:schemeClr val="tx1"/>
            </a:solidFill>
          </a:endParaRPr>
        </a:p>
      </dsp:txBody>
      <dsp:txXfrm>
        <a:off x="6044411" y="1767908"/>
        <a:ext cx="1243588" cy="621794"/>
      </dsp:txXfrm>
    </dsp:sp>
    <dsp:sp modelId="{DE826DF6-B0B0-1E4E-B06B-64327B50A08D}">
      <dsp:nvSpPr>
        <dsp:cNvPr id="0" name=""/>
        <dsp:cNvSpPr/>
      </dsp:nvSpPr>
      <dsp:spPr>
        <a:xfrm>
          <a:off x="6044411" y="2650856"/>
          <a:ext cx="1243588" cy="621794"/>
        </a:xfrm>
        <a:prstGeom prst="rect">
          <a:avLst/>
        </a:prstGeom>
        <a:solidFill>
          <a:srgbClr val="0094C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S. Ossowski</a:t>
          </a:r>
          <a:endParaRPr lang="en-US" sz="1200" kern="1200" dirty="0">
            <a:solidFill>
              <a:schemeClr val="tx1"/>
            </a:solidFill>
          </a:endParaRPr>
        </a:p>
      </dsp:txBody>
      <dsp:txXfrm>
        <a:off x="6044411" y="2650856"/>
        <a:ext cx="1243588" cy="621794"/>
      </dsp:txXfrm>
    </dsp:sp>
    <dsp:sp modelId="{1D5F82E3-72C2-0045-B92D-D87A434C7758}">
      <dsp:nvSpPr>
        <dsp:cNvPr id="0" name=""/>
        <dsp:cNvSpPr/>
      </dsp:nvSpPr>
      <dsp:spPr>
        <a:xfrm>
          <a:off x="6044411" y="3533804"/>
          <a:ext cx="1243588" cy="621794"/>
        </a:xfrm>
        <a:prstGeom prst="rect">
          <a:avLst/>
        </a:prstGeom>
        <a:solidFill>
          <a:srgbClr val="0094C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S. Ossowski</a:t>
          </a:r>
          <a:endParaRPr lang="en-US" sz="1200" kern="1200" dirty="0">
            <a:solidFill>
              <a:schemeClr val="tx1"/>
            </a:solidFill>
          </a:endParaRPr>
        </a:p>
      </dsp:txBody>
      <dsp:txXfrm>
        <a:off x="6044411" y="3533804"/>
        <a:ext cx="1243588" cy="621794"/>
      </dsp:txXfrm>
    </dsp:sp>
    <dsp:sp modelId="{95076F31-D2CF-4749-8CB0-C64034E7591F}">
      <dsp:nvSpPr>
        <dsp:cNvPr id="0" name=""/>
        <dsp:cNvSpPr/>
      </dsp:nvSpPr>
      <dsp:spPr>
        <a:xfrm>
          <a:off x="6044411" y="4416752"/>
          <a:ext cx="1243588" cy="621794"/>
        </a:xfrm>
        <a:prstGeom prst="rect">
          <a:avLst/>
        </a:prstGeom>
        <a:solidFill>
          <a:srgbClr val="0094C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S. Ossowski</a:t>
          </a:r>
          <a:endParaRPr lang="en-US" sz="1200" kern="1200" dirty="0">
            <a:solidFill>
              <a:schemeClr val="tx1"/>
            </a:solidFill>
          </a:endParaRPr>
        </a:p>
      </dsp:txBody>
      <dsp:txXfrm>
        <a:off x="6044411" y="4416752"/>
        <a:ext cx="1243588" cy="62179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1/29/14</a:t>
            </a:fld>
            <a:endParaRPr lang="sv-S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(10/25/13 10:16) -----</a:t>
            </a:r>
          </a:p>
          <a:p>
            <a:r>
              <a:rPr lang="en-US"/>
              <a:t>greater 10 MeV;2 uSv</a:t>
            </a:r>
          </a:p>
        </p:txBody>
      </p:sp>
      <p:sp>
        <p:nvSpPr>
          <p:cNvPr id="4" name="Slide Number Placeholder 3"/>
          <p:cNvSpPr>
            <a:spLocks noGrp="1"/>
          </p:cNvSpPr>
          <p:nvPr>
            <p:ph type="sldNum" sz="quarter" idx="10"/>
          </p:nvPr>
        </p:nvSpPr>
        <p:spPr/>
        <p:txBody>
          <a:bodyPr/>
          <a:lstStyle/>
          <a:p>
            <a:fld id="{C89738D3-7715-0C4A-857D-0EED37D056F4}" type="slidenum">
              <a:rPr lang="en-US" smtClean="0"/>
              <a:t>5</a:t>
            </a:fld>
            <a:endParaRPr lang="en-US"/>
          </a:p>
        </p:txBody>
      </p:sp>
    </p:spTree>
    <p:extLst>
      <p:ext uri="{BB962C8B-B14F-4D97-AF65-F5344CB8AC3E}">
        <p14:creationId xmlns:p14="http://schemas.microsoft.com/office/powerpoint/2010/main" val="3470873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ADA8EA-CDBC-5146-BD43-804A34D3882D}" type="slidenum">
              <a:rPr lang="en-US" smtClean="0"/>
              <a:t>13</a:t>
            </a:fld>
            <a:endParaRPr lang="en-US"/>
          </a:p>
        </p:txBody>
      </p:sp>
    </p:spTree>
    <p:extLst>
      <p:ext uri="{BB962C8B-B14F-4D97-AF65-F5344CB8AC3E}">
        <p14:creationId xmlns:p14="http://schemas.microsoft.com/office/powerpoint/2010/main" val="1032782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 purpose of this Target/Instrument/Conventional Facilities meeting is to discuss the monolith and near-monolith beam line shielding with the goal of optimizing the overall shielding system. For this initial effort we should not get hung up on who has budget for which parts of the system. The goal is to provide adequate shielding as efficiently as possible.</a:t>
            </a:r>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15</a:t>
            </a:fld>
            <a:endParaRPr lang="sv-SE"/>
          </a:p>
        </p:txBody>
      </p:sp>
    </p:spTree>
    <p:extLst>
      <p:ext uri="{BB962C8B-B14F-4D97-AF65-F5344CB8AC3E}">
        <p14:creationId xmlns:p14="http://schemas.microsoft.com/office/powerpoint/2010/main" val="2542526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 purpose of this Target/Instrument/Conventional Facilities meeting is to discuss the monolith and near-monolith beam line shielding with the goal of optimizing the overall shielding system. For this initial effort we should not get hung up on who has budget for which parts of the system. </a:t>
            </a:r>
            <a:r>
              <a:rPr lang="en-US" smtClean="0"/>
              <a:t>The goal is to provide adequate shielding as efficiently as possible.</a:t>
            </a:r>
          </a:p>
          <a:p>
            <a:endParaRPr lang="en-US"/>
          </a:p>
        </p:txBody>
      </p:sp>
      <p:sp>
        <p:nvSpPr>
          <p:cNvPr id="4" name="Slide Number Placeholder 3"/>
          <p:cNvSpPr>
            <a:spLocks noGrp="1"/>
          </p:cNvSpPr>
          <p:nvPr>
            <p:ph type="sldNum" sz="quarter" idx="10"/>
          </p:nvPr>
        </p:nvSpPr>
        <p:spPr/>
        <p:txBody>
          <a:bodyPr/>
          <a:lstStyle/>
          <a:p>
            <a:fld id="{161A53A7-64CD-4D0E-AAE8-1AC9C79D7085}" type="slidenum">
              <a:rPr lang="sv-SE" smtClean="0"/>
              <a:t>16</a:t>
            </a:fld>
            <a:endParaRPr lang="sv-SE"/>
          </a:p>
        </p:txBody>
      </p:sp>
    </p:spTree>
    <p:extLst>
      <p:ext uri="{BB962C8B-B14F-4D97-AF65-F5344CB8AC3E}">
        <p14:creationId xmlns:p14="http://schemas.microsoft.com/office/powerpoint/2010/main" val="2542526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t>1/29/14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6EB99CB0-346B-43FA-9EE6-F90C3F3BC0BA}" type="datetime1">
              <a:rPr lang="sv-SE" smtClean="0"/>
              <a:t>1/29/14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t>1/29/14</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t>1/29/14</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E485DCD4-91F4-4C4C-B804-E8D3D9779EF3}" type="datetime1">
              <a:rPr lang="sv-SE" smtClean="0"/>
              <a:t>1/29/14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38C62C7-F79B-CD4A-A5DF-5683BBEC4A65}" type="slidenum">
              <a:rPr lang="sv-SE" smtClean="0"/>
              <a:t>‹#›</a:t>
            </a:fld>
            <a:endParaRPr lang="sv-SE"/>
          </a:p>
        </p:txBody>
      </p:sp>
      <p:cxnSp>
        <p:nvCxnSpPr>
          <p:cNvPr id="6"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2521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7DA177-880E-4441-919A-234711FC4A57}" type="datetimeFigureOut">
              <a:rPr lang="en-US" smtClean="0"/>
              <a:t>1/29/14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939CB2-7FCB-DC4B-80EE-DE246626868D}" type="slidenum">
              <a:rPr lang="en-US" smtClean="0"/>
              <a:t>‹#›</a:t>
            </a:fld>
            <a:endParaRPr lang="en-US"/>
          </a:p>
        </p:txBody>
      </p:sp>
    </p:spTree>
    <p:extLst>
      <p:ext uri="{BB962C8B-B14F-4D97-AF65-F5344CB8AC3E}">
        <p14:creationId xmlns:p14="http://schemas.microsoft.com/office/powerpoint/2010/main" val="26600408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en-US" noProof="0" smtClean="0"/>
              <a:t>1/29/14</a:t>
            </a:fld>
            <a:endParaRPr lang="en-US" noProof="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en-US" noProof="0" smtClean="0"/>
              <a:t>‹#›</a:t>
            </a:fld>
            <a:endParaRPr lang="en-US" noProof="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000" noProof="0" dirty="0" smtClean="0"/>
              <a:t>Instrument Construction and Interfaces</a:t>
            </a:r>
            <a:endParaRPr lang="en-US" sz="4000" noProof="0" dirty="0"/>
          </a:p>
        </p:txBody>
      </p:sp>
      <p:sp>
        <p:nvSpPr>
          <p:cNvPr id="3" name="Subtitle 2"/>
          <p:cNvSpPr>
            <a:spLocks noGrp="1"/>
          </p:cNvSpPr>
          <p:nvPr>
            <p:ph type="subTitle" idx="1"/>
          </p:nvPr>
        </p:nvSpPr>
        <p:spPr/>
        <p:txBody>
          <a:bodyPr>
            <a:noAutofit/>
          </a:bodyPr>
          <a:lstStyle/>
          <a:p>
            <a:r>
              <a:rPr lang="en-US" sz="2000" noProof="0" dirty="0" smtClean="0">
                <a:solidFill>
                  <a:schemeClr val="bg1"/>
                </a:solidFill>
              </a:rPr>
              <a:t>Rob Connatser</a:t>
            </a:r>
          </a:p>
          <a:p>
            <a:r>
              <a:rPr lang="en-US" sz="2000" noProof="0" dirty="0" smtClean="0">
                <a:solidFill>
                  <a:schemeClr val="bg1"/>
                </a:solidFill>
              </a:rPr>
              <a:t>Chief Instrument Project Engineer</a:t>
            </a:r>
          </a:p>
        </p:txBody>
      </p:sp>
      <p:sp>
        <p:nvSpPr>
          <p:cNvPr id="4" name="Rectangle 3"/>
          <p:cNvSpPr/>
          <p:nvPr/>
        </p:nvSpPr>
        <p:spPr>
          <a:xfrm>
            <a:off x="2286000" y="5949280"/>
            <a:ext cx="4572000" cy="603242"/>
          </a:xfrm>
          <a:prstGeom prst="rect">
            <a:avLst/>
          </a:prstGeom>
        </p:spPr>
        <p:txBody>
          <a:bodyPr>
            <a:spAutoFit/>
          </a:bodyPr>
          <a:lstStyle/>
          <a:p>
            <a:pPr algn="ctr">
              <a:lnSpc>
                <a:spcPct val="120000"/>
              </a:lnSpc>
            </a:pPr>
            <a:r>
              <a:rPr lang="en-GB" sz="1600" dirty="0" smtClean="0">
                <a:solidFill>
                  <a:srgbClr val="FFFFFF"/>
                </a:solidFill>
              </a:rPr>
              <a:t>www.europeanspallationsource.se</a:t>
            </a:r>
          </a:p>
          <a:p>
            <a:pPr algn="ctr"/>
            <a:r>
              <a:rPr lang="en-GB" sz="1400" dirty="0" smtClean="0">
                <a:solidFill>
                  <a:srgbClr val="FFFFFF"/>
                </a:solidFill>
              </a:rPr>
              <a:t>November 12, 2013</a:t>
            </a:r>
          </a:p>
        </p:txBody>
      </p:sp>
    </p:spTree>
    <p:extLst>
      <p:ext uri="{BB962C8B-B14F-4D97-AF65-F5344CB8AC3E}">
        <p14:creationId xmlns:p14="http://schemas.microsoft.com/office/powerpoint/2010/main" val="13946133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1 Resources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b="1" dirty="0"/>
              <a:t>Resources		</a:t>
            </a:r>
            <a:r>
              <a:rPr lang="en-US" b="1" dirty="0" smtClean="0"/>
              <a:t>Person</a:t>
            </a:r>
            <a:r>
              <a:rPr lang="en-US" b="1" dirty="0"/>
              <a:t>-years/value		Funding Source</a:t>
            </a:r>
            <a:endParaRPr lang="en-US" dirty="0"/>
          </a:p>
          <a:p>
            <a:pPr marL="0" indent="0">
              <a:buNone/>
            </a:pPr>
            <a:r>
              <a:rPr lang="en-US" dirty="0"/>
              <a:t>Lead Instrument Scientist 	</a:t>
            </a:r>
            <a:r>
              <a:rPr lang="en-US" dirty="0" smtClean="0"/>
              <a:t>	0.9 </a:t>
            </a:r>
            <a:r>
              <a:rPr lang="en-US" dirty="0"/>
              <a:t>		</a:t>
            </a:r>
            <a:r>
              <a:rPr lang="en-US" dirty="0" smtClean="0"/>
              <a:t>Instrument </a:t>
            </a:r>
            <a:r>
              <a:rPr lang="en-US" dirty="0"/>
              <a:t>WP</a:t>
            </a:r>
          </a:p>
          <a:p>
            <a:pPr marL="0" indent="0">
              <a:buNone/>
            </a:pPr>
            <a:r>
              <a:rPr lang="en-US" dirty="0"/>
              <a:t>Lead Engineers	</a:t>
            </a:r>
            <a:r>
              <a:rPr lang="en-US" dirty="0" smtClean="0"/>
              <a:t>		1.0 </a:t>
            </a:r>
            <a:r>
              <a:rPr lang="en-US" dirty="0"/>
              <a:t>		Instrument WP</a:t>
            </a:r>
          </a:p>
          <a:p>
            <a:pPr marL="0" indent="0">
              <a:buNone/>
            </a:pPr>
            <a:r>
              <a:rPr lang="en-US" dirty="0"/>
              <a:t>Planner		</a:t>
            </a:r>
            <a:r>
              <a:rPr lang="en-US" dirty="0" smtClean="0"/>
              <a:t>		0.33</a:t>
            </a:r>
            <a:r>
              <a:rPr lang="en-US" dirty="0"/>
              <a:t>		Programme Office</a:t>
            </a:r>
          </a:p>
          <a:p>
            <a:pPr marL="0" indent="0">
              <a:buNone/>
            </a:pPr>
            <a:r>
              <a:rPr lang="en-US" dirty="0"/>
              <a:t>Chopper Team Member	</a:t>
            </a:r>
            <a:r>
              <a:rPr lang="en-US" dirty="0" smtClean="0"/>
              <a:t>	0.25</a:t>
            </a:r>
            <a:r>
              <a:rPr lang="en-US" dirty="0"/>
              <a:t>		</a:t>
            </a:r>
            <a:r>
              <a:rPr lang="en-US" dirty="0" smtClean="0"/>
              <a:t>Instrument </a:t>
            </a:r>
            <a:r>
              <a:rPr lang="en-US" dirty="0"/>
              <a:t>WP</a:t>
            </a:r>
          </a:p>
          <a:p>
            <a:pPr marL="0" indent="0">
              <a:buNone/>
            </a:pPr>
            <a:r>
              <a:rPr lang="en-US" dirty="0"/>
              <a:t>Detector Team Member	</a:t>
            </a:r>
            <a:r>
              <a:rPr lang="en-US" dirty="0" smtClean="0"/>
              <a:t>	0.5</a:t>
            </a:r>
            <a:r>
              <a:rPr lang="en-US" dirty="0"/>
              <a:t>		Instrument WP</a:t>
            </a:r>
          </a:p>
          <a:p>
            <a:pPr marL="0" indent="0">
              <a:buNone/>
            </a:pPr>
            <a:r>
              <a:rPr lang="en-US" dirty="0" err="1"/>
              <a:t>Electr</a:t>
            </a:r>
            <a:r>
              <a:rPr lang="en-US" dirty="0"/>
              <a:t>. Eng. Team Member	</a:t>
            </a:r>
            <a:r>
              <a:rPr lang="en-US" dirty="0" smtClean="0"/>
              <a:t>	0.25</a:t>
            </a:r>
            <a:r>
              <a:rPr lang="en-US" dirty="0"/>
              <a:t>		Instrument WP</a:t>
            </a:r>
          </a:p>
          <a:p>
            <a:pPr marL="0" indent="0">
              <a:buNone/>
            </a:pPr>
            <a:r>
              <a:rPr lang="en-US" dirty="0"/>
              <a:t>Optics Team Member	</a:t>
            </a:r>
            <a:r>
              <a:rPr lang="en-US" dirty="0" smtClean="0"/>
              <a:t>	0.5</a:t>
            </a:r>
            <a:r>
              <a:rPr lang="en-US" dirty="0"/>
              <a:t>		</a:t>
            </a:r>
            <a:r>
              <a:rPr lang="en-US" dirty="0" smtClean="0"/>
              <a:t>Instrument </a:t>
            </a:r>
            <a:r>
              <a:rPr lang="en-US" dirty="0"/>
              <a:t>WP</a:t>
            </a:r>
          </a:p>
          <a:p>
            <a:pPr marL="0" indent="0">
              <a:buNone/>
            </a:pPr>
            <a:r>
              <a:rPr lang="en-US" dirty="0"/>
              <a:t>DMSC Team Member	</a:t>
            </a:r>
            <a:r>
              <a:rPr lang="en-US" dirty="0" smtClean="0"/>
              <a:t>	0.1</a:t>
            </a:r>
            <a:r>
              <a:rPr lang="en-US" dirty="0"/>
              <a:t>		</a:t>
            </a:r>
            <a:r>
              <a:rPr lang="en-US" dirty="0" smtClean="0"/>
              <a:t>DMSC </a:t>
            </a:r>
            <a:r>
              <a:rPr lang="en-US" dirty="0"/>
              <a:t>SP</a:t>
            </a:r>
          </a:p>
          <a:p>
            <a:pPr marL="0" indent="0">
              <a:buNone/>
            </a:pPr>
            <a:r>
              <a:rPr lang="en-US" dirty="0"/>
              <a:t>Travel budget 		 </a:t>
            </a:r>
            <a:r>
              <a:rPr lang="en-US" dirty="0" smtClean="0"/>
              <a:t>	10k</a:t>
            </a:r>
            <a:r>
              <a:rPr lang="en-US" dirty="0"/>
              <a:t>€		</a:t>
            </a:r>
            <a:r>
              <a:rPr lang="en-US" dirty="0" smtClean="0"/>
              <a:t>Instrument </a:t>
            </a:r>
            <a:r>
              <a:rPr lang="en-US" dirty="0"/>
              <a:t>WP</a:t>
            </a:r>
          </a:p>
          <a:p>
            <a:pPr marL="0" indent="0">
              <a:buNone/>
            </a:pPr>
            <a:r>
              <a:rPr lang="en-US" dirty="0"/>
              <a:t>Equipment budget		</a:t>
            </a:r>
            <a:r>
              <a:rPr lang="en-US" dirty="0" smtClean="0"/>
              <a:t>	10k€</a:t>
            </a:r>
            <a:r>
              <a:rPr lang="en-US" dirty="0"/>
              <a:t>		Instrument WP</a:t>
            </a:r>
          </a:p>
          <a:p>
            <a:pPr marL="0" indent="0">
              <a:buNone/>
            </a:pPr>
            <a:r>
              <a:rPr lang="en-US" dirty="0"/>
              <a:t>STAP mid-year meeting	</a:t>
            </a:r>
            <a:r>
              <a:rPr lang="en-US" dirty="0" smtClean="0"/>
              <a:t>	6k</a:t>
            </a:r>
            <a:r>
              <a:rPr lang="en-US" dirty="0"/>
              <a:t>€		Instrument Concepts </a:t>
            </a:r>
            <a:r>
              <a:rPr lang="en-US" dirty="0" smtClean="0"/>
              <a:t>WP</a:t>
            </a:r>
            <a:endParaRPr lang="en-US" dirty="0"/>
          </a:p>
          <a:p>
            <a:pPr marL="0" indent="0">
              <a:buNone/>
            </a:pPr>
            <a:r>
              <a:rPr lang="en-US" dirty="0"/>
              <a:t>STAP Review 1		</a:t>
            </a:r>
            <a:r>
              <a:rPr lang="en-US" dirty="0" smtClean="0"/>
              <a:t>	6k€</a:t>
            </a:r>
            <a:r>
              <a:rPr lang="en-US" dirty="0"/>
              <a:t>		</a:t>
            </a:r>
            <a:r>
              <a:rPr lang="en-US" dirty="0" smtClean="0"/>
              <a:t>Instrument </a:t>
            </a:r>
            <a:r>
              <a:rPr lang="en-US" dirty="0"/>
              <a:t>Concepts WP</a:t>
            </a:r>
          </a:p>
          <a:p>
            <a:pPr marL="0" indent="0">
              <a:buNone/>
            </a:pPr>
            <a:r>
              <a:rPr lang="en-US" dirty="0"/>
              <a:t>Engineering Review 1	</a:t>
            </a:r>
            <a:r>
              <a:rPr lang="en-US" dirty="0" smtClean="0"/>
              <a:t>	8k</a:t>
            </a:r>
            <a:r>
              <a:rPr lang="en-US" dirty="0"/>
              <a:t>€		Instrument WP</a:t>
            </a:r>
          </a:p>
          <a:p>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10</a:t>
            </a:fld>
            <a:endParaRPr lang="sv-SE"/>
          </a:p>
        </p:txBody>
      </p:sp>
    </p:spTree>
    <p:extLst>
      <p:ext uri="{BB962C8B-B14F-4D97-AF65-F5344CB8AC3E}">
        <p14:creationId xmlns:p14="http://schemas.microsoft.com/office/powerpoint/2010/main" val="997967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MT Optics and shielding.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
            <a:ext cx="9144000" cy="6852242"/>
          </a:xfrm>
          <a:prstGeom prst="rect">
            <a:avLst/>
          </a:prstGeom>
        </p:spPr>
      </p:pic>
      <p:sp>
        <p:nvSpPr>
          <p:cNvPr id="10" name="Rectangle 9"/>
          <p:cNvSpPr/>
          <p:nvPr/>
        </p:nvSpPr>
        <p:spPr>
          <a:xfrm>
            <a:off x="613832" y="3543300"/>
            <a:ext cx="1824567" cy="6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13833" y="2053167"/>
            <a:ext cx="740834" cy="6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13832" y="2853267"/>
            <a:ext cx="1824567" cy="6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79967" y="1985460"/>
            <a:ext cx="2247899" cy="169277"/>
          </a:xfrm>
          <a:prstGeom prst="rect">
            <a:avLst/>
          </a:prstGeom>
          <a:noFill/>
        </p:spPr>
        <p:txBody>
          <a:bodyPr wrap="square" rtlCol="0">
            <a:spAutoFit/>
          </a:bodyPr>
          <a:lstStyle/>
          <a:p>
            <a:r>
              <a:rPr lang="en-US" sz="500" dirty="0" smtClean="0"/>
              <a:t>Proposed Concept:  Verification and adaptation to engineering constraints</a:t>
            </a:r>
            <a:endParaRPr lang="en-US" sz="500" dirty="0"/>
          </a:p>
        </p:txBody>
      </p:sp>
      <p:sp>
        <p:nvSpPr>
          <p:cNvPr id="11" name="TextBox 10"/>
          <p:cNvSpPr txBox="1"/>
          <p:nvPr/>
        </p:nvSpPr>
        <p:spPr>
          <a:xfrm>
            <a:off x="579967" y="2789793"/>
            <a:ext cx="2247899" cy="169277"/>
          </a:xfrm>
          <a:prstGeom prst="rect">
            <a:avLst/>
          </a:prstGeom>
          <a:noFill/>
        </p:spPr>
        <p:txBody>
          <a:bodyPr wrap="square" rtlCol="0">
            <a:spAutoFit/>
          </a:bodyPr>
          <a:lstStyle/>
          <a:p>
            <a:r>
              <a:rPr lang="en-US" sz="500" dirty="0" smtClean="0"/>
              <a:t>Option 1:  High Performance Adaptation</a:t>
            </a:r>
            <a:endParaRPr lang="en-US" sz="500" dirty="0"/>
          </a:p>
        </p:txBody>
      </p:sp>
      <p:sp>
        <p:nvSpPr>
          <p:cNvPr id="12" name="TextBox 11"/>
          <p:cNvSpPr txBox="1"/>
          <p:nvPr/>
        </p:nvSpPr>
        <p:spPr>
          <a:xfrm>
            <a:off x="563035" y="3488297"/>
            <a:ext cx="2247899" cy="169277"/>
          </a:xfrm>
          <a:prstGeom prst="rect">
            <a:avLst/>
          </a:prstGeom>
          <a:noFill/>
        </p:spPr>
        <p:txBody>
          <a:bodyPr wrap="square" rtlCol="0">
            <a:spAutoFit/>
          </a:bodyPr>
          <a:lstStyle/>
          <a:p>
            <a:r>
              <a:rPr lang="en-US" sz="500" dirty="0" smtClean="0"/>
              <a:t>Option 2:  Cost optimization adaptation</a:t>
            </a:r>
            <a:endParaRPr lang="en-US" sz="500" dirty="0"/>
          </a:p>
        </p:txBody>
      </p:sp>
      <p:sp>
        <p:nvSpPr>
          <p:cNvPr id="2" name="TextBox 1"/>
          <p:cNvSpPr txBox="1"/>
          <p:nvPr/>
        </p:nvSpPr>
        <p:spPr>
          <a:xfrm>
            <a:off x="2267744" y="548680"/>
            <a:ext cx="5040560" cy="954107"/>
          </a:xfrm>
          <a:prstGeom prst="rect">
            <a:avLst/>
          </a:prstGeom>
          <a:solidFill>
            <a:schemeClr val="bg1"/>
          </a:solidFill>
        </p:spPr>
        <p:txBody>
          <a:bodyPr wrap="square" rtlCol="0">
            <a:spAutoFit/>
          </a:bodyPr>
          <a:lstStyle/>
          <a:p>
            <a:pPr algn="ctr"/>
            <a:r>
              <a:rPr lang="en-US" sz="2800" dirty="0" smtClean="0"/>
              <a:t>Optics and Shielding</a:t>
            </a:r>
          </a:p>
          <a:p>
            <a:pPr algn="ctr"/>
            <a:r>
              <a:rPr lang="en-US" sz="2800" dirty="0" smtClean="0"/>
              <a:t> Instrument Specifics</a:t>
            </a:r>
            <a:endParaRPr lang="en-US" sz="2800" dirty="0"/>
          </a:p>
        </p:txBody>
      </p:sp>
    </p:spTree>
    <p:extLst>
      <p:ext uri="{BB962C8B-B14F-4D97-AF65-F5344CB8AC3E}">
        <p14:creationId xmlns:p14="http://schemas.microsoft.com/office/powerpoint/2010/main" val="4024830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Documents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12</a:t>
            </a:fld>
            <a:endParaRPr lang="sv-SE"/>
          </a:p>
        </p:txBody>
      </p:sp>
      <p:sp>
        <p:nvSpPr>
          <p:cNvPr id="6" name="Content Placeholder 5"/>
          <p:cNvSpPr>
            <a:spLocks noGrp="1"/>
          </p:cNvSpPr>
          <p:nvPr>
            <p:ph idx="1"/>
          </p:nvPr>
        </p:nvSpPr>
        <p:spPr/>
        <p:txBody>
          <a:bodyPr>
            <a:normAutofit fontScale="92500" lnSpcReduction="10000"/>
          </a:bodyPr>
          <a:lstStyle/>
          <a:p>
            <a:pPr marL="0" indent="0">
              <a:buNone/>
            </a:pPr>
            <a:r>
              <a:rPr lang="en-US" dirty="0">
                <a:solidFill>
                  <a:schemeClr val="tx1"/>
                </a:solidFill>
              </a:rPr>
              <a:t>Baseline Documents:</a:t>
            </a:r>
          </a:p>
          <a:p>
            <a:pPr marL="0" indent="0">
              <a:buNone/>
            </a:pPr>
            <a:r>
              <a:rPr lang="en-US" dirty="0">
                <a:solidFill>
                  <a:schemeClr val="tx1"/>
                </a:solidFill>
              </a:rPr>
              <a:t> </a:t>
            </a:r>
          </a:p>
          <a:p>
            <a:r>
              <a:rPr lang="en-US" dirty="0" smtClean="0">
                <a:solidFill>
                  <a:schemeClr val="tx1"/>
                </a:solidFill>
              </a:rPr>
              <a:t>Instrument Work Package Specification</a:t>
            </a:r>
            <a:endParaRPr lang="en-US" dirty="0">
              <a:solidFill>
                <a:schemeClr val="tx1"/>
              </a:solidFill>
            </a:endParaRPr>
          </a:p>
          <a:p>
            <a:pPr lvl="1"/>
            <a:r>
              <a:rPr lang="en-US" dirty="0">
                <a:solidFill>
                  <a:schemeClr val="tx1"/>
                </a:solidFill>
              </a:rPr>
              <a:t>P&amp;ID of Instrument</a:t>
            </a:r>
          </a:p>
          <a:p>
            <a:pPr lvl="1"/>
            <a:r>
              <a:rPr lang="en-US" dirty="0">
                <a:solidFill>
                  <a:schemeClr val="tx1"/>
                </a:solidFill>
              </a:rPr>
              <a:t>System </a:t>
            </a:r>
            <a:r>
              <a:rPr lang="en-US" dirty="0" smtClean="0">
                <a:solidFill>
                  <a:schemeClr val="tx1"/>
                </a:solidFill>
              </a:rPr>
              <a:t>Engineering (requirements &amp; interface) </a:t>
            </a:r>
            <a:r>
              <a:rPr lang="en-US" dirty="0">
                <a:solidFill>
                  <a:schemeClr val="tx1"/>
                </a:solidFill>
              </a:rPr>
              <a:t>documents</a:t>
            </a:r>
          </a:p>
          <a:p>
            <a:pPr lvl="1"/>
            <a:r>
              <a:rPr lang="en-US" dirty="0">
                <a:solidFill>
                  <a:schemeClr val="tx1"/>
                </a:solidFill>
              </a:rPr>
              <a:t>Schedule</a:t>
            </a:r>
          </a:p>
          <a:p>
            <a:pPr lvl="1"/>
            <a:r>
              <a:rPr lang="en-US" dirty="0" smtClean="0">
                <a:solidFill>
                  <a:schemeClr val="tx1"/>
                </a:solidFill>
              </a:rPr>
              <a:t>Budget</a:t>
            </a:r>
          </a:p>
          <a:p>
            <a:pPr lvl="1"/>
            <a:r>
              <a:rPr lang="en-US" dirty="0" smtClean="0">
                <a:solidFill>
                  <a:schemeClr val="tx1"/>
                </a:solidFill>
              </a:rPr>
              <a:t>Work </a:t>
            </a:r>
            <a:r>
              <a:rPr lang="en-US" dirty="0">
                <a:solidFill>
                  <a:schemeClr val="tx1"/>
                </a:solidFill>
              </a:rPr>
              <a:t>unit documents for distribution to in-kind </a:t>
            </a:r>
            <a:r>
              <a:rPr lang="en-US" dirty="0" smtClean="0">
                <a:solidFill>
                  <a:schemeClr val="tx1"/>
                </a:solidFill>
              </a:rPr>
              <a:t>partners</a:t>
            </a:r>
            <a:endParaRPr lang="en-US" dirty="0">
              <a:solidFill>
                <a:schemeClr val="tx1"/>
              </a:solidFill>
            </a:endParaRPr>
          </a:p>
          <a:p>
            <a:r>
              <a:rPr lang="en-US" dirty="0" smtClean="0">
                <a:solidFill>
                  <a:schemeClr val="tx1"/>
                </a:solidFill>
              </a:rPr>
              <a:t>3D </a:t>
            </a:r>
            <a:r>
              <a:rPr lang="en-US" dirty="0">
                <a:solidFill>
                  <a:schemeClr val="tx1"/>
                </a:solidFill>
              </a:rPr>
              <a:t>CAD model of instrument envelope</a:t>
            </a:r>
          </a:p>
          <a:p>
            <a:r>
              <a:rPr lang="en-US" dirty="0" smtClean="0">
                <a:solidFill>
                  <a:schemeClr val="tx1"/>
                </a:solidFill>
              </a:rPr>
              <a:t>Technical </a:t>
            </a:r>
            <a:r>
              <a:rPr lang="en-US" dirty="0">
                <a:solidFill>
                  <a:schemeClr val="tx1"/>
                </a:solidFill>
              </a:rPr>
              <a:t>Group design documents</a:t>
            </a:r>
          </a:p>
          <a:p>
            <a:r>
              <a:rPr lang="en-US" dirty="0" smtClean="0">
                <a:solidFill>
                  <a:schemeClr val="tx1"/>
                </a:solidFill>
              </a:rPr>
              <a:t>Draft </a:t>
            </a:r>
            <a:r>
              <a:rPr lang="en-US" dirty="0">
                <a:solidFill>
                  <a:schemeClr val="tx1"/>
                </a:solidFill>
              </a:rPr>
              <a:t>Commissioning Plan</a:t>
            </a:r>
          </a:p>
          <a:p>
            <a:endParaRPr lang="en-US" dirty="0"/>
          </a:p>
          <a:p>
            <a:endParaRPr lang="en-US" dirty="0"/>
          </a:p>
        </p:txBody>
      </p:sp>
    </p:spTree>
    <p:extLst>
      <p:ext uri="{BB962C8B-B14F-4D97-AF65-F5344CB8AC3E}">
        <p14:creationId xmlns:p14="http://schemas.microsoft.com/office/powerpoint/2010/main" val="2875765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3"/>
          <p:cNvGraphicFramePr>
            <a:graphicFrameLocks/>
          </p:cNvGraphicFramePr>
          <p:nvPr>
            <p:extLst>
              <p:ext uri="{D42A27DB-BD31-4B8C-83A1-F6EECF244321}">
                <p14:modId xmlns:p14="http://schemas.microsoft.com/office/powerpoint/2010/main" val="2487426059"/>
              </p:ext>
            </p:extLst>
          </p:nvPr>
        </p:nvGraphicFramePr>
        <p:xfrm>
          <a:off x="231567" y="531814"/>
          <a:ext cx="8759679" cy="5597619"/>
        </p:xfrm>
        <a:graphic>
          <a:graphicData uri="http://schemas.openxmlformats.org/drawingml/2006/table">
            <a:tbl>
              <a:tblPr firstRow="1" bandRow="1">
                <a:tableStyleId>{5C22544A-7EE6-4342-B048-85BDC9FD1C3A}</a:tableStyleId>
              </a:tblPr>
              <a:tblGrid>
                <a:gridCol w="547480"/>
                <a:gridCol w="547480"/>
                <a:gridCol w="547480"/>
                <a:gridCol w="547480"/>
                <a:gridCol w="547480"/>
                <a:gridCol w="547480"/>
                <a:gridCol w="547480"/>
                <a:gridCol w="547480"/>
                <a:gridCol w="547480"/>
                <a:gridCol w="579621"/>
                <a:gridCol w="515338"/>
                <a:gridCol w="547480"/>
                <a:gridCol w="547480"/>
                <a:gridCol w="547480"/>
                <a:gridCol w="547480"/>
                <a:gridCol w="547480"/>
              </a:tblGrid>
              <a:tr h="300067">
                <a:tc>
                  <a:txBody>
                    <a:bodyPr/>
                    <a:lstStyle/>
                    <a:p>
                      <a:pPr algn="ctr"/>
                      <a:endParaRPr lang="en-US" sz="1000" dirty="0">
                        <a:solidFill>
                          <a:schemeClr val="tx1"/>
                        </a:solidFill>
                        <a:latin typeface="Cambria"/>
                      </a:endParaRPr>
                    </a:p>
                  </a:txBody>
                  <a:tcP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t>2014</a:t>
                      </a:r>
                      <a:endParaRPr lang="en-US" sz="1000" dirty="0">
                        <a:solidFill>
                          <a:schemeClr val="tx1"/>
                        </a:solidFill>
                        <a:latin typeface="Cambria"/>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t>2015</a:t>
                      </a:r>
                      <a:endParaRPr lang="en-US" sz="1000" dirty="0">
                        <a:solidFill>
                          <a:schemeClr val="tx1"/>
                        </a:solidFill>
                        <a:latin typeface="Cambria"/>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t>2016</a:t>
                      </a:r>
                      <a:endParaRPr lang="en-US" sz="1000" dirty="0">
                        <a:solidFill>
                          <a:schemeClr val="tx1"/>
                        </a:solidFill>
                        <a:latin typeface="Cambria"/>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t>2017</a:t>
                      </a:r>
                      <a:endParaRPr lang="en-US" sz="1000" dirty="0">
                        <a:solidFill>
                          <a:schemeClr val="tx1"/>
                        </a:solidFill>
                        <a:latin typeface="Cambria"/>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t>2018</a:t>
                      </a:r>
                      <a:endParaRPr lang="en-US" sz="1000" dirty="0">
                        <a:solidFill>
                          <a:schemeClr val="tx1"/>
                        </a:solidFill>
                        <a:latin typeface="Cambria"/>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t>2019</a:t>
                      </a:r>
                      <a:endParaRPr lang="en-US" sz="1000" dirty="0">
                        <a:solidFill>
                          <a:schemeClr val="tx1"/>
                        </a:solidFill>
                        <a:latin typeface="Cambria"/>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t>2020</a:t>
                      </a:r>
                      <a:endParaRPr lang="en-US" sz="1000" dirty="0">
                        <a:solidFill>
                          <a:schemeClr val="tx1"/>
                        </a:solidFill>
                        <a:latin typeface="Cambria"/>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t>2021</a:t>
                      </a:r>
                      <a:endParaRPr lang="en-US" sz="1000" dirty="0">
                        <a:solidFill>
                          <a:schemeClr val="tx1"/>
                        </a:solidFill>
                        <a:latin typeface="Cambria"/>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t>2022</a:t>
                      </a:r>
                      <a:endParaRPr lang="en-US" sz="1000" dirty="0">
                        <a:solidFill>
                          <a:schemeClr val="tx1"/>
                        </a:solidFill>
                        <a:latin typeface="Cambria"/>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t>2023</a:t>
                      </a:r>
                      <a:endParaRPr lang="en-US" sz="1000" dirty="0">
                        <a:solidFill>
                          <a:schemeClr val="tx1"/>
                        </a:solidFill>
                        <a:latin typeface="Cambria"/>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t>2024</a:t>
                      </a:r>
                      <a:endParaRPr lang="en-US" sz="1000" dirty="0">
                        <a:solidFill>
                          <a:schemeClr val="tx1"/>
                        </a:solidFill>
                        <a:latin typeface="Cambria"/>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t>2025</a:t>
                      </a:r>
                      <a:endParaRPr lang="en-US" sz="1000" dirty="0">
                        <a:solidFill>
                          <a:schemeClr val="tx1"/>
                        </a:solidFill>
                        <a:latin typeface="Cambria"/>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t>2026</a:t>
                      </a:r>
                      <a:endParaRPr lang="en-US" sz="1000" dirty="0">
                        <a:solidFill>
                          <a:schemeClr val="tx1"/>
                        </a:solidFill>
                        <a:latin typeface="Cambria"/>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t>2027</a:t>
                      </a:r>
                      <a:endParaRPr lang="en-US" sz="1000" dirty="0">
                        <a:solidFill>
                          <a:schemeClr val="tx1"/>
                        </a:solidFill>
                        <a:latin typeface="Cambria"/>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smtClean="0"/>
                        <a:t>2028</a:t>
                      </a:r>
                      <a:endParaRPr lang="en-US" sz="1000" dirty="0">
                        <a:solidFill>
                          <a:schemeClr val="tx1"/>
                        </a:solidFill>
                        <a:latin typeface="Cambria"/>
                      </a:endParaRPr>
                    </a:p>
                  </a:txBody>
                  <a:tcP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00067">
                <a:tc gridSpan="6">
                  <a:txBody>
                    <a:bodyPr/>
                    <a:lstStyle/>
                    <a:p>
                      <a:pPr algn="r"/>
                      <a:r>
                        <a:rPr lang="en-US" sz="1000" dirty="0" smtClean="0">
                          <a:solidFill>
                            <a:schemeClr val="tx1"/>
                          </a:solidFill>
                          <a:latin typeface="Cambria"/>
                          <a:cs typeface="Cambria"/>
                        </a:rPr>
                        <a:t>Operations Schedule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sz="1000" dirty="0">
                        <a:solidFill>
                          <a:schemeClr val="tx1"/>
                        </a:solidFill>
                        <a:latin typeface="Cambria"/>
                        <a:cs typeface="Cambria"/>
                      </a:endParaRPr>
                    </a:p>
                  </a:txBody>
                  <a:tcPr>
                    <a:noFill/>
                  </a:tcPr>
                </a:tc>
                <a:tc hMerge="1">
                  <a:txBody>
                    <a:bodyPr/>
                    <a:lstStyle/>
                    <a:p>
                      <a:endParaRPr lang="en-US" sz="1000" dirty="0">
                        <a:solidFill>
                          <a:schemeClr val="tx1"/>
                        </a:solidFill>
                        <a:latin typeface="Cambria"/>
                        <a:cs typeface="Cambria"/>
                      </a:endParaRPr>
                    </a:p>
                  </a:txBody>
                  <a:tcPr>
                    <a:noFill/>
                  </a:tcPr>
                </a:tc>
                <a:tc hMerge="1">
                  <a:txBody>
                    <a:bodyPr/>
                    <a:lstStyle/>
                    <a:p>
                      <a:endParaRPr lang="en-US" sz="1000" dirty="0">
                        <a:solidFill>
                          <a:schemeClr val="tx1"/>
                        </a:solidFill>
                        <a:latin typeface="Cambria"/>
                        <a:cs typeface="Cambria"/>
                      </a:endParaRPr>
                    </a:p>
                  </a:txBody>
                  <a:tcPr>
                    <a:noFill/>
                  </a:tcPr>
                </a:tc>
                <a:tc hMerge="1">
                  <a:txBody>
                    <a:bodyPr/>
                    <a:lstStyle/>
                    <a:p>
                      <a:endParaRPr lang="en-US" sz="1000" dirty="0">
                        <a:solidFill>
                          <a:schemeClr val="tx1"/>
                        </a:solidFill>
                        <a:latin typeface="Cambria"/>
                        <a:cs typeface="Cambria"/>
                      </a:endParaRPr>
                    </a:p>
                  </a:txBody>
                  <a:tcPr>
                    <a:noFill/>
                  </a:tcPr>
                </a:tc>
                <a:tc hMerge="1">
                  <a:txBody>
                    <a:bodyPr/>
                    <a:lstStyle/>
                    <a:p>
                      <a:endParaRPr lang="en-US" sz="1000" dirty="0">
                        <a:solidFill>
                          <a:schemeClr val="tx1"/>
                        </a:solidFill>
                        <a:latin typeface="Cambria"/>
                        <a:cs typeface="Cambria"/>
                      </a:endParaRPr>
                    </a:p>
                  </a:txBody>
                  <a:tcPr>
                    <a:noFill/>
                  </a:tcPr>
                </a:tc>
                <a:tc>
                  <a:txBody>
                    <a:bodyPr/>
                    <a:lstStyle/>
                    <a:p>
                      <a:endParaRPr lang="en-US" sz="1000" dirty="0">
                        <a:solidFill>
                          <a:schemeClr val="tx1"/>
                        </a:solidFill>
                        <a:latin typeface="Cambria"/>
                        <a:cs typeface="Cambri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dirty="0">
                        <a:solidFill>
                          <a:schemeClr val="tx1"/>
                        </a:solidFill>
                        <a:latin typeface="Cambria"/>
                        <a:cs typeface="Cambri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dirty="0">
                        <a:solidFill>
                          <a:schemeClr val="tx1"/>
                        </a:solidFill>
                        <a:latin typeface="Cambria"/>
                        <a:cs typeface="Cambri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dirty="0">
                        <a:solidFill>
                          <a:schemeClr val="tx1"/>
                        </a:solidFill>
                        <a:latin typeface="Cambria"/>
                        <a:cs typeface="Cambri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dirty="0">
                        <a:solidFill>
                          <a:schemeClr val="tx1"/>
                        </a:solidFill>
                        <a:latin typeface="Cambria"/>
                        <a:cs typeface="Cambri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dirty="0">
                        <a:solidFill>
                          <a:schemeClr val="tx1"/>
                        </a:solidFill>
                        <a:latin typeface="Cambria"/>
                        <a:cs typeface="Cambri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dirty="0">
                        <a:solidFill>
                          <a:schemeClr val="tx1"/>
                        </a:solidFill>
                        <a:latin typeface="Cambria"/>
                        <a:cs typeface="Cambri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dirty="0">
                        <a:solidFill>
                          <a:schemeClr val="tx1"/>
                        </a:solidFill>
                        <a:latin typeface="Cambria"/>
                        <a:cs typeface="Cambri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dirty="0">
                        <a:solidFill>
                          <a:schemeClr val="tx1"/>
                        </a:solidFill>
                        <a:latin typeface="Cambria"/>
                        <a:cs typeface="Cambri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dirty="0">
                        <a:solidFill>
                          <a:schemeClr val="tx1"/>
                        </a:solidFill>
                        <a:latin typeface="Cambria"/>
                        <a:cs typeface="Cambri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00067">
                <a:tc>
                  <a:txBody>
                    <a:bodyPr/>
                    <a:lstStyle/>
                    <a:p>
                      <a:pPr algn="ctr"/>
                      <a:r>
                        <a:rPr lang="en-US" sz="1000" dirty="0" smtClean="0">
                          <a:solidFill>
                            <a:schemeClr val="tx1"/>
                          </a:solidFill>
                          <a:latin typeface="Cambria"/>
                          <a:cs typeface="Cambria"/>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0067">
                <a:tc>
                  <a:txBody>
                    <a:bodyPr/>
                    <a:lstStyle/>
                    <a:p>
                      <a:pPr algn="ctr"/>
                      <a:r>
                        <a:rPr lang="en-US" sz="1000" dirty="0" smtClean="0">
                          <a:solidFill>
                            <a:schemeClr val="tx1"/>
                          </a:solidFill>
                          <a:latin typeface="Cambria"/>
                          <a:cs typeface="Cambria"/>
                        </a:rPr>
                        <a:t>#2</a:t>
                      </a:r>
                      <a:endParaRPr lang="en-US" sz="1000" dirty="0">
                        <a:solidFill>
                          <a:schemeClr val="tx1"/>
                        </a:solidFill>
                        <a:latin typeface="Cambria"/>
                        <a:cs typeface="Cambri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0678">
                <a:tc>
                  <a:txBody>
                    <a:bodyPr/>
                    <a:lstStyle/>
                    <a:p>
                      <a:pPr algn="ctr"/>
                      <a:r>
                        <a:rPr lang="en-US" sz="1000" dirty="0" smtClean="0">
                          <a:latin typeface="Cambria"/>
                          <a:cs typeface="Cambria"/>
                        </a:rPr>
                        <a:t>#3</a:t>
                      </a:r>
                      <a:endParaRPr lang="en-US" sz="1000" dirty="0">
                        <a:latin typeface="Cambria"/>
                        <a:cs typeface="Cambri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0618">
                <a:tc>
                  <a:txBody>
                    <a:bodyPr/>
                    <a:lstStyle/>
                    <a:p>
                      <a:pPr algn="ctr"/>
                      <a:r>
                        <a:rPr lang="en-US" sz="1000" dirty="0" smtClean="0">
                          <a:latin typeface="Cambria"/>
                          <a:cs typeface="Cambria"/>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0618">
                <a:tc>
                  <a:txBody>
                    <a:bodyPr/>
                    <a:lstStyle/>
                    <a:p>
                      <a:pPr algn="ctr"/>
                      <a:r>
                        <a:rPr lang="en-US" sz="1000" dirty="0" smtClean="0">
                          <a:latin typeface="Cambria"/>
                          <a:cs typeface="Cambria"/>
                        </a:rPr>
                        <a:t>#5</a:t>
                      </a:r>
                      <a:endParaRPr lang="en-US" sz="1000" dirty="0">
                        <a:latin typeface="Cambria"/>
                        <a:cs typeface="Cambri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0618">
                <a:tc>
                  <a:txBody>
                    <a:bodyPr/>
                    <a:lstStyle/>
                    <a:p>
                      <a:pPr algn="ctr"/>
                      <a:r>
                        <a:rPr lang="en-US" sz="1000" dirty="0" smtClean="0">
                          <a:latin typeface="Cambria"/>
                          <a:cs typeface="Cambria"/>
                        </a:rPr>
                        <a:t>#6</a:t>
                      </a:r>
                      <a:endParaRPr lang="en-US" sz="1000" dirty="0">
                        <a:latin typeface="Cambria"/>
                        <a:cs typeface="Cambri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0618">
                <a:tc>
                  <a:txBody>
                    <a:bodyPr/>
                    <a:lstStyle/>
                    <a:p>
                      <a:pPr algn="ctr"/>
                      <a:r>
                        <a:rPr lang="en-US" sz="1000" dirty="0" smtClean="0">
                          <a:latin typeface="Cambria"/>
                          <a:cs typeface="Cambria"/>
                        </a:rPr>
                        <a:t>#7</a:t>
                      </a:r>
                      <a:endParaRPr lang="en-US" sz="1000" dirty="0">
                        <a:latin typeface="Cambria"/>
                        <a:cs typeface="Cambri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0618">
                <a:tc>
                  <a:txBody>
                    <a:bodyPr/>
                    <a:lstStyle/>
                    <a:p>
                      <a:pPr algn="ctr"/>
                      <a:r>
                        <a:rPr lang="en-US" sz="1000" dirty="0" smtClean="0">
                          <a:solidFill>
                            <a:schemeClr val="tx1"/>
                          </a:solidFill>
                          <a:latin typeface="Cambria"/>
                          <a:cs typeface="Cambria"/>
                        </a:rPr>
                        <a:t>#8</a:t>
                      </a:r>
                      <a:endParaRPr lang="en-US" sz="1000" dirty="0">
                        <a:solidFill>
                          <a:schemeClr val="tx1"/>
                        </a:solidFill>
                        <a:latin typeface="Cambria"/>
                        <a:cs typeface="Cambri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0618">
                <a:tc>
                  <a:txBody>
                    <a:bodyPr/>
                    <a:lstStyle/>
                    <a:p>
                      <a:pPr algn="ctr"/>
                      <a:r>
                        <a:rPr lang="en-US" sz="1000" dirty="0" smtClean="0">
                          <a:solidFill>
                            <a:schemeClr val="tx1"/>
                          </a:solidFill>
                          <a:latin typeface="Cambria"/>
                          <a:cs typeface="Cambria"/>
                        </a:rPr>
                        <a:t>#9</a:t>
                      </a:r>
                      <a:endParaRPr lang="en-US" sz="1000" dirty="0">
                        <a:solidFill>
                          <a:schemeClr val="tx1"/>
                        </a:solidFill>
                        <a:latin typeface="Cambria"/>
                        <a:cs typeface="Cambri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0618">
                <a:tc>
                  <a:txBody>
                    <a:bodyPr/>
                    <a:lstStyle/>
                    <a:p>
                      <a:pPr algn="ctr"/>
                      <a:r>
                        <a:rPr lang="en-US" sz="1000" dirty="0" smtClean="0">
                          <a:solidFill>
                            <a:schemeClr val="tx1"/>
                          </a:solidFill>
                          <a:latin typeface="Cambria"/>
                          <a:cs typeface="Cambria"/>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9257">
                <a:tc>
                  <a:txBody>
                    <a:bodyPr/>
                    <a:lstStyle/>
                    <a:p>
                      <a:pPr algn="ctr"/>
                      <a:r>
                        <a:rPr lang="en-US" sz="1000" dirty="0" smtClean="0">
                          <a:solidFill>
                            <a:schemeClr val="tx1"/>
                          </a:solidFill>
                          <a:latin typeface="Cambria"/>
                          <a:cs typeface="Cambria"/>
                        </a:rPr>
                        <a:t>#11</a:t>
                      </a:r>
                      <a:endParaRPr lang="en-US" sz="1000" dirty="0">
                        <a:solidFill>
                          <a:schemeClr val="tx1"/>
                        </a:solidFill>
                        <a:latin typeface="Cambria"/>
                        <a:cs typeface="Cambri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0618">
                <a:tc>
                  <a:txBody>
                    <a:bodyPr/>
                    <a:lstStyle/>
                    <a:p>
                      <a:pPr algn="ctr"/>
                      <a:r>
                        <a:rPr lang="en-US" sz="1000" dirty="0" smtClean="0">
                          <a:solidFill>
                            <a:schemeClr val="tx1"/>
                          </a:solidFill>
                          <a:latin typeface="Cambria"/>
                          <a:cs typeface="Cambria"/>
                        </a:rPr>
                        <a:t>#12</a:t>
                      </a:r>
                      <a:endParaRPr lang="en-US" sz="1000" dirty="0">
                        <a:solidFill>
                          <a:schemeClr val="tx1"/>
                        </a:solidFill>
                        <a:latin typeface="Cambria"/>
                        <a:cs typeface="Cambri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0618">
                <a:tc>
                  <a:txBody>
                    <a:bodyPr/>
                    <a:lstStyle/>
                    <a:p>
                      <a:pPr algn="ctr"/>
                      <a:r>
                        <a:rPr lang="en-US" sz="1000" dirty="0" smtClean="0">
                          <a:solidFill>
                            <a:schemeClr val="tx1"/>
                          </a:solidFill>
                          <a:latin typeface="Cambria"/>
                          <a:cs typeface="Cambria"/>
                        </a:rPr>
                        <a:t>#13</a:t>
                      </a:r>
                      <a:endParaRPr lang="en-US" sz="1000" dirty="0">
                        <a:solidFill>
                          <a:schemeClr val="tx1"/>
                        </a:solidFill>
                        <a:latin typeface="Cambria"/>
                        <a:cs typeface="Cambri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0618">
                <a:tc>
                  <a:txBody>
                    <a:bodyPr/>
                    <a:lstStyle/>
                    <a:p>
                      <a:pPr algn="ctr"/>
                      <a:r>
                        <a:rPr lang="en-US" sz="1000" dirty="0" smtClean="0">
                          <a:solidFill>
                            <a:schemeClr val="tx1"/>
                          </a:solidFill>
                          <a:latin typeface="Cambria"/>
                          <a:cs typeface="Cambria"/>
                        </a:rPr>
                        <a:t>#14</a:t>
                      </a:r>
                      <a:endParaRPr lang="en-US" sz="1000" dirty="0">
                        <a:solidFill>
                          <a:schemeClr val="tx1"/>
                        </a:solidFill>
                        <a:latin typeface="Cambria"/>
                        <a:cs typeface="Cambri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0618">
                <a:tc>
                  <a:txBody>
                    <a:bodyPr/>
                    <a:lstStyle/>
                    <a:p>
                      <a:pPr algn="ctr"/>
                      <a:r>
                        <a:rPr lang="en-US" sz="1000" dirty="0" smtClean="0">
                          <a:latin typeface="Cambria"/>
                          <a:cs typeface="Cambria"/>
                        </a:rPr>
                        <a:t>#15</a:t>
                      </a:r>
                      <a:endParaRPr lang="en-US" sz="1000" dirty="0">
                        <a:latin typeface="Cambria"/>
                        <a:cs typeface="Cambri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000" dirty="0">
                        <a:latin typeface="Cambria"/>
                        <a:cs typeface="Cambri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0618">
                <a:tc>
                  <a:txBody>
                    <a:bodyPr/>
                    <a:lstStyle/>
                    <a:p>
                      <a:pPr algn="ctr"/>
                      <a:r>
                        <a:rPr lang="en-US" sz="1000" dirty="0" smtClean="0">
                          <a:latin typeface="Cambria"/>
                          <a:cs typeface="Cambria"/>
                        </a:rPr>
                        <a:t>#16</a:t>
                      </a:r>
                      <a:endParaRPr lang="en-US" sz="1000" dirty="0">
                        <a:latin typeface="Cambria"/>
                        <a:cs typeface="Cambri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sz="1000" dirty="0">
                        <a:latin typeface="Cambria"/>
                        <a:cs typeface="Cambri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sz="1000" dirty="0">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sz="1000" dirty="0">
                        <a:solidFill>
                          <a:schemeClr val="tx1"/>
                        </a:solidFill>
                        <a:latin typeface="Cambria"/>
                        <a:cs typeface="Cambria"/>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bl>
          </a:graphicData>
        </a:graphic>
      </p:graphicFrame>
      <p:grpSp>
        <p:nvGrpSpPr>
          <p:cNvPr id="7" name="Group 6"/>
          <p:cNvGrpSpPr/>
          <p:nvPr/>
        </p:nvGrpSpPr>
        <p:grpSpPr>
          <a:xfrm>
            <a:off x="3569802" y="865980"/>
            <a:ext cx="5421444" cy="166038"/>
            <a:chOff x="3403033" y="865980"/>
            <a:chExt cx="5095818" cy="166038"/>
          </a:xfrm>
        </p:grpSpPr>
        <p:sp>
          <p:nvSpPr>
            <p:cNvPr id="148" name="Rectangle 147"/>
            <p:cNvSpPr/>
            <p:nvPr/>
          </p:nvSpPr>
          <p:spPr>
            <a:xfrm>
              <a:off x="3403033" y="865980"/>
              <a:ext cx="5095818" cy="166038"/>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Rectangle 148"/>
            <p:cNvSpPr/>
            <p:nvPr/>
          </p:nvSpPr>
          <p:spPr>
            <a:xfrm>
              <a:off x="4245141" y="865980"/>
              <a:ext cx="144000" cy="166038"/>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Rectangle 149"/>
            <p:cNvSpPr/>
            <p:nvPr/>
          </p:nvSpPr>
          <p:spPr>
            <a:xfrm>
              <a:off x="3803723" y="865980"/>
              <a:ext cx="43200" cy="166038"/>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Rectangle 150"/>
            <p:cNvSpPr/>
            <p:nvPr/>
          </p:nvSpPr>
          <p:spPr>
            <a:xfrm>
              <a:off x="4133975" y="865980"/>
              <a:ext cx="36000" cy="166038"/>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Rectangle 151"/>
            <p:cNvSpPr/>
            <p:nvPr/>
          </p:nvSpPr>
          <p:spPr>
            <a:xfrm>
              <a:off x="4169975" y="865980"/>
              <a:ext cx="43200" cy="166038"/>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Rectangle 152"/>
            <p:cNvSpPr/>
            <p:nvPr/>
          </p:nvSpPr>
          <p:spPr>
            <a:xfrm>
              <a:off x="4641563" y="865980"/>
              <a:ext cx="72000" cy="166038"/>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Rectangle 153"/>
            <p:cNvSpPr/>
            <p:nvPr/>
          </p:nvSpPr>
          <p:spPr>
            <a:xfrm>
              <a:off x="4754908" y="865980"/>
              <a:ext cx="144000" cy="166038"/>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Rectangle 154"/>
            <p:cNvSpPr/>
            <p:nvPr/>
          </p:nvSpPr>
          <p:spPr>
            <a:xfrm>
              <a:off x="5150740" y="865980"/>
              <a:ext cx="108000" cy="166038"/>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Rectangle 155"/>
            <p:cNvSpPr/>
            <p:nvPr/>
          </p:nvSpPr>
          <p:spPr>
            <a:xfrm>
              <a:off x="5285133" y="865980"/>
              <a:ext cx="144000" cy="166038"/>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Rectangle 156"/>
            <p:cNvSpPr/>
            <p:nvPr/>
          </p:nvSpPr>
          <p:spPr>
            <a:xfrm>
              <a:off x="5448904" y="865980"/>
              <a:ext cx="242188" cy="166038"/>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Rectangle 259"/>
            <p:cNvSpPr/>
            <p:nvPr/>
          </p:nvSpPr>
          <p:spPr>
            <a:xfrm>
              <a:off x="5793792" y="865980"/>
              <a:ext cx="115200" cy="166038"/>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Rectangle 260"/>
            <p:cNvSpPr/>
            <p:nvPr/>
          </p:nvSpPr>
          <p:spPr>
            <a:xfrm>
              <a:off x="5562558" y="865980"/>
              <a:ext cx="10800" cy="166038"/>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Rectangle 262"/>
            <p:cNvSpPr/>
            <p:nvPr/>
          </p:nvSpPr>
          <p:spPr>
            <a:xfrm>
              <a:off x="5619708" y="865980"/>
              <a:ext cx="10800" cy="166038"/>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Rectangle 263"/>
            <p:cNvSpPr/>
            <p:nvPr/>
          </p:nvSpPr>
          <p:spPr>
            <a:xfrm>
              <a:off x="5946192" y="865980"/>
              <a:ext cx="242188" cy="166038"/>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Rectangle 264"/>
            <p:cNvSpPr/>
            <p:nvPr/>
          </p:nvSpPr>
          <p:spPr>
            <a:xfrm>
              <a:off x="6291080" y="865980"/>
              <a:ext cx="115200" cy="166038"/>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Rectangle 265"/>
            <p:cNvSpPr/>
            <p:nvPr/>
          </p:nvSpPr>
          <p:spPr>
            <a:xfrm>
              <a:off x="6059846" y="865980"/>
              <a:ext cx="10800" cy="166038"/>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Rectangle 267"/>
            <p:cNvSpPr/>
            <p:nvPr/>
          </p:nvSpPr>
          <p:spPr>
            <a:xfrm>
              <a:off x="6466892" y="865980"/>
              <a:ext cx="242188" cy="166038"/>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Rectangle 268"/>
            <p:cNvSpPr/>
            <p:nvPr/>
          </p:nvSpPr>
          <p:spPr>
            <a:xfrm>
              <a:off x="6811780" y="865980"/>
              <a:ext cx="115200" cy="166038"/>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Rectangle 269"/>
            <p:cNvSpPr/>
            <p:nvPr/>
          </p:nvSpPr>
          <p:spPr>
            <a:xfrm>
              <a:off x="6580546" y="865980"/>
              <a:ext cx="10800" cy="166038"/>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Rectangle 270"/>
            <p:cNvSpPr/>
            <p:nvPr/>
          </p:nvSpPr>
          <p:spPr>
            <a:xfrm>
              <a:off x="6978067" y="865980"/>
              <a:ext cx="242188" cy="166038"/>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Rectangle 271"/>
            <p:cNvSpPr/>
            <p:nvPr/>
          </p:nvSpPr>
          <p:spPr>
            <a:xfrm>
              <a:off x="7322955" y="865980"/>
              <a:ext cx="115200" cy="166038"/>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Rectangle 272"/>
            <p:cNvSpPr/>
            <p:nvPr/>
          </p:nvSpPr>
          <p:spPr>
            <a:xfrm>
              <a:off x="7091721" y="865980"/>
              <a:ext cx="10800" cy="166038"/>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Rectangle 273"/>
            <p:cNvSpPr/>
            <p:nvPr/>
          </p:nvSpPr>
          <p:spPr>
            <a:xfrm>
              <a:off x="7486067" y="865980"/>
              <a:ext cx="242188" cy="166038"/>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Rectangle 274"/>
            <p:cNvSpPr/>
            <p:nvPr/>
          </p:nvSpPr>
          <p:spPr>
            <a:xfrm>
              <a:off x="7830955" y="865980"/>
              <a:ext cx="115200" cy="166038"/>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Rectangle 275"/>
            <p:cNvSpPr/>
            <p:nvPr/>
          </p:nvSpPr>
          <p:spPr>
            <a:xfrm>
              <a:off x="7599721" y="865980"/>
              <a:ext cx="10800" cy="166038"/>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Rectangle 276"/>
            <p:cNvSpPr/>
            <p:nvPr/>
          </p:nvSpPr>
          <p:spPr>
            <a:xfrm>
              <a:off x="8003592" y="865980"/>
              <a:ext cx="242188" cy="166038"/>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Rectangle 277"/>
            <p:cNvSpPr/>
            <p:nvPr/>
          </p:nvSpPr>
          <p:spPr>
            <a:xfrm>
              <a:off x="8348480" y="865980"/>
              <a:ext cx="115200" cy="166038"/>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Rectangle 278"/>
            <p:cNvSpPr/>
            <p:nvPr/>
          </p:nvSpPr>
          <p:spPr>
            <a:xfrm>
              <a:off x="8117246" y="865980"/>
              <a:ext cx="10800" cy="166038"/>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itle 2"/>
          <p:cNvSpPr>
            <a:spLocks noGrp="1"/>
          </p:cNvSpPr>
          <p:nvPr>
            <p:ph type="title"/>
          </p:nvPr>
        </p:nvSpPr>
        <p:spPr>
          <a:xfrm>
            <a:off x="457493" y="99172"/>
            <a:ext cx="8229600" cy="432641"/>
          </a:xfrm>
        </p:spPr>
        <p:txBody>
          <a:bodyPr>
            <a:normAutofit fontScale="90000"/>
          </a:bodyPr>
          <a:lstStyle/>
          <a:p>
            <a:r>
              <a:rPr lang="en-US" dirty="0" smtClean="0"/>
              <a:t>Instrument Installation</a:t>
            </a:r>
            <a:endParaRPr lang="en-US" dirty="0"/>
          </a:p>
        </p:txBody>
      </p:sp>
      <p:sp>
        <p:nvSpPr>
          <p:cNvPr id="225" name="Rectangle 224"/>
          <p:cNvSpPr/>
          <p:nvPr/>
        </p:nvSpPr>
        <p:spPr>
          <a:xfrm>
            <a:off x="4359651" y="2066292"/>
            <a:ext cx="1519162" cy="174655"/>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Rectangle 225"/>
          <p:cNvSpPr/>
          <p:nvPr/>
        </p:nvSpPr>
        <p:spPr>
          <a:xfrm>
            <a:off x="4442922" y="2389311"/>
            <a:ext cx="1519162" cy="174655"/>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p:nvGrpSpPr>
        <p:grpSpPr>
          <a:xfrm>
            <a:off x="802855" y="1226810"/>
            <a:ext cx="6650200" cy="4182758"/>
            <a:chOff x="802855" y="1226810"/>
            <a:chExt cx="6650200" cy="3996403"/>
          </a:xfrm>
        </p:grpSpPr>
        <p:grpSp>
          <p:nvGrpSpPr>
            <p:cNvPr id="169" name="Group 168"/>
            <p:cNvGrpSpPr/>
            <p:nvPr/>
          </p:nvGrpSpPr>
          <p:grpSpPr>
            <a:xfrm>
              <a:off x="1866179" y="3566298"/>
              <a:ext cx="3313109" cy="170892"/>
              <a:chOff x="2010036" y="1803400"/>
              <a:chExt cx="3345356" cy="105400"/>
            </a:xfrm>
            <a:effectLst/>
          </p:grpSpPr>
          <p:grpSp>
            <p:nvGrpSpPr>
              <p:cNvPr id="170" name="Group 169"/>
              <p:cNvGrpSpPr/>
              <p:nvPr/>
            </p:nvGrpSpPr>
            <p:grpSpPr>
              <a:xfrm>
                <a:off x="2010036" y="1803400"/>
                <a:ext cx="3345356" cy="105400"/>
                <a:chOff x="2010036" y="1803400"/>
                <a:chExt cx="3345356" cy="105400"/>
              </a:xfrm>
            </p:grpSpPr>
            <p:grpSp>
              <p:nvGrpSpPr>
                <p:cNvPr id="172" name="Group 171"/>
                <p:cNvGrpSpPr/>
                <p:nvPr/>
              </p:nvGrpSpPr>
              <p:grpSpPr>
                <a:xfrm>
                  <a:off x="2010036" y="1803400"/>
                  <a:ext cx="3345356" cy="105400"/>
                  <a:chOff x="2010036" y="1803400"/>
                  <a:chExt cx="3345356" cy="105400"/>
                </a:xfrm>
              </p:grpSpPr>
              <p:sp>
                <p:nvSpPr>
                  <p:cNvPr id="174" name="Rectangle 173"/>
                  <p:cNvSpPr/>
                  <p:nvPr/>
                </p:nvSpPr>
                <p:spPr>
                  <a:xfrm>
                    <a:off x="5063293" y="1807200"/>
                    <a:ext cx="292099" cy="1016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5" name="Group 174"/>
                  <p:cNvGrpSpPr/>
                  <p:nvPr/>
                </p:nvGrpSpPr>
                <p:grpSpPr>
                  <a:xfrm>
                    <a:off x="2010036" y="1803400"/>
                    <a:ext cx="3111876" cy="104775"/>
                    <a:chOff x="2010036" y="1803400"/>
                    <a:chExt cx="3111876" cy="104775"/>
                  </a:xfrm>
                </p:grpSpPr>
                <p:sp>
                  <p:nvSpPr>
                    <p:cNvPr id="176" name="Rectangle 175"/>
                    <p:cNvSpPr/>
                    <p:nvPr/>
                  </p:nvSpPr>
                  <p:spPr>
                    <a:xfrm>
                      <a:off x="2010036" y="1828600"/>
                      <a:ext cx="902497" cy="468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Rectangle 176"/>
                    <p:cNvSpPr/>
                    <p:nvPr/>
                  </p:nvSpPr>
                  <p:spPr>
                    <a:xfrm>
                      <a:off x="2912533" y="1803400"/>
                      <a:ext cx="1202266" cy="101600"/>
                    </a:xfrm>
                    <a:prstGeom prst="rect">
                      <a:avLst/>
                    </a:prstGeom>
                    <a:solidFill>
                      <a:srgbClr val="7793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Rectangle 177"/>
                    <p:cNvSpPr/>
                    <p:nvPr/>
                  </p:nvSpPr>
                  <p:spPr>
                    <a:xfrm>
                      <a:off x="4008546" y="1806575"/>
                      <a:ext cx="1113366" cy="1016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Rectangle 178"/>
                    <p:cNvSpPr/>
                    <p:nvPr/>
                  </p:nvSpPr>
                  <p:spPr>
                    <a:xfrm>
                      <a:off x="3655310" y="1803400"/>
                      <a:ext cx="1339851" cy="53975"/>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73" name="Rectangle 172"/>
                <p:cNvSpPr/>
                <p:nvPr/>
              </p:nvSpPr>
              <p:spPr>
                <a:xfrm>
                  <a:off x="2914154" y="1803400"/>
                  <a:ext cx="1339851" cy="25200"/>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1" name="Rectangle 170"/>
              <p:cNvSpPr/>
              <p:nvPr/>
            </p:nvSpPr>
            <p:spPr>
              <a:xfrm>
                <a:off x="3702097" y="1856481"/>
                <a:ext cx="904420" cy="45719"/>
              </a:xfrm>
              <a:prstGeom prst="rect">
                <a:avLst/>
              </a:prstGeom>
              <a:solidFill>
                <a:schemeClr val="accent5">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0" name="Rectangle 229"/>
            <p:cNvSpPr/>
            <p:nvPr/>
          </p:nvSpPr>
          <p:spPr>
            <a:xfrm>
              <a:off x="5179288" y="3571835"/>
              <a:ext cx="1322552" cy="166038"/>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5" name="Group 214"/>
            <p:cNvGrpSpPr/>
            <p:nvPr/>
          </p:nvGrpSpPr>
          <p:grpSpPr>
            <a:xfrm>
              <a:off x="1350798" y="2022680"/>
              <a:ext cx="3012639" cy="172248"/>
              <a:chOff x="2311400" y="1803400"/>
              <a:chExt cx="3513899" cy="105400"/>
            </a:xfrm>
          </p:grpSpPr>
          <p:grpSp>
            <p:nvGrpSpPr>
              <p:cNvPr id="217" name="Group 216"/>
              <p:cNvGrpSpPr/>
              <p:nvPr/>
            </p:nvGrpSpPr>
            <p:grpSpPr>
              <a:xfrm>
                <a:off x="2311400" y="1803400"/>
                <a:ext cx="3513899" cy="105400"/>
                <a:chOff x="2311400" y="1803400"/>
                <a:chExt cx="3513899" cy="105400"/>
              </a:xfrm>
            </p:grpSpPr>
            <p:sp>
              <p:nvSpPr>
                <p:cNvPr id="219" name="Rectangle 218"/>
                <p:cNvSpPr/>
                <p:nvPr/>
              </p:nvSpPr>
              <p:spPr>
                <a:xfrm>
                  <a:off x="5533200" y="1807200"/>
                  <a:ext cx="292099" cy="1016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0" name="Group 219"/>
                <p:cNvGrpSpPr/>
                <p:nvPr/>
              </p:nvGrpSpPr>
              <p:grpSpPr>
                <a:xfrm>
                  <a:off x="2311400" y="1803400"/>
                  <a:ext cx="3223213" cy="104775"/>
                  <a:chOff x="2311400" y="1803400"/>
                  <a:chExt cx="3223213" cy="104775"/>
                </a:xfrm>
              </p:grpSpPr>
              <p:sp>
                <p:nvSpPr>
                  <p:cNvPr id="221" name="Rectangle 220"/>
                  <p:cNvSpPr/>
                  <p:nvPr/>
                </p:nvSpPr>
                <p:spPr>
                  <a:xfrm>
                    <a:off x="2311400" y="1803400"/>
                    <a:ext cx="601133" cy="1016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Rectangle 221"/>
                  <p:cNvSpPr/>
                  <p:nvPr/>
                </p:nvSpPr>
                <p:spPr>
                  <a:xfrm>
                    <a:off x="2912533" y="1803400"/>
                    <a:ext cx="1202266" cy="101600"/>
                  </a:xfrm>
                  <a:prstGeom prst="rect">
                    <a:avLst/>
                  </a:prstGeom>
                  <a:solidFill>
                    <a:srgbClr val="7793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Rectangle 222"/>
                  <p:cNvSpPr/>
                  <p:nvPr/>
                </p:nvSpPr>
                <p:spPr>
                  <a:xfrm>
                    <a:off x="4421247" y="1806575"/>
                    <a:ext cx="1113366" cy="1016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Rectangle 223"/>
                  <p:cNvSpPr/>
                  <p:nvPr/>
                </p:nvSpPr>
                <p:spPr>
                  <a:xfrm>
                    <a:off x="4060751" y="1803400"/>
                    <a:ext cx="1339850" cy="53975"/>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18" name="Rectangle 217"/>
              <p:cNvSpPr/>
              <p:nvPr/>
            </p:nvSpPr>
            <p:spPr>
              <a:xfrm>
                <a:off x="2858484" y="1803400"/>
                <a:ext cx="1339851" cy="25200"/>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6" name="Rectangle 215"/>
            <p:cNvSpPr/>
            <p:nvPr/>
          </p:nvSpPr>
          <p:spPr>
            <a:xfrm>
              <a:off x="2896941" y="2110888"/>
              <a:ext cx="775404" cy="74715"/>
            </a:xfrm>
            <a:prstGeom prst="rect">
              <a:avLst/>
            </a:prstGeom>
            <a:solidFill>
              <a:schemeClr val="accent5">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3" name="Group 202"/>
            <p:cNvGrpSpPr/>
            <p:nvPr/>
          </p:nvGrpSpPr>
          <p:grpSpPr>
            <a:xfrm>
              <a:off x="814542" y="1226810"/>
              <a:ext cx="3202982" cy="172248"/>
              <a:chOff x="2311400" y="1803400"/>
              <a:chExt cx="3513899" cy="105400"/>
            </a:xfrm>
            <a:effectLst/>
          </p:grpSpPr>
          <p:grpSp>
            <p:nvGrpSpPr>
              <p:cNvPr id="204" name="Group 203"/>
              <p:cNvGrpSpPr/>
              <p:nvPr/>
            </p:nvGrpSpPr>
            <p:grpSpPr>
              <a:xfrm>
                <a:off x="2311400" y="1803400"/>
                <a:ext cx="3513899" cy="105400"/>
                <a:chOff x="2311400" y="1803400"/>
                <a:chExt cx="3513899" cy="105400"/>
              </a:xfrm>
            </p:grpSpPr>
            <p:grpSp>
              <p:nvGrpSpPr>
                <p:cNvPr id="206" name="Group 205"/>
                <p:cNvGrpSpPr/>
                <p:nvPr/>
              </p:nvGrpSpPr>
              <p:grpSpPr>
                <a:xfrm>
                  <a:off x="2311400" y="1803400"/>
                  <a:ext cx="3513899" cy="105400"/>
                  <a:chOff x="2311400" y="1803400"/>
                  <a:chExt cx="3513899" cy="105400"/>
                </a:xfrm>
              </p:grpSpPr>
              <p:sp>
                <p:nvSpPr>
                  <p:cNvPr id="208" name="Rectangle 207"/>
                  <p:cNvSpPr/>
                  <p:nvPr/>
                </p:nvSpPr>
                <p:spPr>
                  <a:xfrm>
                    <a:off x="5533200" y="1807200"/>
                    <a:ext cx="292099" cy="1016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9" name="Group 208"/>
                  <p:cNvGrpSpPr/>
                  <p:nvPr/>
                </p:nvGrpSpPr>
                <p:grpSpPr>
                  <a:xfrm>
                    <a:off x="2311400" y="1803400"/>
                    <a:ext cx="3223213" cy="104775"/>
                    <a:chOff x="2311400" y="1803400"/>
                    <a:chExt cx="3223213" cy="104775"/>
                  </a:xfrm>
                </p:grpSpPr>
                <p:sp>
                  <p:nvSpPr>
                    <p:cNvPr id="210" name="Rectangle 209"/>
                    <p:cNvSpPr/>
                    <p:nvPr/>
                  </p:nvSpPr>
                  <p:spPr>
                    <a:xfrm>
                      <a:off x="2311400" y="1803400"/>
                      <a:ext cx="601133" cy="1016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Rectangle 210"/>
                    <p:cNvSpPr/>
                    <p:nvPr/>
                  </p:nvSpPr>
                  <p:spPr>
                    <a:xfrm>
                      <a:off x="2912533" y="1803400"/>
                      <a:ext cx="1202266" cy="101600"/>
                    </a:xfrm>
                    <a:prstGeom prst="rect">
                      <a:avLst/>
                    </a:prstGeom>
                    <a:solidFill>
                      <a:srgbClr val="7793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Rectangle 211"/>
                    <p:cNvSpPr/>
                    <p:nvPr/>
                  </p:nvSpPr>
                  <p:spPr>
                    <a:xfrm>
                      <a:off x="4421247" y="1806575"/>
                      <a:ext cx="1113366" cy="1016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p:cNvSpPr/>
                    <p:nvPr/>
                  </p:nvSpPr>
                  <p:spPr>
                    <a:xfrm>
                      <a:off x="4114800" y="1803400"/>
                      <a:ext cx="1339851" cy="53975"/>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07" name="Rectangle 206"/>
                <p:cNvSpPr/>
                <p:nvPr/>
              </p:nvSpPr>
              <p:spPr>
                <a:xfrm>
                  <a:off x="2912533" y="1803400"/>
                  <a:ext cx="1339851" cy="25200"/>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5" name="Rectangle 204"/>
              <p:cNvSpPr/>
              <p:nvPr/>
            </p:nvSpPr>
            <p:spPr>
              <a:xfrm>
                <a:off x="4118956" y="1857375"/>
                <a:ext cx="904420" cy="45719"/>
              </a:xfrm>
              <a:prstGeom prst="rect">
                <a:avLst/>
              </a:prstGeom>
              <a:solidFill>
                <a:schemeClr val="accent5">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1" name="Rectangle 280"/>
            <p:cNvSpPr/>
            <p:nvPr/>
          </p:nvSpPr>
          <p:spPr>
            <a:xfrm>
              <a:off x="3987827" y="1233020"/>
              <a:ext cx="1566527" cy="166038"/>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1" name="Group 180"/>
            <p:cNvGrpSpPr/>
            <p:nvPr/>
          </p:nvGrpSpPr>
          <p:grpSpPr>
            <a:xfrm>
              <a:off x="802855" y="1507622"/>
              <a:ext cx="3202982" cy="172248"/>
              <a:chOff x="2311400" y="1803400"/>
              <a:chExt cx="3513899" cy="105400"/>
            </a:xfrm>
            <a:effectLst/>
          </p:grpSpPr>
          <p:grpSp>
            <p:nvGrpSpPr>
              <p:cNvPr id="182" name="Group 181"/>
              <p:cNvGrpSpPr/>
              <p:nvPr/>
            </p:nvGrpSpPr>
            <p:grpSpPr>
              <a:xfrm>
                <a:off x="2311400" y="1803400"/>
                <a:ext cx="3513899" cy="105400"/>
                <a:chOff x="2311400" y="1803400"/>
                <a:chExt cx="3513899" cy="105400"/>
              </a:xfrm>
            </p:grpSpPr>
            <p:grpSp>
              <p:nvGrpSpPr>
                <p:cNvPr id="184" name="Group 183"/>
                <p:cNvGrpSpPr/>
                <p:nvPr/>
              </p:nvGrpSpPr>
              <p:grpSpPr>
                <a:xfrm>
                  <a:off x="2311400" y="1803400"/>
                  <a:ext cx="3513899" cy="105400"/>
                  <a:chOff x="2311400" y="1803400"/>
                  <a:chExt cx="3513899" cy="105400"/>
                </a:xfrm>
              </p:grpSpPr>
              <p:sp>
                <p:nvSpPr>
                  <p:cNvPr id="186" name="Rectangle 185"/>
                  <p:cNvSpPr/>
                  <p:nvPr/>
                </p:nvSpPr>
                <p:spPr>
                  <a:xfrm>
                    <a:off x="5533200" y="1807200"/>
                    <a:ext cx="292099" cy="1016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7" name="Group 186"/>
                  <p:cNvGrpSpPr/>
                  <p:nvPr/>
                </p:nvGrpSpPr>
                <p:grpSpPr>
                  <a:xfrm>
                    <a:off x="2311400" y="1803400"/>
                    <a:ext cx="3223213" cy="104775"/>
                    <a:chOff x="2311400" y="1803400"/>
                    <a:chExt cx="3223213" cy="104775"/>
                  </a:xfrm>
                </p:grpSpPr>
                <p:sp>
                  <p:nvSpPr>
                    <p:cNvPr id="188" name="Rectangle 187"/>
                    <p:cNvSpPr/>
                    <p:nvPr/>
                  </p:nvSpPr>
                  <p:spPr>
                    <a:xfrm>
                      <a:off x="2311400" y="1803400"/>
                      <a:ext cx="601133" cy="1016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Rectangle 188"/>
                    <p:cNvSpPr/>
                    <p:nvPr/>
                  </p:nvSpPr>
                  <p:spPr>
                    <a:xfrm>
                      <a:off x="2912533" y="1803400"/>
                      <a:ext cx="1202266" cy="101600"/>
                    </a:xfrm>
                    <a:prstGeom prst="rect">
                      <a:avLst/>
                    </a:prstGeom>
                    <a:solidFill>
                      <a:srgbClr val="7793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Rectangle 189"/>
                    <p:cNvSpPr/>
                    <p:nvPr/>
                  </p:nvSpPr>
                  <p:spPr>
                    <a:xfrm>
                      <a:off x="4421247" y="1806575"/>
                      <a:ext cx="1113366" cy="1016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Rectangle 190"/>
                    <p:cNvSpPr/>
                    <p:nvPr/>
                  </p:nvSpPr>
                  <p:spPr>
                    <a:xfrm>
                      <a:off x="4114800" y="1803400"/>
                      <a:ext cx="1339851" cy="53975"/>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85" name="Rectangle 184"/>
                <p:cNvSpPr/>
                <p:nvPr/>
              </p:nvSpPr>
              <p:spPr>
                <a:xfrm>
                  <a:off x="2912533" y="1803400"/>
                  <a:ext cx="1339851" cy="25200"/>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3" name="Rectangle 182"/>
              <p:cNvSpPr/>
              <p:nvPr/>
            </p:nvSpPr>
            <p:spPr>
              <a:xfrm>
                <a:off x="4114799" y="1857375"/>
                <a:ext cx="904420" cy="45719"/>
              </a:xfrm>
              <a:prstGeom prst="rect">
                <a:avLst/>
              </a:prstGeom>
              <a:solidFill>
                <a:schemeClr val="accent5">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2" name="Rectangle 281"/>
            <p:cNvSpPr/>
            <p:nvPr/>
          </p:nvSpPr>
          <p:spPr>
            <a:xfrm>
              <a:off x="3976140" y="1512811"/>
              <a:ext cx="1566527" cy="166038"/>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2" name="Group 191"/>
            <p:cNvGrpSpPr/>
            <p:nvPr/>
          </p:nvGrpSpPr>
          <p:grpSpPr>
            <a:xfrm>
              <a:off x="802855" y="1751623"/>
              <a:ext cx="3202982" cy="172248"/>
              <a:chOff x="2311400" y="1803400"/>
              <a:chExt cx="3513899" cy="105400"/>
            </a:xfrm>
            <a:effectLst/>
          </p:grpSpPr>
          <p:grpSp>
            <p:nvGrpSpPr>
              <p:cNvPr id="193" name="Group 192"/>
              <p:cNvGrpSpPr/>
              <p:nvPr/>
            </p:nvGrpSpPr>
            <p:grpSpPr>
              <a:xfrm>
                <a:off x="2311400" y="1803400"/>
                <a:ext cx="3513899" cy="105400"/>
                <a:chOff x="2311400" y="1803400"/>
                <a:chExt cx="3513899" cy="105400"/>
              </a:xfrm>
            </p:grpSpPr>
            <p:grpSp>
              <p:nvGrpSpPr>
                <p:cNvPr id="195" name="Group 194"/>
                <p:cNvGrpSpPr/>
                <p:nvPr/>
              </p:nvGrpSpPr>
              <p:grpSpPr>
                <a:xfrm>
                  <a:off x="2311400" y="1803400"/>
                  <a:ext cx="3513899" cy="105400"/>
                  <a:chOff x="2311400" y="1803400"/>
                  <a:chExt cx="3513899" cy="105400"/>
                </a:xfrm>
              </p:grpSpPr>
              <p:sp>
                <p:nvSpPr>
                  <p:cNvPr id="197" name="Rectangle 196"/>
                  <p:cNvSpPr/>
                  <p:nvPr/>
                </p:nvSpPr>
                <p:spPr>
                  <a:xfrm>
                    <a:off x="5533200" y="1807200"/>
                    <a:ext cx="292099" cy="1016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8" name="Group 197"/>
                  <p:cNvGrpSpPr/>
                  <p:nvPr/>
                </p:nvGrpSpPr>
                <p:grpSpPr>
                  <a:xfrm>
                    <a:off x="2311400" y="1803400"/>
                    <a:ext cx="3223213" cy="104775"/>
                    <a:chOff x="2311400" y="1803400"/>
                    <a:chExt cx="3223213" cy="104775"/>
                  </a:xfrm>
                </p:grpSpPr>
                <p:sp>
                  <p:nvSpPr>
                    <p:cNvPr id="199" name="Rectangle 198"/>
                    <p:cNvSpPr/>
                    <p:nvPr/>
                  </p:nvSpPr>
                  <p:spPr>
                    <a:xfrm>
                      <a:off x="2311400" y="1803400"/>
                      <a:ext cx="601133" cy="1016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Rectangle 199"/>
                    <p:cNvSpPr/>
                    <p:nvPr/>
                  </p:nvSpPr>
                  <p:spPr>
                    <a:xfrm>
                      <a:off x="2912533" y="1803400"/>
                      <a:ext cx="1202266" cy="101600"/>
                    </a:xfrm>
                    <a:prstGeom prst="rect">
                      <a:avLst/>
                    </a:prstGeom>
                    <a:solidFill>
                      <a:srgbClr val="7793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Rectangle 200"/>
                    <p:cNvSpPr/>
                    <p:nvPr/>
                  </p:nvSpPr>
                  <p:spPr>
                    <a:xfrm>
                      <a:off x="4421247" y="1806575"/>
                      <a:ext cx="1113366" cy="1016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Rectangle 201"/>
                    <p:cNvSpPr/>
                    <p:nvPr/>
                  </p:nvSpPr>
                  <p:spPr>
                    <a:xfrm>
                      <a:off x="4114800" y="1803400"/>
                      <a:ext cx="1339851" cy="53975"/>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96" name="Rectangle 195"/>
                <p:cNvSpPr/>
                <p:nvPr/>
              </p:nvSpPr>
              <p:spPr>
                <a:xfrm>
                  <a:off x="2912533" y="1803400"/>
                  <a:ext cx="1339851" cy="25200"/>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4" name="Rectangle 193"/>
              <p:cNvSpPr/>
              <p:nvPr/>
            </p:nvSpPr>
            <p:spPr>
              <a:xfrm>
                <a:off x="4121580" y="1857375"/>
                <a:ext cx="904420" cy="45719"/>
              </a:xfrm>
              <a:prstGeom prst="rect">
                <a:avLst/>
              </a:prstGeom>
              <a:solidFill>
                <a:schemeClr val="accent5">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3" name="Rectangle 282"/>
            <p:cNvSpPr/>
            <p:nvPr/>
          </p:nvSpPr>
          <p:spPr>
            <a:xfrm>
              <a:off x="3976140" y="1756812"/>
              <a:ext cx="1566527" cy="166038"/>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5" name="Group 284"/>
            <p:cNvGrpSpPr/>
            <p:nvPr/>
          </p:nvGrpSpPr>
          <p:grpSpPr>
            <a:xfrm>
              <a:off x="1347831" y="2332858"/>
              <a:ext cx="3095090" cy="170892"/>
              <a:chOff x="2010036" y="1803400"/>
              <a:chExt cx="3815263" cy="105400"/>
            </a:xfrm>
          </p:grpSpPr>
          <p:grpSp>
            <p:nvGrpSpPr>
              <p:cNvPr id="287" name="Group 286"/>
              <p:cNvGrpSpPr/>
              <p:nvPr/>
            </p:nvGrpSpPr>
            <p:grpSpPr>
              <a:xfrm>
                <a:off x="2010036" y="1803400"/>
                <a:ext cx="3815263" cy="105400"/>
                <a:chOff x="2010036" y="1803400"/>
                <a:chExt cx="3815263" cy="105400"/>
              </a:xfrm>
            </p:grpSpPr>
            <p:sp>
              <p:nvSpPr>
                <p:cNvPr id="289" name="Rectangle 288"/>
                <p:cNvSpPr/>
                <p:nvPr/>
              </p:nvSpPr>
              <p:spPr>
                <a:xfrm>
                  <a:off x="5533200" y="1807200"/>
                  <a:ext cx="292099" cy="1016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0" name="Group 289"/>
                <p:cNvGrpSpPr/>
                <p:nvPr/>
              </p:nvGrpSpPr>
              <p:grpSpPr>
                <a:xfrm>
                  <a:off x="2010036" y="1803400"/>
                  <a:ext cx="3524577" cy="104775"/>
                  <a:chOff x="2010036" y="1803400"/>
                  <a:chExt cx="3524577" cy="104775"/>
                </a:xfrm>
              </p:grpSpPr>
              <p:sp>
                <p:nvSpPr>
                  <p:cNvPr id="291" name="Rectangle 290"/>
                  <p:cNvSpPr/>
                  <p:nvPr/>
                </p:nvSpPr>
                <p:spPr>
                  <a:xfrm>
                    <a:off x="2010036" y="1828600"/>
                    <a:ext cx="902497" cy="468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Rectangle 291"/>
                  <p:cNvSpPr/>
                  <p:nvPr/>
                </p:nvSpPr>
                <p:spPr>
                  <a:xfrm>
                    <a:off x="2912533" y="1803400"/>
                    <a:ext cx="1202266" cy="101600"/>
                  </a:xfrm>
                  <a:prstGeom prst="rect">
                    <a:avLst/>
                  </a:prstGeom>
                  <a:solidFill>
                    <a:srgbClr val="7793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 name="Rectangle 292"/>
                  <p:cNvSpPr/>
                  <p:nvPr/>
                </p:nvSpPr>
                <p:spPr>
                  <a:xfrm>
                    <a:off x="4421247" y="1806575"/>
                    <a:ext cx="1113366" cy="1016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 name="Rectangle 293"/>
                  <p:cNvSpPr/>
                  <p:nvPr/>
                </p:nvSpPr>
                <p:spPr>
                  <a:xfrm>
                    <a:off x="4057679" y="1803400"/>
                    <a:ext cx="1339850" cy="53975"/>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88" name="Rectangle 287"/>
              <p:cNvSpPr/>
              <p:nvPr/>
            </p:nvSpPr>
            <p:spPr>
              <a:xfrm>
                <a:off x="2912533" y="1803400"/>
                <a:ext cx="1339851" cy="25200"/>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6" name="Rectangle 285"/>
            <p:cNvSpPr/>
            <p:nvPr/>
          </p:nvSpPr>
          <p:spPr>
            <a:xfrm>
              <a:off x="3055297" y="2420371"/>
              <a:ext cx="733701" cy="74127"/>
            </a:xfrm>
            <a:prstGeom prst="rect">
              <a:avLst/>
            </a:prstGeom>
            <a:solidFill>
              <a:schemeClr val="accent5">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5" name="Group 294"/>
            <p:cNvGrpSpPr/>
            <p:nvPr/>
          </p:nvGrpSpPr>
          <p:grpSpPr>
            <a:xfrm>
              <a:off x="1350798" y="2662741"/>
              <a:ext cx="3171227" cy="170892"/>
              <a:chOff x="2010036" y="1803400"/>
              <a:chExt cx="3815263" cy="105400"/>
            </a:xfrm>
            <a:effectLst/>
          </p:grpSpPr>
          <p:grpSp>
            <p:nvGrpSpPr>
              <p:cNvPr id="296" name="Group 295"/>
              <p:cNvGrpSpPr/>
              <p:nvPr/>
            </p:nvGrpSpPr>
            <p:grpSpPr>
              <a:xfrm>
                <a:off x="2010036" y="1803400"/>
                <a:ext cx="3815263" cy="105400"/>
                <a:chOff x="2010036" y="1803400"/>
                <a:chExt cx="3815263" cy="105400"/>
              </a:xfrm>
            </p:grpSpPr>
            <p:grpSp>
              <p:nvGrpSpPr>
                <p:cNvPr id="298" name="Group 297"/>
                <p:cNvGrpSpPr/>
                <p:nvPr/>
              </p:nvGrpSpPr>
              <p:grpSpPr>
                <a:xfrm>
                  <a:off x="2010036" y="1803400"/>
                  <a:ext cx="3815263" cy="105400"/>
                  <a:chOff x="2010036" y="1803400"/>
                  <a:chExt cx="3815263" cy="105400"/>
                </a:xfrm>
              </p:grpSpPr>
              <p:sp>
                <p:nvSpPr>
                  <p:cNvPr id="300" name="Rectangle 299"/>
                  <p:cNvSpPr/>
                  <p:nvPr/>
                </p:nvSpPr>
                <p:spPr>
                  <a:xfrm>
                    <a:off x="5533200" y="1807200"/>
                    <a:ext cx="292099" cy="1016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1" name="Group 300"/>
                  <p:cNvGrpSpPr/>
                  <p:nvPr/>
                </p:nvGrpSpPr>
                <p:grpSpPr>
                  <a:xfrm>
                    <a:off x="2010036" y="1803400"/>
                    <a:ext cx="3524577" cy="104775"/>
                    <a:chOff x="2010036" y="1803400"/>
                    <a:chExt cx="3524577" cy="104775"/>
                  </a:xfrm>
                </p:grpSpPr>
                <p:sp>
                  <p:nvSpPr>
                    <p:cNvPr id="302" name="Rectangle 301"/>
                    <p:cNvSpPr/>
                    <p:nvPr/>
                  </p:nvSpPr>
                  <p:spPr>
                    <a:xfrm>
                      <a:off x="2010036" y="1828600"/>
                      <a:ext cx="902497" cy="468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3" name="Rectangle 302"/>
                    <p:cNvSpPr/>
                    <p:nvPr/>
                  </p:nvSpPr>
                  <p:spPr>
                    <a:xfrm>
                      <a:off x="2912533" y="1803400"/>
                      <a:ext cx="1202266" cy="101600"/>
                    </a:xfrm>
                    <a:prstGeom prst="rect">
                      <a:avLst/>
                    </a:prstGeom>
                    <a:solidFill>
                      <a:srgbClr val="7793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Rectangle 303"/>
                    <p:cNvSpPr/>
                    <p:nvPr/>
                  </p:nvSpPr>
                  <p:spPr>
                    <a:xfrm>
                      <a:off x="4421247" y="1806575"/>
                      <a:ext cx="1113366" cy="1016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5" name="Rectangle 304"/>
                    <p:cNvSpPr/>
                    <p:nvPr/>
                  </p:nvSpPr>
                  <p:spPr>
                    <a:xfrm>
                      <a:off x="4059051" y="1803400"/>
                      <a:ext cx="1339850" cy="53975"/>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99" name="Rectangle 298"/>
                <p:cNvSpPr/>
                <p:nvPr/>
              </p:nvSpPr>
              <p:spPr>
                <a:xfrm>
                  <a:off x="2856783" y="1803400"/>
                  <a:ext cx="1339852" cy="25200"/>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7" name="Rectangle 296"/>
              <p:cNvSpPr/>
              <p:nvPr/>
            </p:nvSpPr>
            <p:spPr>
              <a:xfrm>
                <a:off x="4114799" y="1857375"/>
                <a:ext cx="904421" cy="45719"/>
              </a:xfrm>
              <a:prstGeom prst="rect">
                <a:avLst/>
              </a:prstGeom>
              <a:solidFill>
                <a:schemeClr val="accent5">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7" name="Rectangle 226"/>
            <p:cNvSpPr/>
            <p:nvPr/>
          </p:nvSpPr>
          <p:spPr>
            <a:xfrm>
              <a:off x="4514899" y="2667595"/>
              <a:ext cx="1566527" cy="166038"/>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6" name="Group 305"/>
            <p:cNvGrpSpPr/>
            <p:nvPr/>
          </p:nvGrpSpPr>
          <p:grpSpPr>
            <a:xfrm>
              <a:off x="1347831" y="2966488"/>
              <a:ext cx="3270659" cy="170894"/>
              <a:chOff x="2010036" y="1803399"/>
              <a:chExt cx="3550767" cy="105401"/>
            </a:xfrm>
            <a:effectLst/>
          </p:grpSpPr>
          <p:grpSp>
            <p:nvGrpSpPr>
              <p:cNvPr id="307" name="Group 306"/>
              <p:cNvGrpSpPr/>
              <p:nvPr/>
            </p:nvGrpSpPr>
            <p:grpSpPr>
              <a:xfrm>
                <a:off x="2010036" y="1803399"/>
                <a:ext cx="3550767" cy="105401"/>
                <a:chOff x="2010036" y="1803399"/>
                <a:chExt cx="3550767" cy="105401"/>
              </a:xfrm>
            </p:grpSpPr>
            <p:grpSp>
              <p:nvGrpSpPr>
                <p:cNvPr id="309" name="Group 308"/>
                <p:cNvGrpSpPr/>
                <p:nvPr/>
              </p:nvGrpSpPr>
              <p:grpSpPr>
                <a:xfrm>
                  <a:off x="2010036" y="1803399"/>
                  <a:ext cx="3550767" cy="105401"/>
                  <a:chOff x="2010036" y="1803399"/>
                  <a:chExt cx="3550767" cy="105401"/>
                </a:xfrm>
              </p:grpSpPr>
              <p:sp>
                <p:nvSpPr>
                  <p:cNvPr id="311" name="Rectangle 310"/>
                  <p:cNvSpPr/>
                  <p:nvPr/>
                </p:nvSpPr>
                <p:spPr>
                  <a:xfrm>
                    <a:off x="5268704" y="1807200"/>
                    <a:ext cx="292099" cy="1016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12" name="Group 311"/>
                  <p:cNvGrpSpPr/>
                  <p:nvPr/>
                </p:nvGrpSpPr>
                <p:grpSpPr>
                  <a:xfrm>
                    <a:off x="2010036" y="1803399"/>
                    <a:ext cx="3260081" cy="104776"/>
                    <a:chOff x="2010036" y="1803399"/>
                    <a:chExt cx="3260081" cy="104776"/>
                  </a:xfrm>
                </p:grpSpPr>
                <p:sp>
                  <p:nvSpPr>
                    <p:cNvPr id="313" name="Rectangle 312"/>
                    <p:cNvSpPr/>
                    <p:nvPr/>
                  </p:nvSpPr>
                  <p:spPr>
                    <a:xfrm>
                      <a:off x="2010036" y="1828600"/>
                      <a:ext cx="902497" cy="468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5" name="Rectangle 314"/>
                    <p:cNvSpPr/>
                    <p:nvPr/>
                  </p:nvSpPr>
                  <p:spPr>
                    <a:xfrm>
                      <a:off x="2833915" y="1803399"/>
                      <a:ext cx="1016388" cy="101600"/>
                    </a:xfrm>
                    <a:prstGeom prst="rect">
                      <a:avLst/>
                    </a:prstGeom>
                    <a:solidFill>
                      <a:srgbClr val="7793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6" name="Rectangle 315"/>
                    <p:cNvSpPr/>
                    <p:nvPr/>
                  </p:nvSpPr>
                  <p:spPr>
                    <a:xfrm>
                      <a:off x="4156751" y="1806575"/>
                      <a:ext cx="1113366" cy="1016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 name="Rectangle 316"/>
                    <p:cNvSpPr/>
                    <p:nvPr/>
                  </p:nvSpPr>
                  <p:spPr>
                    <a:xfrm>
                      <a:off x="3799997" y="1803400"/>
                      <a:ext cx="1339851" cy="53975"/>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310" name="Rectangle 309"/>
                <p:cNvSpPr/>
                <p:nvPr/>
              </p:nvSpPr>
              <p:spPr>
                <a:xfrm>
                  <a:off x="2804879" y="1803400"/>
                  <a:ext cx="1132701" cy="25275"/>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08" name="Rectangle 307"/>
              <p:cNvSpPr/>
              <p:nvPr/>
            </p:nvSpPr>
            <p:spPr>
              <a:xfrm>
                <a:off x="3850303" y="1855181"/>
                <a:ext cx="904420" cy="45719"/>
              </a:xfrm>
              <a:prstGeom prst="rect">
                <a:avLst/>
              </a:prstGeom>
              <a:solidFill>
                <a:schemeClr val="accent5">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8" name="Rectangle 227"/>
            <p:cNvSpPr/>
            <p:nvPr/>
          </p:nvSpPr>
          <p:spPr>
            <a:xfrm>
              <a:off x="4595197" y="2966488"/>
              <a:ext cx="1646512" cy="17336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18" name="Group 317"/>
            <p:cNvGrpSpPr/>
            <p:nvPr/>
          </p:nvGrpSpPr>
          <p:grpSpPr>
            <a:xfrm>
              <a:off x="1891271" y="3229583"/>
              <a:ext cx="3184115" cy="172255"/>
              <a:chOff x="2337643" y="1803396"/>
              <a:chExt cx="3330045" cy="105404"/>
            </a:xfrm>
            <a:effectLst/>
          </p:grpSpPr>
          <p:grpSp>
            <p:nvGrpSpPr>
              <p:cNvPr id="319" name="Group 318"/>
              <p:cNvGrpSpPr/>
              <p:nvPr/>
            </p:nvGrpSpPr>
            <p:grpSpPr>
              <a:xfrm>
                <a:off x="2337643" y="1803396"/>
                <a:ext cx="3330045" cy="105404"/>
                <a:chOff x="2337643" y="1803396"/>
                <a:chExt cx="3330045" cy="105404"/>
              </a:xfrm>
            </p:grpSpPr>
            <p:grpSp>
              <p:nvGrpSpPr>
                <p:cNvPr id="321" name="Group 320"/>
                <p:cNvGrpSpPr/>
                <p:nvPr/>
              </p:nvGrpSpPr>
              <p:grpSpPr>
                <a:xfrm>
                  <a:off x="2337643" y="1803399"/>
                  <a:ext cx="3330045" cy="105401"/>
                  <a:chOff x="2337643" y="1803399"/>
                  <a:chExt cx="3330045" cy="105401"/>
                </a:xfrm>
              </p:grpSpPr>
              <p:sp>
                <p:nvSpPr>
                  <p:cNvPr id="323" name="Rectangle 322"/>
                  <p:cNvSpPr/>
                  <p:nvPr/>
                </p:nvSpPr>
                <p:spPr>
                  <a:xfrm>
                    <a:off x="5375589" y="1807200"/>
                    <a:ext cx="292099" cy="1016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24" name="Group 323"/>
                  <p:cNvGrpSpPr/>
                  <p:nvPr/>
                </p:nvGrpSpPr>
                <p:grpSpPr>
                  <a:xfrm>
                    <a:off x="2337643" y="1803399"/>
                    <a:ext cx="3065602" cy="105273"/>
                    <a:chOff x="2337643" y="1803399"/>
                    <a:chExt cx="3065602" cy="105273"/>
                  </a:xfrm>
                </p:grpSpPr>
                <p:sp>
                  <p:nvSpPr>
                    <p:cNvPr id="325" name="Rectangle 324"/>
                    <p:cNvSpPr/>
                    <p:nvPr/>
                  </p:nvSpPr>
                  <p:spPr>
                    <a:xfrm>
                      <a:off x="2337643" y="1829511"/>
                      <a:ext cx="920440" cy="47625"/>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7" name="Rectangle 356"/>
                    <p:cNvSpPr/>
                    <p:nvPr/>
                  </p:nvSpPr>
                  <p:spPr>
                    <a:xfrm>
                      <a:off x="3258083" y="1803399"/>
                      <a:ext cx="882959" cy="105273"/>
                    </a:xfrm>
                    <a:prstGeom prst="rect">
                      <a:avLst/>
                    </a:prstGeom>
                    <a:solidFill>
                      <a:srgbClr val="7793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8" name="Rectangle 357"/>
                    <p:cNvSpPr/>
                    <p:nvPr/>
                  </p:nvSpPr>
                  <p:spPr>
                    <a:xfrm>
                      <a:off x="4289879" y="1806575"/>
                      <a:ext cx="1113366" cy="1016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9" name="Rectangle 358"/>
                    <p:cNvSpPr/>
                    <p:nvPr/>
                  </p:nvSpPr>
                  <p:spPr>
                    <a:xfrm>
                      <a:off x="3908729" y="1803400"/>
                      <a:ext cx="1339851" cy="53975"/>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322" name="Rectangle 321"/>
                <p:cNvSpPr/>
                <p:nvPr/>
              </p:nvSpPr>
              <p:spPr>
                <a:xfrm>
                  <a:off x="3246162" y="1803396"/>
                  <a:ext cx="984002" cy="26111"/>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20" name="Rectangle 319"/>
              <p:cNvSpPr/>
              <p:nvPr/>
            </p:nvSpPr>
            <p:spPr>
              <a:xfrm>
                <a:off x="3983432" y="1857375"/>
                <a:ext cx="904419" cy="45719"/>
              </a:xfrm>
              <a:prstGeom prst="rect">
                <a:avLst/>
              </a:prstGeom>
              <a:solidFill>
                <a:schemeClr val="accent5">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9" name="Rectangle 228"/>
            <p:cNvSpPr/>
            <p:nvPr/>
          </p:nvSpPr>
          <p:spPr>
            <a:xfrm>
              <a:off x="5075386" y="3235795"/>
              <a:ext cx="1286507" cy="166038"/>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0" name="Group 179"/>
            <p:cNvGrpSpPr/>
            <p:nvPr/>
          </p:nvGrpSpPr>
          <p:grpSpPr>
            <a:xfrm>
              <a:off x="1866179" y="3845672"/>
              <a:ext cx="3777541" cy="171175"/>
              <a:chOff x="2010036" y="1803325"/>
              <a:chExt cx="3676046" cy="105574"/>
            </a:xfrm>
            <a:effectLst/>
          </p:grpSpPr>
          <p:grpSp>
            <p:nvGrpSpPr>
              <p:cNvPr id="314" name="Group 313"/>
              <p:cNvGrpSpPr/>
              <p:nvPr/>
            </p:nvGrpSpPr>
            <p:grpSpPr>
              <a:xfrm>
                <a:off x="2010036" y="1803325"/>
                <a:ext cx="3676046" cy="105574"/>
                <a:chOff x="2010036" y="1803325"/>
                <a:chExt cx="3676046" cy="105574"/>
              </a:xfrm>
            </p:grpSpPr>
            <p:grpSp>
              <p:nvGrpSpPr>
                <p:cNvPr id="327" name="Group 326"/>
                <p:cNvGrpSpPr/>
                <p:nvPr/>
              </p:nvGrpSpPr>
              <p:grpSpPr>
                <a:xfrm>
                  <a:off x="2010036" y="1803400"/>
                  <a:ext cx="3676046" cy="105499"/>
                  <a:chOff x="2010036" y="1803400"/>
                  <a:chExt cx="3676046" cy="105499"/>
                </a:xfrm>
              </p:grpSpPr>
              <p:sp>
                <p:nvSpPr>
                  <p:cNvPr id="329" name="Rectangle 328"/>
                  <p:cNvSpPr/>
                  <p:nvPr/>
                </p:nvSpPr>
                <p:spPr>
                  <a:xfrm>
                    <a:off x="5393983" y="1807299"/>
                    <a:ext cx="292099" cy="1016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30" name="Group 329"/>
                  <p:cNvGrpSpPr/>
                  <p:nvPr/>
                </p:nvGrpSpPr>
                <p:grpSpPr>
                  <a:xfrm>
                    <a:off x="2010036" y="1803400"/>
                    <a:ext cx="3385360" cy="104872"/>
                    <a:chOff x="2010036" y="1803400"/>
                    <a:chExt cx="3385360" cy="104872"/>
                  </a:xfrm>
                </p:grpSpPr>
                <p:sp>
                  <p:nvSpPr>
                    <p:cNvPr id="331" name="Rectangle 330"/>
                    <p:cNvSpPr/>
                    <p:nvPr/>
                  </p:nvSpPr>
                  <p:spPr>
                    <a:xfrm>
                      <a:off x="2010036" y="1807546"/>
                      <a:ext cx="902497" cy="93117"/>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Rectangle 331"/>
                    <p:cNvSpPr/>
                    <p:nvPr/>
                  </p:nvSpPr>
                  <p:spPr>
                    <a:xfrm>
                      <a:off x="2574947" y="1803400"/>
                      <a:ext cx="1539853" cy="101600"/>
                    </a:xfrm>
                    <a:prstGeom prst="rect">
                      <a:avLst/>
                    </a:prstGeom>
                    <a:solidFill>
                      <a:srgbClr val="7793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3" name="Rectangle 332"/>
                    <p:cNvSpPr/>
                    <p:nvPr/>
                  </p:nvSpPr>
                  <p:spPr>
                    <a:xfrm>
                      <a:off x="4282030" y="1806672"/>
                      <a:ext cx="1113366" cy="1016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Rectangle 333"/>
                    <p:cNvSpPr/>
                    <p:nvPr/>
                  </p:nvSpPr>
                  <p:spPr>
                    <a:xfrm>
                      <a:off x="3930490" y="1803497"/>
                      <a:ext cx="1339851" cy="53975"/>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328" name="Rectangle 327"/>
                <p:cNvSpPr/>
                <p:nvPr/>
              </p:nvSpPr>
              <p:spPr>
                <a:xfrm>
                  <a:off x="2593801" y="1803325"/>
                  <a:ext cx="1613490" cy="25275"/>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26" name="Rectangle 325"/>
              <p:cNvSpPr/>
              <p:nvPr/>
            </p:nvSpPr>
            <p:spPr>
              <a:xfrm>
                <a:off x="3975582" y="1858552"/>
                <a:ext cx="904420" cy="45719"/>
              </a:xfrm>
              <a:prstGeom prst="rect">
                <a:avLst/>
              </a:prstGeom>
              <a:solidFill>
                <a:schemeClr val="accent5">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1" name="Rectangle 230"/>
            <p:cNvSpPr/>
            <p:nvPr/>
          </p:nvSpPr>
          <p:spPr>
            <a:xfrm>
              <a:off x="5634872" y="3852502"/>
              <a:ext cx="822361" cy="166038"/>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35" name="Group 334"/>
            <p:cNvGrpSpPr/>
            <p:nvPr/>
          </p:nvGrpSpPr>
          <p:grpSpPr>
            <a:xfrm>
              <a:off x="1866179" y="4170784"/>
              <a:ext cx="3863472" cy="171901"/>
              <a:chOff x="2010036" y="1803400"/>
              <a:chExt cx="3618049" cy="106022"/>
            </a:xfrm>
            <a:effectLst/>
          </p:grpSpPr>
          <p:grpSp>
            <p:nvGrpSpPr>
              <p:cNvPr id="336" name="Group 335"/>
              <p:cNvGrpSpPr/>
              <p:nvPr/>
            </p:nvGrpSpPr>
            <p:grpSpPr>
              <a:xfrm>
                <a:off x="2010036" y="1803400"/>
                <a:ext cx="3618049" cy="106022"/>
                <a:chOff x="2010036" y="1803400"/>
                <a:chExt cx="3618049" cy="106022"/>
              </a:xfrm>
            </p:grpSpPr>
            <p:grpSp>
              <p:nvGrpSpPr>
                <p:cNvPr id="338" name="Group 337"/>
                <p:cNvGrpSpPr/>
                <p:nvPr/>
              </p:nvGrpSpPr>
              <p:grpSpPr>
                <a:xfrm>
                  <a:off x="2010036" y="1803400"/>
                  <a:ext cx="3618049" cy="106022"/>
                  <a:chOff x="2010036" y="1803400"/>
                  <a:chExt cx="3618049" cy="106022"/>
                </a:xfrm>
              </p:grpSpPr>
              <p:sp>
                <p:nvSpPr>
                  <p:cNvPr id="340" name="Rectangle 339"/>
                  <p:cNvSpPr/>
                  <p:nvPr/>
                </p:nvSpPr>
                <p:spPr>
                  <a:xfrm>
                    <a:off x="5335986" y="1807822"/>
                    <a:ext cx="292099" cy="1016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1" name="Group 340"/>
                  <p:cNvGrpSpPr/>
                  <p:nvPr/>
                </p:nvGrpSpPr>
                <p:grpSpPr>
                  <a:xfrm>
                    <a:off x="2010036" y="1803400"/>
                    <a:ext cx="3327362" cy="105398"/>
                    <a:chOff x="2010036" y="1803400"/>
                    <a:chExt cx="3327362" cy="105398"/>
                  </a:xfrm>
                </p:grpSpPr>
                <p:sp>
                  <p:nvSpPr>
                    <p:cNvPr id="342" name="Rectangle 341"/>
                    <p:cNvSpPr/>
                    <p:nvPr/>
                  </p:nvSpPr>
                  <p:spPr>
                    <a:xfrm>
                      <a:off x="2010036" y="1828600"/>
                      <a:ext cx="902497" cy="468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3" name="Rectangle 342"/>
                    <p:cNvSpPr/>
                    <p:nvPr/>
                  </p:nvSpPr>
                  <p:spPr>
                    <a:xfrm>
                      <a:off x="2912533" y="1803400"/>
                      <a:ext cx="1202266" cy="101600"/>
                    </a:xfrm>
                    <a:prstGeom prst="rect">
                      <a:avLst/>
                    </a:prstGeom>
                    <a:solidFill>
                      <a:srgbClr val="7793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Rectangle 343"/>
                    <p:cNvSpPr/>
                    <p:nvPr/>
                  </p:nvSpPr>
                  <p:spPr>
                    <a:xfrm>
                      <a:off x="4224032" y="1807198"/>
                      <a:ext cx="1113366" cy="1016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5" name="Rectangle 344"/>
                    <p:cNvSpPr/>
                    <p:nvPr/>
                  </p:nvSpPr>
                  <p:spPr>
                    <a:xfrm>
                      <a:off x="3874190" y="1804022"/>
                      <a:ext cx="1339851" cy="53975"/>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339" name="Rectangle 338"/>
                <p:cNvSpPr/>
                <p:nvPr/>
              </p:nvSpPr>
              <p:spPr>
                <a:xfrm>
                  <a:off x="2916287" y="1803400"/>
                  <a:ext cx="1339851" cy="25200"/>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7" name="Rectangle 336"/>
              <p:cNvSpPr/>
              <p:nvPr/>
            </p:nvSpPr>
            <p:spPr>
              <a:xfrm>
                <a:off x="3917584" y="1860622"/>
                <a:ext cx="904420" cy="45719"/>
              </a:xfrm>
              <a:prstGeom prst="rect">
                <a:avLst/>
              </a:prstGeom>
              <a:solidFill>
                <a:schemeClr val="accent5">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2" name="Rectangle 231"/>
            <p:cNvSpPr/>
            <p:nvPr/>
          </p:nvSpPr>
          <p:spPr>
            <a:xfrm>
              <a:off x="5729652" y="4176946"/>
              <a:ext cx="772188" cy="166039"/>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60" name="Group 359"/>
            <p:cNvGrpSpPr/>
            <p:nvPr/>
          </p:nvGrpSpPr>
          <p:grpSpPr>
            <a:xfrm>
              <a:off x="2455639" y="4450842"/>
              <a:ext cx="4336688" cy="171227"/>
              <a:chOff x="2311400" y="1803400"/>
              <a:chExt cx="4405814" cy="104775"/>
            </a:xfrm>
            <a:effectLst/>
          </p:grpSpPr>
          <p:grpSp>
            <p:nvGrpSpPr>
              <p:cNvPr id="361" name="Group 360"/>
              <p:cNvGrpSpPr/>
              <p:nvPr/>
            </p:nvGrpSpPr>
            <p:grpSpPr>
              <a:xfrm>
                <a:off x="2311400" y="1803400"/>
                <a:ext cx="4405814" cy="104775"/>
                <a:chOff x="2311400" y="1803400"/>
                <a:chExt cx="4405814" cy="104775"/>
              </a:xfrm>
            </p:grpSpPr>
            <p:grpSp>
              <p:nvGrpSpPr>
                <p:cNvPr id="363" name="Group 362"/>
                <p:cNvGrpSpPr/>
                <p:nvPr/>
              </p:nvGrpSpPr>
              <p:grpSpPr>
                <a:xfrm>
                  <a:off x="2311400" y="1803400"/>
                  <a:ext cx="4405814" cy="104775"/>
                  <a:chOff x="2311400" y="1803400"/>
                  <a:chExt cx="4405814" cy="104775"/>
                </a:xfrm>
              </p:grpSpPr>
              <p:grpSp>
                <p:nvGrpSpPr>
                  <p:cNvPr id="366" name="Group 365"/>
                  <p:cNvGrpSpPr/>
                  <p:nvPr/>
                </p:nvGrpSpPr>
                <p:grpSpPr>
                  <a:xfrm>
                    <a:off x="2311400" y="1803400"/>
                    <a:ext cx="4159268" cy="104775"/>
                    <a:chOff x="2311400" y="1803400"/>
                    <a:chExt cx="4159268" cy="104775"/>
                  </a:xfrm>
                </p:grpSpPr>
                <p:sp>
                  <p:nvSpPr>
                    <p:cNvPr id="367" name="Rectangle 366"/>
                    <p:cNvSpPr/>
                    <p:nvPr/>
                  </p:nvSpPr>
                  <p:spPr>
                    <a:xfrm>
                      <a:off x="2311400" y="1803400"/>
                      <a:ext cx="601133" cy="1016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8" name="Rectangle 367"/>
                    <p:cNvSpPr/>
                    <p:nvPr/>
                  </p:nvSpPr>
                  <p:spPr>
                    <a:xfrm>
                      <a:off x="2912533" y="1803400"/>
                      <a:ext cx="2156196" cy="101600"/>
                    </a:xfrm>
                    <a:prstGeom prst="rect">
                      <a:avLst/>
                    </a:prstGeom>
                    <a:solidFill>
                      <a:srgbClr val="7793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9" name="Rectangle 368"/>
                    <p:cNvSpPr/>
                    <p:nvPr/>
                  </p:nvSpPr>
                  <p:spPr>
                    <a:xfrm>
                      <a:off x="4421247" y="1806575"/>
                      <a:ext cx="1996758" cy="1016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Rectangle 369"/>
                    <p:cNvSpPr/>
                    <p:nvPr/>
                  </p:nvSpPr>
                  <p:spPr>
                    <a:xfrm>
                      <a:off x="4067723" y="1803400"/>
                      <a:ext cx="2402945" cy="53975"/>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65" name="Rectangle 364"/>
                  <p:cNvSpPr/>
                  <p:nvPr/>
                </p:nvSpPr>
                <p:spPr>
                  <a:xfrm>
                    <a:off x="6376779" y="1804977"/>
                    <a:ext cx="340435" cy="1016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64" name="Rectangle 363"/>
                <p:cNvSpPr/>
                <p:nvPr/>
              </p:nvSpPr>
              <p:spPr>
                <a:xfrm>
                  <a:off x="2865456" y="1803400"/>
                  <a:ext cx="2402945" cy="25200"/>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62" name="Rectangle 361"/>
              <p:cNvSpPr/>
              <p:nvPr/>
            </p:nvSpPr>
            <p:spPr>
              <a:xfrm>
                <a:off x="4114799" y="1857375"/>
                <a:ext cx="1622025" cy="45719"/>
              </a:xfrm>
              <a:prstGeom prst="rect">
                <a:avLst/>
              </a:prstGeom>
              <a:solidFill>
                <a:schemeClr val="accent5">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3" name="Rectangle 232"/>
            <p:cNvSpPr/>
            <p:nvPr/>
          </p:nvSpPr>
          <p:spPr>
            <a:xfrm>
              <a:off x="6792326" y="4453414"/>
              <a:ext cx="660729" cy="166038"/>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71" name="Group 370"/>
            <p:cNvGrpSpPr/>
            <p:nvPr/>
          </p:nvGrpSpPr>
          <p:grpSpPr>
            <a:xfrm>
              <a:off x="2937477" y="5048904"/>
              <a:ext cx="3336344" cy="174309"/>
              <a:chOff x="2780327" y="1978981"/>
              <a:chExt cx="3228361" cy="106660"/>
            </a:xfrm>
            <a:effectLst/>
          </p:grpSpPr>
          <p:grpSp>
            <p:nvGrpSpPr>
              <p:cNvPr id="372" name="Group 371"/>
              <p:cNvGrpSpPr/>
              <p:nvPr/>
            </p:nvGrpSpPr>
            <p:grpSpPr>
              <a:xfrm>
                <a:off x="2780327" y="1978981"/>
                <a:ext cx="3228361" cy="106660"/>
                <a:chOff x="2780327" y="1978981"/>
                <a:chExt cx="3228361" cy="106660"/>
              </a:xfrm>
            </p:grpSpPr>
            <p:grpSp>
              <p:nvGrpSpPr>
                <p:cNvPr id="374" name="Group 373"/>
                <p:cNvGrpSpPr/>
                <p:nvPr/>
              </p:nvGrpSpPr>
              <p:grpSpPr>
                <a:xfrm>
                  <a:off x="2780327" y="1978981"/>
                  <a:ext cx="3228361" cy="106660"/>
                  <a:chOff x="2780327" y="1978981"/>
                  <a:chExt cx="3228361" cy="106660"/>
                </a:xfrm>
              </p:grpSpPr>
              <p:sp>
                <p:nvSpPr>
                  <p:cNvPr id="376" name="Rectangle 375"/>
                  <p:cNvSpPr/>
                  <p:nvPr/>
                </p:nvSpPr>
                <p:spPr>
                  <a:xfrm>
                    <a:off x="5716589" y="1984041"/>
                    <a:ext cx="292099" cy="1016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77" name="Group 376"/>
                  <p:cNvGrpSpPr/>
                  <p:nvPr/>
                </p:nvGrpSpPr>
                <p:grpSpPr>
                  <a:xfrm>
                    <a:off x="2780327" y="1978981"/>
                    <a:ext cx="2937677" cy="106036"/>
                    <a:chOff x="2780327" y="1978981"/>
                    <a:chExt cx="2937677" cy="106036"/>
                  </a:xfrm>
                </p:grpSpPr>
                <p:sp>
                  <p:nvSpPr>
                    <p:cNvPr id="378" name="Rectangle 377"/>
                    <p:cNvSpPr/>
                    <p:nvPr/>
                  </p:nvSpPr>
                  <p:spPr>
                    <a:xfrm>
                      <a:off x="2780327" y="2004182"/>
                      <a:ext cx="923154" cy="55233"/>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9" name="Rectangle 378"/>
                    <p:cNvSpPr/>
                    <p:nvPr/>
                  </p:nvSpPr>
                  <p:spPr>
                    <a:xfrm>
                      <a:off x="3704176" y="1978981"/>
                      <a:ext cx="1202266" cy="101600"/>
                    </a:xfrm>
                    <a:prstGeom prst="rect">
                      <a:avLst/>
                    </a:prstGeom>
                    <a:solidFill>
                      <a:srgbClr val="7793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0" name="Rectangle 379"/>
                    <p:cNvSpPr/>
                    <p:nvPr/>
                  </p:nvSpPr>
                  <p:spPr>
                    <a:xfrm>
                      <a:off x="4604638" y="1983417"/>
                      <a:ext cx="1113366" cy="1016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1" name="Rectangle 380"/>
                    <p:cNvSpPr/>
                    <p:nvPr/>
                  </p:nvSpPr>
                  <p:spPr>
                    <a:xfrm>
                      <a:off x="4253353" y="1980242"/>
                      <a:ext cx="1339851" cy="53975"/>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375" name="Rectangle 374"/>
                <p:cNvSpPr/>
                <p:nvPr/>
              </p:nvSpPr>
              <p:spPr>
                <a:xfrm>
                  <a:off x="3708054" y="1978982"/>
                  <a:ext cx="1339851" cy="25200"/>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3" name="Rectangle 372"/>
              <p:cNvSpPr/>
              <p:nvPr/>
            </p:nvSpPr>
            <p:spPr>
              <a:xfrm>
                <a:off x="4298191" y="2034216"/>
                <a:ext cx="904420" cy="45719"/>
              </a:xfrm>
              <a:prstGeom prst="rect">
                <a:avLst/>
              </a:prstGeom>
              <a:solidFill>
                <a:schemeClr val="accent5">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4" name="Rectangle 233"/>
            <p:cNvSpPr/>
            <p:nvPr/>
          </p:nvSpPr>
          <p:spPr>
            <a:xfrm>
              <a:off x="6254563" y="5057146"/>
              <a:ext cx="828211" cy="166039"/>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6" name="Group 345"/>
            <p:cNvGrpSpPr/>
            <p:nvPr/>
          </p:nvGrpSpPr>
          <p:grpSpPr>
            <a:xfrm>
              <a:off x="2426074" y="4789965"/>
              <a:ext cx="3636351" cy="171874"/>
              <a:chOff x="1990062" y="1638782"/>
              <a:chExt cx="3524102" cy="106006"/>
            </a:xfrm>
            <a:effectLst/>
          </p:grpSpPr>
          <p:grpSp>
            <p:nvGrpSpPr>
              <p:cNvPr id="347" name="Group 346"/>
              <p:cNvGrpSpPr/>
              <p:nvPr/>
            </p:nvGrpSpPr>
            <p:grpSpPr>
              <a:xfrm>
                <a:off x="1990062" y="1638782"/>
                <a:ext cx="3524102" cy="106006"/>
                <a:chOff x="1990062" y="1638782"/>
                <a:chExt cx="3524102" cy="106006"/>
              </a:xfrm>
            </p:grpSpPr>
            <p:grpSp>
              <p:nvGrpSpPr>
                <p:cNvPr id="349" name="Group 348"/>
                <p:cNvGrpSpPr/>
                <p:nvPr/>
              </p:nvGrpSpPr>
              <p:grpSpPr>
                <a:xfrm>
                  <a:off x="1990062" y="1638782"/>
                  <a:ext cx="3524102" cy="106006"/>
                  <a:chOff x="1990062" y="1638782"/>
                  <a:chExt cx="3524102" cy="106006"/>
                </a:xfrm>
              </p:grpSpPr>
              <p:sp>
                <p:nvSpPr>
                  <p:cNvPr id="351" name="Rectangle 350"/>
                  <p:cNvSpPr/>
                  <p:nvPr/>
                </p:nvSpPr>
                <p:spPr>
                  <a:xfrm>
                    <a:off x="5222065" y="1643188"/>
                    <a:ext cx="292099" cy="1016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52" name="Group 351"/>
                  <p:cNvGrpSpPr/>
                  <p:nvPr/>
                </p:nvGrpSpPr>
                <p:grpSpPr>
                  <a:xfrm>
                    <a:off x="1990062" y="1638782"/>
                    <a:ext cx="3233417" cy="105381"/>
                    <a:chOff x="1990062" y="1638782"/>
                    <a:chExt cx="3233417" cy="105381"/>
                  </a:xfrm>
                </p:grpSpPr>
                <p:sp>
                  <p:nvSpPr>
                    <p:cNvPr id="353" name="Rectangle 352"/>
                    <p:cNvSpPr/>
                    <p:nvPr/>
                  </p:nvSpPr>
                  <p:spPr>
                    <a:xfrm>
                      <a:off x="1990062" y="1663982"/>
                      <a:ext cx="902497" cy="468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4" name="Rectangle 353"/>
                    <p:cNvSpPr/>
                    <p:nvPr/>
                  </p:nvSpPr>
                  <p:spPr>
                    <a:xfrm>
                      <a:off x="2892559" y="1638782"/>
                      <a:ext cx="1202266" cy="101600"/>
                    </a:xfrm>
                    <a:prstGeom prst="rect">
                      <a:avLst/>
                    </a:prstGeom>
                    <a:solidFill>
                      <a:srgbClr val="7793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5" name="Rectangle 354"/>
                    <p:cNvSpPr/>
                    <p:nvPr/>
                  </p:nvSpPr>
                  <p:spPr>
                    <a:xfrm>
                      <a:off x="4110113" y="1642563"/>
                      <a:ext cx="1113366" cy="1016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Rectangle 355"/>
                    <p:cNvSpPr/>
                    <p:nvPr/>
                  </p:nvSpPr>
                  <p:spPr>
                    <a:xfrm>
                      <a:off x="3758759" y="1642899"/>
                      <a:ext cx="1339851" cy="53975"/>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350" name="Rectangle 349"/>
                <p:cNvSpPr/>
                <p:nvPr/>
              </p:nvSpPr>
              <p:spPr>
                <a:xfrm>
                  <a:off x="2896443" y="1638783"/>
                  <a:ext cx="1339851" cy="25200"/>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8" name="Rectangle 347"/>
              <p:cNvSpPr/>
              <p:nvPr/>
            </p:nvSpPr>
            <p:spPr>
              <a:xfrm>
                <a:off x="3806221" y="1693943"/>
                <a:ext cx="904420" cy="45719"/>
              </a:xfrm>
              <a:prstGeom prst="rect">
                <a:avLst/>
              </a:prstGeom>
              <a:solidFill>
                <a:schemeClr val="accent5">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6" name="Rectangle 235"/>
            <p:cNvSpPr/>
            <p:nvPr/>
          </p:nvSpPr>
          <p:spPr>
            <a:xfrm>
              <a:off x="6061457" y="4797114"/>
              <a:ext cx="665927" cy="163717"/>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5" name="Rectangle 234"/>
          <p:cNvSpPr/>
          <p:nvPr/>
        </p:nvSpPr>
        <p:spPr>
          <a:xfrm>
            <a:off x="7050584" y="5586204"/>
            <a:ext cx="301402" cy="172291"/>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Rectangle 236"/>
          <p:cNvSpPr/>
          <p:nvPr/>
        </p:nvSpPr>
        <p:spPr>
          <a:xfrm>
            <a:off x="3220400" y="5622493"/>
            <a:ext cx="931243" cy="79362"/>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Rectangle 237"/>
          <p:cNvSpPr/>
          <p:nvPr/>
        </p:nvSpPr>
        <p:spPr>
          <a:xfrm>
            <a:off x="4151643" y="5579760"/>
            <a:ext cx="1341800" cy="172291"/>
          </a:xfrm>
          <a:prstGeom prst="rect">
            <a:avLst/>
          </a:prstGeom>
          <a:solidFill>
            <a:srgbClr val="7793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Rectangle 238"/>
          <p:cNvSpPr/>
          <p:nvPr/>
        </p:nvSpPr>
        <p:spPr>
          <a:xfrm>
            <a:off x="5837942" y="5585144"/>
            <a:ext cx="1215800" cy="172291"/>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Rectangle 239"/>
          <p:cNvSpPr/>
          <p:nvPr/>
        </p:nvSpPr>
        <p:spPr>
          <a:xfrm>
            <a:off x="5476756" y="5580741"/>
            <a:ext cx="1382527" cy="91530"/>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Rectangle 240"/>
          <p:cNvSpPr/>
          <p:nvPr/>
        </p:nvSpPr>
        <p:spPr>
          <a:xfrm>
            <a:off x="4149357" y="5579760"/>
            <a:ext cx="1382527" cy="42734"/>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Rectangle 241"/>
          <p:cNvSpPr/>
          <p:nvPr/>
        </p:nvSpPr>
        <p:spPr>
          <a:xfrm>
            <a:off x="5490013" y="5674997"/>
            <a:ext cx="933227" cy="77529"/>
          </a:xfrm>
          <a:prstGeom prst="rect">
            <a:avLst/>
          </a:prstGeom>
          <a:solidFill>
            <a:schemeClr val="accent5">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Rectangle 242"/>
          <p:cNvSpPr/>
          <p:nvPr/>
        </p:nvSpPr>
        <p:spPr>
          <a:xfrm>
            <a:off x="7351987" y="5586204"/>
            <a:ext cx="665927" cy="171232"/>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Rectangle 243"/>
          <p:cNvSpPr/>
          <p:nvPr/>
        </p:nvSpPr>
        <p:spPr>
          <a:xfrm>
            <a:off x="6822509" y="5890384"/>
            <a:ext cx="301402" cy="172291"/>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Rectangle 244"/>
          <p:cNvSpPr/>
          <p:nvPr/>
        </p:nvSpPr>
        <p:spPr>
          <a:xfrm>
            <a:off x="3609797" y="5889892"/>
            <a:ext cx="520184" cy="172291"/>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Rectangle 245"/>
          <p:cNvSpPr/>
          <p:nvPr/>
        </p:nvSpPr>
        <p:spPr>
          <a:xfrm>
            <a:off x="4118369" y="5889892"/>
            <a:ext cx="1240560" cy="172291"/>
          </a:xfrm>
          <a:prstGeom prst="rect">
            <a:avLst/>
          </a:prstGeom>
          <a:solidFill>
            <a:srgbClr val="7793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Rectangle 246"/>
          <p:cNvSpPr/>
          <p:nvPr/>
        </p:nvSpPr>
        <p:spPr>
          <a:xfrm>
            <a:off x="5675138" y="5889323"/>
            <a:ext cx="1148829" cy="172291"/>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Rectangle 247"/>
          <p:cNvSpPr/>
          <p:nvPr/>
        </p:nvSpPr>
        <p:spPr>
          <a:xfrm>
            <a:off x="5312592" y="5889892"/>
            <a:ext cx="1382527" cy="91530"/>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Rectangle 248"/>
          <p:cNvSpPr/>
          <p:nvPr/>
        </p:nvSpPr>
        <p:spPr>
          <a:xfrm>
            <a:off x="4116083" y="5889892"/>
            <a:ext cx="1382527" cy="42734"/>
          </a:xfrm>
          <a:prstGeom prst="rect">
            <a:avLst/>
          </a:prstGeom>
          <a:solidFill>
            <a:srgbClr val="B3A2C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Rectangle 249"/>
          <p:cNvSpPr/>
          <p:nvPr/>
        </p:nvSpPr>
        <p:spPr>
          <a:xfrm>
            <a:off x="5361567" y="5982403"/>
            <a:ext cx="933227" cy="77529"/>
          </a:xfrm>
          <a:prstGeom prst="rect">
            <a:avLst/>
          </a:prstGeom>
          <a:solidFill>
            <a:schemeClr val="accent5">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Rectangle 250"/>
          <p:cNvSpPr/>
          <p:nvPr/>
        </p:nvSpPr>
        <p:spPr>
          <a:xfrm>
            <a:off x="7122942" y="5890384"/>
            <a:ext cx="665927" cy="171232"/>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3599871" y="5888263"/>
            <a:ext cx="4207025" cy="173351"/>
          </a:xfrm>
          <a:prstGeom prst="rect">
            <a:avLst/>
          </a:prstGeom>
          <a:solidFill>
            <a:schemeClr val="bg1">
              <a:lumMod val="85000"/>
              <a:alpha val="30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80" name="Content Placeholder 3"/>
          <p:cNvGraphicFramePr>
            <a:graphicFrameLocks/>
          </p:cNvGraphicFramePr>
          <p:nvPr>
            <p:extLst>
              <p:ext uri="{D42A27DB-BD31-4B8C-83A1-F6EECF244321}">
                <p14:modId xmlns:p14="http://schemas.microsoft.com/office/powerpoint/2010/main" val="2474435336"/>
              </p:ext>
            </p:extLst>
          </p:nvPr>
        </p:nvGraphicFramePr>
        <p:xfrm>
          <a:off x="1031586" y="6145311"/>
          <a:ext cx="7389332" cy="562928"/>
        </p:xfrm>
        <a:graphic>
          <a:graphicData uri="http://schemas.openxmlformats.org/drawingml/2006/table">
            <a:tbl>
              <a:tblPr firstRow="1" bandRow="1">
                <a:tableStyleId>{5C22544A-7EE6-4342-B048-85BDC9FD1C3A}</a:tableStyleId>
              </a:tblPr>
              <a:tblGrid>
                <a:gridCol w="1024922"/>
                <a:gridCol w="933524"/>
                <a:gridCol w="992051"/>
                <a:gridCol w="1051916"/>
                <a:gridCol w="907311"/>
                <a:gridCol w="1239804"/>
                <a:gridCol w="1239804"/>
              </a:tblGrid>
              <a:tr h="562928">
                <a:tc>
                  <a:txBody>
                    <a:bodyPr/>
                    <a:lstStyle/>
                    <a:p>
                      <a:pPr algn="ctr"/>
                      <a:r>
                        <a:rPr lang="en-US" sz="1000" dirty="0" smtClean="0">
                          <a:solidFill>
                            <a:schemeClr val="tx1"/>
                          </a:solidFill>
                          <a:latin typeface="Cambria"/>
                        </a:rPr>
                        <a:t>Initial Design</a:t>
                      </a:r>
                      <a:endParaRPr lang="en-US" sz="1000" dirty="0">
                        <a:solidFill>
                          <a:schemeClr val="tx1"/>
                        </a:solidFill>
                        <a:latin typeface="Cambria"/>
                      </a:endParaRPr>
                    </a:p>
                  </a:txBody>
                  <a:tcPr>
                    <a:solidFill>
                      <a:schemeClr val="tx2">
                        <a:lumMod val="40000"/>
                        <a:lumOff val="60000"/>
                      </a:schemeClr>
                    </a:solidFill>
                  </a:tcPr>
                </a:tc>
                <a:tc>
                  <a:txBody>
                    <a:bodyPr/>
                    <a:lstStyle/>
                    <a:p>
                      <a:pPr algn="ctr"/>
                      <a:r>
                        <a:rPr lang="en-US" sz="1000" dirty="0" smtClean="0">
                          <a:solidFill>
                            <a:schemeClr val="tx1"/>
                          </a:solidFill>
                          <a:latin typeface="Cambria"/>
                        </a:rPr>
                        <a:t>Final Design</a:t>
                      </a:r>
                      <a:endParaRPr lang="en-US" sz="1000" dirty="0">
                        <a:solidFill>
                          <a:schemeClr val="tx1"/>
                        </a:solidFill>
                        <a:latin typeface="Cambria"/>
                      </a:endParaRPr>
                    </a:p>
                  </a:txBody>
                  <a:tcPr>
                    <a:solidFill>
                      <a:srgbClr val="77933C"/>
                    </a:solidFill>
                  </a:tcPr>
                </a:tc>
                <a:tc>
                  <a:txBody>
                    <a:bodyPr/>
                    <a:lstStyle/>
                    <a:p>
                      <a:pPr algn="ctr"/>
                      <a:r>
                        <a:rPr lang="en-US" sz="1000" dirty="0" smtClean="0">
                          <a:solidFill>
                            <a:schemeClr val="tx1"/>
                          </a:solidFill>
                          <a:latin typeface="Cambria"/>
                        </a:rPr>
                        <a:t>Procurement &amp; Fabrication</a:t>
                      </a:r>
                      <a:endParaRPr lang="en-US" sz="1000" dirty="0">
                        <a:solidFill>
                          <a:schemeClr val="tx1"/>
                        </a:solidFill>
                        <a:latin typeface="Cambria"/>
                      </a:endParaRPr>
                    </a:p>
                  </a:txBody>
                  <a:tcPr>
                    <a:solidFill>
                      <a:schemeClr val="accent4">
                        <a:lumMod val="60000"/>
                        <a:lumOff val="40000"/>
                      </a:schemeClr>
                    </a:solidFill>
                  </a:tcPr>
                </a:tc>
                <a:tc>
                  <a:txBody>
                    <a:bodyPr/>
                    <a:lstStyle/>
                    <a:p>
                      <a:pPr algn="ctr"/>
                      <a:r>
                        <a:rPr lang="en-US" sz="1000" dirty="0" smtClean="0">
                          <a:solidFill>
                            <a:schemeClr val="tx1"/>
                          </a:solidFill>
                          <a:latin typeface="Cambria"/>
                        </a:rPr>
                        <a:t>Construction</a:t>
                      </a:r>
                      <a:endParaRPr lang="en-US" sz="1000" dirty="0">
                        <a:solidFill>
                          <a:schemeClr val="tx1"/>
                        </a:solidFill>
                        <a:latin typeface="Cambria"/>
                      </a:endParaRPr>
                    </a:p>
                  </a:txBody>
                  <a:tcPr>
                    <a:solidFill>
                      <a:schemeClr val="accent5">
                        <a:lumMod val="75000"/>
                      </a:schemeClr>
                    </a:solidFill>
                  </a:tcPr>
                </a:tc>
                <a:tc>
                  <a:txBody>
                    <a:bodyPr/>
                    <a:lstStyle/>
                    <a:p>
                      <a:pPr algn="ctr"/>
                      <a:r>
                        <a:rPr lang="en-US" sz="1000" dirty="0" smtClean="0">
                          <a:solidFill>
                            <a:schemeClr val="tx1"/>
                          </a:solidFill>
                          <a:latin typeface="Cambria"/>
                        </a:rPr>
                        <a:t>Installation</a:t>
                      </a:r>
                      <a:endParaRPr lang="en-US" sz="1000" dirty="0">
                        <a:solidFill>
                          <a:schemeClr val="tx1"/>
                        </a:solidFill>
                        <a:latin typeface="Cambria"/>
                      </a:endParaRPr>
                    </a:p>
                  </a:txBody>
                  <a:tcPr>
                    <a:solidFill>
                      <a:schemeClr val="accent6">
                        <a:lumMod val="75000"/>
                      </a:schemeClr>
                    </a:solidFill>
                  </a:tcPr>
                </a:tc>
                <a:tc>
                  <a:txBody>
                    <a:bodyPr/>
                    <a:lstStyle/>
                    <a:p>
                      <a:pPr algn="ctr"/>
                      <a:r>
                        <a:rPr lang="en-US" sz="1000" dirty="0" smtClean="0">
                          <a:solidFill>
                            <a:schemeClr val="tx1"/>
                          </a:solidFill>
                          <a:latin typeface="Cambria"/>
                        </a:rPr>
                        <a:t>Cold Commissioning</a:t>
                      </a:r>
                      <a:endParaRPr lang="en-US" sz="1000" dirty="0">
                        <a:solidFill>
                          <a:schemeClr val="tx1"/>
                        </a:solidFill>
                        <a:latin typeface="Cambria"/>
                      </a:endParaRPr>
                    </a:p>
                  </a:txBody>
                  <a:tcPr>
                    <a:solidFill>
                      <a:schemeClr val="bg2">
                        <a:lumMod val="50000"/>
                      </a:schemeClr>
                    </a:solidFill>
                  </a:tcPr>
                </a:tc>
                <a:tc>
                  <a:txBody>
                    <a:bodyPr/>
                    <a:lstStyle/>
                    <a:p>
                      <a:pPr algn="ctr"/>
                      <a:r>
                        <a:rPr lang="en-US" sz="1000" dirty="0" smtClean="0">
                          <a:solidFill>
                            <a:schemeClr val="tx1"/>
                          </a:solidFill>
                          <a:latin typeface="Cambria"/>
                        </a:rPr>
                        <a:t>Hot Commissioning</a:t>
                      </a:r>
                      <a:endParaRPr lang="en-US" sz="1000" dirty="0">
                        <a:solidFill>
                          <a:schemeClr val="tx1"/>
                        </a:solidFill>
                        <a:latin typeface="Cambria"/>
                      </a:endParaRPr>
                    </a:p>
                  </a:txBody>
                  <a:tcPr>
                    <a:solidFill>
                      <a:srgbClr val="953735"/>
                    </a:solidFill>
                  </a:tcPr>
                </a:tc>
              </a:tr>
            </a:tbl>
          </a:graphicData>
        </a:graphic>
      </p:graphicFrame>
      <p:sp>
        <p:nvSpPr>
          <p:cNvPr id="6" name="Diamond 5"/>
          <p:cNvSpPr/>
          <p:nvPr/>
        </p:nvSpPr>
        <p:spPr>
          <a:xfrm>
            <a:off x="7058243" y="6129437"/>
            <a:ext cx="267776" cy="578803"/>
          </a:xfrm>
          <a:prstGeom prst="diamond">
            <a:avLst/>
          </a:prstGeom>
          <a:solidFill>
            <a:schemeClr val="tx1">
              <a:alpha val="9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85707" tIns="42853" rIns="85707" bIns="42853" rtlCol="0" anchor="ctr"/>
          <a:lstStyle/>
          <a:p>
            <a:pPr algn="ctr"/>
            <a:endParaRPr lang="en-US"/>
          </a:p>
        </p:txBody>
      </p:sp>
    </p:spTree>
    <p:extLst>
      <p:ext uri="{BB962C8B-B14F-4D97-AF65-F5344CB8AC3E}">
        <p14:creationId xmlns:p14="http://schemas.microsoft.com/office/powerpoint/2010/main" val="4186797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Level Milestones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47467048"/>
              </p:ext>
            </p:extLst>
          </p:nvPr>
        </p:nvGraphicFramePr>
        <p:xfrm>
          <a:off x="179512" y="1600200"/>
          <a:ext cx="8856984" cy="5069160"/>
        </p:xfrm>
        <a:graphic>
          <a:graphicData uri="http://schemas.openxmlformats.org/drawingml/2006/table">
            <a:tbl>
              <a:tblPr bandRow="1">
                <a:tableStyleId>{5C22544A-7EE6-4342-B048-85BDC9FD1C3A}</a:tableStyleId>
              </a:tblPr>
              <a:tblGrid>
                <a:gridCol w="7140906"/>
                <a:gridCol w="1716078"/>
              </a:tblGrid>
              <a:tr h="337944">
                <a:tc>
                  <a:txBody>
                    <a:bodyPr/>
                    <a:lstStyle/>
                    <a:p>
                      <a:pPr algn="l" fontAlgn="b"/>
                      <a:r>
                        <a:rPr lang="en-US" sz="1700" b="0" i="0" u="none" strike="noStrike" dirty="0">
                          <a:solidFill>
                            <a:srgbClr val="000000"/>
                          </a:solidFill>
                          <a:effectLst/>
                          <a:latin typeface="Times New Roman"/>
                          <a:cs typeface="Times New Roman"/>
                        </a:rPr>
                        <a:t>Instrument Construction Preparation Starts</a:t>
                      </a:r>
                    </a:p>
                  </a:txBody>
                  <a:tcPr marL="11902" marR="11902" marT="11906" marB="0" anchor="b"/>
                </a:tc>
                <a:tc>
                  <a:txBody>
                    <a:bodyPr/>
                    <a:lstStyle/>
                    <a:p>
                      <a:pPr algn="ctr" fontAlgn="b"/>
                      <a:r>
                        <a:rPr lang="en-US" sz="1700" b="0" i="0" u="none" strike="noStrike" dirty="0">
                          <a:solidFill>
                            <a:srgbClr val="000000"/>
                          </a:solidFill>
                          <a:effectLst/>
                          <a:latin typeface="Times New Roman"/>
                          <a:cs typeface="Times New Roman"/>
                        </a:rPr>
                        <a:t>07-Jan-</a:t>
                      </a:r>
                      <a:r>
                        <a:rPr lang="en-US" sz="1700" b="0" i="0" u="none" strike="noStrike" dirty="0" smtClean="0">
                          <a:solidFill>
                            <a:srgbClr val="000000"/>
                          </a:solidFill>
                          <a:effectLst/>
                          <a:latin typeface="Times New Roman"/>
                          <a:cs typeface="Times New Roman"/>
                        </a:rPr>
                        <a:t>16</a:t>
                      </a:r>
                      <a:endParaRPr lang="en-US" sz="1700" b="0" i="0" u="none" strike="noStrike" dirty="0">
                        <a:solidFill>
                          <a:srgbClr val="000000"/>
                        </a:solidFill>
                        <a:effectLst/>
                        <a:latin typeface="Times New Roman"/>
                        <a:cs typeface="Times New Roman"/>
                      </a:endParaRPr>
                    </a:p>
                  </a:txBody>
                  <a:tcPr marL="11902" marR="11902" marT="11906" marB="0" anchor="b"/>
                </a:tc>
              </a:tr>
              <a:tr h="337944">
                <a:tc>
                  <a:txBody>
                    <a:bodyPr/>
                    <a:lstStyle/>
                    <a:p>
                      <a:pPr algn="l" fontAlgn="b"/>
                      <a:r>
                        <a:rPr lang="en-US" sz="1700" b="0" i="0" u="none" strike="noStrike">
                          <a:solidFill>
                            <a:srgbClr val="000000"/>
                          </a:solidFill>
                          <a:effectLst/>
                          <a:latin typeface="Times New Roman"/>
                          <a:cs typeface="Times New Roman"/>
                        </a:rPr>
                        <a:t>Begin Guide Bunker Construction in Experimental Hall</a:t>
                      </a:r>
                    </a:p>
                  </a:txBody>
                  <a:tcPr marL="11902" marR="11902" marT="11906" marB="0" anchor="b"/>
                </a:tc>
                <a:tc>
                  <a:txBody>
                    <a:bodyPr/>
                    <a:lstStyle/>
                    <a:p>
                      <a:pPr algn="ctr" fontAlgn="b"/>
                      <a:r>
                        <a:rPr lang="en-US" sz="1700" b="0" i="0" u="none" strike="noStrike" dirty="0">
                          <a:solidFill>
                            <a:srgbClr val="000000"/>
                          </a:solidFill>
                          <a:effectLst/>
                          <a:latin typeface="Times New Roman"/>
                          <a:cs typeface="Times New Roman"/>
                        </a:rPr>
                        <a:t>5-Dec-16</a:t>
                      </a:r>
                    </a:p>
                  </a:txBody>
                  <a:tcPr marL="11902" marR="11902" marT="11906" marB="0" anchor="b"/>
                </a:tc>
              </a:tr>
              <a:tr h="337944">
                <a:tc>
                  <a:txBody>
                    <a:bodyPr/>
                    <a:lstStyle/>
                    <a:p>
                      <a:pPr algn="l" fontAlgn="b"/>
                      <a:r>
                        <a:rPr lang="en-US" sz="1700" b="0" i="0" u="none" strike="noStrike">
                          <a:solidFill>
                            <a:srgbClr val="000000"/>
                          </a:solidFill>
                          <a:effectLst/>
                          <a:latin typeface="Times New Roman"/>
                          <a:cs typeface="Times New Roman"/>
                        </a:rPr>
                        <a:t>Early access to experiment hall 1</a:t>
                      </a:r>
                    </a:p>
                  </a:txBody>
                  <a:tcPr marL="11902" marR="11902" marT="11906" marB="0" anchor="b"/>
                </a:tc>
                <a:tc>
                  <a:txBody>
                    <a:bodyPr/>
                    <a:lstStyle/>
                    <a:p>
                      <a:pPr algn="ctr" fontAlgn="b"/>
                      <a:r>
                        <a:rPr lang="en-US" sz="1700" b="0" i="0" u="none" strike="noStrike" dirty="0">
                          <a:solidFill>
                            <a:srgbClr val="000000"/>
                          </a:solidFill>
                          <a:effectLst/>
                          <a:latin typeface="Times New Roman"/>
                          <a:cs typeface="Times New Roman"/>
                        </a:rPr>
                        <a:t>3-Jul-17</a:t>
                      </a:r>
                    </a:p>
                  </a:txBody>
                  <a:tcPr marL="11902" marR="11902" marT="11906" marB="0" anchor="b"/>
                </a:tc>
              </a:tr>
              <a:tr h="337944">
                <a:tc>
                  <a:txBody>
                    <a:bodyPr/>
                    <a:lstStyle/>
                    <a:p>
                      <a:pPr algn="l" fontAlgn="b"/>
                      <a:r>
                        <a:rPr lang="en-US" sz="1700" b="0" i="0" u="none" strike="noStrike">
                          <a:solidFill>
                            <a:srgbClr val="000000"/>
                          </a:solidFill>
                          <a:effectLst/>
                          <a:latin typeface="Times New Roman"/>
                          <a:cs typeface="Times New Roman"/>
                        </a:rPr>
                        <a:t>Early access to experiment hall 3</a:t>
                      </a:r>
                    </a:p>
                  </a:txBody>
                  <a:tcPr marL="11902" marR="11902" marT="11906" marB="0" anchor="b"/>
                </a:tc>
                <a:tc>
                  <a:txBody>
                    <a:bodyPr/>
                    <a:lstStyle/>
                    <a:p>
                      <a:pPr algn="ctr" fontAlgn="b"/>
                      <a:r>
                        <a:rPr lang="en-US" sz="1700" b="0" i="0" u="none" strike="noStrike" dirty="0">
                          <a:solidFill>
                            <a:srgbClr val="000000"/>
                          </a:solidFill>
                          <a:effectLst/>
                          <a:latin typeface="Times New Roman"/>
                          <a:cs typeface="Times New Roman"/>
                        </a:rPr>
                        <a:t>4-Sep-17</a:t>
                      </a:r>
                    </a:p>
                  </a:txBody>
                  <a:tcPr marL="11902" marR="11902" marT="11906" marB="0" anchor="b"/>
                </a:tc>
              </a:tr>
              <a:tr h="337944">
                <a:tc>
                  <a:txBody>
                    <a:bodyPr/>
                    <a:lstStyle/>
                    <a:p>
                      <a:pPr algn="l" fontAlgn="b"/>
                      <a:r>
                        <a:rPr lang="en-US" sz="1700" b="0" i="0" u="none" strike="noStrike">
                          <a:solidFill>
                            <a:srgbClr val="000000"/>
                          </a:solidFill>
                          <a:effectLst/>
                          <a:latin typeface="Times New Roman"/>
                          <a:cs typeface="Times New Roman"/>
                        </a:rPr>
                        <a:t>Early access to experiment hall 2</a:t>
                      </a:r>
                    </a:p>
                  </a:txBody>
                  <a:tcPr marL="11902" marR="11902" marT="11906" marB="0" anchor="b"/>
                </a:tc>
                <a:tc>
                  <a:txBody>
                    <a:bodyPr/>
                    <a:lstStyle/>
                    <a:p>
                      <a:pPr algn="ctr" fontAlgn="b"/>
                      <a:r>
                        <a:rPr lang="en-US" sz="1700" b="0" i="0" u="none" strike="noStrike" dirty="0">
                          <a:solidFill>
                            <a:srgbClr val="000000"/>
                          </a:solidFill>
                          <a:effectLst/>
                          <a:latin typeface="Times New Roman"/>
                          <a:cs typeface="Times New Roman"/>
                        </a:rPr>
                        <a:t>4-Sep-17</a:t>
                      </a:r>
                    </a:p>
                  </a:txBody>
                  <a:tcPr marL="11902" marR="11902" marT="11906" marB="0" anchor="b"/>
                </a:tc>
              </a:tr>
              <a:tr h="337944">
                <a:tc>
                  <a:txBody>
                    <a:bodyPr/>
                    <a:lstStyle/>
                    <a:p>
                      <a:pPr algn="l" fontAlgn="b"/>
                      <a:r>
                        <a:rPr lang="en-US" sz="1700" b="0" i="0" u="none" strike="noStrike">
                          <a:solidFill>
                            <a:srgbClr val="000000"/>
                          </a:solidFill>
                          <a:effectLst/>
                          <a:latin typeface="Times New Roman"/>
                          <a:cs typeface="Times New Roman"/>
                        </a:rPr>
                        <a:t>Internal decision to fund Instrument 16 within Construction</a:t>
                      </a:r>
                    </a:p>
                  </a:txBody>
                  <a:tcPr marL="11902" marR="11902" marT="11906" marB="0" anchor="b"/>
                </a:tc>
                <a:tc>
                  <a:txBody>
                    <a:bodyPr/>
                    <a:lstStyle/>
                    <a:p>
                      <a:pPr algn="ctr" fontAlgn="b"/>
                      <a:r>
                        <a:rPr lang="en-US" sz="1700" b="0" i="0" u="none" strike="noStrike" dirty="0">
                          <a:solidFill>
                            <a:srgbClr val="000000"/>
                          </a:solidFill>
                          <a:effectLst/>
                          <a:latin typeface="Times New Roman"/>
                          <a:cs typeface="Times New Roman"/>
                        </a:rPr>
                        <a:t>15-Dec-</a:t>
                      </a:r>
                      <a:r>
                        <a:rPr lang="en-US" sz="1700" b="0" i="0" u="none" strike="noStrike" dirty="0" smtClean="0">
                          <a:solidFill>
                            <a:srgbClr val="000000"/>
                          </a:solidFill>
                          <a:effectLst/>
                          <a:latin typeface="Times New Roman"/>
                          <a:cs typeface="Times New Roman"/>
                        </a:rPr>
                        <a:t>17</a:t>
                      </a:r>
                      <a:endParaRPr lang="en-US" sz="1700" b="0" i="0" u="none" strike="noStrike" dirty="0">
                        <a:solidFill>
                          <a:srgbClr val="000000"/>
                        </a:solidFill>
                        <a:effectLst/>
                        <a:latin typeface="Times New Roman"/>
                        <a:cs typeface="Times New Roman"/>
                      </a:endParaRPr>
                    </a:p>
                  </a:txBody>
                  <a:tcPr marL="11902" marR="11902" marT="11906" marB="0" anchor="b"/>
                </a:tc>
              </a:tr>
              <a:tr h="337944">
                <a:tc>
                  <a:txBody>
                    <a:bodyPr/>
                    <a:lstStyle/>
                    <a:p>
                      <a:pPr algn="l" fontAlgn="b"/>
                      <a:r>
                        <a:rPr lang="en-US" sz="1700" b="0" i="0" u="none" strike="noStrike" dirty="0">
                          <a:solidFill>
                            <a:srgbClr val="000000"/>
                          </a:solidFill>
                          <a:effectLst/>
                          <a:latin typeface="Times New Roman"/>
                          <a:cs typeface="Times New Roman"/>
                        </a:rPr>
                        <a:t>Target Systems ready for installation of in-monolith optics package #1 </a:t>
                      </a:r>
                    </a:p>
                  </a:txBody>
                  <a:tcPr marL="11902" marR="11902" marT="11906" marB="0" anchor="b"/>
                </a:tc>
                <a:tc>
                  <a:txBody>
                    <a:bodyPr/>
                    <a:lstStyle/>
                    <a:p>
                      <a:pPr algn="ctr" fontAlgn="b"/>
                      <a:r>
                        <a:rPr lang="en-US" sz="1700" b="0" i="0" u="none" strike="noStrike" dirty="0" smtClean="0">
                          <a:solidFill>
                            <a:srgbClr val="000000"/>
                          </a:solidFill>
                          <a:effectLst/>
                          <a:latin typeface="Times New Roman"/>
                          <a:cs typeface="Times New Roman"/>
                        </a:rPr>
                        <a:t>28-Mar-</a:t>
                      </a:r>
                      <a:r>
                        <a:rPr lang="en-US" sz="1700" b="0" i="0" u="none" strike="noStrike" dirty="0">
                          <a:solidFill>
                            <a:srgbClr val="000000"/>
                          </a:solidFill>
                          <a:effectLst/>
                          <a:latin typeface="Times New Roman"/>
                          <a:cs typeface="Times New Roman"/>
                        </a:rPr>
                        <a:t>18</a:t>
                      </a:r>
                    </a:p>
                  </a:txBody>
                  <a:tcPr marL="11902" marR="11902" marT="11906" marB="0" anchor="b"/>
                </a:tc>
              </a:tr>
              <a:tr h="337944">
                <a:tc>
                  <a:txBody>
                    <a:bodyPr/>
                    <a:lstStyle/>
                    <a:p>
                      <a:pPr algn="l" fontAlgn="b"/>
                      <a:r>
                        <a:rPr lang="en-US" sz="1700" b="0" i="0" u="none" strike="noStrike" dirty="0">
                          <a:solidFill>
                            <a:srgbClr val="000000"/>
                          </a:solidFill>
                          <a:effectLst/>
                          <a:latin typeface="Times New Roman"/>
                          <a:cs typeface="Times New Roman"/>
                        </a:rPr>
                        <a:t>Instrument guide installations begins (Instrument Construction)</a:t>
                      </a:r>
                    </a:p>
                  </a:txBody>
                  <a:tcPr marL="11902" marR="11902" marT="11906" marB="0" anchor="b"/>
                </a:tc>
                <a:tc>
                  <a:txBody>
                    <a:bodyPr/>
                    <a:lstStyle/>
                    <a:p>
                      <a:pPr algn="ctr" fontAlgn="b"/>
                      <a:r>
                        <a:rPr lang="en-US" sz="1700" b="0" i="0" u="none" strike="noStrike" dirty="0">
                          <a:solidFill>
                            <a:srgbClr val="000000"/>
                          </a:solidFill>
                          <a:effectLst/>
                          <a:latin typeface="Times New Roman"/>
                          <a:cs typeface="Times New Roman"/>
                        </a:rPr>
                        <a:t>29-Jun-18</a:t>
                      </a:r>
                    </a:p>
                  </a:txBody>
                  <a:tcPr marL="11902" marR="11902" marT="11906" marB="0" anchor="b"/>
                </a:tc>
              </a:tr>
              <a:tr h="337944">
                <a:tc>
                  <a:txBody>
                    <a:bodyPr/>
                    <a:lstStyle/>
                    <a:p>
                      <a:pPr algn="l" fontAlgn="b"/>
                      <a:r>
                        <a:rPr lang="en-US" sz="1700" b="0" i="0" u="none" strike="noStrike" dirty="0">
                          <a:solidFill>
                            <a:srgbClr val="000000"/>
                          </a:solidFill>
                          <a:effectLst/>
                          <a:latin typeface="Times New Roman"/>
                          <a:cs typeface="Times New Roman"/>
                        </a:rPr>
                        <a:t>Control box (first instrument) ready for installation (ICS)</a:t>
                      </a:r>
                    </a:p>
                  </a:txBody>
                  <a:tcPr marL="11902" marR="11902" marT="11906" marB="0" anchor="b"/>
                </a:tc>
                <a:tc>
                  <a:txBody>
                    <a:bodyPr/>
                    <a:lstStyle/>
                    <a:p>
                      <a:pPr algn="ctr" fontAlgn="b"/>
                      <a:r>
                        <a:rPr lang="en-US" sz="1700" b="0" i="0" u="none" strike="noStrike" dirty="0">
                          <a:solidFill>
                            <a:srgbClr val="000000"/>
                          </a:solidFill>
                          <a:effectLst/>
                          <a:latin typeface="Times New Roman"/>
                          <a:cs typeface="Times New Roman"/>
                        </a:rPr>
                        <a:t>12-Dec-</a:t>
                      </a:r>
                      <a:r>
                        <a:rPr lang="en-US" sz="1700" b="0" i="0" u="none" strike="noStrike" dirty="0" smtClean="0">
                          <a:solidFill>
                            <a:srgbClr val="000000"/>
                          </a:solidFill>
                          <a:effectLst/>
                          <a:latin typeface="Times New Roman"/>
                          <a:cs typeface="Times New Roman"/>
                        </a:rPr>
                        <a:t>18</a:t>
                      </a:r>
                      <a:endParaRPr lang="en-US" sz="1700" b="0" i="0" u="none" strike="noStrike" dirty="0">
                        <a:solidFill>
                          <a:srgbClr val="000000"/>
                        </a:solidFill>
                        <a:effectLst/>
                        <a:latin typeface="Times New Roman"/>
                        <a:cs typeface="Times New Roman"/>
                      </a:endParaRPr>
                    </a:p>
                  </a:txBody>
                  <a:tcPr marL="11902" marR="11902" marT="11906" marB="0" anchor="b"/>
                </a:tc>
              </a:tr>
              <a:tr h="337944">
                <a:tc>
                  <a:txBody>
                    <a:bodyPr/>
                    <a:lstStyle/>
                    <a:p>
                      <a:pPr algn="l" fontAlgn="b"/>
                      <a:r>
                        <a:rPr lang="en-US" sz="1700" b="0" i="0" u="none" strike="noStrike" dirty="0">
                          <a:solidFill>
                            <a:srgbClr val="000000"/>
                          </a:solidFill>
                          <a:effectLst/>
                          <a:latin typeface="Times New Roman"/>
                          <a:cs typeface="Times New Roman"/>
                        </a:rPr>
                        <a:t>Production of timing signal (ICS)</a:t>
                      </a:r>
                    </a:p>
                  </a:txBody>
                  <a:tcPr marL="11902" marR="11902" marT="11906" marB="0" anchor="b"/>
                </a:tc>
                <a:tc>
                  <a:txBody>
                    <a:bodyPr/>
                    <a:lstStyle/>
                    <a:p>
                      <a:pPr algn="ctr" fontAlgn="b"/>
                      <a:r>
                        <a:rPr lang="en-US" sz="1700" b="0" i="0" u="none" strike="noStrike" dirty="0">
                          <a:solidFill>
                            <a:srgbClr val="000000"/>
                          </a:solidFill>
                          <a:effectLst/>
                          <a:latin typeface="Times New Roman"/>
                          <a:cs typeface="Times New Roman"/>
                        </a:rPr>
                        <a:t>12-Dec-</a:t>
                      </a:r>
                      <a:r>
                        <a:rPr lang="en-US" sz="1700" b="0" i="0" u="none" strike="noStrike" dirty="0" smtClean="0">
                          <a:solidFill>
                            <a:srgbClr val="000000"/>
                          </a:solidFill>
                          <a:effectLst/>
                          <a:latin typeface="Times New Roman"/>
                          <a:cs typeface="Times New Roman"/>
                        </a:rPr>
                        <a:t>18</a:t>
                      </a:r>
                      <a:endParaRPr lang="en-US" sz="1700" b="0" i="0" u="none" strike="noStrike" dirty="0">
                        <a:solidFill>
                          <a:srgbClr val="000000"/>
                        </a:solidFill>
                        <a:effectLst/>
                        <a:latin typeface="Times New Roman"/>
                        <a:cs typeface="Times New Roman"/>
                      </a:endParaRPr>
                    </a:p>
                  </a:txBody>
                  <a:tcPr marL="11902" marR="11902" marT="11906" marB="0" anchor="b"/>
                </a:tc>
              </a:tr>
              <a:tr h="337944">
                <a:tc>
                  <a:txBody>
                    <a:bodyPr/>
                    <a:lstStyle/>
                    <a:p>
                      <a:pPr algn="l" fontAlgn="b"/>
                      <a:r>
                        <a:rPr lang="en-US" sz="1700" b="0" i="0" u="none" strike="noStrike" dirty="0">
                          <a:solidFill>
                            <a:srgbClr val="000000"/>
                          </a:solidFill>
                          <a:effectLst/>
                          <a:latin typeface="Times New Roman"/>
                          <a:cs typeface="Times New Roman"/>
                        </a:rPr>
                        <a:t>First Proton on Target</a:t>
                      </a:r>
                    </a:p>
                  </a:txBody>
                  <a:tcPr marL="11902" marR="11902" marT="11906" marB="0" anchor="b"/>
                </a:tc>
                <a:tc>
                  <a:txBody>
                    <a:bodyPr/>
                    <a:lstStyle/>
                    <a:p>
                      <a:pPr algn="ctr" fontAlgn="b"/>
                      <a:r>
                        <a:rPr lang="en-US" sz="1700" b="0" i="0" u="none" strike="noStrike" dirty="0">
                          <a:solidFill>
                            <a:srgbClr val="000000"/>
                          </a:solidFill>
                          <a:effectLst/>
                          <a:latin typeface="Times New Roman"/>
                          <a:cs typeface="Times New Roman"/>
                        </a:rPr>
                        <a:t>28</a:t>
                      </a:r>
                      <a:r>
                        <a:rPr lang="en-US" sz="1700" b="0" i="0" u="none" strike="noStrike" dirty="0" smtClean="0">
                          <a:solidFill>
                            <a:srgbClr val="000000"/>
                          </a:solidFill>
                          <a:effectLst/>
                          <a:latin typeface="Times New Roman"/>
                          <a:cs typeface="Times New Roman"/>
                        </a:rPr>
                        <a:t>-May-19</a:t>
                      </a:r>
                      <a:endParaRPr lang="en-US" sz="1700" b="0" i="0" u="none" strike="noStrike" dirty="0">
                        <a:solidFill>
                          <a:srgbClr val="000000"/>
                        </a:solidFill>
                        <a:effectLst/>
                        <a:latin typeface="Times New Roman"/>
                        <a:cs typeface="Times New Roman"/>
                      </a:endParaRPr>
                    </a:p>
                  </a:txBody>
                  <a:tcPr marL="11902" marR="11902" marT="11906" marB="0" anchor="b"/>
                </a:tc>
              </a:tr>
              <a:tr h="337944">
                <a:tc>
                  <a:txBody>
                    <a:bodyPr/>
                    <a:lstStyle/>
                    <a:p>
                      <a:pPr algn="l" fontAlgn="b"/>
                      <a:r>
                        <a:rPr lang="en-US" sz="1700" b="0" i="0" u="none" strike="noStrike" dirty="0" smtClean="0">
                          <a:solidFill>
                            <a:srgbClr val="000000"/>
                          </a:solidFill>
                          <a:effectLst/>
                          <a:latin typeface="Times New Roman"/>
                          <a:cs typeface="Times New Roman"/>
                        </a:rPr>
                        <a:t>Instrument</a:t>
                      </a:r>
                      <a:r>
                        <a:rPr lang="en-US" sz="1700" b="0" i="0" u="none" strike="noStrike" baseline="0" dirty="0" smtClean="0">
                          <a:solidFill>
                            <a:srgbClr val="000000"/>
                          </a:solidFill>
                          <a:effectLst/>
                          <a:latin typeface="Times New Roman"/>
                          <a:cs typeface="Times New Roman"/>
                        </a:rPr>
                        <a:t> hall ready for neutrons</a:t>
                      </a:r>
                      <a:endParaRPr lang="en-US" sz="1700" b="0" i="0" u="none" strike="noStrike" dirty="0">
                        <a:solidFill>
                          <a:srgbClr val="000000"/>
                        </a:solidFill>
                        <a:effectLst/>
                        <a:latin typeface="Times New Roman"/>
                        <a:cs typeface="Times New Roman"/>
                      </a:endParaRPr>
                    </a:p>
                  </a:txBody>
                  <a:tcPr marL="11902" marR="11902" marT="11906" marB="0" anchor="b"/>
                </a:tc>
                <a:tc>
                  <a:txBody>
                    <a:bodyPr/>
                    <a:lstStyle/>
                    <a:p>
                      <a:pPr algn="ctr" fontAlgn="b"/>
                      <a:r>
                        <a:rPr lang="en-US" sz="1700" b="0" i="0" u="none" strike="noStrike" dirty="0" smtClean="0">
                          <a:solidFill>
                            <a:srgbClr val="000000"/>
                          </a:solidFill>
                          <a:effectLst/>
                          <a:latin typeface="Times New Roman"/>
                          <a:cs typeface="Times New Roman"/>
                        </a:rPr>
                        <a:t>10-Sep-19</a:t>
                      </a:r>
                      <a:endParaRPr lang="en-US" sz="1700" b="0" i="0" u="none" strike="noStrike" dirty="0">
                        <a:solidFill>
                          <a:srgbClr val="000000"/>
                        </a:solidFill>
                        <a:effectLst/>
                        <a:latin typeface="Times New Roman"/>
                        <a:cs typeface="Times New Roman"/>
                      </a:endParaRPr>
                    </a:p>
                  </a:txBody>
                  <a:tcPr marL="11902" marR="11902" marT="11906" marB="0" anchor="b"/>
                </a:tc>
              </a:tr>
              <a:tr h="337944">
                <a:tc>
                  <a:txBody>
                    <a:bodyPr/>
                    <a:lstStyle/>
                    <a:p>
                      <a:pPr algn="l" fontAlgn="b"/>
                      <a:r>
                        <a:rPr lang="en-US" sz="1700" b="0" i="0" u="none" strike="noStrike" dirty="0">
                          <a:solidFill>
                            <a:srgbClr val="000000"/>
                          </a:solidFill>
                          <a:effectLst/>
                          <a:latin typeface="Times New Roman"/>
                          <a:cs typeface="Times New Roman"/>
                        </a:rPr>
                        <a:t>TG5 Readiness for "Hot" Commissioning and Operations Instrument #1/#2/#3</a:t>
                      </a:r>
                    </a:p>
                  </a:txBody>
                  <a:tcPr marL="11902" marR="11902" marT="11906" marB="0" anchor="b"/>
                </a:tc>
                <a:tc>
                  <a:txBody>
                    <a:bodyPr/>
                    <a:lstStyle/>
                    <a:p>
                      <a:pPr algn="ctr" fontAlgn="b"/>
                      <a:r>
                        <a:rPr lang="en-US" sz="1700" b="0" i="0" u="none" strike="noStrike" dirty="0">
                          <a:solidFill>
                            <a:srgbClr val="000000"/>
                          </a:solidFill>
                          <a:effectLst/>
                          <a:latin typeface="Times New Roman"/>
                          <a:cs typeface="Times New Roman"/>
                        </a:rPr>
                        <a:t>17-Dec-19</a:t>
                      </a:r>
                    </a:p>
                  </a:txBody>
                  <a:tcPr marL="11902" marR="11902" marT="11906" marB="0" anchor="b"/>
                </a:tc>
              </a:tr>
              <a:tr h="337944">
                <a:tc>
                  <a:txBody>
                    <a:bodyPr/>
                    <a:lstStyle/>
                    <a:p>
                      <a:pPr algn="l" fontAlgn="b"/>
                      <a:r>
                        <a:rPr lang="en-US" sz="1700" b="0" i="0" u="none" strike="noStrike" dirty="0">
                          <a:solidFill>
                            <a:srgbClr val="000000"/>
                          </a:solidFill>
                          <a:effectLst/>
                          <a:latin typeface="Times New Roman"/>
                          <a:cs typeface="Times New Roman"/>
                        </a:rPr>
                        <a:t>Commencement of User Program on first instruments</a:t>
                      </a:r>
                    </a:p>
                  </a:txBody>
                  <a:tcPr marL="11902" marR="11902" marT="11906" marB="0" anchor="b"/>
                </a:tc>
                <a:tc>
                  <a:txBody>
                    <a:bodyPr/>
                    <a:lstStyle/>
                    <a:p>
                      <a:pPr algn="ctr" fontAlgn="b"/>
                      <a:r>
                        <a:rPr lang="en-US" sz="1700" b="0" i="0" u="none" strike="noStrike" dirty="0">
                          <a:solidFill>
                            <a:srgbClr val="000000"/>
                          </a:solidFill>
                          <a:effectLst/>
                          <a:latin typeface="Times New Roman"/>
                          <a:cs typeface="Times New Roman"/>
                        </a:rPr>
                        <a:t>31-Mar-</a:t>
                      </a:r>
                      <a:r>
                        <a:rPr lang="en-US" sz="1700" b="0" i="0" u="none" strike="noStrike" dirty="0" smtClean="0">
                          <a:solidFill>
                            <a:srgbClr val="000000"/>
                          </a:solidFill>
                          <a:effectLst/>
                          <a:latin typeface="Times New Roman"/>
                          <a:cs typeface="Times New Roman"/>
                        </a:rPr>
                        <a:t>23</a:t>
                      </a:r>
                    </a:p>
                  </a:txBody>
                  <a:tcPr marL="11902" marR="11902" marT="11906" marB="0" anchor="b"/>
                </a:tc>
              </a:tr>
              <a:tr h="337944">
                <a:tc>
                  <a:txBody>
                    <a:bodyPr/>
                    <a:lstStyle/>
                    <a:p>
                      <a:pPr algn="l" fontAlgn="b"/>
                      <a:r>
                        <a:rPr lang="en-US" sz="1700" b="0" i="0" u="none" strike="noStrike" dirty="0">
                          <a:solidFill>
                            <a:srgbClr val="000000"/>
                          </a:solidFill>
                          <a:effectLst/>
                          <a:latin typeface="Times New Roman"/>
                          <a:cs typeface="Times New Roman"/>
                        </a:rPr>
                        <a:t>END of Instrument Construction WP - Construction Phase</a:t>
                      </a:r>
                    </a:p>
                  </a:txBody>
                  <a:tcPr marL="11902" marR="11902" marT="11906" marB="0" anchor="b"/>
                </a:tc>
                <a:tc>
                  <a:txBody>
                    <a:bodyPr/>
                    <a:lstStyle/>
                    <a:p>
                      <a:pPr algn="ctr" fontAlgn="b"/>
                      <a:r>
                        <a:rPr lang="en-US" sz="1700" b="0" i="0" u="none" strike="noStrike" dirty="0">
                          <a:solidFill>
                            <a:srgbClr val="000000"/>
                          </a:solidFill>
                          <a:effectLst/>
                          <a:latin typeface="Times New Roman"/>
                          <a:cs typeface="Times New Roman"/>
                        </a:rPr>
                        <a:t>15-Dec-25</a:t>
                      </a:r>
                    </a:p>
                  </a:txBody>
                  <a:tcPr marL="11902" marR="11902" marT="11906" marB="0" anchor="b"/>
                </a:tc>
              </a:tr>
            </a:tbl>
          </a:graphicData>
        </a:graphic>
      </p:graphicFrame>
      <p:sp>
        <p:nvSpPr>
          <p:cNvPr id="4" name="Slide Number Placeholder 3"/>
          <p:cNvSpPr>
            <a:spLocks noGrp="1"/>
          </p:cNvSpPr>
          <p:nvPr>
            <p:ph type="sldNum" sz="quarter" idx="12"/>
          </p:nvPr>
        </p:nvSpPr>
        <p:spPr/>
        <p:txBody>
          <a:bodyPr/>
          <a:lstStyle/>
          <a:p>
            <a:fld id="{551115BC-487E-4422-894C-CB7CD3E79223}" type="slidenum">
              <a:rPr lang="sv-SE" smtClean="0"/>
              <a:t>14</a:t>
            </a:fld>
            <a:endParaRPr lang="sv-SE"/>
          </a:p>
        </p:txBody>
      </p:sp>
    </p:spTree>
    <p:extLst>
      <p:ext uri="{BB962C8B-B14F-4D97-AF65-F5344CB8AC3E}">
        <p14:creationId xmlns:p14="http://schemas.microsoft.com/office/powerpoint/2010/main" val="1618714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Interfaces with Target Systems</a:t>
            </a:r>
            <a:endParaRPr lang="en-US" dirty="0"/>
          </a:p>
        </p:txBody>
      </p:sp>
      <p:sp>
        <p:nvSpPr>
          <p:cNvPr id="3" name="Content Placeholder 2"/>
          <p:cNvSpPr>
            <a:spLocks noGrp="1"/>
          </p:cNvSpPr>
          <p:nvPr>
            <p:ph idx="1"/>
          </p:nvPr>
        </p:nvSpPr>
        <p:spPr/>
        <p:txBody>
          <a:bodyPr/>
          <a:lstStyle/>
          <a:p>
            <a:r>
              <a:rPr lang="en-US" dirty="0" smtClean="0"/>
              <a:t>Monthly management meeting between Target and Science (encouraging regular full communications)</a:t>
            </a:r>
          </a:p>
          <a:p>
            <a:r>
              <a:rPr lang="en-US" dirty="0" smtClean="0"/>
              <a:t>Target Monolith and Instrument Bunker meetings (to come to common definitions about the space)</a:t>
            </a:r>
          </a:p>
          <a:p>
            <a:r>
              <a:rPr lang="en-US" dirty="0" smtClean="0"/>
              <a:t>Weekly meeting on shutter related issues </a:t>
            </a:r>
          </a:p>
          <a:p>
            <a:pPr lvl="1"/>
            <a:r>
              <a:rPr lang="en-US" dirty="0" smtClean="0"/>
              <a:t>Currently a two party meeting to ensure clarity and begin to define the questions</a:t>
            </a:r>
          </a:p>
          <a:p>
            <a:pPr lvl="1"/>
            <a:r>
              <a:rPr lang="en-US" dirty="0" smtClean="0"/>
              <a:t>Will shortly become a larger, detail engineering meeting </a:t>
            </a:r>
          </a:p>
          <a:p>
            <a:pPr marL="0" indent="0">
              <a:buNone/>
            </a:pP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15</a:t>
            </a:fld>
            <a:endParaRPr lang="sv-SE"/>
          </a:p>
        </p:txBody>
      </p:sp>
    </p:spTree>
    <p:extLst>
      <p:ext uri="{BB962C8B-B14F-4D97-AF65-F5344CB8AC3E}">
        <p14:creationId xmlns:p14="http://schemas.microsoft.com/office/powerpoint/2010/main" val="382295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Goals</a:t>
            </a:r>
            <a:endParaRPr lang="en-US" dirty="0"/>
          </a:p>
        </p:txBody>
      </p:sp>
      <p:sp>
        <p:nvSpPr>
          <p:cNvPr id="3" name="Content Placeholder 2"/>
          <p:cNvSpPr>
            <a:spLocks noGrp="1"/>
          </p:cNvSpPr>
          <p:nvPr>
            <p:ph idx="1"/>
          </p:nvPr>
        </p:nvSpPr>
        <p:spPr/>
        <p:txBody>
          <a:bodyPr/>
          <a:lstStyle/>
          <a:p>
            <a:r>
              <a:rPr lang="en-US" dirty="0" smtClean="0"/>
              <a:t>Have an integrated shielding plan throughout the facility</a:t>
            </a:r>
          </a:p>
          <a:p>
            <a:r>
              <a:rPr lang="en-US" dirty="0" smtClean="0"/>
              <a:t>Once a full plan is defined, determine scope and cost responsibility for each party.</a:t>
            </a:r>
          </a:p>
          <a:p>
            <a:r>
              <a:rPr lang="en-US" dirty="0" smtClean="0"/>
              <a:t>Have harmonious relations between Science and Target</a:t>
            </a:r>
          </a:p>
          <a:p>
            <a:pPr marL="0" indent="0">
              <a:buNone/>
            </a:pP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16</a:t>
            </a:fld>
            <a:endParaRPr lang="sv-SE"/>
          </a:p>
        </p:txBody>
      </p:sp>
    </p:spTree>
    <p:extLst>
      <p:ext uri="{BB962C8B-B14F-4D97-AF65-F5344CB8AC3E}">
        <p14:creationId xmlns:p14="http://schemas.microsoft.com/office/powerpoint/2010/main" val="2826440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Organization</a:t>
            </a:r>
            <a:endParaRPr lang="en-US" noProof="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55696669"/>
              </p:ext>
            </p:extLst>
          </p:nvPr>
        </p:nvGraphicFramePr>
        <p:xfrm>
          <a:off x="457200" y="1556792"/>
          <a:ext cx="850728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551115BC-487E-4422-894C-CB7CD3E79223}" type="slidenum">
              <a:rPr lang="sv-SE" smtClean="0"/>
              <a:t>2</a:t>
            </a:fld>
            <a:endParaRPr lang="sv-SE"/>
          </a:p>
        </p:txBody>
      </p:sp>
    </p:spTree>
    <p:extLst>
      <p:ext uri="{BB962C8B-B14F-4D97-AF65-F5344CB8AC3E}">
        <p14:creationId xmlns:p14="http://schemas.microsoft.com/office/powerpoint/2010/main" val="323287763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Organization</a:t>
            </a:r>
            <a:endParaRPr lang="en-US" noProof="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44985966"/>
              </p:ext>
            </p:extLst>
          </p:nvPr>
        </p:nvGraphicFramePr>
        <p:xfrm>
          <a:off x="457200" y="1556792"/>
          <a:ext cx="850728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551115BC-487E-4422-894C-CB7CD3E79223}" type="slidenum">
              <a:rPr lang="sv-SE" smtClean="0"/>
              <a:t>3</a:t>
            </a:fld>
            <a:endParaRPr lang="sv-SE"/>
          </a:p>
        </p:txBody>
      </p:sp>
      <p:sp>
        <p:nvSpPr>
          <p:cNvPr id="6" name="Rectangle 5"/>
          <p:cNvSpPr/>
          <p:nvPr/>
        </p:nvSpPr>
        <p:spPr>
          <a:xfrm>
            <a:off x="107504" y="3429000"/>
            <a:ext cx="7560840" cy="504056"/>
          </a:xfrm>
          <a:prstGeom prst="rect">
            <a:avLst/>
          </a:prstGeom>
          <a:solidFill>
            <a:schemeClr val="accent4">
              <a:lumMod val="60000"/>
              <a:lumOff val="40000"/>
              <a:alpha val="2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NMX Instrument Project</a:t>
            </a:r>
            <a:endParaRPr lang="en-US" dirty="0">
              <a:solidFill>
                <a:schemeClr val="tx1"/>
              </a:solidFill>
            </a:endParaRPr>
          </a:p>
        </p:txBody>
      </p:sp>
      <p:sp>
        <p:nvSpPr>
          <p:cNvPr id="7" name="Rectangle 6"/>
          <p:cNvSpPr/>
          <p:nvPr/>
        </p:nvSpPr>
        <p:spPr>
          <a:xfrm>
            <a:off x="107504" y="4293096"/>
            <a:ext cx="7560840" cy="504056"/>
          </a:xfrm>
          <a:prstGeom prst="rect">
            <a:avLst/>
          </a:prstGeom>
          <a:solidFill>
            <a:schemeClr val="accent4">
              <a:lumMod val="60000"/>
              <a:lumOff val="40000"/>
              <a:alpha val="2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LOKI Instrument Project </a:t>
            </a:r>
            <a:endParaRPr lang="en-US" dirty="0">
              <a:solidFill>
                <a:schemeClr val="tx1"/>
              </a:solidFill>
            </a:endParaRPr>
          </a:p>
        </p:txBody>
      </p:sp>
      <p:sp>
        <p:nvSpPr>
          <p:cNvPr id="8" name="Rectangle 7"/>
          <p:cNvSpPr/>
          <p:nvPr/>
        </p:nvSpPr>
        <p:spPr>
          <a:xfrm>
            <a:off x="107504" y="5157192"/>
            <a:ext cx="7560840" cy="504056"/>
          </a:xfrm>
          <a:prstGeom prst="rect">
            <a:avLst/>
          </a:prstGeom>
          <a:solidFill>
            <a:schemeClr val="accent4">
              <a:lumMod val="60000"/>
              <a:lumOff val="40000"/>
              <a:alpha val="2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ODIN Instrument Project</a:t>
            </a:r>
            <a:endParaRPr lang="en-US" dirty="0">
              <a:solidFill>
                <a:schemeClr val="tx1"/>
              </a:solidFill>
            </a:endParaRPr>
          </a:p>
        </p:txBody>
      </p:sp>
      <p:sp>
        <p:nvSpPr>
          <p:cNvPr id="9" name="Rectangle 8"/>
          <p:cNvSpPr/>
          <p:nvPr/>
        </p:nvSpPr>
        <p:spPr>
          <a:xfrm>
            <a:off x="107504" y="6021288"/>
            <a:ext cx="7560840" cy="504056"/>
          </a:xfrm>
          <a:prstGeom prst="rect">
            <a:avLst/>
          </a:prstGeom>
          <a:solidFill>
            <a:schemeClr val="accent4">
              <a:lumMod val="60000"/>
              <a:lumOff val="40000"/>
              <a:alpha val="2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Bunker Project</a:t>
            </a:r>
            <a:endParaRPr lang="en-US" dirty="0">
              <a:solidFill>
                <a:schemeClr val="tx1"/>
              </a:solidFill>
            </a:endParaRPr>
          </a:p>
        </p:txBody>
      </p:sp>
    </p:spTree>
    <p:extLst>
      <p:ext uri="{BB962C8B-B14F-4D97-AF65-F5344CB8AC3E}">
        <p14:creationId xmlns:p14="http://schemas.microsoft.com/office/powerpoint/2010/main" val="5476657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5980"/>
            <a:ext cx="8229600" cy="603264"/>
          </a:xfrm>
        </p:spPr>
        <p:txBody>
          <a:bodyPr>
            <a:normAutofit fontScale="90000"/>
          </a:bodyPr>
          <a:lstStyle/>
          <a:p>
            <a:r>
              <a:rPr lang="en-US" sz="3400" dirty="0"/>
              <a:t>Bunker – Preliminary view</a:t>
            </a:r>
            <a:endParaRPr lang="en-US" sz="3600" dirty="0">
              <a:solidFill>
                <a:srgbClr val="FF0000"/>
              </a:solidFill>
            </a:endParaRPr>
          </a:p>
        </p:txBody>
      </p:sp>
      <p:pic>
        <p:nvPicPr>
          <p:cNvPr id="7" name="Content Placeholder 6" descr="bunker V02_3.JPG"/>
          <p:cNvPicPr>
            <a:picLocks noGrp="1" noChangeAspect="1"/>
          </p:cNvPicPr>
          <p:nvPr>
            <p:ph idx="1"/>
          </p:nvPr>
        </p:nvPicPr>
        <p:blipFill>
          <a:blip r:embed="rId2">
            <a:extLst>
              <a:ext uri="{28A0092B-C50C-407E-A947-70E740481C1C}">
                <a14:useLocalDpi xmlns:a14="http://schemas.microsoft.com/office/drawing/2010/main" val="0"/>
              </a:ext>
            </a:extLst>
          </a:blip>
          <a:srcRect l="662" r="662"/>
          <a:stretch>
            <a:fillRect/>
          </a:stretch>
        </p:blipFill>
        <p:spPr>
          <a:xfrm>
            <a:off x="569993" y="1753270"/>
            <a:ext cx="7778140" cy="4806279"/>
          </a:xfrm>
        </p:spPr>
      </p:pic>
    </p:spTree>
    <p:extLst>
      <p:ext uri="{BB962C8B-B14F-4D97-AF65-F5344CB8AC3E}">
        <p14:creationId xmlns:p14="http://schemas.microsoft.com/office/powerpoint/2010/main" val="184294376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5980"/>
            <a:ext cx="8229600" cy="603264"/>
          </a:xfrm>
        </p:spPr>
        <p:txBody>
          <a:bodyPr>
            <a:normAutofit fontScale="90000"/>
          </a:bodyPr>
          <a:lstStyle/>
          <a:p>
            <a:r>
              <a:rPr lang="en-US" sz="3400" dirty="0"/>
              <a:t>Shielding Bunker Functional Requirements</a:t>
            </a:r>
            <a:endParaRPr lang="en-US" sz="3600" dirty="0">
              <a:solidFill>
                <a:srgbClr val="FF0000"/>
              </a:solidFill>
            </a:endParaRPr>
          </a:p>
        </p:txBody>
      </p:sp>
      <p:sp>
        <p:nvSpPr>
          <p:cNvPr id="3" name="Content Placeholder 2"/>
          <p:cNvSpPr>
            <a:spLocks noGrp="1"/>
          </p:cNvSpPr>
          <p:nvPr>
            <p:ph idx="1"/>
          </p:nvPr>
        </p:nvSpPr>
        <p:spPr>
          <a:xfrm>
            <a:off x="457199" y="1763991"/>
            <a:ext cx="8432991" cy="4764174"/>
          </a:xfrm>
        </p:spPr>
        <p:txBody>
          <a:bodyPr>
            <a:normAutofit/>
          </a:bodyPr>
          <a:lstStyle/>
          <a:p>
            <a:pPr marL="0" indent="0">
              <a:buNone/>
            </a:pPr>
            <a:r>
              <a:rPr lang="en-US" sz="2400" dirty="0" smtClean="0">
                <a:solidFill>
                  <a:srgbClr val="000000"/>
                </a:solidFill>
              </a:rPr>
              <a:t>Primary:  Provide radiation shielding for human protection, with dose rates of </a:t>
            </a:r>
            <a:r>
              <a:rPr lang="el-GR" sz="2400" dirty="0" smtClean="0">
                <a:solidFill>
                  <a:srgbClr val="000000"/>
                </a:solidFill>
              </a:rPr>
              <a:t>&lt; </a:t>
            </a:r>
            <a:r>
              <a:rPr lang="en-US" sz="2400" dirty="0">
                <a:solidFill>
                  <a:srgbClr val="000000"/>
                </a:solidFill>
              </a:rPr>
              <a:t>2</a:t>
            </a:r>
            <a:r>
              <a:rPr lang="el-GR" sz="2400" dirty="0" smtClean="0">
                <a:solidFill>
                  <a:srgbClr val="000000"/>
                </a:solidFill>
              </a:rPr>
              <a:t> </a:t>
            </a:r>
            <a:r>
              <a:rPr lang="el-GR" sz="2400" dirty="0">
                <a:solidFill>
                  <a:srgbClr val="000000"/>
                </a:solidFill>
              </a:rPr>
              <a:t>μSv</a:t>
            </a:r>
            <a:r>
              <a:rPr lang="el-GR" sz="2400" dirty="0" smtClean="0">
                <a:solidFill>
                  <a:srgbClr val="000000"/>
                </a:solidFill>
              </a:rPr>
              <a:t>/</a:t>
            </a:r>
            <a:r>
              <a:rPr lang="en-US" sz="2400" dirty="0" smtClean="0">
                <a:solidFill>
                  <a:srgbClr val="000000"/>
                </a:solidFill>
              </a:rPr>
              <a:t>h in areas where persons may work. </a:t>
            </a:r>
            <a:endParaRPr lang="en-US" sz="2400" dirty="0">
              <a:solidFill>
                <a:srgbClr val="000000"/>
              </a:solidFill>
            </a:endParaRPr>
          </a:p>
          <a:p>
            <a:pPr marL="0" indent="0">
              <a:buNone/>
            </a:pPr>
            <a:r>
              <a:rPr lang="en-US" sz="2400" dirty="0" smtClean="0">
                <a:solidFill>
                  <a:srgbClr val="000000"/>
                </a:solidFill>
              </a:rPr>
              <a:t>Requirement Source:  ESS</a:t>
            </a:r>
            <a:r>
              <a:rPr lang="en-US" sz="2400" dirty="0">
                <a:solidFill>
                  <a:srgbClr val="000000"/>
                </a:solidFill>
              </a:rPr>
              <a:t>-0003520</a:t>
            </a:r>
            <a:endParaRPr lang="en-US" sz="2400" dirty="0" smtClean="0">
              <a:solidFill>
                <a:srgbClr val="000000"/>
              </a:solidFill>
            </a:endParaRPr>
          </a:p>
          <a:p>
            <a:pPr marL="0" indent="0">
              <a:buNone/>
            </a:pPr>
            <a:endParaRPr lang="en-US" sz="2400" dirty="0" smtClean="0">
              <a:solidFill>
                <a:srgbClr val="000000"/>
              </a:solidFill>
            </a:endParaRPr>
          </a:p>
          <a:p>
            <a:pPr marL="0" indent="0">
              <a:buNone/>
            </a:pPr>
            <a:r>
              <a:rPr lang="en-US" sz="2400" dirty="0" smtClean="0">
                <a:solidFill>
                  <a:srgbClr val="000000"/>
                </a:solidFill>
              </a:rPr>
              <a:t>Secondary:  Reduce background levels of radiation for neutron scattering instruments by limiting emittance to ≤ 5x10^4 hadrons greater than 10MeV energy per square meter per second.</a:t>
            </a:r>
          </a:p>
          <a:p>
            <a:pPr marL="0" indent="0">
              <a:buNone/>
            </a:pPr>
            <a:r>
              <a:rPr lang="en-US" sz="2400" dirty="0" smtClean="0">
                <a:solidFill>
                  <a:srgbClr val="000000"/>
                </a:solidFill>
              </a:rPr>
              <a:t>Requirement Source:  Optics and Shielding Group</a:t>
            </a:r>
            <a:endParaRPr lang="en-US" sz="2400" dirty="0">
              <a:solidFill>
                <a:srgbClr val="000000"/>
              </a:solidFill>
            </a:endParaRPr>
          </a:p>
        </p:txBody>
      </p:sp>
    </p:spTree>
    <p:extLst>
      <p:ext uri="{BB962C8B-B14F-4D97-AF65-F5344CB8AC3E}">
        <p14:creationId xmlns:p14="http://schemas.microsoft.com/office/powerpoint/2010/main" val="36282336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Bunker Plan 2014</a:t>
            </a:r>
            <a:endParaRPr lang="en-US" noProof="0"/>
          </a:p>
        </p:txBody>
      </p:sp>
      <p:sp>
        <p:nvSpPr>
          <p:cNvPr id="3" name="Content Placeholder 2"/>
          <p:cNvSpPr>
            <a:spLocks noGrp="1"/>
          </p:cNvSpPr>
          <p:nvPr>
            <p:ph idx="1"/>
          </p:nvPr>
        </p:nvSpPr>
        <p:spPr/>
        <p:txBody>
          <a:bodyPr/>
          <a:lstStyle/>
          <a:p>
            <a:r>
              <a:rPr lang="en-US" noProof="0" dirty="0" smtClean="0"/>
              <a:t>Design</a:t>
            </a:r>
          </a:p>
          <a:p>
            <a:pPr lvl="1"/>
            <a:r>
              <a:rPr lang="en-US" noProof="0" dirty="0" smtClean="0"/>
              <a:t>Preliminary modeling</a:t>
            </a:r>
          </a:p>
          <a:p>
            <a:pPr lvl="1"/>
            <a:r>
              <a:rPr lang="en-US" noProof="0" dirty="0" smtClean="0"/>
              <a:t>Shape (including structural)</a:t>
            </a:r>
          </a:p>
          <a:p>
            <a:pPr lvl="1"/>
            <a:r>
              <a:rPr lang="en-US" noProof="0" dirty="0" smtClean="0"/>
              <a:t>Layout </a:t>
            </a:r>
          </a:p>
          <a:p>
            <a:r>
              <a:rPr lang="en-US" noProof="0" dirty="0" smtClean="0"/>
              <a:t>Materials Development</a:t>
            </a:r>
          </a:p>
          <a:p>
            <a:pPr lvl="1"/>
            <a:r>
              <a:rPr lang="en-US" noProof="0" dirty="0" smtClean="0"/>
              <a:t>Concrete types/evaluation of TUM shielding mix</a:t>
            </a:r>
          </a:p>
          <a:p>
            <a:pPr lvl="1"/>
            <a:r>
              <a:rPr lang="en-US" noProof="0" dirty="0" smtClean="0"/>
              <a:t>Find cheap/free materials (military/civil </a:t>
            </a:r>
            <a:r>
              <a:rPr lang="en-US" noProof="0" dirty="0" err="1" smtClean="0"/>
              <a:t>eng.</a:t>
            </a:r>
            <a:r>
              <a:rPr lang="en-US" noProof="0" dirty="0" smtClean="0"/>
              <a:t> waste, blast furnace waste?)</a:t>
            </a:r>
          </a:p>
          <a:p>
            <a:r>
              <a:rPr lang="en-US" dirty="0" smtClean="0"/>
              <a:t>Project Plan refinement</a:t>
            </a:r>
            <a:endParaRPr lang="en-US" noProof="0" dirty="0" smtClean="0"/>
          </a:p>
          <a:p>
            <a:pPr lvl="1"/>
            <a:endParaRPr lang="en-US" noProof="0" dirty="0"/>
          </a:p>
        </p:txBody>
      </p:sp>
      <p:sp>
        <p:nvSpPr>
          <p:cNvPr id="4" name="Slide Number Placeholder 3"/>
          <p:cNvSpPr>
            <a:spLocks noGrp="1"/>
          </p:cNvSpPr>
          <p:nvPr>
            <p:ph type="sldNum" sz="quarter" idx="12"/>
          </p:nvPr>
        </p:nvSpPr>
        <p:spPr/>
        <p:txBody>
          <a:bodyPr/>
          <a:lstStyle/>
          <a:p>
            <a:fld id="{551115BC-487E-4422-894C-CB7CD3E79223}" type="slidenum">
              <a:rPr lang="sv-SE" smtClean="0"/>
              <a:t>6</a:t>
            </a:fld>
            <a:endParaRPr lang="sv-SE"/>
          </a:p>
        </p:txBody>
      </p:sp>
    </p:spTree>
    <p:extLst>
      <p:ext uri="{BB962C8B-B14F-4D97-AF65-F5344CB8AC3E}">
        <p14:creationId xmlns:p14="http://schemas.microsoft.com/office/powerpoint/2010/main" val="3175584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Bunker Plan Risks</a:t>
            </a:r>
            <a:endParaRPr lang="en-US" noProof="0"/>
          </a:p>
        </p:txBody>
      </p:sp>
      <p:sp>
        <p:nvSpPr>
          <p:cNvPr id="3" name="Content Placeholder 2"/>
          <p:cNvSpPr>
            <a:spLocks noGrp="1"/>
          </p:cNvSpPr>
          <p:nvPr>
            <p:ph idx="1"/>
          </p:nvPr>
        </p:nvSpPr>
        <p:spPr/>
        <p:txBody>
          <a:bodyPr/>
          <a:lstStyle/>
          <a:p>
            <a:r>
              <a:rPr lang="en-US" noProof="0" dirty="0" smtClean="0"/>
              <a:t>Engineering does not fit with instrument layout details</a:t>
            </a:r>
          </a:p>
          <a:p>
            <a:r>
              <a:rPr lang="en-US" noProof="0" dirty="0" smtClean="0"/>
              <a:t>Complexity – impact on operations and maintenance</a:t>
            </a:r>
          </a:p>
          <a:p>
            <a:r>
              <a:rPr lang="en-US" noProof="0" dirty="0" smtClean="0"/>
              <a:t>Earthquake surety impacts capability</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7</a:t>
            </a:fld>
            <a:endParaRPr lang="sv-SE"/>
          </a:p>
        </p:txBody>
      </p:sp>
    </p:spTree>
    <p:extLst>
      <p:ext uri="{BB962C8B-B14F-4D97-AF65-F5344CB8AC3E}">
        <p14:creationId xmlns:p14="http://schemas.microsoft.com/office/powerpoint/2010/main" val="4031615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Bunker Plan 2015+</a:t>
            </a:r>
            <a:endParaRPr lang="en-US" noProof="0" dirty="0"/>
          </a:p>
        </p:txBody>
      </p:sp>
      <p:sp>
        <p:nvSpPr>
          <p:cNvPr id="3" name="Content Placeholder 2"/>
          <p:cNvSpPr>
            <a:spLocks noGrp="1"/>
          </p:cNvSpPr>
          <p:nvPr>
            <p:ph idx="1"/>
          </p:nvPr>
        </p:nvSpPr>
        <p:spPr/>
        <p:txBody>
          <a:bodyPr>
            <a:normAutofit lnSpcReduction="10000"/>
          </a:bodyPr>
          <a:lstStyle/>
          <a:p>
            <a:r>
              <a:rPr lang="en-US" dirty="0" smtClean="0"/>
              <a:t>2015</a:t>
            </a:r>
          </a:p>
          <a:p>
            <a:pPr lvl="1"/>
            <a:r>
              <a:rPr lang="en-US" dirty="0" smtClean="0"/>
              <a:t>Prototyping</a:t>
            </a:r>
          </a:p>
          <a:p>
            <a:pPr lvl="1"/>
            <a:r>
              <a:rPr lang="en-US" noProof="0" dirty="0" smtClean="0"/>
              <a:t>Final design and full drawing</a:t>
            </a:r>
          </a:p>
          <a:p>
            <a:pPr lvl="1"/>
            <a:r>
              <a:rPr lang="en-US" dirty="0" smtClean="0"/>
              <a:t>Begin Procurements</a:t>
            </a:r>
          </a:p>
          <a:p>
            <a:r>
              <a:rPr lang="en-US" dirty="0" smtClean="0"/>
              <a:t>2016</a:t>
            </a:r>
          </a:p>
          <a:p>
            <a:pPr lvl="1"/>
            <a:r>
              <a:rPr lang="en-US" dirty="0" smtClean="0"/>
              <a:t>Procurements continue</a:t>
            </a:r>
          </a:p>
          <a:p>
            <a:pPr lvl="1"/>
            <a:r>
              <a:rPr lang="en-US" dirty="0" smtClean="0"/>
              <a:t>Installation Plan</a:t>
            </a:r>
          </a:p>
          <a:p>
            <a:pPr lvl="1"/>
            <a:r>
              <a:rPr lang="en-US" dirty="0" smtClean="0"/>
              <a:t>Construction of base shielding in Experiment Hall</a:t>
            </a:r>
          </a:p>
          <a:p>
            <a:r>
              <a:rPr lang="en-US" dirty="0" smtClean="0"/>
              <a:t>2017</a:t>
            </a:r>
          </a:p>
          <a:p>
            <a:pPr lvl="1"/>
            <a:r>
              <a:rPr lang="en-US" dirty="0" smtClean="0"/>
              <a:t>Install stacked portion of bunker to load floor</a:t>
            </a:r>
          </a:p>
          <a:p>
            <a:endParaRPr lang="en-US" noProof="0" dirty="0" smtClean="0"/>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8</a:t>
            </a:fld>
            <a:endParaRPr lang="sv-SE"/>
          </a:p>
        </p:txBody>
      </p:sp>
    </p:spTree>
    <p:extLst>
      <p:ext uri="{BB962C8B-B14F-4D97-AF65-F5344CB8AC3E}">
        <p14:creationId xmlns:p14="http://schemas.microsoft.com/office/powerpoint/2010/main" val="3443623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 Construction</a:t>
            </a:r>
            <a:endParaRPr lang="en-US" dirty="0"/>
          </a:p>
        </p:txBody>
      </p:sp>
      <p:sp>
        <p:nvSpPr>
          <p:cNvPr id="3" name="Content Placeholder 2"/>
          <p:cNvSpPr>
            <a:spLocks noGrp="1"/>
          </p:cNvSpPr>
          <p:nvPr>
            <p:ph idx="1"/>
          </p:nvPr>
        </p:nvSpPr>
        <p:spPr/>
        <p:txBody>
          <a:bodyPr/>
          <a:lstStyle/>
          <a:p>
            <a:r>
              <a:rPr lang="en-US" dirty="0" smtClean="0"/>
              <a:t>Work beginning on first instrument projects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9</a:t>
            </a:fld>
            <a:endParaRPr lang="sv-SE"/>
          </a:p>
        </p:txBody>
      </p:sp>
      <p:pic>
        <p:nvPicPr>
          <p:cNvPr id="5" name="Picture 4" descr="IMG_0559.JPG"/>
          <p:cNvPicPr>
            <a:picLocks noChangeAspect="1"/>
          </p:cNvPicPr>
          <p:nvPr/>
        </p:nvPicPr>
        <p:blipFill rotWithShape="1">
          <a:blip r:embed="rId2" cstate="print">
            <a:extLst>
              <a:ext uri="{28A0092B-C50C-407E-A947-70E740481C1C}">
                <a14:useLocalDpi xmlns:a14="http://schemas.microsoft.com/office/drawing/2010/main" val="0"/>
              </a:ext>
            </a:extLst>
          </a:blip>
          <a:srcRect l="27089" r="8654"/>
          <a:stretch/>
        </p:blipFill>
        <p:spPr>
          <a:xfrm>
            <a:off x="467544" y="2492896"/>
            <a:ext cx="3431365" cy="4005064"/>
          </a:xfrm>
          <a:prstGeom prst="rect">
            <a:avLst/>
          </a:prstGeom>
        </p:spPr>
      </p:pic>
      <p:pic>
        <p:nvPicPr>
          <p:cNvPr id="6" name="Picture 5" descr="IMG_0560.JPG"/>
          <p:cNvPicPr>
            <a:picLocks noChangeAspect="1"/>
          </p:cNvPicPr>
          <p:nvPr/>
        </p:nvPicPr>
        <p:blipFill rotWithShape="1">
          <a:blip r:embed="rId3" cstate="print">
            <a:extLst>
              <a:ext uri="{28A0092B-C50C-407E-A947-70E740481C1C}">
                <a14:useLocalDpi xmlns:a14="http://schemas.microsoft.com/office/drawing/2010/main" val="0"/>
              </a:ext>
            </a:extLst>
          </a:blip>
          <a:srcRect l="10944" t="127" r="8357"/>
          <a:stretch/>
        </p:blipFill>
        <p:spPr>
          <a:xfrm>
            <a:off x="4644008" y="2492896"/>
            <a:ext cx="4348078" cy="4035939"/>
          </a:xfrm>
          <a:prstGeom prst="rect">
            <a:avLst/>
          </a:prstGeom>
        </p:spPr>
      </p:pic>
    </p:spTree>
    <p:extLst>
      <p:ext uri="{BB962C8B-B14F-4D97-AF65-F5344CB8AC3E}">
        <p14:creationId xmlns:p14="http://schemas.microsoft.com/office/powerpoint/2010/main" val="948804427"/>
      </p:ext>
    </p:extLst>
  </p:cSld>
  <p:clrMapOvr>
    <a:masterClrMapping/>
  </p:clrMapOvr>
</p:sld>
</file>

<file path=ppt/theme/theme1.xml><?xml version="1.0" encoding="utf-8"?>
<a:theme xmlns:a="http://schemas.openxmlformats.org/drawingml/2006/main" name="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 Core Powerpoint.pptx</Template>
  <TotalTime>1634</TotalTime>
  <Words>942</Words>
  <Application>Microsoft Macintosh PowerPoint</Application>
  <PresentationFormat>On-screen Show (4:3)</PresentationFormat>
  <Paragraphs>222</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ESS Core Powerpoint</vt:lpstr>
      <vt:lpstr>Instrument Construction and Interfaces</vt:lpstr>
      <vt:lpstr>Organization</vt:lpstr>
      <vt:lpstr>Organization</vt:lpstr>
      <vt:lpstr>Bunker – Preliminary view</vt:lpstr>
      <vt:lpstr>Shielding Bunker Functional Requirements</vt:lpstr>
      <vt:lpstr>Bunker Plan 2014</vt:lpstr>
      <vt:lpstr>Bunker Plan Risks</vt:lpstr>
      <vt:lpstr>Bunker Plan 2015+</vt:lpstr>
      <vt:lpstr>Instrument Construction</vt:lpstr>
      <vt:lpstr>Phase 1 Resources</vt:lpstr>
      <vt:lpstr>PowerPoint Presentation</vt:lpstr>
      <vt:lpstr>Baseline Documents</vt:lpstr>
      <vt:lpstr>Instrument Installation</vt:lpstr>
      <vt:lpstr>High Level Milestones</vt:lpstr>
      <vt:lpstr>Interfaces with Target Systems</vt:lpstr>
      <vt:lpstr>Long Term Goals</vt:lpstr>
    </vt:vector>
  </TitlesOfParts>
  <Manager/>
  <Company>ESS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Connatser</dc:creator>
  <cp:keywords/>
  <dc:description/>
  <cp:lastModifiedBy>Rob Connatser</cp:lastModifiedBy>
  <cp:revision>39</cp:revision>
  <dcterms:created xsi:type="dcterms:W3CDTF">2013-10-29T16:05:10Z</dcterms:created>
  <dcterms:modified xsi:type="dcterms:W3CDTF">2014-01-29T08:48:42Z</dcterms:modified>
  <cp:category/>
</cp:coreProperties>
</file>