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1" r:id="rId2"/>
    <p:sldId id="256" r:id="rId3"/>
    <p:sldId id="258" r:id="rId4"/>
    <p:sldId id="257" r:id="rId5"/>
    <p:sldId id="260" r:id="rId6"/>
    <p:sldId id="259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04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arstencooperjensen:Desktop:ESS:Projekter:Be%20coating:reflektivitet%20%20mon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Absorption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Ni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'25 meV'!$AD$1:$AD$651</c:f>
              <c:numCache>
                <c:formatCode>General</c:formatCode>
                <c:ptCount val="651"/>
                <c:pt idx="0">
                  <c:v>0.0</c:v>
                </c:pt>
                <c:pt idx="1">
                  <c:v>0.001</c:v>
                </c:pt>
                <c:pt idx="2">
                  <c:v>0.002</c:v>
                </c:pt>
                <c:pt idx="3">
                  <c:v>0.003</c:v>
                </c:pt>
                <c:pt idx="4">
                  <c:v>0.004</c:v>
                </c:pt>
                <c:pt idx="5">
                  <c:v>0.005</c:v>
                </c:pt>
                <c:pt idx="6">
                  <c:v>0.006</c:v>
                </c:pt>
                <c:pt idx="7">
                  <c:v>0.007</c:v>
                </c:pt>
                <c:pt idx="8">
                  <c:v>0.008</c:v>
                </c:pt>
                <c:pt idx="9">
                  <c:v>0.009</c:v>
                </c:pt>
                <c:pt idx="10">
                  <c:v>0.01</c:v>
                </c:pt>
                <c:pt idx="11">
                  <c:v>0.011</c:v>
                </c:pt>
                <c:pt idx="12">
                  <c:v>0.012</c:v>
                </c:pt>
                <c:pt idx="13">
                  <c:v>0.013</c:v>
                </c:pt>
                <c:pt idx="14">
                  <c:v>0.014</c:v>
                </c:pt>
                <c:pt idx="15">
                  <c:v>0.015</c:v>
                </c:pt>
                <c:pt idx="16">
                  <c:v>0.016</c:v>
                </c:pt>
                <c:pt idx="17">
                  <c:v>0.017</c:v>
                </c:pt>
                <c:pt idx="18">
                  <c:v>0.018</c:v>
                </c:pt>
                <c:pt idx="19">
                  <c:v>0.019</c:v>
                </c:pt>
                <c:pt idx="20">
                  <c:v>0.02</c:v>
                </c:pt>
                <c:pt idx="21">
                  <c:v>0.021</c:v>
                </c:pt>
                <c:pt idx="22">
                  <c:v>0.022</c:v>
                </c:pt>
                <c:pt idx="23">
                  <c:v>0.023</c:v>
                </c:pt>
                <c:pt idx="24">
                  <c:v>0.024</c:v>
                </c:pt>
                <c:pt idx="25">
                  <c:v>0.025</c:v>
                </c:pt>
                <c:pt idx="26">
                  <c:v>0.026</c:v>
                </c:pt>
                <c:pt idx="27">
                  <c:v>0.027</c:v>
                </c:pt>
                <c:pt idx="28">
                  <c:v>0.028</c:v>
                </c:pt>
                <c:pt idx="29">
                  <c:v>0.029</c:v>
                </c:pt>
                <c:pt idx="30">
                  <c:v>0.03</c:v>
                </c:pt>
                <c:pt idx="31">
                  <c:v>0.031</c:v>
                </c:pt>
                <c:pt idx="32">
                  <c:v>0.032</c:v>
                </c:pt>
                <c:pt idx="33">
                  <c:v>0.033</c:v>
                </c:pt>
                <c:pt idx="34">
                  <c:v>0.034</c:v>
                </c:pt>
                <c:pt idx="35">
                  <c:v>0.035</c:v>
                </c:pt>
                <c:pt idx="36">
                  <c:v>0.036</c:v>
                </c:pt>
                <c:pt idx="37">
                  <c:v>0.037</c:v>
                </c:pt>
                <c:pt idx="38">
                  <c:v>0.038</c:v>
                </c:pt>
                <c:pt idx="39">
                  <c:v>0.039</c:v>
                </c:pt>
                <c:pt idx="40">
                  <c:v>0.04</c:v>
                </c:pt>
                <c:pt idx="41">
                  <c:v>0.041</c:v>
                </c:pt>
                <c:pt idx="42">
                  <c:v>0.042</c:v>
                </c:pt>
                <c:pt idx="43">
                  <c:v>0.043</c:v>
                </c:pt>
                <c:pt idx="44">
                  <c:v>0.044</c:v>
                </c:pt>
                <c:pt idx="45">
                  <c:v>0.045</c:v>
                </c:pt>
                <c:pt idx="46">
                  <c:v>0.046</c:v>
                </c:pt>
                <c:pt idx="47">
                  <c:v>0.047</c:v>
                </c:pt>
                <c:pt idx="48">
                  <c:v>0.048</c:v>
                </c:pt>
                <c:pt idx="49">
                  <c:v>0.049</c:v>
                </c:pt>
                <c:pt idx="50">
                  <c:v>0.05</c:v>
                </c:pt>
                <c:pt idx="51">
                  <c:v>0.051</c:v>
                </c:pt>
                <c:pt idx="52">
                  <c:v>0.052</c:v>
                </c:pt>
                <c:pt idx="53">
                  <c:v>0.053</c:v>
                </c:pt>
                <c:pt idx="54">
                  <c:v>0.054</c:v>
                </c:pt>
                <c:pt idx="55">
                  <c:v>0.055</c:v>
                </c:pt>
                <c:pt idx="56">
                  <c:v>0.056</c:v>
                </c:pt>
                <c:pt idx="57">
                  <c:v>0.057</c:v>
                </c:pt>
                <c:pt idx="58">
                  <c:v>0.058</c:v>
                </c:pt>
                <c:pt idx="59">
                  <c:v>0.059</c:v>
                </c:pt>
                <c:pt idx="60">
                  <c:v>0.06</c:v>
                </c:pt>
                <c:pt idx="61">
                  <c:v>0.061</c:v>
                </c:pt>
                <c:pt idx="62">
                  <c:v>0.062</c:v>
                </c:pt>
                <c:pt idx="63">
                  <c:v>0.063</c:v>
                </c:pt>
                <c:pt idx="64">
                  <c:v>0.064</c:v>
                </c:pt>
                <c:pt idx="65">
                  <c:v>0.065</c:v>
                </c:pt>
                <c:pt idx="66">
                  <c:v>0.066</c:v>
                </c:pt>
                <c:pt idx="67">
                  <c:v>0.067</c:v>
                </c:pt>
                <c:pt idx="68">
                  <c:v>0.068</c:v>
                </c:pt>
                <c:pt idx="69">
                  <c:v>0.069</c:v>
                </c:pt>
                <c:pt idx="70">
                  <c:v>0.07</c:v>
                </c:pt>
                <c:pt idx="71">
                  <c:v>0.071</c:v>
                </c:pt>
                <c:pt idx="72">
                  <c:v>0.072</c:v>
                </c:pt>
                <c:pt idx="73">
                  <c:v>0.073</c:v>
                </c:pt>
                <c:pt idx="74">
                  <c:v>0.074</c:v>
                </c:pt>
                <c:pt idx="75">
                  <c:v>0.075</c:v>
                </c:pt>
                <c:pt idx="76">
                  <c:v>0.076</c:v>
                </c:pt>
                <c:pt idx="77">
                  <c:v>0.077</c:v>
                </c:pt>
                <c:pt idx="78">
                  <c:v>0.078</c:v>
                </c:pt>
                <c:pt idx="79">
                  <c:v>0.079</c:v>
                </c:pt>
                <c:pt idx="80">
                  <c:v>0.08</c:v>
                </c:pt>
                <c:pt idx="81">
                  <c:v>0.081</c:v>
                </c:pt>
                <c:pt idx="82">
                  <c:v>0.082</c:v>
                </c:pt>
                <c:pt idx="83">
                  <c:v>0.083</c:v>
                </c:pt>
                <c:pt idx="84">
                  <c:v>0.084</c:v>
                </c:pt>
                <c:pt idx="85">
                  <c:v>0.085</c:v>
                </c:pt>
                <c:pt idx="86">
                  <c:v>0.086</c:v>
                </c:pt>
                <c:pt idx="87">
                  <c:v>0.087</c:v>
                </c:pt>
                <c:pt idx="88">
                  <c:v>0.088</c:v>
                </c:pt>
                <c:pt idx="89">
                  <c:v>0.089</c:v>
                </c:pt>
                <c:pt idx="90">
                  <c:v>0.09</c:v>
                </c:pt>
                <c:pt idx="91">
                  <c:v>0.091</c:v>
                </c:pt>
                <c:pt idx="92">
                  <c:v>0.092</c:v>
                </c:pt>
                <c:pt idx="93">
                  <c:v>0.093</c:v>
                </c:pt>
                <c:pt idx="94">
                  <c:v>0.094</c:v>
                </c:pt>
                <c:pt idx="95">
                  <c:v>0.095</c:v>
                </c:pt>
                <c:pt idx="96">
                  <c:v>0.096</c:v>
                </c:pt>
                <c:pt idx="97">
                  <c:v>0.097</c:v>
                </c:pt>
                <c:pt idx="98">
                  <c:v>0.098</c:v>
                </c:pt>
                <c:pt idx="99">
                  <c:v>0.099</c:v>
                </c:pt>
                <c:pt idx="100">
                  <c:v>0.1</c:v>
                </c:pt>
                <c:pt idx="101">
                  <c:v>0.101</c:v>
                </c:pt>
                <c:pt idx="102">
                  <c:v>0.102</c:v>
                </c:pt>
                <c:pt idx="103">
                  <c:v>0.103</c:v>
                </c:pt>
                <c:pt idx="104">
                  <c:v>0.104</c:v>
                </c:pt>
                <c:pt idx="105">
                  <c:v>0.105</c:v>
                </c:pt>
                <c:pt idx="106">
                  <c:v>0.106</c:v>
                </c:pt>
                <c:pt idx="107">
                  <c:v>0.107</c:v>
                </c:pt>
                <c:pt idx="108">
                  <c:v>0.108</c:v>
                </c:pt>
                <c:pt idx="109">
                  <c:v>0.109</c:v>
                </c:pt>
                <c:pt idx="110">
                  <c:v>0.11</c:v>
                </c:pt>
                <c:pt idx="111">
                  <c:v>0.111</c:v>
                </c:pt>
                <c:pt idx="112">
                  <c:v>0.112</c:v>
                </c:pt>
                <c:pt idx="113">
                  <c:v>0.113</c:v>
                </c:pt>
                <c:pt idx="114">
                  <c:v>0.114</c:v>
                </c:pt>
                <c:pt idx="115">
                  <c:v>0.115</c:v>
                </c:pt>
                <c:pt idx="116">
                  <c:v>0.116</c:v>
                </c:pt>
                <c:pt idx="117">
                  <c:v>0.117</c:v>
                </c:pt>
                <c:pt idx="118">
                  <c:v>0.118</c:v>
                </c:pt>
                <c:pt idx="119">
                  <c:v>0.119</c:v>
                </c:pt>
                <c:pt idx="120">
                  <c:v>0.12</c:v>
                </c:pt>
                <c:pt idx="121">
                  <c:v>0.121</c:v>
                </c:pt>
                <c:pt idx="122">
                  <c:v>0.122</c:v>
                </c:pt>
                <c:pt idx="123">
                  <c:v>0.123</c:v>
                </c:pt>
                <c:pt idx="124">
                  <c:v>0.124</c:v>
                </c:pt>
                <c:pt idx="125">
                  <c:v>0.125</c:v>
                </c:pt>
                <c:pt idx="126">
                  <c:v>0.126</c:v>
                </c:pt>
                <c:pt idx="127">
                  <c:v>0.127</c:v>
                </c:pt>
                <c:pt idx="128">
                  <c:v>0.128</c:v>
                </c:pt>
                <c:pt idx="129">
                  <c:v>0.129</c:v>
                </c:pt>
                <c:pt idx="130">
                  <c:v>0.13</c:v>
                </c:pt>
                <c:pt idx="131">
                  <c:v>0.131</c:v>
                </c:pt>
                <c:pt idx="132">
                  <c:v>0.132</c:v>
                </c:pt>
                <c:pt idx="133">
                  <c:v>0.133</c:v>
                </c:pt>
                <c:pt idx="134">
                  <c:v>0.134</c:v>
                </c:pt>
                <c:pt idx="135">
                  <c:v>0.135</c:v>
                </c:pt>
                <c:pt idx="136">
                  <c:v>0.136</c:v>
                </c:pt>
                <c:pt idx="137">
                  <c:v>0.137</c:v>
                </c:pt>
                <c:pt idx="138">
                  <c:v>0.138</c:v>
                </c:pt>
                <c:pt idx="139">
                  <c:v>0.139</c:v>
                </c:pt>
                <c:pt idx="140">
                  <c:v>0.14</c:v>
                </c:pt>
                <c:pt idx="141">
                  <c:v>0.141</c:v>
                </c:pt>
                <c:pt idx="142">
                  <c:v>0.142</c:v>
                </c:pt>
                <c:pt idx="143">
                  <c:v>0.143</c:v>
                </c:pt>
                <c:pt idx="144">
                  <c:v>0.144</c:v>
                </c:pt>
                <c:pt idx="145">
                  <c:v>0.145</c:v>
                </c:pt>
                <c:pt idx="146">
                  <c:v>0.146</c:v>
                </c:pt>
                <c:pt idx="147">
                  <c:v>0.147</c:v>
                </c:pt>
                <c:pt idx="148">
                  <c:v>0.148</c:v>
                </c:pt>
                <c:pt idx="149">
                  <c:v>0.149</c:v>
                </c:pt>
                <c:pt idx="150">
                  <c:v>0.15</c:v>
                </c:pt>
                <c:pt idx="151">
                  <c:v>0.151</c:v>
                </c:pt>
                <c:pt idx="152">
                  <c:v>0.152</c:v>
                </c:pt>
                <c:pt idx="153">
                  <c:v>0.153</c:v>
                </c:pt>
                <c:pt idx="154">
                  <c:v>0.154</c:v>
                </c:pt>
                <c:pt idx="155">
                  <c:v>0.155</c:v>
                </c:pt>
                <c:pt idx="156">
                  <c:v>0.156</c:v>
                </c:pt>
                <c:pt idx="157">
                  <c:v>0.157</c:v>
                </c:pt>
                <c:pt idx="158">
                  <c:v>0.158</c:v>
                </c:pt>
                <c:pt idx="159">
                  <c:v>0.159</c:v>
                </c:pt>
                <c:pt idx="160">
                  <c:v>0.16</c:v>
                </c:pt>
                <c:pt idx="161">
                  <c:v>0.161</c:v>
                </c:pt>
                <c:pt idx="162">
                  <c:v>0.162</c:v>
                </c:pt>
                <c:pt idx="163">
                  <c:v>0.163</c:v>
                </c:pt>
                <c:pt idx="164">
                  <c:v>0.164</c:v>
                </c:pt>
                <c:pt idx="165">
                  <c:v>0.165</c:v>
                </c:pt>
                <c:pt idx="166">
                  <c:v>0.166</c:v>
                </c:pt>
                <c:pt idx="167">
                  <c:v>0.167</c:v>
                </c:pt>
                <c:pt idx="168">
                  <c:v>0.168</c:v>
                </c:pt>
                <c:pt idx="169">
                  <c:v>0.169</c:v>
                </c:pt>
                <c:pt idx="170">
                  <c:v>0.17</c:v>
                </c:pt>
                <c:pt idx="171">
                  <c:v>0.171</c:v>
                </c:pt>
                <c:pt idx="172">
                  <c:v>0.172</c:v>
                </c:pt>
                <c:pt idx="173">
                  <c:v>0.173</c:v>
                </c:pt>
                <c:pt idx="174">
                  <c:v>0.174</c:v>
                </c:pt>
                <c:pt idx="175">
                  <c:v>0.175</c:v>
                </c:pt>
                <c:pt idx="176">
                  <c:v>0.176</c:v>
                </c:pt>
                <c:pt idx="177">
                  <c:v>0.177</c:v>
                </c:pt>
                <c:pt idx="178">
                  <c:v>0.178</c:v>
                </c:pt>
                <c:pt idx="179">
                  <c:v>0.179</c:v>
                </c:pt>
                <c:pt idx="180">
                  <c:v>0.18</c:v>
                </c:pt>
                <c:pt idx="181">
                  <c:v>0.181</c:v>
                </c:pt>
                <c:pt idx="182">
                  <c:v>0.182</c:v>
                </c:pt>
                <c:pt idx="183">
                  <c:v>0.183</c:v>
                </c:pt>
                <c:pt idx="184">
                  <c:v>0.184</c:v>
                </c:pt>
                <c:pt idx="185">
                  <c:v>0.185</c:v>
                </c:pt>
                <c:pt idx="186">
                  <c:v>0.186</c:v>
                </c:pt>
                <c:pt idx="187">
                  <c:v>0.187</c:v>
                </c:pt>
                <c:pt idx="188">
                  <c:v>0.188</c:v>
                </c:pt>
                <c:pt idx="189">
                  <c:v>0.189</c:v>
                </c:pt>
                <c:pt idx="190">
                  <c:v>0.19</c:v>
                </c:pt>
                <c:pt idx="191">
                  <c:v>0.191</c:v>
                </c:pt>
                <c:pt idx="192">
                  <c:v>0.192</c:v>
                </c:pt>
                <c:pt idx="193">
                  <c:v>0.193</c:v>
                </c:pt>
                <c:pt idx="194">
                  <c:v>0.194</c:v>
                </c:pt>
                <c:pt idx="195">
                  <c:v>0.195</c:v>
                </c:pt>
                <c:pt idx="196">
                  <c:v>0.196</c:v>
                </c:pt>
                <c:pt idx="197">
                  <c:v>0.197</c:v>
                </c:pt>
                <c:pt idx="198">
                  <c:v>0.198</c:v>
                </c:pt>
                <c:pt idx="199">
                  <c:v>0.199</c:v>
                </c:pt>
                <c:pt idx="200">
                  <c:v>0.2</c:v>
                </c:pt>
                <c:pt idx="201">
                  <c:v>0.201</c:v>
                </c:pt>
                <c:pt idx="202">
                  <c:v>0.202</c:v>
                </c:pt>
                <c:pt idx="203">
                  <c:v>0.203</c:v>
                </c:pt>
                <c:pt idx="204">
                  <c:v>0.204</c:v>
                </c:pt>
                <c:pt idx="205">
                  <c:v>0.205</c:v>
                </c:pt>
                <c:pt idx="206">
                  <c:v>0.206</c:v>
                </c:pt>
                <c:pt idx="207">
                  <c:v>0.207</c:v>
                </c:pt>
                <c:pt idx="208">
                  <c:v>0.208</c:v>
                </c:pt>
                <c:pt idx="209">
                  <c:v>0.209</c:v>
                </c:pt>
                <c:pt idx="210">
                  <c:v>0.21</c:v>
                </c:pt>
                <c:pt idx="211">
                  <c:v>0.211</c:v>
                </c:pt>
                <c:pt idx="212">
                  <c:v>0.212</c:v>
                </c:pt>
                <c:pt idx="213">
                  <c:v>0.213</c:v>
                </c:pt>
                <c:pt idx="214">
                  <c:v>0.214</c:v>
                </c:pt>
                <c:pt idx="215">
                  <c:v>0.215</c:v>
                </c:pt>
                <c:pt idx="216">
                  <c:v>0.216</c:v>
                </c:pt>
                <c:pt idx="217">
                  <c:v>0.217</c:v>
                </c:pt>
                <c:pt idx="218">
                  <c:v>0.218</c:v>
                </c:pt>
                <c:pt idx="219">
                  <c:v>0.219</c:v>
                </c:pt>
                <c:pt idx="220">
                  <c:v>0.22</c:v>
                </c:pt>
                <c:pt idx="221">
                  <c:v>0.221</c:v>
                </c:pt>
                <c:pt idx="222">
                  <c:v>0.222</c:v>
                </c:pt>
                <c:pt idx="223">
                  <c:v>0.223</c:v>
                </c:pt>
                <c:pt idx="224">
                  <c:v>0.224</c:v>
                </c:pt>
                <c:pt idx="225">
                  <c:v>0.225</c:v>
                </c:pt>
                <c:pt idx="226">
                  <c:v>0.226</c:v>
                </c:pt>
                <c:pt idx="227">
                  <c:v>0.227</c:v>
                </c:pt>
                <c:pt idx="228">
                  <c:v>0.228</c:v>
                </c:pt>
                <c:pt idx="229">
                  <c:v>0.229</c:v>
                </c:pt>
                <c:pt idx="230">
                  <c:v>0.23</c:v>
                </c:pt>
                <c:pt idx="231">
                  <c:v>0.231</c:v>
                </c:pt>
                <c:pt idx="232">
                  <c:v>0.232</c:v>
                </c:pt>
                <c:pt idx="233">
                  <c:v>0.233</c:v>
                </c:pt>
                <c:pt idx="234">
                  <c:v>0.234</c:v>
                </c:pt>
                <c:pt idx="235">
                  <c:v>0.235</c:v>
                </c:pt>
                <c:pt idx="236">
                  <c:v>0.236</c:v>
                </c:pt>
                <c:pt idx="237">
                  <c:v>0.237</c:v>
                </c:pt>
                <c:pt idx="238">
                  <c:v>0.238</c:v>
                </c:pt>
                <c:pt idx="239">
                  <c:v>0.239</c:v>
                </c:pt>
                <c:pt idx="240">
                  <c:v>0.24</c:v>
                </c:pt>
                <c:pt idx="241">
                  <c:v>0.241</c:v>
                </c:pt>
                <c:pt idx="242">
                  <c:v>0.242</c:v>
                </c:pt>
                <c:pt idx="243">
                  <c:v>0.243</c:v>
                </c:pt>
                <c:pt idx="244">
                  <c:v>0.244</c:v>
                </c:pt>
                <c:pt idx="245">
                  <c:v>0.245</c:v>
                </c:pt>
                <c:pt idx="246">
                  <c:v>0.246</c:v>
                </c:pt>
                <c:pt idx="247">
                  <c:v>0.247</c:v>
                </c:pt>
                <c:pt idx="248">
                  <c:v>0.248</c:v>
                </c:pt>
                <c:pt idx="249">
                  <c:v>0.249</c:v>
                </c:pt>
                <c:pt idx="250">
                  <c:v>0.25</c:v>
                </c:pt>
                <c:pt idx="251">
                  <c:v>0.251</c:v>
                </c:pt>
                <c:pt idx="252">
                  <c:v>0.252</c:v>
                </c:pt>
                <c:pt idx="253">
                  <c:v>0.253</c:v>
                </c:pt>
                <c:pt idx="254">
                  <c:v>0.254</c:v>
                </c:pt>
                <c:pt idx="255">
                  <c:v>0.255</c:v>
                </c:pt>
                <c:pt idx="256">
                  <c:v>0.256</c:v>
                </c:pt>
                <c:pt idx="257">
                  <c:v>0.257</c:v>
                </c:pt>
                <c:pt idx="258">
                  <c:v>0.258</c:v>
                </c:pt>
                <c:pt idx="259">
                  <c:v>0.259</c:v>
                </c:pt>
                <c:pt idx="260">
                  <c:v>0.26</c:v>
                </c:pt>
                <c:pt idx="261">
                  <c:v>0.261</c:v>
                </c:pt>
                <c:pt idx="262">
                  <c:v>0.262</c:v>
                </c:pt>
                <c:pt idx="263">
                  <c:v>0.263</c:v>
                </c:pt>
                <c:pt idx="264">
                  <c:v>0.264</c:v>
                </c:pt>
                <c:pt idx="265">
                  <c:v>0.265</c:v>
                </c:pt>
                <c:pt idx="266">
                  <c:v>0.266</c:v>
                </c:pt>
                <c:pt idx="267">
                  <c:v>0.267</c:v>
                </c:pt>
                <c:pt idx="268">
                  <c:v>0.268</c:v>
                </c:pt>
                <c:pt idx="269">
                  <c:v>0.269</c:v>
                </c:pt>
                <c:pt idx="270">
                  <c:v>0.27</c:v>
                </c:pt>
                <c:pt idx="271">
                  <c:v>0.271</c:v>
                </c:pt>
                <c:pt idx="272">
                  <c:v>0.272</c:v>
                </c:pt>
                <c:pt idx="273">
                  <c:v>0.273</c:v>
                </c:pt>
                <c:pt idx="274">
                  <c:v>0.274</c:v>
                </c:pt>
                <c:pt idx="275">
                  <c:v>0.275</c:v>
                </c:pt>
                <c:pt idx="276">
                  <c:v>0.276</c:v>
                </c:pt>
                <c:pt idx="277">
                  <c:v>0.277</c:v>
                </c:pt>
                <c:pt idx="278">
                  <c:v>0.278</c:v>
                </c:pt>
                <c:pt idx="279">
                  <c:v>0.279</c:v>
                </c:pt>
                <c:pt idx="280">
                  <c:v>0.28</c:v>
                </c:pt>
                <c:pt idx="281">
                  <c:v>0.281</c:v>
                </c:pt>
                <c:pt idx="282">
                  <c:v>0.282</c:v>
                </c:pt>
                <c:pt idx="283">
                  <c:v>0.283</c:v>
                </c:pt>
                <c:pt idx="284">
                  <c:v>0.284</c:v>
                </c:pt>
                <c:pt idx="285">
                  <c:v>0.285</c:v>
                </c:pt>
                <c:pt idx="286">
                  <c:v>0.286</c:v>
                </c:pt>
                <c:pt idx="287">
                  <c:v>0.287</c:v>
                </c:pt>
                <c:pt idx="288">
                  <c:v>0.288</c:v>
                </c:pt>
                <c:pt idx="289">
                  <c:v>0.289</c:v>
                </c:pt>
                <c:pt idx="290">
                  <c:v>0.29</c:v>
                </c:pt>
                <c:pt idx="291">
                  <c:v>0.291</c:v>
                </c:pt>
                <c:pt idx="292">
                  <c:v>0.292</c:v>
                </c:pt>
                <c:pt idx="293">
                  <c:v>0.293</c:v>
                </c:pt>
                <c:pt idx="294">
                  <c:v>0.294</c:v>
                </c:pt>
                <c:pt idx="295">
                  <c:v>0.295</c:v>
                </c:pt>
                <c:pt idx="296">
                  <c:v>0.296</c:v>
                </c:pt>
                <c:pt idx="297">
                  <c:v>0.297</c:v>
                </c:pt>
                <c:pt idx="298">
                  <c:v>0.298</c:v>
                </c:pt>
                <c:pt idx="299">
                  <c:v>0.299</c:v>
                </c:pt>
                <c:pt idx="300">
                  <c:v>0.3</c:v>
                </c:pt>
                <c:pt idx="301">
                  <c:v>0.301</c:v>
                </c:pt>
                <c:pt idx="302">
                  <c:v>0.302</c:v>
                </c:pt>
                <c:pt idx="303">
                  <c:v>0.303</c:v>
                </c:pt>
                <c:pt idx="304">
                  <c:v>0.304</c:v>
                </c:pt>
                <c:pt idx="305">
                  <c:v>0.305</c:v>
                </c:pt>
                <c:pt idx="306">
                  <c:v>0.306</c:v>
                </c:pt>
                <c:pt idx="307">
                  <c:v>0.307</c:v>
                </c:pt>
                <c:pt idx="308">
                  <c:v>0.308</c:v>
                </c:pt>
                <c:pt idx="309">
                  <c:v>0.309</c:v>
                </c:pt>
                <c:pt idx="310">
                  <c:v>0.31</c:v>
                </c:pt>
                <c:pt idx="311">
                  <c:v>0.311</c:v>
                </c:pt>
                <c:pt idx="312">
                  <c:v>0.312</c:v>
                </c:pt>
                <c:pt idx="313">
                  <c:v>0.313</c:v>
                </c:pt>
                <c:pt idx="314">
                  <c:v>0.314</c:v>
                </c:pt>
                <c:pt idx="315">
                  <c:v>0.315</c:v>
                </c:pt>
                <c:pt idx="316">
                  <c:v>0.316</c:v>
                </c:pt>
                <c:pt idx="317">
                  <c:v>0.317</c:v>
                </c:pt>
                <c:pt idx="318">
                  <c:v>0.318</c:v>
                </c:pt>
                <c:pt idx="319">
                  <c:v>0.319</c:v>
                </c:pt>
                <c:pt idx="320">
                  <c:v>0.32</c:v>
                </c:pt>
                <c:pt idx="321">
                  <c:v>0.321</c:v>
                </c:pt>
                <c:pt idx="322">
                  <c:v>0.322</c:v>
                </c:pt>
                <c:pt idx="323">
                  <c:v>0.323</c:v>
                </c:pt>
                <c:pt idx="324">
                  <c:v>0.324</c:v>
                </c:pt>
                <c:pt idx="325">
                  <c:v>0.325</c:v>
                </c:pt>
                <c:pt idx="326">
                  <c:v>0.326</c:v>
                </c:pt>
                <c:pt idx="327">
                  <c:v>0.327</c:v>
                </c:pt>
                <c:pt idx="328">
                  <c:v>0.328</c:v>
                </c:pt>
                <c:pt idx="329">
                  <c:v>0.329</c:v>
                </c:pt>
                <c:pt idx="330">
                  <c:v>0.33</c:v>
                </c:pt>
                <c:pt idx="331">
                  <c:v>0.331</c:v>
                </c:pt>
                <c:pt idx="332">
                  <c:v>0.332</c:v>
                </c:pt>
                <c:pt idx="333">
                  <c:v>0.333</c:v>
                </c:pt>
                <c:pt idx="334">
                  <c:v>0.334</c:v>
                </c:pt>
                <c:pt idx="335">
                  <c:v>0.335</c:v>
                </c:pt>
                <c:pt idx="336">
                  <c:v>0.336</c:v>
                </c:pt>
                <c:pt idx="337">
                  <c:v>0.337</c:v>
                </c:pt>
                <c:pt idx="338">
                  <c:v>0.338</c:v>
                </c:pt>
                <c:pt idx="339">
                  <c:v>0.339</c:v>
                </c:pt>
                <c:pt idx="340">
                  <c:v>0.34</c:v>
                </c:pt>
                <c:pt idx="341">
                  <c:v>0.341</c:v>
                </c:pt>
                <c:pt idx="342">
                  <c:v>0.342</c:v>
                </c:pt>
                <c:pt idx="343">
                  <c:v>0.343</c:v>
                </c:pt>
                <c:pt idx="344">
                  <c:v>0.344</c:v>
                </c:pt>
                <c:pt idx="345">
                  <c:v>0.345</c:v>
                </c:pt>
                <c:pt idx="346">
                  <c:v>0.346</c:v>
                </c:pt>
                <c:pt idx="347">
                  <c:v>0.347</c:v>
                </c:pt>
                <c:pt idx="348">
                  <c:v>0.348</c:v>
                </c:pt>
                <c:pt idx="349">
                  <c:v>0.349</c:v>
                </c:pt>
                <c:pt idx="350">
                  <c:v>0.35</c:v>
                </c:pt>
                <c:pt idx="351">
                  <c:v>0.351</c:v>
                </c:pt>
                <c:pt idx="352">
                  <c:v>0.352</c:v>
                </c:pt>
                <c:pt idx="353">
                  <c:v>0.353</c:v>
                </c:pt>
                <c:pt idx="354">
                  <c:v>0.354</c:v>
                </c:pt>
                <c:pt idx="355">
                  <c:v>0.355</c:v>
                </c:pt>
                <c:pt idx="356">
                  <c:v>0.356</c:v>
                </c:pt>
                <c:pt idx="357">
                  <c:v>0.357</c:v>
                </c:pt>
                <c:pt idx="358">
                  <c:v>0.358</c:v>
                </c:pt>
                <c:pt idx="359">
                  <c:v>0.359</c:v>
                </c:pt>
                <c:pt idx="360">
                  <c:v>0.36</c:v>
                </c:pt>
                <c:pt idx="361">
                  <c:v>0.361</c:v>
                </c:pt>
                <c:pt idx="362">
                  <c:v>0.362</c:v>
                </c:pt>
                <c:pt idx="363">
                  <c:v>0.363</c:v>
                </c:pt>
                <c:pt idx="364">
                  <c:v>0.364</c:v>
                </c:pt>
                <c:pt idx="365">
                  <c:v>0.365</c:v>
                </c:pt>
                <c:pt idx="366">
                  <c:v>0.366</c:v>
                </c:pt>
                <c:pt idx="367">
                  <c:v>0.367</c:v>
                </c:pt>
                <c:pt idx="368">
                  <c:v>0.368</c:v>
                </c:pt>
                <c:pt idx="369">
                  <c:v>0.369</c:v>
                </c:pt>
                <c:pt idx="370">
                  <c:v>0.37</c:v>
                </c:pt>
                <c:pt idx="371">
                  <c:v>0.371</c:v>
                </c:pt>
                <c:pt idx="372">
                  <c:v>0.372</c:v>
                </c:pt>
                <c:pt idx="373">
                  <c:v>0.373</c:v>
                </c:pt>
                <c:pt idx="374">
                  <c:v>0.374</c:v>
                </c:pt>
                <c:pt idx="375">
                  <c:v>0.375</c:v>
                </c:pt>
                <c:pt idx="376">
                  <c:v>0.376</c:v>
                </c:pt>
                <c:pt idx="377">
                  <c:v>0.377</c:v>
                </c:pt>
                <c:pt idx="378">
                  <c:v>0.378</c:v>
                </c:pt>
                <c:pt idx="379">
                  <c:v>0.379</c:v>
                </c:pt>
                <c:pt idx="380">
                  <c:v>0.38</c:v>
                </c:pt>
                <c:pt idx="381">
                  <c:v>0.381</c:v>
                </c:pt>
                <c:pt idx="382">
                  <c:v>0.382</c:v>
                </c:pt>
                <c:pt idx="383">
                  <c:v>0.383</c:v>
                </c:pt>
                <c:pt idx="384">
                  <c:v>0.384</c:v>
                </c:pt>
                <c:pt idx="385">
                  <c:v>0.385</c:v>
                </c:pt>
                <c:pt idx="386">
                  <c:v>0.386</c:v>
                </c:pt>
                <c:pt idx="387">
                  <c:v>0.387</c:v>
                </c:pt>
                <c:pt idx="388">
                  <c:v>0.388</c:v>
                </c:pt>
                <c:pt idx="389">
                  <c:v>0.389</c:v>
                </c:pt>
                <c:pt idx="390">
                  <c:v>0.39</c:v>
                </c:pt>
                <c:pt idx="391">
                  <c:v>0.391</c:v>
                </c:pt>
                <c:pt idx="392">
                  <c:v>0.392</c:v>
                </c:pt>
                <c:pt idx="393">
                  <c:v>0.393</c:v>
                </c:pt>
                <c:pt idx="394">
                  <c:v>0.394</c:v>
                </c:pt>
                <c:pt idx="395">
                  <c:v>0.395</c:v>
                </c:pt>
                <c:pt idx="396">
                  <c:v>0.396</c:v>
                </c:pt>
                <c:pt idx="397">
                  <c:v>0.397</c:v>
                </c:pt>
                <c:pt idx="398">
                  <c:v>0.398</c:v>
                </c:pt>
                <c:pt idx="399">
                  <c:v>0.399</c:v>
                </c:pt>
                <c:pt idx="400">
                  <c:v>0.4</c:v>
                </c:pt>
                <c:pt idx="401">
                  <c:v>0.401</c:v>
                </c:pt>
                <c:pt idx="402">
                  <c:v>0.402</c:v>
                </c:pt>
                <c:pt idx="403">
                  <c:v>0.403</c:v>
                </c:pt>
                <c:pt idx="404">
                  <c:v>0.404</c:v>
                </c:pt>
                <c:pt idx="405">
                  <c:v>0.405</c:v>
                </c:pt>
                <c:pt idx="406">
                  <c:v>0.406</c:v>
                </c:pt>
                <c:pt idx="407">
                  <c:v>0.407</c:v>
                </c:pt>
                <c:pt idx="408">
                  <c:v>0.408</c:v>
                </c:pt>
                <c:pt idx="409">
                  <c:v>0.409</c:v>
                </c:pt>
                <c:pt idx="410">
                  <c:v>0.41</c:v>
                </c:pt>
                <c:pt idx="411">
                  <c:v>0.411</c:v>
                </c:pt>
                <c:pt idx="412">
                  <c:v>0.412</c:v>
                </c:pt>
                <c:pt idx="413">
                  <c:v>0.413</c:v>
                </c:pt>
                <c:pt idx="414">
                  <c:v>0.414</c:v>
                </c:pt>
                <c:pt idx="415">
                  <c:v>0.415</c:v>
                </c:pt>
                <c:pt idx="416">
                  <c:v>0.416</c:v>
                </c:pt>
                <c:pt idx="417">
                  <c:v>0.417</c:v>
                </c:pt>
                <c:pt idx="418">
                  <c:v>0.418</c:v>
                </c:pt>
                <c:pt idx="419">
                  <c:v>0.419</c:v>
                </c:pt>
                <c:pt idx="420">
                  <c:v>0.42</c:v>
                </c:pt>
                <c:pt idx="421">
                  <c:v>0.421</c:v>
                </c:pt>
                <c:pt idx="422">
                  <c:v>0.422</c:v>
                </c:pt>
                <c:pt idx="423">
                  <c:v>0.423</c:v>
                </c:pt>
                <c:pt idx="424">
                  <c:v>0.424</c:v>
                </c:pt>
                <c:pt idx="425">
                  <c:v>0.425</c:v>
                </c:pt>
                <c:pt idx="426">
                  <c:v>0.426</c:v>
                </c:pt>
                <c:pt idx="427">
                  <c:v>0.427</c:v>
                </c:pt>
                <c:pt idx="428">
                  <c:v>0.428</c:v>
                </c:pt>
                <c:pt idx="429">
                  <c:v>0.429</c:v>
                </c:pt>
                <c:pt idx="430">
                  <c:v>0.43</c:v>
                </c:pt>
                <c:pt idx="431">
                  <c:v>0.431</c:v>
                </c:pt>
                <c:pt idx="432">
                  <c:v>0.432</c:v>
                </c:pt>
                <c:pt idx="433">
                  <c:v>0.433</c:v>
                </c:pt>
                <c:pt idx="434">
                  <c:v>0.434</c:v>
                </c:pt>
                <c:pt idx="435">
                  <c:v>0.435</c:v>
                </c:pt>
                <c:pt idx="436">
                  <c:v>0.436</c:v>
                </c:pt>
                <c:pt idx="437">
                  <c:v>0.437</c:v>
                </c:pt>
                <c:pt idx="438">
                  <c:v>0.438</c:v>
                </c:pt>
                <c:pt idx="439">
                  <c:v>0.439</c:v>
                </c:pt>
                <c:pt idx="440">
                  <c:v>0.44</c:v>
                </c:pt>
                <c:pt idx="441">
                  <c:v>0.441</c:v>
                </c:pt>
                <c:pt idx="442">
                  <c:v>0.442</c:v>
                </c:pt>
                <c:pt idx="443">
                  <c:v>0.443</c:v>
                </c:pt>
                <c:pt idx="444">
                  <c:v>0.444</c:v>
                </c:pt>
                <c:pt idx="445">
                  <c:v>0.445</c:v>
                </c:pt>
                <c:pt idx="446">
                  <c:v>0.446</c:v>
                </c:pt>
                <c:pt idx="447">
                  <c:v>0.447</c:v>
                </c:pt>
                <c:pt idx="448">
                  <c:v>0.448</c:v>
                </c:pt>
                <c:pt idx="449">
                  <c:v>0.449</c:v>
                </c:pt>
                <c:pt idx="450">
                  <c:v>0.45</c:v>
                </c:pt>
                <c:pt idx="451">
                  <c:v>0.451</c:v>
                </c:pt>
                <c:pt idx="452">
                  <c:v>0.452</c:v>
                </c:pt>
                <c:pt idx="453">
                  <c:v>0.453</c:v>
                </c:pt>
                <c:pt idx="454">
                  <c:v>0.454</c:v>
                </c:pt>
                <c:pt idx="455">
                  <c:v>0.455</c:v>
                </c:pt>
                <c:pt idx="456">
                  <c:v>0.456</c:v>
                </c:pt>
                <c:pt idx="457">
                  <c:v>0.457</c:v>
                </c:pt>
                <c:pt idx="458">
                  <c:v>0.458</c:v>
                </c:pt>
                <c:pt idx="459">
                  <c:v>0.459</c:v>
                </c:pt>
                <c:pt idx="460">
                  <c:v>0.46</c:v>
                </c:pt>
                <c:pt idx="461">
                  <c:v>0.461</c:v>
                </c:pt>
                <c:pt idx="462">
                  <c:v>0.462</c:v>
                </c:pt>
                <c:pt idx="463">
                  <c:v>0.463</c:v>
                </c:pt>
                <c:pt idx="464">
                  <c:v>0.464</c:v>
                </c:pt>
                <c:pt idx="465">
                  <c:v>0.465</c:v>
                </c:pt>
                <c:pt idx="466">
                  <c:v>0.466</c:v>
                </c:pt>
                <c:pt idx="467">
                  <c:v>0.467</c:v>
                </c:pt>
                <c:pt idx="468">
                  <c:v>0.468</c:v>
                </c:pt>
                <c:pt idx="469">
                  <c:v>0.469</c:v>
                </c:pt>
                <c:pt idx="470">
                  <c:v>0.47</c:v>
                </c:pt>
                <c:pt idx="471">
                  <c:v>0.471</c:v>
                </c:pt>
                <c:pt idx="472">
                  <c:v>0.472</c:v>
                </c:pt>
                <c:pt idx="473">
                  <c:v>0.473</c:v>
                </c:pt>
                <c:pt idx="474">
                  <c:v>0.474</c:v>
                </c:pt>
                <c:pt idx="475">
                  <c:v>0.475</c:v>
                </c:pt>
                <c:pt idx="476">
                  <c:v>0.476</c:v>
                </c:pt>
                <c:pt idx="477">
                  <c:v>0.477</c:v>
                </c:pt>
                <c:pt idx="478">
                  <c:v>0.478</c:v>
                </c:pt>
                <c:pt idx="479">
                  <c:v>0.479</c:v>
                </c:pt>
                <c:pt idx="480">
                  <c:v>0.48</c:v>
                </c:pt>
                <c:pt idx="481">
                  <c:v>0.481</c:v>
                </c:pt>
                <c:pt idx="482">
                  <c:v>0.482</c:v>
                </c:pt>
                <c:pt idx="483">
                  <c:v>0.483</c:v>
                </c:pt>
                <c:pt idx="484">
                  <c:v>0.484</c:v>
                </c:pt>
                <c:pt idx="485">
                  <c:v>0.485</c:v>
                </c:pt>
                <c:pt idx="486">
                  <c:v>0.486</c:v>
                </c:pt>
                <c:pt idx="487">
                  <c:v>0.487</c:v>
                </c:pt>
                <c:pt idx="488">
                  <c:v>0.488</c:v>
                </c:pt>
                <c:pt idx="489">
                  <c:v>0.489</c:v>
                </c:pt>
                <c:pt idx="490">
                  <c:v>0.49</c:v>
                </c:pt>
                <c:pt idx="491">
                  <c:v>0.491</c:v>
                </c:pt>
                <c:pt idx="492">
                  <c:v>0.492</c:v>
                </c:pt>
                <c:pt idx="493">
                  <c:v>0.493</c:v>
                </c:pt>
                <c:pt idx="494">
                  <c:v>0.494</c:v>
                </c:pt>
                <c:pt idx="495">
                  <c:v>0.495</c:v>
                </c:pt>
                <c:pt idx="496">
                  <c:v>0.496</c:v>
                </c:pt>
                <c:pt idx="497">
                  <c:v>0.497</c:v>
                </c:pt>
                <c:pt idx="498">
                  <c:v>0.498</c:v>
                </c:pt>
                <c:pt idx="499">
                  <c:v>0.499</c:v>
                </c:pt>
                <c:pt idx="500">
                  <c:v>0.5</c:v>
                </c:pt>
                <c:pt idx="501">
                  <c:v>0.51</c:v>
                </c:pt>
                <c:pt idx="502">
                  <c:v>0.52</c:v>
                </c:pt>
                <c:pt idx="503">
                  <c:v>0.53</c:v>
                </c:pt>
                <c:pt idx="504">
                  <c:v>0.54</c:v>
                </c:pt>
                <c:pt idx="505">
                  <c:v>0.55</c:v>
                </c:pt>
                <c:pt idx="506">
                  <c:v>0.56</c:v>
                </c:pt>
                <c:pt idx="507">
                  <c:v>0.57</c:v>
                </c:pt>
                <c:pt idx="508">
                  <c:v>0.58</c:v>
                </c:pt>
                <c:pt idx="509">
                  <c:v>0.59</c:v>
                </c:pt>
                <c:pt idx="510">
                  <c:v>0.6</c:v>
                </c:pt>
                <c:pt idx="511">
                  <c:v>0.61</c:v>
                </c:pt>
                <c:pt idx="512">
                  <c:v>0.62</c:v>
                </c:pt>
                <c:pt idx="513">
                  <c:v>0.63</c:v>
                </c:pt>
                <c:pt idx="514">
                  <c:v>0.64</c:v>
                </c:pt>
                <c:pt idx="515">
                  <c:v>0.65</c:v>
                </c:pt>
                <c:pt idx="516">
                  <c:v>0.66</c:v>
                </c:pt>
                <c:pt idx="517">
                  <c:v>0.67</c:v>
                </c:pt>
                <c:pt idx="518">
                  <c:v>0.68</c:v>
                </c:pt>
                <c:pt idx="519">
                  <c:v>0.69</c:v>
                </c:pt>
                <c:pt idx="520">
                  <c:v>0.7</c:v>
                </c:pt>
                <c:pt idx="521">
                  <c:v>0.71</c:v>
                </c:pt>
                <c:pt idx="522">
                  <c:v>0.72</c:v>
                </c:pt>
                <c:pt idx="523">
                  <c:v>0.73</c:v>
                </c:pt>
                <c:pt idx="524">
                  <c:v>0.74</c:v>
                </c:pt>
                <c:pt idx="525">
                  <c:v>0.75</c:v>
                </c:pt>
                <c:pt idx="526">
                  <c:v>0.76</c:v>
                </c:pt>
                <c:pt idx="527">
                  <c:v>0.77</c:v>
                </c:pt>
                <c:pt idx="528">
                  <c:v>0.78</c:v>
                </c:pt>
                <c:pt idx="529">
                  <c:v>0.79</c:v>
                </c:pt>
                <c:pt idx="530">
                  <c:v>0.8</c:v>
                </c:pt>
                <c:pt idx="531">
                  <c:v>0.81</c:v>
                </c:pt>
                <c:pt idx="532">
                  <c:v>0.82</c:v>
                </c:pt>
                <c:pt idx="533">
                  <c:v>0.83</c:v>
                </c:pt>
                <c:pt idx="534">
                  <c:v>0.84</c:v>
                </c:pt>
                <c:pt idx="535">
                  <c:v>0.85</c:v>
                </c:pt>
                <c:pt idx="536">
                  <c:v>0.86</c:v>
                </c:pt>
                <c:pt idx="537">
                  <c:v>0.87</c:v>
                </c:pt>
                <c:pt idx="538">
                  <c:v>0.88</c:v>
                </c:pt>
                <c:pt idx="539">
                  <c:v>0.89</c:v>
                </c:pt>
                <c:pt idx="540">
                  <c:v>0.9</c:v>
                </c:pt>
                <c:pt idx="541">
                  <c:v>0.91</c:v>
                </c:pt>
                <c:pt idx="542">
                  <c:v>0.92</c:v>
                </c:pt>
                <c:pt idx="543">
                  <c:v>0.93</c:v>
                </c:pt>
                <c:pt idx="544">
                  <c:v>0.94</c:v>
                </c:pt>
                <c:pt idx="545">
                  <c:v>0.95</c:v>
                </c:pt>
                <c:pt idx="546">
                  <c:v>0.96</c:v>
                </c:pt>
                <c:pt idx="547">
                  <c:v>0.97</c:v>
                </c:pt>
                <c:pt idx="548">
                  <c:v>0.98</c:v>
                </c:pt>
                <c:pt idx="549">
                  <c:v>0.99</c:v>
                </c:pt>
                <c:pt idx="550">
                  <c:v>1.0</c:v>
                </c:pt>
                <c:pt idx="551">
                  <c:v>1.01</c:v>
                </c:pt>
                <c:pt idx="552">
                  <c:v>1.02</c:v>
                </c:pt>
                <c:pt idx="553">
                  <c:v>1.03</c:v>
                </c:pt>
                <c:pt idx="554">
                  <c:v>1.04</c:v>
                </c:pt>
                <c:pt idx="555">
                  <c:v>1.05</c:v>
                </c:pt>
                <c:pt idx="556">
                  <c:v>1.06</c:v>
                </c:pt>
                <c:pt idx="557">
                  <c:v>1.07</c:v>
                </c:pt>
                <c:pt idx="558">
                  <c:v>1.08</c:v>
                </c:pt>
                <c:pt idx="559">
                  <c:v>1.09</c:v>
                </c:pt>
                <c:pt idx="560">
                  <c:v>1.1</c:v>
                </c:pt>
                <c:pt idx="561">
                  <c:v>1.11</c:v>
                </c:pt>
                <c:pt idx="562">
                  <c:v>1.12</c:v>
                </c:pt>
                <c:pt idx="563">
                  <c:v>1.13</c:v>
                </c:pt>
                <c:pt idx="564">
                  <c:v>1.14</c:v>
                </c:pt>
                <c:pt idx="565">
                  <c:v>1.15</c:v>
                </c:pt>
                <c:pt idx="566">
                  <c:v>1.16</c:v>
                </c:pt>
                <c:pt idx="567">
                  <c:v>1.17</c:v>
                </c:pt>
                <c:pt idx="568">
                  <c:v>1.18</c:v>
                </c:pt>
                <c:pt idx="569">
                  <c:v>1.19</c:v>
                </c:pt>
                <c:pt idx="570">
                  <c:v>1.2</c:v>
                </c:pt>
                <c:pt idx="571">
                  <c:v>1.21</c:v>
                </c:pt>
                <c:pt idx="572">
                  <c:v>1.22</c:v>
                </c:pt>
                <c:pt idx="573">
                  <c:v>1.23</c:v>
                </c:pt>
                <c:pt idx="574">
                  <c:v>1.24</c:v>
                </c:pt>
                <c:pt idx="575">
                  <c:v>1.25</c:v>
                </c:pt>
                <c:pt idx="576">
                  <c:v>1.26</c:v>
                </c:pt>
                <c:pt idx="577">
                  <c:v>1.27</c:v>
                </c:pt>
                <c:pt idx="578">
                  <c:v>1.28</c:v>
                </c:pt>
                <c:pt idx="579">
                  <c:v>1.29</c:v>
                </c:pt>
                <c:pt idx="580">
                  <c:v>1.3</c:v>
                </c:pt>
                <c:pt idx="581">
                  <c:v>1.31</c:v>
                </c:pt>
                <c:pt idx="582">
                  <c:v>1.32</c:v>
                </c:pt>
                <c:pt idx="583">
                  <c:v>1.33</c:v>
                </c:pt>
                <c:pt idx="584">
                  <c:v>1.34</c:v>
                </c:pt>
                <c:pt idx="585">
                  <c:v>1.35</c:v>
                </c:pt>
                <c:pt idx="586">
                  <c:v>1.36</c:v>
                </c:pt>
                <c:pt idx="587">
                  <c:v>1.37</c:v>
                </c:pt>
                <c:pt idx="588">
                  <c:v>1.38</c:v>
                </c:pt>
                <c:pt idx="589">
                  <c:v>1.39</c:v>
                </c:pt>
                <c:pt idx="590">
                  <c:v>1.4</c:v>
                </c:pt>
                <c:pt idx="591">
                  <c:v>1.41</c:v>
                </c:pt>
                <c:pt idx="592">
                  <c:v>1.42</c:v>
                </c:pt>
                <c:pt idx="593">
                  <c:v>1.43</c:v>
                </c:pt>
                <c:pt idx="594">
                  <c:v>1.44</c:v>
                </c:pt>
                <c:pt idx="595">
                  <c:v>1.45</c:v>
                </c:pt>
                <c:pt idx="596">
                  <c:v>1.46</c:v>
                </c:pt>
                <c:pt idx="597">
                  <c:v>1.47</c:v>
                </c:pt>
                <c:pt idx="598">
                  <c:v>1.48</c:v>
                </c:pt>
                <c:pt idx="599">
                  <c:v>1.49</c:v>
                </c:pt>
                <c:pt idx="600">
                  <c:v>1.5</c:v>
                </c:pt>
                <c:pt idx="601">
                  <c:v>1.51</c:v>
                </c:pt>
                <c:pt idx="602">
                  <c:v>1.52</c:v>
                </c:pt>
                <c:pt idx="603">
                  <c:v>1.53</c:v>
                </c:pt>
                <c:pt idx="604">
                  <c:v>1.54</c:v>
                </c:pt>
                <c:pt idx="605">
                  <c:v>1.55</c:v>
                </c:pt>
                <c:pt idx="606">
                  <c:v>1.56</c:v>
                </c:pt>
                <c:pt idx="607">
                  <c:v>1.57</c:v>
                </c:pt>
                <c:pt idx="608">
                  <c:v>1.58</c:v>
                </c:pt>
                <c:pt idx="609">
                  <c:v>1.59</c:v>
                </c:pt>
                <c:pt idx="610">
                  <c:v>1.6</c:v>
                </c:pt>
                <c:pt idx="611">
                  <c:v>1.61</c:v>
                </c:pt>
                <c:pt idx="612">
                  <c:v>1.62</c:v>
                </c:pt>
                <c:pt idx="613">
                  <c:v>1.63</c:v>
                </c:pt>
                <c:pt idx="614">
                  <c:v>1.64</c:v>
                </c:pt>
                <c:pt idx="615">
                  <c:v>1.65</c:v>
                </c:pt>
                <c:pt idx="616">
                  <c:v>1.66</c:v>
                </c:pt>
                <c:pt idx="617">
                  <c:v>1.67</c:v>
                </c:pt>
                <c:pt idx="618">
                  <c:v>1.68</c:v>
                </c:pt>
                <c:pt idx="619">
                  <c:v>1.69</c:v>
                </c:pt>
                <c:pt idx="620">
                  <c:v>1.7</c:v>
                </c:pt>
                <c:pt idx="621">
                  <c:v>1.71</c:v>
                </c:pt>
                <c:pt idx="622">
                  <c:v>1.72</c:v>
                </c:pt>
                <c:pt idx="623">
                  <c:v>1.73</c:v>
                </c:pt>
                <c:pt idx="624">
                  <c:v>1.74</c:v>
                </c:pt>
                <c:pt idx="625">
                  <c:v>1.75</c:v>
                </c:pt>
                <c:pt idx="626">
                  <c:v>1.76</c:v>
                </c:pt>
                <c:pt idx="627">
                  <c:v>1.77</c:v>
                </c:pt>
                <c:pt idx="628">
                  <c:v>1.78</c:v>
                </c:pt>
                <c:pt idx="629">
                  <c:v>1.79</c:v>
                </c:pt>
                <c:pt idx="630">
                  <c:v>1.8</c:v>
                </c:pt>
                <c:pt idx="631">
                  <c:v>1.81</c:v>
                </c:pt>
                <c:pt idx="632">
                  <c:v>1.82</c:v>
                </c:pt>
                <c:pt idx="633">
                  <c:v>1.83</c:v>
                </c:pt>
                <c:pt idx="634">
                  <c:v>1.84</c:v>
                </c:pt>
                <c:pt idx="635">
                  <c:v>1.85</c:v>
                </c:pt>
                <c:pt idx="636">
                  <c:v>1.86</c:v>
                </c:pt>
                <c:pt idx="637">
                  <c:v>1.87</c:v>
                </c:pt>
                <c:pt idx="638">
                  <c:v>1.88</c:v>
                </c:pt>
                <c:pt idx="639">
                  <c:v>1.89</c:v>
                </c:pt>
                <c:pt idx="640">
                  <c:v>1.9</c:v>
                </c:pt>
                <c:pt idx="641">
                  <c:v>1.91</c:v>
                </c:pt>
                <c:pt idx="642">
                  <c:v>1.92</c:v>
                </c:pt>
                <c:pt idx="643">
                  <c:v>1.93</c:v>
                </c:pt>
                <c:pt idx="644">
                  <c:v>1.94</c:v>
                </c:pt>
                <c:pt idx="645">
                  <c:v>1.95</c:v>
                </c:pt>
                <c:pt idx="646">
                  <c:v>1.96</c:v>
                </c:pt>
                <c:pt idx="647">
                  <c:v>1.97</c:v>
                </c:pt>
                <c:pt idx="648">
                  <c:v>1.98</c:v>
                </c:pt>
                <c:pt idx="649">
                  <c:v>1.99</c:v>
                </c:pt>
                <c:pt idx="650">
                  <c:v>2.0</c:v>
                </c:pt>
              </c:numCache>
            </c:numRef>
          </c:xVal>
          <c:yVal>
            <c:numRef>
              <c:f>'25 meV'!$AE$1:$AE$651</c:f>
              <c:numCache>
                <c:formatCode>0.00E+00</c:formatCode>
                <c:ptCount val="651"/>
                <c:pt idx="0">
                  <c:v>1.1693032E-9</c:v>
                </c:pt>
                <c:pt idx="1">
                  <c:v>1.3705455E-6</c:v>
                </c:pt>
                <c:pt idx="2">
                  <c:v>2.7402642E-6</c:v>
                </c:pt>
                <c:pt idx="3">
                  <c:v>4.1102393E-6</c:v>
                </c:pt>
                <c:pt idx="4">
                  <c:v>5.4806006E-6</c:v>
                </c:pt>
                <c:pt idx="5">
                  <c:v>6.8514778E-6</c:v>
                </c:pt>
                <c:pt idx="6">
                  <c:v>8.2230006E-6</c:v>
                </c:pt>
                <c:pt idx="7">
                  <c:v>9.5952993E-6</c:v>
                </c:pt>
                <c:pt idx="8">
                  <c:v>1.0968504E-5</c:v>
                </c:pt>
                <c:pt idx="9">
                  <c:v>1.2342747E-5</c:v>
                </c:pt>
                <c:pt idx="10">
                  <c:v>1.3718158E-5</c:v>
                </c:pt>
                <c:pt idx="11">
                  <c:v>1.509487E-5</c:v>
                </c:pt>
                <c:pt idx="12">
                  <c:v>1.6473015E-5</c:v>
                </c:pt>
                <c:pt idx="13">
                  <c:v>1.7852727E-5</c:v>
                </c:pt>
                <c:pt idx="14">
                  <c:v>1.923414E-5</c:v>
                </c:pt>
                <c:pt idx="15">
                  <c:v>2.0617388E-5</c:v>
                </c:pt>
                <c:pt idx="16">
                  <c:v>2.2002608E-5</c:v>
                </c:pt>
                <c:pt idx="17">
                  <c:v>2.3389936E-5</c:v>
                </c:pt>
                <c:pt idx="18">
                  <c:v>2.477951E-5</c:v>
                </c:pt>
                <c:pt idx="19">
                  <c:v>2.6171469E-5</c:v>
                </c:pt>
                <c:pt idx="20">
                  <c:v>2.7565952E-5</c:v>
                </c:pt>
                <c:pt idx="21">
                  <c:v>2.8963101E-5</c:v>
                </c:pt>
                <c:pt idx="22">
                  <c:v>3.0363059E-5</c:v>
                </c:pt>
                <c:pt idx="23">
                  <c:v>3.1765969E-5</c:v>
                </c:pt>
                <c:pt idx="24">
                  <c:v>3.3171977E-5</c:v>
                </c:pt>
                <c:pt idx="25">
                  <c:v>3.458123E-5</c:v>
                </c:pt>
                <c:pt idx="26">
                  <c:v>3.5993877E-5</c:v>
                </c:pt>
                <c:pt idx="27">
                  <c:v>3.7410066E-5</c:v>
                </c:pt>
                <c:pt idx="28">
                  <c:v>3.8829952E-5</c:v>
                </c:pt>
                <c:pt idx="29">
                  <c:v>4.0253687E-5</c:v>
                </c:pt>
                <c:pt idx="30">
                  <c:v>4.1681428E-5</c:v>
                </c:pt>
                <c:pt idx="31">
                  <c:v>4.3113333E-5</c:v>
                </c:pt>
                <c:pt idx="32">
                  <c:v>4.4549561E-5</c:v>
                </c:pt>
                <c:pt idx="33">
                  <c:v>4.5990275E-5</c:v>
                </c:pt>
                <c:pt idx="34">
                  <c:v>4.7435641E-5</c:v>
                </c:pt>
                <c:pt idx="35">
                  <c:v>4.8885824E-5</c:v>
                </c:pt>
                <c:pt idx="36">
                  <c:v>5.0340996E-5</c:v>
                </c:pt>
                <c:pt idx="37">
                  <c:v>5.1801328E-5</c:v>
                </c:pt>
                <c:pt idx="38">
                  <c:v>5.3266996E-5</c:v>
                </c:pt>
                <c:pt idx="39">
                  <c:v>5.4738178E-5</c:v>
                </c:pt>
                <c:pt idx="40">
                  <c:v>5.6215054E-5</c:v>
                </c:pt>
                <c:pt idx="41">
                  <c:v>5.7697811E-5</c:v>
                </c:pt>
                <c:pt idx="42">
                  <c:v>5.9186634E-5</c:v>
                </c:pt>
                <c:pt idx="43">
                  <c:v>6.0681716E-5</c:v>
                </c:pt>
                <c:pt idx="44">
                  <c:v>6.218325E-5</c:v>
                </c:pt>
                <c:pt idx="45">
                  <c:v>6.3691435E-5</c:v>
                </c:pt>
                <c:pt idx="46">
                  <c:v>6.5206474E-5</c:v>
                </c:pt>
                <c:pt idx="47">
                  <c:v>6.6728572E-5</c:v>
                </c:pt>
                <c:pt idx="48">
                  <c:v>6.825794E-5</c:v>
                </c:pt>
                <c:pt idx="49">
                  <c:v>6.9794792E-5</c:v>
                </c:pt>
                <c:pt idx="50">
                  <c:v>7.1339348E-5</c:v>
                </c:pt>
                <c:pt idx="51">
                  <c:v>7.2891831E-5</c:v>
                </c:pt>
                <c:pt idx="52">
                  <c:v>7.445247E-5</c:v>
                </c:pt>
                <c:pt idx="53">
                  <c:v>7.6021499E-5</c:v>
                </c:pt>
                <c:pt idx="54">
                  <c:v>7.7599157E-5</c:v>
                </c:pt>
                <c:pt idx="55">
                  <c:v>7.9185688E-5</c:v>
                </c:pt>
                <c:pt idx="56">
                  <c:v>8.0781343E-5</c:v>
                </c:pt>
                <c:pt idx="57">
                  <c:v>8.2386377E-5</c:v>
                </c:pt>
                <c:pt idx="58">
                  <c:v>8.4001054E-5</c:v>
                </c:pt>
                <c:pt idx="59">
                  <c:v>8.5625641E-5</c:v>
                </c:pt>
                <c:pt idx="60">
                  <c:v>8.7260414E-5</c:v>
                </c:pt>
                <c:pt idx="61">
                  <c:v>8.8905656E-5</c:v>
                </c:pt>
                <c:pt idx="62">
                  <c:v>9.0561656E-5</c:v>
                </c:pt>
                <c:pt idx="63">
                  <c:v>9.2228711E-5</c:v>
                </c:pt>
                <c:pt idx="64">
                  <c:v>9.3907125E-5</c:v>
                </c:pt>
                <c:pt idx="65">
                  <c:v>9.5597213E-5</c:v>
                </c:pt>
                <c:pt idx="66">
                  <c:v>9.7299296E-5</c:v>
                </c:pt>
                <c:pt idx="67">
                  <c:v>9.9013704E-5</c:v>
                </c:pt>
                <c:pt idx="68" formatCode="General">
                  <c:v>0.00010074078</c:v>
                </c:pt>
                <c:pt idx="69" formatCode="General">
                  <c:v>0.00010248086</c:v>
                </c:pt>
                <c:pt idx="70" formatCode="General">
                  <c:v>0.00010423432</c:v>
                </c:pt>
                <c:pt idx="71" formatCode="General">
                  <c:v>0.00010600153</c:v>
                </c:pt>
                <c:pt idx="72" formatCode="General">
                  <c:v>0.00010778285</c:v>
                </c:pt>
                <c:pt idx="73" formatCode="General">
                  <c:v>0.0001095787</c:v>
                </c:pt>
                <c:pt idx="74" formatCode="General">
                  <c:v>0.00011138946</c:v>
                </c:pt>
                <c:pt idx="75" formatCode="General">
                  <c:v>0.00011321556</c:v>
                </c:pt>
                <c:pt idx="76" formatCode="General">
                  <c:v>0.00011505743</c:v>
                </c:pt>
                <c:pt idx="77" formatCode="General">
                  <c:v>0.00011691551</c:v>
                </c:pt>
                <c:pt idx="78" formatCode="General">
                  <c:v>0.00011879025</c:v>
                </c:pt>
                <c:pt idx="79" formatCode="General">
                  <c:v>0.00012068214</c:v>
                </c:pt>
                <c:pt idx="80" formatCode="General">
                  <c:v>0.00012259164</c:v>
                </c:pt>
                <c:pt idx="81" formatCode="General">
                  <c:v>0.00012451928</c:v>
                </c:pt>
                <c:pt idx="82" formatCode="General">
                  <c:v>0.00012646557</c:v>
                </c:pt>
                <c:pt idx="83" formatCode="General">
                  <c:v>0.00012843106</c:v>
                </c:pt>
                <c:pt idx="84" formatCode="General">
                  <c:v>0.00013041628</c:v>
                </c:pt>
                <c:pt idx="85" formatCode="General">
                  <c:v>0.00013242184</c:v>
                </c:pt>
                <c:pt idx="86" formatCode="General">
                  <c:v>0.00013444831</c:v>
                </c:pt>
                <c:pt idx="87" formatCode="General">
                  <c:v>0.00013649632</c:v>
                </c:pt>
                <c:pt idx="88" formatCode="General">
                  <c:v>0.00013856652</c:v>
                </c:pt>
                <c:pt idx="89" formatCode="General">
                  <c:v>0.00014065956</c:v>
                </c:pt>
                <c:pt idx="90" formatCode="General">
                  <c:v>0.00014277615</c:v>
                </c:pt>
                <c:pt idx="91" formatCode="General">
                  <c:v>0.00014491698</c:v>
                </c:pt>
                <c:pt idx="92" formatCode="General">
                  <c:v>0.00014708282</c:v>
                </c:pt>
                <c:pt idx="93" formatCode="General">
                  <c:v>0.00014927443</c:v>
                </c:pt>
                <c:pt idx="94" formatCode="General">
                  <c:v>0.00015149262</c:v>
                </c:pt>
                <c:pt idx="95" formatCode="General">
                  <c:v>0.00015373821</c:v>
                </c:pt>
                <c:pt idx="96" formatCode="General">
                  <c:v>0.00015601209</c:v>
                </c:pt>
                <c:pt idx="97" formatCode="General">
                  <c:v>0.00015831516</c:v>
                </c:pt>
                <c:pt idx="98" formatCode="General">
                  <c:v>0.00016064836</c:v>
                </c:pt>
                <c:pt idx="99" formatCode="General">
                  <c:v>0.00016301268</c:v>
                </c:pt>
                <c:pt idx="100" formatCode="General">
                  <c:v>0.00016540914</c:v>
                </c:pt>
                <c:pt idx="101" formatCode="General">
                  <c:v>0.00016783882</c:v>
                </c:pt>
                <c:pt idx="102" formatCode="General">
                  <c:v>0.00017030283</c:v>
                </c:pt>
                <c:pt idx="103" formatCode="General">
                  <c:v>0.00017280233</c:v>
                </c:pt>
                <c:pt idx="104" formatCode="General">
                  <c:v>0.00017533856</c:v>
                </c:pt>
                <c:pt idx="105" formatCode="General">
                  <c:v>0.00017791279</c:v>
                </c:pt>
                <c:pt idx="106" formatCode="General">
                  <c:v>0.00018052636</c:v>
                </c:pt>
                <c:pt idx="107" formatCode="General">
                  <c:v>0.00018318067</c:v>
                </c:pt>
                <c:pt idx="108" formatCode="General">
                  <c:v>0.00018587719</c:v>
                </c:pt>
                <c:pt idx="109" formatCode="General">
                  <c:v>0.00018861746</c:v>
                </c:pt>
                <c:pt idx="110" formatCode="General">
                  <c:v>0.0001914031</c:v>
                </c:pt>
                <c:pt idx="111" formatCode="General">
                  <c:v>0.00019423581</c:v>
                </c:pt>
                <c:pt idx="112" formatCode="General">
                  <c:v>0.00019711737</c:v>
                </c:pt>
                <c:pt idx="113" formatCode="General">
                  <c:v>0.00020004967</c:v>
                </c:pt>
                <c:pt idx="114" formatCode="General">
                  <c:v>0.00020303468</c:v>
                </c:pt>
                <c:pt idx="115" formatCode="General">
                  <c:v>0.0002060745</c:v>
                </c:pt>
                <c:pt idx="116" formatCode="General">
                  <c:v>0.00020917132</c:v>
                </c:pt>
                <c:pt idx="117" formatCode="General">
                  <c:v>0.00021232748</c:v>
                </c:pt>
                <c:pt idx="118" formatCode="General">
                  <c:v>0.00021554541</c:v>
                </c:pt>
                <c:pt idx="119" formatCode="General">
                  <c:v>0.00021882773</c:v>
                </c:pt>
                <c:pt idx="120" formatCode="General">
                  <c:v>0.00022217718</c:v>
                </c:pt>
                <c:pt idx="121" formatCode="General">
                  <c:v>0.00022559667</c:v>
                </c:pt>
                <c:pt idx="122" formatCode="General">
                  <c:v>0.0002290893</c:v>
                </c:pt>
                <c:pt idx="123" formatCode="General">
                  <c:v>0.00023265835</c:v>
                </c:pt>
                <c:pt idx="124" formatCode="General">
                  <c:v>0.00023630731</c:v>
                </c:pt>
                <c:pt idx="125" formatCode="General">
                  <c:v>0.00024003989</c:v>
                </c:pt>
                <c:pt idx="126" formatCode="General">
                  <c:v>0.00024386005</c:v>
                </c:pt>
                <c:pt idx="127" formatCode="General">
                  <c:v>0.00024777202</c:v>
                </c:pt>
                <c:pt idx="128" formatCode="General">
                  <c:v>0.0002517803</c:v>
                </c:pt>
                <c:pt idx="129" formatCode="General">
                  <c:v>0.00025588973</c:v>
                </c:pt>
                <c:pt idx="130" formatCode="General">
                  <c:v>0.00026010546</c:v>
                </c:pt>
                <c:pt idx="131" formatCode="General">
                  <c:v>0.00026443304</c:v>
                </c:pt>
                <c:pt idx="132" formatCode="General">
                  <c:v>0.00026887844</c:v>
                </c:pt>
                <c:pt idx="133" formatCode="General">
                  <c:v>0.00027344804</c:v>
                </c:pt>
                <c:pt idx="134" formatCode="General">
                  <c:v>0.00027814877</c:v>
                </c:pt>
                <c:pt idx="135" formatCode="General">
                  <c:v>0.00028298807</c:v>
                </c:pt>
                <c:pt idx="136" formatCode="General">
                  <c:v>0.000287974</c:v>
                </c:pt>
                <c:pt idx="137" formatCode="General">
                  <c:v>0.00029311529</c:v>
                </c:pt>
                <c:pt idx="138" formatCode="General">
                  <c:v>0.00029842142</c:v>
                </c:pt>
                <c:pt idx="139" formatCode="General">
                  <c:v>0.00030390268</c:v>
                </c:pt>
                <c:pt idx="140" formatCode="General">
                  <c:v>0.00030957032</c:v>
                </c:pt>
                <c:pt idx="141" formatCode="General">
                  <c:v>0.0003154366</c:v>
                </c:pt>
                <c:pt idx="142" formatCode="General">
                  <c:v>0.00032151495</c:v>
                </c:pt>
                <c:pt idx="143" formatCode="General">
                  <c:v>0.00032782012</c:v>
                </c:pt>
                <c:pt idx="144" formatCode="General">
                  <c:v>0.00033436831</c:v>
                </c:pt>
                <c:pt idx="145" formatCode="General">
                  <c:v>0.00034117744</c:v>
                </c:pt>
                <c:pt idx="146" formatCode="General">
                  <c:v>0.0003482673</c:v>
                </c:pt>
                <c:pt idx="147" formatCode="General">
                  <c:v>0.00035565988</c:v>
                </c:pt>
                <c:pt idx="148" formatCode="General">
                  <c:v>0.00036337967</c:v>
                </c:pt>
                <c:pt idx="149" formatCode="General">
                  <c:v>0.00037145403</c:v>
                </c:pt>
                <c:pt idx="150" formatCode="General">
                  <c:v>0.00037991364</c:v>
                </c:pt>
                <c:pt idx="151" formatCode="General">
                  <c:v>0.00038879307</c:v>
                </c:pt>
                <c:pt idx="152" formatCode="General">
                  <c:v>0.0003981314</c:v>
                </c:pt>
                <c:pt idx="153" formatCode="General">
                  <c:v>0.00040797303</c:v>
                </c:pt>
                <c:pt idx="154" formatCode="General">
                  <c:v>0.00041836866</c:v>
                </c:pt>
                <c:pt idx="155" formatCode="General">
                  <c:v>0.00042937646</c:v>
                </c:pt>
                <c:pt idx="156" formatCode="General">
                  <c:v>0.00044106359</c:v>
                </c:pt>
                <c:pt idx="157" formatCode="General">
                  <c:v>0.00045350805</c:v>
                </c:pt>
                <c:pt idx="158" formatCode="General">
                  <c:v>0.00046680104</c:v>
                </c:pt>
                <c:pt idx="159" formatCode="General">
                  <c:v>0.00048105</c:v>
                </c:pt>
                <c:pt idx="160" formatCode="General">
                  <c:v>0.00049638258</c:v>
                </c:pt>
                <c:pt idx="161" formatCode="General">
                  <c:v>0.00051295171</c:v>
                </c:pt>
                <c:pt idx="162" formatCode="General">
                  <c:v>0.00053094254</c:v>
                </c:pt>
                <c:pt idx="163" formatCode="General">
                  <c:v>0.00055058174</c:v>
                </c:pt>
                <c:pt idx="164" formatCode="General">
                  <c:v>0.00057215024</c:v>
                </c:pt>
                <c:pt idx="165" formatCode="General">
                  <c:v>0.00059600129</c:v>
                </c:pt>
                <c:pt idx="166" formatCode="General">
                  <c:v>0.0006225863</c:v>
                </c:pt>
                <c:pt idx="167" formatCode="General">
                  <c:v>0.00065249298</c:v>
                </c:pt>
                <c:pt idx="168" formatCode="General">
                  <c:v>0.00068650335</c:v>
                </c:pt>
                <c:pt idx="169" formatCode="General">
                  <c:v>0.00072568493</c:v>
                </c:pt>
                <c:pt idx="170" formatCode="General">
                  <c:v>0.00077154023</c:v>
                </c:pt>
                <c:pt idx="171" formatCode="General">
                  <c:v>0.00082626381</c:v>
                </c:pt>
                <c:pt idx="172" formatCode="General">
                  <c:v>0.00089321112</c:v>
                </c:pt>
                <c:pt idx="173" formatCode="General">
                  <c:v>0.0009778169</c:v>
                </c:pt>
                <c:pt idx="174" formatCode="General">
                  <c:v>0.0010895638</c:v>
                </c:pt>
                <c:pt idx="175" formatCode="General">
                  <c:v>0.0012467165</c:v>
                </c:pt>
                <c:pt idx="176" formatCode="General">
                  <c:v>0.0014895913</c:v>
                </c:pt>
                <c:pt idx="177" formatCode="General">
                  <c:v>0.0019266284</c:v>
                </c:pt>
                <c:pt idx="178" formatCode="General">
                  <c:v>0.0029560143</c:v>
                </c:pt>
                <c:pt idx="179" formatCode="General">
                  <c:v>0.0071179365</c:v>
                </c:pt>
                <c:pt idx="180" formatCode="General">
                  <c:v>0.056204362</c:v>
                </c:pt>
                <c:pt idx="181" formatCode="General">
                  <c:v>0.011439076</c:v>
                </c:pt>
                <c:pt idx="182" formatCode="General">
                  <c:v>0.0059366582</c:v>
                </c:pt>
                <c:pt idx="183" formatCode="General">
                  <c:v>0.0066696499</c:v>
                </c:pt>
                <c:pt idx="184" formatCode="General">
                  <c:v>0.010739593</c:v>
                </c:pt>
                <c:pt idx="185" formatCode="General">
                  <c:v>0.018714562</c:v>
                </c:pt>
                <c:pt idx="186" formatCode="General">
                  <c:v>0.017856627</c:v>
                </c:pt>
                <c:pt idx="187" formatCode="General">
                  <c:v>0.010620453</c:v>
                </c:pt>
                <c:pt idx="188" formatCode="General">
                  <c:v>0.0072062073</c:v>
                </c:pt>
                <c:pt idx="189" formatCode="General">
                  <c:v>0.0061038828</c:v>
                </c:pt>
                <c:pt idx="190" formatCode="General">
                  <c:v>0.0061633898</c:v>
                </c:pt>
                <c:pt idx="191" formatCode="General">
                  <c:v>0.0070551528</c:v>
                </c:pt>
                <c:pt idx="192" formatCode="General">
                  <c:v>0.0086887016</c:v>
                </c:pt>
                <c:pt idx="193" formatCode="General">
                  <c:v>0.010639813</c:v>
                </c:pt>
                <c:pt idx="194" formatCode="General">
                  <c:v>0.011615648</c:v>
                </c:pt>
                <c:pt idx="195" formatCode="General">
                  <c:v>0.010680697</c:v>
                </c:pt>
                <c:pt idx="196" formatCode="General">
                  <c:v>0.008828658</c:v>
                </c:pt>
                <c:pt idx="197" formatCode="General">
                  <c:v>0.0072538374</c:v>
                </c:pt>
                <c:pt idx="198" formatCode="General">
                  <c:v>0.0062680393</c:v>
                </c:pt>
                <c:pt idx="199" formatCode="General">
                  <c:v>0.0057906508</c:v>
                </c:pt>
                <c:pt idx="200" formatCode="General">
                  <c:v>0.0057039689</c:v>
                </c:pt>
                <c:pt idx="201" formatCode="General">
                  <c:v>0.0059266171</c:v>
                </c:pt>
                <c:pt idx="202" formatCode="General">
                  <c:v>0.0063951667</c:v>
                </c:pt>
                <c:pt idx="203" formatCode="General">
                  <c:v>0.0070190665</c:v>
                </c:pt>
                <c:pt idx="204" formatCode="General">
                  <c:v>0.0076325257</c:v>
                </c:pt>
                <c:pt idx="205" formatCode="General">
                  <c:v>0.0080004954</c:v>
                </c:pt>
                <c:pt idx="206" formatCode="General">
                  <c:v>0.0079438297</c:v>
                </c:pt>
                <c:pt idx="207" formatCode="General">
                  <c:v>0.0074894857</c:v>
                </c:pt>
                <c:pt idx="208" formatCode="General">
                  <c:v>0.0068387055</c:v>
                </c:pt>
                <c:pt idx="209" formatCode="General">
                  <c:v>0.006198718</c:v>
                </c:pt>
                <c:pt idx="210" formatCode="General">
                  <c:v>0.0056867154</c:v>
                </c:pt>
                <c:pt idx="211" formatCode="General">
                  <c:v>0.0053399265</c:v>
                </c:pt>
                <c:pt idx="212" formatCode="General">
                  <c:v>0.0051548829</c:v>
                </c:pt>
                <c:pt idx="213" formatCode="General">
                  <c:v>0.005113582</c:v>
                </c:pt>
                <c:pt idx="214" formatCode="General">
                  <c:v>0.0051933183</c:v>
                </c:pt>
                <c:pt idx="215" formatCode="General">
                  <c:v>0.0053666225</c:v>
                </c:pt>
                <c:pt idx="216" formatCode="General">
                  <c:v>0.0055968053</c:v>
                </c:pt>
                <c:pt idx="217" formatCode="General">
                  <c:v>0.0058341206</c:v>
                </c:pt>
                <c:pt idx="218" formatCode="General">
                  <c:v>0.0060187584</c:v>
                </c:pt>
                <c:pt idx="219" formatCode="General">
                  <c:v>0.0060954518</c:v>
                </c:pt>
                <c:pt idx="220" formatCode="General">
                  <c:v>0.0060353754</c:v>
                </c:pt>
                <c:pt idx="221" formatCode="General">
                  <c:v>0.0058496788</c:v>
                </c:pt>
                <c:pt idx="222" formatCode="General">
                  <c:v>0.0055821961</c:v>
                </c:pt>
                <c:pt idx="223" formatCode="General">
                  <c:v>0.0052875653</c:v>
                </c:pt>
                <c:pt idx="224" formatCode="General">
                  <c:v>0.0050117266</c:v>
                </c:pt>
                <c:pt idx="225" formatCode="General">
                  <c:v>0.0047839815</c:v>
                </c:pt>
                <c:pt idx="226" formatCode="General">
                  <c:v>0.0046182827</c:v>
                </c:pt>
                <c:pt idx="227" formatCode="General">
                  <c:v>0.0045178324</c:v>
                </c:pt>
                <c:pt idx="228" formatCode="General">
                  <c:v>0.0044791527</c:v>
                </c:pt>
                <c:pt idx="229" formatCode="General">
                  <c:v>0.0044944244</c:v>
                </c:pt>
                <c:pt idx="230" formatCode="General">
                  <c:v>0.0045522981</c:v>
                </c:pt>
                <c:pt idx="231" formatCode="General">
                  <c:v>0.0046378928</c:v>
                </c:pt>
                <c:pt idx="232" formatCode="General">
                  <c:v>0.0047328998</c:v>
                </c:pt>
                <c:pt idx="233" formatCode="General">
                  <c:v>0.0048167508</c:v>
                </c:pt>
                <c:pt idx="234" formatCode="General">
                  <c:v>0.0048694869</c:v>
                </c:pt>
                <c:pt idx="235" formatCode="General">
                  <c:v>0.0048759999</c:v>
                </c:pt>
                <c:pt idx="236" formatCode="General">
                  <c:v>0.0048300384</c:v>
                </c:pt>
                <c:pt idx="237" formatCode="General">
                  <c:v>0.0047358348</c:v>
                </c:pt>
                <c:pt idx="238" formatCode="General">
                  <c:v>0.0046063048</c:v>
                </c:pt>
                <c:pt idx="239" formatCode="General">
                  <c:v>0.004458794</c:v>
                </c:pt>
                <c:pt idx="240" formatCode="General">
                  <c:v>0.0043105399</c:v>
                </c:pt>
                <c:pt idx="241" formatCode="General">
                  <c:v>0.0041755649</c:v>
                </c:pt>
                <c:pt idx="242" formatCode="General">
                  <c:v>0.0040634379</c:v>
                </c:pt>
                <c:pt idx="243" formatCode="General">
                  <c:v>0.0039793945</c:v>
                </c:pt>
                <c:pt idx="244" formatCode="General">
                  <c:v>0.0039250637</c:v>
                </c:pt>
                <c:pt idx="245" formatCode="General">
                  <c:v>0.003899251</c:v>
                </c:pt>
                <c:pt idx="246" formatCode="General">
                  <c:v>0.0038985298</c:v>
                </c:pt>
                <c:pt idx="247" formatCode="General">
                  <c:v>0.0039176201</c:v>
                </c:pt>
                <c:pt idx="248" formatCode="General">
                  <c:v>0.0039496719</c:v>
                </c:pt>
                <c:pt idx="249" formatCode="General">
                  <c:v>0.003986635</c:v>
                </c:pt>
                <c:pt idx="250" formatCode="General">
                  <c:v>0.0040198883</c:v>
                </c:pt>
                <c:pt idx="251" formatCode="General">
                  <c:v>0.0040412091</c:v>
                </c:pt>
                <c:pt idx="252" formatCode="General">
                  <c:v>0.004043985</c:v>
                </c:pt>
                <c:pt idx="253" formatCode="General">
                  <c:v>0.0040243658</c:v>
                </c:pt>
                <c:pt idx="254" formatCode="General">
                  <c:v>0.0039819536</c:v>
                </c:pt>
                <c:pt idx="255" formatCode="General">
                  <c:v>0.0039197432</c:v>
                </c:pt>
                <c:pt idx="256" formatCode="General">
                  <c:v>0.003843316</c:v>
                </c:pt>
                <c:pt idx="257" formatCode="General">
                  <c:v>0.0037595897</c:v>
                </c:pt>
                <c:pt idx="258" formatCode="General">
                  <c:v>0.0036755438</c:v>
                </c:pt>
                <c:pt idx="259" formatCode="General">
                  <c:v>0.0035972459</c:v>
                </c:pt>
                <c:pt idx="260" formatCode="General">
                  <c:v>0.0035293002</c:v>
                </c:pt>
                <c:pt idx="261" formatCode="General">
                  <c:v>0.0034746698</c:v>
                </c:pt>
                <c:pt idx="262" formatCode="General">
                  <c:v>0.0034347387</c:v>
                </c:pt>
                <c:pt idx="263" formatCode="General">
                  <c:v>0.0034094851</c:v>
                </c:pt>
                <c:pt idx="264" formatCode="General">
                  <c:v>0.0033976799</c:v>
                </c:pt>
                <c:pt idx="265" formatCode="General">
                  <c:v>0.0033970757</c:v>
                </c:pt>
                <c:pt idx="266" formatCode="General">
                  <c:v>0.0034045935</c:v>
                </c:pt>
                <c:pt idx="267" formatCode="General">
                  <c:v>0.0034165392</c:v>
                </c:pt>
                <c:pt idx="268" formatCode="General">
                  <c:v>0.0034288859</c:v>
                </c:pt>
                <c:pt idx="269" formatCode="General">
                  <c:v>0.00343764</c:v>
                </c:pt>
                <c:pt idx="270" formatCode="General">
                  <c:v>0.0034392754</c:v>
                </c:pt>
                <c:pt idx="271" formatCode="General">
                  <c:v>0.0034311724</c:v>
                </c:pt>
                <c:pt idx="272" formatCode="General">
                  <c:v>0.0034119675</c:v>
                </c:pt>
                <c:pt idx="273" formatCode="General">
                  <c:v>0.003381718</c:v>
                </c:pt>
                <c:pt idx="274" formatCode="General">
                  <c:v>0.0033418313</c:v>
                </c:pt>
                <c:pt idx="275" formatCode="General">
                  <c:v>0.0032947738</c:v>
                </c:pt>
                <c:pt idx="276" formatCode="General">
                  <c:v>0.0032436402</c:v>
                </c:pt>
                <c:pt idx="277" formatCode="General">
                  <c:v>0.0031916913</c:v>
                </c:pt>
                <c:pt idx="278" formatCode="General">
                  <c:v>0.0031419528</c:v>
                </c:pt>
                <c:pt idx="279" formatCode="General">
                  <c:v>0.0030969294</c:v>
                </c:pt>
                <c:pt idx="280" formatCode="General">
                  <c:v>0.0030584438</c:v>
                </c:pt>
                <c:pt idx="281" formatCode="General">
                  <c:v>0.0030275794</c:v>
                </c:pt>
                <c:pt idx="282" formatCode="General">
                  <c:v>0.0030046944</c:v>
                </c:pt>
                <c:pt idx="283" formatCode="General">
                  <c:v>0.0029894793</c:v>
                </c:pt>
                <c:pt idx="284" formatCode="General">
                  <c:v>0.0029810354</c:v>
                </c:pt>
                <c:pt idx="285" formatCode="General">
                  <c:v>0.0029779716</c:v>
                </c:pt>
                <c:pt idx="286" formatCode="General">
                  <c:v>0.0029785173</c:v>
                </c:pt>
                <c:pt idx="287" formatCode="General">
                  <c:v>0.0029806601</c:v>
                </c:pt>
                <c:pt idx="288" formatCode="General">
                  <c:v>0.0029823105</c:v>
                </c:pt>
                <c:pt idx="289" formatCode="General">
                  <c:v>0.0029814896</c:v>
                </c:pt>
                <c:pt idx="290" formatCode="General">
                  <c:v>0.0029765255</c:v>
                </c:pt>
                <c:pt idx="291" formatCode="General">
                  <c:v>0.0029662297</c:v>
                </c:pt>
                <c:pt idx="292" formatCode="General">
                  <c:v>0.0029500239</c:v>
                </c:pt>
                <c:pt idx="293" formatCode="General">
                  <c:v>0.00292799</c:v>
                </c:pt>
                <c:pt idx="294" formatCode="General">
                  <c:v>0.0029008311</c:v>
                </c:pt>
                <c:pt idx="295" formatCode="General">
                  <c:v>0.0028697521</c:v>
                </c:pt>
                <c:pt idx="296" formatCode="General">
                  <c:v>0.0028362848</c:v>
                </c:pt>
                <c:pt idx="297" formatCode="General">
                  <c:v>0.0028020925</c:v>
                </c:pt>
                <c:pt idx="298" formatCode="General">
                  <c:v>0.0027687863</c:v>
                </c:pt>
                <c:pt idx="299" formatCode="General">
                  <c:v>0.0027377766</c:v>
                </c:pt>
                <c:pt idx="300" formatCode="General">
                  <c:v>0.0027101703</c:v>
                </c:pt>
                <c:pt idx="301" formatCode="General">
                  <c:v>0.0026867122</c:v>
                </c:pt>
                <c:pt idx="302" formatCode="General">
                  <c:v>0.0026677653</c:v>
                </c:pt>
                <c:pt idx="303" formatCode="General">
                  <c:v>0.002653319</c:v>
                </c:pt>
                <c:pt idx="304" formatCode="General">
                  <c:v>0.0026430192</c:v>
                </c:pt>
                <c:pt idx="305" formatCode="General">
                  <c:v>0.0026362126</c:v>
                </c:pt>
                <c:pt idx="306" formatCode="General">
                  <c:v>0.0026320062</c:v>
                </c:pt>
                <c:pt idx="307" formatCode="General">
                  <c:v>0.0026293389</c:v>
                </c:pt>
                <c:pt idx="308" formatCode="General">
                  <c:v>0.0026270657</c:v>
                </c:pt>
                <c:pt idx="309" formatCode="General">
                  <c:v>0.0026240515</c:v>
                </c:pt>
                <c:pt idx="310" formatCode="General">
                  <c:v>0.0026192702</c:v>
                </c:pt>
                <c:pt idx="311" formatCode="General">
                  <c:v>0.0026118971</c:v>
                </c:pt>
                <c:pt idx="312" formatCode="General">
                  <c:v>0.0026013855</c:v>
                </c:pt>
                <c:pt idx="313" formatCode="General">
                  <c:v>0.0025875145</c:v>
                </c:pt>
                <c:pt idx="314" formatCode="General">
                  <c:v>0.0025704008</c:v>
                </c:pt>
                <c:pt idx="315" formatCode="General">
                  <c:v>0.0025504719</c:v>
                </c:pt>
                <c:pt idx="316" formatCode="General">
                  <c:v>0.0025284055</c:v>
                </c:pt>
                <c:pt idx="317" formatCode="General">
                  <c:v>0.0025050457</c:v>
                </c:pt>
                <c:pt idx="318" formatCode="General">
                  <c:v>0.0024813097</c:v>
                </c:pt>
                <c:pt idx="319" formatCode="General">
                  <c:v>0.002458097</c:v>
                </c:pt>
                <c:pt idx="320" formatCode="General">
                  <c:v>0.0024362121</c:v>
                </c:pt>
                <c:pt idx="321" formatCode="General">
                  <c:v>0.0024163056</c:v>
                </c:pt>
                <c:pt idx="322" formatCode="General">
                  <c:v>0.0023988361</c:v>
                </c:pt>
                <c:pt idx="323" formatCode="General">
                  <c:v>0.0023840511</c:v>
                </c:pt>
                <c:pt idx="324" formatCode="General">
                  <c:v>0.0023719846</c:v>
                </c:pt>
                <c:pt idx="325" formatCode="General">
                  <c:v>0.0023624686</c:v>
                </c:pt>
                <c:pt idx="326" formatCode="General">
                  <c:v>0.0023551555</c:v>
                </c:pt>
                <c:pt idx="327" formatCode="General">
                  <c:v>0.0023495501</c:v>
                </c:pt>
                <c:pt idx="328" formatCode="General">
                  <c:v>0.0023450506</c:v>
                </c:pt>
                <c:pt idx="329" formatCode="General">
                  <c:v>0.0023409951</c:v>
                </c:pt>
                <c:pt idx="330" formatCode="General">
                  <c:v>0.0023367145</c:v>
                </c:pt>
                <c:pt idx="331" formatCode="General">
                  <c:v>0.002331586</c:v>
                </c:pt>
                <c:pt idx="332" formatCode="General">
                  <c:v>0.0023250851</c:v>
                </c:pt>
                <c:pt idx="333" formatCode="General">
                  <c:v>0.0023168293</c:v>
                </c:pt>
                <c:pt idx="334" formatCode="General">
                  <c:v>0.0023066087</c:v>
                </c:pt>
                <c:pt idx="335" formatCode="General">
                  <c:v>0.0022944005</c:v>
                </c:pt>
                <c:pt idx="336" formatCode="General">
                  <c:v>0.002280364</c:v>
                </c:pt>
                <c:pt idx="337" formatCode="General">
                  <c:v>0.0022648176</c:v>
                </c:pt>
                <c:pt idx="338" formatCode="General">
                  <c:v>0.0022482017</c:v>
                </c:pt>
                <c:pt idx="339" formatCode="General">
                  <c:v>0.002231032</c:v>
                </c:pt>
                <c:pt idx="340" formatCode="General">
                  <c:v>0.0022138496</c:v>
                </c:pt>
                <c:pt idx="341" formatCode="General">
                  <c:v>0.0021971739</c:v>
                </c:pt>
                <c:pt idx="342" formatCode="General">
                  <c:v>0.0021814616</c:v>
                </c:pt>
                <c:pt idx="343" formatCode="General">
                  <c:v>0.0021670755</c:v>
                </c:pt>
                <c:pt idx="344" formatCode="General">
                  <c:v>0.0021542636</c:v>
                </c:pt>
                <c:pt idx="345" formatCode="General">
                  <c:v>0.0021431485</c:v>
                </c:pt>
                <c:pt idx="346" formatCode="General">
                  <c:v>0.0021337257</c:v>
                </c:pt>
                <c:pt idx="347" formatCode="General">
                  <c:v>0.002125871</c:v>
                </c:pt>
                <c:pt idx="348" formatCode="General">
                  <c:v>0.0021193542</c:v>
                </c:pt>
                <c:pt idx="349" formatCode="General">
                  <c:v>0.0021138598</c:v>
                </c:pt>
                <c:pt idx="350" formatCode="General">
                  <c:v>0.0021090115</c:v>
                </c:pt>
                <c:pt idx="351" formatCode="General">
                  <c:v>0.0021044017</c:v>
                </c:pt>
                <c:pt idx="352" formatCode="General">
                  <c:v>0.0020996226</c:v>
                </c:pt>
                <c:pt idx="353" formatCode="General">
                  <c:v>0.0020942981</c:v>
                </c:pt>
                <c:pt idx="354" formatCode="General">
                  <c:v>0.0020881126</c:v>
                </c:pt>
                <c:pt idx="355" formatCode="General">
                  <c:v>0.0020808359</c:v>
                </c:pt>
                <c:pt idx="356" formatCode="General">
                  <c:v>0.0020723402</c:v>
                </c:pt>
                <c:pt idx="357" formatCode="General">
                  <c:v>0.0020626077</c:v>
                </c:pt>
                <c:pt idx="358" formatCode="General">
                  <c:v>0.0020517285</c:v>
                </c:pt>
                <c:pt idx="359" formatCode="General">
                  <c:v>0.0020398885</c:v>
                </c:pt>
                <c:pt idx="360" formatCode="General">
                  <c:v>0.0020273491</c:v>
                </c:pt>
                <c:pt idx="361" formatCode="General">
                  <c:v>0.0020144219</c:v>
                </c:pt>
                <c:pt idx="362" formatCode="General">
                  <c:v>0.0020014401</c:v>
                </c:pt>
                <c:pt idx="363" formatCode="General">
                  <c:v>0.0019887306</c:v>
                </c:pt>
                <c:pt idx="364" formatCode="General">
                  <c:v>0.0019765888</c:v>
                </c:pt>
                <c:pt idx="365" formatCode="General">
                  <c:v>0.0019652584</c:v>
                </c:pt>
                <c:pt idx="366" formatCode="General">
                  <c:v>0.0019549158</c:v>
                </c:pt>
                <c:pt idx="367" formatCode="General">
                  <c:v>0.0019456616</c:v>
                </c:pt>
                <c:pt idx="368" formatCode="General">
                  <c:v>0.0019375168</c:v>
                </c:pt>
                <c:pt idx="369" formatCode="General">
                  <c:v>0.0019304258</c:v>
                </c:pt>
                <c:pt idx="370" formatCode="General">
                  <c:v>0.0019242628</c:v>
                </c:pt>
                <c:pt idx="371" formatCode="General">
                  <c:v>0.0019188435</c:v>
                </c:pt>
                <c:pt idx="372" formatCode="General">
                  <c:v>0.0019139396</c:v>
                </c:pt>
                <c:pt idx="373" formatCode="General">
                  <c:v>0.0019092965</c:v>
                </c:pt>
                <c:pt idx="374" formatCode="General">
                  <c:v>0.001904652</c:v>
                </c:pt>
                <c:pt idx="375" formatCode="General">
                  <c:v>0.0018997566</c:v>
                </c:pt>
                <c:pt idx="376" formatCode="General">
                  <c:v>0.0018943912</c:v>
                </c:pt>
                <c:pt idx="377" formatCode="General">
                  <c:v>0.0018883841</c:v>
                </c:pt>
                <c:pt idx="378" formatCode="General">
                  <c:v>0.0018816228</c:v>
                </c:pt>
                <c:pt idx="379" formatCode="General">
                  <c:v>0.0018740617</c:v>
                </c:pt>
                <c:pt idx="380" formatCode="General">
                  <c:v>0.0018657234</c:v>
                </c:pt>
                <c:pt idx="381" formatCode="General">
                  <c:v>0.0018566946</c:v>
                </c:pt>
                <c:pt idx="382" formatCode="General">
                  <c:v>0.0018471168</c:v>
                </c:pt>
                <c:pt idx="383" formatCode="General">
                  <c:v>0.0018371725</c:v>
                </c:pt>
                <c:pt idx="384" formatCode="General">
                  <c:v>0.0018270691</c:v>
                </c:pt>
                <c:pt idx="385" formatCode="General">
                  <c:v>0.0018170214</c:v>
                </c:pt>
                <c:pt idx="386" formatCode="General">
                  <c:v>0.0018072352</c:v>
                </c:pt>
                <c:pt idx="387" formatCode="General">
                  <c:v>0.001797892</c:v>
                </c:pt>
                <c:pt idx="388" formatCode="General">
                  <c:v>0.0017891372</c:v>
                </c:pt>
                <c:pt idx="389" formatCode="General">
                  <c:v>0.0017810716</c:v>
                </c:pt>
                <c:pt idx="390" formatCode="General">
                  <c:v>0.001773746</c:v>
                </c:pt>
                <c:pt idx="391" formatCode="General">
                  <c:v>0.0017671599</c:v>
                </c:pt>
                <c:pt idx="392" formatCode="General">
                  <c:v>0.001761264</c:v>
                </c:pt>
                <c:pt idx="393" formatCode="General">
                  <c:v>0.0017559648</c:v>
                </c:pt>
                <c:pt idx="394" formatCode="General">
                  <c:v>0.0017511327</c:v>
                </c:pt>
                <c:pt idx="395" formatCode="General">
                  <c:v>0.0017466122</c:v>
                </c:pt>
                <c:pt idx="396" formatCode="General">
                  <c:v>0.0017422333</c:v>
                </c:pt>
                <c:pt idx="397" formatCode="General">
                  <c:v>0.0017378239</c:v>
                </c:pt>
                <c:pt idx="398" formatCode="General">
                  <c:v>0.0017332225</c:v>
                </c:pt>
                <c:pt idx="399" formatCode="General">
                  <c:v>0.0017282898</c:v>
                </c:pt>
                <c:pt idx="400" formatCode="General">
                  <c:v>0.0017229181</c:v>
                </c:pt>
                <c:pt idx="401" formatCode="General">
                  <c:v>0.0017170394</c:v>
                </c:pt>
                <c:pt idx="402" formatCode="General">
                  <c:v>0.001710629</c:v>
                </c:pt>
                <c:pt idx="403" formatCode="General">
                  <c:v>0.0017037061</c:v>
                </c:pt>
                <c:pt idx="404" formatCode="General">
                  <c:v>0.001696331</c:v>
                </c:pt>
                <c:pt idx="405" formatCode="General">
                  <c:v>0.0016885992</c:v>
                </c:pt>
                <c:pt idx="406" formatCode="General">
                  <c:v>0.0016806324</c:v>
                </c:pt>
                <c:pt idx="407" formatCode="General">
                  <c:v>0.0016725684</c:v>
                </c:pt>
                <c:pt idx="408" formatCode="General">
                  <c:v>0.0016645503</c:v>
                </c:pt>
                <c:pt idx="409" formatCode="General">
                  <c:v>0.0016567155</c:v>
                </c:pt>
                <c:pt idx="410" formatCode="General">
                  <c:v>0.0016491859</c:v>
                </c:pt>
                <c:pt idx="411" formatCode="General">
                  <c:v>0.0016420603</c:v>
                </c:pt>
                <c:pt idx="412" formatCode="General">
                  <c:v>0.0016354079</c:v>
                </c:pt>
                <c:pt idx="413" formatCode="General">
                  <c:v>0.0016292651</c:v>
                </c:pt>
                <c:pt idx="414" formatCode="General">
                  <c:v>0.0016236341</c:v>
                </c:pt>
                <c:pt idx="415" formatCode="General">
                  <c:v>0.0016184839</c:v>
                </c:pt>
                <c:pt idx="416" formatCode="General">
                  <c:v>0.0016137539</c:v>
                </c:pt>
                <c:pt idx="417" formatCode="General">
                  <c:v>0.0016093582</c:v>
                </c:pt>
                <c:pt idx="418" formatCode="General">
                  <c:v>0.001605193</c:v>
                </c:pt>
                <c:pt idx="419" formatCode="General">
                  <c:v>0.0016011436</c:v>
                </c:pt>
                <c:pt idx="420" formatCode="General">
                  <c:v>0.0015970929</c:v>
                </c:pt>
                <c:pt idx="421" formatCode="General">
                  <c:v>0.0015929298</c:v>
                </c:pt>
                <c:pt idx="422" formatCode="General">
                  <c:v>0.0015885569</c:v>
                </c:pt>
                <c:pt idx="423" formatCode="General">
                  <c:v>0.0015838969</c:v>
                </c:pt>
                <c:pt idx="424" formatCode="General">
                  <c:v>0.0015788984</c:v>
                </c:pt>
                <c:pt idx="425" formatCode="General">
                  <c:v>0.0015735384</c:v>
                </c:pt>
                <c:pt idx="426" formatCode="General">
                  <c:v>0.0015678235</c:v>
                </c:pt>
                <c:pt idx="427" formatCode="General">
                  <c:v>0.0015617885</c:v>
                </c:pt>
                <c:pt idx="428" formatCode="General">
                  <c:v>0.0015554928</c:v>
                </c:pt>
                <c:pt idx="429" formatCode="General">
                  <c:v>0.0015490154</c:v>
                </c:pt>
                <c:pt idx="430" formatCode="General">
                  <c:v>0.0015424479</c:v>
                </c:pt>
                <c:pt idx="431" formatCode="General">
                  <c:v>0.0015358882</c:v>
                </c:pt>
                <c:pt idx="432" formatCode="General">
                  <c:v>0.0015294323</c:v>
                </c:pt>
                <c:pt idx="433" formatCode="General">
                  <c:v>0.0015231681</c:v>
                </c:pt>
                <c:pt idx="434" formatCode="General">
                  <c:v>0.0015171697</c:v>
                </c:pt>
                <c:pt idx="435" formatCode="General">
                  <c:v>0.001511492</c:v>
                </c:pt>
                <c:pt idx="436" formatCode="General">
                  <c:v>0.0015061686</c:v>
                </c:pt>
                <c:pt idx="437" formatCode="General">
                  <c:v>0.0015012094</c:v>
                </c:pt>
                <c:pt idx="438" formatCode="General">
                  <c:v>0.0014966014</c:v>
                </c:pt>
                <c:pt idx="439" formatCode="General">
                  <c:v>0.0014923099</c:v>
                </c:pt>
                <c:pt idx="440" formatCode="General">
                  <c:v>0.0014882814</c:v>
                </c:pt>
                <c:pt idx="441" formatCode="General">
                  <c:v>0.0014844481</c:v>
                </c:pt>
                <c:pt idx="442" formatCode="General">
                  <c:v>0.0014807326</c:v>
                </c:pt>
                <c:pt idx="443" formatCode="General">
                  <c:v>0.0014770532</c:v>
                </c:pt>
                <c:pt idx="444" formatCode="General">
                  <c:v>0.0014733303</c:v>
                </c:pt>
                <c:pt idx="445" formatCode="General">
                  <c:v>0.0014694911</c:v>
                </c:pt>
                <c:pt idx="446" formatCode="General">
                  <c:v>0.001465475</c:v>
                </c:pt>
                <c:pt idx="447" formatCode="General">
                  <c:v>0.0014612377</c:v>
                </c:pt>
                <c:pt idx="448" formatCode="General">
                  <c:v>0.0014567535</c:v>
                </c:pt>
                <c:pt idx="449" formatCode="General">
                  <c:v>0.001452017</c:v>
                </c:pt>
                <c:pt idx="450" formatCode="General">
                  <c:v>0.001447043</c:v>
                </c:pt>
                <c:pt idx="451" formatCode="General">
                  <c:v>0.0014418644</c:v>
                </c:pt>
                <c:pt idx="452" formatCode="General">
                  <c:v>0.0014365298</c:v>
                </c:pt>
                <c:pt idx="453" formatCode="General">
                  <c:v>0.0014310992</c:v>
                </c:pt>
                <c:pt idx="454" formatCode="General">
                  <c:v>0.0014256396</c:v>
                </c:pt>
                <c:pt idx="455" formatCode="General">
                  <c:v>0.0014202195</c:v>
                </c:pt>
                <c:pt idx="456" formatCode="General">
                  <c:v>0.0014149049</c:v>
                </c:pt>
                <c:pt idx="457" formatCode="General">
                  <c:v>0.0014097539</c:v>
                </c:pt>
                <c:pt idx="458" formatCode="General">
                  <c:v>0.0014048136</c:v>
                </c:pt>
                <c:pt idx="459" formatCode="General">
                  <c:v>0.0014001171</c:v>
                </c:pt>
                <c:pt idx="460" formatCode="General">
                  <c:v>0.0013956815</c:v>
                </c:pt>
                <c:pt idx="461" formatCode="General">
                  <c:v>0.0013915076</c:v>
                </c:pt>
                <c:pt idx="462" formatCode="General">
                  <c:v>0.0013875801</c:v>
                </c:pt>
                <c:pt idx="463" formatCode="General">
                  <c:v>0.0013838692</c:v>
                </c:pt>
                <c:pt idx="464" formatCode="General">
                  <c:v>0.0013803326</c:v>
                </c:pt>
                <c:pt idx="465" formatCode="General">
                  <c:v>0.0013769194</c:v>
                </c:pt>
                <c:pt idx="466" formatCode="General">
                  <c:v>0.0013735729</c:v>
                </c:pt>
                <c:pt idx="467" formatCode="General">
                  <c:v>0.0013702351</c:v>
                </c:pt>
                <c:pt idx="468" formatCode="General">
                  <c:v>0.0013668503</c:v>
                </c:pt>
                <c:pt idx="469" formatCode="General">
                  <c:v>0.0013633692</c:v>
                </c:pt>
                <c:pt idx="470" formatCode="General">
                  <c:v>0.001359752</c:v>
                </c:pt>
                <c:pt idx="471" formatCode="General">
                  <c:v>0.0013559708</c:v>
                </c:pt>
                <c:pt idx="472" formatCode="General">
                  <c:v>0.0013520115</c:v>
                </c:pt>
                <c:pt idx="473" formatCode="General">
                  <c:v>0.0013478744</c:v>
                </c:pt>
                <c:pt idx="474" formatCode="General">
                  <c:v>0.0013435735</c:v>
                </c:pt>
                <c:pt idx="475" formatCode="General">
                  <c:v>0.0013391355</c:v>
                </c:pt>
                <c:pt idx="476" formatCode="General">
                  <c:v>0.0013345976</c:v>
                </c:pt>
                <c:pt idx="477" formatCode="General">
                  <c:v>0.001330004</c:v>
                </c:pt>
                <c:pt idx="478" formatCode="General">
                  <c:v>0.0013254035</c:v>
                </c:pt>
                <c:pt idx="479" formatCode="General">
                  <c:v>0.0013208451</c:v>
                </c:pt>
                <c:pt idx="480" formatCode="General">
                  <c:v>0.0013163752</c:v>
                </c:pt>
                <c:pt idx="481" formatCode="General">
                  <c:v>0.0013120344</c:v>
                </c:pt>
                <c:pt idx="482" formatCode="General">
                  <c:v>0.0013078548</c:v>
                </c:pt>
                <c:pt idx="483" formatCode="General">
                  <c:v>0.0013038582</c:v>
                </c:pt>
                <c:pt idx="484" formatCode="General">
                  <c:v>0.0013000548</c:v>
                </c:pt>
                <c:pt idx="485" formatCode="General">
                  <c:v>0.0012964434</c:v>
                </c:pt>
                <c:pt idx="486" formatCode="General">
                  <c:v>0.0012930108</c:v>
                </c:pt>
                <c:pt idx="487" formatCode="General">
                  <c:v>0.0012897339</c:v>
                </c:pt>
                <c:pt idx="488" formatCode="General">
                  <c:v>0.0012865811</c:v>
                </c:pt>
                <c:pt idx="489" formatCode="General">
                  <c:v>0.0012835145</c:v>
                </c:pt>
                <c:pt idx="490" formatCode="General">
                  <c:v>0.0012804927</c:v>
                </c:pt>
                <c:pt idx="491" formatCode="General">
                  <c:v>0.0012774736</c:v>
                </c:pt>
                <c:pt idx="492" formatCode="General">
                  <c:v>0.0012744172</c:v>
                </c:pt>
                <c:pt idx="493" formatCode="General">
                  <c:v>0.0012712885</c:v>
                </c:pt>
                <c:pt idx="494" formatCode="General">
                  <c:v>0.0012680592</c:v>
                </c:pt>
                <c:pt idx="495" formatCode="General">
                  <c:v>0.0012647101</c:v>
                </c:pt>
                <c:pt idx="496" formatCode="General">
                  <c:v>0.0012612318</c:v>
                </c:pt>
                <c:pt idx="497" formatCode="General">
                  <c:v>0.0012576253</c:v>
                </c:pt>
                <c:pt idx="498" formatCode="General">
                  <c:v>0.0012539016</c:v>
                </c:pt>
                <c:pt idx="499" formatCode="General">
                  <c:v>0.0012500806</c:v>
                </c:pt>
                <c:pt idx="500" formatCode="General">
                  <c:v>0.0012461898</c:v>
                </c:pt>
                <c:pt idx="501" formatCode="General">
                  <c:v>0.0012102418</c:v>
                </c:pt>
                <c:pt idx="502" formatCode="General">
                  <c:v>0.0011817912</c:v>
                </c:pt>
                <c:pt idx="503" formatCode="General">
                  <c:v>0.0011488159</c:v>
                </c:pt>
                <c:pt idx="504" formatCode="General">
                  <c:v>0.0011220833</c:v>
                </c:pt>
                <c:pt idx="505" formatCode="General">
                  <c:v>0.0010943211</c:v>
                </c:pt>
                <c:pt idx="506" formatCode="General">
                  <c:v>0.0010676465</c:v>
                </c:pt>
                <c:pt idx="507" formatCode="General">
                  <c:v>0.0010443908</c:v>
                </c:pt>
                <c:pt idx="508" formatCode="General">
                  <c:v>0.0010189757</c:v>
                </c:pt>
                <c:pt idx="509" formatCode="General">
                  <c:v>0.00099775058</c:v>
                </c:pt>
                <c:pt idx="510" formatCode="General">
                  <c:v>0.00097536438</c:v>
                </c:pt>
                <c:pt idx="511" formatCode="General">
                  <c:v>0.00095452607</c:v>
                </c:pt>
                <c:pt idx="512" formatCode="General">
                  <c:v>0.00093532752</c:v>
                </c:pt>
                <c:pt idx="513" formatCode="General">
                  <c:v>0.00091520198</c:v>
                </c:pt>
                <c:pt idx="514" formatCode="General">
                  <c:v>0.00089779617</c:v>
                </c:pt>
                <c:pt idx="515" formatCode="General">
                  <c:v>0.00087956195</c:v>
                </c:pt>
                <c:pt idx="516" formatCode="General">
                  <c:v>0.000862683</c:v>
                </c:pt>
                <c:pt idx="517" formatCode="General">
                  <c:v>0.00084669153</c:v>
                </c:pt>
                <c:pt idx="518" formatCode="General">
                  <c:v>0.00083033763</c:v>
                </c:pt>
                <c:pt idx="519" formatCode="General">
                  <c:v>0.00081578648</c:v>
                </c:pt>
                <c:pt idx="520" formatCode="General">
                  <c:v>0.00080071803</c:v>
                </c:pt>
                <c:pt idx="521" formatCode="General">
                  <c:v>0.00078670034</c:v>
                </c:pt>
                <c:pt idx="522" formatCode="General">
                  <c:v>0.00077324398</c:v>
                </c:pt>
                <c:pt idx="523" formatCode="General">
                  <c:v>0.0007596677</c:v>
                </c:pt>
                <c:pt idx="524" formatCode="General">
                  <c:v>0.00074733198</c:v>
                </c:pt>
                <c:pt idx="525" formatCode="General">
                  <c:v>0.00073469646</c:v>
                </c:pt>
                <c:pt idx="526" formatCode="General">
                  <c:v>0.00072284282</c:v>
                </c:pt>
                <c:pt idx="527" formatCode="General">
                  <c:v>0.00071139903</c:v>
                </c:pt>
                <c:pt idx="528" formatCode="General">
                  <c:v>0.00069993362</c:v>
                </c:pt>
                <c:pt idx="529" formatCode="General">
                  <c:v>0.00068935524</c:v>
                </c:pt>
                <c:pt idx="530" formatCode="General">
                  <c:v>0.00067861784</c:v>
                </c:pt>
                <c:pt idx="531" formatCode="General">
                  <c:v>0.00066845432</c:v>
                </c:pt>
                <c:pt idx="532" formatCode="General">
                  <c:v>0.00065862162</c:v>
                </c:pt>
                <c:pt idx="533" formatCode="General">
                  <c:v>0.00064880395</c:v>
                </c:pt>
                <c:pt idx="534" formatCode="General">
                  <c:v>0.00063964151</c:v>
                </c:pt>
                <c:pt idx="535" formatCode="General">
                  <c:v>0.00063040955</c:v>
                </c:pt>
                <c:pt idx="536" formatCode="General">
                  <c:v>0.00062159738</c:v>
                </c:pt>
                <c:pt idx="537" formatCode="General">
                  <c:v>0.00061306773</c:v>
                </c:pt>
                <c:pt idx="538" formatCode="General">
                  <c:v>0.00060456487</c:v>
                </c:pt>
                <c:pt idx="539" formatCode="General">
                  <c:v>0.00059655818</c:v>
                </c:pt>
                <c:pt idx="540" formatCode="General">
                  <c:v>0.000588539</c:v>
                </c:pt>
                <c:pt idx="541" formatCode="General">
                  <c:v>0.000580827</c:v>
                </c:pt>
                <c:pt idx="542" formatCode="General">
                  <c:v>0.00057336275</c:v>
                </c:pt>
                <c:pt idx="543" formatCode="General">
                  <c:v>0.0005659281</c:v>
                </c:pt>
                <c:pt idx="544" formatCode="General">
                  <c:v>0.0005588757</c:v>
                </c:pt>
                <c:pt idx="545" formatCode="General">
                  <c:v>0.00055184734</c:v>
                </c:pt>
                <c:pt idx="546" formatCode="General">
                  <c:v>0.0005450442</c:v>
                </c:pt>
                <c:pt idx="547" formatCode="General">
                  <c:v>0.00053846033</c:v>
                </c:pt>
                <c:pt idx="548" formatCode="General">
                  <c:v>0.0005319065</c:v>
                </c:pt>
                <c:pt idx="549" formatCode="General">
                  <c:v>0.00052565039</c:v>
                </c:pt>
                <c:pt idx="550" formatCode="General">
                  <c:v>0.00051944161</c:v>
                </c:pt>
                <c:pt idx="551" formatCode="General">
                  <c:v>0.0005133985</c:v>
                </c:pt>
                <c:pt idx="552" formatCode="General">
                  <c:v>0.00050754949</c:v>
                </c:pt>
                <c:pt idx="553" formatCode="General">
                  <c:v>0.000501731</c:v>
                </c:pt>
                <c:pt idx="554" formatCode="General">
                  <c:v>0.00049614581</c:v>
                </c:pt>
                <c:pt idx="555" formatCode="General">
                  <c:v>0.00049062236</c:v>
                </c:pt>
                <c:pt idx="556" formatCode="General">
                  <c:v>0.00048522153</c:v>
                </c:pt>
                <c:pt idx="557" formatCode="General">
                  <c:v>0.00047999169</c:v>
                </c:pt>
                <c:pt idx="558" formatCode="General">
                  <c:v>0.00047479355</c:v>
                </c:pt>
                <c:pt idx="559" formatCode="General">
                  <c:v>0.00046977874</c:v>
                </c:pt>
                <c:pt idx="560" formatCode="General">
                  <c:v>0.00046483387</c:v>
                </c:pt>
                <c:pt idx="561" formatCode="General">
                  <c:v>0.00045998076</c:v>
                </c:pt>
                <c:pt idx="562" formatCode="General">
                  <c:v>0.00045527719</c:v>
                </c:pt>
                <c:pt idx="563" formatCode="General">
                  <c:v>0.00045060709</c:v>
                </c:pt>
                <c:pt idx="564" formatCode="General">
                  <c:v>0.00044608118</c:v>
                </c:pt>
                <c:pt idx="565" formatCode="General">
                  <c:v>0.00044162896</c:v>
                </c:pt>
                <c:pt idx="566" formatCode="General">
                  <c:v>0.00043724665</c:v>
                </c:pt>
                <c:pt idx="567" formatCode="General">
                  <c:v>0.00043299401</c:v>
                </c:pt>
                <c:pt idx="568" formatCode="General">
                  <c:v>0.00042877689</c:v>
                </c:pt>
                <c:pt idx="569" formatCode="General">
                  <c:v>0.00042467321</c:v>
                </c:pt>
                <c:pt idx="570" formatCode="General">
                  <c:v>0.00042064368</c:v>
                </c:pt>
                <c:pt idx="571" formatCode="General">
                  <c:v>0.0004166689</c:v>
                </c:pt>
                <c:pt idx="572" formatCode="General">
                  <c:v>0.00041280554</c:v>
                </c:pt>
                <c:pt idx="573" formatCode="General">
                  <c:v>0.00040897967</c:v>
                </c:pt>
                <c:pt idx="574" formatCode="General">
                  <c:v>0.00040524314</c:v>
                </c:pt>
                <c:pt idx="575" formatCode="General">
                  <c:v>0.00040157884</c:v>
                </c:pt>
                <c:pt idx="576" formatCode="General">
                  <c:v>0.000397959</c:v>
                </c:pt>
                <c:pt idx="577" formatCode="General">
                  <c:v>0.00039443405</c:v>
                </c:pt>
                <c:pt idx="578" formatCode="General">
                  <c:v>0.00039094815</c:v>
                </c:pt>
                <c:pt idx="579" formatCode="General">
                  <c:v>0.00038753288</c:v>
                </c:pt>
                <c:pt idx="580" formatCode="General">
                  <c:v>0.00038418618</c:v>
                </c:pt>
                <c:pt idx="581" formatCode="General">
                  <c:v>0.00038087716</c:v>
                </c:pt>
                <c:pt idx="582" formatCode="General">
                  <c:v>0.0003776483</c:v>
                </c:pt>
                <c:pt idx="583" formatCode="General">
                  <c:v>0.00037445943</c:v>
                </c:pt>
                <c:pt idx="584" formatCode="General">
                  <c:v>0.00037132684</c:v>
                </c:pt>
                <c:pt idx="585" formatCode="General">
                  <c:v>0.00036825799</c:v>
                </c:pt>
                <c:pt idx="586" formatCode="General">
                  <c:v>0.00036522249</c:v>
                </c:pt>
                <c:pt idx="587" formatCode="General">
                  <c:v>0.00036225424</c:v>
                </c:pt>
                <c:pt idx="588" formatCode="General">
                  <c:v>0.00035932619</c:v>
                </c:pt>
                <c:pt idx="589" formatCode="General">
                  <c:v>0.00035644359</c:v>
                </c:pt>
                <c:pt idx="590" formatCode="General">
                  <c:v>0.00035361918</c:v>
                </c:pt>
                <c:pt idx="591" formatCode="General">
                  <c:v>0.00035082541</c:v>
                </c:pt>
                <c:pt idx="592" formatCode="General">
                  <c:v>0.0003480878</c:v>
                </c:pt>
                <c:pt idx="593" formatCode="General">
                  <c:v>0.00034538987</c:v>
                </c:pt>
                <c:pt idx="594" formatCode="General">
                  <c:v>0.00034272934</c:v>
                </c:pt>
                <c:pt idx="595" formatCode="General">
                  <c:v>0.00034012112</c:v>
                </c:pt>
                <c:pt idx="596" formatCode="General">
                  <c:v>0.00033754185</c:v>
                </c:pt>
                <c:pt idx="597" formatCode="General">
                  <c:v>0.00033500938</c:v>
                </c:pt>
                <c:pt idx="598" formatCode="General">
                  <c:v>0.00033251536</c:v>
                </c:pt>
                <c:pt idx="599" formatCode="General">
                  <c:v>0.00033005288</c:v>
                </c:pt>
                <c:pt idx="600" formatCode="General">
                  <c:v>0.00032763684</c:v>
                </c:pt>
                <c:pt idx="601" formatCode="General">
                  <c:v>0.00032524858</c:v>
                </c:pt>
                <c:pt idx="602" formatCode="General">
                  <c:v>0.0003228994</c:v>
                </c:pt>
                <c:pt idx="603" formatCode="General">
                  <c:v>0.00032058686</c:v>
                </c:pt>
                <c:pt idx="604" formatCode="General">
                  <c:v>0.00031830165</c:v>
                </c:pt>
                <c:pt idx="605" formatCode="General">
                  <c:v>0.00031605723</c:v>
                </c:pt>
                <c:pt idx="606" formatCode="General">
                  <c:v>0.00031383968</c:v>
                </c:pt>
                <c:pt idx="607" formatCode="General">
                  <c:v>0.00031165494</c:v>
                </c:pt>
                <c:pt idx="608" formatCode="General">
                  <c:v>0.00030950455</c:v>
                </c:pt>
                <c:pt idx="609" formatCode="General">
                  <c:v>0.00030737854</c:v>
                </c:pt>
                <c:pt idx="610" formatCode="General">
                  <c:v>0.00030528806</c:v>
                </c:pt>
                <c:pt idx="611" formatCode="General">
                  <c:v>0.00030322354</c:v>
                </c:pt>
                <c:pt idx="612" formatCode="General">
                  <c:v>0.00030118688</c:v>
                </c:pt>
                <c:pt idx="613" formatCode="General">
                  <c:v>0.00029918197</c:v>
                </c:pt>
                <c:pt idx="614" formatCode="General">
                  <c:v>0.00029719933</c:v>
                </c:pt>
                <c:pt idx="615" formatCode="General">
                  <c:v>0.0002952475</c:v>
                </c:pt>
                <c:pt idx="616" formatCode="General">
                  <c:v>0.00029332063</c:v>
                </c:pt>
                <c:pt idx="617" formatCode="General">
                  <c:v>0.00029141774</c:v>
                </c:pt>
                <c:pt idx="618" formatCode="General">
                  <c:v>0.00028954385</c:v>
                </c:pt>
                <c:pt idx="619" formatCode="General">
                  <c:v>0.00028769068</c:v>
                </c:pt>
                <c:pt idx="620" formatCode="General">
                  <c:v>0.00028586421</c:v>
                </c:pt>
                <c:pt idx="621" formatCode="General">
                  <c:v>0.00028406151</c:v>
                </c:pt>
                <c:pt idx="622" formatCode="General">
                  <c:v>0.00028227985</c:v>
                </c:pt>
                <c:pt idx="623" formatCode="General">
                  <c:v>0.00028052438</c:v>
                </c:pt>
                <c:pt idx="624" formatCode="General">
                  <c:v>0.00027878845</c:v>
                </c:pt>
                <c:pt idx="625" formatCode="General">
                  <c:v>0.0002770757</c:v>
                </c:pt>
                <c:pt idx="626" formatCode="General">
                  <c:v>0.00027538538</c:v>
                </c:pt>
                <c:pt idx="627" formatCode="General">
                  <c:v>0.00027371385</c:v>
                </c:pt>
                <c:pt idx="628" formatCode="General">
                  <c:v>0.00027206581</c:v>
                </c:pt>
                <c:pt idx="629" formatCode="General">
                  <c:v>0.00027043629</c:v>
                </c:pt>
                <c:pt idx="630" formatCode="General">
                  <c:v>0.00026882702</c:v>
                </c:pt>
                <c:pt idx="631" formatCode="General">
                  <c:v>0.00026723872</c:v>
                </c:pt>
                <c:pt idx="632" formatCode="General">
                  <c:v>0.0002656675</c:v>
                </c:pt>
                <c:pt idx="633" formatCode="General">
                  <c:v>0.00026411722</c:v>
                </c:pt>
                <c:pt idx="634" formatCode="General">
                  <c:v>0.00026258454</c:v>
                </c:pt>
                <c:pt idx="635" formatCode="General">
                  <c:v>0.0002610697</c:v>
                </c:pt>
                <c:pt idx="636" formatCode="General">
                  <c:v>0.00025957428</c:v>
                </c:pt>
                <c:pt idx="637" formatCode="General">
                  <c:v>0.00025809462</c:v>
                </c:pt>
                <c:pt idx="638" formatCode="General">
                  <c:v>0.0002566336</c:v>
                </c:pt>
                <c:pt idx="639" formatCode="General">
                  <c:v>0.00025518925</c:v>
                </c:pt>
                <c:pt idx="640" formatCode="General">
                  <c:v>0.00025376081</c:v>
                </c:pt>
                <c:pt idx="641" formatCode="General">
                  <c:v>0.00025235021</c:v>
                </c:pt>
                <c:pt idx="642" formatCode="General">
                  <c:v>0.00025095431</c:v>
                </c:pt>
                <c:pt idx="643" formatCode="General">
                  <c:v>0.000249575</c:v>
                </c:pt>
                <c:pt idx="644" formatCode="General">
                  <c:v>0.00024821143</c:v>
                </c:pt>
                <c:pt idx="645" formatCode="General">
                  <c:v>0.00024686222</c:v>
                </c:pt>
                <c:pt idx="646" formatCode="General">
                  <c:v>0.00024552928</c:v>
                </c:pt>
                <c:pt idx="647" formatCode="General">
                  <c:v>0.00024421017</c:v>
                </c:pt>
                <c:pt idx="648" formatCode="General">
                  <c:v>0.00024290589</c:v>
                </c:pt>
                <c:pt idx="649" formatCode="General">
                  <c:v>0.00024161636</c:v>
                </c:pt>
                <c:pt idx="650" formatCode="General">
                  <c:v>0.00024033995</c:v>
                </c:pt>
              </c:numCache>
            </c:numRef>
          </c:yVal>
          <c:smooth val="1"/>
        </c:ser>
        <c:ser>
          <c:idx val="1"/>
          <c:order val="1"/>
          <c:tx>
            <c:v>Ni58</c:v>
          </c:tx>
          <c:spPr>
            <a:ln>
              <a:solidFill>
                <a:srgbClr val="1F497D"/>
              </a:solidFill>
            </a:ln>
          </c:spPr>
          <c:marker>
            <c:symbol val="none"/>
          </c:marker>
          <c:xVal>
            <c:numRef>
              <c:f>'25 meV'!$AH$1:$AH$651</c:f>
              <c:numCache>
                <c:formatCode>General</c:formatCode>
                <c:ptCount val="651"/>
                <c:pt idx="0">
                  <c:v>0.0</c:v>
                </c:pt>
                <c:pt idx="1">
                  <c:v>0.001</c:v>
                </c:pt>
                <c:pt idx="2">
                  <c:v>0.002</c:v>
                </c:pt>
                <c:pt idx="3">
                  <c:v>0.003</c:v>
                </c:pt>
                <c:pt idx="4">
                  <c:v>0.004</c:v>
                </c:pt>
                <c:pt idx="5">
                  <c:v>0.005</c:v>
                </c:pt>
                <c:pt idx="6">
                  <c:v>0.006</c:v>
                </c:pt>
                <c:pt idx="7">
                  <c:v>0.007</c:v>
                </c:pt>
                <c:pt idx="8">
                  <c:v>0.008</c:v>
                </c:pt>
                <c:pt idx="9">
                  <c:v>0.009</c:v>
                </c:pt>
                <c:pt idx="10">
                  <c:v>0.01</c:v>
                </c:pt>
                <c:pt idx="11">
                  <c:v>0.011</c:v>
                </c:pt>
                <c:pt idx="12">
                  <c:v>0.012</c:v>
                </c:pt>
                <c:pt idx="13">
                  <c:v>0.013</c:v>
                </c:pt>
                <c:pt idx="14">
                  <c:v>0.014</c:v>
                </c:pt>
                <c:pt idx="15">
                  <c:v>0.015</c:v>
                </c:pt>
                <c:pt idx="16">
                  <c:v>0.016</c:v>
                </c:pt>
                <c:pt idx="17">
                  <c:v>0.017</c:v>
                </c:pt>
                <c:pt idx="18">
                  <c:v>0.018</c:v>
                </c:pt>
                <c:pt idx="19">
                  <c:v>0.019</c:v>
                </c:pt>
                <c:pt idx="20">
                  <c:v>0.02</c:v>
                </c:pt>
                <c:pt idx="21">
                  <c:v>0.021</c:v>
                </c:pt>
                <c:pt idx="22">
                  <c:v>0.022</c:v>
                </c:pt>
                <c:pt idx="23">
                  <c:v>0.023</c:v>
                </c:pt>
                <c:pt idx="24">
                  <c:v>0.024</c:v>
                </c:pt>
                <c:pt idx="25">
                  <c:v>0.025</c:v>
                </c:pt>
                <c:pt idx="26">
                  <c:v>0.026</c:v>
                </c:pt>
                <c:pt idx="27">
                  <c:v>0.027</c:v>
                </c:pt>
                <c:pt idx="28">
                  <c:v>0.028</c:v>
                </c:pt>
                <c:pt idx="29">
                  <c:v>0.029</c:v>
                </c:pt>
                <c:pt idx="30">
                  <c:v>0.03</c:v>
                </c:pt>
                <c:pt idx="31">
                  <c:v>0.031</c:v>
                </c:pt>
                <c:pt idx="32">
                  <c:v>0.032</c:v>
                </c:pt>
                <c:pt idx="33">
                  <c:v>0.033</c:v>
                </c:pt>
                <c:pt idx="34">
                  <c:v>0.034</c:v>
                </c:pt>
                <c:pt idx="35">
                  <c:v>0.035</c:v>
                </c:pt>
                <c:pt idx="36">
                  <c:v>0.036</c:v>
                </c:pt>
                <c:pt idx="37">
                  <c:v>0.037</c:v>
                </c:pt>
                <c:pt idx="38">
                  <c:v>0.038</c:v>
                </c:pt>
                <c:pt idx="39">
                  <c:v>0.039</c:v>
                </c:pt>
                <c:pt idx="40">
                  <c:v>0.04</c:v>
                </c:pt>
                <c:pt idx="41">
                  <c:v>0.041</c:v>
                </c:pt>
                <c:pt idx="42">
                  <c:v>0.042</c:v>
                </c:pt>
                <c:pt idx="43">
                  <c:v>0.043</c:v>
                </c:pt>
                <c:pt idx="44">
                  <c:v>0.044</c:v>
                </c:pt>
                <c:pt idx="45">
                  <c:v>0.045</c:v>
                </c:pt>
                <c:pt idx="46">
                  <c:v>0.046</c:v>
                </c:pt>
                <c:pt idx="47">
                  <c:v>0.047</c:v>
                </c:pt>
                <c:pt idx="48">
                  <c:v>0.048</c:v>
                </c:pt>
                <c:pt idx="49">
                  <c:v>0.049</c:v>
                </c:pt>
                <c:pt idx="50">
                  <c:v>0.05</c:v>
                </c:pt>
                <c:pt idx="51">
                  <c:v>0.051</c:v>
                </c:pt>
                <c:pt idx="52">
                  <c:v>0.052</c:v>
                </c:pt>
                <c:pt idx="53">
                  <c:v>0.053</c:v>
                </c:pt>
                <c:pt idx="54">
                  <c:v>0.054</c:v>
                </c:pt>
                <c:pt idx="55">
                  <c:v>0.055</c:v>
                </c:pt>
                <c:pt idx="56">
                  <c:v>0.056</c:v>
                </c:pt>
                <c:pt idx="57">
                  <c:v>0.057</c:v>
                </c:pt>
                <c:pt idx="58">
                  <c:v>0.058</c:v>
                </c:pt>
                <c:pt idx="59">
                  <c:v>0.059</c:v>
                </c:pt>
                <c:pt idx="60">
                  <c:v>0.06</c:v>
                </c:pt>
                <c:pt idx="61">
                  <c:v>0.061</c:v>
                </c:pt>
                <c:pt idx="62">
                  <c:v>0.062</c:v>
                </c:pt>
                <c:pt idx="63">
                  <c:v>0.063</c:v>
                </c:pt>
                <c:pt idx="64">
                  <c:v>0.064</c:v>
                </c:pt>
                <c:pt idx="65">
                  <c:v>0.065</c:v>
                </c:pt>
                <c:pt idx="66">
                  <c:v>0.066</c:v>
                </c:pt>
                <c:pt idx="67">
                  <c:v>0.067</c:v>
                </c:pt>
                <c:pt idx="68">
                  <c:v>0.068</c:v>
                </c:pt>
                <c:pt idx="69">
                  <c:v>0.069</c:v>
                </c:pt>
                <c:pt idx="70">
                  <c:v>0.07</c:v>
                </c:pt>
                <c:pt idx="71">
                  <c:v>0.071</c:v>
                </c:pt>
                <c:pt idx="72">
                  <c:v>0.072</c:v>
                </c:pt>
                <c:pt idx="73">
                  <c:v>0.073</c:v>
                </c:pt>
                <c:pt idx="74">
                  <c:v>0.074</c:v>
                </c:pt>
                <c:pt idx="75">
                  <c:v>0.075</c:v>
                </c:pt>
                <c:pt idx="76">
                  <c:v>0.076</c:v>
                </c:pt>
                <c:pt idx="77">
                  <c:v>0.077</c:v>
                </c:pt>
                <c:pt idx="78">
                  <c:v>0.078</c:v>
                </c:pt>
                <c:pt idx="79">
                  <c:v>0.079</c:v>
                </c:pt>
                <c:pt idx="80">
                  <c:v>0.08</c:v>
                </c:pt>
                <c:pt idx="81">
                  <c:v>0.081</c:v>
                </c:pt>
                <c:pt idx="82">
                  <c:v>0.082</c:v>
                </c:pt>
                <c:pt idx="83">
                  <c:v>0.083</c:v>
                </c:pt>
                <c:pt idx="84">
                  <c:v>0.084</c:v>
                </c:pt>
                <c:pt idx="85">
                  <c:v>0.085</c:v>
                </c:pt>
                <c:pt idx="86">
                  <c:v>0.086</c:v>
                </c:pt>
                <c:pt idx="87">
                  <c:v>0.087</c:v>
                </c:pt>
                <c:pt idx="88">
                  <c:v>0.088</c:v>
                </c:pt>
                <c:pt idx="89">
                  <c:v>0.089</c:v>
                </c:pt>
                <c:pt idx="90">
                  <c:v>0.09</c:v>
                </c:pt>
                <c:pt idx="91">
                  <c:v>0.091</c:v>
                </c:pt>
                <c:pt idx="92">
                  <c:v>0.092</c:v>
                </c:pt>
                <c:pt idx="93">
                  <c:v>0.093</c:v>
                </c:pt>
                <c:pt idx="94">
                  <c:v>0.094</c:v>
                </c:pt>
                <c:pt idx="95">
                  <c:v>0.095</c:v>
                </c:pt>
                <c:pt idx="96">
                  <c:v>0.096</c:v>
                </c:pt>
                <c:pt idx="97">
                  <c:v>0.097</c:v>
                </c:pt>
                <c:pt idx="98">
                  <c:v>0.098</c:v>
                </c:pt>
                <c:pt idx="99">
                  <c:v>0.099</c:v>
                </c:pt>
                <c:pt idx="100">
                  <c:v>0.1</c:v>
                </c:pt>
                <c:pt idx="101">
                  <c:v>0.101</c:v>
                </c:pt>
                <c:pt idx="102">
                  <c:v>0.102</c:v>
                </c:pt>
                <c:pt idx="103">
                  <c:v>0.103</c:v>
                </c:pt>
                <c:pt idx="104">
                  <c:v>0.104</c:v>
                </c:pt>
                <c:pt idx="105">
                  <c:v>0.105</c:v>
                </c:pt>
                <c:pt idx="106">
                  <c:v>0.106</c:v>
                </c:pt>
                <c:pt idx="107">
                  <c:v>0.107</c:v>
                </c:pt>
                <c:pt idx="108">
                  <c:v>0.108</c:v>
                </c:pt>
                <c:pt idx="109">
                  <c:v>0.109</c:v>
                </c:pt>
                <c:pt idx="110">
                  <c:v>0.11</c:v>
                </c:pt>
                <c:pt idx="111">
                  <c:v>0.111</c:v>
                </c:pt>
                <c:pt idx="112">
                  <c:v>0.112</c:v>
                </c:pt>
                <c:pt idx="113">
                  <c:v>0.113</c:v>
                </c:pt>
                <c:pt idx="114">
                  <c:v>0.114</c:v>
                </c:pt>
                <c:pt idx="115">
                  <c:v>0.115</c:v>
                </c:pt>
                <c:pt idx="116">
                  <c:v>0.116</c:v>
                </c:pt>
                <c:pt idx="117">
                  <c:v>0.117</c:v>
                </c:pt>
                <c:pt idx="118">
                  <c:v>0.118</c:v>
                </c:pt>
                <c:pt idx="119">
                  <c:v>0.119</c:v>
                </c:pt>
                <c:pt idx="120">
                  <c:v>0.12</c:v>
                </c:pt>
                <c:pt idx="121">
                  <c:v>0.121</c:v>
                </c:pt>
                <c:pt idx="122">
                  <c:v>0.122</c:v>
                </c:pt>
                <c:pt idx="123">
                  <c:v>0.123</c:v>
                </c:pt>
                <c:pt idx="124">
                  <c:v>0.124</c:v>
                </c:pt>
                <c:pt idx="125">
                  <c:v>0.125</c:v>
                </c:pt>
                <c:pt idx="126">
                  <c:v>0.126</c:v>
                </c:pt>
                <c:pt idx="127">
                  <c:v>0.127</c:v>
                </c:pt>
                <c:pt idx="128">
                  <c:v>0.128</c:v>
                </c:pt>
                <c:pt idx="129">
                  <c:v>0.129</c:v>
                </c:pt>
                <c:pt idx="130">
                  <c:v>0.13</c:v>
                </c:pt>
                <c:pt idx="131">
                  <c:v>0.131</c:v>
                </c:pt>
                <c:pt idx="132">
                  <c:v>0.132</c:v>
                </c:pt>
                <c:pt idx="133">
                  <c:v>0.133</c:v>
                </c:pt>
                <c:pt idx="134">
                  <c:v>0.134</c:v>
                </c:pt>
                <c:pt idx="135">
                  <c:v>0.135</c:v>
                </c:pt>
                <c:pt idx="136">
                  <c:v>0.136</c:v>
                </c:pt>
                <c:pt idx="137">
                  <c:v>0.137</c:v>
                </c:pt>
                <c:pt idx="138">
                  <c:v>0.138</c:v>
                </c:pt>
                <c:pt idx="139">
                  <c:v>0.139</c:v>
                </c:pt>
                <c:pt idx="140">
                  <c:v>0.14</c:v>
                </c:pt>
                <c:pt idx="141">
                  <c:v>0.141</c:v>
                </c:pt>
                <c:pt idx="142">
                  <c:v>0.142</c:v>
                </c:pt>
                <c:pt idx="143">
                  <c:v>0.143</c:v>
                </c:pt>
                <c:pt idx="144">
                  <c:v>0.144</c:v>
                </c:pt>
                <c:pt idx="145">
                  <c:v>0.145</c:v>
                </c:pt>
                <c:pt idx="146">
                  <c:v>0.146</c:v>
                </c:pt>
                <c:pt idx="147">
                  <c:v>0.147</c:v>
                </c:pt>
                <c:pt idx="148">
                  <c:v>0.148</c:v>
                </c:pt>
                <c:pt idx="149">
                  <c:v>0.149</c:v>
                </c:pt>
                <c:pt idx="150">
                  <c:v>0.15</c:v>
                </c:pt>
                <c:pt idx="151">
                  <c:v>0.151</c:v>
                </c:pt>
                <c:pt idx="152">
                  <c:v>0.152</c:v>
                </c:pt>
                <c:pt idx="153">
                  <c:v>0.153</c:v>
                </c:pt>
                <c:pt idx="154">
                  <c:v>0.154</c:v>
                </c:pt>
                <c:pt idx="155">
                  <c:v>0.155</c:v>
                </c:pt>
                <c:pt idx="156">
                  <c:v>0.156</c:v>
                </c:pt>
                <c:pt idx="157">
                  <c:v>0.157</c:v>
                </c:pt>
                <c:pt idx="158">
                  <c:v>0.158</c:v>
                </c:pt>
                <c:pt idx="159">
                  <c:v>0.159</c:v>
                </c:pt>
                <c:pt idx="160">
                  <c:v>0.16</c:v>
                </c:pt>
                <c:pt idx="161">
                  <c:v>0.161</c:v>
                </c:pt>
                <c:pt idx="162">
                  <c:v>0.162</c:v>
                </c:pt>
                <c:pt idx="163">
                  <c:v>0.163</c:v>
                </c:pt>
                <c:pt idx="164">
                  <c:v>0.164</c:v>
                </c:pt>
                <c:pt idx="165">
                  <c:v>0.165</c:v>
                </c:pt>
                <c:pt idx="166">
                  <c:v>0.166</c:v>
                </c:pt>
                <c:pt idx="167">
                  <c:v>0.167</c:v>
                </c:pt>
                <c:pt idx="168">
                  <c:v>0.168</c:v>
                </c:pt>
                <c:pt idx="169">
                  <c:v>0.169</c:v>
                </c:pt>
                <c:pt idx="170">
                  <c:v>0.17</c:v>
                </c:pt>
                <c:pt idx="171">
                  <c:v>0.171</c:v>
                </c:pt>
                <c:pt idx="172">
                  <c:v>0.172</c:v>
                </c:pt>
                <c:pt idx="173">
                  <c:v>0.173</c:v>
                </c:pt>
                <c:pt idx="174">
                  <c:v>0.174</c:v>
                </c:pt>
                <c:pt idx="175">
                  <c:v>0.175</c:v>
                </c:pt>
                <c:pt idx="176">
                  <c:v>0.176</c:v>
                </c:pt>
                <c:pt idx="177">
                  <c:v>0.177</c:v>
                </c:pt>
                <c:pt idx="178">
                  <c:v>0.178</c:v>
                </c:pt>
                <c:pt idx="179">
                  <c:v>0.179</c:v>
                </c:pt>
                <c:pt idx="180">
                  <c:v>0.18</c:v>
                </c:pt>
                <c:pt idx="181">
                  <c:v>0.181</c:v>
                </c:pt>
                <c:pt idx="182">
                  <c:v>0.182</c:v>
                </c:pt>
                <c:pt idx="183">
                  <c:v>0.183</c:v>
                </c:pt>
                <c:pt idx="184">
                  <c:v>0.184</c:v>
                </c:pt>
                <c:pt idx="185">
                  <c:v>0.185</c:v>
                </c:pt>
                <c:pt idx="186">
                  <c:v>0.186</c:v>
                </c:pt>
                <c:pt idx="187">
                  <c:v>0.187</c:v>
                </c:pt>
                <c:pt idx="188">
                  <c:v>0.188</c:v>
                </c:pt>
                <c:pt idx="189">
                  <c:v>0.189</c:v>
                </c:pt>
                <c:pt idx="190">
                  <c:v>0.19</c:v>
                </c:pt>
                <c:pt idx="191">
                  <c:v>0.191</c:v>
                </c:pt>
                <c:pt idx="192">
                  <c:v>0.192</c:v>
                </c:pt>
                <c:pt idx="193">
                  <c:v>0.193</c:v>
                </c:pt>
                <c:pt idx="194">
                  <c:v>0.194</c:v>
                </c:pt>
                <c:pt idx="195">
                  <c:v>0.195</c:v>
                </c:pt>
                <c:pt idx="196">
                  <c:v>0.196</c:v>
                </c:pt>
                <c:pt idx="197">
                  <c:v>0.197</c:v>
                </c:pt>
                <c:pt idx="198">
                  <c:v>0.198</c:v>
                </c:pt>
                <c:pt idx="199">
                  <c:v>0.199</c:v>
                </c:pt>
                <c:pt idx="200">
                  <c:v>0.2</c:v>
                </c:pt>
                <c:pt idx="201">
                  <c:v>0.201</c:v>
                </c:pt>
                <c:pt idx="202">
                  <c:v>0.202</c:v>
                </c:pt>
                <c:pt idx="203">
                  <c:v>0.203</c:v>
                </c:pt>
                <c:pt idx="204">
                  <c:v>0.204</c:v>
                </c:pt>
                <c:pt idx="205">
                  <c:v>0.205</c:v>
                </c:pt>
                <c:pt idx="206">
                  <c:v>0.206</c:v>
                </c:pt>
                <c:pt idx="207">
                  <c:v>0.207</c:v>
                </c:pt>
                <c:pt idx="208">
                  <c:v>0.208</c:v>
                </c:pt>
                <c:pt idx="209">
                  <c:v>0.209</c:v>
                </c:pt>
                <c:pt idx="210">
                  <c:v>0.21</c:v>
                </c:pt>
                <c:pt idx="211">
                  <c:v>0.211</c:v>
                </c:pt>
                <c:pt idx="212">
                  <c:v>0.212</c:v>
                </c:pt>
                <c:pt idx="213">
                  <c:v>0.213</c:v>
                </c:pt>
                <c:pt idx="214">
                  <c:v>0.214</c:v>
                </c:pt>
                <c:pt idx="215">
                  <c:v>0.215</c:v>
                </c:pt>
                <c:pt idx="216">
                  <c:v>0.216</c:v>
                </c:pt>
                <c:pt idx="217">
                  <c:v>0.217</c:v>
                </c:pt>
                <c:pt idx="218">
                  <c:v>0.218</c:v>
                </c:pt>
                <c:pt idx="219">
                  <c:v>0.219</c:v>
                </c:pt>
                <c:pt idx="220">
                  <c:v>0.22</c:v>
                </c:pt>
                <c:pt idx="221">
                  <c:v>0.221</c:v>
                </c:pt>
                <c:pt idx="222">
                  <c:v>0.222</c:v>
                </c:pt>
                <c:pt idx="223">
                  <c:v>0.223</c:v>
                </c:pt>
                <c:pt idx="224">
                  <c:v>0.224</c:v>
                </c:pt>
                <c:pt idx="225">
                  <c:v>0.225</c:v>
                </c:pt>
                <c:pt idx="226">
                  <c:v>0.226</c:v>
                </c:pt>
                <c:pt idx="227">
                  <c:v>0.227</c:v>
                </c:pt>
                <c:pt idx="228">
                  <c:v>0.228</c:v>
                </c:pt>
                <c:pt idx="229">
                  <c:v>0.229</c:v>
                </c:pt>
                <c:pt idx="230">
                  <c:v>0.23</c:v>
                </c:pt>
                <c:pt idx="231">
                  <c:v>0.231</c:v>
                </c:pt>
                <c:pt idx="232">
                  <c:v>0.232</c:v>
                </c:pt>
                <c:pt idx="233">
                  <c:v>0.233</c:v>
                </c:pt>
                <c:pt idx="234">
                  <c:v>0.234</c:v>
                </c:pt>
                <c:pt idx="235">
                  <c:v>0.235</c:v>
                </c:pt>
                <c:pt idx="236">
                  <c:v>0.236</c:v>
                </c:pt>
                <c:pt idx="237">
                  <c:v>0.237</c:v>
                </c:pt>
                <c:pt idx="238">
                  <c:v>0.238</c:v>
                </c:pt>
                <c:pt idx="239">
                  <c:v>0.239</c:v>
                </c:pt>
                <c:pt idx="240">
                  <c:v>0.24</c:v>
                </c:pt>
                <c:pt idx="241">
                  <c:v>0.241</c:v>
                </c:pt>
                <c:pt idx="242">
                  <c:v>0.242</c:v>
                </c:pt>
                <c:pt idx="243">
                  <c:v>0.243</c:v>
                </c:pt>
                <c:pt idx="244">
                  <c:v>0.244</c:v>
                </c:pt>
                <c:pt idx="245">
                  <c:v>0.245</c:v>
                </c:pt>
                <c:pt idx="246">
                  <c:v>0.246</c:v>
                </c:pt>
                <c:pt idx="247">
                  <c:v>0.247</c:v>
                </c:pt>
                <c:pt idx="248">
                  <c:v>0.248</c:v>
                </c:pt>
                <c:pt idx="249">
                  <c:v>0.249</c:v>
                </c:pt>
                <c:pt idx="250">
                  <c:v>0.25</c:v>
                </c:pt>
                <c:pt idx="251">
                  <c:v>0.251</c:v>
                </c:pt>
                <c:pt idx="252">
                  <c:v>0.252</c:v>
                </c:pt>
                <c:pt idx="253">
                  <c:v>0.253</c:v>
                </c:pt>
                <c:pt idx="254">
                  <c:v>0.254</c:v>
                </c:pt>
                <c:pt idx="255">
                  <c:v>0.255</c:v>
                </c:pt>
                <c:pt idx="256">
                  <c:v>0.256</c:v>
                </c:pt>
                <c:pt idx="257">
                  <c:v>0.257</c:v>
                </c:pt>
                <c:pt idx="258">
                  <c:v>0.258</c:v>
                </c:pt>
                <c:pt idx="259">
                  <c:v>0.259</c:v>
                </c:pt>
                <c:pt idx="260">
                  <c:v>0.26</c:v>
                </c:pt>
                <c:pt idx="261">
                  <c:v>0.261</c:v>
                </c:pt>
                <c:pt idx="262">
                  <c:v>0.262</c:v>
                </c:pt>
                <c:pt idx="263">
                  <c:v>0.263</c:v>
                </c:pt>
                <c:pt idx="264">
                  <c:v>0.264</c:v>
                </c:pt>
                <c:pt idx="265">
                  <c:v>0.265</c:v>
                </c:pt>
                <c:pt idx="266">
                  <c:v>0.266</c:v>
                </c:pt>
                <c:pt idx="267">
                  <c:v>0.267</c:v>
                </c:pt>
                <c:pt idx="268">
                  <c:v>0.268</c:v>
                </c:pt>
                <c:pt idx="269">
                  <c:v>0.269</c:v>
                </c:pt>
                <c:pt idx="270">
                  <c:v>0.27</c:v>
                </c:pt>
                <c:pt idx="271">
                  <c:v>0.271</c:v>
                </c:pt>
                <c:pt idx="272">
                  <c:v>0.272</c:v>
                </c:pt>
                <c:pt idx="273">
                  <c:v>0.273</c:v>
                </c:pt>
                <c:pt idx="274">
                  <c:v>0.274</c:v>
                </c:pt>
                <c:pt idx="275">
                  <c:v>0.275</c:v>
                </c:pt>
                <c:pt idx="276">
                  <c:v>0.276</c:v>
                </c:pt>
                <c:pt idx="277">
                  <c:v>0.277</c:v>
                </c:pt>
                <c:pt idx="278">
                  <c:v>0.278</c:v>
                </c:pt>
                <c:pt idx="279">
                  <c:v>0.279</c:v>
                </c:pt>
                <c:pt idx="280">
                  <c:v>0.28</c:v>
                </c:pt>
                <c:pt idx="281">
                  <c:v>0.281</c:v>
                </c:pt>
                <c:pt idx="282">
                  <c:v>0.282</c:v>
                </c:pt>
                <c:pt idx="283">
                  <c:v>0.283</c:v>
                </c:pt>
                <c:pt idx="284">
                  <c:v>0.284</c:v>
                </c:pt>
                <c:pt idx="285">
                  <c:v>0.285</c:v>
                </c:pt>
                <c:pt idx="286">
                  <c:v>0.286</c:v>
                </c:pt>
                <c:pt idx="287">
                  <c:v>0.287</c:v>
                </c:pt>
                <c:pt idx="288">
                  <c:v>0.288</c:v>
                </c:pt>
                <c:pt idx="289">
                  <c:v>0.289</c:v>
                </c:pt>
                <c:pt idx="290">
                  <c:v>0.29</c:v>
                </c:pt>
                <c:pt idx="291">
                  <c:v>0.291</c:v>
                </c:pt>
                <c:pt idx="292">
                  <c:v>0.292</c:v>
                </c:pt>
                <c:pt idx="293">
                  <c:v>0.293</c:v>
                </c:pt>
                <c:pt idx="294">
                  <c:v>0.294</c:v>
                </c:pt>
                <c:pt idx="295">
                  <c:v>0.295</c:v>
                </c:pt>
                <c:pt idx="296">
                  <c:v>0.296</c:v>
                </c:pt>
                <c:pt idx="297">
                  <c:v>0.297</c:v>
                </c:pt>
                <c:pt idx="298">
                  <c:v>0.298</c:v>
                </c:pt>
                <c:pt idx="299">
                  <c:v>0.299</c:v>
                </c:pt>
                <c:pt idx="300">
                  <c:v>0.3</c:v>
                </c:pt>
                <c:pt idx="301">
                  <c:v>0.301</c:v>
                </c:pt>
                <c:pt idx="302">
                  <c:v>0.302</c:v>
                </c:pt>
                <c:pt idx="303">
                  <c:v>0.303</c:v>
                </c:pt>
                <c:pt idx="304">
                  <c:v>0.304</c:v>
                </c:pt>
                <c:pt idx="305">
                  <c:v>0.305</c:v>
                </c:pt>
                <c:pt idx="306">
                  <c:v>0.306</c:v>
                </c:pt>
                <c:pt idx="307">
                  <c:v>0.307</c:v>
                </c:pt>
                <c:pt idx="308">
                  <c:v>0.308</c:v>
                </c:pt>
                <c:pt idx="309">
                  <c:v>0.309</c:v>
                </c:pt>
                <c:pt idx="310">
                  <c:v>0.31</c:v>
                </c:pt>
                <c:pt idx="311">
                  <c:v>0.311</c:v>
                </c:pt>
                <c:pt idx="312">
                  <c:v>0.312</c:v>
                </c:pt>
                <c:pt idx="313">
                  <c:v>0.313</c:v>
                </c:pt>
                <c:pt idx="314">
                  <c:v>0.314</c:v>
                </c:pt>
                <c:pt idx="315">
                  <c:v>0.315</c:v>
                </c:pt>
                <c:pt idx="316">
                  <c:v>0.316</c:v>
                </c:pt>
                <c:pt idx="317">
                  <c:v>0.317</c:v>
                </c:pt>
                <c:pt idx="318">
                  <c:v>0.318</c:v>
                </c:pt>
                <c:pt idx="319">
                  <c:v>0.319</c:v>
                </c:pt>
                <c:pt idx="320">
                  <c:v>0.32</c:v>
                </c:pt>
                <c:pt idx="321">
                  <c:v>0.321</c:v>
                </c:pt>
                <c:pt idx="322">
                  <c:v>0.322</c:v>
                </c:pt>
                <c:pt idx="323">
                  <c:v>0.323</c:v>
                </c:pt>
                <c:pt idx="324">
                  <c:v>0.324</c:v>
                </c:pt>
                <c:pt idx="325">
                  <c:v>0.325</c:v>
                </c:pt>
                <c:pt idx="326">
                  <c:v>0.326</c:v>
                </c:pt>
                <c:pt idx="327">
                  <c:v>0.327</c:v>
                </c:pt>
                <c:pt idx="328">
                  <c:v>0.328</c:v>
                </c:pt>
                <c:pt idx="329">
                  <c:v>0.329</c:v>
                </c:pt>
                <c:pt idx="330">
                  <c:v>0.33</c:v>
                </c:pt>
                <c:pt idx="331">
                  <c:v>0.331</c:v>
                </c:pt>
                <c:pt idx="332">
                  <c:v>0.332</c:v>
                </c:pt>
                <c:pt idx="333">
                  <c:v>0.333</c:v>
                </c:pt>
                <c:pt idx="334">
                  <c:v>0.334</c:v>
                </c:pt>
                <c:pt idx="335">
                  <c:v>0.335</c:v>
                </c:pt>
                <c:pt idx="336">
                  <c:v>0.336</c:v>
                </c:pt>
                <c:pt idx="337">
                  <c:v>0.337</c:v>
                </c:pt>
                <c:pt idx="338">
                  <c:v>0.338</c:v>
                </c:pt>
                <c:pt idx="339">
                  <c:v>0.339</c:v>
                </c:pt>
                <c:pt idx="340">
                  <c:v>0.34</c:v>
                </c:pt>
                <c:pt idx="341">
                  <c:v>0.341</c:v>
                </c:pt>
                <c:pt idx="342">
                  <c:v>0.342</c:v>
                </c:pt>
                <c:pt idx="343">
                  <c:v>0.343</c:v>
                </c:pt>
                <c:pt idx="344">
                  <c:v>0.344</c:v>
                </c:pt>
                <c:pt idx="345">
                  <c:v>0.345</c:v>
                </c:pt>
                <c:pt idx="346">
                  <c:v>0.346</c:v>
                </c:pt>
                <c:pt idx="347">
                  <c:v>0.347</c:v>
                </c:pt>
                <c:pt idx="348">
                  <c:v>0.348</c:v>
                </c:pt>
                <c:pt idx="349">
                  <c:v>0.349</c:v>
                </c:pt>
                <c:pt idx="350">
                  <c:v>0.35</c:v>
                </c:pt>
                <c:pt idx="351">
                  <c:v>0.351</c:v>
                </c:pt>
                <c:pt idx="352">
                  <c:v>0.352</c:v>
                </c:pt>
                <c:pt idx="353">
                  <c:v>0.353</c:v>
                </c:pt>
                <c:pt idx="354">
                  <c:v>0.354</c:v>
                </c:pt>
                <c:pt idx="355">
                  <c:v>0.355</c:v>
                </c:pt>
                <c:pt idx="356">
                  <c:v>0.356</c:v>
                </c:pt>
                <c:pt idx="357">
                  <c:v>0.357</c:v>
                </c:pt>
                <c:pt idx="358">
                  <c:v>0.358</c:v>
                </c:pt>
                <c:pt idx="359">
                  <c:v>0.359</c:v>
                </c:pt>
                <c:pt idx="360">
                  <c:v>0.36</c:v>
                </c:pt>
                <c:pt idx="361">
                  <c:v>0.361</c:v>
                </c:pt>
                <c:pt idx="362">
                  <c:v>0.362</c:v>
                </c:pt>
                <c:pt idx="363">
                  <c:v>0.363</c:v>
                </c:pt>
                <c:pt idx="364">
                  <c:v>0.364</c:v>
                </c:pt>
                <c:pt idx="365">
                  <c:v>0.365</c:v>
                </c:pt>
                <c:pt idx="366">
                  <c:v>0.366</c:v>
                </c:pt>
                <c:pt idx="367">
                  <c:v>0.367</c:v>
                </c:pt>
                <c:pt idx="368">
                  <c:v>0.368</c:v>
                </c:pt>
                <c:pt idx="369">
                  <c:v>0.369</c:v>
                </c:pt>
                <c:pt idx="370">
                  <c:v>0.37</c:v>
                </c:pt>
                <c:pt idx="371">
                  <c:v>0.371</c:v>
                </c:pt>
                <c:pt idx="372">
                  <c:v>0.372</c:v>
                </c:pt>
                <c:pt idx="373">
                  <c:v>0.373</c:v>
                </c:pt>
                <c:pt idx="374">
                  <c:v>0.374</c:v>
                </c:pt>
                <c:pt idx="375">
                  <c:v>0.375</c:v>
                </c:pt>
                <c:pt idx="376">
                  <c:v>0.376</c:v>
                </c:pt>
                <c:pt idx="377">
                  <c:v>0.377</c:v>
                </c:pt>
                <c:pt idx="378">
                  <c:v>0.378</c:v>
                </c:pt>
                <c:pt idx="379">
                  <c:v>0.379</c:v>
                </c:pt>
                <c:pt idx="380">
                  <c:v>0.38</c:v>
                </c:pt>
                <c:pt idx="381">
                  <c:v>0.381</c:v>
                </c:pt>
                <c:pt idx="382">
                  <c:v>0.382</c:v>
                </c:pt>
                <c:pt idx="383">
                  <c:v>0.383</c:v>
                </c:pt>
                <c:pt idx="384">
                  <c:v>0.384</c:v>
                </c:pt>
                <c:pt idx="385">
                  <c:v>0.385</c:v>
                </c:pt>
                <c:pt idx="386">
                  <c:v>0.386</c:v>
                </c:pt>
                <c:pt idx="387">
                  <c:v>0.387</c:v>
                </c:pt>
                <c:pt idx="388">
                  <c:v>0.388</c:v>
                </c:pt>
                <c:pt idx="389">
                  <c:v>0.389</c:v>
                </c:pt>
                <c:pt idx="390">
                  <c:v>0.39</c:v>
                </c:pt>
                <c:pt idx="391">
                  <c:v>0.391</c:v>
                </c:pt>
                <c:pt idx="392">
                  <c:v>0.392</c:v>
                </c:pt>
                <c:pt idx="393">
                  <c:v>0.393</c:v>
                </c:pt>
                <c:pt idx="394">
                  <c:v>0.394</c:v>
                </c:pt>
                <c:pt idx="395">
                  <c:v>0.395</c:v>
                </c:pt>
                <c:pt idx="396">
                  <c:v>0.396</c:v>
                </c:pt>
                <c:pt idx="397">
                  <c:v>0.397</c:v>
                </c:pt>
                <c:pt idx="398">
                  <c:v>0.398</c:v>
                </c:pt>
                <c:pt idx="399">
                  <c:v>0.399</c:v>
                </c:pt>
                <c:pt idx="400">
                  <c:v>0.4</c:v>
                </c:pt>
                <c:pt idx="401">
                  <c:v>0.401</c:v>
                </c:pt>
                <c:pt idx="402">
                  <c:v>0.402</c:v>
                </c:pt>
                <c:pt idx="403">
                  <c:v>0.403</c:v>
                </c:pt>
                <c:pt idx="404">
                  <c:v>0.404</c:v>
                </c:pt>
                <c:pt idx="405">
                  <c:v>0.405</c:v>
                </c:pt>
                <c:pt idx="406">
                  <c:v>0.406</c:v>
                </c:pt>
                <c:pt idx="407">
                  <c:v>0.407</c:v>
                </c:pt>
                <c:pt idx="408">
                  <c:v>0.408</c:v>
                </c:pt>
                <c:pt idx="409">
                  <c:v>0.409</c:v>
                </c:pt>
                <c:pt idx="410">
                  <c:v>0.41</c:v>
                </c:pt>
                <c:pt idx="411">
                  <c:v>0.411</c:v>
                </c:pt>
                <c:pt idx="412">
                  <c:v>0.412</c:v>
                </c:pt>
                <c:pt idx="413">
                  <c:v>0.413</c:v>
                </c:pt>
                <c:pt idx="414">
                  <c:v>0.414</c:v>
                </c:pt>
                <c:pt idx="415">
                  <c:v>0.415</c:v>
                </c:pt>
                <c:pt idx="416">
                  <c:v>0.416</c:v>
                </c:pt>
                <c:pt idx="417">
                  <c:v>0.417</c:v>
                </c:pt>
                <c:pt idx="418">
                  <c:v>0.418</c:v>
                </c:pt>
                <c:pt idx="419">
                  <c:v>0.419</c:v>
                </c:pt>
                <c:pt idx="420">
                  <c:v>0.42</c:v>
                </c:pt>
                <c:pt idx="421">
                  <c:v>0.421</c:v>
                </c:pt>
                <c:pt idx="422">
                  <c:v>0.422</c:v>
                </c:pt>
                <c:pt idx="423">
                  <c:v>0.423</c:v>
                </c:pt>
                <c:pt idx="424">
                  <c:v>0.424</c:v>
                </c:pt>
                <c:pt idx="425">
                  <c:v>0.425</c:v>
                </c:pt>
                <c:pt idx="426">
                  <c:v>0.426</c:v>
                </c:pt>
                <c:pt idx="427">
                  <c:v>0.427</c:v>
                </c:pt>
                <c:pt idx="428">
                  <c:v>0.428</c:v>
                </c:pt>
                <c:pt idx="429">
                  <c:v>0.429</c:v>
                </c:pt>
                <c:pt idx="430">
                  <c:v>0.43</c:v>
                </c:pt>
                <c:pt idx="431">
                  <c:v>0.431</c:v>
                </c:pt>
                <c:pt idx="432">
                  <c:v>0.432</c:v>
                </c:pt>
                <c:pt idx="433">
                  <c:v>0.433</c:v>
                </c:pt>
                <c:pt idx="434">
                  <c:v>0.434</c:v>
                </c:pt>
                <c:pt idx="435">
                  <c:v>0.435</c:v>
                </c:pt>
                <c:pt idx="436">
                  <c:v>0.436</c:v>
                </c:pt>
                <c:pt idx="437">
                  <c:v>0.437</c:v>
                </c:pt>
                <c:pt idx="438">
                  <c:v>0.438</c:v>
                </c:pt>
                <c:pt idx="439">
                  <c:v>0.439</c:v>
                </c:pt>
                <c:pt idx="440">
                  <c:v>0.44</c:v>
                </c:pt>
                <c:pt idx="441">
                  <c:v>0.441</c:v>
                </c:pt>
                <c:pt idx="442">
                  <c:v>0.442</c:v>
                </c:pt>
                <c:pt idx="443">
                  <c:v>0.443</c:v>
                </c:pt>
                <c:pt idx="444">
                  <c:v>0.444</c:v>
                </c:pt>
                <c:pt idx="445">
                  <c:v>0.445</c:v>
                </c:pt>
                <c:pt idx="446">
                  <c:v>0.446</c:v>
                </c:pt>
                <c:pt idx="447">
                  <c:v>0.447</c:v>
                </c:pt>
                <c:pt idx="448">
                  <c:v>0.448</c:v>
                </c:pt>
                <c:pt idx="449">
                  <c:v>0.449</c:v>
                </c:pt>
                <c:pt idx="450">
                  <c:v>0.45</c:v>
                </c:pt>
                <c:pt idx="451">
                  <c:v>0.451</c:v>
                </c:pt>
                <c:pt idx="452">
                  <c:v>0.452</c:v>
                </c:pt>
                <c:pt idx="453">
                  <c:v>0.453</c:v>
                </c:pt>
                <c:pt idx="454">
                  <c:v>0.454</c:v>
                </c:pt>
                <c:pt idx="455">
                  <c:v>0.455</c:v>
                </c:pt>
                <c:pt idx="456">
                  <c:v>0.456</c:v>
                </c:pt>
                <c:pt idx="457">
                  <c:v>0.457</c:v>
                </c:pt>
                <c:pt idx="458">
                  <c:v>0.458</c:v>
                </c:pt>
                <c:pt idx="459">
                  <c:v>0.459</c:v>
                </c:pt>
                <c:pt idx="460">
                  <c:v>0.46</c:v>
                </c:pt>
                <c:pt idx="461">
                  <c:v>0.461</c:v>
                </c:pt>
                <c:pt idx="462">
                  <c:v>0.462</c:v>
                </c:pt>
                <c:pt idx="463">
                  <c:v>0.463</c:v>
                </c:pt>
                <c:pt idx="464">
                  <c:v>0.464</c:v>
                </c:pt>
                <c:pt idx="465">
                  <c:v>0.465</c:v>
                </c:pt>
                <c:pt idx="466">
                  <c:v>0.466</c:v>
                </c:pt>
                <c:pt idx="467">
                  <c:v>0.467</c:v>
                </c:pt>
                <c:pt idx="468">
                  <c:v>0.468</c:v>
                </c:pt>
                <c:pt idx="469">
                  <c:v>0.469</c:v>
                </c:pt>
                <c:pt idx="470">
                  <c:v>0.47</c:v>
                </c:pt>
                <c:pt idx="471">
                  <c:v>0.471</c:v>
                </c:pt>
                <c:pt idx="472">
                  <c:v>0.472</c:v>
                </c:pt>
                <c:pt idx="473">
                  <c:v>0.473</c:v>
                </c:pt>
                <c:pt idx="474">
                  <c:v>0.474</c:v>
                </c:pt>
                <c:pt idx="475">
                  <c:v>0.475</c:v>
                </c:pt>
                <c:pt idx="476">
                  <c:v>0.476</c:v>
                </c:pt>
                <c:pt idx="477">
                  <c:v>0.477</c:v>
                </c:pt>
                <c:pt idx="478">
                  <c:v>0.478</c:v>
                </c:pt>
                <c:pt idx="479">
                  <c:v>0.479</c:v>
                </c:pt>
                <c:pt idx="480">
                  <c:v>0.48</c:v>
                </c:pt>
                <c:pt idx="481">
                  <c:v>0.481</c:v>
                </c:pt>
                <c:pt idx="482">
                  <c:v>0.482</c:v>
                </c:pt>
                <c:pt idx="483">
                  <c:v>0.483</c:v>
                </c:pt>
                <c:pt idx="484">
                  <c:v>0.484</c:v>
                </c:pt>
                <c:pt idx="485">
                  <c:v>0.485</c:v>
                </c:pt>
                <c:pt idx="486">
                  <c:v>0.486</c:v>
                </c:pt>
                <c:pt idx="487">
                  <c:v>0.487</c:v>
                </c:pt>
                <c:pt idx="488">
                  <c:v>0.488</c:v>
                </c:pt>
                <c:pt idx="489">
                  <c:v>0.489</c:v>
                </c:pt>
                <c:pt idx="490">
                  <c:v>0.49</c:v>
                </c:pt>
                <c:pt idx="491">
                  <c:v>0.491</c:v>
                </c:pt>
                <c:pt idx="492">
                  <c:v>0.492</c:v>
                </c:pt>
                <c:pt idx="493">
                  <c:v>0.493</c:v>
                </c:pt>
                <c:pt idx="494">
                  <c:v>0.494</c:v>
                </c:pt>
                <c:pt idx="495">
                  <c:v>0.495</c:v>
                </c:pt>
                <c:pt idx="496">
                  <c:v>0.496</c:v>
                </c:pt>
                <c:pt idx="497">
                  <c:v>0.497</c:v>
                </c:pt>
                <c:pt idx="498">
                  <c:v>0.498</c:v>
                </c:pt>
                <c:pt idx="499">
                  <c:v>0.499</c:v>
                </c:pt>
                <c:pt idx="500">
                  <c:v>0.5</c:v>
                </c:pt>
                <c:pt idx="501">
                  <c:v>0.51</c:v>
                </c:pt>
                <c:pt idx="502">
                  <c:v>0.52</c:v>
                </c:pt>
                <c:pt idx="503">
                  <c:v>0.53</c:v>
                </c:pt>
                <c:pt idx="504">
                  <c:v>0.54</c:v>
                </c:pt>
                <c:pt idx="505">
                  <c:v>0.55</c:v>
                </c:pt>
                <c:pt idx="506">
                  <c:v>0.56</c:v>
                </c:pt>
                <c:pt idx="507">
                  <c:v>0.57</c:v>
                </c:pt>
                <c:pt idx="508">
                  <c:v>0.58</c:v>
                </c:pt>
                <c:pt idx="509">
                  <c:v>0.59</c:v>
                </c:pt>
                <c:pt idx="510">
                  <c:v>0.6</c:v>
                </c:pt>
                <c:pt idx="511">
                  <c:v>0.61</c:v>
                </c:pt>
                <c:pt idx="512">
                  <c:v>0.62</c:v>
                </c:pt>
                <c:pt idx="513">
                  <c:v>0.63</c:v>
                </c:pt>
                <c:pt idx="514">
                  <c:v>0.64</c:v>
                </c:pt>
                <c:pt idx="515">
                  <c:v>0.65</c:v>
                </c:pt>
                <c:pt idx="516">
                  <c:v>0.66</c:v>
                </c:pt>
                <c:pt idx="517">
                  <c:v>0.67</c:v>
                </c:pt>
                <c:pt idx="518">
                  <c:v>0.68</c:v>
                </c:pt>
                <c:pt idx="519">
                  <c:v>0.69</c:v>
                </c:pt>
                <c:pt idx="520">
                  <c:v>0.7</c:v>
                </c:pt>
                <c:pt idx="521">
                  <c:v>0.71</c:v>
                </c:pt>
                <c:pt idx="522">
                  <c:v>0.72</c:v>
                </c:pt>
                <c:pt idx="523">
                  <c:v>0.73</c:v>
                </c:pt>
                <c:pt idx="524">
                  <c:v>0.74</c:v>
                </c:pt>
                <c:pt idx="525">
                  <c:v>0.75</c:v>
                </c:pt>
                <c:pt idx="526">
                  <c:v>0.76</c:v>
                </c:pt>
                <c:pt idx="527">
                  <c:v>0.77</c:v>
                </c:pt>
                <c:pt idx="528">
                  <c:v>0.78</c:v>
                </c:pt>
                <c:pt idx="529">
                  <c:v>0.79</c:v>
                </c:pt>
                <c:pt idx="530">
                  <c:v>0.8</c:v>
                </c:pt>
                <c:pt idx="531">
                  <c:v>0.81</c:v>
                </c:pt>
                <c:pt idx="532">
                  <c:v>0.82</c:v>
                </c:pt>
                <c:pt idx="533">
                  <c:v>0.83</c:v>
                </c:pt>
                <c:pt idx="534">
                  <c:v>0.84</c:v>
                </c:pt>
                <c:pt idx="535">
                  <c:v>0.85</c:v>
                </c:pt>
                <c:pt idx="536">
                  <c:v>0.86</c:v>
                </c:pt>
                <c:pt idx="537">
                  <c:v>0.87</c:v>
                </c:pt>
                <c:pt idx="538">
                  <c:v>0.88</c:v>
                </c:pt>
                <c:pt idx="539">
                  <c:v>0.89</c:v>
                </c:pt>
                <c:pt idx="540">
                  <c:v>0.9</c:v>
                </c:pt>
                <c:pt idx="541">
                  <c:v>0.91</c:v>
                </c:pt>
                <c:pt idx="542">
                  <c:v>0.92</c:v>
                </c:pt>
                <c:pt idx="543">
                  <c:v>0.93</c:v>
                </c:pt>
                <c:pt idx="544">
                  <c:v>0.94</c:v>
                </c:pt>
                <c:pt idx="545">
                  <c:v>0.95</c:v>
                </c:pt>
                <c:pt idx="546">
                  <c:v>0.96</c:v>
                </c:pt>
                <c:pt idx="547">
                  <c:v>0.97</c:v>
                </c:pt>
                <c:pt idx="548">
                  <c:v>0.98</c:v>
                </c:pt>
                <c:pt idx="549">
                  <c:v>0.99</c:v>
                </c:pt>
                <c:pt idx="550">
                  <c:v>1.0</c:v>
                </c:pt>
                <c:pt idx="551">
                  <c:v>1.01</c:v>
                </c:pt>
                <c:pt idx="552">
                  <c:v>1.02</c:v>
                </c:pt>
                <c:pt idx="553">
                  <c:v>1.03</c:v>
                </c:pt>
                <c:pt idx="554">
                  <c:v>1.04</c:v>
                </c:pt>
                <c:pt idx="555">
                  <c:v>1.05</c:v>
                </c:pt>
                <c:pt idx="556">
                  <c:v>1.06</c:v>
                </c:pt>
                <c:pt idx="557">
                  <c:v>1.07</c:v>
                </c:pt>
                <c:pt idx="558">
                  <c:v>1.08</c:v>
                </c:pt>
                <c:pt idx="559">
                  <c:v>1.09</c:v>
                </c:pt>
                <c:pt idx="560">
                  <c:v>1.1</c:v>
                </c:pt>
                <c:pt idx="561">
                  <c:v>1.11</c:v>
                </c:pt>
                <c:pt idx="562">
                  <c:v>1.12</c:v>
                </c:pt>
                <c:pt idx="563">
                  <c:v>1.13</c:v>
                </c:pt>
                <c:pt idx="564">
                  <c:v>1.14</c:v>
                </c:pt>
                <c:pt idx="565">
                  <c:v>1.15</c:v>
                </c:pt>
                <c:pt idx="566">
                  <c:v>1.16</c:v>
                </c:pt>
                <c:pt idx="567">
                  <c:v>1.17</c:v>
                </c:pt>
                <c:pt idx="568">
                  <c:v>1.18</c:v>
                </c:pt>
                <c:pt idx="569">
                  <c:v>1.19</c:v>
                </c:pt>
                <c:pt idx="570">
                  <c:v>1.2</c:v>
                </c:pt>
                <c:pt idx="571">
                  <c:v>1.21</c:v>
                </c:pt>
                <c:pt idx="572">
                  <c:v>1.22</c:v>
                </c:pt>
                <c:pt idx="573">
                  <c:v>1.23</c:v>
                </c:pt>
                <c:pt idx="574">
                  <c:v>1.24</c:v>
                </c:pt>
                <c:pt idx="575">
                  <c:v>1.25</c:v>
                </c:pt>
                <c:pt idx="576">
                  <c:v>1.26</c:v>
                </c:pt>
                <c:pt idx="577">
                  <c:v>1.27</c:v>
                </c:pt>
                <c:pt idx="578">
                  <c:v>1.28</c:v>
                </c:pt>
                <c:pt idx="579">
                  <c:v>1.29</c:v>
                </c:pt>
                <c:pt idx="580">
                  <c:v>1.3</c:v>
                </c:pt>
                <c:pt idx="581">
                  <c:v>1.31</c:v>
                </c:pt>
                <c:pt idx="582">
                  <c:v>1.32</c:v>
                </c:pt>
                <c:pt idx="583">
                  <c:v>1.33</c:v>
                </c:pt>
                <c:pt idx="584">
                  <c:v>1.34</c:v>
                </c:pt>
                <c:pt idx="585">
                  <c:v>1.35</c:v>
                </c:pt>
                <c:pt idx="586">
                  <c:v>1.36</c:v>
                </c:pt>
                <c:pt idx="587">
                  <c:v>1.37</c:v>
                </c:pt>
                <c:pt idx="588">
                  <c:v>1.38</c:v>
                </c:pt>
                <c:pt idx="589">
                  <c:v>1.39</c:v>
                </c:pt>
                <c:pt idx="590">
                  <c:v>1.4</c:v>
                </c:pt>
                <c:pt idx="591">
                  <c:v>1.41</c:v>
                </c:pt>
                <c:pt idx="592">
                  <c:v>1.42</c:v>
                </c:pt>
                <c:pt idx="593">
                  <c:v>1.43</c:v>
                </c:pt>
                <c:pt idx="594">
                  <c:v>1.44</c:v>
                </c:pt>
                <c:pt idx="595">
                  <c:v>1.45</c:v>
                </c:pt>
                <c:pt idx="596">
                  <c:v>1.46</c:v>
                </c:pt>
                <c:pt idx="597">
                  <c:v>1.47</c:v>
                </c:pt>
                <c:pt idx="598">
                  <c:v>1.48</c:v>
                </c:pt>
                <c:pt idx="599">
                  <c:v>1.49</c:v>
                </c:pt>
                <c:pt idx="600">
                  <c:v>1.5</c:v>
                </c:pt>
                <c:pt idx="601">
                  <c:v>1.51</c:v>
                </c:pt>
                <c:pt idx="602">
                  <c:v>1.52</c:v>
                </c:pt>
                <c:pt idx="603">
                  <c:v>1.53</c:v>
                </c:pt>
                <c:pt idx="604">
                  <c:v>1.54</c:v>
                </c:pt>
                <c:pt idx="605">
                  <c:v>1.55</c:v>
                </c:pt>
                <c:pt idx="606">
                  <c:v>1.56</c:v>
                </c:pt>
                <c:pt idx="607">
                  <c:v>1.57</c:v>
                </c:pt>
                <c:pt idx="608">
                  <c:v>1.58</c:v>
                </c:pt>
                <c:pt idx="609">
                  <c:v>1.59</c:v>
                </c:pt>
                <c:pt idx="610">
                  <c:v>1.6</c:v>
                </c:pt>
                <c:pt idx="611">
                  <c:v>1.61</c:v>
                </c:pt>
                <c:pt idx="612">
                  <c:v>1.62</c:v>
                </c:pt>
                <c:pt idx="613">
                  <c:v>1.63</c:v>
                </c:pt>
                <c:pt idx="614">
                  <c:v>1.64</c:v>
                </c:pt>
                <c:pt idx="615">
                  <c:v>1.65</c:v>
                </c:pt>
                <c:pt idx="616">
                  <c:v>1.66</c:v>
                </c:pt>
                <c:pt idx="617">
                  <c:v>1.67</c:v>
                </c:pt>
                <c:pt idx="618">
                  <c:v>1.68</c:v>
                </c:pt>
                <c:pt idx="619">
                  <c:v>1.69</c:v>
                </c:pt>
                <c:pt idx="620">
                  <c:v>1.7</c:v>
                </c:pt>
                <c:pt idx="621">
                  <c:v>1.71</c:v>
                </c:pt>
                <c:pt idx="622">
                  <c:v>1.72</c:v>
                </c:pt>
                <c:pt idx="623">
                  <c:v>1.73</c:v>
                </c:pt>
                <c:pt idx="624">
                  <c:v>1.74</c:v>
                </c:pt>
                <c:pt idx="625">
                  <c:v>1.75</c:v>
                </c:pt>
                <c:pt idx="626">
                  <c:v>1.76</c:v>
                </c:pt>
                <c:pt idx="627">
                  <c:v>1.77</c:v>
                </c:pt>
                <c:pt idx="628">
                  <c:v>1.78</c:v>
                </c:pt>
                <c:pt idx="629">
                  <c:v>1.79</c:v>
                </c:pt>
                <c:pt idx="630">
                  <c:v>1.8</c:v>
                </c:pt>
                <c:pt idx="631">
                  <c:v>1.81</c:v>
                </c:pt>
                <c:pt idx="632">
                  <c:v>1.82</c:v>
                </c:pt>
                <c:pt idx="633">
                  <c:v>1.83</c:v>
                </c:pt>
                <c:pt idx="634">
                  <c:v>1.84</c:v>
                </c:pt>
                <c:pt idx="635">
                  <c:v>1.85</c:v>
                </c:pt>
                <c:pt idx="636">
                  <c:v>1.86</c:v>
                </c:pt>
                <c:pt idx="637">
                  <c:v>1.87</c:v>
                </c:pt>
                <c:pt idx="638">
                  <c:v>1.88</c:v>
                </c:pt>
                <c:pt idx="639">
                  <c:v>1.89</c:v>
                </c:pt>
                <c:pt idx="640">
                  <c:v>1.9</c:v>
                </c:pt>
                <c:pt idx="641">
                  <c:v>1.91</c:v>
                </c:pt>
                <c:pt idx="642">
                  <c:v>1.92</c:v>
                </c:pt>
                <c:pt idx="643">
                  <c:v>1.93</c:v>
                </c:pt>
                <c:pt idx="644">
                  <c:v>1.94</c:v>
                </c:pt>
                <c:pt idx="645">
                  <c:v>1.95</c:v>
                </c:pt>
                <c:pt idx="646">
                  <c:v>1.96</c:v>
                </c:pt>
                <c:pt idx="647">
                  <c:v>1.97</c:v>
                </c:pt>
                <c:pt idx="648">
                  <c:v>1.98</c:v>
                </c:pt>
                <c:pt idx="649">
                  <c:v>1.99</c:v>
                </c:pt>
                <c:pt idx="650">
                  <c:v>2.0</c:v>
                </c:pt>
              </c:numCache>
            </c:numRef>
          </c:xVal>
          <c:yVal>
            <c:numRef>
              <c:f>'25 meV'!$AI$1:$AI$651</c:f>
              <c:numCache>
                <c:formatCode>0.00E+00</c:formatCode>
                <c:ptCount val="651"/>
                <c:pt idx="0">
                  <c:v>7.2268458E-10</c:v>
                </c:pt>
                <c:pt idx="1">
                  <c:v>8.4705825E-7</c:v>
                </c:pt>
                <c:pt idx="2">
                  <c:v>1.6935824E-6</c:v>
                </c:pt>
                <c:pt idx="3">
                  <c:v>2.5402185E-6</c:v>
                </c:pt>
                <c:pt idx="4">
                  <c:v>3.3870234E-6</c:v>
                </c:pt>
                <c:pt idx="5">
                  <c:v>4.2340534E-6</c:v>
                </c:pt>
                <c:pt idx="6">
                  <c:v>5.0813652E-6</c:v>
                </c:pt>
                <c:pt idx="7">
                  <c:v>5.9290156E-6</c:v>
                </c:pt>
                <c:pt idx="8">
                  <c:v>6.7770612E-6</c:v>
                </c:pt>
                <c:pt idx="9">
                  <c:v>7.6255591E-6</c:v>
                </c:pt>
                <c:pt idx="10">
                  <c:v>8.4745664E-6</c:v>
                </c:pt>
                <c:pt idx="11">
                  <c:v>9.3241403E-6</c:v>
                </c:pt>
                <c:pt idx="12">
                  <c:v>1.0174338E-5</c:v>
                </c:pt>
                <c:pt idx="13">
                  <c:v>1.1025218E-5</c:v>
                </c:pt>
                <c:pt idx="14">
                  <c:v>1.1876837E-5</c:v>
                </c:pt>
                <c:pt idx="15">
                  <c:v>1.2729255E-5</c:v>
                </c:pt>
                <c:pt idx="16">
                  <c:v>1.3582528E-5</c:v>
                </c:pt>
                <c:pt idx="17">
                  <c:v>1.4436716E-5</c:v>
                </c:pt>
                <c:pt idx="18">
                  <c:v>1.5291879E-5</c:v>
                </c:pt>
                <c:pt idx="19">
                  <c:v>1.6148074E-5</c:v>
                </c:pt>
                <c:pt idx="20">
                  <c:v>1.7005363E-5</c:v>
                </c:pt>
                <c:pt idx="21">
                  <c:v>1.7863805E-5</c:v>
                </c:pt>
                <c:pt idx="22">
                  <c:v>1.872346E-5</c:v>
                </c:pt>
                <c:pt idx="23">
                  <c:v>1.958439E-5</c:v>
                </c:pt>
                <c:pt idx="24">
                  <c:v>2.0446656E-5</c:v>
                </c:pt>
                <c:pt idx="25">
                  <c:v>2.1310319E-5</c:v>
                </c:pt>
                <c:pt idx="26">
                  <c:v>2.2175442E-5</c:v>
                </c:pt>
                <c:pt idx="27">
                  <c:v>2.3042088E-5</c:v>
                </c:pt>
                <c:pt idx="28">
                  <c:v>2.3910319E-5</c:v>
                </c:pt>
                <c:pt idx="29">
                  <c:v>2.4780201E-5</c:v>
                </c:pt>
                <c:pt idx="30">
                  <c:v>2.5651797E-5</c:v>
                </c:pt>
                <c:pt idx="31">
                  <c:v>2.6525172E-5</c:v>
                </c:pt>
                <c:pt idx="32">
                  <c:v>2.7400393E-5</c:v>
                </c:pt>
                <c:pt idx="33">
                  <c:v>2.8277525E-5</c:v>
                </c:pt>
                <c:pt idx="34">
                  <c:v>2.9156635E-5</c:v>
                </c:pt>
                <c:pt idx="35">
                  <c:v>3.0037792E-5</c:v>
                </c:pt>
                <c:pt idx="36">
                  <c:v>3.0921063E-5</c:v>
                </c:pt>
                <c:pt idx="37">
                  <c:v>3.1806519E-5</c:v>
                </c:pt>
                <c:pt idx="38">
                  <c:v>3.2694229E-5</c:v>
                </c:pt>
                <c:pt idx="39">
                  <c:v>3.3584264E-5</c:v>
                </c:pt>
                <c:pt idx="40">
                  <c:v>3.4476696E-5</c:v>
                </c:pt>
                <c:pt idx="41">
                  <c:v>3.5371598E-5</c:v>
                </c:pt>
                <c:pt idx="42">
                  <c:v>3.6269042E-5</c:v>
                </c:pt>
                <c:pt idx="43">
                  <c:v>3.7169105E-5</c:v>
                </c:pt>
                <c:pt idx="44">
                  <c:v>3.8071861E-5</c:v>
                </c:pt>
                <c:pt idx="45">
                  <c:v>3.8977386E-5</c:v>
                </c:pt>
                <c:pt idx="46">
                  <c:v>3.988576E-5</c:v>
                </c:pt>
                <c:pt idx="47">
                  <c:v>4.0797059E-5</c:v>
                </c:pt>
                <c:pt idx="48">
                  <c:v>4.1711365E-5</c:v>
                </c:pt>
                <c:pt idx="49">
                  <c:v>4.2628758E-5</c:v>
                </c:pt>
                <c:pt idx="50">
                  <c:v>4.354932E-5</c:v>
                </c:pt>
                <c:pt idx="51">
                  <c:v>4.4473136E-5</c:v>
                </c:pt>
                <c:pt idx="52">
                  <c:v>4.540029E-5</c:v>
                </c:pt>
                <c:pt idx="53">
                  <c:v>4.6330867E-5</c:v>
                </c:pt>
                <c:pt idx="54">
                  <c:v>4.7264957E-5</c:v>
                </c:pt>
                <c:pt idx="55">
                  <c:v>4.8202648E-5</c:v>
                </c:pt>
                <c:pt idx="56">
                  <c:v>4.914403E-5</c:v>
                </c:pt>
                <c:pt idx="57">
                  <c:v>5.0089195E-5</c:v>
                </c:pt>
                <c:pt idx="58">
                  <c:v>5.1038238E-5</c:v>
                </c:pt>
                <c:pt idx="59">
                  <c:v>5.1991253E-5</c:v>
                </c:pt>
                <c:pt idx="60">
                  <c:v>5.2948338E-5</c:v>
                </c:pt>
                <c:pt idx="61">
                  <c:v>5.3909591E-5</c:v>
                </c:pt>
                <c:pt idx="62">
                  <c:v>5.4875113E-5</c:v>
                </c:pt>
                <c:pt idx="63">
                  <c:v>5.5845006E-5</c:v>
                </c:pt>
                <c:pt idx="64">
                  <c:v>5.6819375E-5</c:v>
                </c:pt>
                <c:pt idx="65">
                  <c:v>5.7798327E-5</c:v>
                </c:pt>
                <c:pt idx="66">
                  <c:v>5.8781969E-5</c:v>
                </c:pt>
                <c:pt idx="67">
                  <c:v>5.9770412E-5</c:v>
                </c:pt>
                <c:pt idx="68">
                  <c:v>6.076377E-5</c:v>
                </c:pt>
                <c:pt idx="69">
                  <c:v>6.1762157E-5</c:v>
                </c:pt>
                <c:pt idx="70">
                  <c:v>6.276569E-5</c:v>
                </c:pt>
                <c:pt idx="71">
                  <c:v>6.3774491E-5</c:v>
                </c:pt>
                <c:pt idx="72">
                  <c:v>6.4788681E-5</c:v>
                </c:pt>
                <c:pt idx="73">
                  <c:v>6.5808385E-5</c:v>
                </c:pt>
                <c:pt idx="74">
                  <c:v>6.6833731E-5</c:v>
                </c:pt>
                <c:pt idx="75">
                  <c:v>6.7864851E-5</c:v>
                </c:pt>
                <c:pt idx="76">
                  <c:v>6.8901876E-5</c:v>
                </c:pt>
                <c:pt idx="77">
                  <c:v>6.9944944E-5</c:v>
                </c:pt>
                <c:pt idx="78">
                  <c:v>7.0994195E-5</c:v>
                </c:pt>
                <c:pt idx="79">
                  <c:v>7.2049771E-5</c:v>
                </c:pt>
                <c:pt idx="80">
                  <c:v>7.3111819E-5</c:v>
                </c:pt>
                <c:pt idx="81">
                  <c:v>7.4180487E-5</c:v>
                </c:pt>
                <c:pt idx="82">
                  <c:v>7.525593E-5</c:v>
                </c:pt>
                <c:pt idx="83">
                  <c:v>7.6338304E-5</c:v>
                </c:pt>
                <c:pt idx="84">
                  <c:v>7.7427769E-5</c:v>
                </c:pt>
                <c:pt idx="85">
                  <c:v>7.8524491E-5</c:v>
                </c:pt>
                <c:pt idx="86">
                  <c:v>7.9628638E-5</c:v>
                </c:pt>
                <c:pt idx="87">
                  <c:v>8.0740383E-5</c:v>
                </c:pt>
                <c:pt idx="88">
                  <c:v>8.1859904E-5</c:v>
                </c:pt>
                <c:pt idx="89">
                  <c:v>8.2987383E-5</c:v>
                </c:pt>
                <c:pt idx="90">
                  <c:v>8.4123006E-5</c:v>
                </c:pt>
                <c:pt idx="91">
                  <c:v>8.52669650000002E-5</c:v>
                </c:pt>
                <c:pt idx="92">
                  <c:v>8.6419457E-5</c:v>
                </c:pt>
                <c:pt idx="93">
                  <c:v>8.7580685E-5</c:v>
                </c:pt>
                <c:pt idx="94">
                  <c:v>8.87508550000003E-5</c:v>
                </c:pt>
                <c:pt idx="95">
                  <c:v>8.9930182E-5</c:v>
                </c:pt>
                <c:pt idx="96">
                  <c:v>9.1118885E-5</c:v>
                </c:pt>
                <c:pt idx="97">
                  <c:v>9.2317189E-5</c:v>
                </c:pt>
                <c:pt idx="98">
                  <c:v>9.35253270000003E-5</c:v>
                </c:pt>
                <c:pt idx="99">
                  <c:v>9.4743536E-5</c:v>
                </c:pt>
                <c:pt idx="100">
                  <c:v>9.5972064E-5</c:v>
                </c:pt>
                <c:pt idx="101">
                  <c:v>9.7211162E-5</c:v>
                </c:pt>
                <c:pt idx="102">
                  <c:v>9.8461091E-5</c:v>
                </c:pt>
                <c:pt idx="103">
                  <c:v>9.972212E-5</c:v>
                </c:pt>
                <c:pt idx="104" formatCode="General">
                  <c:v>0.00010099453</c:v>
                </c:pt>
                <c:pt idx="105" formatCode="General">
                  <c:v>0.00010227859</c:v>
                </c:pt>
                <c:pt idx="106" formatCode="General">
                  <c:v>0.00010357461</c:v>
                </c:pt>
                <c:pt idx="107" formatCode="General">
                  <c:v>0.00010488289</c:v>
                </c:pt>
                <c:pt idx="108" formatCode="General">
                  <c:v>0.00010620375</c:v>
                </c:pt>
                <c:pt idx="109" formatCode="General">
                  <c:v>0.00010753749</c:v>
                </c:pt>
                <c:pt idx="110" formatCode="General">
                  <c:v>0.00010888447</c:v>
                </c:pt>
                <c:pt idx="111" formatCode="General">
                  <c:v>0.00011024501</c:v>
                </c:pt>
                <c:pt idx="112" formatCode="General">
                  <c:v>0.00011161949</c:v>
                </c:pt>
                <c:pt idx="113" formatCode="General">
                  <c:v>0.00011300826</c:v>
                </c:pt>
                <c:pt idx="114" formatCode="General">
                  <c:v>0.00011441171</c:v>
                </c:pt>
                <c:pt idx="115" formatCode="General">
                  <c:v>0.00011583023</c:v>
                </c:pt>
                <c:pt idx="116" formatCode="General">
                  <c:v>0.00011726423</c:v>
                </c:pt>
                <c:pt idx="117" formatCode="General">
                  <c:v>0.00011871413</c:v>
                </c:pt>
                <c:pt idx="118" formatCode="General">
                  <c:v>0.00012018036</c:v>
                </c:pt>
                <c:pt idx="119" formatCode="General">
                  <c:v>0.00012166339</c:v>
                </c:pt>
                <c:pt idx="120" formatCode="General">
                  <c:v>0.00012316368</c:v>
                </c:pt>
                <c:pt idx="121" formatCode="General">
                  <c:v>0.00012468171</c:v>
                </c:pt>
                <c:pt idx="122" formatCode="General">
                  <c:v>0.00012621799</c:v>
                </c:pt>
                <c:pt idx="123" formatCode="General">
                  <c:v>0.00012777305</c:v>
                </c:pt>
                <c:pt idx="124" formatCode="General">
                  <c:v>0.00012934743</c:v>
                </c:pt>
                <c:pt idx="125" formatCode="General">
                  <c:v>0.0001309417</c:v>
                </c:pt>
                <c:pt idx="126" formatCode="General">
                  <c:v>0.00013255643</c:v>
                </c:pt>
                <c:pt idx="127" formatCode="General">
                  <c:v>0.00013419226</c:v>
                </c:pt>
                <c:pt idx="128" formatCode="General">
                  <c:v>0.0001358498</c:v>
                </c:pt>
                <c:pt idx="129" formatCode="General">
                  <c:v>0.00013752972</c:v>
                </c:pt>
                <c:pt idx="130" formatCode="General">
                  <c:v>0.00013923271</c:v>
                </c:pt>
                <c:pt idx="131" formatCode="General">
                  <c:v>0.0001409595</c:v>
                </c:pt>
                <c:pt idx="132" formatCode="General">
                  <c:v>0.00014271082</c:v>
                </c:pt>
                <c:pt idx="133" formatCode="General">
                  <c:v>0.00014448746</c:v>
                </c:pt>
                <c:pt idx="134" formatCode="General">
                  <c:v>0.00014629023</c:v>
                </c:pt>
                <c:pt idx="135" formatCode="General">
                  <c:v>0.00014811999</c:v>
                </c:pt>
                <c:pt idx="136" formatCode="General">
                  <c:v>0.00014997762</c:v>
                </c:pt>
                <c:pt idx="137" formatCode="General">
                  <c:v>0.00015186405</c:v>
                </c:pt>
                <c:pt idx="138" formatCode="General">
                  <c:v>0.00015378026</c:v>
                </c:pt>
                <c:pt idx="139" formatCode="General">
                  <c:v>0.00015572726</c:v>
                </c:pt>
                <c:pt idx="140" formatCode="General">
                  <c:v>0.00015770612</c:v>
                </c:pt>
                <c:pt idx="141" formatCode="General">
                  <c:v>0.00015971796</c:v>
                </c:pt>
                <c:pt idx="142" formatCode="General">
                  <c:v>0.00016176394</c:v>
                </c:pt>
                <c:pt idx="143" formatCode="General">
                  <c:v>0.00016384531</c:v>
                </c:pt>
                <c:pt idx="144" formatCode="General">
                  <c:v>0.00016596334</c:v>
                </c:pt>
                <c:pt idx="145" formatCode="General">
                  <c:v>0.0001681194</c:v>
                </c:pt>
                <c:pt idx="146" formatCode="General">
                  <c:v>0.00017031491</c:v>
                </c:pt>
                <c:pt idx="147" formatCode="General">
                  <c:v>0.00017255139</c:v>
                </c:pt>
                <c:pt idx="148" formatCode="General">
                  <c:v>0.0001748304</c:v>
                </c:pt>
                <c:pt idx="149" formatCode="General">
                  <c:v>0.00017715363</c:v>
                </c:pt>
                <c:pt idx="150" formatCode="General">
                  <c:v>0.00017952283</c:v>
                </c:pt>
                <c:pt idx="151" formatCode="General">
                  <c:v>0.00018193986</c:v>
                </c:pt>
                <c:pt idx="152" formatCode="General">
                  <c:v>0.0001844067</c:v>
                </c:pt>
                <c:pt idx="153" formatCode="General">
                  <c:v>0.00018692542</c:v>
                </c:pt>
                <c:pt idx="154" formatCode="General">
                  <c:v>0.00018949823</c:v>
                </c:pt>
                <c:pt idx="155" formatCode="General">
                  <c:v>0.00019212746</c:v>
                </c:pt>
                <c:pt idx="156" formatCode="General">
                  <c:v>0.00019481559</c:v>
                </c:pt>
                <c:pt idx="157" formatCode="General">
                  <c:v>0.00019756527</c:v>
                </c:pt>
                <c:pt idx="158" formatCode="General">
                  <c:v>0.00020037929</c:v>
                </c:pt>
                <c:pt idx="159" formatCode="General">
                  <c:v>0.00020326063</c:v>
                </c:pt>
                <c:pt idx="160" formatCode="General">
                  <c:v>0.00020621248</c:v>
                </c:pt>
                <c:pt idx="161" formatCode="General">
                  <c:v>0.00020923823</c:v>
                </c:pt>
                <c:pt idx="162" formatCode="General">
                  <c:v>0.00021234151</c:v>
                </c:pt>
                <c:pt idx="163" formatCode="General">
                  <c:v>0.0002155262</c:v>
                </c:pt>
                <c:pt idx="164" formatCode="General">
                  <c:v>0.00021879647</c:v>
                </c:pt>
                <c:pt idx="165" formatCode="General">
                  <c:v>0.00022215677</c:v>
                </c:pt>
                <c:pt idx="166" formatCode="General">
                  <c:v>0.0002256119</c:v>
                </c:pt>
                <c:pt idx="167" formatCode="General">
                  <c:v>0.00022916702</c:v>
                </c:pt>
                <c:pt idx="168" formatCode="General">
                  <c:v>0.00023282771</c:v>
                </c:pt>
                <c:pt idx="169" formatCode="General">
                  <c:v>0.00023659997</c:v>
                </c:pt>
                <c:pt idx="170" formatCode="General">
                  <c:v>0.0002404903</c:v>
                </c:pt>
                <c:pt idx="171" formatCode="General">
                  <c:v>0.00024450576</c:v>
                </c:pt>
                <c:pt idx="172" formatCode="General">
                  <c:v>0.00024865398</c:v>
                </c:pt>
                <c:pt idx="173" formatCode="General">
                  <c:v>0.00025294331</c:v>
                </c:pt>
                <c:pt idx="174" formatCode="General">
                  <c:v>0.00025738282</c:v>
                </c:pt>
                <c:pt idx="175" formatCode="General">
                  <c:v>0.00026198242</c:v>
                </c:pt>
                <c:pt idx="176" formatCode="General">
                  <c:v>0.00026675299</c:v>
                </c:pt>
                <c:pt idx="177" formatCode="General">
                  <c:v>0.00027170647</c:v>
                </c:pt>
                <c:pt idx="178" formatCode="General">
                  <c:v>0.00027685598</c:v>
                </c:pt>
                <c:pt idx="179" formatCode="General">
                  <c:v>0.00028221603</c:v>
                </c:pt>
                <c:pt idx="180" formatCode="General">
                  <c:v>0.00028780269</c:v>
                </c:pt>
                <c:pt idx="181" formatCode="General">
                  <c:v>0.00029363379</c:v>
                </c:pt>
                <c:pt idx="182" formatCode="General">
                  <c:v>0.00029972922</c:v>
                </c:pt>
                <c:pt idx="183" formatCode="General">
                  <c:v>0.00030611119</c:v>
                </c:pt>
                <c:pt idx="184" formatCode="General">
                  <c:v>0.00031280467</c:v>
                </c:pt>
                <c:pt idx="185" formatCode="General">
                  <c:v>0.00031983776</c:v>
                </c:pt>
                <c:pt idx="186" formatCode="General">
                  <c:v>0.00032724231</c:v>
                </c:pt>
                <c:pt idx="187" formatCode="General">
                  <c:v>0.00033505448</c:v>
                </c:pt>
                <c:pt idx="188" formatCode="General">
                  <c:v>0.00034331563</c:v>
                </c:pt>
                <c:pt idx="189" formatCode="General">
                  <c:v>0.00035207325</c:v>
                </c:pt>
                <c:pt idx="190" formatCode="General">
                  <c:v>0.00036138223</c:v>
                </c:pt>
                <c:pt idx="191" formatCode="General">
                  <c:v>0.00037130637</c:v>
                </c:pt>
                <c:pt idx="192" formatCode="General">
                  <c:v>0.00038192038</c:v>
                </c:pt>
                <c:pt idx="193" formatCode="General">
                  <c:v>0.00039331237</c:v>
                </c:pt>
                <c:pt idx="194" formatCode="General">
                  <c:v>0.00040558717</c:v>
                </c:pt>
                <c:pt idx="195" formatCode="General">
                  <c:v>0.00041887059</c:v>
                </c:pt>
                <c:pt idx="196" formatCode="General">
                  <c:v>0.00043331516</c:v>
                </c:pt>
                <c:pt idx="197" formatCode="General">
                  <c:v>0.00044910798</c:v>
                </c:pt>
                <c:pt idx="198" formatCode="General">
                  <c:v>0.00046648146</c:v>
                </c:pt>
                <c:pt idx="199" formatCode="General">
                  <c:v>0.00048572851</c:v>
                </c:pt>
                <c:pt idx="200" formatCode="General">
                  <c:v>0.00050722448</c:v>
                </c:pt>
                <c:pt idx="201" formatCode="General">
                  <c:v>0.00053145963</c:v>
                </c:pt>
                <c:pt idx="202" formatCode="General">
                  <c:v>0.0005590888</c:v>
                </c:pt>
                <c:pt idx="203" formatCode="General">
                  <c:v>0.00059101005</c:v>
                </c:pt>
                <c:pt idx="204" formatCode="General">
                  <c:v>0.00062849469</c:v>
                </c:pt>
                <c:pt idx="205" formatCode="General">
                  <c:v>0.0006734135</c:v>
                </c:pt>
                <c:pt idx="206" formatCode="General">
                  <c:v>0.00072865563</c:v>
                </c:pt>
                <c:pt idx="207" formatCode="General">
                  <c:v>0.00079896715</c:v>
                </c:pt>
                <c:pt idx="208" formatCode="General">
                  <c:v>0.00089280473</c:v>
                </c:pt>
                <c:pt idx="209" formatCode="General">
                  <c:v>0.0010270038</c:v>
                </c:pt>
                <c:pt idx="210" formatCode="General">
                  <c:v>0.0012408327</c:v>
                </c:pt>
                <c:pt idx="211" formatCode="General">
                  <c:v>0.0016509005</c:v>
                </c:pt>
                <c:pt idx="212" formatCode="General">
                  <c:v>0.0027798456</c:v>
                </c:pt>
                <c:pt idx="213" formatCode="General">
                  <c:v>0.010313214</c:v>
                </c:pt>
                <c:pt idx="214" formatCode="General">
                  <c:v>0.03323871</c:v>
                </c:pt>
                <c:pt idx="215" formatCode="General">
                  <c:v>0.0059998834</c:v>
                </c:pt>
                <c:pt idx="216" formatCode="General">
                  <c:v>0.0059390722</c:v>
                </c:pt>
                <c:pt idx="217" formatCode="General">
                  <c:v>0.01104465</c:v>
                </c:pt>
                <c:pt idx="218" formatCode="General">
                  <c:v>0.024965569</c:v>
                </c:pt>
                <c:pt idx="219" formatCode="General">
                  <c:v>0.017331401</c:v>
                </c:pt>
                <c:pt idx="220" formatCode="General">
                  <c:v>0.0085677665</c:v>
                </c:pt>
                <c:pt idx="221" formatCode="General">
                  <c:v>0.0062009895</c:v>
                </c:pt>
                <c:pt idx="222" formatCode="General">
                  <c:v>0.0060867005</c:v>
                </c:pt>
                <c:pt idx="223" formatCode="General">
                  <c:v>0.0073960707</c:v>
                </c:pt>
                <c:pt idx="224" formatCode="General">
                  <c:v>0.010291983</c:v>
                </c:pt>
                <c:pt idx="225" formatCode="General">
                  <c:v>0.014093379</c:v>
                </c:pt>
                <c:pt idx="226" formatCode="General">
                  <c:v>0.01469628</c:v>
                </c:pt>
                <c:pt idx="227" formatCode="General">
                  <c:v>0.011383814</c:v>
                </c:pt>
                <c:pt idx="228" formatCode="General">
                  <c:v>0.0083698967</c:v>
                </c:pt>
                <c:pt idx="229" formatCode="General">
                  <c:v>0.006740082</c:v>
                </c:pt>
                <c:pt idx="230" formatCode="General">
                  <c:v>0.0061054405</c:v>
                </c:pt>
                <c:pt idx="231" formatCode="General">
                  <c:v>0.0061517541</c:v>
                </c:pt>
                <c:pt idx="232" formatCode="General">
                  <c:v>0.0067515598</c:v>
                </c:pt>
                <c:pt idx="233" formatCode="General">
                  <c:v>0.0078428327</c:v>
                </c:pt>
                <c:pt idx="234" formatCode="General">
                  <c:v>0.0092253624</c:v>
                </c:pt>
                <c:pt idx="235" formatCode="General">
                  <c:v>0.010316547</c:v>
                </c:pt>
                <c:pt idx="236" formatCode="General">
                  <c:v>0.010377047</c:v>
                </c:pt>
                <c:pt idx="237" formatCode="General">
                  <c:v>0.0093891285</c:v>
                </c:pt>
                <c:pt idx="238" formatCode="General">
                  <c:v>0.0080605023</c:v>
                </c:pt>
                <c:pt idx="239" formatCode="General">
                  <c:v>0.0069486253</c:v>
                </c:pt>
                <c:pt idx="240" formatCode="General">
                  <c:v>0.0062169593</c:v>
                </c:pt>
                <c:pt idx="241" formatCode="General">
                  <c:v>0.0058443259</c:v>
                </c:pt>
                <c:pt idx="242" formatCode="General">
                  <c:v>0.0057748678</c:v>
                </c:pt>
                <c:pt idx="243" formatCode="General">
                  <c:v>0.0059615091</c:v>
                </c:pt>
                <c:pt idx="244" formatCode="General">
                  <c:v>0.0063607349</c:v>
                </c:pt>
                <c:pt idx="245" formatCode="General">
                  <c:v>0.0069061301</c:v>
                </c:pt>
                <c:pt idx="246" formatCode="General">
                  <c:v>0.0074754428</c:v>
                </c:pt>
                <c:pt idx="247" formatCode="General">
                  <c:v>0.0078858979</c:v>
                </c:pt>
                <c:pt idx="248" formatCode="General">
                  <c:v>0.0079666708</c:v>
                </c:pt>
                <c:pt idx="249" formatCode="General">
                  <c:v>0.0076790682</c:v>
                </c:pt>
                <c:pt idx="250" formatCode="General">
                  <c:v>0.0071456701</c:v>
                </c:pt>
                <c:pt idx="251" formatCode="General">
                  <c:v>0.0065474871</c:v>
                </c:pt>
                <c:pt idx="252" formatCode="General">
                  <c:v>0.006019399</c:v>
                </c:pt>
                <c:pt idx="253" formatCode="General">
                  <c:v>0.0056255123</c:v>
                </c:pt>
                <c:pt idx="254" formatCode="General">
                  <c:v>0.0053819117</c:v>
                </c:pt>
                <c:pt idx="255" formatCode="General">
                  <c:v>0.0052821878</c:v>
                </c:pt>
                <c:pt idx="256" formatCode="General">
                  <c:v>0.0053112738</c:v>
                </c:pt>
                <c:pt idx="257" formatCode="General">
                  <c:v>0.0054490346</c:v>
                </c:pt>
                <c:pt idx="258" formatCode="General">
                  <c:v>0.0056676702</c:v>
                </c:pt>
                <c:pt idx="259" formatCode="General">
                  <c:v>0.005926794</c:v>
                </c:pt>
                <c:pt idx="260" formatCode="General">
                  <c:v>0.0061712817</c:v>
                </c:pt>
                <c:pt idx="261" formatCode="General">
                  <c:v>0.006338447</c:v>
                </c:pt>
                <c:pt idx="262" formatCode="General">
                  <c:v>0.006377366</c:v>
                </c:pt>
                <c:pt idx="263" formatCode="General">
                  <c:v>0.006271286</c:v>
                </c:pt>
                <c:pt idx="264" formatCode="General">
                  <c:v>0.0060453421</c:v>
                </c:pt>
                <c:pt idx="265" formatCode="General">
                  <c:v>0.0057522094</c:v>
                </c:pt>
                <c:pt idx="266" formatCode="General">
                  <c:v>0.0054481809</c:v>
                </c:pt>
                <c:pt idx="267" formatCode="General">
                  <c:v>0.0051764304</c:v>
                </c:pt>
                <c:pt idx="268" formatCode="General">
                  <c:v>0.0049625432</c:v>
                </c:pt>
                <c:pt idx="269" formatCode="General">
                  <c:v>0.0048176119</c:v>
                </c:pt>
                <c:pt idx="270" formatCode="General">
                  <c:v>0.004743087</c:v>
                </c:pt>
                <c:pt idx="271" formatCode="General">
                  <c:v>0.0047343666</c:v>
                </c:pt>
                <c:pt idx="272" formatCode="General">
                  <c:v>0.004782463</c:v>
                </c:pt>
                <c:pt idx="273" formatCode="General">
                  <c:v>0.0048741786</c:v>
                </c:pt>
                <c:pt idx="274" formatCode="General">
                  <c:v>0.0049916655</c:v>
                </c:pt>
                <c:pt idx="275" formatCode="General">
                  <c:v>0.0051125309</c:v>
                </c:pt>
                <c:pt idx="276" formatCode="General">
                  <c:v>0.005211743</c:v>
                </c:pt>
                <c:pt idx="277" formatCode="General">
                  <c:v>0.0052660038</c:v>
                </c:pt>
                <c:pt idx="278" formatCode="General">
                  <c:v>0.0052596725</c:v>
                </c:pt>
                <c:pt idx="279" formatCode="General">
                  <c:v>0.005189517</c:v>
                </c:pt>
                <c:pt idx="280" formatCode="General">
                  <c:v>0.0050654329</c:v>
                </c:pt>
                <c:pt idx="281" formatCode="General">
                  <c:v>0.0049065777</c:v>
                </c:pt>
                <c:pt idx="282" formatCode="General">
                  <c:v>0.0047352169</c:v>
                </c:pt>
                <c:pt idx="283" formatCode="General">
                  <c:v>0.0045713732</c:v>
                </c:pt>
                <c:pt idx="284" formatCode="General">
                  <c:v>0.0044299459</c:v>
                </c:pt>
                <c:pt idx="285" formatCode="General">
                  <c:v>0.0043201482</c:v>
                </c:pt>
                <c:pt idx="286" formatCode="General">
                  <c:v>0.0042462386</c:v>
                </c:pt>
                <c:pt idx="287" formatCode="General">
                  <c:v>0.0042085842</c:v>
                </c:pt>
                <c:pt idx="288" formatCode="General">
                  <c:v>0.0042045172</c:v>
                </c:pt>
                <c:pt idx="289" formatCode="General">
                  <c:v>0.0042288334</c:v>
                </c:pt>
                <c:pt idx="290" formatCode="General">
                  <c:v>0.0042740327</c:v>
                </c:pt>
                <c:pt idx="291" formatCode="General">
                  <c:v>0.0043305481</c:v>
                </c:pt>
                <c:pt idx="292" formatCode="General">
                  <c:v>0.0043872716</c:v>
                </c:pt>
                <c:pt idx="293" formatCode="General">
                  <c:v>0.0044326342</c:v>
                </c:pt>
                <c:pt idx="294" formatCode="General">
                  <c:v>0.0044562763</c:v>
                </c:pt>
                <c:pt idx="295" formatCode="General">
                  <c:v>0.0044509759</c:v>
                </c:pt>
                <c:pt idx="296" formatCode="General">
                  <c:v>0.0044141788</c:v>
                </c:pt>
                <c:pt idx="297" formatCode="General">
                  <c:v>0.0043484674</c:v>
                </c:pt>
                <c:pt idx="298" formatCode="General">
                  <c:v>0.0042607268</c:v>
                </c:pt>
                <c:pt idx="299" formatCode="General">
                  <c:v>0.0041603647</c:v>
                </c:pt>
                <c:pt idx="300" formatCode="General">
                  <c:v>0.0040572996</c:v>
                </c:pt>
                <c:pt idx="301" formatCode="General">
                  <c:v>0.0039603515</c:v>
                </c:pt>
                <c:pt idx="302" formatCode="General">
                  <c:v>0.0038763186</c:v>
                </c:pt>
                <c:pt idx="303" formatCode="General">
                  <c:v>0.0038096796</c:v>
                </c:pt>
                <c:pt idx="304" formatCode="General">
                  <c:v>0.0037626939</c:v>
                </c:pt>
                <c:pt idx="305" formatCode="General">
                  <c:v>0.0037356663</c:v>
                </c:pt>
                <c:pt idx="306" formatCode="General">
                  <c:v>0.0037272246</c:v>
                </c:pt>
                <c:pt idx="307" formatCode="General">
                  <c:v>0.0037345487</c:v>
                </c:pt>
                <c:pt idx="308" formatCode="General">
                  <c:v>0.0037535705</c:v>
                </c:pt>
                <c:pt idx="309" formatCode="General">
                  <c:v>0.0037792074</c:v>
                </c:pt>
                <c:pt idx="310" formatCode="General">
                  <c:v>0.0038057118</c:v>
                </c:pt>
                <c:pt idx="311" formatCode="General">
                  <c:v>0.0038271954</c:v>
                </c:pt>
                <c:pt idx="312" formatCode="General">
                  <c:v>0.0038383202</c:v>
                </c:pt>
                <c:pt idx="313" formatCode="General">
                  <c:v>0.0038350543</c:v>
                </c:pt>
                <c:pt idx="314" formatCode="General">
                  <c:v>0.0038153078</c:v>
                </c:pt>
                <c:pt idx="315" formatCode="General">
                  <c:v>0.0037792503</c:v>
                </c:pt>
                <c:pt idx="316" formatCode="General">
                  <c:v>0.0037291955</c:v>
                </c:pt>
                <c:pt idx="317" formatCode="General">
                  <c:v>0.0036690859</c:v>
                </c:pt>
                <c:pt idx="318" formatCode="General">
                  <c:v>0.0036037427</c:v>
                </c:pt>
                <c:pt idx="319" formatCode="General">
                  <c:v>0.0035380952</c:v>
                </c:pt>
                <c:pt idx="320" formatCode="General">
                  <c:v>0.0034765584</c:v>
                </c:pt>
                <c:pt idx="321" formatCode="General">
                  <c:v>0.0034226365</c:v>
                </c:pt>
                <c:pt idx="322" formatCode="General">
                  <c:v>0.0033787403</c:v>
                </c:pt>
                <c:pt idx="323" formatCode="General">
                  <c:v>0.0033461611</c:v>
                </c:pt>
                <c:pt idx="324" formatCode="General">
                  <c:v>0.0033251332</c:v>
                </c:pt>
                <c:pt idx="325" formatCode="General">
                  <c:v>0.0033149359</c:v>
                </c:pt>
                <c:pt idx="326" formatCode="General">
                  <c:v>0.0033140087</c:v>
                </c:pt>
                <c:pt idx="327" formatCode="General">
                  <c:v>0.0033200812</c:v>
                </c:pt>
                <c:pt idx="328" formatCode="General">
                  <c:v>0.0033303316</c:v>
                </c:pt>
                <c:pt idx="329" formatCode="General">
                  <c:v>0.0033415975</c:v>
                </c:pt>
                <c:pt idx="330" formatCode="General">
                  <c:v>0.0033506483</c:v>
                </c:pt>
                <c:pt idx="331" formatCode="General">
                  <c:v>0.003354513</c:v>
                </c:pt>
                <c:pt idx="332" formatCode="General">
                  <c:v>0.0033508242</c:v>
                </c:pt>
                <c:pt idx="333" formatCode="General">
                  <c:v>0.0033381163</c:v>
                </c:pt>
                <c:pt idx="334" formatCode="General">
                  <c:v>0.003316008</c:v>
                </c:pt>
                <c:pt idx="335" formatCode="General">
                  <c:v>0.0032852224</c:v>
                </c:pt>
                <c:pt idx="336" formatCode="General">
                  <c:v>0.0032474343</c:v>
                </c:pt>
                <c:pt idx="337" formatCode="General">
                  <c:v>0.0032049866</c:v>
                </c:pt>
                <c:pt idx="338" formatCode="General">
                  <c:v>0.0031605428</c:v>
                </c:pt>
                <c:pt idx="339" formatCode="General">
                  <c:v>0.0031167495</c:v>
                </c:pt>
                <c:pt idx="340" formatCode="General">
                  <c:v>0.0030759621</c:v>
                </c:pt>
                <c:pt idx="341" formatCode="General">
                  <c:v>0.0030400583</c:v>
                </c:pt>
                <c:pt idx="342" formatCode="General">
                  <c:v>0.0030103364</c:v>
                </c:pt>
                <c:pt idx="343" formatCode="General">
                  <c:v>0.002987483</c:v>
                </c:pt>
                <c:pt idx="344" formatCode="General">
                  <c:v>0.0029715861</c:v>
                </c:pt>
                <c:pt idx="345" formatCode="General">
                  <c:v>0.0029621793</c:v>
                </c:pt>
                <c:pt idx="346" formatCode="General">
                  <c:v>0.0029583046</c:v>
                </c:pt>
                <c:pt idx="347" formatCode="General">
                  <c:v>0.0029585949</c:v>
                </c:pt>
                <c:pt idx="348" formatCode="General">
                  <c:v>0.0029613773</c:v>
                </c:pt>
                <c:pt idx="349" formatCode="General">
                  <c:v>0.0029648024</c:v>
                </c:pt>
                <c:pt idx="350" formatCode="General">
                  <c:v>0.002967</c:v>
                </c:pt>
                <c:pt idx="351" formatCode="General">
                  <c:v>0.0029662531</c:v>
                </c:pt>
                <c:pt idx="352" formatCode="General">
                  <c:v>0.0029611715</c:v>
                </c:pt>
                <c:pt idx="353" formatCode="General">
                  <c:v>0.0029508414</c:v>
                </c:pt>
                <c:pt idx="354" formatCode="General">
                  <c:v>0.0029349212</c:v>
                </c:pt>
                <c:pt idx="355" formatCode="General">
                  <c:v>0.0029136656</c:v>
                </c:pt>
                <c:pt idx="356" formatCode="General">
                  <c:v>0.0028878712</c:v>
                </c:pt>
                <c:pt idx="357" formatCode="General">
                  <c:v>0.0028587553</c:v>
                </c:pt>
                <c:pt idx="358" formatCode="General">
                  <c:v>0.0028277931</c:v>
                </c:pt>
                <c:pt idx="359" formatCode="General">
                  <c:v>0.0027965419</c:v>
                </c:pt>
                <c:pt idx="360" formatCode="General">
                  <c:v>0.0027664819</c:v>
                </c:pt>
                <c:pt idx="361" formatCode="General">
                  <c:v>0.0027388879</c:v>
                </c:pt>
                <c:pt idx="362" formatCode="General">
                  <c:v>0.0027147419</c:v>
                </c:pt>
                <c:pt idx="363" formatCode="General">
                  <c:v>0.0026946836</c:v>
                </c:pt>
                <c:pt idx="364" formatCode="General">
                  <c:v>0.0026789931</c:v>
                </c:pt>
                <c:pt idx="365" formatCode="General">
                  <c:v>0.0026675986</c:v>
                </c:pt>
                <c:pt idx="366" formatCode="General">
                  <c:v>0.0026601025</c:v>
                </c:pt>
                <c:pt idx="367" formatCode="General">
                  <c:v>0.0026558234</c:v>
                </c:pt>
                <c:pt idx="368" formatCode="General">
                  <c:v>0.0026538522</c:v>
                </c:pt>
                <c:pt idx="369" formatCode="General">
                  <c:v>0.0026531219</c:v>
                </c:pt>
                <c:pt idx="370" formatCode="General">
                  <c:v>0.0026524925</c:v>
                </c:pt>
                <c:pt idx="371" formatCode="General">
                  <c:v>0.002650845</c:v>
                </c:pt>
                <c:pt idx="372" formatCode="General">
                  <c:v>0.0026471809</c:v>
                </c:pt>
                <c:pt idx="373" formatCode="General">
                  <c:v>0.0026407144</c:v>
                </c:pt>
                <c:pt idx="374" formatCode="General">
                  <c:v>0.0026309478</c:v>
                </c:pt>
                <c:pt idx="375" formatCode="General">
                  <c:v>0.0026177159</c:v>
                </c:pt>
                <c:pt idx="376" formatCode="General">
                  <c:v>0.0026011935</c:v>
                </c:pt>
                <c:pt idx="377" formatCode="General">
                  <c:v>0.0025818638</c:v>
                </c:pt>
                <c:pt idx="378" formatCode="General">
                  <c:v>0.0025604539</c:v>
                </c:pt>
                <c:pt idx="379" formatCode="General">
                  <c:v>0.0025378482</c:v>
                </c:pt>
                <c:pt idx="380" formatCode="General">
                  <c:v>0.0025149933</c:v>
                </c:pt>
                <c:pt idx="381" formatCode="General">
                  <c:v>0.002492807</c:v>
                </c:pt>
                <c:pt idx="382" formatCode="General">
                  <c:v>0.002472102</c:v>
                </c:pt>
                <c:pt idx="383" formatCode="General">
                  <c:v>0.0024535277</c:v>
                </c:pt>
                <c:pt idx="384" formatCode="General">
                  <c:v>0.0024375329</c:v>
                </c:pt>
                <c:pt idx="385" formatCode="General">
                  <c:v>0.0024243469</c:v>
                </c:pt>
                <c:pt idx="386" formatCode="General">
                  <c:v>0.0024139782</c:v>
                </c:pt>
                <c:pt idx="387" formatCode="General">
                  <c:v>0.002406225</c:v>
                </c:pt>
                <c:pt idx="388" formatCode="General">
                  <c:v>0.0024006989</c:v>
                </c:pt>
                <c:pt idx="389" formatCode="General">
                  <c:v>0.0023968575</c:v>
                </c:pt>
                <c:pt idx="390" formatCode="General">
                  <c:v>0.0023940477</c:v>
                </c:pt>
                <c:pt idx="391" formatCode="General">
                  <c:v>0.0023915557</c:v>
                </c:pt>
                <c:pt idx="392" formatCode="General">
                  <c:v>0.0023886637</c:v>
                </c:pt>
                <c:pt idx="393" formatCode="General">
                  <c:v>0.0023847095</c:v>
                </c:pt>
                <c:pt idx="394" formatCode="General">
                  <c:v>0.002379142</c:v>
                </c:pt>
                <c:pt idx="395" formatCode="General">
                  <c:v>0.0023715699</c:v>
                </c:pt>
                <c:pt idx="396" formatCode="General">
                  <c:v>0.0023617937</c:v>
                </c:pt>
                <c:pt idx="397" formatCode="General">
                  <c:v>0.0023498207</c:v>
                </c:pt>
                <c:pt idx="398" formatCode="General">
                  <c:v>0.0023358566</c:v>
                </c:pt>
                <c:pt idx="399" formatCode="General">
                  <c:v>0.0023202783</c:v>
                </c:pt>
                <c:pt idx="400" formatCode="General">
                  <c:v>0.0023035913</c:v>
                </c:pt>
                <c:pt idx="401" formatCode="General">
                  <c:v>0.0022863764</c:v>
                </c:pt>
                <c:pt idx="402" formatCode="General">
                  <c:v>0.0022692347</c:v>
                </c:pt>
                <c:pt idx="403" formatCode="General">
                  <c:v>0.0022527355</c:v>
                </c:pt>
                <c:pt idx="404" formatCode="General">
                  <c:v>0.0022373727</c:v>
                </c:pt>
                <c:pt idx="405" formatCode="General">
                  <c:v>0.0022235317</c:v>
                </c:pt>
                <c:pt idx="406" formatCode="General">
                  <c:v>0.0022114671</c:v>
                </c:pt>
                <c:pt idx="407" formatCode="General">
                  <c:v>0.0022012925</c:v>
                </c:pt>
                <c:pt idx="408" formatCode="General">
                  <c:v>0.0021929799</c:v>
                </c:pt>
                <c:pt idx="409" formatCode="General">
                  <c:v>0.0021863678</c:v>
                </c:pt>
                <c:pt idx="410" formatCode="General">
                  <c:v>0.0021811774</c:v>
                </c:pt>
                <c:pt idx="411" formatCode="General">
                  <c:v>0.0021770358</c:v>
                </c:pt>
                <c:pt idx="412" formatCode="General">
                  <c:v>0.0021735046</c:v>
                </c:pt>
                <c:pt idx="413" formatCode="General">
                  <c:v>0.0021701139</c:v>
                </c:pt>
                <c:pt idx="414" formatCode="General">
                  <c:v>0.0021663982</c:v>
                </c:pt>
                <c:pt idx="415" formatCode="General">
                  <c:v>0.0021619337</c:v>
                </c:pt>
                <c:pt idx="416" formatCode="General">
                  <c:v>0.0021563724</c:v>
                </c:pt>
                <c:pt idx="417" formatCode="General">
                  <c:v>0.00214947</c:v>
                </c:pt>
                <c:pt idx="418" formatCode="General">
                  <c:v>0.002141105</c:v>
                </c:pt>
                <c:pt idx="419" formatCode="General">
                  <c:v>0.002131286</c:v>
                </c:pt>
                <c:pt idx="420" formatCode="General">
                  <c:v>0.0021201471</c:v>
                </c:pt>
                <c:pt idx="421" formatCode="General">
                  <c:v>0.0021079311</c:v>
                </c:pt>
                <c:pt idx="422" formatCode="General">
                  <c:v>0.0020949643</c:v>
                </c:pt>
                <c:pt idx="423" formatCode="General">
                  <c:v>0.0020816245</c:v>
                </c:pt>
                <c:pt idx="424" formatCode="General">
                  <c:v>0.002068307</c:v>
                </c:pt>
                <c:pt idx="425" formatCode="General">
                  <c:v>0.0020553919</c:v>
                </c:pt>
                <c:pt idx="426" formatCode="General">
                  <c:v>0.0020432152</c:v>
                </c:pt>
                <c:pt idx="427" formatCode="General">
                  <c:v>0.0020320463</c:v>
                </c:pt>
                <c:pt idx="428" formatCode="General">
                  <c:v>0.0020220712</c:v>
                </c:pt>
                <c:pt idx="429" formatCode="General">
                  <c:v>0.002013384</c:v>
                </c:pt>
                <c:pt idx="430" formatCode="General">
                  <c:v>0.0020059846</c:v>
                </c:pt>
                <c:pt idx="431" formatCode="General">
                  <c:v>0.0019997821</c:v>
                </c:pt>
                <c:pt idx="432" formatCode="General">
                  <c:v>0.0019946047</c:v>
                </c:pt>
                <c:pt idx="433" formatCode="General">
                  <c:v>0.001990214</c:v>
                </c:pt>
                <c:pt idx="434" formatCode="General">
                  <c:v>0.001986323</c:v>
                </c:pt>
                <c:pt idx="435" formatCode="General">
                  <c:v>0.0019826185</c:v>
                </c:pt>
                <c:pt idx="436" formatCode="General">
                  <c:v>0.0019787843</c:v>
                </c:pt>
                <c:pt idx="437" formatCode="General">
                  <c:v>0.0019745253</c:v>
                </c:pt>
                <c:pt idx="438" formatCode="General">
                  <c:v>0.0019695902</c:v>
                </c:pt>
                <c:pt idx="439" formatCode="General">
                  <c:v>0.001963791</c:v>
                </c:pt>
                <c:pt idx="440" formatCode="General">
                  <c:v>0.0019570166</c:v>
                </c:pt>
                <c:pt idx="441" formatCode="General">
                  <c:v>0.0019492407</c:v>
                </c:pt>
                <c:pt idx="442" formatCode="General">
                  <c:v>0.0019405208</c:v>
                </c:pt>
                <c:pt idx="443" formatCode="General">
                  <c:v>0.0019309915</c:v>
                </c:pt>
                <c:pt idx="444" formatCode="General">
                  <c:v>0.0019208501</c:v>
                </c:pt>
                <c:pt idx="445" formatCode="General">
                  <c:v>0.0019103382</c:v>
                </c:pt>
                <c:pt idx="446" formatCode="General">
                  <c:v>0.00189972</c:v>
                </c:pt>
                <c:pt idx="447" formatCode="General">
                  <c:v>0.0018892612</c:v>
                </c:pt>
                <c:pt idx="448" formatCode="General">
                  <c:v>0.0018792081</c:v>
                </c:pt>
                <c:pt idx="449" formatCode="General">
                  <c:v>0.0018697702</c:v>
                </c:pt>
                <c:pt idx="450" formatCode="General">
                  <c:v>0.0018611069</c:v>
                </c:pt>
                <c:pt idx="451" formatCode="General">
                  <c:v>0.0018533186</c:v>
                </c:pt>
                <c:pt idx="452" formatCode="General">
                  <c:v>0.0018464416</c:v>
                </c:pt>
                <c:pt idx="453" formatCode="General">
                  <c:v>0.0018404488</c:v>
                </c:pt>
                <c:pt idx="454" formatCode="General">
                  <c:v>0.0018352533</c:v>
                </c:pt>
                <c:pt idx="455" formatCode="General">
                  <c:v>0.0018307162</c:v>
                </c:pt>
                <c:pt idx="456" formatCode="General">
                  <c:v>0.0018266579</c:v>
                </c:pt>
                <c:pt idx="457" formatCode="General">
                  <c:v>0.0018228716</c:v>
                </c:pt>
                <c:pt idx="458" formatCode="General">
                  <c:v>0.0018191381</c:v>
                </c:pt>
                <c:pt idx="459" formatCode="General">
                  <c:v>0.0018152429</c:v>
                </c:pt>
                <c:pt idx="460" formatCode="General">
                  <c:v>0.0018109913</c:v>
                </c:pt>
                <c:pt idx="461" formatCode="General">
                  <c:v>0.0018062233</c:v>
                </c:pt>
                <c:pt idx="462" formatCode="General">
                  <c:v>0.0018008251</c:v>
                </c:pt>
                <c:pt idx="463" formatCode="General">
                  <c:v>0.0017947369</c:v>
                </c:pt>
                <c:pt idx="464" formatCode="General">
                  <c:v>0.0017879568</c:v>
                </c:pt>
                <c:pt idx="465" formatCode="General">
                  <c:v>0.0017805387</c:v>
                </c:pt>
                <c:pt idx="466" formatCode="General">
                  <c:v>0.0017725865</c:v>
                </c:pt>
                <c:pt idx="467" formatCode="General">
                  <c:v>0.0017642447</c:v>
                </c:pt>
                <c:pt idx="468" formatCode="General">
                  <c:v>0.0017556846</c:v>
                </c:pt>
                <c:pt idx="469" formatCode="General">
                  <c:v>0.0017470912</c:v>
                </c:pt>
                <c:pt idx="470" formatCode="General">
                  <c:v>0.0017386478</c:v>
                </c:pt>
                <c:pt idx="471" formatCode="General">
                  <c:v>0.001730523</c:v>
                </c:pt>
                <c:pt idx="472" formatCode="General">
                  <c:v>0.0017228587</c:v>
                </c:pt>
                <c:pt idx="473" formatCode="General">
                  <c:v>0.0017157615</c:v>
                </c:pt>
                <c:pt idx="474" formatCode="General">
                  <c:v>0.0017092966</c:v>
                </c:pt>
                <c:pt idx="475" formatCode="General">
                  <c:v>0.0017034843</c:v>
                </c:pt>
                <c:pt idx="476" formatCode="General">
                  <c:v>0.001698301</c:v>
                </c:pt>
                <c:pt idx="477" formatCode="General">
                  <c:v>0.0016936817</c:v>
                </c:pt>
                <c:pt idx="478" formatCode="General">
                  <c:v>0.0016895255</c:v>
                </c:pt>
                <c:pt idx="479" formatCode="General">
                  <c:v>0.0016857037</c:v>
                </c:pt>
                <c:pt idx="480" formatCode="General">
                  <c:v>0.0016820693</c:v>
                </c:pt>
                <c:pt idx="481" formatCode="General">
                  <c:v>0.0016784677</c:v>
                </c:pt>
                <c:pt idx="482" formatCode="General">
                  <c:v>0.0016747479</c:v>
                </c:pt>
                <c:pt idx="483" formatCode="General">
                  <c:v>0.0016707733</c:v>
                </c:pt>
                <c:pt idx="484" formatCode="General">
                  <c:v>0.0016664318</c:v>
                </c:pt>
                <c:pt idx="485" formatCode="General">
                  <c:v>0.0016616432</c:v>
                </c:pt>
                <c:pt idx="486" formatCode="General">
                  <c:v>0.0016563653</c:v>
                </c:pt>
                <c:pt idx="487" formatCode="General">
                  <c:v>0.0016505954</c:v>
                </c:pt>
                <c:pt idx="488" formatCode="General">
                  <c:v>0.00164437</c:v>
                </c:pt>
                <c:pt idx="489" formatCode="General">
                  <c:v>0.0016377609</c:v>
                </c:pt>
                <c:pt idx="490" formatCode="General">
                  <c:v>0.0016308682</c:v>
                </c:pt>
                <c:pt idx="491" formatCode="General">
                  <c:v>0.0016238122</c:v>
                </c:pt>
                <c:pt idx="492" formatCode="General">
                  <c:v>0.0016167235</c:v>
                </c:pt>
                <c:pt idx="493" formatCode="General">
                  <c:v>0.001609733</c:v>
                </c:pt>
                <c:pt idx="494" formatCode="General">
                  <c:v>0.0016029627</c:v>
                </c:pt>
                <c:pt idx="495" formatCode="General">
                  <c:v>0.0015965167</c:v>
                </c:pt>
                <c:pt idx="496" formatCode="General">
                  <c:v>0.0015904754</c:v>
                </c:pt>
                <c:pt idx="497" formatCode="General">
                  <c:v>0.0015848901</c:v>
                </c:pt>
                <c:pt idx="498" formatCode="General">
                  <c:v>0.0015797809</c:v>
                </c:pt>
                <c:pt idx="499" formatCode="General">
                  <c:v>0.0015751358</c:v>
                </c:pt>
                <c:pt idx="500" formatCode="General">
                  <c:v>0.0015709133</c:v>
                </c:pt>
                <c:pt idx="501" formatCode="General">
                  <c:v>0.0015321358</c:v>
                </c:pt>
                <c:pt idx="502" formatCode="General">
                  <c:v>0.001476441</c:v>
                </c:pt>
                <c:pt idx="503" formatCode="General">
                  <c:v>0.0014404414</c:v>
                </c:pt>
                <c:pt idx="504" formatCode="General">
                  <c:v>0.001395087</c:v>
                </c:pt>
                <c:pt idx="505" formatCode="General">
                  <c:v>0.0013568103</c:v>
                </c:pt>
                <c:pt idx="506" formatCode="General">
                  <c:v>0.0013221569</c:v>
                </c:pt>
                <c:pt idx="507" formatCode="General">
                  <c:v>0.0012828274</c:v>
                </c:pt>
                <c:pt idx="508" formatCode="General">
                  <c:v>0.0012542238</c:v>
                </c:pt>
                <c:pt idx="509" formatCode="General">
                  <c:v>0.0012183316</c:v>
                </c:pt>
                <c:pt idx="510" formatCode="General">
                  <c:v>0.0011905533</c:v>
                </c:pt>
                <c:pt idx="511" formatCode="General">
                  <c:v>0.0011610513</c:v>
                </c:pt>
                <c:pt idx="512" formatCode="General">
                  <c:v>0.0011322857</c:v>
                </c:pt>
                <c:pt idx="513" formatCode="General">
                  <c:v>0.0011081805</c:v>
                </c:pt>
                <c:pt idx="514" formatCode="General">
                  <c:v>0.0010803066</c:v>
                </c:pt>
                <c:pt idx="515" formatCode="General">
                  <c:v>0.0010582783</c:v>
                </c:pt>
                <c:pt idx="516" formatCode="General">
                  <c:v>0.0010339079</c:v>
                </c:pt>
                <c:pt idx="517" formatCode="General">
                  <c:v>0.0010116882</c:v>
                </c:pt>
                <c:pt idx="518" formatCode="General">
                  <c:v>0.00099128363</c:v>
                </c:pt>
                <c:pt idx="519" formatCode="General">
                  <c:v>0.00096927444</c:v>
                </c:pt>
                <c:pt idx="520" formatCode="General">
                  <c:v>0.00095104637</c:v>
                </c:pt>
                <c:pt idx="521" formatCode="General">
                  <c:v>0.00093101007</c:v>
                </c:pt>
                <c:pt idx="522" formatCode="General">
                  <c:v>0.0009130903</c:v>
                </c:pt>
                <c:pt idx="523" formatCode="General">
                  <c:v>0.00089583159</c:v>
                </c:pt>
                <c:pt idx="524" formatCode="General">
                  <c:v>0.00087802442</c:v>
                </c:pt>
                <c:pt idx="525" formatCode="General">
                  <c:v>0.00086263724</c:v>
                </c:pt>
                <c:pt idx="526" formatCode="General">
                  <c:v>0.00084603935</c:v>
                </c:pt>
                <c:pt idx="527" formatCode="General">
                  <c:v>0.00083115845</c:v>
                </c:pt>
                <c:pt idx="528" formatCode="General">
                  <c:v>0.00081651799</c:v>
                </c:pt>
                <c:pt idx="529" formatCode="General">
                  <c:v>0.00080178324</c:v>
                </c:pt>
                <c:pt idx="530" formatCode="General">
                  <c:v>0.00078864343</c:v>
                </c:pt>
                <c:pt idx="531" formatCode="General">
                  <c:v>0.00077473178</c:v>
                </c:pt>
                <c:pt idx="532" formatCode="General">
                  <c:v>0.00076212832</c:v>
                </c:pt>
                <c:pt idx="533" formatCode="General">
                  <c:v>0.00074963417</c:v>
                </c:pt>
                <c:pt idx="534" formatCode="General">
                  <c:v>0.00073721528</c:v>
                </c:pt>
                <c:pt idx="535" formatCode="General">
                  <c:v>0.00072589607</c:v>
                </c:pt>
                <c:pt idx="536" formatCode="General">
                  <c:v>0.00071409292</c:v>
                </c:pt>
                <c:pt idx="537" formatCode="General">
                  <c:v>0.00070326704</c:v>
                </c:pt>
                <c:pt idx="538" formatCode="General">
                  <c:v>0.00069252445</c:v>
                </c:pt>
                <c:pt idx="539" formatCode="General">
                  <c:v>0.00068190282</c:v>
                </c:pt>
                <c:pt idx="540" formatCode="General">
                  <c:v>0.00067207611</c:v>
                </c:pt>
                <c:pt idx="541" formatCode="General">
                  <c:v>0.00066194836</c:v>
                </c:pt>
                <c:pt idx="542" formatCode="General">
                  <c:v>0.00065254843</c:v>
                </c:pt>
                <c:pt idx="543" formatCode="General">
                  <c:v>0.00064323883</c:v>
                </c:pt>
                <c:pt idx="544" formatCode="General">
                  <c:v>0.00063404684</c:v>
                </c:pt>
                <c:pt idx="545" formatCode="General">
                  <c:v>0.00062545387</c:v>
                </c:pt>
                <c:pt idx="546" formatCode="General">
                  <c:v>0.00061667641</c:v>
                </c:pt>
                <c:pt idx="547" formatCode="General">
                  <c:v>0.00060844254</c:v>
                </c:pt>
                <c:pt idx="548" formatCode="General">
                  <c:v>0.0006003125</c:v>
                </c:pt>
                <c:pt idx="549" formatCode="General">
                  <c:v>0.00059228071</c:v>
                </c:pt>
                <c:pt idx="550" formatCode="General">
                  <c:v>0.00058471527</c:v>
                </c:pt>
                <c:pt idx="551" formatCode="General">
                  <c:v>0.00057704112</c:v>
                </c:pt>
                <c:pt idx="552" formatCode="General">
                  <c:v>0.00056977461</c:v>
                </c:pt>
                <c:pt idx="553" formatCode="General">
                  <c:v>0.00056262299</c:v>
                </c:pt>
                <c:pt idx="554" formatCode="General">
                  <c:v>0.00055554812</c:v>
                </c:pt>
                <c:pt idx="555" formatCode="General">
                  <c:v>0.00054884478</c:v>
                </c:pt>
                <c:pt idx="556" formatCode="General">
                  <c:v>0.00054208343</c:v>
                </c:pt>
                <c:pt idx="557" formatCode="General">
                  <c:v>0.00053562875</c:v>
                </c:pt>
                <c:pt idx="558" formatCode="General">
                  <c:v>0.00052929532</c:v>
                </c:pt>
                <c:pt idx="559" formatCode="General">
                  <c:v>0.00052302019</c:v>
                </c:pt>
                <c:pt idx="560" formatCode="General">
                  <c:v>0.00051704544</c:v>
                </c:pt>
                <c:pt idx="561" formatCode="General">
                  <c:v>0.00051104759</c:v>
                </c:pt>
                <c:pt idx="562" formatCode="General">
                  <c:v>0.00050528088</c:v>
                </c:pt>
                <c:pt idx="563" formatCode="General">
                  <c:v>0.00049963712</c:v>
                </c:pt>
                <c:pt idx="564" formatCode="General">
                  <c:v>0.00049403772</c:v>
                </c:pt>
                <c:pt idx="565" formatCode="General">
                  <c:v>0.00048868314</c:v>
                </c:pt>
                <c:pt idx="566" formatCode="General">
                  <c:v>0.00048333005</c:v>
                </c:pt>
                <c:pt idx="567" formatCode="General">
                  <c:v>0.00047815128</c:v>
                </c:pt>
                <c:pt idx="568" formatCode="General">
                  <c:v>0.0004730933</c:v>
                </c:pt>
                <c:pt idx="569" formatCode="General">
                  <c:v>0.00046807011</c:v>
                </c:pt>
                <c:pt idx="570" formatCode="General">
                  <c:v>0.00046324708</c:v>
                </c:pt>
                <c:pt idx="571" formatCode="General">
                  <c:v>0.00045844302</c:v>
                </c:pt>
                <c:pt idx="572" formatCode="General">
                  <c:v>0.0004537705</c:v>
                </c:pt>
                <c:pt idx="573" formatCode="General">
                  <c:v>0.0004492136</c:v>
                </c:pt>
                <c:pt idx="574" formatCode="General">
                  <c:v>0.00044468562</c:v>
                </c:pt>
                <c:pt idx="575" formatCode="General">
                  <c:v>0.00044032121</c:v>
                </c:pt>
                <c:pt idx="576" formatCode="General">
                  <c:v>0.0004359881</c:v>
                </c:pt>
                <c:pt idx="577" formatCode="General">
                  <c:v>0.00043175443</c:v>
                </c:pt>
                <c:pt idx="578" formatCode="General">
                  <c:v>0.00042762903</c:v>
                </c:pt>
                <c:pt idx="579" formatCode="General">
                  <c:v>0.00042352951</c:v>
                </c:pt>
                <c:pt idx="580" formatCode="General">
                  <c:v>0.00041956329</c:v>
                </c:pt>
                <c:pt idx="581" formatCode="General">
                  <c:v>0.00041563678</c:v>
                </c:pt>
                <c:pt idx="582" formatCode="General">
                  <c:v>0.00041178581</c:v>
                </c:pt>
                <c:pt idx="583" formatCode="General">
                  <c:v>0.00040803435</c:v>
                </c:pt>
                <c:pt idx="584" formatCode="General">
                  <c:v>0.0004043077</c:v>
                </c:pt>
                <c:pt idx="585" formatCode="General">
                  <c:v>0.00040068927</c:v>
                </c:pt>
                <c:pt idx="586" formatCode="General">
                  <c:v>0.00039711584</c:v>
                </c:pt>
                <c:pt idx="587" formatCode="General">
                  <c:v>0.00039360043</c:v>
                </c:pt>
                <c:pt idx="588" formatCode="General">
                  <c:v>0.00039017493</c:v>
                </c:pt>
                <c:pt idx="589" formatCode="General">
                  <c:v>0.00038677443</c:v>
                </c:pt>
                <c:pt idx="590" formatCode="General">
                  <c:v>0.00038346146</c:v>
                </c:pt>
                <c:pt idx="591" formatCode="General">
                  <c:v>0.00038019628</c:v>
                </c:pt>
                <c:pt idx="592" formatCode="General">
                  <c:v>0.00037697649</c:v>
                </c:pt>
                <c:pt idx="593" formatCode="General">
                  <c:v>0.00037383672</c:v>
                </c:pt>
                <c:pt idx="594" formatCode="General">
                  <c:v>0.00037072282</c:v>
                </c:pt>
                <c:pt idx="595" formatCode="General">
                  <c:v>0.00036767949</c:v>
                </c:pt>
                <c:pt idx="596" formatCode="General">
                  <c:v>0.00036468477</c:v>
                </c:pt>
                <c:pt idx="597" formatCode="General">
                  <c:v>0.00036172654</c:v>
                </c:pt>
                <c:pt idx="598" formatCode="General">
                  <c:v>0.00035883858</c:v>
                </c:pt>
                <c:pt idx="599" formatCode="General">
                  <c:v>0.00035597754</c:v>
                </c:pt>
                <c:pt idx="600" formatCode="General">
                  <c:v>0.00035317338</c:v>
                </c:pt>
                <c:pt idx="601" formatCode="General">
                  <c:v>0.00035041705</c:v>
                </c:pt>
                <c:pt idx="602" formatCode="General">
                  <c:v>0.00034769114</c:v>
                </c:pt>
                <c:pt idx="603" formatCode="General">
                  <c:v>0.00034502618</c:v>
                </c:pt>
                <c:pt idx="604" formatCode="General">
                  <c:v>0.00034238909</c:v>
                </c:pt>
                <c:pt idx="605" formatCode="General">
                  <c:v>0.00033979798</c:v>
                </c:pt>
                <c:pt idx="606" formatCode="General">
                  <c:v>0.00033725271</c:v>
                </c:pt>
                <c:pt idx="607" formatCode="General">
                  <c:v>0.00033473385</c:v>
                </c:pt>
                <c:pt idx="608" formatCode="General">
                  <c:v>0.00033226733</c:v>
                </c:pt>
                <c:pt idx="609" formatCode="General">
                  <c:v>0.00032982928</c:v>
                </c:pt>
                <c:pt idx="610" formatCode="General">
                  <c:v>0.00032742869</c:v>
                </c:pt>
                <c:pt idx="611" formatCode="General">
                  <c:v>0.00032507109</c:v>
                </c:pt>
                <c:pt idx="612" formatCode="General">
                  <c:v>0.00032273733</c:v>
                </c:pt>
                <c:pt idx="613" formatCode="General">
                  <c:v>0.00032044817</c:v>
                </c:pt>
                <c:pt idx="614" formatCode="General">
                  <c:v>0.00031818762</c:v>
                </c:pt>
                <c:pt idx="615" formatCode="General">
                  <c:v>0.00031595799</c:v>
                </c:pt>
                <c:pt idx="616" formatCode="General">
                  <c:v>0.00031376797</c:v>
                </c:pt>
                <c:pt idx="617" formatCode="General">
                  <c:v>0.00031160017</c:v>
                </c:pt>
                <c:pt idx="618" formatCode="General">
                  <c:v>0.00030947017</c:v>
                </c:pt>
                <c:pt idx="619" formatCode="General">
                  <c:v>0.00030736842</c:v>
                </c:pt>
                <c:pt idx="620" formatCode="General">
                  <c:v>0.00030529271</c:v>
                </c:pt>
                <c:pt idx="621" formatCode="General">
                  <c:v>0.00030325289</c:v>
                </c:pt>
                <c:pt idx="622" formatCode="General">
                  <c:v>0.00030123428</c:v>
                </c:pt>
                <c:pt idx="623" formatCode="General">
                  <c:v>0.00029924766</c:v>
                </c:pt>
                <c:pt idx="624" formatCode="General">
                  <c:v>0.00029728845</c:v>
                </c:pt>
                <c:pt idx="625" formatCode="General">
                  <c:v>0.00029535168</c:v>
                </c:pt>
                <c:pt idx="626" formatCode="General">
                  <c:v>0.00029344705</c:v>
                </c:pt>
                <c:pt idx="627" formatCode="General">
                  <c:v>0.00029156289</c:v>
                </c:pt>
                <c:pt idx="628" formatCode="General">
                  <c:v>0.00028970587</c:v>
                </c:pt>
                <c:pt idx="629" formatCode="General">
                  <c:v>0.00028787502</c:v>
                </c:pt>
                <c:pt idx="630" formatCode="General">
                  <c:v>0.000286064</c:v>
                </c:pt>
                <c:pt idx="631" formatCode="General">
                  <c:v>0.00028428146</c:v>
                </c:pt>
                <c:pt idx="632" formatCode="General">
                  <c:v>0.00028251878</c:v>
                </c:pt>
                <c:pt idx="633" formatCode="General">
                  <c:v>0.00028077927</c:v>
                </c:pt>
                <c:pt idx="634" formatCode="General">
                  <c:v>0.00027906437</c:v>
                </c:pt>
                <c:pt idx="635" formatCode="General">
                  <c:v>0.00027736744</c:v>
                </c:pt>
                <c:pt idx="636" formatCode="General">
                  <c:v>0.00027569557</c:v>
                </c:pt>
                <c:pt idx="637" formatCode="General">
                  <c:v>0.0002740429</c:v>
                </c:pt>
                <c:pt idx="638" formatCode="General">
                  <c:v>0.00027241025</c:v>
                </c:pt>
                <c:pt idx="639" formatCode="General">
                  <c:v>0.00027080043</c:v>
                </c:pt>
                <c:pt idx="640" formatCode="General">
                  <c:v>0.00026920722</c:v>
                </c:pt>
                <c:pt idx="641" formatCode="General">
                  <c:v>0.00026763597</c:v>
                </c:pt>
                <c:pt idx="642" formatCode="General">
                  <c:v>0.0002660832</c:v>
                </c:pt>
                <c:pt idx="643" formatCode="General">
                  <c:v>0.00026454796</c:v>
                </c:pt>
                <c:pt idx="644" formatCode="General">
                  <c:v>0.00026303366</c:v>
                </c:pt>
                <c:pt idx="645" formatCode="General">
                  <c:v>0.00026153495</c:v>
                </c:pt>
                <c:pt idx="646" formatCode="General">
                  <c:v>0.00026005549</c:v>
                </c:pt>
                <c:pt idx="647" formatCode="General">
                  <c:v>0.00025859365</c:v>
                </c:pt>
                <c:pt idx="648" formatCode="General">
                  <c:v>0.00025714742</c:v>
                </c:pt>
                <c:pt idx="649" formatCode="General">
                  <c:v>0.00025572021</c:v>
                </c:pt>
                <c:pt idx="650" formatCode="General">
                  <c:v>0.00025430777</c:v>
                </c:pt>
              </c:numCache>
            </c:numRef>
          </c:yVal>
          <c:smooth val="1"/>
        </c:ser>
        <c:ser>
          <c:idx val="2"/>
          <c:order val="2"/>
          <c:tx>
            <c:v>Be</c:v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'25 meV'!$AL$1:$AL$651</c:f>
              <c:numCache>
                <c:formatCode>General</c:formatCode>
                <c:ptCount val="651"/>
                <c:pt idx="0">
                  <c:v>0.0</c:v>
                </c:pt>
                <c:pt idx="1">
                  <c:v>0.001</c:v>
                </c:pt>
                <c:pt idx="2">
                  <c:v>0.002</c:v>
                </c:pt>
                <c:pt idx="3">
                  <c:v>0.003</c:v>
                </c:pt>
                <c:pt idx="4">
                  <c:v>0.004</c:v>
                </c:pt>
                <c:pt idx="5">
                  <c:v>0.005</c:v>
                </c:pt>
                <c:pt idx="6">
                  <c:v>0.006</c:v>
                </c:pt>
                <c:pt idx="7">
                  <c:v>0.007</c:v>
                </c:pt>
                <c:pt idx="8">
                  <c:v>0.008</c:v>
                </c:pt>
                <c:pt idx="9">
                  <c:v>0.009</c:v>
                </c:pt>
                <c:pt idx="10">
                  <c:v>0.01</c:v>
                </c:pt>
                <c:pt idx="11">
                  <c:v>0.011</c:v>
                </c:pt>
                <c:pt idx="12">
                  <c:v>0.012</c:v>
                </c:pt>
                <c:pt idx="13">
                  <c:v>0.013</c:v>
                </c:pt>
                <c:pt idx="14">
                  <c:v>0.014</c:v>
                </c:pt>
                <c:pt idx="15">
                  <c:v>0.015</c:v>
                </c:pt>
                <c:pt idx="16">
                  <c:v>0.016</c:v>
                </c:pt>
                <c:pt idx="17">
                  <c:v>0.017</c:v>
                </c:pt>
                <c:pt idx="18">
                  <c:v>0.018</c:v>
                </c:pt>
                <c:pt idx="19">
                  <c:v>0.019</c:v>
                </c:pt>
                <c:pt idx="20">
                  <c:v>0.02</c:v>
                </c:pt>
                <c:pt idx="21">
                  <c:v>0.021</c:v>
                </c:pt>
                <c:pt idx="22">
                  <c:v>0.022</c:v>
                </c:pt>
                <c:pt idx="23">
                  <c:v>0.023</c:v>
                </c:pt>
                <c:pt idx="24">
                  <c:v>0.024</c:v>
                </c:pt>
                <c:pt idx="25">
                  <c:v>0.025</c:v>
                </c:pt>
                <c:pt idx="26">
                  <c:v>0.026</c:v>
                </c:pt>
                <c:pt idx="27">
                  <c:v>0.027</c:v>
                </c:pt>
                <c:pt idx="28">
                  <c:v>0.028</c:v>
                </c:pt>
                <c:pt idx="29">
                  <c:v>0.029</c:v>
                </c:pt>
                <c:pt idx="30">
                  <c:v>0.03</c:v>
                </c:pt>
                <c:pt idx="31">
                  <c:v>0.031</c:v>
                </c:pt>
                <c:pt idx="32">
                  <c:v>0.032</c:v>
                </c:pt>
                <c:pt idx="33">
                  <c:v>0.033</c:v>
                </c:pt>
                <c:pt idx="34">
                  <c:v>0.034</c:v>
                </c:pt>
                <c:pt idx="35">
                  <c:v>0.035</c:v>
                </c:pt>
                <c:pt idx="36">
                  <c:v>0.036</c:v>
                </c:pt>
                <c:pt idx="37">
                  <c:v>0.037</c:v>
                </c:pt>
                <c:pt idx="38">
                  <c:v>0.038</c:v>
                </c:pt>
                <c:pt idx="39">
                  <c:v>0.039</c:v>
                </c:pt>
                <c:pt idx="40">
                  <c:v>0.04</c:v>
                </c:pt>
                <c:pt idx="41">
                  <c:v>0.041</c:v>
                </c:pt>
                <c:pt idx="42">
                  <c:v>0.042</c:v>
                </c:pt>
                <c:pt idx="43">
                  <c:v>0.043</c:v>
                </c:pt>
                <c:pt idx="44">
                  <c:v>0.044</c:v>
                </c:pt>
                <c:pt idx="45">
                  <c:v>0.045</c:v>
                </c:pt>
                <c:pt idx="46">
                  <c:v>0.046</c:v>
                </c:pt>
                <c:pt idx="47">
                  <c:v>0.047</c:v>
                </c:pt>
                <c:pt idx="48">
                  <c:v>0.048</c:v>
                </c:pt>
                <c:pt idx="49">
                  <c:v>0.049</c:v>
                </c:pt>
                <c:pt idx="50">
                  <c:v>0.05</c:v>
                </c:pt>
                <c:pt idx="51">
                  <c:v>0.051</c:v>
                </c:pt>
                <c:pt idx="52">
                  <c:v>0.052</c:v>
                </c:pt>
                <c:pt idx="53">
                  <c:v>0.053</c:v>
                </c:pt>
                <c:pt idx="54">
                  <c:v>0.054</c:v>
                </c:pt>
                <c:pt idx="55">
                  <c:v>0.055</c:v>
                </c:pt>
                <c:pt idx="56">
                  <c:v>0.056</c:v>
                </c:pt>
                <c:pt idx="57">
                  <c:v>0.057</c:v>
                </c:pt>
                <c:pt idx="58">
                  <c:v>0.058</c:v>
                </c:pt>
                <c:pt idx="59">
                  <c:v>0.059</c:v>
                </c:pt>
                <c:pt idx="60">
                  <c:v>0.06</c:v>
                </c:pt>
                <c:pt idx="61">
                  <c:v>0.061</c:v>
                </c:pt>
                <c:pt idx="62">
                  <c:v>0.062</c:v>
                </c:pt>
                <c:pt idx="63">
                  <c:v>0.063</c:v>
                </c:pt>
                <c:pt idx="64">
                  <c:v>0.064</c:v>
                </c:pt>
                <c:pt idx="65">
                  <c:v>0.065</c:v>
                </c:pt>
                <c:pt idx="66">
                  <c:v>0.066</c:v>
                </c:pt>
                <c:pt idx="67">
                  <c:v>0.067</c:v>
                </c:pt>
                <c:pt idx="68">
                  <c:v>0.068</c:v>
                </c:pt>
                <c:pt idx="69">
                  <c:v>0.069</c:v>
                </c:pt>
                <c:pt idx="70">
                  <c:v>0.07</c:v>
                </c:pt>
                <c:pt idx="71">
                  <c:v>0.071</c:v>
                </c:pt>
                <c:pt idx="72">
                  <c:v>0.072</c:v>
                </c:pt>
                <c:pt idx="73">
                  <c:v>0.073</c:v>
                </c:pt>
                <c:pt idx="74">
                  <c:v>0.074</c:v>
                </c:pt>
                <c:pt idx="75">
                  <c:v>0.075</c:v>
                </c:pt>
                <c:pt idx="76">
                  <c:v>0.076</c:v>
                </c:pt>
                <c:pt idx="77">
                  <c:v>0.077</c:v>
                </c:pt>
                <c:pt idx="78">
                  <c:v>0.078</c:v>
                </c:pt>
                <c:pt idx="79">
                  <c:v>0.079</c:v>
                </c:pt>
                <c:pt idx="80">
                  <c:v>0.08</c:v>
                </c:pt>
                <c:pt idx="81">
                  <c:v>0.081</c:v>
                </c:pt>
                <c:pt idx="82">
                  <c:v>0.082</c:v>
                </c:pt>
                <c:pt idx="83">
                  <c:v>0.083</c:v>
                </c:pt>
                <c:pt idx="84">
                  <c:v>0.084</c:v>
                </c:pt>
                <c:pt idx="85">
                  <c:v>0.085</c:v>
                </c:pt>
                <c:pt idx="86">
                  <c:v>0.086</c:v>
                </c:pt>
                <c:pt idx="87">
                  <c:v>0.087</c:v>
                </c:pt>
                <c:pt idx="88">
                  <c:v>0.088</c:v>
                </c:pt>
                <c:pt idx="89">
                  <c:v>0.089</c:v>
                </c:pt>
                <c:pt idx="90">
                  <c:v>0.09</c:v>
                </c:pt>
                <c:pt idx="91">
                  <c:v>0.091</c:v>
                </c:pt>
                <c:pt idx="92">
                  <c:v>0.092</c:v>
                </c:pt>
                <c:pt idx="93">
                  <c:v>0.093</c:v>
                </c:pt>
                <c:pt idx="94">
                  <c:v>0.094</c:v>
                </c:pt>
                <c:pt idx="95">
                  <c:v>0.095</c:v>
                </c:pt>
                <c:pt idx="96">
                  <c:v>0.096</c:v>
                </c:pt>
                <c:pt idx="97">
                  <c:v>0.097</c:v>
                </c:pt>
                <c:pt idx="98">
                  <c:v>0.098</c:v>
                </c:pt>
                <c:pt idx="99">
                  <c:v>0.099</c:v>
                </c:pt>
                <c:pt idx="100">
                  <c:v>0.1</c:v>
                </c:pt>
                <c:pt idx="101">
                  <c:v>0.101</c:v>
                </c:pt>
                <c:pt idx="102">
                  <c:v>0.102</c:v>
                </c:pt>
                <c:pt idx="103">
                  <c:v>0.103</c:v>
                </c:pt>
                <c:pt idx="104">
                  <c:v>0.104</c:v>
                </c:pt>
                <c:pt idx="105">
                  <c:v>0.105</c:v>
                </c:pt>
                <c:pt idx="106">
                  <c:v>0.106</c:v>
                </c:pt>
                <c:pt idx="107">
                  <c:v>0.107</c:v>
                </c:pt>
                <c:pt idx="108">
                  <c:v>0.108</c:v>
                </c:pt>
                <c:pt idx="109">
                  <c:v>0.109</c:v>
                </c:pt>
                <c:pt idx="110">
                  <c:v>0.11</c:v>
                </c:pt>
                <c:pt idx="111">
                  <c:v>0.111</c:v>
                </c:pt>
                <c:pt idx="112">
                  <c:v>0.112</c:v>
                </c:pt>
                <c:pt idx="113">
                  <c:v>0.113</c:v>
                </c:pt>
                <c:pt idx="114">
                  <c:v>0.114</c:v>
                </c:pt>
                <c:pt idx="115">
                  <c:v>0.115</c:v>
                </c:pt>
                <c:pt idx="116">
                  <c:v>0.116</c:v>
                </c:pt>
                <c:pt idx="117">
                  <c:v>0.117</c:v>
                </c:pt>
                <c:pt idx="118">
                  <c:v>0.118</c:v>
                </c:pt>
                <c:pt idx="119">
                  <c:v>0.119</c:v>
                </c:pt>
                <c:pt idx="120">
                  <c:v>0.12</c:v>
                </c:pt>
                <c:pt idx="121">
                  <c:v>0.121</c:v>
                </c:pt>
                <c:pt idx="122">
                  <c:v>0.122</c:v>
                </c:pt>
                <c:pt idx="123">
                  <c:v>0.123</c:v>
                </c:pt>
                <c:pt idx="124">
                  <c:v>0.124</c:v>
                </c:pt>
                <c:pt idx="125">
                  <c:v>0.125</c:v>
                </c:pt>
                <c:pt idx="126">
                  <c:v>0.126</c:v>
                </c:pt>
                <c:pt idx="127">
                  <c:v>0.127</c:v>
                </c:pt>
                <c:pt idx="128">
                  <c:v>0.128</c:v>
                </c:pt>
                <c:pt idx="129">
                  <c:v>0.129</c:v>
                </c:pt>
                <c:pt idx="130">
                  <c:v>0.13</c:v>
                </c:pt>
                <c:pt idx="131">
                  <c:v>0.131</c:v>
                </c:pt>
                <c:pt idx="132">
                  <c:v>0.132</c:v>
                </c:pt>
                <c:pt idx="133">
                  <c:v>0.133</c:v>
                </c:pt>
                <c:pt idx="134">
                  <c:v>0.134</c:v>
                </c:pt>
                <c:pt idx="135">
                  <c:v>0.135</c:v>
                </c:pt>
                <c:pt idx="136">
                  <c:v>0.136</c:v>
                </c:pt>
                <c:pt idx="137">
                  <c:v>0.137</c:v>
                </c:pt>
                <c:pt idx="138">
                  <c:v>0.138</c:v>
                </c:pt>
                <c:pt idx="139">
                  <c:v>0.139</c:v>
                </c:pt>
                <c:pt idx="140">
                  <c:v>0.14</c:v>
                </c:pt>
                <c:pt idx="141">
                  <c:v>0.141</c:v>
                </c:pt>
                <c:pt idx="142">
                  <c:v>0.142</c:v>
                </c:pt>
                <c:pt idx="143">
                  <c:v>0.143</c:v>
                </c:pt>
                <c:pt idx="144">
                  <c:v>0.144</c:v>
                </c:pt>
                <c:pt idx="145">
                  <c:v>0.145</c:v>
                </c:pt>
                <c:pt idx="146">
                  <c:v>0.146</c:v>
                </c:pt>
                <c:pt idx="147">
                  <c:v>0.147</c:v>
                </c:pt>
                <c:pt idx="148">
                  <c:v>0.148</c:v>
                </c:pt>
                <c:pt idx="149">
                  <c:v>0.149</c:v>
                </c:pt>
                <c:pt idx="150">
                  <c:v>0.15</c:v>
                </c:pt>
                <c:pt idx="151">
                  <c:v>0.151</c:v>
                </c:pt>
                <c:pt idx="152">
                  <c:v>0.152</c:v>
                </c:pt>
                <c:pt idx="153">
                  <c:v>0.153</c:v>
                </c:pt>
                <c:pt idx="154">
                  <c:v>0.154</c:v>
                </c:pt>
                <c:pt idx="155">
                  <c:v>0.155</c:v>
                </c:pt>
                <c:pt idx="156">
                  <c:v>0.156</c:v>
                </c:pt>
                <c:pt idx="157">
                  <c:v>0.157</c:v>
                </c:pt>
                <c:pt idx="158">
                  <c:v>0.158</c:v>
                </c:pt>
                <c:pt idx="159">
                  <c:v>0.159</c:v>
                </c:pt>
                <c:pt idx="160">
                  <c:v>0.16</c:v>
                </c:pt>
                <c:pt idx="161">
                  <c:v>0.161</c:v>
                </c:pt>
                <c:pt idx="162">
                  <c:v>0.162</c:v>
                </c:pt>
                <c:pt idx="163">
                  <c:v>0.163</c:v>
                </c:pt>
                <c:pt idx="164">
                  <c:v>0.164</c:v>
                </c:pt>
                <c:pt idx="165">
                  <c:v>0.165</c:v>
                </c:pt>
                <c:pt idx="166">
                  <c:v>0.166</c:v>
                </c:pt>
                <c:pt idx="167">
                  <c:v>0.167</c:v>
                </c:pt>
                <c:pt idx="168">
                  <c:v>0.168</c:v>
                </c:pt>
                <c:pt idx="169">
                  <c:v>0.169</c:v>
                </c:pt>
                <c:pt idx="170">
                  <c:v>0.17</c:v>
                </c:pt>
                <c:pt idx="171">
                  <c:v>0.171</c:v>
                </c:pt>
                <c:pt idx="172">
                  <c:v>0.172</c:v>
                </c:pt>
                <c:pt idx="173">
                  <c:v>0.173</c:v>
                </c:pt>
                <c:pt idx="174">
                  <c:v>0.174</c:v>
                </c:pt>
                <c:pt idx="175">
                  <c:v>0.175</c:v>
                </c:pt>
                <c:pt idx="176">
                  <c:v>0.176</c:v>
                </c:pt>
                <c:pt idx="177">
                  <c:v>0.177</c:v>
                </c:pt>
                <c:pt idx="178">
                  <c:v>0.178</c:v>
                </c:pt>
                <c:pt idx="179">
                  <c:v>0.179</c:v>
                </c:pt>
                <c:pt idx="180">
                  <c:v>0.18</c:v>
                </c:pt>
                <c:pt idx="181">
                  <c:v>0.181</c:v>
                </c:pt>
                <c:pt idx="182">
                  <c:v>0.182</c:v>
                </c:pt>
                <c:pt idx="183">
                  <c:v>0.183</c:v>
                </c:pt>
                <c:pt idx="184">
                  <c:v>0.184</c:v>
                </c:pt>
                <c:pt idx="185">
                  <c:v>0.185</c:v>
                </c:pt>
                <c:pt idx="186">
                  <c:v>0.186</c:v>
                </c:pt>
                <c:pt idx="187">
                  <c:v>0.187</c:v>
                </c:pt>
                <c:pt idx="188">
                  <c:v>0.188</c:v>
                </c:pt>
                <c:pt idx="189">
                  <c:v>0.189</c:v>
                </c:pt>
                <c:pt idx="190">
                  <c:v>0.19</c:v>
                </c:pt>
                <c:pt idx="191">
                  <c:v>0.191</c:v>
                </c:pt>
                <c:pt idx="192">
                  <c:v>0.192</c:v>
                </c:pt>
                <c:pt idx="193">
                  <c:v>0.193</c:v>
                </c:pt>
                <c:pt idx="194">
                  <c:v>0.194</c:v>
                </c:pt>
                <c:pt idx="195">
                  <c:v>0.195</c:v>
                </c:pt>
                <c:pt idx="196">
                  <c:v>0.196</c:v>
                </c:pt>
                <c:pt idx="197">
                  <c:v>0.197</c:v>
                </c:pt>
                <c:pt idx="198">
                  <c:v>0.198</c:v>
                </c:pt>
                <c:pt idx="199">
                  <c:v>0.199</c:v>
                </c:pt>
                <c:pt idx="200">
                  <c:v>0.2</c:v>
                </c:pt>
                <c:pt idx="201">
                  <c:v>0.201</c:v>
                </c:pt>
                <c:pt idx="202">
                  <c:v>0.202</c:v>
                </c:pt>
                <c:pt idx="203">
                  <c:v>0.203</c:v>
                </c:pt>
                <c:pt idx="204">
                  <c:v>0.204</c:v>
                </c:pt>
                <c:pt idx="205">
                  <c:v>0.205</c:v>
                </c:pt>
                <c:pt idx="206">
                  <c:v>0.206</c:v>
                </c:pt>
                <c:pt idx="207">
                  <c:v>0.207</c:v>
                </c:pt>
                <c:pt idx="208">
                  <c:v>0.208</c:v>
                </c:pt>
                <c:pt idx="209">
                  <c:v>0.209</c:v>
                </c:pt>
                <c:pt idx="210">
                  <c:v>0.21</c:v>
                </c:pt>
                <c:pt idx="211">
                  <c:v>0.211</c:v>
                </c:pt>
                <c:pt idx="212">
                  <c:v>0.212</c:v>
                </c:pt>
                <c:pt idx="213">
                  <c:v>0.213</c:v>
                </c:pt>
                <c:pt idx="214">
                  <c:v>0.214</c:v>
                </c:pt>
                <c:pt idx="215">
                  <c:v>0.215</c:v>
                </c:pt>
                <c:pt idx="216">
                  <c:v>0.216</c:v>
                </c:pt>
                <c:pt idx="217">
                  <c:v>0.217</c:v>
                </c:pt>
                <c:pt idx="218">
                  <c:v>0.218</c:v>
                </c:pt>
                <c:pt idx="219">
                  <c:v>0.219</c:v>
                </c:pt>
                <c:pt idx="220">
                  <c:v>0.22</c:v>
                </c:pt>
                <c:pt idx="221">
                  <c:v>0.221</c:v>
                </c:pt>
                <c:pt idx="222">
                  <c:v>0.222</c:v>
                </c:pt>
                <c:pt idx="223">
                  <c:v>0.223</c:v>
                </c:pt>
                <c:pt idx="224">
                  <c:v>0.224</c:v>
                </c:pt>
                <c:pt idx="225">
                  <c:v>0.225</c:v>
                </c:pt>
                <c:pt idx="226">
                  <c:v>0.226</c:v>
                </c:pt>
                <c:pt idx="227">
                  <c:v>0.227</c:v>
                </c:pt>
                <c:pt idx="228">
                  <c:v>0.228</c:v>
                </c:pt>
                <c:pt idx="229">
                  <c:v>0.229</c:v>
                </c:pt>
                <c:pt idx="230">
                  <c:v>0.23</c:v>
                </c:pt>
                <c:pt idx="231">
                  <c:v>0.231</c:v>
                </c:pt>
                <c:pt idx="232">
                  <c:v>0.232</c:v>
                </c:pt>
                <c:pt idx="233">
                  <c:v>0.233</c:v>
                </c:pt>
                <c:pt idx="234">
                  <c:v>0.234</c:v>
                </c:pt>
                <c:pt idx="235">
                  <c:v>0.235</c:v>
                </c:pt>
                <c:pt idx="236">
                  <c:v>0.236</c:v>
                </c:pt>
                <c:pt idx="237">
                  <c:v>0.237</c:v>
                </c:pt>
                <c:pt idx="238">
                  <c:v>0.238</c:v>
                </c:pt>
                <c:pt idx="239">
                  <c:v>0.239</c:v>
                </c:pt>
                <c:pt idx="240">
                  <c:v>0.24</c:v>
                </c:pt>
                <c:pt idx="241">
                  <c:v>0.241</c:v>
                </c:pt>
                <c:pt idx="242">
                  <c:v>0.242</c:v>
                </c:pt>
                <c:pt idx="243">
                  <c:v>0.243</c:v>
                </c:pt>
                <c:pt idx="244">
                  <c:v>0.244</c:v>
                </c:pt>
                <c:pt idx="245">
                  <c:v>0.245</c:v>
                </c:pt>
                <c:pt idx="246">
                  <c:v>0.246</c:v>
                </c:pt>
                <c:pt idx="247">
                  <c:v>0.247</c:v>
                </c:pt>
                <c:pt idx="248">
                  <c:v>0.248</c:v>
                </c:pt>
                <c:pt idx="249">
                  <c:v>0.249</c:v>
                </c:pt>
                <c:pt idx="250">
                  <c:v>0.25</c:v>
                </c:pt>
                <c:pt idx="251">
                  <c:v>0.251</c:v>
                </c:pt>
                <c:pt idx="252">
                  <c:v>0.252</c:v>
                </c:pt>
                <c:pt idx="253">
                  <c:v>0.253</c:v>
                </c:pt>
                <c:pt idx="254">
                  <c:v>0.254</c:v>
                </c:pt>
                <c:pt idx="255">
                  <c:v>0.255</c:v>
                </c:pt>
                <c:pt idx="256">
                  <c:v>0.256</c:v>
                </c:pt>
                <c:pt idx="257">
                  <c:v>0.257</c:v>
                </c:pt>
                <c:pt idx="258">
                  <c:v>0.258</c:v>
                </c:pt>
                <c:pt idx="259">
                  <c:v>0.259</c:v>
                </c:pt>
                <c:pt idx="260">
                  <c:v>0.26</c:v>
                </c:pt>
                <c:pt idx="261">
                  <c:v>0.261</c:v>
                </c:pt>
                <c:pt idx="262">
                  <c:v>0.262</c:v>
                </c:pt>
                <c:pt idx="263">
                  <c:v>0.263</c:v>
                </c:pt>
                <c:pt idx="264">
                  <c:v>0.264</c:v>
                </c:pt>
                <c:pt idx="265">
                  <c:v>0.265</c:v>
                </c:pt>
                <c:pt idx="266">
                  <c:v>0.266</c:v>
                </c:pt>
                <c:pt idx="267">
                  <c:v>0.267</c:v>
                </c:pt>
                <c:pt idx="268">
                  <c:v>0.268</c:v>
                </c:pt>
                <c:pt idx="269">
                  <c:v>0.269</c:v>
                </c:pt>
                <c:pt idx="270">
                  <c:v>0.27</c:v>
                </c:pt>
                <c:pt idx="271">
                  <c:v>0.271</c:v>
                </c:pt>
                <c:pt idx="272">
                  <c:v>0.272</c:v>
                </c:pt>
                <c:pt idx="273">
                  <c:v>0.273</c:v>
                </c:pt>
                <c:pt idx="274">
                  <c:v>0.274</c:v>
                </c:pt>
                <c:pt idx="275">
                  <c:v>0.275</c:v>
                </c:pt>
                <c:pt idx="276">
                  <c:v>0.276</c:v>
                </c:pt>
                <c:pt idx="277">
                  <c:v>0.277</c:v>
                </c:pt>
                <c:pt idx="278">
                  <c:v>0.278</c:v>
                </c:pt>
                <c:pt idx="279">
                  <c:v>0.279</c:v>
                </c:pt>
                <c:pt idx="280">
                  <c:v>0.28</c:v>
                </c:pt>
                <c:pt idx="281">
                  <c:v>0.281</c:v>
                </c:pt>
                <c:pt idx="282">
                  <c:v>0.282</c:v>
                </c:pt>
                <c:pt idx="283">
                  <c:v>0.283</c:v>
                </c:pt>
                <c:pt idx="284">
                  <c:v>0.284</c:v>
                </c:pt>
                <c:pt idx="285">
                  <c:v>0.285</c:v>
                </c:pt>
                <c:pt idx="286">
                  <c:v>0.286</c:v>
                </c:pt>
                <c:pt idx="287">
                  <c:v>0.287</c:v>
                </c:pt>
                <c:pt idx="288">
                  <c:v>0.288</c:v>
                </c:pt>
                <c:pt idx="289">
                  <c:v>0.289</c:v>
                </c:pt>
                <c:pt idx="290">
                  <c:v>0.29</c:v>
                </c:pt>
                <c:pt idx="291">
                  <c:v>0.291</c:v>
                </c:pt>
                <c:pt idx="292">
                  <c:v>0.292</c:v>
                </c:pt>
                <c:pt idx="293">
                  <c:v>0.293</c:v>
                </c:pt>
                <c:pt idx="294">
                  <c:v>0.294</c:v>
                </c:pt>
                <c:pt idx="295">
                  <c:v>0.295</c:v>
                </c:pt>
                <c:pt idx="296">
                  <c:v>0.296</c:v>
                </c:pt>
                <c:pt idx="297">
                  <c:v>0.297</c:v>
                </c:pt>
                <c:pt idx="298">
                  <c:v>0.298</c:v>
                </c:pt>
                <c:pt idx="299">
                  <c:v>0.299</c:v>
                </c:pt>
                <c:pt idx="300">
                  <c:v>0.3</c:v>
                </c:pt>
                <c:pt idx="301">
                  <c:v>0.301</c:v>
                </c:pt>
                <c:pt idx="302">
                  <c:v>0.302</c:v>
                </c:pt>
                <c:pt idx="303">
                  <c:v>0.303</c:v>
                </c:pt>
                <c:pt idx="304">
                  <c:v>0.304</c:v>
                </c:pt>
                <c:pt idx="305">
                  <c:v>0.305</c:v>
                </c:pt>
                <c:pt idx="306">
                  <c:v>0.306</c:v>
                </c:pt>
                <c:pt idx="307">
                  <c:v>0.307</c:v>
                </c:pt>
                <c:pt idx="308">
                  <c:v>0.308</c:v>
                </c:pt>
                <c:pt idx="309">
                  <c:v>0.309</c:v>
                </c:pt>
                <c:pt idx="310">
                  <c:v>0.31</c:v>
                </c:pt>
                <c:pt idx="311">
                  <c:v>0.311</c:v>
                </c:pt>
                <c:pt idx="312">
                  <c:v>0.312</c:v>
                </c:pt>
                <c:pt idx="313">
                  <c:v>0.313</c:v>
                </c:pt>
                <c:pt idx="314">
                  <c:v>0.314</c:v>
                </c:pt>
                <c:pt idx="315">
                  <c:v>0.315</c:v>
                </c:pt>
                <c:pt idx="316">
                  <c:v>0.316</c:v>
                </c:pt>
                <c:pt idx="317">
                  <c:v>0.317</c:v>
                </c:pt>
                <c:pt idx="318">
                  <c:v>0.318</c:v>
                </c:pt>
                <c:pt idx="319">
                  <c:v>0.319</c:v>
                </c:pt>
                <c:pt idx="320">
                  <c:v>0.32</c:v>
                </c:pt>
                <c:pt idx="321">
                  <c:v>0.321</c:v>
                </c:pt>
                <c:pt idx="322">
                  <c:v>0.322</c:v>
                </c:pt>
                <c:pt idx="323">
                  <c:v>0.323</c:v>
                </c:pt>
                <c:pt idx="324">
                  <c:v>0.324</c:v>
                </c:pt>
                <c:pt idx="325">
                  <c:v>0.325</c:v>
                </c:pt>
                <c:pt idx="326">
                  <c:v>0.326</c:v>
                </c:pt>
                <c:pt idx="327">
                  <c:v>0.327</c:v>
                </c:pt>
                <c:pt idx="328">
                  <c:v>0.328</c:v>
                </c:pt>
                <c:pt idx="329">
                  <c:v>0.329</c:v>
                </c:pt>
                <c:pt idx="330">
                  <c:v>0.33</c:v>
                </c:pt>
                <c:pt idx="331">
                  <c:v>0.331</c:v>
                </c:pt>
                <c:pt idx="332">
                  <c:v>0.332</c:v>
                </c:pt>
                <c:pt idx="333">
                  <c:v>0.333</c:v>
                </c:pt>
                <c:pt idx="334">
                  <c:v>0.334</c:v>
                </c:pt>
                <c:pt idx="335">
                  <c:v>0.335</c:v>
                </c:pt>
                <c:pt idx="336">
                  <c:v>0.336</c:v>
                </c:pt>
                <c:pt idx="337">
                  <c:v>0.337</c:v>
                </c:pt>
                <c:pt idx="338">
                  <c:v>0.338</c:v>
                </c:pt>
                <c:pt idx="339">
                  <c:v>0.339</c:v>
                </c:pt>
                <c:pt idx="340">
                  <c:v>0.34</c:v>
                </c:pt>
                <c:pt idx="341">
                  <c:v>0.341</c:v>
                </c:pt>
                <c:pt idx="342">
                  <c:v>0.342</c:v>
                </c:pt>
                <c:pt idx="343">
                  <c:v>0.343</c:v>
                </c:pt>
                <c:pt idx="344">
                  <c:v>0.344</c:v>
                </c:pt>
                <c:pt idx="345">
                  <c:v>0.345</c:v>
                </c:pt>
                <c:pt idx="346">
                  <c:v>0.346</c:v>
                </c:pt>
                <c:pt idx="347">
                  <c:v>0.347</c:v>
                </c:pt>
                <c:pt idx="348">
                  <c:v>0.348</c:v>
                </c:pt>
                <c:pt idx="349">
                  <c:v>0.349</c:v>
                </c:pt>
                <c:pt idx="350">
                  <c:v>0.35</c:v>
                </c:pt>
                <c:pt idx="351">
                  <c:v>0.351</c:v>
                </c:pt>
                <c:pt idx="352">
                  <c:v>0.352</c:v>
                </c:pt>
                <c:pt idx="353">
                  <c:v>0.353</c:v>
                </c:pt>
                <c:pt idx="354">
                  <c:v>0.354</c:v>
                </c:pt>
                <c:pt idx="355">
                  <c:v>0.355</c:v>
                </c:pt>
                <c:pt idx="356">
                  <c:v>0.356</c:v>
                </c:pt>
                <c:pt idx="357">
                  <c:v>0.357</c:v>
                </c:pt>
                <c:pt idx="358">
                  <c:v>0.358</c:v>
                </c:pt>
                <c:pt idx="359">
                  <c:v>0.359</c:v>
                </c:pt>
                <c:pt idx="360">
                  <c:v>0.36</c:v>
                </c:pt>
                <c:pt idx="361">
                  <c:v>0.361</c:v>
                </c:pt>
                <c:pt idx="362">
                  <c:v>0.362</c:v>
                </c:pt>
                <c:pt idx="363">
                  <c:v>0.363</c:v>
                </c:pt>
                <c:pt idx="364">
                  <c:v>0.364</c:v>
                </c:pt>
                <c:pt idx="365">
                  <c:v>0.365</c:v>
                </c:pt>
                <c:pt idx="366">
                  <c:v>0.366</c:v>
                </c:pt>
                <c:pt idx="367">
                  <c:v>0.367</c:v>
                </c:pt>
                <c:pt idx="368">
                  <c:v>0.368</c:v>
                </c:pt>
                <c:pt idx="369">
                  <c:v>0.369</c:v>
                </c:pt>
                <c:pt idx="370">
                  <c:v>0.37</c:v>
                </c:pt>
                <c:pt idx="371">
                  <c:v>0.371</c:v>
                </c:pt>
                <c:pt idx="372">
                  <c:v>0.372</c:v>
                </c:pt>
                <c:pt idx="373">
                  <c:v>0.373</c:v>
                </c:pt>
                <c:pt idx="374">
                  <c:v>0.374</c:v>
                </c:pt>
                <c:pt idx="375">
                  <c:v>0.375</c:v>
                </c:pt>
                <c:pt idx="376">
                  <c:v>0.376</c:v>
                </c:pt>
                <c:pt idx="377">
                  <c:v>0.377</c:v>
                </c:pt>
                <c:pt idx="378">
                  <c:v>0.378</c:v>
                </c:pt>
                <c:pt idx="379">
                  <c:v>0.379</c:v>
                </c:pt>
                <c:pt idx="380">
                  <c:v>0.38</c:v>
                </c:pt>
                <c:pt idx="381">
                  <c:v>0.381</c:v>
                </c:pt>
                <c:pt idx="382">
                  <c:v>0.382</c:v>
                </c:pt>
                <c:pt idx="383">
                  <c:v>0.383</c:v>
                </c:pt>
                <c:pt idx="384">
                  <c:v>0.384</c:v>
                </c:pt>
                <c:pt idx="385">
                  <c:v>0.385</c:v>
                </c:pt>
                <c:pt idx="386">
                  <c:v>0.386</c:v>
                </c:pt>
                <c:pt idx="387">
                  <c:v>0.387</c:v>
                </c:pt>
                <c:pt idx="388">
                  <c:v>0.388</c:v>
                </c:pt>
                <c:pt idx="389">
                  <c:v>0.389</c:v>
                </c:pt>
                <c:pt idx="390">
                  <c:v>0.39</c:v>
                </c:pt>
                <c:pt idx="391">
                  <c:v>0.391</c:v>
                </c:pt>
                <c:pt idx="392">
                  <c:v>0.392</c:v>
                </c:pt>
                <c:pt idx="393">
                  <c:v>0.393</c:v>
                </c:pt>
                <c:pt idx="394">
                  <c:v>0.394</c:v>
                </c:pt>
                <c:pt idx="395">
                  <c:v>0.395</c:v>
                </c:pt>
                <c:pt idx="396">
                  <c:v>0.396</c:v>
                </c:pt>
                <c:pt idx="397">
                  <c:v>0.397</c:v>
                </c:pt>
                <c:pt idx="398">
                  <c:v>0.398</c:v>
                </c:pt>
                <c:pt idx="399">
                  <c:v>0.399</c:v>
                </c:pt>
                <c:pt idx="400">
                  <c:v>0.4</c:v>
                </c:pt>
                <c:pt idx="401">
                  <c:v>0.401</c:v>
                </c:pt>
                <c:pt idx="402">
                  <c:v>0.402</c:v>
                </c:pt>
                <c:pt idx="403">
                  <c:v>0.403</c:v>
                </c:pt>
                <c:pt idx="404">
                  <c:v>0.404</c:v>
                </c:pt>
                <c:pt idx="405">
                  <c:v>0.405</c:v>
                </c:pt>
                <c:pt idx="406">
                  <c:v>0.406</c:v>
                </c:pt>
                <c:pt idx="407">
                  <c:v>0.407</c:v>
                </c:pt>
                <c:pt idx="408">
                  <c:v>0.408</c:v>
                </c:pt>
                <c:pt idx="409">
                  <c:v>0.409</c:v>
                </c:pt>
                <c:pt idx="410">
                  <c:v>0.41</c:v>
                </c:pt>
                <c:pt idx="411">
                  <c:v>0.411</c:v>
                </c:pt>
                <c:pt idx="412">
                  <c:v>0.412</c:v>
                </c:pt>
                <c:pt idx="413">
                  <c:v>0.413</c:v>
                </c:pt>
                <c:pt idx="414">
                  <c:v>0.414</c:v>
                </c:pt>
                <c:pt idx="415">
                  <c:v>0.415</c:v>
                </c:pt>
                <c:pt idx="416">
                  <c:v>0.416</c:v>
                </c:pt>
                <c:pt idx="417">
                  <c:v>0.417</c:v>
                </c:pt>
                <c:pt idx="418">
                  <c:v>0.418</c:v>
                </c:pt>
                <c:pt idx="419">
                  <c:v>0.419</c:v>
                </c:pt>
                <c:pt idx="420">
                  <c:v>0.42</c:v>
                </c:pt>
                <c:pt idx="421">
                  <c:v>0.421</c:v>
                </c:pt>
                <c:pt idx="422">
                  <c:v>0.422</c:v>
                </c:pt>
                <c:pt idx="423">
                  <c:v>0.423</c:v>
                </c:pt>
                <c:pt idx="424">
                  <c:v>0.424</c:v>
                </c:pt>
                <c:pt idx="425">
                  <c:v>0.425</c:v>
                </c:pt>
                <c:pt idx="426">
                  <c:v>0.426</c:v>
                </c:pt>
                <c:pt idx="427">
                  <c:v>0.427</c:v>
                </c:pt>
                <c:pt idx="428">
                  <c:v>0.428</c:v>
                </c:pt>
                <c:pt idx="429">
                  <c:v>0.429</c:v>
                </c:pt>
                <c:pt idx="430">
                  <c:v>0.43</c:v>
                </c:pt>
                <c:pt idx="431">
                  <c:v>0.431</c:v>
                </c:pt>
                <c:pt idx="432">
                  <c:v>0.432</c:v>
                </c:pt>
                <c:pt idx="433">
                  <c:v>0.433</c:v>
                </c:pt>
                <c:pt idx="434">
                  <c:v>0.434</c:v>
                </c:pt>
                <c:pt idx="435">
                  <c:v>0.435</c:v>
                </c:pt>
                <c:pt idx="436">
                  <c:v>0.436</c:v>
                </c:pt>
                <c:pt idx="437">
                  <c:v>0.437</c:v>
                </c:pt>
                <c:pt idx="438">
                  <c:v>0.438</c:v>
                </c:pt>
                <c:pt idx="439">
                  <c:v>0.439</c:v>
                </c:pt>
                <c:pt idx="440">
                  <c:v>0.44</c:v>
                </c:pt>
                <c:pt idx="441">
                  <c:v>0.441</c:v>
                </c:pt>
                <c:pt idx="442">
                  <c:v>0.442</c:v>
                </c:pt>
                <c:pt idx="443">
                  <c:v>0.443</c:v>
                </c:pt>
                <c:pt idx="444">
                  <c:v>0.444</c:v>
                </c:pt>
                <c:pt idx="445">
                  <c:v>0.445</c:v>
                </c:pt>
                <c:pt idx="446">
                  <c:v>0.446</c:v>
                </c:pt>
                <c:pt idx="447">
                  <c:v>0.447</c:v>
                </c:pt>
                <c:pt idx="448">
                  <c:v>0.448</c:v>
                </c:pt>
                <c:pt idx="449">
                  <c:v>0.449</c:v>
                </c:pt>
                <c:pt idx="450">
                  <c:v>0.45</c:v>
                </c:pt>
                <c:pt idx="451">
                  <c:v>0.451</c:v>
                </c:pt>
                <c:pt idx="452">
                  <c:v>0.452</c:v>
                </c:pt>
                <c:pt idx="453">
                  <c:v>0.453</c:v>
                </c:pt>
                <c:pt idx="454">
                  <c:v>0.454</c:v>
                </c:pt>
                <c:pt idx="455">
                  <c:v>0.455</c:v>
                </c:pt>
                <c:pt idx="456">
                  <c:v>0.456</c:v>
                </c:pt>
                <c:pt idx="457">
                  <c:v>0.457</c:v>
                </c:pt>
                <c:pt idx="458">
                  <c:v>0.458</c:v>
                </c:pt>
                <c:pt idx="459">
                  <c:v>0.459</c:v>
                </c:pt>
                <c:pt idx="460">
                  <c:v>0.46</c:v>
                </c:pt>
                <c:pt idx="461">
                  <c:v>0.461</c:v>
                </c:pt>
                <c:pt idx="462">
                  <c:v>0.462</c:v>
                </c:pt>
                <c:pt idx="463">
                  <c:v>0.463</c:v>
                </c:pt>
                <c:pt idx="464">
                  <c:v>0.464</c:v>
                </c:pt>
                <c:pt idx="465">
                  <c:v>0.465</c:v>
                </c:pt>
                <c:pt idx="466">
                  <c:v>0.466</c:v>
                </c:pt>
                <c:pt idx="467">
                  <c:v>0.467</c:v>
                </c:pt>
                <c:pt idx="468">
                  <c:v>0.468</c:v>
                </c:pt>
                <c:pt idx="469">
                  <c:v>0.469</c:v>
                </c:pt>
                <c:pt idx="470">
                  <c:v>0.47</c:v>
                </c:pt>
                <c:pt idx="471">
                  <c:v>0.471</c:v>
                </c:pt>
                <c:pt idx="472">
                  <c:v>0.472</c:v>
                </c:pt>
                <c:pt idx="473">
                  <c:v>0.473</c:v>
                </c:pt>
                <c:pt idx="474">
                  <c:v>0.474</c:v>
                </c:pt>
                <c:pt idx="475">
                  <c:v>0.475</c:v>
                </c:pt>
                <c:pt idx="476">
                  <c:v>0.476</c:v>
                </c:pt>
                <c:pt idx="477">
                  <c:v>0.477</c:v>
                </c:pt>
                <c:pt idx="478">
                  <c:v>0.478</c:v>
                </c:pt>
                <c:pt idx="479">
                  <c:v>0.479</c:v>
                </c:pt>
                <c:pt idx="480">
                  <c:v>0.48</c:v>
                </c:pt>
                <c:pt idx="481">
                  <c:v>0.481</c:v>
                </c:pt>
                <c:pt idx="482">
                  <c:v>0.482</c:v>
                </c:pt>
                <c:pt idx="483">
                  <c:v>0.483</c:v>
                </c:pt>
                <c:pt idx="484">
                  <c:v>0.484</c:v>
                </c:pt>
                <c:pt idx="485">
                  <c:v>0.485</c:v>
                </c:pt>
                <c:pt idx="486">
                  <c:v>0.486</c:v>
                </c:pt>
                <c:pt idx="487">
                  <c:v>0.487</c:v>
                </c:pt>
                <c:pt idx="488">
                  <c:v>0.488</c:v>
                </c:pt>
                <c:pt idx="489">
                  <c:v>0.489</c:v>
                </c:pt>
                <c:pt idx="490">
                  <c:v>0.49</c:v>
                </c:pt>
                <c:pt idx="491">
                  <c:v>0.491</c:v>
                </c:pt>
                <c:pt idx="492">
                  <c:v>0.492</c:v>
                </c:pt>
                <c:pt idx="493">
                  <c:v>0.493</c:v>
                </c:pt>
                <c:pt idx="494">
                  <c:v>0.494</c:v>
                </c:pt>
                <c:pt idx="495">
                  <c:v>0.495</c:v>
                </c:pt>
                <c:pt idx="496">
                  <c:v>0.496</c:v>
                </c:pt>
                <c:pt idx="497">
                  <c:v>0.497</c:v>
                </c:pt>
                <c:pt idx="498">
                  <c:v>0.498</c:v>
                </c:pt>
                <c:pt idx="499">
                  <c:v>0.499</c:v>
                </c:pt>
                <c:pt idx="500">
                  <c:v>0.5</c:v>
                </c:pt>
                <c:pt idx="501">
                  <c:v>0.51</c:v>
                </c:pt>
                <c:pt idx="502">
                  <c:v>0.52</c:v>
                </c:pt>
                <c:pt idx="503">
                  <c:v>0.53</c:v>
                </c:pt>
                <c:pt idx="504">
                  <c:v>0.54</c:v>
                </c:pt>
                <c:pt idx="505">
                  <c:v>0.55</c:v>
                </c:pt>
                <c:pt idx="506">
                  <c:v>0.56</c:v>
                </c:pt>
                <c:pt idx="507">
                  <c:v>0.57</c:v>
                </c:pt>
                <c:pt idx="508">
                  <c:v>0.58</c:v>
                </c:pt>
                <c:pt idx="509">
                  <c:v>0.59</c:v>
                </c:pt>
                <c:pt idx="510">
                  <c:v>0.6</c:v>
                </c:pt>
                <c:pt idx="511">
                  <c:v>0.61</c:v>
                </c:pt>
                <c:pt idx="512">
                  <c:v>0.62</c:v>
                </c:pt>
                <c:pt idx="513">
                  <c:v>0.63</c:v>
                </c:pt>
                <c:pt idx="514">
                  <c:v>0.64</c:v>
                </c:pt>
                <c:pt idx="515">
                  <c:v>0.65</c:v>
                </c:pt>
                <c:pt idx="516">
                  <c:v>0.66</c:v>
                </c:pt>
                <c:pt idx="517">
                  <c:v>0.67</c:v>
                </c:pt>
                <c:pt idx="518">
                  <c:v>0.68</c:v>
                </c:pt>
                <c:pt idx="519">
                  <c:v>0.69</c:v>
                </c:pt>
                <c:pt idx="520">
                  <c:v>0.7</c:v>
                </c:pt>
                <c:pt idx="521">
                  <c:v>0.71</c:v>
                </c:pt>
                <c:pt idx="522">
                  <c:v>0.72</c:v>
                </c:pt>
                <c:pt idx="523">
                  <c:v>0.73</c:v>
                </c:pt>
                <c:pt idx="524">
                  <c:v>0.74</c:v>
                </c:pt>
                <c:pt idx="525">
                  <c:v>0.75</c:v>
                </c:pt>
                <c:pt idx="526">
                  <c:v>0.76</c:v>
                </c:pt>
                <c:pt idx="527">
                  <c:v>0.77</c:v>
                </c:pt>
                <c:pt idx="528">
                  <c:v>0.78</c:v>
                </c:pt>
                <c:pt idx="529">
                  <c:v>0.79</c:v>
                </c:pt>
                <c:pt idx="530">
                  <c:v>0.8</c:v>
                </c:pt>
                <c:pt idx="531">
                  <c:v>0.81</c:v>
                </c:pt>
                <c:pt idx="532">
                  <c:v>0.82</c:v>
                </c:pt>
                <c:pt idx="533">
                  <c:v>0.83</c:v>
                </c:pt>
                <c:pt idx="534">
                  <c:v>0.84</c:v>
                </c:pt>
                <c:pt idx="535">
                  <c:v>0.85</c:v>
                </c:pt>
                <c:pt idx="536">
                  <c:v>0.86</c:v>
                </c:pt>
                <c:pt idx="537">
                  <c:v>0.87</c:v>
                </c:pt>
                <c:pt idx="538">
                  <c:v>0.88</c:v>
                </c:pt>
                <c:pt idx="539">
                  <c:v>0.89</c:v>
                </c:pt>
                <c:pt idx="540">
                  <c:v>0.9</c:v>
                </c:pt>
                <c:pt idx="541">
                  <c:v>0.91</c:v>
                </c:pt>
                <c:pt idx="542">
                  <c:v>0.92</c:v>
                </c:pt>
                <c:pt idx="543">
                  <c:v>0.93</c:v>
                </c:pt>
                <c:pt idx="544">
                  <c:v>0.94</c:v>
                </c:pt>
                <c:pt idx="545">
                  <c:v>0.95</c:v>
                </c:pt>
                <c:pt idx="546">
                  <c:v>0.96</c:v>
                </c:pt>
                <c:pt idx="547">
                  <c:v>0.97</c:v>
                </c:pt>
                <c:pt idx="548">
                  <c:v>0.98</c:v>
                </c:pt>
                <c:pt idx="549">
                  <c:v>0.99</c:v>
                </c:pt>
                <c:pt idx="550">
                  <c:v>1.0</c:v>
                </c:pt>
                <c:pt idx="551">
                  <c:v>1.01</c:v>
                </c:pt>
                <c:pt idx="552">
                  <c:v>1.02</c:v>
                </c:pt>
                <c:pt idx="553">
                  <c:v>1.03</c:v>
                </c:pt>
                <c:pt idx="554">
                  <c:v>1.04</c:v>
                </c:pt>
                <c:pt idx="555">
                  <c:v>1.05</c:v>
                </c:pt>
                <c:pt idx="556">
                  <c:v>1.06</c:v>
                </c:pt>
                <c:pt idx="557">
                  <c:v>1.07</c:v>
                </c:pt>
                <c:pt idx="558">
                  <c:v>1.08</c:v>
                </c:pt>
                <c:pt idx="559">
                  <c:v>1.09</c:v>
                </c:pt>
                <c:pt idx="560">
                  <c:v>1.1</c:v>
                </c:pt>
                <c:pt idx="561">
                  <c:v>1.11</c:v>
                </c:pt>
                <c:pt idx="562">
                  <c:v>1.12</c:v>
                </c:pt>
                <c:pt idx="563">
                  <c:v>1.13</c:v>
                </c:pt>
                <c:pt idx="564">
                  <c:v>1.14</c:v>
                </c:pt>
                <c:pt idx="565">
                  <c:v>1.15</c:v>
                </c:pt>
                <c:pt idx="566">
                  <c:v>1.16</c:v>
                </c:pt>
                <c:pt idx="567">
                  <c:v>1.17</c:v>
                </c:pt>
                <c:pt idx="568">
                  <c:v>1.18</c:v>
                </c:pt>
                <c:pt idx="569">
                  <c:v>1.19</c:v>
                </c:pt>
                <c:pt idx="570">
                  <c:v>1.2</c:v>
                </c:pt>
                <c:pt idx="571">
                  <c:v>1.21</c:v>
                </c:pt>
                <c:pt idx="572">
                  <c:v>1.22</c:v>
                </c:pt>
                <c:pt idx="573">
                  <c:v>1.23</c:v>
                </c:pt>
                <c:pt idx="574">
                  <c:v>1.24</c:v>
                </c:pt>
                <c:pt idx="575">
                  <c:v>1.25</c:v>
                </c:pt>
                <c:pt idx="576">
                  <c:v>1.26</c:v>
                </c:pt>
                <c:pt idx="577">
                  <c:v>1.27</c:v>
                </c:pt>
                <c:pt idx="578">
                  <c:v>1.28</c:v>
                </c:pt>
                <c:pt idx="579">
                  <c:v>1.29</c:v>
                </c:pt>
                <c:pt idx="580">
                  <c:v>1.3</c:v>
                </c:pt>
                <c:pt idx="581">
                  <c:v>1.31</c:v>
                </c:pt>
                <c:pt idx="582">
                  <c:v>1.32</c:v>
                </c:pt>
                <c:pt idx="583">
                  <c:v>1.33</c:v>
                </c:pt>
                <c:pt idx="584">
                  <c:v>1.34</c:v>
                </c:pt>
                <c:pt idx="585">
                  <c:v>1.35</c:v>
                </c:pt>
                <c:pt idx="586">
                  <c:v>1.36</c:v>
                </c:pt>
                <c:pt idx="587">
                  <c:v>1.37</c:v>
                </c:pt>
                <c:pt idx="588">
                  <c:v>1.38</c:v>
                </c:pt>
                <c:pt idx="589">
                  <c:v>1.39</c:v>
                </c:pt>
                <c:pt idx="590">
                  <c:v>1.4</c:v>
                </c:pt>
                <c:pt idx="591">
                  <c:v>1.41</c:v>
                </c:pt>
                <c:pt idx="592">
                  <c:v>1.42</c:v>
                </c:pt>
                <c:pt idx="593">
                  <c:v>1.43</c:v>
                </c:pt>
                <c:pt idx="594">
                  <c:v>1.44</c:v>
                </c:pt>
                <c:pt idx="595">
                  <c:v>1.45</c:v>
                </c:pt>
                <c:pt idx="596">
                  <c:v>1.46</c:v>
                </c:pt>
                <c:pt idx="597">
                  <c:v>1.47</c:v>
                </c:pt>
                <c:pt idx="598">
                  <c:v>1.48</c:v>
                </c:pt>
                <c:pt idx="599">
                  <c:v>1.49</c:v>
                </c:pt>
                <c:pt idx="600">
                  <c:v>1.5</c:v>
                </c:pt>
                <c:pt idx="601">
                  <c:v>1.51</c:v>
                </c:pt>
                <c:pt idx="602">
                  <c:v>1.52</c:v>
                </c:pt>
                <c:pt idx="603">
                  <c:v>1.53</c:v>
                </c:pt>
                <c:pt idx="604">
                  <c:v>1.54</c:v>
                </c:pt>
                <c:pt idx="605">
                  <c:v>1.55</c:v>
                </c:pt>
                <c:pt idx="606">
                  <c:v>1.56</c:v>
                </c:pt>
                <c:pt idx="607">
                  <c:v>1.57</c:v>
                </c:pt>
                <c:pt idx="608">
                  <c:v>1.58</c:v>
                </c:pt>
                <c:pt idx="609">
                  <c:v>1.59</c:v>
                </c:pt>
                <c:pt idx="610">
                  <c:v>1.6</c:v>
                </c:pt>
                <c:pt idx="611">
                  <c:v>1.61</c:v>
                </c:pt>
                <c:pt idx="612">
                  <c:v>1.62</c:v>
                </c:pt>
                <c:pt idx="613">
                  <c:v>1.63</c:v>
                </c:pt>
                <c:pt idx="614">
                  <c:v>1.64</c:v>
                </c:pt>
                <c:pt idx="615">
                  <c:v>1.65</c:v>
                </c:pt>
                <c:pt idx="616">
                  <c:v>1.66</c:v>
                </c:pt>
                <c:pt idx="617">
                  <c:v>1.67</c:v>
                </c:pt>
                <c:pt idx="618">
                  <c:v>1.68</c:v>
                </c:pt>
                <c:pt idx="619">
                  <c:v>1.69</c:v>
                </c:pt>
                <c:pt idx="620">
                  <c:v>1.7</c:v>
                </c:pt>
                <c:pt idx="621">
                  <c:v>1.71</c:v>
                </c:pt>
                <c:pt idx="622">
                  <c:v>1.72</c:v>
                </c:pt>
                <c:pt idx="623">
                  <c:v>1.73</c:v>
                </c:pt>
                <c:pt idx="624">
                  <c:v>1.74</c:v>
                </c:pt>
                <c:pt idx="625">
                  <c:v>1.75</c:v>
                </c:pt>
                <c:pt idx="626">
                  <c:v>1.76</c:v>
                </c:pt>
                <c:pt idx="627">
                  <c:v>1.77</c:v>
                </c:pt>
                <c:pt idx="628">
                  <c:v>1.78</c:v>
                </c:pt>
                <c:pt idx="629">
                  <c:v>1.79</c:v>
                </c:pt>
                <c:pt idx="630">
                  <c:v>1.8</c:v>
                </c:pt>
                <c:pt idx="631">
                  <c:v>1.81</c:v>
                </c:pt>
                <c:pt idx="632">
                  <c:v>1.82</c:v>
                </c:pt>
                <c:pt idx="633">
                  <c:v>1.83</c:v>
                </c:pt>
                <c:pt idx="634">
                  <c:v>1.84</c:v>
                </c:pt>
                <c:pt idx="635">
                  <c:v>1.85</c:v>
                </c:pt>
                <c:pt idx="636">
                  <c:v>1.86</c:v>
                </c:pt>
                <c:pt idx="637">
                  <c:v>1.87</c:v>
                </c:pt>
                <c:pt idx="638">
                  <c:v>1.88</c:v>
                </c:pt>
                <c:pt idx="639">
                  <c:v>1.89</c:v>
                </c:pt>
                <c:pt idx="640">
                  <c:v>1.9</c:v>
                </c:pt>
                <c:pt idx="641">
                  <c:v>1.91</c:v>
                </c:pt>
                <c:pt idx="642">
                  <c:v>1.92</c:v>
                </c:pt>
                <c:pt idx="643">
                  <c:v>1.93</c:v>
                </c:pt>
                <c:pt idx="644">
                  <c:v>1.94</c:v>
                </c:pt>
                <c:pt idx="645">
                  <c:v>1.95</c:v>
                </c:pt>
                <c:pt idx="646">
                  <c:v>1.96</c:v>
                </c:pt>
                <c:pt idx="647">
                  <c:v>1.97</c:v>
                </c:pt>
                <c:pt idx="648">
                  <c:v>1.98</c:v>
                </c:pt>
                <c:pt idx="649">
                  <c:v>1.99</c:v>
                </c:pt>
                <c:pt idx="650">
                  <c:v>2.0</c:v>
                </c:pt>
              </c:numCache>
            </c:numRef>
          </c:xVal>
          <c:yVal>
            <c:numRef>
              <c:f>'25 meV'!$AM$1:$AM$651</c:f>
              <c:numCache>
                <c:formatCode>0.00E+00</c:formatCode>
                <c:ptCount val="651"/>
                <c:pt idx="0">
                  <c:v>2.5911495E-12</c:v>
                </c:pt>
                <c:pt idx="1">
                  <c:v>3.0369912E-9</c:v>
                </c:pt>
                <c:pt idx="2">
                  <c:v>6.0721476E-9</c:v>
                </c:pt>
                <c:pt idx="3">
                  <c:v>9.1078641E-9</c:v>
                </c:pt>
                <c:pt idx="4">
                  <c:v>1.2144421E-8</c:v>
                </c:pt>
                <c:pt idx="5">
                  <c:v>1.51821E-8</c:v>
                </c:pt>
                <c:pt idx="6">
                  <c:v>1.8221182E-8</c:v>
                </c:pt>
                <c:pt idx="7">
                  <c:v>2.1261949E-8</c:v>
                </c:pt>
                <c:pt idx="8">
                  <c:v>2.4304684E-8</c:v>
                </c:pt>
                <c:pt idx="9">
                  <c:v>2.7349669E-8</c:v>
                </c:pt>
                <c:pt idx="10">
                  <c:v>3.0397192E-8</c:v>
                </c:pt>
                <c:pt idx="11">
                  <c:v>3.3447535E-8</c:v>
                </c:pt>
                <c:pt idx="12">
                  <c:v>3.6500988E-8</c:v>
                </c:pt>
                <c:pt idx="13">
                  <c:v>3.955784E-8</c:v>
                </c:pt>
                <c:pt idx="14">
                  <c:v>4.2618379E-8</c:v>
                </c:pt>
                <c:pt idx="15">
                  <c:v>4.5682899E-8</c:v>
                </c:pt>
                <c:pt idx="16">
                  <c:v>4.8751692E-8</c:v>
                </c:pt>
                <c:pt idx="17">
                  <c:v>5.1825055E-8</c:v>
                </c:pt>
                <c:pt idx="18">
                  <c:v>5.4903286E-8</c:v>
                </c:pt>
                <c:pt idx="19">
                  <c:v>5.7986686E-8</c:v>
                </c:pt>
                <c:pt idx="20">
                  <c:v>6.1075556E-8</c:v>
                </c:pt>
                <c:pt idx="21">
                  <c:v>6.4170203E-8</c:v>
                </c:pt>
                <c:pt idx="22">
                  <c:v>6.7270935E-8</c:v>
                </c:pt>
                <c:pt idx="23">
                  <c:v>7.0378063E-8</c:v>
                </c:pt>
                <c:pt idx="24">
                  <c:v>7.3491901E-8</c:v>
                </c:pt>
                <c:pt idx="25">
                  <c:v>7.6612767E-8</c:v>
                </c:pt>
                <c:pt idx="26">
                  <c:v>7.9740981E-8</c:v>
                </c:pt>
                <c:pt idx="27">
                  <c:v>8.2876869E-8</c:v>
                </c:pt>
                <c:pt idx="28">
                  <c:v>8.6020758E-8</c:v>
                </c:pt>
                <c:pt idx="29">
                  <c:v>8.9172982E-8</c:v>
                </c:pt>
                <c:pt idx="30">
                  <c:v>9.2333875E-8</c:v>
                </c:pt>
                <c:pt idx="31">
                  <c:v>9.5503781E-8</c:v>
                </c:pt>
                <c:pt idx="32">
                  <c:v>9.8683043E-8</c:v>
                </c:pt>
                <c:pt idx="33">
                  <c:v>1.0187201E-7</c:v>
                </c:pt>
                <c:pt idx="34">
                  <c:v>1.0507104E-7</c:v>
                </c:pt>
                <c:pt idx="35">
                  <c:v>1.082805E-7</c:v>
                </c:pt>
                <c:pt idx="36">
                  <c:v>1.1150074E-7</c:v>
                </c:pt>
                <c:pt idx="37">
                  <c:v>1.1473214E-7</c:v>
                </c:pt>
                <c:pt idx="38">
                  <c:v>1.1797508E-7</c:v>
                </c:pt>
                <c:pt idx="39">
                  <c:v>1.2122994E-7</c:v>
                </c:pt>
                <c:pt idx="40">
                  <c:v>1.2449711E-7</c:v>
                </c:pt>
                <c:pt idx="41">
                  <c:v>1.2777699E-7</c:v>
                </c:pt>
                <c:pt idx="42">
                  <c:v>1.3106998E-7</c:v>
                </c:pt>
                <c:pt idx="43">
                  <c:v>1.3437649E-7</c:v>
                </c:pt>
                <c:pt idx="44">
                  <c:v>1.3769694E-7</c:v>
                </c:pt>
                <c:pt idx="45">
                  <c:v>1.4103175E-7</c:v>
                </c:pt>
                <c:pt idx="46">
                  <c:v>1.4438136E-7</c:v>
                </c:pt>
                <c:pt idx="47">
                  <c:v>1.4774621E-7</c:v>
                </c:pt>
                <c:pt idx="48">
                  <c:v>1.5112676E-7</c:v>
                </c:pt>
                <c:pt idx="49">
                  <c:v>1.5452345E-7</c:v>
                </c:pt>
                <c:pt idx="50">
                  <c:v>1.5793677E-7</c:v>
                </c:pt>
                <c:pt idx="51">
                  <c:v>1.6136719E-7</c:v>
                </c:pt>
                <c:pt idx="52">
                  <c:v>1.648152E-7</c:v>
                </c:pt>
                <c:pt idx="53">
                  <c:v>1.682813E-7</c:v>
                </c:pt>
                <c:pt idx="54">
                  <c:v>1.7176601E-7</c:v>
                </c:pt>
                <c:pt idx="55">
                  <c:v>1.7526984E-7</c:v>
                </c:pt>
                <c:pt idx="56">
                  <c:v>1.7879333E-7</c:v>
                </c:pt>
                <c:pt idx="57">
                  <c:v>1.8233702E-7</c:v>
                </c:pt>
                <c:pt idx="58">
                  <c:v>1.8590149E-7</c:v>
                </c:pt>
                <c:pt idx="59">
                  <c:v>1.8948729E-7</c:v>
                </c:pt>
                <c:pt idx="60">
                  <c:v>1.9309502E-7</c:v>
                </c:pt>
                <c:pt idx="61">
                  <c:v>1.9672528E-7</c:v>
                </c:pt>
                <c:pt idx="62">
                  <c:v>2.0037869E-7</c:v>
                </c:pt>
                <c:pt idx="63">
                  <c:v>2.0405587E-7</c:v>
                </c:pt>
                <c:pt idx="64">
                  <c:v>2.0775749E-7</c:v>
                </c:pt>
                <c:pt idx="65">
                  <c:v>2.1148419E-7</c:v>
                </c:pt>
                <c:pt idx="66">
                  <c:v>2.1523668E-7</c:v>
                </c:pt>
                <c:pt idx="67">
                  <c:v>2.1901564E-7</c:v>
                </c:pt>
                <c:pt idx="68">
                  <c:v>2.2282181E-7</c:v>
                </c:pt>
                <c:pt idx="69">
                  <c:v>2.2665591E-7</c:v>
                </c:pt>
                <c:pt idx="70">
                  <c:v>2.3051872E-7</c:v>
                </c:pt>
                <c:pt idx="71">
                  <c:v>2.3441102E-7</c:v>
                </c:pt>
                <c:pt idx="72">
                  <c:v>2.3833362E-7</c:v>
                </c:pt>
                <c:pt idx="73">
                  <c:v>2.4228733E-7</c:v>
                </c:pt>
                <c:pt idx="74">
                  <c:v>2.4627303E-7</c:v>
                </c:pt>
                <c:pt idx="75">
                  <c:v>2.5029159E-7</c:v>
                </c:pt>
                <c:pt idx="76">
                  <c:v>2.5434391E-7</c:v>
                </c:pt>
                <c:pt idx="77">
                  <c:v>2.5843094E-7</c:v>
                </c:pt>
                <c:pt idx="78">
                  <c:v>2.6255363E-7</c:v>
                </c:pt>
                <c:pt idx="79">
                  <c:v>2.6671299E-7</c:v>
                </c:pt>
                <c:pt idx="80">
                  <c:v>2.7091004E-7</c:v>
                </c:pt>
                <c:pt idx="81">
                  <c:v>2.7514583E-7</c:v>
                </c:pt>
                <c:pt idx="82">
                  <c:v>2.7942148E-7</c:v>
                </c:pt>
                <c:pt idx="83">
                  <c:v>2.837381E-7</c:v>
                </c:pt>
                <c:pt idx="84">
                  <c:v>2.8809687E-7</c:v>
                </c:pt>
                <c:pt idx="85">
                  <c:v>2.92499E-7</c:v>
                </c:pt>
                <c:pt idx="86">
                  <c:v>2.9694575E-7</c:v>
                </c:pt>
                <c:pt idx="87">
                  <c:v>3.014384E-7</c:v>
                </c:pt>
                <c:pt idx="88">
                  <c:v>3.0597831E-7</c:v>
                </c:pt>
                <c:pt idx="89">
                  <c:v>3.1056687E-7</c:v>
                </c:pt>
                <c:pt idx="90">
                  <c:v>3.1520551E-7</c:v>
                </c:pt>
                <c:pt idx="91">
                  <c:v>3.1989574E-7</c:v>
                </c:pt>
                <c:pt idx="92">
                  <c:v>3.246391E-7</c:v>
                </c:pt>
                <c:pt idx="93">
                  <c:v>3.2943721E-7</c:v>
                </c:pt>
                <c:pt idx="94">
                  <c:v>3.3429175E-7</c:v>
                </c:pt>
                <c:pt idx="95">
                  <c:v>3.3920445E-7</c:v>
                </c:pt>
                <c:pt idx="96">
                  <c:v>3.4417712E-7</c:v>
                </c:pt>
                <c:pt idx="97">
                  <c:v>3.4921164E-7</c:v>
                </c:pt>
                <c:pt idx="98">
                  <c:v>3.5430997E-7</c:v>
                </c:pt>
                <c:pt idx="99">
                  <c:v>3.5947415E-7</c:v>
                </c:pt>
                <c:pt idx="100">
                  <c:v>3.647063E-7</c:v>
                </c:pt>
                <c:pt idx="101">
                  <c:v>3.7000864E-7</c:v>
                </c:pt>
                <c:pt idx="102">
                  <c:v>3.7538347E-7</c:v>
                </c:pt>
                <c:pt idx="103">
                  <c:v>3.808332E-7</c:v>
                </c:pt>
                <c:pt idx="104">
                  <c:v>3.8636036E-7</c:v>
                </c:pt>
                <c:pt idx="105">
                  <c:v>3.9196757E-7</c:v>
                </c:pt>
                <c:pt idx="106">
                  <c:v>3.9765758E-7</c:v>
                </c:pt>
                <c:pt idx="107">
                  <c:v>4.0343327E-7</c:v>
                </c:pt>
                <c:pt idx="108">
                  <c:v>4.0929764E-7</c:v>
                </c:pt>
                <c:pt idx="109">
                  <c:v>4.1525386E-7</c:v>
                </c:pt>
                <c:pt idx="110">
                  <c:v>4.2130522E-7</c:v>
                </c:pt>
                <c:pt idx="111">
                  <c:v>4.2745521E-7</c:v>
                </c:pt>
                <c:pt idx="112">
                  <c:v>4.3370746E-7</c:v>
                </c:pt>
                <c:pt idx="113">
                  <c:v>4.4006579E-7</c:v>
                </c:pt>
                <c:pt idx="114">
                  <c:v>4.4653424E-7</c:v>
                </c:pt>
                <c:pt idx="115">
                  <c:v>4.5311703E-7</c:v>
                </c:pt>
                <c:pt idx="116">
                  <c:v>4.5981861E-7</c:v>
                </c:pt>
                <c:pt idx="117">
                  <c:v>4.666437E-7</c:v>
                </c:pt>
                <c:pt idx="118">
                  <c:v>4.7359724E-7</c:v>
                </c:pt>
                <c:pt idx="119">
                  <c:v>4.8068447E-7</c:v>
                </c:pt>
                <c:pt idx="120">
                  <c:v>4.8791091E-7</c:v>
                </c:pt>
                <c:pt idx="121">
                  <c:v>4.9528241E-7</c:v>
                </c:pt>
                <c:pt idx="122">
                  <c:v>5.0280516E-7</c:v>
                </c:pt>
                <c:pt idx="123">
                  <c:v>5.1048572E-7</c:v>
                </c:pt>
                <c:pt idx="124">
                  <c:v>5.1833105E-7</c:v>
                </c:pt>
                <c:pt idx="125">
                  <c:v>5.2634854E-7</c:v>
                </c:pt>
                <c:pt idx="126">
                  <c:v>5.3454605E-7</c:v>
                </c:pt>
                <c:pt idx="127">
                  <c:v>5.4293194E-7</c:v>
                </c:pt>
                <c:pt idx="128">
                  <c:v>5.5151512E-7</c:v>
                </c:pt>
                <c:pt idx="129">
                  <c:v>5.603051E-7</c:v>
                </c:pt>
                <c:pt idx="130">
                  <c:v>5.6931203E-7</c:v>
                </c:pt>
                <c:pt idx="131">
                  <c:v>5.7854678E-7</c:v>
                </c:pt>
                <c:pt idx="132">
                  <c:v>5.8802098E-7</c:v>
                </c:pt>
                <c:pt idx="133">
                  <c:v>5.9774712E-7</c:v>
                </c:pt>
                <c:pt idx="134">
                  <c:v>6.077386E-7</c:v>
                </c:pt>
                <c:pt idx="135">
                  <c:v>6.1800985E-7</c:v>
                </c:pt>
                <c:pt idx="136">
                  <c:v>6.285764E-7</c:v>
                </c:pt>
                <c:pt idx="137">
                  <c:v>6.3945505E-7</c:v>
                </c:pt>
                <c:pt idx="138">
                  <c:v>6.5066393E-7</c:v>
                </c:pt>
                <c:pt idx="139">
                  <c:v>6.622227E-7</c:v>
                </c:pt>
                <c:pt idx="140">
                  <c:v>6.7415269E-7</c:v>
                </c:pt>
                <c:pt idx="141">
                  <c:v>6.8647709E-7</c:v>
                </c:pt>
                <c:pt idx="142">
                  <c:v>6.992212E-7</c:v>
                </c:pt>
                <c:pt idx="143">
                  <c:v>7.1241263E-7</c:v>
                </c:pt>
                <c:pt idx="144">
                  <c:v>7.2608162E-7</c:v>
                </c:pt>
                <c:pt idx="145">
                  <c:v>7.4026136E-7</c:v>
                </c:pt>
                <c:pt idx="146">
                  <c:v>7.5498835E-7</c:v>
                </c:pt>
                <c:pt idx="147">
                  <c:v>7.703029E-7</c:v>
                </c:pt>
                <c:pt idx="148">
                  <c:v>7.8624959E-7</c:v>
                </c:pt>
                <c:pt idx="149">
                  <c:v>8.0287792E-7</c:v>
                </c:pt>
                <c:pt idx="150">
                  <c:v>8.20243E-7</c:v>
                </c:pt>
                <c:pt idx="151">
                  <c:v>8.3840645E-7</c:v>
                </c:pt>
                <c:pt idx="152">
                  <c:v>8.5743735E-7</c:v>
                </c:pt>
                <c:pt idx="153">
                  <c:v>8.7741354E-7</c:v>
                </c:pt>
                <c:pt idx="154">
                  <c:v>8.9842303E-7</c:v>
                </c:pt>
                <c:pt idx="155">
                  <c:v>9.2056587E-7</c:v>
                </c:pt>
                <c:pt idx="156">
                  <c:v>9.4395627E-7</c:v>
                </c:pt>
                <c:pt idx="157">
                  <c:v>9.6872542E-7</c:v>
                </c:pt>
                <c:pt idx="158">
                  <c:v>9.9502485E-7</c:v>
                </c:pt>
                <c:pt idx="159">
                  <c:v>1.0230307E-6</c:v>
                </c:pt>
                <c:pt idx="160">
                  <c:v>1.0529494E-6</c:v>
                </c:pt>
                <c:pt idx="161">
                  <c:v>1.0850247E-6</c:v>
                </c:pt>
                <c:pt idx="162">
                  <c:v>1.1195471E-6</c:v>
                </c:pt>
                <c:pt idx="163">
                  <c:v>1.1568665E-6</c:v>
                </c:pt>
                <c:pt idx="164">
                  <c:v>1.1974101E-6</c:v>
                </c:pt>
                <c:pt idx="165">
                  <c:v>1.2417067E-6</c:v>
                </c:pt>
                <c:pt idx="166">
                  <c:v>1.2904235E-6</c:v>
                </c:pt>
                <c:pt idx="167">
                  <c:v>1.3444213E-6</c:v>
                </c:pt>
                <c:pt idx="168">
                  <c:v>1.4048429E-6</c:v>
                </c:pt>
                <c:pt idx="169">
                  <c:v>1.4732622E-6</c:v>
                </c:pt>
                <c:pt idx="170">
                  <c:v>1.55195E-6</c:v>
                </c:pt>
                <c:pt idx="171">
                  <c:v>1.644382E-6</c:v>
                </c:pt>
                <c:pt idx="172">
                  <c:v>1.7562785E-6</c:v>
                </c:pt>
                <c:pt idx="173">
                  <c:v>1.8978961E-6</c:v>
                </c:pt>
                <c:pt idx="174">
                  <c:v>2.0895051E-6</c:v>
                </c:pt>
                <c:pt idx="175">
                  <c:v>2.3756611E-6</c:v>
                </c:pt>
                <c:pt idx="176">
                  <c:v>2.8662721E-6</c:v>
                </c:pt>
                <c:pt idx="177">
                  <c:v>3.8695958E-6</c:v>
                </c:pt>
                <c:pt idx="178">
                  <c:v>6.3929645E-6</c:v>
                </c:pt>
                <c:pt idx="179">
                  <c:v>1.4463012E-5</c:v>
                </c:pt>
                <c:pt idx="180">
                  <c:v>4.9932237E-5</c:v>
                </c:pt>
                <c:pt idx="181" formatCode="General">
                  <c:v>0.00027023113</c:v>
                </c:pt>
                <c:pt idx="182" formatCode="General">
                  <c:v>0.0052242433</c:v>
                </c:pt>
                <c:pt idx="183" formatCode="General">
                  <c:v>0.0015608167</c:v>
                </c:pt>
                <c:pt idx="184" formatCode="General">
                  <c:v>0.00093905684</c:v>
                </c:pt>
                <c:pt idx="185" formatCode="General">
                  <c:v>0.0011397942</c:v>
                </c:pt>
                <c:pt idx="186" formatCode="General">
                  <c:v>0.0020581244</c:v>
                </c:pt>
                <c:pt idx="187" formatCode="General">
                  <c:v>0.0040744944</c:v>
                </c:pt>
                <c:pt idx="188" formatCode="General">
                  <c:v>0.0041172412</c:v>
                </c:pt>
                <c:pt idx="189" formatCode="General">
                  <c:v>0.0025838246</c:v>
                </c:pt>
                <c:pt idx="190" formatCode="General">
                  <c:v>0.0018381922</c:v>
                </c:pt>
                <c:pt idx="191" formatCode="General">
                  <c:v>0.0016042109</c:v>
                </c:pt>
                <c:pt idx="192" formatCode="General">
                  <c:v>0.0016597745</c:v>
                </c:pt>
                <c:pt idx="193" formatCode="General">
                  <c:v>0.00195688</c:v>
                </c:pt>
                <c:pt idx="194" formatCode="General">
                  <c:v>0.0024976894</c:v>
                </c:pt>
                <c:pt idx="195" formatCode="General">
                  <c:v>0.0031564655</c:v>
                </c:pt>
                <c:pt idx="196" formatCode="General">
                  <c:v>0.0034970272</c:v>
                </c:pt>
                <c:pt idx="197" formatCode="General">
                  <c:v>0.0032304242</c:v>
                </c:pt>
                <c:pt idx="198" formatCode="General">
                  <c:v>0.0026948687</c:v>
                </c:pt>
                <c:pt idx="199" formatCode="General">
                  <c:v>0.0022452138</c:v>
                </c:pt>
                <c:pt idx="200" formatCode="General">
                  <c:v>0.0019669884</c:v>
                </c:pt>
                <c:pt idx="201" formatCode="General">
                  <c:v>0.0018390819</c:v>
                </c:pt>
                <c:pt idx="202" formatCode="General">
                  <c:v>0.0018320095</c:v>
                </c:pt>
                <c:pt idx="203" formatCode="General">
                  <c:v>0.0019263058</c:v>
                </c:pt>
                <c:pt idx="204" formatCode="General">
                  <c:v>0.0021053298</c:v>
                </c:pt>
                <c:pt idx="205" formatCode="General">
                  <c:v>0.0023385677</c:v>
                </c:pt>
                <c:pt idx="206" formatCode="General">
                  <c:v>0.0025638696</c:v>
                </c:pt>
                <c:pt idx="207" formatCode="General">
                  <c:v>0.0026938543</c:v>
                </c:pt>
                <c:pt idx="208" formatCode="General">
                  <c:v>0.0026692719</c:v>
                </c:pt>
                <c:pt idx="209" formatCode="General">
                  <c:v>0.0025102937</c:v>
                </c:pt>
                <c:pt idx="210" formatCode="General">
                  <c:v>0.0022921398</c:v>
                </c:pt>
                <c:pt idx="211" formatCode="General">
                  <c:v>0.0020834523</c:v>
                </c:pt>
                <c:pt idx="212" formatCode="General">
                  <c:v>0.001920002</c:v>
                </c:pt>
                <c:pt idx="213" formatCode="General">
                  <c:v>0.0018122892</c:v>
                </c:pt>
                <c:pt idx="214" formatCode="General">
                  <c:v>0.0017589244</c:v>
                </c:pt>
                <c:pt idx="215" formatCode="General">
                  <c:v>0.001754421</c:v>
                </c:pt>
                <c:pt idx="216" formatCode="General">
                  <c:v>0.0017916458</c:v>
                </c:pt>
                <c:pt idx="217" formatCode="General">
                  <c:v>0.0018611722</c:v>
                </c:pt>
                <c:pt idx="218" formatCode="General">
                  <c:v>0.0019493372</c:v>
                </c:pt>
                <c:pt idx="219" formatCode="General">
                  <c:v>0.002036967</c:v>
                </c:pt>
                <c:pt idx="220" formatCode="General">
                  <c:v>0.0021013512</c:v>
                </c:pt>
                <c:pt idx="221" formatCode="General">
                  <c:v>0.0021229492</c:v>
                </c:pt>
                <c:pt idx="222" formatCode="General">
                  <c:v>0.0020938901</c:v>
                </c:pt>
                <c:pt idx="223" formatCode="General">
                  <c:v>0.0020215016</c:v>
                </c:pt>
                <c:pt idx="224" formatCode="General">
                  <c:v>0.0019235605</c:v>
                </c:pt>
                <c:pt idx="225" formatCode="General">
                  <c:v>0.0018196465</c:v>
                </c:pt>
                <c:pt idx="226" formatCode="General">
                  <c:v>0.0017249472</c:v>
                </c:pt>
                <c:pt idx="227" formatCode="General">
                  <c:v>0.0016485335</c:v>
                </c:pt>
                <c:pt idx="228" formatCode="General">
                  <c:v>0.0015944087</c:v>
                </c:pt>
                <c:pt idx="229" formatCode="General">
                  <c:v>0.0015632131</c:v>
                </c:pt>
                <c:pt idx="230" formatCode="General">
                  <c:v>0.0015535012</c:v>
                </c:pt>
                <c:pt idx="231" formatCode="General">
                  <c:v>0.0015623647</c:v>
                </c:pt>
                <c:pt idx="232" formatCode="General">
                  <c:v>0.001585558</c:v>
                </c:pt>
                <c:pt idx="233" formatCode="General">
                  <c:v>0.0016174215</c:v>
                </c:pt>
                <c:pt idx="234" formatCode="General">
                  <c:v>0.0016509693</c:v>
                </c:pt>
                <c:pt idx="235" formatCode="General">
                  <c:v>0.0016785045</c:v>
                </c:pt>
                <c:pt idx="236" formatCode="General">
                  <c:v>0.001692929</c:v>
                </c:pt>
                <c:pt idx="237" formatCode="General">
                  <c:v>0.0016894507</c:v>
                </c:pt>
                <c:pt idx="238" formatCode="General">
                  <c:v>0.001666917</c:v>
                </c:pt>
                <c:pt idx="239" formatCode="General">
                  <c:v>0.0016280022</c:v>
                </c:pt>
                <c:pt idx="240" formatCode="General">
                  <c:v>0.00157812</c:v>
                </c:pt>
                <c:pt idx="241" formatCode="General">
                  <c:v>0.001523694</c:v>
                </c:pt>
                <c:pt idx="242" formatCode="General">
                  <c:v>0.0014706232</c:v>
                </c:pt>
                <c:pt idx="243" formatCode="General">
                  <c:v>0.001423412</c:v>
                </c:pt>
                <c:pt idx="244" formatCode="General">
                  <c:v>0.0013849483</c:v>
                </c:pt>
                <c:pt idx="245" formatCode="General">
                  <c:v>0.0013566666</c:v>
                </c:pt>
                <c:pt idx="246" formatCode="General">
                  <c:v>0.0013388338</c:v>
                </c:pt>
                <c:pt idx="247" formatCode="General">
                  <c:v>0.0013308022</c:v>
                </c:pt>
                <c:pt idx="248" formatCode="General">
                  <c:v>0.0013311767</c:v>
                </c:pt>
                <c:pt idx="249" formatCode="General">
                  <c:v>0.001337917</c:v>
                </c:pt>
                <c:pt idx="250" formatCode="General">
                  <c:v>0.0013484311</c:v>
                </c:pt>
                <c:pt idx="251" formatCode="General">
                  <c:v>0.0013597315</c:v>
                </c:pt>
                <c:pt idx="252" formatCode="General">
                  <c:v>0.0013687143</c:v>
                </c:pt>
                <c:pt idx="253" formatCode="General">
                  <c:v>0.0013725646</c:v>
                </c:pt>
                <c:pt idx="254" formatCode="General">
                  <c:v>0.0013692196</c:v>
                </c:pt>
                <c:pt idx="255" formatCode="General">
                  <c:v>0.0013577465</c:v>
                </c:pt>
                <c:pt idx="256" formatCode="General">
                  <c:v>0.0013384902</c:v>
                </c:pt>
                <c:pt idx="257" formatCode="General">
                  <c:v>0.0013129251</c:v>
                </c:pt>
                <c:pt idx="258" formatCode="General">
                  <c:v>0.0012832712</c:v>
                </c:pt>
                <c:pt idx="259" formatCode="General">
                  <c:v>0.0012520187</c:v>
                </c:pt>
                <c:pt idx="260" formatCode="General">
                  <c:v>0.0012215109</c:v>
                </c:pt>
                <c:pt idx="261" formatCode="General">
                  <c:v>0.0011936678</c:v>
                </c:pt>
                <c:pt idx="262" formatCode="General">
                  <c:v>0.0011698594</c:v>
                </c:pt>
                <c:pt idx="263" formatCode="General">
                  <c:v>0.0011508914</c:v>
                </c:pt>
                <c:pt idx="264" formatCode="General">
                  <c:v>0.0011370491</c:v>
                </c:pt>
                <c:pt idx="265" formatCode="General">
                  <c:v>0.0011281639</c:v>
                </c:pt>
                <c:pt idx="266" formatCode="General">
                  <c:v>0.0011236767</c:v>
                </c:pt>
                <c:pt idx="267" formatCode="General">
                  <c:v>0.001122699</c:v>
                </c:pt>
                <c:pt idx="268" formatCode="General">
                  <c:v>0.0011240761</c:v>
                </c:pt>
                <c:pt idx="269" formatCode="General">
                  <c:v>0.0011264704</c:v>
                </c:pt>
                <c:pt idx="270" formatCode="General">
                  <c:v>0.0011284724</c:v>
                </c:pt>
                <c:pt idx="271" formatCode="General">
                  <c:v>0.0011287447</c:v>
                </c:pt>
                <c:pt idx="272" formatCode="General">
                  <c:v>0.0011261812</c:v>
                </c:pt>
                <c:pt idx="273" formatCode="General">
                  <c:v>0.0011200538</c:v>
                </c:pt>
                <c:pt idx="274" formatCode="General">
                  <c:v>0.0011101087</c:v>
                </c:pt>
                <c:pt idx="275" formatCode="General">
                  <c:v>0.0010965843</c:v>
                </c:pt>
                <c:pt idx="276" formatCode="General">
                  <c:v>0.0010801444</c:v>
                </c:pt>
                <c:pt idx="277" formatCode="General">
                  <c:v>0.001061747</c:v>
                </c:pt>
                <c:pt idx="278" formatCode="General">
                  <c:v>0.0010424845</c:v>
                </c:pt>
                <c:pt idx="279" formatCode="General">
                  <c:v>0.0010234327</c:v>
                </c:pt>
                <c:pt idx="280" formatCode="General">
                  <c:v>0.0010055338</c:v>
                </c:pt>
                <c:pt idx="281" formatCode="General">
                  <c:v>0.00098952325</c:v>
                </c:pt>
                <c:pt idx="282" formatCode="General">
                  <c:v>0.00097589604</c:v>
                </c:pt>
                <c:pt idx="283" formatCode="General">
                  <c:v>0.00096490163</c:v>
                </c:pt>
                <c:pt idx="284" formatCode="General">
                  <c:v>0.00095655709</c:v>
                </c:pt>
                <c:pt idx="285" formatCode="General">
                  <c:v>0.00095066956</c:v>
                </c:pt>
                <c:pt idx="286" formatCode="General">
                  <c:v>0.00094686437</c:v>
                </c:pt>
                <c:pt idx="287" formatCode="General">
                  <c:v>0.00094461846</c:v>
                </c:pt>
                <c:pt idx="288" formatCode="General">
                  <c:v>0.00094330125</c:v>
                </c:pt>
                <c:pt idx="289" formatCode="General">
                  <c:v>0.00094222496</c:v>
                </c:pt>
                <c:pt idx="290" formatCode="General">
                  <c:v>0.00094070468</c:v>
                </c:pt>
                <c:pt idx="291" formatCode="General">
                  <c:v>0.00093812452</c:v>
                </c:pt>
                <c:pt idx="292" formatCode="General">
                  <c:v>0.0009340021</c:v>
                </c:pt>
                <c:pt idx="293" formatCode="General">
                  <c:v>0.00092804074</c:v>
                </c:pt>
                <c:pt idx="294" formatCode="General">
                  <c:v>0.00092015891</c:v>
                </c:pt>
                <c:pt idx="295" formatCode="General">
                  <c:v>0.00091049035</c:v>
                </c:pt>
                <c:pt idx="296" formatCode="General">
                  <c:v>0.00089935502</c:v>
                </c:pt>
                <c:pt idx="297" formatCode="General">
                  <c:v>0.00088720735</c:v>
                </c:pt>
                <c:pt idx="298" formatCode="General">
                  <c:v>0.0008745732</c:v>
                </c:pt>
                <c:pt idx="299" formatCode="General">
                  <c:v>0.00086198685</c:v>
                </c:pt>
                <c:pt idx="300" formatCode="General">
                  <c:v>0.00084993737</c:v>
                </c:pt>
                <c:pt idx="301" formatCode="General">
                  <c:v>0.00083882928</c:v>
                </c:pt>
                <c:pt idx="302" formatCode="General">
                  <c:v>0.00082895816</c:v>
                </c:pt>
                <c:pt idx="303" formatCode="General">
                  <c:v>0.0008204996</c:v>
                </c:pt>
                <c:pt idx="304" formatCode="General">
                  <c:v>0.00081350833</c:v>
                </c:pt>
                <c:pt idx="305" formatCode="General">
                  <c:v>0.0008079247</c:v>
                </c:pt>
                <c:pt idx="306" formatCode="General">
                  <c:v>0.00080358667</c:v>
                </c:pt>
                <c:pt idx="307" formatCode="General">
                  <c:v>0.00080024614</c:v>
                </c:pt>
                <c:pt idx="308" formatCode="General">
                  <c:v>0.00079758968</c:v>
                </c:pt>
                <c:pt idx="309" formatCode="General">
                  <c:v>0.00079526355</c:v>
                </c:pt>
                <c:pt idx="310" formatCode="General">
                  <c:v>0.00079290253</c:v>
                </c:pt>
                <c:pt idx="311" formatCode="General">
                  <c:v>0.00079016135</c:v>
                </c:pt>
                <c:pt idx="312" formatCode="General">
                  <c:v>0.00078674583</c:v>
                </c:pt>
                <c:pt idx="313" formatCode="General">
                  <c:v>0.00078244023</c:v>
                </c:pt>
                <c:pt idx="314" formatCode="General">
                  <c:v>0.00077712677</c:v>
                </c:pt>
                <c:pt idx="315" formatCode="General">
                  <c:v>0.00077079423</c:v>
                </c:pt>
                <c:pt idx="316" formatCode="General">
                  <c:v>0.00076353408</c:v>
                </c:pt>
                <c:pt idx="317" formatCode="General">
                  <c:v>0.00075552509</c:v>
                </c:pt>
                <c:pt idx="318" formatCode="General">
                  <c:v>0.00074700922</c:v>
                </c:pt>
                <c:pt idx="319" formatCode="General">
                  <c:v>0.00073826293</c:v>
                </c:pt>
                <c:pt idx="320" formatCode="General">
                  <c:v>0.00072956823</c:v>
                </c:pt>
                <c:pt idx="321" formatCode="General">
                  <c:v>0.00072118698</c:v>
                </c:pt>
                <c:pt idx="322" formatCode="General">
                  <c:v>0.00071334055</c:v>
                </c:pt>
                <c:pt idx="323" formatCode="General">
                  <c:v>0.00070619582</c:v>
                </c:pt>
                <c:pt idx="324" formatCode="General">
                  <c:v>0.00069985725</c:v>
                </c:pt>
                <c:pt idx="325" formatCode="General">
                  <c:v>0.00069436432</c:v>
                </c:pt>
                <c:pt idx="326" formatCode="General">
                  <c:v>0.00068969326</c:v>
                </c:pt>
                <c:pt idx="327" formatCode="General">
                  <c:v>0.00068576252</c:v>
                </c:pt>
                <c:pt idx="328" formatCode="General">
                  <c:v>0.00068244123</c:v>
                </c:pt>
                <c:pt idx="329" formatCode="General">
                  <c:v>0.00067956031</c:v>
                </c:pt>
                <c:pt idx="330" formatCode="General">
                  <c:v>0.000676926</c:v>
                </c:pt>
                <c:pt idx="331" formatCode="General">
                  <c:v>0.00067433526</c:v>
                </c:pt>
                <c:pt idx="332" formatCode="General">
                  <c:v>0.00067159209</c:v>
                </c:pt>
                <c:pt idx="333" formatCode="General">
                  <c:v>0.00066852388</c:v>
                </c:pt>
                <c:pt idx="334" formatCode="General">
                  <c:v>0.00066499582</c:v>
                </c:pt>
                <c:pt idx="335" formatCode="General">
                  <c:v>0.00066092198</c:v>
                </c:pt>
                <c:pt idx="336" formatCode="General">
                  <c:v>0.0006562716</c:v>
                </c:pt>
                <c:pt idx="337" formatCode="General">
                  <c:v>0.00065106963</c:v>
                </c:pt>
                <c:pt idx="338" formatCode="General">
                  <c:v>0.00064539173</c:v>
                </c:pt>
                <c:pt idx="339" formatCode="General">
                  <c:v>0.00063935438</c:v>
                </c:pt>
                <c:pt idx="340" formatCode="General">
                  <c:v>0.00063310176</c:v>
                </c:pt>
                <c:pt idx="341" formatCode="General">
                  <c:v>0.00062679107</c:v>
                </c:pt>
                <c:pt idx="342" formatCode="General">
                  <c:v>0.00062057816</c:v>
                </c:pt>
                <c:pt idx="343" formatCode="General">
                  <c:v>0.00061460486</c:v>
                </c:pt>
                <c:pt idx="344" formatCode="General">
                  <c:v>0.00060898883</c:v>
                </c:pt>
                <c:pt idx="345" formatCode="General">
                  <c:v>0.00060381638</c:v>
                </c:pt>
                <c:pt idx="346" formatCode="General">
                  <c:v>0.00059913841</c:v>
                </c:pt>
                <c:pt idx="347" formatCode="General">
                  <c:v>0.00059496898</c:v>
                </c:pt>
                <c:pt idx="348" formatCode="General">
                  <c:v>0.0005912865</c:v>
                </c:pt>
                <c:pt idx="349" formatCode="General">
                  <c:v>0.00058803695</c:v>
                </c:pt>
                <c:pt idx="350" formatCode="General">
                  <c:v>0.00058513903</c:v>
                </c:pt>
                <c:pt idx="351" formatCode="General">
                  <c:v>0.00058249085</c:v>
                </c:pt>
                <c:pt idx="352" formatCode="General">
                  <c:v>0.00057997796</c:v>
                </c:pt>
                <c:pt idx="353" formatCode="General">
                  <c:v>0.00057748219</c:v>
                </c:pt>
                <c:pt idx="354" formatCode="General">
                  <c:v>0.00057489084</c:v>
                </c:pt>
                <c:pt idx="355" formatCode="General">
                  <c:v>0.00057210552</c:v>
                </c:pt>
                <c:pt idx="356" formatCode="General">
                  <c:v>0.0005690498</c:v>
                </c:pt>
                <c:pt idx="357" formatCode="General">
                  <c:v>0.00056567497</c:v>
                </c:pt>
                <c:pt idx="358" formatCode="General">
                  <c:v>0.00056196323</c:v>
                </c:pt>
                <c:pt idx="359" formatCode="General">
                  <c:v>0.000557928</c:v>
                </c:pt>
                <c:pt idx="360" formatCode="General">
                  <c:v>0.00055361134</c:v>
                </c:pt>
                <c:pt idx="361" formatCode="General">
                  <c:v>0.00054907895</c:v>
                </c:pt>
                <c:pt idx="362" formatCode="General">
                  <c:v>0.00054441325</c:v>
                </c:pt>
                <c:pt idx="363" formatCode="General">
                  <c:v>0.00053970564</c:v>
                </c:pt>
                <c:pt idx="364" formatCode="General">
                  <c:v>0.0005350485</c:v>
                </c:pt>
                <c:pt idx="365" formatCode="General">
                  <c:v>0.00053052787</c:v>
                </c:pt>
                <c:pt idx="366" formatCode="General">
                  <c:v>0.00052621732</c:v>
                </c:pt>
                <c:pt idx="367" formatCode="General">
                  <c:v>0.00052217326</c:v>
                </c:pt>
                <c:pt idx="368" formatCode="General">
                  <c:v>0.00051843187</c:v>
                </c:pt>
                <c:pt idx="369" formatCode="General">
                  <c:v>0.00051500771</c:v>
                </c:pt>
                <c:pt idx="370" formatCode="General">
                  <c:v>0.00051189377</c:v>
                </c:pt>
                <c:pt idx="371" formatCode="General">
                  <c:v>0.00050906296</c:v>
                </c:pt>
                <c:pt idx="372" formatCode="General">
                  <c:v>0.00050647076</c:v>
                </c:pt>
                <c:pt idx="373" formatCode="General">
                  <c:v>0.00050405899</c:v>
                </c:pt>
                <c:pt idx="374" formatCode="General">
                  <c:v>0.00050176027</c:v>
                </c:pt>
                <c:pt idx="375" formatCode="General">
                  <c:v>0.00049950321</c:v>
                </c:pt>
                <c:pt idx="376" formatCode="General">
                  <c:v>0.00049721773</c:v>
                </c:pt>
                <c:pt idx="377" formatCode="General">
                  <c:v>0.00049484035</c:v>
                </c:pt>
                <c:pt idx="378" formatCode="General">
                  <c:v>0.00049231886</c:v>
                </c:pt>
                <c:pt idx="379" formatCode="General">
                  <c:v>0.00048961615</c:v>
                </c:pt>
                <c:pt idx="380" formatCode="General">
                  <c:v>0.00048671262</c:v>
                </c:pt>
                <c:pt idx="381" formatCode="General">
                  <c:v>0.00048360719</c:v>
                </c:pt>
                <c:pt idx="382" formatCode="General">
                  <c:v>0.00048031661</c:v>
                </c:pt>
                <c:pt idx="383" formatCode="General">
                  <c:v>0.00047687334</c:v>
                </c:pt>
                <c:pt idx="384" formatCode="General">
                  <c:v>0.00047332218</c:v>
                </c:pt>
                <c:pt idx="385" formatCode="General">
                  <c:v>0.00046971611</c:v>
                </c:pt>
                <c:pt idx="386" formatCode="General">
                  <c:v>0.00046611172</c:v>
                </c:pt>
                <c:pt idx="387" formatCode="General">
                  <c:v>0.00046256467</c:v>
                </c:pt>
                <c:pt idx="388" formatCode="General">
                  <c:v>0.00045912557</c:v>
                </c:pt>
                <c:pt idx="389" formatCode="General">
                  <c:v>0.00045583658</c:v>
                </c:pt>
                <c:pt idx="390" formatCode="General">
                  <c:v>0.00045272878</c:v>
                </c:pt>
                <c:pt idx="391" formatCode="General">
                  <c:v>0.0004498206</c:v>
                </c:pt>
                <c:pt idx="392" formatCode="General">
                  <c:v>0.00044711708</c:v>
                </c:pt>
                <c:pt idx="393" formatCode="General">
                  <c:v>0.00044461016</c:v>
                </c:pt>
                <c:pt idx="394" formatCode="General">
                  <c:v>0.0004422797</c:v>
                </c:pt>
                <c:pt idx="395" formatCode="General">
                  <c:v>0.00044009533</c:v>
                </c:pt>
                <c:pt idx="396" formatCode="General">
                  <c:v>0.00043801887</c:v>
                </c:pt>
                <c:pt idx="397" formatCode="General">
                  <c:v>0.00043600721</c:v>
                </c:pt>
                <c:pt idx="398" formatCode="General">
                  <c:v>0.00043401551</c:v>
                </c:pt>
                <c:pt idx="399" formatCode="General">
                  <c:v>0.00043200047</c:v>
                </c:pt>
                <c:pt idx="400" formatCode="General">
                  <c:v>0.00042992349</c:v>
                </c:pt>
                <c:pt idx="401" formatCode="General">
                  <c:v>0.00042775338</c:v>
                </c:pt>
                <c:pt idx="402" formatCode="General">
                  <c:v>0.00042546848</c:v>
                </c:pt>
                <c:pt idx="403" formatCode="General">
                  <c:v>0.00042305805</c:v>
                </c:pt>
                <c:pt idx="404" formatCode="General">
                  <c:v>0.00042052269</c:v>
                </c:pt>
                <c:pt idx="405" formatCode="General">
                  <c:v>0.00041787384</c:v>
                </c:pt>
                <c:pt idx="406" formatCode="General">
                  <c:v>0.00041513249</c:v>
                </c:pt>
                <c:pt idx="407" formatCode="General">
                  <c:v>0.00041232715</c:v>
                </c:pt>
                <c:pt idx="408" formatCode="General">
                  <c:v>0.00040949132</c:v>
                </c:pt>
                <c:pt idx="409" formatCode="General">
                  <c:v>0.00040666075</c:v>
                </c:pt>
                <c:pt idx="410" formatCode="General">
                  <c:v>0.0004038707</c:v>
                </c:pt>
                <c:pt idx="411" formatCode="General">
                  <c:v>0.0004011534</c:v>
                </c:pt>
                <c:pt idx="412" formatCode="General">
                  <c:v>0.00039853586</c:v>
                </c:pt>
                <c:pt idx="413" formatCode="General">
                  <c:v>0.00039603825</c:v>
                </c:pt>
                <c:pt idx="414" formatCode="General">
                  <c:v>0.00039367281</c:v>
                </c:pt>
                <c:pt idx="415" formatCode="General">
                  <c:v>0.00039144328</c:v>
                </c:pt>
                <c:pt idx="416" formatCode="General">
                  <c:v>0.00038934506</c:v>
                </c:pt>
                <c:pt idx="417" formatCode="General">
                  <c:v>0.00038736577</c:v>
                </c:pt>
                <c:pt idx="418" formatCode="General">
                  <c:v>0.00038548636</c:v>
                </c:pt>
                <c:pt idx="419" formatCode="General">
                  <c:v>0.00038368262</c:v>
                </c:pt>
                <c:pt idx="420" formatCode="General">
                  <c:v>0.000381927</c:v>
                </c:pt>
                <c:pt idx="421" formatCode="General">
                  <c:v>0.00038019058</c:v>
                </c:pt>
                <c:pt idx="422" formatCode="General">
                  <c:v>0.00037844518</c:v>
                </c:pt>
                <c:pt idx="423" formatCode="General">
                  <c:v>0.0003766653</c:v>
                </c:pt>
                <c:pt idx="424" formatCode="General">
                  <c:v>0.00037482991</c:v>
                </c:pt>
                <c:pt idx="425" formatCode="General">
                  <c:v>0.00037292386</c:v>
                </c:pt>
                <c:pt idx="426" formatCode="General">
                  <c:v>0.00037093876</c:v>
                </c:pt>
                <c:pt idx="427" formatCode="General">
                  <c:v>0.00036887342</c:v>
                </c:pt>
                <c:pt idx="428" formatCode="General">
                  <c:v>0.00036673367</c:v>
                </c:pt>
                <c:pt idx="429" formatCode="General">
                  <c:v>0.00036453166</c:v>
                </c:pt>
                <c:pt idx="430" formatCode="General">
                  <c:v>0.00036228471</c:v>
                </c:pt>
                <c:pt idx="431" formatCode="General">
                  <c:v>0.00036001383</c:v>
                </c:pt>
                <c:pt idx="432" formatCode="General">
                  <c:v>0.00035774203</c:v>
                </c:pt>
                <c:pt idx="433" formatCode="General">
                  <c:v>0.00035549254</c:v>
                </c:pt>
                <c:pt idx="434" formatCode="General">
                  <c:v>0.00035328722</c:v>
                </c:pt>
                <c:pt idx="435" formatCode="General">
                  <c:v>0.00035114498</c:v>
                </c:pt>
                <c:pt idx="436" formatCode="General">
                  <c:v>0.0003490807</c:v>
                </c:pt>
                <c:pt idx="437" formatCode="General">
                  <c:v>0.00034710428</c:v>
                </c:pt>
                <c:pt idx="438" formatCode="General">
                  <c:v>0.0003452202</c:v>
                </c:pt>
                <c:pt idx="439" formatCode="General">
                  <c:v>0.00034342742</c:v>
                </c:pt>
                <c:pt idx="440" formatCode="General">
                  <c:v>0.0003417196</c:v>
                </c:pt>
                <c:pt idx="441" formatCode="General">
                  <c:v>0.00034008576</c:v>
                </c:pt>
                <c:pt idx="442" formatCode="General">
                  <c:v>0.00033851107</c:v>
                </c:pt>
                <c:pt idx="443" formatCode="General">
                  <c:v>0.00033697804</c:v>
                </c:pt>
                <c:pt idx="444" formatCode="General">
                  <c:v>0.00033546773</c:v>
                </c:pt>
                <c:pt idx="445" formatCode="General">
                  <c:v>0.0003339611</c:v>
                </c:pt>
                <c:pt idx="446" formatCode="General">
                  <c:v>0.00033244034</c:v>
                </c:pt>
                <c:pt idx="447" formatCode="General">
                  <c:v>0.00033089008</c:v>
                </c:pt>
                <c:pt idx="448" formatCode="General">
                  <c:v>0.00032929837</c:v>
                </c:pt>
                <c:pt idx="449" formatCode="General">
                  <c:v>0.00032765748</c:v>
                </c:pt>
                <c:pt idx="450" formatCode="General">
                  <c:v>0.00032596429</c:v>
                </c:pt>
                <c:pt idx="451" formatCode="General">
                  <c:v>0.00032422037</c:v>
                </c:pt>
                <c:pt idx="452" formatCode="General">
                  <c:v>0.0003224317</c:v>
                </c:pt>
                <c:pt idx="453" formatCode="General">
                  <c:v>0.00032060809</c:v>
                </c:pt>
                <c:pt idx="454" formatCode="General">
                  <c:v>0.00031876232</c:v>
                </c:pt>
                <c:pt idx="455" formatCode="General">
                  <c:v>0.00031690912</c:v>
                </c:pt>
                <c:pt idx="456" formatCode="General">
                  <c:v>0.00031506405</c:v>
                </c:pt>
                <c:pt idx="457" formatCode="General">
                  <c:v>0.00031324239</c:v>
                </c:pt>
                <c:pt idx="458" formatCode="General">
                  <c:v>0.00031145806</c:v>
                </c:pt>
                <c:pt idx="459" formatCode="General">
                  <c:v>0.00030972272</c:v>
                </c:pt>
                <c:pt idx="460" formatCode="General">
                  <c:v>0.00030804508</c:v>
                </c:pt>
                <c:pt idx="461" formatCode="General">
                  <c:v>0.00030643042</c:v>
                </c:pt>
                <c:pt idx="462" formatCode="General">
                  <c:v>0.00030488031</c:v>
                </c:pt>
                <c:pt idx="463" formatCode="General">
                  <c:v>0.00030339268</c:v>
                </c:pt>
                <c:pt idx="464" formatCode="General">
                  <c:v>0.00030196201</c:v>
                </c:pt>
                <c:pt idx="465" formatCode="General">
                  <c:v>0.00030057987</c:v>
                </c:pt>
                <c:pt idx="466" formatCode="General">
                  <c:v>0.00029923549</c:v>
                </c:pt>
                <c:pt idx="467" formatCode="General">
                  <c:v>0.00029791659</c:v>
                </c:pt>
                <c:pt idx="468" formatCode="General">
                  <c:v>0.00029661021</c:v>
                </c:pt>
                <c:pt idx="469" formatCode="General">
                  <c:v>0.00029530363</c:v>
                </c:pt>
                <c:pt idx="470" formatCode="General">
                  <c:v>0.00029398523</c:v>
                </c:pt>
                <c:pt idx="471" formatCode="General">
                  <c:v>0.00029264521</c:v>
                </c:pt>
                <c:pt idx="472" formatCode="General">
                  <c:v>0.0002912763</c:v>
                </c:pt>
                <c:pt idx="473" formatCode="General">
                  <c:v>0.0002898741</c:v>
                </c:pt>
                <c:pt idx="474" formatCode="General">
                  <c:v>0.00028843736</c:v>
                </c:pt>
                <c:pt idx="475" formatCode="General">
                  <c:v>0.00028696797</c:v>
                </c:pt>
                <c:pt idx="476" formatCode="General">
                  <c:v>0.00028547067</c:v>
                </c:pt>
                <c:pt idx="477" formatCode="General">
                  <c:v>0.00028395267</c:v>
                </c:pt>
                <c:pt idx="478" formatCode="General">
                  <c:v>0.00028242303</c:v>
                </c:pt>
                <c:pt idx="479" formatCode="General">
                  <c:v>0.00028089199</c:v>
                </c:pt>
                <c:pt idx="480" formatCode="General">
                  <c:v>0.00027937018</c:v>
                </c:pt>
                <c:pt idx="481" formatCode="General">
                  <c:v>0.00027786791</c:v>
                </c:pt>
                <c:pt idx="482" formatCode="General">
                  <c:v>0.00027639444</c:v>
                </c:pt>
                <c:pt idx="483" formatCode="General">
                  <c:v>0.00027495744</c:v>
                </c:pt>
                <c:pt idx="484" formatCode="General">
                  <c:v>0.00027356247</c:v>
                </c:pt>
                <c:pt idx="485" formatCode="General">
                  <c:v>0.00027221273</c:v>
                </c:pt>
                <c:pt idx="486" formatCode="General">
                  <c:v>0.00027090888</c:v>
                </c:pt>
                <c:pt idx="487" formatCode="General">
                  <c:v>0.0002696491</c:v>
                </c:pt>
                <c:pt idx="488" formatCode="General">
                  <c:v>0.00026842926</c:v>
                </c:pt>
                <c:pt idx="489" formatCode="General">
                  <c:v>0.00026724326</c:v>
                </c:pt>
                <c:pt idx="490" formatCode="General">
                  <c:v>0.0002660835</c:v>
                </c:pt>
                <c:pt idx="491" formatCode="General">
                  <c:v>0.0002649414</c:v>
                </c:pt>
                <c:pt idx="492" formatCode="General">
                  <c:v>0.00026380798</c:v>
                </c:pt>
                <c:pt idx="493" formatCode="General">
                  <c:v>0.00026267451</c:v>
                </c:pt>
                <c:pt idx="494" formatCode="General">
                  <c:v>0.00026153307</c:v>
                </c:pt>
                <c:pt idx="495" formatCode="General">
                  <c:v>0.00026037703</c:v>
                </c:pt>
                <c:pt idx="496" formatCode="General">
                  <c:v>0.00025920151</c:v>
                </c:pt>
                <c:pt idx="497" formatCode="General">
                  <c:v>0.00025800365</c:v>
                </c:pt>
                <c:pt idx="498" formatCode="General">
                  <c:v>0.00025678273</c:v>
                </c:pt>
                <c:pt idx="499" formatCode="General">
                  <c:v>0.00025554016</c:v>
                </c:pt>
                <c:pt idx="500" formatCode="General">
                  <c:v>0.00025427934</c:v>
                </c:pt>
                <c:pt idx="501" formatCode="General">
                  <c:v>0.00024202511</c:v>
                </c:pt>
                <c:pt idx="502" formatCode="General">
                  <c:v>0.00023188929</c:v>
                </c:pt>
                <c:pt idx="503" formatCode="General">
                  <c:v>0.00022125166</c:v>
                </c:pt>
                <c:pt idx="504" formatCode="General">
                  <c:v>0.00021189839</c:v>
                </c:pt>
                <c:pt idx="505" formatCode="General">
                  <c:v>0.00020299011</c:v>
                </c:pt>
                <c:pt idx="506" formatCode="General">
                  <c:v>0.00019424737</c:v>
                </c:pt>
                <c:pt idx="507" formatCode="General">
                  <c:v>0.00018660159</c:v>
                </c:pt>
                <c:pt idx="508" formatCode="General">
                  <c:v>0.00017874835</c:v>
                </c:pt>
                <c:pt idx="509" formatCode="General">
                  <c:v>0.00017179197</c:v>
                </c:pt>
                <c:pt idx="510" formatCode="General">
                  <c:v>0.00016500578</c:v>
                </c:pt>
                <c:pt idx="511" formatCode="General">
                  <c:v>0.00015850526</c:v>
                </c:pt>
                <c:pt idx="512" formatCode="General">
                  <c:v>0.00015260754</c:v>
                </c:pt>
                <c:pt idx="513" formatCode="General">
                  <c:v>0.0001466692</c:v>
                </c:pt>
                <c:pt idx="514" formatCode="General">
                  <c:v>0.00014132031</c:v>
                </c:pt>
                <c:pt idx="515" formatCode="General">
                  <c:v>0.00013607401</c:v>
                </c:pt>
                <c:pt idx="516" formatCode="General">
                  <c:v>0.00013108506</c:v>
                </c:pt>
                <c:pt idx="517" formatCode="General">
                  <c:v>0.00012645991</c:v>
                </c:pt>
                <c:pt idx="518" formatCode="General">
                  <c:v>0.00012186402</c:v>
                </c:pt>
                <c:pt idx="519" formatCode="General">
                  <c:v>0.00011765806</c:v>
                </c:pt>
                <c:pt idx="520" formatCode="General">
                  <c:v>0.00011353641</c:v>
                </c:pt>
                <c:pt idx="521" formatCode="General">
                  <c:v>0.00010961596</c:v>
                </c:pt>
                <c:pt idx="522" formatCode="General">
                  <c:v>0.00010593571</c:v>
                </c:pt>
                <c:pt idx="523" formatCode="General">
                  <c:v>0.00010230744</c:v>
                </c:pt>
                <c:pt idx="524">
                  <c:v>9.8943954E-5</c:v>
                </c:pt>
                <c:pt idx="525">
                  <c:v>9.56561460000002E-5</c:v>
                </c:pt>
                <c:pt idx="526">
                  <c:v>9.2519054E-5</c:v>
                </c:pt>
                <c:pt idx="527">
                  <c:v>8.95520200000002E-5</c:v>
                </c:pt>
                <c:pt idx="528">
                  <c:v>8.6640113E-5</c:v>
                </c:pt>
                <c:pt idx="529">
                  <c:v>8.3913379E-5</c:v>
                </c:pt>
                <c:pt idx="530">
                  <c:v>8.1254789E-5</c:v>
                </c:pt>
                <c:pt idx="531">
                  <c:v>7.8708153E-5</c:v>
                </c:pt>
                <c:pt idx="532">
                  <c:v>7.6287922E-5</c:v>
                </c:pt>
                <c:pt idx="533">
                  <c:v>7.3918857E-5</c:v>
                </c:pt>
                <c:pt idx="534">
                  <c:v>7.1682807E-5</c:v>
                </c:pt>
                <c:pt idx="535">
                  <c:v>6.9507326E-5</c:v>
                </c:pt>
                <c:pt idx="536">
                  <c:v>6.741553E-5</c:v>
                </c:pt>
                <c:pt idx="537">
                  <c:v>6.5420743E-5</c:v>
                </c:pt>
                <c:pt idx="538">
                  <c:v>6.3471222E-5</c:v>
                </c:pt>
                <c:pt idx="539">
                  <c:v>6.161945E-5</c:v>
                </c:pt>
                <c:pt idx="540">
                  <c:v>5.9820858E-5</c:v>
                </c:pt>
                <c:pt idx="541">
                  <c:v>5.8085657E-5</c:v>
                </c:pt>
                <c:pt idx="542">
                  <c:v>5.6426458E-5</c:v>
                </c:pt>
                <c:pt idx="543">
                  <c:v>5.4806629E-5</c:v>
                </c:pt>
                <c:pt idx="544">
                  <c:v>5.3260019E-5</c:v>
                </c:pt>
                <c:pt idx="545">
                  <c:v>5.1759682E-5</c:v>
                </c:pt>
                <c:pt idx="546">
                  <c:v>5.0308179E-5</c:v>
                </c:pt>
                <c:pt idx="547">
                  <c:v>4.8917023E-5</c:v>
                </c:pt>
                <c:pt idx="548">
                  <c:v>4.7559969E-5</c:v>
                </c:pt>
                <c:pt idx="549">
                  <c:v>4.6258667E-5</c:v>
                </c:pt>
                <c:pt idx="550">
                  <c:v>4.4997366E-5</c:v>
                </c:pt>
                <c:pt idx="551">
                  <c:v>4.377439E-5</c:v>
                </c:pt>
                <c:pt idx="552">
                  <c:v>4.2599767E-5</c:v>
                </c:pt>
                <c:pt idx="553">
                  <c:v>4.1454708E-5</c:v>
                </c:pt>
                <c:pt idx="554">
                  <c:v>4.0352733E-5</c:v>
                </c:pt>
                <c:pt idx="555">
                  <c:v>3.9285164E-5</c:v>
                </c:pt>
                <c:pt idx="556">
                  <c:v>3.8248254E-5</c:v>
                </c:pt>
                <c:pt idx="557">
                  <c:v>3.7250337E-5</c:v>
                </c:pt>
                <c:pt idx="558">
                  <c:v>3.6278113E-5</c:v>
                </c:pt>
                <c:pt idx="559">
                  <c:v>3.5339648E-5</c:v>
                </c:pt>
                <c:pt idx="560">
                  <c:v>3.443066E-5</c:v>
                </c:pt>
                <c:pt idx="561">
                  <c:v>3.3546656E-5</c:v>
                </c:pt>
                <c:pt idx="562">
                  <c:v>3.2694261E-5</c:v>
                </c:pt>
                <c:pt idx="563">
                  <c:v>3.1864243E-5</c:v>
                </c:pt>
                <c:pt idx="564">
                  <c:v>3.1061037E-5</c:v>
                </c:pt>
                <c:pt idx="565">
                  <c:v>3.0283003E-5</c:v>
                </c:pt>
                <c:pt idx="566">
                  <c:v>2.9525679E-5</c:v>
                </c:pt>
                <c:pt idx="567">
                  <c:v>2.8794099E-5</c:v>
                </c:pt>
                <c:pt idx="568">
                  <c:v>2.8082031E-5</c:v>
                </c:pt>
                <c:pt idx="569">
                  <c:v>2.7391548E-5</c:v>
                </c:pt>
                <c:pt idx="570">
                  <c:v>2.67225E-5</c:v>
                </c:pt>
                <c:pt idx="571">
                  <c:v>2.6070879E-5</c:v>
                </c:pt>
                <c:pt idx="572">
                  <c:v>2.5440326E-5</c:v>
                </c:pt>
                <c:pt idx="573">
                  <c:v>2.4826789E-5</c:v>
                </c:pt>
                <c:pt idx="574">
                  <c:v>2.4230863E-5</c:v>
                </c:pt>
                <c:pt idx="575">
                  <c:v>2.3653152E-5</c:v>
                </c:pt>
                <c:pt idx="576">
                  <c:v>2.3090287E-5</c:v>
                </c:pt>
                <c:pt idx="577">
                  <c:v>2.2544753E-5</c:v>
                </c:pt>
                <c:pt idx="578">
                  <c:v>2.2014049E-5</c:v>
                </c:pt>
                <c:pt idx="579">
                  <c:v>2.1497902E-5</c:v>
                </c:pt>
                <c:pt idx="580">
                  <c:v>2.099721E-5</c:v>
                </c:pt>
                <c:pt idx="581">
                  <c:v>2.0509288E-5</c:v>
                </c:pt>
                <c:pt idx="582">
                  <c:v>2.0035708E-5</c:v>
                </c:pt>
                <c:pt idx="583">
                  <c:v>1.9575032E-5</c:v>
                </c:pt>
                <c:pt idx="584">
                  <c:v>1.912654E-5</c:v>
                </c:pt>
                <c:pt idx="585">
                  <c:v>1.8691152E-5</c:v>
                </c:pt>
                <c:pt idx="586">
                  <c:v>1.8266826E-5</c:v>
                </c:pt>
                <c:pt idx="587">
                  <c:v>1.7854444E-5</c:v>
                </c:pt>
                <c:pt idx="588">
                  <c:v>1.7453273E-5</c:v>
                </c:pt>
                <c:pt idx="589">
                  <c:v>1.7062415E-5</c:v>
                </c:pt>
                <c:pt idx="590">
                  <c:v>1.6682669E-5</c:v>
                </c:pt>
                <c:pt idx="591">
                  <c:v>1.6312551E-5</c:v>
                </c:pt>
                <c:pt idx="592">
                  <c:v>1.595245E-5</c:v>
                </c:pt>
                <c:pt idx="593">
                  <c:v>1.5602072E-5</c:v>
                </c:pt>
                <c:pt idx="594">
                  <c:v>1.5260508E-5</c:v>
                </c:pt>
                <c:pt idx="595">
                  <c:v>1.4928377E-5</c:v>
                </c:pt>
                <c:pt idx="596">
                  <c:v>1.4604651E-5</c:v>
                </c:pt>
                <c:pt idx="597">
                  <c:v>1.4289387E-5</c:v>
                </c:pt>
                <c:pt idx="598">
                  <c:v>1.3982541E-5</c:v>
                </c:pt>
                <c:pt idx="599">
                  <c:v>1.3683291E-5</c:v>
                </c:pt>
                <c:pt idx="600">
                  <c:v>1.3392066E-5</c:v>
                </c:pt>
                <c:pt idx="601">
                  <c:v>1.3108185E-5</c:v>
                </c:pt>
                <c:pt idx="602">
                  <c:v>1.2831508E-5</c:v>
                </c:pt>
                <c:pt idx="603">
                  <c:v>1.2562109E-5</c:v>
                </c:pt>
                <c:pt idx="604">
                  <c:v>1.22993E-5</c:v>
                </c:pt>
                <c:pt idx="605">
                  <c:v>1.2043335E-5</c:v>
                </c:pt>
                <c:pt idx="606">
                  <c:v>1.1793793E-5</c:v>
                </c:pt>
                <c:pt idx="607">
                  <c:v>1.1550423E-5</c:v>
                </c:pt>
                <c:pt idx="608">
                  <c:v>1.1313345E-5</c:v>
                </c:pt>
                <c:pt idx="609">
                  <c:v>1.108201E-5</c:v>
                </c:pt>
                <c:pt idx="610">
                  <c:v>1.0856533E-5</c:v>
                </c:pt>
                <c:pt idx="611">
                  <c:v>1.0636671E-5</c:v>
                </c:pt>
                <c:pt idx="612">
                  <c:v>1.0422133E-5</c:v>
                </c:pt>
                <c:pt idx="613">
                  <c:v>1.0213034E-5</c:v>
                </c:pt>
                <c:pt idx="614">
                  <c:v>1.0008956E-5</c:v>
                </c:pt>
                <c:pt idx="615">
                  <c:v>9.8099122E-6</c:v>
                </c:pt>
                <c:pt idx="616">
                  <c:v>9.6157756E-6</c:v>
                </c:pt>
                <c:pt idx="617">
                  <c:v>9.4262581E-6</c:v>
                </c:pt>
                <c:pt idx="618">
                  <c:v>9.2414433E-6</c:v>
                </c:pt>
                <c:pt idx="619">
                  <c:v>9.0610302E-6</c:v>
                </c:pt>
                <c:pt idx="620">
                  <c:v>8.8849616E-6</c:v>
                </c:pt>
                <c:pt idx="621">
                  <c:v>8.7131792E-6</c:v>
                </c:pt>
                <c:pt idx="622">
                  <c:v>8.5454229E-6</c:v>
                </c:pt>
                <c:pt idx="623">
                  <c:v>8.381739E-6</c:v>
                </c:pt>
                <c:pt idx="624">
                  <c:v>8.2219185E-6</c:v>
                </c:pt>
                <c:pt idx="625">
                  <c:v>8.0658633E-6</c:v>
                </c:pt>
                <c:pt idx="626">
                  <c:v>7.9135513E-6</c:v>
                </c:pt>
                <c:pt idx="627">
                  <c:v>7.7647619E-6</c:v>
                </c:pt>
                <c:pt idx="628">
                  <c:v>7.6195059E-6</c:v>
                </c:pt>
                <c:pt idx="629">
                  <c:v>7.4776434E-6</c:v>
                </c:pt>
                <c:pt idx="630">
                  <c:v>7.3390576E-6</c:v>
                </c:pt>
                <c:pt idx="631">
                  <c:v>7.2037412E-6</c:v>
                </c:pt>
                <c:pt idx="632">
                  <c:v>7.0715161E-6</c:v>
                </c:pt>
                <c:pt idx="633">
                  <c:v>6.9423637E-6</c:v>
                </c:pt>
                <c:pt idx="634">
                  <c:v>6.8161933E-6</c:v>
                </c:pt>
                <c:pt idx="635">
                  <c:v>6.6928855E-6</c:v>
                </c:pt>
                <c:pt idx="636">
                  <c:v>6.5724346E-6</c:v>
                </c:pt>
                <c:pt idx="637">
                  <c:v>6.4547024E-6</c:v>
                </c:pt>
                <c:pt idx="638">
                  <c:v>6.3396495E-6</c:v>
                </c:pt>
                <c:pt idx="639">
                  <c:v>6.2272178E-6</c:v>
                </c:pt>
                <c:pt idx="640">
                  <c:v>6.1172953E-6</c:v>
                </c:pt>
                <c:pt idx="641">
                  <c:v>6.0098716E-6</c:v>
                </c:pt>
                <c:pt idx="642">
                  <c:v>5.9048429E-6</c:v>
                </c:pt>
                <c:pt idx="643">
                  <c:v>5.802157E-6</c:v>
                </c:pt>
                <c:pt idx="644">
                  <c:v>5.7017758E-6</c:v>
                </c:pt>
                <c:pt idx="645">
                  <c:v>5.6036006E-6</c:v>
                </c:pt>
                <c:pt idx="646">
                  <c:v>5.5076138E-6</c:v>
                </c:pt>
                <c:pt idx="647">
                  <c:v>5.4137393E-6</c:v>
                </c:pt>
                <c:pt idx="648">
                  <c:v>5.3219192E-6</c:v>
                </c:pt>
                <c:pt idx="649">
                  <c:v>5.2321265E-6</c:v>
                </c:pt>
                <c:pt idx="650">
                  <c:v>5.1442779E-6</c:v>
                </c:pt>
              </c:numCache>
            </c:numRef>
          </c:yVal>
          <c:smooth val="1"/>
        </c:ser>
        <c:ser>
          <c:idx val="3"/>
          <c:order val="3"/>
          <c:tx>
            <c:v>diamond</c:v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xVal>
            <c:numRef>
              <c:f>'25 meV'!$AP$1:$AP$651</c:f>
              <c:numCache>
                <c:formatCode>General</c:formatCode>
                <c:ptCount val="651"/>
                <c:pt idx="0">
                  <c:v>0.0</c:v>
                </c:pt>
                <c:pt idx="1">
                  <c:v>0.001</c:v>
                </c:pt>
                <c:pt idx="2">
                  <c:v>0.002</c:v>
                </c:pt>
                <c:pt idx="3">
                  <c:v>0.003</c:v>
                </c:pt>
                <c:pt idx="4">
                  <c:v>0.004</c:v>
                </c:pt>
                <c:pt idx="5">
                  <c:v>0.005</c:v>
                </c:pt>
                <c:pt idx="6">
                  <c:v>0.006</c:v>
                </c:pt>
                <c:pt idx="7">
                  <c:v>0.007</c:v>
                </c:pt>
                <c:pt idx="8">
                  <c:v>0.008</c:v>
                </c:pt>
                <c:pt idx="9">
                  <c:v>0.009</c:v>
                </c:pt>
                <c:pt idx="10">
                  <c:v>0.01</c:v>
                </c:pt>
                <c:pt idx="11">
                  <c:v>0.011</c:v>
                </c:pt>
                <c:pt idx="12">
                  <c:v>0.012</c:v>
                </c:pt>
                <c:pt idx="13">
                  <c:v>0.013</c:v>
                </c:pt>
                <c:pt idx="14">
                  <c:v>0.014</c:v>
                </c:pt>
                <c:pt idx="15">
                  <c:v>0.015</c:v>
                </c:pt>
                <c:pt idx="16">
                  <c:v>0.016</c:v>
                </c:pt>
                <c:pt idx="17">
                  <c:v>0.017</c:v>
                </c:pt>
                <c:pt idx="18">
                  <c:v>0.018</c:v>
                </c:pt>
                <c:pt idx="19">
                  <c:v>0.019</c:v>
                </c:pt>
                <c:pt idx="20">
                  <c:v>0.02</c:v>
                </c:pt>
                <c:pt idx="21">
                  <c:v>0.021</c:v>
                </c:pt>
                <c:pt idx="22">
                  <c:v>0.022</c:v>
                </c:pt>
                <c:pt idx="23">
                  <c:v>0.023</c:v>
                </c:pt>
                <c:pt idx="24">
                  <c:v>0.024</c:v>
                </c:pt>
                <c:pt idx="25">
                  <c:v>0.025</c:v>
                </c:pt>
                <c:pt idx="26">
                  <c:v>0.026</c:v>
                </c:pt>
                <c:pt idx="27">
                  <c:v>0.027</c:v>
                </c:pt>
                <c:pt idx="28">
                  <c:v>0.028</c:v>
                </c:pt>
                <c:pt idx="29">
                  <c:v>0.029</c:v>
                </c:pt>
                <c:pt idx="30">
                  <c:v>0.03</c:v>
                </c:pt>
                <c:pt idx="31">
                  <c:v>0.031</c:v>
                </c:pt>
                <c:pt idx="32">
                  <c:v>0.032</c:v>
                </c:pt>
                <c:pt idx="33">
                  <c:v>0.033</c:v>
                </c:pt>
                <c:pt idx="34">
                  <c:v>0.034</c:v>
                </c:pt>
                <c:pt idx="35">
                  <c:v>0.035</c:v>
                </c:pt>
                <c:pt idx="36">
                  <c:v>0.036</c:v>
                </c:pt>
                <c:pt idx="37">
                  <c:v>0.037</c:v>
                </c:pt>
                <c:pt idx="38">
                  <c:v>0.038</c:v>
                </c:pt>
                <c:pt idx="39">
                  <c:v>0.039</c:v>
                </c:pt>
                <c:pt idx="40">
                  <c:v>0.04</c:v>
                </c:pt>
                <c:pt idx="41">
                  <c:v>0.041</c:v>
                </c:pt>
                <c:pt idx="42">
                  <c:v>0.042</c:v>
                </c:pt>
                <c:pt idx="43">
                  <c:v>0.043</c:v>
                </c:pt>
                <c:pt idx="44">
                  <c:v>0.044</c:v>
                </c:pt>
                <c:pt idx="45">
                  <c:v>0.045</c:v>
                </c:pt>
                <c:pt idx="46">
                  <c:v>0.046</c:v>
                </c:pt>
                <c:pt idx="47">
                  <c:v>0.047</c:v>
                </c:pt>
                <c:pt idx="48">
                  <c:v>0.048</c:v>
                </c:pt>
                <c:pt idx="49">
                  <c:v>0.049</c:v>
                </c:pt>
                <c:pt idx="50">
                  <c:v>0.05</c:v>
                </c:pt>
                <c:pt idx="51">
                  <c:v>0.051</c:v>
                </c:pt>
                <c:pt idx="52">
                  <c:v>0.052</c:v>
                </c:pt>
                <c:pt idx="53">
                  <c:v>0.053</c:v>
                </c:pt>
                <c:pt idx="54">
                  <c:v>0.054</c:v>
                </c:pt>
                <c:pt idx="55">
                  <c:v>0.055</c:v>
                </c:pt>
                <c:pt idx="56">
                  <c:v>0.056</c:v>
                </c:pt>
                <c:pt idx="57">
                  <c:v>0.057</c:v>
                </c:pt>
                <c:pt idx="58">
                  <c:v>0.058</c:v>
                </c:pt>
                <c:pt idx="59">
                  <c:v>0.059</c:v>
                </c:pt>
                <c:pt idx="60">
                  <c:v>0.06</c:v>
                </c:pt>
                <c:pt idx="61">
                  <c:v>0.061</c:v>
                </c:pt>
                <c:pt idx="62">
                  <c:v>0.062</c:v>
                </c:pt>
                <c:pt idx="63">
                  <c:v>0.063</c:v>
                </c:pt>
                <c:pt idx="64">
                  <c:v>0.064</c:v>
                </c:pt>
                <c:pt idx="65">
                  <c:v>0.065</c:v>
                </c:pt>
                <c:pt idx="66">
                  <c:v>0.066</c:v>
                </c:pt>
                <c:pt idx="67">
                  <c:v>0.067</c:v>
                </c:pt>
                <c:pt idx="68">
                  <c:v>0.068</c:v>
                </c:pt>
                <c:pt idx="69">
                  <c:v>0.069</c:v>
                </c:pt>
                <c:pt idx="70">
                  <c:v>0.07</c:v>
                </c:pt>
                <c:pt idx="71">
                  <c:v>0.071</c:v>
                </c:pt>
                <c:pt idx="72">
                  <c:v>0.072</c:v>
                </c:pt>
                <c:pt idx="73">
                  <c:v>0.073</c:v>
                </c:pt>
                <c:pt idx="74">
                  <c:v>0.074</c:v>
                </c:pt>
                <c:pt idx="75">
                  <c:v>0.075</c:v>
                </c:pt>
                <c:pt idx="76">
                  <c:v>0.076</c:v>
                </c:pt>
                <c:pt idx="77">
                  <c:v>0.077</c:v>
                </c:pt>
                <c:pt idx="78">
                  <c:v>0.078</c:v>
                </c:pt>
                <c:pt idx="79">
                  <c:v>0.079</c:v>
                </c:pt>
                <c:pt idx="80">
                  <c:v>0.08</c:v>
                </c:pt>
                <c:pt idx="81">
                  <c:v>0.081</c:v>
                </c:pt>
                <c:pt idx="82">
                  <c:v>0.082</c:v>
                </c:pt>
                <c:pt idx="83">
                  <c:v>0.083</c:v>
                </c:pt>
                <c:pt idx="84">
                  <c:v>0.084</c:v>
                </c:pt>
                <c:pt idx="85">
                  <c:v>0.085</c:v>
                </c:pt>
                <c:pt idx="86">
                  <c:v>0.086</c:v>
                </c:pt>
                <c:pt idx="87">
                  <c:v>0.087</c:v>
                </c:pt>
                <c:pt idx="88">
                  <c:v>0.088</c:v>
                </c:pt>
                <c:pt idx="89">
                  <c:v>0.089</c:v>
                </c:pt>
                <c:pt idx="90">
                  <c:v>0.09</c:v>
                </c:pt>
                <c:pt idx="91">
                  <c:v>0.091</c:v>
                </c:pt>
                <c:pt idx="92">
                  <c:v>0.092</c:v>
                </c:pt>
                <c:pt idx="93">
                  <c:v>0.093</c:v>
                </c:pt>
                <c:pt idx="94">
                  <c:v>0.094</c:v>
                </c:pt>
                <c:pt idx="95">
                  <c:v>0.095</c:v>
                </c:pt>
                <c:pt idx="96">
                  <c:v>0.096</c:v>
                </c:pt>
                <c:pt idx="97">
                  <c:v>0.097</c:v>
                </c:pt>
                <c:pt idx="98">
                  <c:v>0.098</c:v>
                </c:pt>
                <c:pt idx="99">
                  <c:v>0.099</c:v>
                </c:pt>
                <c:pt idx="100">
                  <c:v>0.1</c:v>
                </c:pt>
                <c:pt idx="101">
                  <c:v>0.101</c:v>
                </c:pt>
                <c:pt idx="102">
                  <c:v>0.102</c:v>
                </c:pt>
                <c:pt idx="103">
                  <c:v>0.103</c:v>
                </c:pt>
                <c:pt idx="104">
                  <c:v>0.104</c:v>
                </c:pt>
                <c:pt idx="105">
                  <c:v>0.105</c:v>
                </c:pt>
                <c:pt idx="106">
                  <c:v>0.106</c:v>
                </c:pt>
                <c:pt idx="107">
                  <c:v>0.107</c:v>
                </c:pt>
                <c:pt idx="108">
                  <c:v>0.108</c:v>
                </c:pt>
                <c:pt idx="109">
                  <c:v>0.109</c:v>
                </c:pt>
                <c:pt idx="110">
                  <c:v>0.11</c:v>
                </c:pt>
                <c:pt idx="111">
                  <c:v>0.111</c:v>
                </c:pt>
                <c:pt idx="112">
                  <c:v>0.112</c:v>
                </c:pt>
                <c:pt idx="113">
                  <c:v>0.113</c:v>
                </c:pt>
                <c:pt idx="114">
                  <c:v>0.114</c:v>
                </c:pt>
                <c:pt idx="115">
                  <c:v>0.115</c:v>
                </c:pt>
                <c:pt idx="116">
                  <c:v>0.116</c:v>
                </c:pt>
                <c:pt idx="117">
                  <c:v>0.117</c:v>
                </c:pt>
                <c:pt idx="118">
                  <c:v>0.118</c:v>
                </c:pt>
                <c:pt idx="119">
                  <c:v>0.119</c:v>
                </c:pt>
                <c:pt idx="120">
                  <c:v>0.12</c:v>
                </c:pt>
                <c:pt idx="121">
                  <c:v>0.121</c:v>
                </c:pt>
                <c:pt idx="122">
                  <c:v>0.122</c:v>
                </c:pt>
                <c:pt idx="123">
                  <c:v>0.123</c:v>
                </c:pt>
                <c:pt idx="124">
                  <c:v>0.124</c:v>
                </c:pt>
                <c:pt idx="125">
                  <c:v>0.125</c:v>
                </c:pt>
                <c:pt idx="126">
                  <c:v>0.126</c:v>
                </c:pt>
                <c:pt idx="127">
                  <c:v>0.127</c:v>
                </c:pt>
                <c:pt idx="128">
                  <c:v>0.128</c:v>
                </c:pt>
                <c:pt idx="129">
                  <c:v>0.129</c:v>
                </c:pt>
                <c:pt idx="130">
                  <c:v>0.13</c:v>
                </c:pt>
                <c:pt idx="131">
                  <c:v>0.131</c:v>
                </c:pt>
                <c:pt idx="132">
                  <c:v>0.132</c:v>
                </c:pt>
                <c:pt idx="133">
                  <c:v>0.133</c:v>
                </c:pt>
                <c:pt idx="134">
                  <c:v>0.134</c:v>
                </c:pt>
                <c:pt idx="135">
                  <c:v>0.135</c:v>
                </c:pt>
                <c:pt idx="136">
                  <c:v>0.136</c:v>
                </c:pt>
                <c:pt idx="137">
                  <c:v>0.137</c:v>
                </c:pt>
                <c:pt idx="138">
                  <c:v>0.138</c:v>
                </c:pt>
                <c:pt idx="139">
                  <c:v>0.139</c:v>
                </c:pt>
                <c:pt idx="140">
                  <c:v>0.14</c:v>
                </c:pt>
                <c:pt idx="141">
                  <c:v>0.141</c:v>
                </c:pt>
                <c:pt idx="142">
                  <c:v>0.142</c:v>
                </c:pt>
                <c:pt idx="143">
                  <c:v>0.143</c:v>
                </c:pt>
                <c:pt idx="144">
                  <c:v>0.144</c:v>
                </c:pt>
                <c:pt idx="145">
                  <c:v>0.145</c:v>
                </c:pt>
                <c:pt idx="146">
                  <c:v>0.146</c:v>
                </c:pt>
                <c:pt idx="147">
                  <c:v>0.147</c:v>
                </c:pt>
                <c:pt idx="148">
                  <c:v>0.148</c:v>
                </c:pt>
                <c:pt idx="149">
                  <c:v>0.149</c:v>
                </c:pt>
                <c:pt idx="150">
                  <c:v>0.15</c:v>
                </c:pt>
                <c:pt idx="151">
                  <c:v>0.151</c:v>
                </c:pt>
                <c:pt idx="152">
                  <c:v>0.152</c:v>
                </c:pt>
                <c:pt idx="153">
                  <c:v>0.153</c:v>
                </c:pt>
                <c:pt idx="154">
                  <c:v>0.154</c:v>
                </c:pt>
                <c:pt idx="155">
                  <c:v>0.155</c:v>
                </c:pt>
                <c:pt idx="156">
                  <c:v>0.156</c:v>
                </c:pt>
                <c:pt idx="157">
                  <c:v>0.157</c:v>
                </c:pt>
                <c:pt idx="158">
                  <c:v>0.158</c:v>
                </c:pt>
                <c:pt idx="159">
                  <c:v>0.159</c:v>
                </c:pt>
                <c:pt idx="160">
                  <c:v>0.16</c:v>
                </c:pt>
                <c:pt idx="161">
                  <c:v>0.161</c:v>
                </c:pt>
                <c:pt idx="162">
                  <c:v>0.162</c:v>
                </c:pt>
                <c:pt idx="163">
                  <c:v>0.163</c:v>
                </c:pt>
                <c:pt idx="164">
                  <c:v>0.164</c:v>
                </c:pt>
                <c:pt idx="165">
                  <c:v>0.165</c:v>
                </c:pt>
                <c:pt idx="166">
                  <c:v>0.166</c:v>
                </c:pt>
                <c:pt idx="167">
                  <c:v>0.167</c:v>
                </c:pt>
                <c:pt idx="168">
                  <c:v>0.168</c:v>
                </c:pt>
                <c:pt idx="169">
                  <c:v>0.169</c:v>
                </c:pt>
                <c:pt idx="170">
                  <c:v>0.17</c:v>
                </c:pt>
                <c:pt idx="171">
                  <c:v>0.171</c:v>
                </c:pt>
                <c:pt idx="172">
                  <c:v>0.172</c:v>
                </c:pt>
                <c:pt idx="173">
                  <c:v>0.173</c:v>
                </c:pt>
                <c:pt idx="174">
                  <c:v>0.174</c:v>
                </c:pt>
                <c:pt idx="175">
                  <c:v>0.175</c:v>
                </c:pt>
                <c:pt idx="176">
                  <c:v>0.176</c:v>
                </c:pt>
                <c:pt idx="177">
                  <c:v>0.177</c:v>
                </c:pt>
                <c:pt idx="178">
                  <c:v>0.178</c:v>
                </c:pt>
                <c:pt idx="179">
                  <c:v>0.179</c:v>
                </c:pt>
                <c:pt idx="180">
                  <c:v>0.18</c:v>
                </c:pt>
                <c:pt idx="181">
                  <c:v>0.181</c:v>
                </c:pt>
                <c:pt idx="182">
                  <c:v>0.182</c:v>
                </c:pt>
                <c:pt idx="183">
                  <c:v>0.183</c:v>
                </c:pt>
                <c:pt idx="184">
                  <c:v>0.184</c:v>
                </c:pt>
                <c:pt idx="185">
                  <c:v>0.185</c:v>
                </c:pt>
                <c:pt idx="186">
                  <c:v>0.186</c:v>
                </c:pt>
                <c:pt idx="187">
                  <c:v>0.187</c:v>
                </c:pt>
                <c:pt idx="188">
                  <c:v>0.188</c:v>
                </c:pt>
                <c:pt idx="189">
                  <c:v>0.189</c:v>
                </c:pt>
                <c:pt idx="190">
                  <c:v>0.19</c:v>
                </c:pt>
                <c:pt idx="191">
                  <c:v>0.191</c:v>
                </c:pt>
                <c:pt idx="192">
                  <c:v>0.192</c:v>
                </c:pt>
                <c:pt idx="193">
                  <c:v>0.193</c:v>
                </c:pt>
                <c:pt idx="194">
                  <c:v>0.194</c:v>
                </c:pt>
                <c:pt idx="195">
                  <c:v>0.195</c:v>
                </c:pt>
                <c:pt idx="196">
                  <c:v>0.196</c:v>
                </c:pt>
                <c:pt idx="197">
                  <c:v>0.197</c:v>
                </c:pt>
                <c:pt idx="198">
                  <c:v>0.198</c:v>
                </c:pt>
                <c:pt idx="199">
                  <c:v>0.199</c:v>
                </c:pt>
                <c:pt idx="200">
                  <c:v>0.2</c:v>
                </c:pt>
                <c:pt idx="201">
                  <c:v>0.201</c:v>
                </c:pt>
                <c:pt idx="202">
                  <c:v>0.202</c:v>
                </c:pt>
                <c:pt idx="203">
                  <c:v>0.203</c:v>
                </c:pt>
                <c:pt idx="204">
                  <c:v>0.204</c:v>
                </c:pt>
                <c:pt idx="205">
                  <c:v>0.205</c:v>
                </c:pt>
                <c:pt idx="206">
                  <c:v>0.206</c:v>
                </c:pt>
                <c:pt idx="207">
                  <c:v>0.207</c:v>
                </c:pt>
                <c:pt idx="208">
                  <c:v>0.208</c:v>
                </c:pt>
                <c:pt idx="209">
                  <c:v>0.209</c:v>
                </c:pt>
                <c:pt idx="210">
                  <c:v>0.21</c:v>
                </c:pt>
                <c:pt idx="211">
                  <c:v>0.211</c:v>
                </c:pt>
                <c:pt idx="212">
                  <c:v>0.212</c:v>
                </c:pt>
                <c:pt idx="213">
                  <c:v>0.213</c:v>
                </c:pt>
                <c:pt idx="214">
                  <c:v>0.214</c:v>
                </c:pt>
                <c:pt idx="215">
                  <c:v>0.215</c:v>
                </c:pt>
                <c:pt idx="216">
                  <c:v>0.216</c:v>
                </c:pt>
                <c:pt idx="217">
                  <c:v>0.217</c:v>
                </c:pt>
                <c:pt idx="218">
                  <c:v>0.218</c:v>
                </c:pt>
                <c:pt idx="219">
                  <c:v>0.219</c:v>
                </c:pt>
                <c:pt idx="220">
                  <c:v>0.22</c:v>
                </c:pt>
                <c:pt idx="221">
                  <c:v>0.221</c:v>
                </c:pt>
                <c:pt idx="222">
                  <c:v>0.222</c:v>
                </c:pt>
                <c:pt idx="223">
                  <c:v>0.223</c:v>
                </c:pt>
                <c:pt idx="224">
                  <c:v>0.224</c:v>
                </c:pt>
                <c:pt idx="225">
                  <c:v>0.225</c:v>
                </c:pt>
                <c:pt idx="226">
                  <c:v>0.226</c:v>
                </c:pt>
                <c:pt idx="227">
                  <c:v>0.227</c:v>
                </c:pt>
                <c:pt idx="228">
                  <c:v>0.228</c:v>
                </c:pt>
                <c:pt idx="229">
                  <c:v>0.229</c:v>
                </c:pt>
                <c:pt idx="230">
                  <c:v>0.23</c:v>
                </c:pt>
                <c:pt idx="231">
                  <c:v>0.231</c:v>
                </c:pt>
                <c:pt idx="232">
                  <c:v>0.232</c:v>
                </c:pt>
                <c:pt idx="233">
                  <c:v>0.233</c:v>
                </c:pt>
                <c:pt idx="234">
                  <c:v>0.234</c:v>
                </c:pt>
                <c:pt idx="235">
                  <c:v>0.235</c:v>
                </c:pt>
                <c:pt idx="236">
                  <c:v>0.236</c:v>
                </c:pt>
                <c:pt idx="237">
                  <c:v>0.237</c:v>
                </c:pt>
                <c:pt idx="238">
                  <c:v>0.238</c:v>
                </c:pt>
                <c:pt idx="239">
                  <c:v>0.239</c:v>
                </c:pt>
                <c:pt idx="240">
                  <c:v>0.24</c:v>
                </c:pt>
                <c:pt idx="241">
                  <c:v>0.241</c:v>
                </c:pt>
                <c:pt idx="242">
                  <c:v>0.242</c:v>
                </c:pt>
                <c:pt idx="243">
                  <c:v>0.243</c:v>
                </c:pt>
                <c:pt idx="244">
                  <c:v>0.244</c:v>
                </c:pt>
                <c:pt idx="245">
                  <c:v>0.245</c:v>
                </c:pt>
                <c:pt idx="246">
                  <c:v>0.246</c:v>
                </c:pt>
                <c:pt idx="247">
                  <c:v>0.247</c:v>
                </c:pt>
                <c:pt idx="248">
                  <c:v>0.248</c:v>
                </c:pt>
                <c:pt idx="249">
                  <c:v>0.249</c:v>
                </c:pt>
                <c:pt idx="250">
                  <c:v>0.25</c:v>
                </c:pt>
                <c:pt idx="251">
                  <c:v>0.251</c:v>
                </c:pt>
                <c:pt idx="252">
                  <c:v>0.252</c:v>
                </c:pt>
                <c:pt idx="253">
                  <c:v>0.253</c:v>
                </c:pt>
                <c:pt idx="254">
                  <c:v>0.254</c:v>
                </c:pt>
                <c:pt idx="255">
                  <c:v>0.255</c:v>
                </c:pt>
                <c:pt idx="256">
                  <c:v>0.256</c:v>
                </c:pt>
                <c:pt idx="257">
                  <c:v>0.257</c:v>
                </c:pt>
                <c:pt idx="258">
                  <c:v>0.258</c:v>
                </c:pt>
                <c:pt idx="259">
                  <c:v>0.259</c:v>
                </c:pt>
                <c:pt idx="260">
                  <c:v>0.26</c:v>
                </c:pt>
                <c:pt idx="261">
                  <c:v>0.261</c:v>
                </c:pt>
                <c:pt idx="262">
                  <c:v>0.262</c:v>
                </c:pt>
                <c:pt idx="263">
                  <c:v>0.263</c:v>
                </c:pt>
                <c:pt idx="264">
                  <c:v>0.264</c:v>
                </c:pt>
                <c:pt idx="265">
                  <c:v>0.265</c:v>
                </c:pt>
                <c:pt idx="266">
                  <c:v>0.266</c:v>
                </c:pt>
                <c:pt idx="267">
                  <c:v>0.267</c:v>
                </c:pt>
                <c:pt idx="268">
                  <c:v>0.268</c:v>
                </c:pt>
                <c:pt idx="269">
                  <c:v>0.269</c:v>
                </c:pt>
                <c:pt idx="270">
                  <c:v>0.27</c:v>
                </c:pt>
                <c:pt idx="271">
                  <c:v>0.271</c:v>
                </c:pt>
                <c:pt idx="272">
                  <c:v>0.272</c:v>
                </c:pt>
                <c:pt idx="273">
                  <c:v>0.273</c:v>
                </c:pt>
                <c:pt idx="274">
                  <c:v>0.274</c:v>
                </c:pt>
                <c:pt idx="275">
                  <c:v>0.275</c:v>
                </c:pt>
                <c:pt idx="276">
                  <c:v>0.276</c:v>
                </c:pt>
                <c:pt idx="277">
                  <c:v>0.277</c:v>
                </c:pt>
                <c:pt idx="278">
                  <c:v>0.278</c:v>
                </c:pt>
                <c:pt idx="279">
                  <c:v>0.279</c:v>
                </c:pt>
                <c:pt idx="280">
                  <c:v>0.28</c:v>
                </c:pt>
                <c:pt idx="281">
                  <c:v>0.281</c:v>
                </c:pt>
                <c:pt idx="282">
                  <c:v>0.282</c:v>
                </c:pt>
                <c:pt idx="283">
                  <c:v>0.283</c:v>
                </c:pt>
                <c:pt idx="284">
                  <c:v>0.284</c:v>
                </c:pt>
                <c:pt idx="285">
                  <c:v>0.285</c:v>
                </c:pt>
                <c:pt idx="286">
                  <c:v>0.286</c:v>
                </c:pt>
                <c:pt idx="287">
                  <c:v>0.287</c:v>
                </c:pt>
                <c:pt idx="288">
                  <c:v>0.288</c:v>
                </c:pt>
                <c:pt idx="289">
                  <c:v>0.289</c:v>
                </c:pt>
                <c:pt idx="290">
                  <c:v>0.29</c:v>
                </c:pt>
                <c:pt idx="291">
                  <c:v>0.291</c:v>
                </c:pt>
                <c:pt idx="292">
                  <c:v>0.292</c:v>
                </c:pt>
                <c:pt idx="293">
                  <c:v>0.293</c:v>
                </c:pt>
                <c:pt idx="294">
                  <c:v>0.294</c:v>
                </c:pt>
                <c:pt idx="295">
                  <c:v>0.295</c:v>
                </c:pt>
                <c:pt idx="296">
                  <c:v>0.296</c:v>
                </c:pt>
                <c:pt idx="297">
                  <c:v>0.297</c:v>
                </c:pt>
                <c:pt idx="298">
                  <c:v>0.298</c:v>
                </c:pt>
                <c:pt idx="299">
                  <c:v>0.299</c:v>
                </c:pt>
                <c:pt idx="300">
                  <c:v>0.3</c:v>
                </c:pt>
                <c:pt idx="301">
                  <c:v>0.301</c:v>
                </c:pt>
                <c:pt idx="302">
                  <c:v>0.302</c:v>
                </c:pt>
                <c:pt idx="303">
                  <c:v>0.303</c:v>
                </c:pt>
                <c:pt idx="304">
                  <c:v>0.304</c:v>
                </c:pt>
                <c:pt idx="305">
                  <c:v>0.305</c:v>
                </c:pt>
                <c:pt idx="306">
                  <c:v>0.306</c:v>
                </c:pt>
                <c:pt idx="307">
                  <c:v>0.307</c:v>
                </c:pt>
                <c:pt idx="308">
                  <c:v>0.308</c:v>
                </c:pt>
                <c:pt idx="309">
                  <c:v>0.309</c:v>
                </c:pt>
                <c:pt idx="310">
                  <c:v>0.31</c:v>
                </c:pt>
                <c:pt idx="311">
                  <c:v>0.311</c:v>
                </c:pt>
                <c:pt idx="312">
                  <c:v>0.312</c:v>
                </c:pt>
                <c:pt idx="313">
                  <c:v>0.313</c:v>
                </c:pt>
                <c:pt idx="314">
                  <c:v>0.314</c:v>
                </c:pt>
                <c:pt idx="315">
                  <c:v>0.315</c:v>
                </c:pt>
                <c:pt idx="316">
                  <c:v>0.316</c:v>
                </c:pt>
                <c:pt idx="317">
                  <c:v>0.317</c:v>
                </c:pt>
                <c:pt idx="318">
                  <c:v>0.318</c:v>
                </c:pt>
                <c:pt idx="319">
                  <c:v>0.319</c:v>
                </c:pt>
                <c:pt idx="320">
                  <c:v>0.32</c:v>
                </c:pt>
                <c:pt idx="321">
                  <c:v>0.321</c:v>
                </c:pt>
                <c:pt idx="322">
                  <c:v>0.322</c:v>
                </c:pt>
                <c:pt idx="323">
                  <c:v>0.323</c:v>
                </c:pt>
                <c:pt idx="324">
                  <c:v>0.324</c:v>
                </c:pt>
                <c:pt idx="325">
                  <c:v>0.325</c:v>
                </c:pt>
                <c:pt idx="326">
                  <c:v>0.326</c:v>
                </c:pt>
                <c:pt idx="327">
                  <c:v>0.327</c:v>
                </c:pt>
                <c:pt idx="328">
                  <c:v>0.328</c:v>
                </c:pt>
                <c:pt idx="329">
                  <c:v>0.329</c:v>
                </c:pt>
                <c:pt idx="330">
                  <c:v>0.33</c:v>
                </c:pt>
                <c:pt idx="331">
                  <c:v>0.331</c:v>
                </c:pt>
                <c:pt idx="332">
                  <c:v>0.332</c:v>
                </c:pt>
                <c:pt idx="333">
                  <c:v>0.333</c:v>
                </c:pt>
                <c:pt idx="334">
                  <c:v>0.334</c:v>
                </c:pt>
                <c:pt idx="335">
                  <c:v>0.335</c:v>
                </c:pt>
                <c:pt idx="336">
                  <c:v>0.336</c:v>
                </c:pt>
                <c:pt idx="337">
                  <c:v>0.337</c:v>
                </c:pt>
                <c:pt idx="338">
                  <c:v>0.338</c:v>
                </c:pt>
                <c:pt idx="339">
                  <c:v>0.339</c:v>
                </c:pt>
                <c:pt idx="340">
                  <c:v>0.34</c:v>
                </c:pt>
                <c:pt idx="341">
                  <c:v>0.341</c:v>
                </c:pt>
                <c:pt idx="342">
                  <c:v>0.342</c:v>
                </c:pt>
                <c:pt idx="343">
                  <c:v>0.343</c:v>
                </c:pt>
                <c:pt idx="344">
                  <c:v>0.344</c:v>
                </c:pt>
                <c:pt idx="345">
                  <c:v>0.345</c:v>
                </c:pt>
                <c:pt idx="346">
                  <c:v>0.346</c:v>
                </c:pt>
                <c:pt idx="347">
                  <c:v>0.347</c:v>
                </c:pt>
                <c:pt idx="348">
                  <c:v>0.348</c:v>
                </c:pt>
                <c:pt idx="349">
                  <c:v>0.349</c:v>
                </c:pt>
                <c:pt idx="350">
                  <c:v>0.35</c:v>
                </c:pt>
                <c:pt idx="351">
                  <c:v>0.351</c:v>
                </c:pt>
                <c:pt idx="352">
                  <c:v>0.352</c:v>
                </c:pt>
                <c:pt idx="353">
                  <c:v>0.353</c:v>
                </c:pt>
                <c:pt idx="354">
                  <c:v>0.354</c:v>
                </c:pt>
                <c:pt idx="355">
                  <c:v>0.355</c:v>
                </c:pt>
                <c:pt idx="356">
                  <c:v>0.356</c:v>
                </c:pt>
                <c:pt idx="357">
                  <c:v>0.357</c:v>
                </c:pt>
                <c:pt idx="358">
                  <c:v>0.358</c:v>
                </c:pt>
                <c:pt idx="359">
                  <c:v>0.359</c:v>
                </c:pt>
                <c:pt idx="360">
                  <c:v>0.36</c:v>
                </c:pt>
                <c:pt idx="361">
                  <c:v>0.361</c:v>
                </c:pt>
                <c:pt idx="362">
                  <c:v>0.362</c:v>
                </c:pt>
                <c:pt idx="363">
                  <c:v>0.363</c:v>
                </c:pt>
                <c:pt idx="364">
                  <c:v>0.364</c:v>
                </c:pt>
                <c:pt idx="365">
                  <c:v>0.365</c:v>
                </c:pt>
                <c:pt idx="366">
                  <c:v>0.366</c:v>
                </c:pt>
                <c:pt idx="367">
                  <c:v>0.367</c:v>
                </c:pt>
                <c:pt idx="368">
                  <c:v>0.368</c:v>
                </c:pt>
                <c:pt idx="369">
                  <c:v>0.369</c:v>
                </c:pt>
                <c:pt idx="370">
                  <c:v>0.37</c:v>
                </c:pt>
                <c:pt idx="371">
                  <c:v>0.371</c:v>
                </c:pt>
                <c:pt idx="372">
                  <c:v>0.372</c:v>
                </c:pt>
                <c:pt idx="373">
                  <c:v>0.373</c:v>
                </c:pt>
                <c:pt idx="374">
                  <c:v>0.374</c:v>
                </c:pt>
                <c:pt idx="375">
                  <c:v>0.375</c:v>
                </c:pt>
                <c:pt idx="376">
                  <c:v>0.376</c:v>
                </c:pt>
                <c:pt idx="377">
                  <c:v>0.377</c:v>
                </c:pt>
                <c:pt idx="378">
                  <c:v>0.378</c:v>
                </c:pt>
                <c:pt idx="379">
                  <c:v>0.379</c:v>
                </c:pt>
                <c:pt idx="380">
                  <c:v>0.38</c:v>
                </c:pt>
                <c:pt idx="381">
                  <c:v>0.381</c:v>
                </c:pt>
                <c:pt idx="382">
                  <c:v>0.382</c:v>
                </c:pt>
                <c:pt idx="383">
                  <c:v>0.383</c:v>
                </c:pt>
                <c:pt idx="384">
                  <c:v>0.384</c:v>
                </c:pt>
                <c:pt idx="385">
                  <c:v>0.385</c:v>
                </c:pt>
                <c:pt idx="386">
                  <c:v>0.386</c:v>
                </c:pt>
                <c:pt idx="387">
                  <c:v>0.387</c:v>
                </c:pt>
                <c:pt idx="388">
                  <c:v>0.388</c:v>
                </c:pt>
                <c:pt idx="389">
                  <c:v>0.389</c:v>
                </c:pt>
                <c:pt idx="390">
                  <c:v>0.39</c:v>
                </c:pt>
                <c:pt idx="391">
                  <c:v>0.391</c:v>
                </c:pt>
                <c:pt idx="392">
                  <c:v>0.392</c:v>
                </c:pt>
                <c:pt idx="393">
                  <c:v>0.393</c:v>
                </c:pt>
                <c:pt idx="394">
                  <c:v>0.394</c:v>
                </c:pt>
                <c:pt idx="395">
                  <c:v>0.395</c:v>
                </c:pt>
                <c:pt idx="396">
                  <c:v>0.396</c:v>
                </c:pt>
                <c:pt idx="397">
                  <c:v>0.397</c:v>
                </c:pt>
                <c:pt idx="398">
                  <c:v>0.398</c:v>
                </c:pt>
                <c:pt idx="399">
                  <c:v>0.399</c:v>
                </c:pt>
                <c:pt idx="400">
                  <c:v>0.4</c:v>
                </c:pt>
                <c:pt idx="401">
                  <c:v>0.401</c:v>
                </c:pt>
                <c:pt idx="402">
                  <c:v>0.402</c:v>
                </c:pt>
                <c:pt idx="403">
                  <c:v>0.403</c:v>
                </c:pt>
                <c:pt idx="404">
                  <c:v>0.404</c:v>
                </c:pt>
                <c:pt idx="405">
                  <c:v>0.405</c:v>
                </c:pt>
                <c:pt idx="406">
                  <c:v>0.406</c:v>
                </c:pt>
                <c:pt idx="407">
                  <c:v>0.407</c:v>
                </c:pt>
                <c:pt idx="408">
                  <c:v>0.408</c:v>
                </c:pt>
                <c:pt idx="409">
                  <c:v>0.409</c:v>
                </c:pt>
                <c:pt idx="410">
                  <c:v>0.41</c:v>
                </c:pt>
                <c:pt idx="411">
                  <c:v>0.411</c:v>
                </c:pt>
                <c:pt idx="412">
                  <c:v>0.412</c:v>
                </c:pt>
                <c:pt idx="413">
                  <c:v>0.413</c:v>
                </c:pt>
                <c:pt idx="414">
                  <c:v>0.414</c:v>
                </c:pt>
                <c:pt idx="415">
                  <c:v>0.415</c:v>
                </c:pt>
                <c:pt idx="416">
                  <c:v>0.416</c:v>
                </c:pt>
                <c:pt idx="417">
                  <c:v>0.417</c:v>
                </c:pt>
                <c:pt idx="418">
                  <c:v>0.418</c:v>
                </c:pt>
                <c:pt idx="419">
                  <c:v>0.419</c:v>
                </c:pt>
                <c:pt idx="420">
                  <c:v>0.42</c:v>
                </c:pt>
                <c:pt idx="421">
                  <c:v>0.421</c:v>
                </c:pt>
                <c:pt idx="422">
                  <c:v>0.422</c:v>
                </c:pt>
                <c:pt idx="423">
                  <c:v>0.423</c:v>
                </c:pt>
                <c:pt idx="424">
                  <c:v>0.424</c:v>
                </c:pt>
                <c:pt idx="425">
                  <c:v>0.425</c:v>
                </c:pt>
                <c:pt idx="426">
                  <c:v>0.426</c:v>
                </c:pt>
                <c:pt idx="427">
                  <c:v>0.427</c:v>
                </c:pt>
                <c:pt idx="428">
                  <c:v>0.428</c:v>
                </c:pt>
                <c:pt idx="429">
                  <c:v>0.429</c:v>
                </c:pt>
                <c:pt idx="430">
                  <c:v>0.43</c:v>
                </c:pt>
                <c:pt idx="431">
                  <c:v>0.431</c:v>
                </c:pt>
                <c:pt idx="432">
                  <c:v>0.432</c:v>
                </c:pt>
                <c:pt idx="433">
                  <c:v>0.433</c:v>
                </c:pt>
                <c:pt idx="434">
                  <c:v>0.434</c:v>
                </c:pt>
                <c:pt idx="435">
                  <c:v>0.435</c:v>
                </c:pt>
                <c:pt idx="436">
                  <c:v>0.436</c:v>
                </c:pt>
                <c:pt idx="437">
                  <c:v>0.437</c:v>
                </c:pt>
                <c:pt idx="438">
                  <c:v>0.438</c:v>
                </c:pt>
                <c:pt idx="439">
                  <c:v>0.439</c:v>
                </c:pt>
                <c:pt idx="440">
                  <c:v>0.44</c:v>
                </c:pt>
                <c:pt idx="441">
                  <c:v>0.441</c:v>
                </c:pt>
                <c:pt idx="442">
                  <c:v>0.442</c:v>
                </c:pt>
                <c:pt idx="443">
                  <c:v>0.443</c:v>
                </c:pt>
                <c:pt idx="444">
                  <c:v>0.444</c:v>
                </c:pt>
                <c:pt idx="445">
                  <c:v>0.445</c:v>
                </c:pt>
                <c:pt idx="446">
                  <c:v>0.446</c:v>
                </c:pt>
                <c:pt idx="447">
                  <c:v>0.447</c:v>
                </c:pt>
                <c:pt idx="448">
                  <c:v>0.448</c:v>
                </c:pt>
                <c:pt idx="449">
                  <c:v>0.449</c:v>
                </c:pt>
                <c:pt idx="450">
                  <c:v>0.45</c:v>
                </c:pt>
                <c:pt idx="451">
                  <c:v>0.451</c:v>
                </c:pt>
                <c:pt idx="452">
                  <c:v>0.452</c:v>
                </c:pt>
                <c:pt idx="453">
                  <c:v>0.453</c:v>
                </c:pt>
                <c:pt idx="454">
                  <c:v>0.454</c:v>
                </c:pt>
                <c:pt idx="455">
                  <c:v>0.455</c:v>
                </c:pt>
                <c:pt idx="456">
                  <c:v>0.456</c:v>
                </c:pt>
                <c:pt idx="457">
                  <c:v>0.457</c:v>
                </c:pt>
                <c:pt idx="458">
                  <c:v>0.458</c:v>
                </c:pt>
                <c:pt idx="459">
                  <c:v>0.459</c:v>
                </c:pt>
                <c:pt idx="460">
                  <c:v>0.46</c:v>
                </c:pt>
                <c:pt idx="461">
                  <c:v>0.461</c:v>
                </c:pt>
                <c:pt idx="462">
                  <c:v>0.462</c:v>
                </c:pt>
                <c:pt idx="463">
                  <c:v>0.463</c:v>
                </c:pt>
                <c:pt idx="464">
                  <c:v>0.464</c:v>
                </c:pt>
                <c:pt idx="465">
                  <c:v>0.465</c:v>
                </c:pt>
                <c:pt idx="466">
                  <c:v>0.466</c:v>
                </c:pt>
                <c:pt idx="467">
                  <c:v>0.467</c:v>
                </c:pt>
                <c:pt idx="468">
                  <c:v>0.468</c:v>
                </c:pt>
                <c:pt idx="469">
                  <c:v>0.469</c:v>
                </c:pt>
                <c:pt idx="470">
                  <c:v>0.47</c:v>
                </c:pt>
                <c:pt idx="471">
                  <c:v>0.471</c:v>
                </c:pt>
                <c:pt idx="472">
                  <c:v>0.472</c:v>
                </c:pt>
                <c:pt idx="473">
                  <c:v>0.473</c:v>
                </c:pt>
                <c:pt idx="474">
                  <c:v>0.474</c:v>
                </c:pt>
                <c:pt idx="475">
                  <c:v>0.475</c:v>
                </c:pt>
                <c:pt idx="476">
                  <c:v>0.476</c:v>
                </c:pt>
                <c:pt idx="477">
                  <c:v>0.477</c:v>
                </c:pt>
                <c:pt idx="478">
                  <c:v>0.478</c:v>
                </c:pt>
                <c:pt idx="479">
                  <c:v>0.479</c:v>
                </c:pt>
                <c:pt idx="480">
                  <c:v>0.48</c:v>
                </c:pt>
                <c:pt idx="481">
                  <c:v>0.481</c:v>
                </c:pt>
                <c:pt idx="482">
                  <c:v>0.482</c:v>
                </c:pt>
                <c:pt idx="483">
                  <c:v>0.483</c:v>
                </c:pt>
                <c:pt idx="484">
                  <c:v>0.484</c:v>
                </c:pt>
                <c:pt idx="485">
                  <c:v>0.485</c:v>
                </c:pt>
                <c:pt idx="486">
                  <c:v>0.486</c:v>
                </c:pt>
                <c:pt idx="487">
                  <c:v>0.487</c:v>
                </c:pt>
                <c:pt idx="488">
                  <c:v>0.488</c:v>
                </c:pt>
                <c:pt idx="489">
                  <c:v>0.489</c:v>
                </c:pt>
                <c:pt idx="490">
                  <c:v>0.49</c:v>
                </c:pt>
                <c:pt idx="491">
                  <c:v>0.491</c:v>
                </c:pt>
                <c:pt idx="492">
                  <c:v>0.492</c:v>
                </c:pt>
                <c:pt idx="493">
                  <c:v>0.493</c:v>
                </c:pt>
                <c:pt idx="494">
                  <c:v>0.494</c:v>
                </c:pt>
                <c:pt idx="495">
                  <c:v>0.495</c:v>
                </c:pt>
                <c:pt idx="496">
                  <c:v>0.496</c:v>
                </c:pt>
                <c:pt idx="497">
                  <c:v>0.497</c:v>
                </c:pt>
                <c:pt idx="498">
                  <c:v>0.498</c:v>
                </c:pt>
                <c:pt idx="499">
                  <c:v>0.499</c:v>
                </c:pt>
                <c:pt idx="500">
                  <c:v>0.5</c:v>
                </c:pt>
                <c:pt idx="501">
                  <c:v>0.51</c:v>
                </c:pt>
                <c:pt idx="502">
                  <c:v>0.52</c:v>
                </c:pt>
                <c:pt idx="503">
                  <c:v>0.53</c:v>
                </c:pt>
                <c:pt idx="504">
                  <c:v>0.54</c:v>
                </c:pt>
                <c:pt idx="505">
                  <c:v>0.55</c:v>
                </c:pt>
                <c:pt idx="506">
                  <c:v>0.56</c:v>
                </c:pt>
                <c:pt idx="507">
                  <c:v>0.57</c:v>
                </c:pt>
                <c:pt idx="508">
                  <c:v>0.58</c:v>
                </c:pt>
                <c:pt idx="509">
                  <c:v>0.59</c:v>
                </c:pt>
                <c:pt idx="510">
                  <c:v>0.6</c:v>
                </c:pt>
                <c:pt idx="511">
                  <c:v>0.61</c:v>
                </c:pt>
                <c:pt idx="512">
                  <c:v>0.62</c:v>
                </c:pt>
                <c:pt idx="513">
                  <c:v>0.63</c:v>
                </c:pt>
                <c:pt idx="514">
                  <c:v>0.64</c:v>
                </c:pt>
                <c:pt idx="515">
                  <c:v>0.65</c:v>
                </c:pt>
                <c:pt idx="516">
                  <c:v>0.66</c:v>
                </c:pt>
                <c:pt idx="517">
                  <c:v>0.67</c:v>
                </c:pt>
                <c:pt idx="518">
                  <c:v>0.68</c:v>
                </c:pt>
                <c:pt idx="519">
                  <c:v>0.69</c:v>
                </c:pt>
                <c:pt idx="520">
                  <c:v>0.7</c:v>
                </c:pt>
                <c:pt idx="521">
                  <c:v>0.71</c:v>
                </c:pt>
                <c:pt idx="522">
                  <c:v>0.72</c:v>
                </c:pt>
                <c:pt idx="523">
                  <c:v>0.73</c:v>
                </c:pt>
                <c:pt idx="524">
                  <c:v>0.74</c:v>
                </c:pt>
                <c:pt idx="525">
                  <c:v>0.75</c:v>
                </c:pt>
                <c:pt idx="526">
                  <c:v>0.76</c:v>
                </c:pt>
                <c:pt idx="527">
                  <c:v>0.77</c:v>
                </c:pt>
                <c:pt idx="528">
                  <c:v>0.78</c:v>
                </c:pt>
                <c:pt idx="529">
                  <c:v>0.79</c:v>
                </c:pt>
                <c:pt idx="530">
                  <c:v>0.8</c:v>
                </c:pt>
                <c:pt idx="531">
                  <c:v>0.81</c:v>
                </c:pt>
                <c:pt idx="532">
                  <c:v>0.82</c:v>
                </c:pt>
                <c:pt idx="533">
                  <c:v>0.83</c:v>
                </c:pt>
                <c:pt idx="534">
                  <c:v>0.84</c:v>
                </c:pt>
                <c:pt idx="535">
                  <c:v>0.85</c:v>
                </c:pt>
                <c:pt idx="536">
                  <c:v>0.86</c:v>
                </c:pt>
                <c:pt idx="537">
                  <c:v>0.87</c:v>
                </c:pt>
                <c:pt idx="538">
                  <c:v>0.88</c:v>
                </c:pt>
                <c:pt idx="539">
                  <c:v>0.89</c:v>
                </c:pt>
                <c:pt idx="540">
                  <c:v>0.9</c:v>
                </c:pt>
                <c:pt idx="541">
                  <c:v>0.91</c:v>
                </c:pt>
                <c:pt idx="542">
                  <c:v>0.92</c:v>
                </c:pt>
                <c:pt idx="543">
                  <c:v>0.93</c:v>
                </c:pt>
                <c:pt idx="544">
                  <c:v>0.94</c:v>
                </c:pt>
                <c:pt idx="545">
                  <c:v>0.95</c:v>
                </c:pt>
                <c:pt idx="546">
                  <c:v>0.96</c:v>
                </c:pt>
                <c:pt idx="547">
                  <c:v>0.97</c:v>
                </c:pt>
                <c:pt idx="548">
                  <c:v>0.98</c:v>
                </c:pt>
                <c:pt idx="549">
                  <c:v>0.99</c:v>
                </c:pt>
                <c:pt idx="550">
                  <c:v>1.0</c:v>
                </c:pt>
                <c:pt idx="551">
                  <c:v>1.01</c:v>
                </c:pt>
                <c:pt idx="552">
                  <c:v>1.02</c:v>
                </c:pt>
                <c:pt idx="553">
                  <c:v>1.03</c:v>
                </c:pt>
                <c:pt idx="554">
                  <c:v>1.04</c:v>
                </c:pt>
                <c:pt idx="555">
                  <c:v>1.05</c:v>
                </c:pt>
                <c:pt idx="556">
                  <c:v>1.06</c:v>
                </c:pt>
                <c:pt idx="557">
                  <c:v>1.07</c:v>
                </c:pt>
                <c:pt idx="558">
                  <c:v>1.08</c:v>
                </c:pt>
                <c:pt idx="559">
                  <c:v>1.09</c:v>
                </c:pt>
                <c:pt idx="560">
                  <c:v>1.1</c:v>
                </c:pt>
                <c:pt idx="561">
                  <c:v>1.11</c:v>
                </c:pt>
                <c:pt idx="562">
                  <c:v>1.12</c:v>
                </c:pt>
                <c:pt idx="563">
                  <c:v>1.13</c:v>
                </c:pt>
                <c:pt idx="564">
                  <c:v>1.14</c:v>
                </c:pt>
                <c:pt idx="565">
                  <c:v>1.15</c:v>
                </c:pt>
                <c:pt idx="566">
                  <c:v>1.16</c:v>
                </c:pt>
                <c:pt idx="567">
                  <c:v>1.17</c:v>
                </c:pt>
                <c:pt idx="568">
                  <c:v>1.18</c:v>
                </c:pt>
                <c:pt idx="569">
                  <c:v>1.19</c:v>
                </c:pt>
                <c:pt idx="570">
                  <c:v>1.2</c:v>
                </c:pt>
                <c:pt idx="571">
                  <c:v>1.21</c:v>
                </c:pt>
                <c:pt idx="572">
                  <c:v>1.22</c:v>
                </c:pt>
                <c:pt idx="573">
                  <c:v>1.23</c:v>
                </c:pt>
                <c:pt idx="574">
                  <c:v>1.24</c:v>
                </c:pt>
                <c:pt idx="575">
                  <c:v>1.25</c:v>
                </c:pt>
                <c:pt idx="576">
                  <c:v>1.26</c:v>
                </c:pt>
                <c:pt idx="577">
                  <c:v>1.27</c:v>
                </c:pt>
                <c:pt idx="578">
                  <c:v>1.28</c:v>
                </c:pt>
                <c:pt idx="579">
                  <c:v>1.29</c:v>
                </c:pt>
                <c:pt idx="580">
                  <c:v>1.3</c:v>
                </c:pt>
                <c:pt idx="581">
                  <c:v>1.31</c:v>
                </c:pt>
                <c:pt idx="582">
                  <c:v>1.32</c:v>
                </c:pt>
                <c:pt idx="583">
                  <c:v>1.33</c:v>
                </c:pt>
                <c:pt idx="584">
                  <c:v>1.34</c:v>
                </c:pt>
                <c:pt idx="585">
                  <c:v>1.35</c:v>
                </c:pt>
                <c:pt idx="586">
                  <c:v>1.36</c:v>
                </c:pt>
                <c:pt idx="587">
                  <c:v>1.37</c:v>
                </c:pt>
                <c:pt idx="588">
                  <c:v>1.38</c:v>
                </c:pt>
                <c:pt idx="589">
                  <c:v>1.39</c:v>
                </c:pt>
                <c:pt idx="590">
                  <c:v>1.4</c:v>
                </c:pt>
                <c:pt idx="591">
                  <c:v>1.41</c:v>
                </c:pt>
                <c:pt idx="592">
                  <c:v>1.42</c:v>
                </c:pt>
                <c:pt idx="593">
                  <c:v>1.43</c:v>
                </c:pt>
                <c:pt idx="594">
                  <c:v>1.44</c:v>
                </c:pt>
                <c:pt idx="595">
                  <c:v>1.45</c:v>
                </c:pt>
                <c:pt idx="596">
                  <c:v>1.46</c:v>
                </c:pt>
                <c:pt idx="597">
                  <c:v>1.47</c:v>
                </c:pt>
                <c:pt idx="598">
                  <c:v>1.48</c:v>
                </c:pt>
                <c:pt idx="599">
                  <c:v>1.49</c:v>
                </c:pt>
                <c:pt idx="600">
                  <c:v>1.5</c:v>
                </c:pt>
                <c:pt idx="601">
                  <c:v>1.51</c:v>
                </c:pt>
                <c:pt idx="602">
                  <c:v>1.52</c:v>
                </c:pt>
                <c:pt idx="603">
                  <c:v>1.53</c:v>
                </c:pt>
                <c:pt idx="604">
                  <c:v>1.54</c:v>
                </c:pt>
                <c:pt idx="605">
                  <c:v>1.55</c:v>
                </c:pt>
                <c:pt idx="606">
                  <c:v>1.56</c:v>
                </c:pt>
                <c:pt idx="607">
                  <c:v>1.57</c:v>
                </c:pt>
                <c:pt idx="608">
                  <c:v>1.58</c:v>
                </c:pt>
                <c:pt idx="609">
                  <c:v>1.59</c:v>
                </c:pt>
                <c:pt idx="610">
                  <c:v>1.6</c:v>
                </c:pt>
                <c:pt idx="611">
                  <c:v>1.61</c:v>
                </c:pt>
                <c:pt idx="612">
                  <c:v>1.62</c:v>
                </c:pt>
                <c:pt idx="613">
                  <c:v>1.63</c:v>
                </c:pt>
                <c:pt idx="614">
                  <c:v>1.64</c:v>
                </c:pt>
                <c:pt idx="615">
                  <c:v>1.65</c:v>
                </c:pt>
                <c:pt idx="616">
                  <c:v>1.66</c:v>
                </c:pt>
                <c:pt idx="617">
                  <c:v>1.67</c:v>
                </c:pt>
                <c:pt idx="618">
                  <c:v>1.68</c:v>
                </c:pt>
                <c:pt idx="619">
                  <c:v>1.69</c:v>
                </c:pt>
                <c:pt idx="620">
                  <c:v>1.7</c:v>
                </c:pt>
                <c:pt idx="621">
                  <c:v>1.71</c:v>
                </c:pt>
                <c:pt idx="622">
                  <c:v>1.72</c:v>
                </c:pt>
                <c:pt idx="623">
                  <c:v>1.73</c:v>
                </c:pt>
                <c:pt idx="624">
                  <c:v>1.74</c:v>
                </c:pt>
                <c:pt idx="625">
                  <c:v>1.75</c:v>
                </c:pt>
                <c:pt idx="626">
                  <c:v>1.76</c:v>
                </c:pt>
                <c:pt idx="627">
                  <c:v>1.77</c:v>
                </c:pt>
                <c:pt idx="628">
                  <c:v>1.78</c:v>
                </c:pt>
                <c:pt idx="629">
                  <c:v>1.79</c:v>
                </c:pt>
                <c:pt idx="630">
                  <c:v>1.8</c:v>
                </c:pt>
                <c:pt idx="631">
                  <c:v>1.81</c:v>
                </c:pt>
                <c:pt idx="632">
                  <c:v>1.82</c:v>
                </c:pt>
                <c:pt idx="633">
                  <c:v>1.83</c:v>
                </c:pt>
                <c:pt idx="634">
                  <c:v>1.84</c:v>
                </c:pt>
                <c:pt idx="635">
                  <c:v>1.85</c:v>
                </c:pt>
                <c:pt idx="636">
                  <c:v>1.86</c:v>
                </c:pt>
                <c:pt idx="637">
                  <c:v>1.87</c:v>
                </c:pt>
                <c:pt idx="638">
                  <c:v>1.88</c:v>
                </c:pt>
                <c:pt idx="639">
                  <c:v>1.89</c:v>
                </c:pt>
                <c:pt idx="640">
                  <c:v>1.9</c:v>
                </c:pt>
                <c:pt idx="641">
                  <c:v>1.91</c:v>
                </c:pt>
                <c:pt idx="642">
                  <c:v>1.92</c:v>
                </c:pt>
                <c:pt idx="643">
                  <c:v>1.93</c:v>
                </c:pt>
                <c:pt idx="644">
                  <c:v>1.94</c:v>
                </c:pt>
                <c:pt idx="645">
                  <c:v>1.95</c:v>
                </c:pt>
                <c:pt idx="646">
                  <c:v>1.96</c:v>
                </c:pt>
                <c:pt idx="647">
                  <c:v>1.97</c:v>
                </c:pt>
                <c:pt idx="648">
                  <c:v>1.98</c:v>
                </c:pt>
                <c:pt idx="649">
                  <c:v>1.99</c:v>
                </c:pt>
                <c:pt idx="650">
                  <c:v>2.0</c:v>
                </c:pt>
              </c:numCache>
            </c:numRef>
          </c:xVal>
          <c:yVal>
            <c:numRef>
              <c:f>'25 meV'!$AQ$1:$AQ$651</c:f>
              <c:numCache>
                <c:formatCode>0.00E+00</c:formatCode>
                <c:ptCount val="651"/>
                <c:pt idx="0">
                  <c:v>1.2698731E-12</c:v>
                </c:pt>
                <c:pt idx="1">
                  <c:v>1.4885677E-9</c:v>
                </c:pt>
                <c:pt idx="2">
                  <c:v>2.9762122E-9</c:v>
                </c:pt>
                <c:pt idx="3">
                  <c:v>4.464082E-9</c:v>
                </c:pt>
                <c:pt idx="4">
                  <c:v>5.9522913E-9</c:v>
                </c:pt>
                <c:pt idx="5">
                  <c:v>7.4409529E-9</c:v>
                </c:pt>
                <c:pt idx="6">
                  <c:v>8.9301804E-9</c:v>
                </c:pt>
                <c:pt idx="7">
                  <c:v>1.0420087E-8</c:v>
                </c:pt>
                <c:pt idx="8">
                  <c:v>1.1910787E-8</c:v>
                </c:pt>
                <c:pt idx="9">
                  <c:v>1.3402395E-8</c:v>
                </c:pt>
                <c:pt idx="10">
                  <c:v>1.4895025E-8</c:v>
                </c:pt>
                <c:pt idx="11">
                  <c:v>1.6388791E-8</c:v>
                </c:pt>
                <c:pt idx="12">
                  <c:v>1.788381E-8</c:v>
                </c:pt>
                <c:pt idx="13">
                  <c:v>1.9380197E-8</c:v>
                </c:pt>
                <c:pt idx="14">
                  <c:v>2.0878068E-8</c:v>
                </c:pt>
                <c:pt idx="15">
                  <c:v>2.237754E-8</c:v>
                </c:pt>
                <c:pt idx="16">
                  <c:v>2.3878732E-8</c:v>
                </c:pt>
                <c:pt idx="17">
                  <c:v>2.5381761E-8</c:v>
                </c:pt>
                <c:pt idx="18">
                  <c:v>2.6886746E-8</c:v>
                </c:pt>
                <c:pt idx="19">
                  <c:v>2.8393806E-8</c:v>
                </c:pt>
                <c:pt idx="20">
                  <c:v>2.9903063E-8</c:v>
                </c:pt>
                <c:pt idx="21">
                  <c:v>3.1414638E-8</c:v>
                </c:pt>
                <c:pt idx="22">
                  <c:v>3.2928652E-8</c:v>
                </c:pt>
                <c:pt idx="23">
                  <c:v>3.4445229E-8</c:v>
                </c:pt>
                <c:pt idx="24">
                  <c:v>3.5964494E-8</c:v>
                </c:pt>
                <c:pt idx="25">
                  <c:v>3.7486572E-8</c:v>
                </c:pt>
                <c:pt idx="26">
                  <c:v>3.9011588E-8</c:v>
                </c:pt>
                <c:pt idx="27">
                  <c:v>4.0539672E-8</c:v>
                </c:pt>
                <c:pt idx="28">
                  <c:v>4.207095E-8</c:v>
                </c:pt>
                <c:pt idx="29">
                  <c:v>4.3605554E-8</c:v>
                </c:pt>
                <c:pt idx="30">
                  <c:v>4.5143616E-8</c:v>
                </c:pt>
                <c:pt idx="31">
                  <c:v>4.6685268E-8</c:v>
                </c:pt>
                <c:pt idx="32">
                  <c:v>4.8230644E-8</c:v>
                </c:pt>
                <c:pt idx="33">
                  <c:v>4.977988E-8</c:v>
                </c:pt>
                <c:pt idx="34">
                  <c:v>5.1333114E-8</c:v>
                </c:pt>
                <c:pt idx="35">
                  <c:v>5.2890485E-8</c:v>
                </c:pt>
                <c:pt idx="36">
                  <c:v>5.4452134E-8</c:v>
                </c:pt>
                <c:pt idx="37">
                  <c:v>5.6018203E-8</c:v>
                </c:pt>
                <c:pt idx="38">
                  <c:v>5.7588838E-8</c:v>
                </c:pt>
                <c:pt idx="39">
                  <c:v>5.9164185E-8</c:v>
                </c:pt>
                <c:pt idx="40">
                  <c:v>6.0744391E-8</c:v>
                </c:pt>
                <c:pt idx="41">
                  <c:v>6.2329608E-8</c:v>
                </c:pt>
                <c:pt idx="42">
                  <c:v>6.3919988E-8</c:v>
                </c:pt>
                <c:pt idx="43">
                  <c:v>6.5515688E-8</c:v>
                </c:pt>
                <c:pt idx="44">
                  <c:v>6.7116863E-8</c:v>
                </c:pt>
                <c:pt idx="45">
                  <c:v>6.8723675E-8</c:v>
                </c:pt>
                <c:pt idx="46">
                  <c:v>7.0336284E-8</c:v>
                </c:pt>
                <c:pt idx="47">
                  <c:v>7.1954857E-8</c:v>
                </c:pt>
                <c:pt idx="48">
                  <c:v>7.3579561E-8</c:v>
                </c:pt>
                <c:pt idx="49">
                  <c:v>7.5210566E-8</c:v>
                </c:pt>
                <c:pt idx="50">
                  <c:v>7.6848046E-8</c:v>
                </c:pt>
                <c:pt idx="51">
                  <c:v>7.8492177E-8</c:v>
                </c:pt>
                <c:pt idx="52">
                  <c:v>8.014314E-8</c:v>
                </c:pt>
                <c:pt idx="53">
                  <c:v>8.1801116E-8</c:v>
                </c:pt>
                <c:pt idx="54">
                  <c:v>8.3466291E-8</c:v>
                </c:pt>
                <c:pt idx="55">
                  <c:v>8.5138856E-8</c:v>
                </c:pt>
                <c:pt idx="56">
                  <c:v>8.6819004E-8</c:v>
                </c:pt>
                <c:pt idx="57">
                  <c:v>8.850693E-8</c:v>
                </c:pt>
                <c:pt idx="58">
                  <c:v>9.0202837E-8</c:v>
                </c:pt>
                <c:pt idx="59">
                  <c:v>9.1906929E-8</c:v>
                </c:pt>
                <c:pt idx="60">
                  <c:v>9.3619415E-8</c:v>
                </c:pt>
                <c:pt idx="61">
                  <c:v>9.5340508E-8</c:v>
                </c:pt>
                <c:pt idx="62">
                  <c:v>9.7070425E-8</c:v>
                </c:pt>
                <c:pt idx="63">
                  <c:v>9.8809389E-8</c:v>
                </c:pt>
                <c:pt idx="64">
                  <c:v>1.0055763E-7</c:v>
                </c:pt>
                <c:pt idx="65">
                  <c:v>1.0231537E-7</c:v>
                </c:pt>
                <c:pt idx="66">
                  <c:v>1.0408286E-7</c:v>
                </c:pt>
                <c:pt idx="67">
                  <c:v>1.0586033E-7</c:v>
                </c:pt>
                <c:pt idx="68">
                  <c:v>1.0764803E-7</c:v>
                </c:pt>
                <c:pt idx="69">
                  <c:v>1.0944622E-7</c:v>
                </c:pt>
                <c:pt idx="70">
                  <c:v>1.1125516E-7</c:v>
                </c:pt>
                <c:pt idx="71">
                  <c:v>1.1307511E-7</c:v>
                </c:pt>
                <c:pt idx="72">
                  <c:v>1.1490634E-7</c:v>
                </c:pt>
                <c:pt idx="73">
                  <c:v>1.1674913E-7</c:v>
                </c:pt>
                <c:pt idx="74">
                  <c:v>1.1860377E-7</c:v>
                </c:pt>
                <c:pt idx="75">
                  <c:v>1.2047055E-7</c:v>
                </c:pt>
                <c:pt idx="76">
                  <c:v>1.2234977E-7</c:v>
                </c:pt>
                <c:pt idx="77">
                  <c:v>1.2424174E-7</c:v>
                </c:pt>
                <c:pt idx="78">
                  <c:v>1.2614676E-7</c:v>
                </c:pt>
                <c:pt idx="79">
                  <c:v>1.2806518E-7</c:v>
                </c:pt>
                <c:pt idx="80">
                  <c:v>1.2999731E-7</c:v>
                </c:pt>
                <c:pt idx="81">
                  <c:v>1.319435E-7</c:v>
                </c:pt>
                <c:pt idx="82">
                  <c:v>1.3390409E-7</c:v>
                </c:pt>
                <c:pt idx="83">
                  <c:v>1.3587946E-7</c:v>
                </c:pt>
                <c:pt idx="84">
                  <c:v>1.3786997E-7</c:v>
                </c:pt>
                <c:pt idx="85">
                  <c:v>1.3987599E-7</c:v>
                </c:pt>
                <c:pt idx="86">
                  <c:v>1.4189793E-7</c:v>
                </c:pt>
                <c:pt idx="87">
                  <c:v>1.4393618E-7</c:v>
                </c:pt>
                <c:pt idx="88">
                  <c:v>1.4599116E-7</c:v>
                </c:pt>
                <c:pt idx="89">
                  <c:v>1.4806328E-7</c:v>
                </c:pt>
                <c:pt idx="90">
                  <c:v>1.5015301E-7</c:v>
                </c:pt>
                <c:pt idx="91">
                  <c:v>1.5226077E-7</c:v>
                </c:pt>
                <c:pt idx="92">
                  <c:v>1.5438705E-7</c:v>
                </c:pt>
                <c:pt idx="93">
                  <c:v>1.5653231E-7</c:v>
                </c:pt>
                <c:pt idx="94">
                  <c:v>1.5869707E-7</c:v>
                </c:pt>
                <c:pt idx="95">
                  <c:v>1.6088182E-7</c:v>
                </c:pt>
                <c:pt idx="96">
                  <c:v>1.630871E-7</c:v>
                </c:pt>
                <c:pt idx="97">
                  <c:v>1.6531344E-7</c:v>
                </c:pt>
                <c:pt idx="98">
                  <c:v>1.6756142E-7</c:v>
                </c:pt>
                <c:pt idx="99">
                  <c:v>1.6983161E-7</c:v>
                </c:pt>
                <c:pt idx="100">
                  <c:v>1.7212462E-7</c:v>
                </c:pt>
                <c:pt idx="101">
                  <c:v>1.7444106E-7</c:v>
                </c:pt>
                <c:pt idx="102">
                  <c:v>1.7678158E-7</c:v>
                </c:pt>
                <c:pt idx="103">
                  <c:v>1.7914684E-7</c:v>
                </c:pt>
                <c:pt idx="104">
                  <c:v>1.8153753E-7</c:v>
                </c:pt>
                <c:pt idx="105">
                  <c:v>1.8395436E-7</c:v>
                </c:pt>
                <c:pt idx="106">
                  <c:v>1.8639807E-7</c:v>
                </c:pt>
                <c:pt idx="107">
                  <c:v>1.8886943E-7</c:v>
                </c:pt>
                <c:pt idx="108">
                  <c:v>1.9136923E-7</c:v>
                </c:pt>
                <c:pt idx="109">
                  <c:v>1.938983E-7</c:v>
                </c:pt>
                <c:pt idx="110">
                  <c:v>1.9645748E-7</c:v>
                </c:pt>
                <c:pt idx="111">
                  <c:v>1.9904766E-7</c:v>
                </c:pt>
                <c:pt idx="112">
                  <c:v>2.0166978E-7</c:v>
                </c:pt>
                <c:pt idx="113">
                  <c:v>2.0432477E-7</c:v>
                </c:pt>
                <c:pt idx="114">
                  <c:v>2.0701365E-7</c:v>
                </c:pt>
                <c:pt idx="115">
                  <c:v>2.0973745E-7</c:v>
                </c:pt>
                <c:pt idx="116">
                  <c:v>2.1249724E-7</c:v>
                </c:pt>
                <c:pt idx="117">
                  <c:v>2.1529415E-7</c:v>
                </c:pt>
                <c:pt idx="118">
                  <c:v>2.1812935E-7</c:v>
                </c:pt>
                <c:pt idx="119">
                  <c:v>2.2100406E-7</c:v>
                </c:pt>
                <c:pt idx="120">
                  <c:v>2.2391955E-7</c:v>
                </c:pt>
                <c:pt idx="121">
                  <c:v>2.2687715E-7</c:v>
                </c:pt>
                <c:pt idx="122">
                  <c:v>2.2987826E-7</c:v>
                </c:pt>
                <c:pt idx="123">
                  <c:v>2.3292431E-7</c:v>
                </c:pt>
                <c:pt idx="124">
                  <c:v>2.3601683E-7</c:v>
                </c:pt>
                <c:pt idx="125">
                  <c:v>2.391574E-7</c:v>
                </c:pt>
                <c:pt idx="126">
                  <c:v>2.4234768E-7</c:v>
                </c:pt>
                <c:pt idx="127">
                  <c:v>2.4558941E-7</c:v>
                </c:pt>
                <c:pt idx="128">
                  <c:v>2.4888442E-7</c:v>
                </c:pt>
                <c:pt idx="129">
                  <c:v>2.5223461E-7</c:v>
                </c:pt>
                <c:pt idx="130">
                  <c:v>2.5564199E-7</c:v>
                </c:pt>
                <c:pt idx="131">
                  <c:v>2.5910868E-7</c:v>
                </c:pt>
                <c:pt idx="132">
                  <c:v>2.6263689E-7</c:v>
                </c:pt>
                <c:pt idx="133">
                  <c:v>2.6622895E-7</c:v>
                </c:pt>
                <c:pt idx="134">
                  <c:v>2.6988731E-7</c:v>
                </c:pt>
                <c:pt idx="135">
                  <c:v>2.7361457E-7</c:v>
                </c:pt>
                <c:pt idx="136">
                  <c:v>2.7741346E-7</c:v>
                </c:pt>
                <c:pt idx="137">
                  <c:v>2.8128685E-7</c:v>
                </c:pt>
                <c:pt idx="138">
                  <c:v>2.8523778E-7</c:v>
                </c:pt>
                <c:pt idx="139">
                  <c:v>2.8926949E-7</c:v>
                </c:pt>
                <c:pt idx="140">
                  <c:v>2.9338536E-7</c:v>
                </c:pt>
                <c:pt idx="141">
                  <c:v>2.9758901E-7</c:v>
                </c:pt>
                <c:pt idx="142">
                  <c:v>3.0188427E-7</c:v>
                </c:pt>
                <c:pt idx="143">
                  <c:v>3.0627519E-7</c:v>
                </c:pt>
                <c:pt idx="144">
                  <c:v>3.107661E-7</c:v>
                </c:pt>
                <c:pt idx="145">
                  <c:v>3.1536159E-7</c:v>
                </c:pt>
                <c:pt idx="146">
                  <c:v>3.2006655E-7</c:v>
                </c:pt>
                <c:pt idx="147">
                  <c:v>3.2488619E-7</c:v>
                </c:pt>
                <c:pt idx="148">
                  <c:v>3.298261E-7</c:v>
                </c:pt>
                <c:pt idx="149">
                  <c:v>3.3489223E-7</c:v>
                </c:pt>
                <c:pt idx="150">
                  <c:v>3.4009095E-7</c:v>
                </c:pt>
                <c:pt idx="151">
                  <c:v>3.454291E-7</c:v>
                </c:pt>
                <c:pt idx="152">
                  <c:v>3.5091403E-7</c:v>
                </c:pt>
                <c:pt idx="153">
                  <c:v>3.5655362E-7</c:v>
                </c:pt>
                <c:pt idx="154">
                  <c:v>3.6235637E-7</c:v>
                </c:pt>
                <c:pt idx="155">
                  <c:v>3.6833146E-7</c:v>
                </c:pt>
                <c:pt idx="156">
                  <c:v>3.7448879E-7</c:v>
                </c:pt>
                <c:pt idx="157">
                  <c:v>3.808391E-7</c:v>
                </c:pt>
                <c:pt idx="158">
                  <c:v>3.87394E-7</c:v>
                </c:pt>
                <c:pt idx="159">
                  <c:v>3.9416615E-7</c:v>
                </c:pt>
                <c:pt idx="160">
                  <c:v>4.011693E-7</c:v>
                </c:pt>
                <c:pt idx="161">
                  <c:v>4.0841848E-7</c:v>
                </c:pt>
                <c:pt idx="162">
                  <c:v>4.1593013E-7</c:v>
                </c:pt>
                <c:pt idx="163">
                  <c:v>4.2372224E-7</c:v>
                </c:pt>
                <c:pt idx="164">
                  <c:v>4.3181464E-7</c:v>
                </c:pt>
                <c:pt idx="165">
                  <c:v>4.4022914E-7</c:v>
                </c:pt>
                <c:pt idx="166">
                  <c:v>4.4898987E-7</c:v>
                </c:pt>
                <c:pt idx="167">
                  <c:v>4.5812355E-7</c:v>
                </c:pt>
                <c:pt idx="168">
                  <c:v>4.6765995E-7</c:v>
                </c:pt>
                <c:pt idx="169">
                  <c:v>4.7763224E-7</c:v>
                </c:pt>
                <c:pt idx="170">
                  <c:v>4.8807758E-7</c:v>
                </c:pt>
                <c:pt idx="171">
                  <c:v>4.9903777E-7</c:v>
                </c:pt>
                <c:pt idx="172">
                  <c:v>5.1055998E-7</c:v>
                </c:pt>
                <c:pt idx="173">
                  <c:v>5.226977E-7</c:v>
                </c:pt>
                <c:pt idx="174">
                  <c:v>5.3551189E-7</c:v>
                </c:pt>
                <c:pt idx="175">
                  <c:v>5.4907237E-7</c:v>
                </c:pt>
                <c:pt idx="176">
                  <c:v>5.6345957E-7</c:v>
                </c:pt>
                <c:pt idx="177">
                  <c:v>5.7876674E-7</c:v>
                </c:pt>
                <c:pt idx="178">
                  <c:v>5.951027E-7</c:v>
                </c:pt>
                <c:pt idx="179">
                  <c:v>6.1259548E-7</c:v>
                </c:pt>
                <c:pt idx="180">
                  <c:v>6.3139698E-7</c:v>
                </c:pt>
                <c:pt idx="181">
                  <c:v>6.5168924E-7</c:v>
                </c:pt>
                <c:pt idx="182">
                  <c:v>6.7369301E-7</c:v>
                </c:pt>
                <c:pt idx="183">
                  <c:v>6.9767962E-7</c:v>
                </c:pt>
                <c:pt idx="184">
                  <c:v>7.2398831E-7</c:v>
                </c:pt>
                <c:pt idx="185">
                  <c:v>7.5305213E-7</c:v>
                </c:pt>
                <c:pt idx="186">
                  <c:v>7.8543884E-7</c:v>
                </c:pt>
                <c:pt idx="187">
                  <c:v>8.21919E-7</c:v>
                </c:pt>
                <c:pt idx="188">
                  <c:v>8.6358665E-7</c:v>
                </c:pt>
                <c:pt idx="189">
                  <c:v>9.1208887E-7</c:v>
                </c:pt>
                <c:pt idx="190">
                  <c:v>9.700957E-7</c:v>
                </c:pt>
                <c:pt idx="191">
                  <c:v>1.0423411E-6</c:v>
                </c:pt>
                <c:pt idx="192">
                  <c:v>1.1381253E-6</c:v>
                </c:pt>
                <c:pt idx="193">
                  <c:v>1.2778831E-6</c:v>
                </c:pt>
                <c:pt idx="194">
                  <c:v>1.5121793E-6</c:v>
                </c:pt>
                <c:pt idx="195">
                  <c:v>1.9832536E-6</c:v>
                </c:pt>
                <c:pt idx="196">
                  <c:v>3.1546553E-6</c:v>
                </c:pt>
                <c:pt idx="197">
                  <c:v>6.8472263E-6</c:v>
                </c:pt>
                <c:pt idx="198">
                  <c:v>2.2442898E-5</c:v>
                </c:pt>
                <c:pt idx="199" formatCode="General">
                  <c:v>0.00011602268</c:v>
                </c:pt>
                <c:pt idx="200" formatCode="General">
                  <c:v>0.0019817385</c:v>
                </c:pt>
                <c:pt idx="201" formatCode="General">
                  <c:v>0.0022109619</c:v>
                </c:pt>
                <c:pt idx="202" formatCode="General">
                  <c:v>0.00098737812</c:v>
                </c:pt>
                <c:pt idx="203" formatCode="General">
                  <c:v>0.0011918974</c:v>
                </c:pt>
                <c:pt idx="204" formatCode="General">
                  <c:v>0.0024256229</c:v>
                </c:pt>
                <c:pt idx="205" formatCode="General">
                  <c:v>0.0054883904</c:v>
                </c:pt>
                <c:pt idx="206" formatCode="General">
                  <c:v>0.0044694615</c:v>
                </c:pt>
                <c:pt idx="207" formatCode="General">
                  <c:v>0.0025332716</c:v>
                </c:pt>
                <c:pt idx="208" formatCode="General">
                  <c:v>0.0018730004</c:v>
                </c:pt>
                <c:pt idx="209" formatCode="General">
                  <c:v>0.0017820602</c:v>
                </c:pt>
                <c:pt idx="210" formatCode="General">
                  <c:v>0.0020606706</c:v>
                </c:pt>
                <c:pt idx="211" formatCode="General">
                  <c:v>0.0027407155</c:v>
                </c:pt>
                <c:pt idx="212" formatCode="General">
                  <c:v>0.0037979536</c:v>
                </c:pt>
                <c:pt idx="213" formatCode="General">
                  <c:v>0.0045540832</c:v>
                </c:pt>
                <c:pt idx="214" formatCode="General">
                  <c:v>0.0041706052</c:v>
                </c:pt>
                <c:pt idx="215" formatCode="General">
                  <c:v>0.0032896891</c:v>
                </c:pt>
                <c:pt idx="216" formatCode="General">
                  <c:v>0.0026273605</c:v>
                </c:pt>
                <c:pt idx="217" formatCode="General">
                  <c:v>0.0022707113</c:v>
                </c:pt>
                <c:pt idx="218" formatCode="General">
                  <c:v>0.0021476941</c:v>
                </c:pt>
                <c:pt idx="219" formatCode="General">
                  <c:v>0.0022065791</c:v>
                </c:pt>
                <c:pt idx="220" formatCode="General">
                  <c:v>0.0024247945</c:v>
                </c:pt>
                <c:pt idx="221" formatCode="General">
                  <c:v>0.0027808105</c:v>
                </c:pt>
                <c:pt idx="222" formatCode="General">
                  <c:v>0.0032041116</c:v>
                </c:pt>
                <c:pt idx="223" formatCode="General">
                  <c:v>0.0035316419</c:v>
                </c:pt>
                <c:pt idx="224" formatCode="General">
                  <c:v>0.0035821046</c:v>
                </c:pt>
                <c:pt idx="225" formatCode="General">
                  <c:v>0.0033427612</c:v>
                </c:pt>
                <c:pt idx="226" formatCode="General">
                  <c:v>0.0029741662</c:v>
                </c:pt>
                <c:pt idx="227" formatCode="General">
                  <c:v>0.0026301042</c:v>
                </c:pt>
                <c:pt idx="228" formatCode="General">
                  <c:v>0.0023776918</c:v>
                </c:pt>
                <c:pt idx="229" formatCode="General">
                  <c:v>0.0022275021</c:v>
                </c:pt>
                <c:pt idx="230" formatCode="General">
                  <c:v>0.0021708774</c:v>
                </c:pt>
                <c:pt idx="231" formatCode="General">
                  <c:v>0.0021962766</c:v>
                </c:pt>
                <c:pt idx="232" formatCode="General">
                  <c:v>0.0022918398</c:v>
                </c:pt>
                <c:pt idx="233" formatCode="General">
                  <c:v>0.0024412129</c:v>
                </c:pt>
                <c:pt idx="234" formatCode="General">
                  <c:v>0.0026165544</c:v>
                </c:pt>
                <c:pt idx="235" formatCode="General">
                  <c:v>0.0027745251</c:v>
                </c:pt>
                <c:pt idx="236" formatCode="General">
                  <c:v>0.0028648423</c:v>
                </c:pt>
                <c:pt idx="237" formatCode="General">
                  <c:v>0.0028543185</c:v>
                </c:pt>
                <c:pt idx="238" formatCode="General">
                  <c:v>0.0027478409</c:v>
                </c:pt>
                <c:pt idx="239" formatCode="General">
                  <c:v>0.0025829082</c:v>
                </c:pt>
                <c:pt idx="240" formatCode="General">
                  <c:v>0.0024044827</c:v>
                </c:pt>
                <c:pt idx="241" formatCode="General">
                  <c:v>0.0022456551</c:v>
                </c:pt>
                <c:pt idx="242" formatCode="General">
                  <c:v>0.0021236799</c:v>
                </c:pt>
                <c:pt idx="243" formatCode="General">
                  <c:v>0.002044398</c:v>
                </c:pt>
                <c:pt idx="244" formatCode="General">
                  <c:v>0.0020074124</c:v>
                </c:pt>
                <c:pt idx="245" formatCode="General">
                  <c:v>0.0020091889</c:v>
                </c:pt>
                <c:pt idx="246" formatCode="General">
                  <c:v>0.0020440602</c:v>
                </c:pt>
                <c:pt idx="247" formatCode="General">
                  <c:v>0.0021038578</c:v>
                </c:pt>
                <c:pt idx="248" formatCode="General">
                  <c:v>0.0021770633</c:v>
                </c:pt>
                <c:pt idx="249" formatCode="General">
                  <c:v>0.0022486156</c:v>
                </c:pt>
                <c:pt idx="250" formatCode="General">
                  <c:v>0.0023016604</c:v>
                </c:pt>
                <c:pt idx="251" formatCode="General">
                  <c:v>0.0023217334</c:v>
                </c:pt>
                <c:pt idx="252" formatCode="General">
                  <c:v>0.0023018008</c:v>
                </c:pt>
                <c:pt idx="253" formatCode="General">
                  <c:v>0.0022448914</c:v>
                </c:pt>
                <c:pt idx="254" formatCode="General">
                  <c:v>0.0021622781</c:v>
                </c:pt>
                <c:pt idx="255" formatCode="General">
                  <c:v>0.0020686099</c:v>
                </c:pt>
                <c:pt idx="256" formatCode="General">
                  <c:v>0.0019772529</c:v>
                </c:pt>
                <c:pt idx="257" formatCode="General">
                  <c:v>0.001897861</c:v>
                </c:pt>
                <c:pt idx="258" formatCode="General">
                  <c:v>0.0018360817</c:v>
                </c:pt>
                <c:pt idx="259" formatCode="General">
                  <c:v>0.0017943297</c:v>
                </c:pt>
                <c:pt idx="260" formatCode="General">
                  <c:v>0.0017727155</c:v>
                </c:pt>
                <c:pt idx="261" formatCode="General">
                  <c:v>0.0017696984</c:v>
                </c:pt>
                <c:pt idx="262" formatCode="General">
                  <c:v>0.0017823892</c:v>
                </c:pt>
                <c:pt idx="263" formatCode="General">
                  <c:v>0.0018066127</c:v>
                </c:pt>
                <c:pt idx="264" formatCode="General">
                  <c:v>0.0018369402</c:v>
                </c:pt>
                <c:pt idx="265" formatCode="General">
                  <c:v>0.0018669432</c:v>
                </c:pt>
                <c:pt idx="266" formatCode="General">
                  <c:v>0.0018898843</c:v>
                </c:pt>
                <c:pt idx="267" formatCode="General">
                  <c:v>0.0018998719</c:v>
                </c:pt>
                <c:pt idx="268" formatCode="General">
                  <c:v>0.0018931765</c:v>
                </c:pt>
                <c:pt idx="269" formatCode="General">
                  <c:v>0.0018691501</c:v>
                </c:pt>
                <c:pt idx="270" formatCode="General">
                  <c:v>0.0018302683</c:v>
                </c:pt>
                <c:pt idx="271" formatCode="General">
                  <c:v>0.0017812643</c:v>
                </c:pt>
                <c:pt idx="272" formatCode="General">
                  <c:v>0.0017277951</c:v>
                </c:pt>
                <c:pt idx="273" formatCode="General">
                  <c:v>0.0016752158</c:v>
                </c:pt>
                <c:pt idx="274" formatCode="General">
                  <c:v>0.0016278097</c:v>
                </c:pt>
                <c:pt idx="275" formatCode="General">
                  <c:v>0.0015885089</c:v>
                </c:pt>
                <c:pt idx="276" formatCode="General">
                  <c:v>0.0015589417</c:v>
                </c:pt>
                <c:pt idx="277" formatCode="General">
                  <c:v>0.0015396208</c:v>
                </c:pt>
                <c:pt idx="278" formatCode="General">
                  <c:v>0.0015301389</c:v>
                </c:pt>
                <c:pt idx="279" formatCode="General">
                  <c:v>0.0015293155</c:v>
                </c:pt>
                <c:pt idx="280" formatCode="General">
                  <c:v>0.001535297</c:v>
                </c:pt>
                <c:pt idx="281" formatCode="General">
                  <c:v>0.0015456493</c:v>
                </c:pt>
                <c:pt idx="282" formatCode="General">
                  <c:v>0.0015574997</c:v>
                </c:pt>
                <c:pt idx="283" formatCode="General">
                  <c:v>0.00156778</c:v>
                </c:pt>
                <c:pt idx="284" formatCode="General">
                  <c:v>0.0015735865</c:v>
                </c:pt>
                <c:pt idx="285" formatCode="General">
                  <c:v>0.0015726111</c:v>
                </c:pt>
                <c:pt idx="286" formatCode="General">
                  <c:v>0.0015635346</c:v>
                </c:pt>
                <c:pt idx="287" formatCode="General">
                  <c:v>0.0015462493</c:v>
                </c:pt>
                <c:pt idx="288" formatCode="General">
                  <c:v>0.0015218239</c:v>
                </c:pt>
                <c:pt idx="289" formatCode="General">
                  <c:v>0.0014922221</c:v>
                </c:pt>
                <c:pt idx="290" formatCode="General">
                  <c:v>0.0014598787</c:v>
                </c:pt>
                <c:pt idx="291" formatCode="General">
                  <c:v>0.0014272702</c:v>
                </c:pt>
                <c:pt idx="292" formatCode="General">
                  <c:v>0.0013965817</c:v>
                </c:pt>
                <c:pt idx="293" formatCode="General">
                  <c:v>0.001369512</c:v>
                </c:pt>
                <c:pt idx="294" formatCode="General">
                  <c:v>0.0013471996</c:v>
                </c:pt>
                <c:pt idx="295" formatCode="General">
                  <c:v>0.0013302303</c:v>
                </c:pt>
                <c:pt idx="296" formatCode="General">
                  <c:v>0.0013186842</c:v>
                </c:pt>
                <c:pt idx="297" formatCode="General">
                  <c:v>0.0013121942</c:v>
                </c:pt>
                <c:pt idx="298" formatCode="General">
                  <c:v>0.0013100033</c:v>
                </c:pt>
                <c:pt idx="299" formatCode="General">
                  <c:v>0.0013110262</c:v>
                </c:pt>
                <c:pt idx="300" formatCode="General">
                  <c:v>0.0013139225</c:v>
                </c:pt>
                <c:pt idx="301" formatCode="General">
                  <c:v>0.0013171984</c:v>
                </c:pt>
                <c:pt idx="302" formatCode="General">
                  <c:v>0.0013193417</c:v>
                </c:pt>
                <c:pt idx="303" formatCode="General">
                  <c:v>0.0013189861</c:v>
                </c:pt>
                <c:pt idx="304" formatCode="General">
                  <c:v>0.0013150809</c:v>
                </c:pt>
                <c:pt idx="305" formatCode="General">
                  <c:v>0.0013070312</c:v>
                </c:pt>
                <c:pt idx="306" formatCode="General">
                  <c:v>0.0012947718</c:v>
                </c:pt>
                <c:pt idx="307" formatCode="General">
                  <c:v>0.0012787531</c:v>
                </c:pt>
                <c:pt idx="308" formatCode="General">
                  <c:v>0.0012598428</c:v>
                </c:pt>
                <c:pt idx="309" formatCode="General">
                  <c:v>0.001239171</c:v>
                </c:pt>
                <c:pt idx="310" formatCode="General">
                  <c:v>0.0012179594</c:v>
                </c:pt>
                <c:pt idx="311" formatCode="General">
                  <c:v>0.0011973678</c:v>
                </c:pt>
                <c:pt idx="312" formatCode="General">
                  <c:v>0.0011783821</c:v>
                </c:pt>
                <c:pt idx="313" formatCode="General">
                  <c:v>0.0011617469</c:v>
                </c:pt>
                <c:pt idx="314" formatCode="General">
                  <c:v>0.0011479367</c:v>
                </c:pt>
                <c:pt idx="315" formatCode="General">
                  <c:v>0.0011371551</c:v>
                </c:pt>
                <c:pt idx="316" formatCode="General">
                  <c:v>0.0011293502</c:v>
                </c:pt>
                <c:pt idx="317" formatCode="General">
                  <c:v>0.0011242389</c:v>
                </c:pt>
                <c:pt idx="318" formatCode="General">
                  <c:v>0.0011213386</c:v>
                </c:pt>
                <c:pt idx="319" formatCode="General">
                  <c:v>0.001120006</c:v>
                </c:pt>
                <c:pt idx="320" formatCode="General">
                  <c:v>0.0011194857</c:v>
                </c:pt>
                <c:pt idx="321" formatCode="General">
                  <c:v>0.001118972</c:v>
                </c:pt>
                <c:pt idx="322" formatCode="General">
                  <c:v>0.0011176805</c:v>
                </c:pt>
                <c:pt idx="323" formatCode="General">
                  <c:v>0.0011149271</c:v>
                </c:pt>
                <c:pt idx="324" formatCode="General">
                  <c:v>0.0011102006</c:v>
                </c:pt>
                <c:pt idx="325" formatCode="General">
                  <c:v>0.0011032195</c:v>
                </c:pt>
                <c:pt idx="326" formatCode="General">
                  <c:v>0.0010939586</c:v>
                </c:pt>
                <c:pt idx="327" formatCode="General">
                  <c:v>0.0010826406</c:v>
                </c:pt>
                <c:pt idx="328" formatCode="General">
                  <c:v>0.0010696953</c:v>
                </c:pt>
                <c:pt idx="329" formatCode="General">
                  <c:v>0.0010556939</c:v>
                </c:pt>
                <c:pt idx="330" formatCode="General">
                  <c:v>0.0010412735</c:v>
                </c:pt>
                <c:pt idx="331" formatCode="General">
                  <c:v>0.0010270653</c:v>
                </c:pt>
                <c:pt idx="332" formatCode="General">
                  <c:v>0.0010136341</c:v>
                </c:pt>
                <c:pt idx="333" formatCode="General">
                  <c:v>0.0010014358</c:v>
                </c:pt>
                <c:pt idx="334" formatCode="General">
                  <c:v>0.00099079194</c:v>
                </c:pt>
                <c:pt idx="335" formatCode="General">
                  <c:v>0.00098187934</c:v>
                </c:pt>
                <c:pt idx="336" formatCode="General">
                  <c:v>0.00097473032</c:v>
                </c:pt>
                <c:pt idx="337" formatCode="General">
                  <c:v>0.0009692414</c:v>
                </c:pt>
                <c:pt idx="338" formatCode="General">
                  <c:v>0.00096518819</c:v>
                </c:pt>
                <c:pt idx="339" formatCode="General">
                  <c:v>0.00096224567</c:v>
                </c:pt>
                <c:pt idx="340" formatCode="General">
                  <c:v>0.00096001409</c:v>
                </c:pt>
                <c:pt idx="341" formatCode="General">
                  <c:v>0.00095805046</c:v>
                </c:pt>
                <c:pt idx="342" formatCode="General">
                  <c:v>0.00095590517</c:v>
                </c:pt>
                <c:pt idx="343" formatCode="General">
                  <c:v>0.00095316137</c:v>
                </c:pt>
                <c:pt idx="344" formatCode="General">
                  <c:v>0.00094947368</c:v>
                </c:pt>
                <c:pt idx="345" formatCode="General">
                  <c:v>0.00094460113</c:v>
                </c:pt>
                <c:pt idx="346" formatCode="General">
                  <c:v>0.00093842937</c:v>
                </c:pt>
                <c:pt idx="347" formatCode="General">
                  <c:v>0.00093097829</c:v>
                </c:pt>
                <c:pt idx="348" formatCode="General">
                  <c:v>0.00092239397</c:v>
                </c:pt>
                <c:pt idx="349" formatCode="General">
                  <c:v>0.00091292627</c:v>
                </c:pt>
                <c:pt idx="350" formatCode="General">
                  <c:v>0.00090289652</c:v>
                </c:pt>
                <c:pt idx="351" formatCode="General">
                  <c:v>0.00089266064</c:v>
                </c:pt>
                <c:pt idx="352" formatCode="General">
                  <c:v>0.000882573</c:v>
                </c:pt>
                <c:pt idx="353" formatCode="General">
                  <c:v>0.0008729553</c:v>
                </c:pt>
                <c:pt idx="354" formatCode="General">
                  <c:v>0.00086407268</c:v>
                </c:pt>
                <c:pt idx="355" formatCode="General">
                  <c:v>0.00085611784</c:v>
                </c:pt>
                <c:pt idx="356" formatCode="General">
                  <c:v>0.00084920265</c:v>
                </c:pt>
                <c:pt idx="357" formatCode="General">
                  <c:v>0.00084335614</c:v>
                </c:pt>
                <c:pt idx="358" formatCode="General">
                  <c:v>0.00083852771</c:v>
                </c:pt>
                <c:pt idx="359" formatCode="General">
                  <c:v>0.0008345948</c:v>
                </c:pt>
                <c:pt idx="360" formatCode="General">
                  <c:v>0.00083137425</c:v>
                </c:pt>
                <c:pt idx="361" formatCode="General">
                  <c:v>0.00082863718</c:v>
                </c:pt>
                <c:pt idx="362" formatCode="General">
                  <c:v>0.00082612697</c:v>
                </c:pt>
                <c:pt idx="363" formatCode="General">
                  <c:v>0.00082357974</c:v>
                </c:pt>
                <c:pt idx="364" formatCode="General">
                  <c:v>0.00082074596</c:v>
                </c:pt>
                <c:pt idx="365" formatCode="General">
                  <c:v>0.00081741173</c:v>
                </c:pt>
                <c:pt idx="366" formatCode="General">
                  <c:v>0.00081341716</c:v>
                </c:pt>
                <c:pt idx="367" formatCode="General">
                  <c:v>0.00080866988</c:v>
                </c:pt>
                <c:pt idx="368" formatCode="General">
                  <c:v>0.00080315157</c:v>
                </c:pt>
                <c:pt idx="369" formatCode="General">
                  <c:v>0.00079691683</c:v>
                </c:pt>
                <c:pt idx="370" formatCode="General">
                  <c:v>0.00079008455</c:v>
                </c:pt>
                <c:pt idx="371" formatCode="General">
                  <c:v>0.00078282323</c:v>
                </c:pt>
                <c:pt idx="372" formatCode="General">
                  <c:v>0.0007753325</c:v>
                </c:pt>
                <c:pt idx="373" formatCode="General">
                  <c:v>0.00076782334</c:v>
                </c:pt>
                <c:pt idx="374" formatCode="General">
                  <c:v>0.00076049931</c:v>
                </c:pt>
                <c:pt idx="375" formatCode="General">
                  <c:v>0.00075354055</c:v>
                </c:pt>
                <c:pt idx="376" formatCode="General">
                  <c:v>0.00074709138</c:v>
                </c:pt>
                <c:pt idx="377" formatCode="General">
                  <c:v>0.00074125205</c:v>
                </c:pt>
                <c:pt idx="378" formatCode="General">
                  <c:v>0.00073607442</c:v>
                </c:pt>
                <c:pt idx="379" formatCode="General">
                  <c:v>0.00073156119</c:v>
                </c:pt>
                <c:pt idx="380" formatCode="General">
                  <c:v>0.00072766821</c:v>
                </c:pt>
                <c:pt idx="381" formatCode="General">
                  <c:v>0.00072430958</c:v>
                </c:pt>
                <c:pt idx="382" formatCode="General">
                  <c:v>0.00072136516</c:v>
                </c:pt>
                <c:pt idx="383" formatCode="General">
                  <c:v>0.00071869008</c:v>
                </c:pt>
                <c:pt idx="384" formatCode="General">
                  <c:v>0.00071612602</c:v>
                </c:pt>
                <c:pt idx="385" formatCode="General">
                  <c:v>0.00071351352</c:v>
                </c:pt>
                <c:pt idx="386" formatCode="General">
                  <c:v>0.00071070459</c:v>
                </c:pt>
                <c:pt idx="387" formatCode="General">
                  <c:v>0.0007075746</c:v>
                </c:pt>
                <c:pt idx="388" formatCode="General">
                  <c:v>0.00070403222</c:v>
                </c:pt>
                <c:pt idx="389" formatCode="General">
                  <c:v>0.00070002639</c:v>
                </c:pt>
                <c:pt idx="390" formatCode="General">
                  <c:v>0.00069554949</c:v>
                </c:pt>
                <c:pt idx="391" formatCode="General">
                  <c:v>0.00069063636</c:v>
                </c:pt>
                <c:pt idx="392" formatCode="General">
                  <c:v>0.0006853594</c:v>
                </c:pt>
                <c:pt idx="393" formatCode="General">
                  <c:v>0.00067982035</c:v>
                </c:pt>
                <c:pt idx="394" formatCode="General">
                  <c:v>0.0006741401</c:v>
                </c:pt>
                <c:pt idx="395" formatCode="General">
                  <c:v>0.00066844742</c:v>
                </c:pt>
                <c:pt idx="396" formatCode="General">
                  <c:v>0.00066286813</c:v>
                </c:pt>
                <c:pt idx="397" formatCode="General">
                  <c:v>0.00065751539</c:v>
                </c:pt>
                <c:pt idx="398" formatCode="General">
                  <c:v>0.00065248197</c:v>
                </c:pt>
                <c:pt idx="399" formatCode="General">
                  <c:v>0.0006478346</c:v>
                </c:pt>
                <c:pt idx="400" formatCode="General">
                  <c:v>0.00064361074</c:v>
                </c:pt>
                <c:pt idx="401" formatCode="General">
                  <c:v>0.00063981746</c:v>
                </c:pt>
                <c:pt idx="402" formatCode="General">
                  <c:v>0.00063643233</c:v>
                </c:pt>
                <c:pt idx="403" formatCode="General">
                  <c:v>0.00063340618</c:v>
                </c:pt>
                <c:pt idx="404" formatCode="General">
                  <c:v>0.00063066746</c:v>
                </c:pt>
                <c:pt idx="405" formatCode="General">
                  <c:v>0.00062812788</c:v>
                </c:pt>
                <c:pt idx="406" formatCode="General">
                  <c:v>0.00062568925</c:v>
                </c:pt>
                <c:pt idx="407" formatCode="General">
                  <c:v>0.00062325084</c:v>
                </c:pt>
                <c:pt idx="408" formatCode="General">
                  <c:v>0.00062071714</c:v>
                </c:pt>
                <c:pt idx="409" formatCode="General">
                  <c:v>0.00061800508</c:v>
                </c:pt>
                <c:pt idx="410" formatCode="General">
                  <c:v>0.00061505038</c:v>
                </c:pt>
                <c:pt idx="411" formatCode="General">
                  <c:v>0.00061181222</c:v>
                </c:pt>
                <c:pt idx="412" formatCode="General">
                  <c:v>0.00060827589</c:v>
                </c:pt>
                <c:pt idx="413" formatCode="General">
                  <c:v>0.00060445311</c:v>
                </c:pt>
                <c:pt idx="414" formatCode="General">
                  <c:v>0.00060038003</c:v>
                </c:pt>
                <c:pt idx="415" formatCode="General">
                  <c:v>0.00059611319</c:v>
                </c:pt>
                <c:pt idx="416" formatCode="General">
                  <c:v>0.00059172396</c:v>
                </c:pt>
                <c:pt idx="417" formatCode="General">
                  <c:v>0.00058729208</c:v>
                </c:pt>
                <c:pt idx="418" formatCode="General">
                  <c:v>0.00058289897</c:v>
                </c:pt>
                <c:pt idx="419" formatCode="General">
                  <c:v>0.00057862143</c:v>
                </c:pt>
                <c:pt idx="420" formatCode="General">
                  <c:v>0.00057452614</c:v>
                </c:pt>
                <c:pt idx="421" formatCode="General">
                  <c:v>0.00057066534</c:v>
                </c:pt>
                <c:pt idx="422" formatCode="General">
                  <c:v>0.00056707386</c:v>
                </c:pt>
                <c:pt idx="423" formatCode="General">
                  <c:v>0.00056376752</c:v>
                </c:pt>
                <c:pt idx="424" formatCode="General">
                  <c:v>0.00056074285</c:v>
                </c:pt>
                <c:pt idx="425" formatCode="General">
                  <c:v>0.00055797809</c:v>
                </c:pt>
                <c:pt idx="426" formatCode="General">
                  <c:v>0.00055543535</c:v>
                </c:pt>
                <c:pt idx="427" formatCode="General">
                  <c:v>0.00055306371</c:v>
                </c:pt>
                <c:pt idx="428" formatCode="General">
                  <c:v>0.00055080311</c:v>
                </c:pt>
                <c:pt idx="429" formatCode="General">
                  <c:v>0.00054858891</c:v>
                </c:pt>
                <c:pt idx="430" formatCode="General">
                  <c:v>0.00054635662</c:v>
                </c:pt>
                <c:pt idx="431" formatCode="General">
                  <c:v>0.00054404671</c:v>
                </c:pt>
                <c:pt idx="432" formatCode="General">
                  <c:v>0.00054160892</c:v>
                </c:pt>
                <c:pt idx="433" formatCode="General">
                  <c:v>0.00053900595</c:v>
                </c:pt>
                <c:pt idx="434" formatCode="General">
                  <c:v>0.00053621593</c:v>
                </c:pt>
                <c:pt idx="435" formatCode="General">
                  <c:v>0.0005332337</c:v>
                </c:pt>
                <c:pt idx="436" formatCode="General">
                  <c:v>0.00053007062</c:v>
                </c:pt>
                <c:pt idx="437" formatCode="General">
                  <c:v>0.00052675311</c:v>
                </c:pt>
                <c:pt idx="438" formatCode="General">
                  <c:v>0.0005233199</c:v>
                </c:pt>
                <c:pt idx="439" formatCode="General">
                  <c:v>0.00051981854</c:v>
                </c:pt>
                <c:pt idx="440" formatCode="General">
                  <c:v>0.00051630132</c:v>
                </c:pt>
                <c:pt idx="441" formatCode="General">
                  <c:v>0.00051282114</c:v>
                </c:pt>
                <c:pt idx="442" formatCode="General">
                  <c:v>0.00050942755</c:v>
                </c:pt>
                <c:pt idx="443" formatCode="General">
                  <c:v>0.00050616334</c:v>
                </c:pt>
                <c:pt idx="444" formatCode="General">
                  <c:v>0.00050306177</c:v>
                </c:pt>
                <c:pt idx="445" formatCode="General">
                  <c:v>0.00050014471</c:v>
                </c:pt>
                <c:pt idx="446" formatCode="General">
                  <c:v>0.00049742158</c:v>
                </c:pt>
                <c:pt idx="447" formatCode="General">
                  <c:v>0.00049488922</c:v>
                </c:pt>
                <c:pt idx="448" formatCode="General">
                  <c:v>0.00049253251</c:v>
                </c:pt>
                <c:pt idx="449" formatCode="General">
                  <c:v>0.00049032583</c:v>
                </c:pt>
                <c:pt idx="450" formatCode="General">
                  <c:v>0.00048823511</c:v>
                </c:pt>
                <c:pt idx="451" formatCode="General">
                  <c:v>0.00048622036</c:v>
                </c:pt>
                <c:pt idx="452" formatCode="General">
                  <c:v>0.00048423871</c:v>
                </c:pt>
                <c:pt idx="453" formatCode="General">
                  <c:v>0.0004822474</c:v>
                </c:pt>
                <c:pt idx="454" formatCode="General">
                  <c:v>0.00048020697</c:v>
                </c:pt>
                <c:pt idx="455" formatCode="General">
                  <c:v>0.00047808398</c:v>
                </c:pt>
                <c:pt idx="456" formatCode="General">
                  <c:v>0.00047585335</c:v>
                </c:pt>
                <c:pt idx="457" formatCode="General">
                  <c:v>0.00047350005</c:v>
                </c:pt>
                <c:pt idx="458" formatCode="General">
                  <c:v>0.00047101988</c:v>
                </c:pt>
                <c:pt idx="459" formatCode="General">
                  <c:v>0.00046841947</c:v>
                </c:pt>
                <c:pt idx="460" formatCode="General">
                  <c:v>0.00046571538</c:v>
                </c:pt>
                <c:pt idx="461" formatCode="General">
                  <c:v>0.0004629325</c:v>
                </c:pt>
                <c:pt idx="462" formatCode="General">
                  <c:v>0.00046010183</c:v>
                </c:pt>
                <c:pt idx="463" formatCode="General">
                  <c:v>0.00045725794</c:v>
                </c:pt>
                <c:pt idx="464" formatCode="General">
                  <c:v>0.0004544363</c:v>
                </c:pt>
                <c:pt idx="465" formatCode="General">
                  <c:v>0.00045167065</c:v>
                </c:pt>
                <c:pt idx="466" formatCode="General">
                  <c:v>0.00044899068</c:v>
                </c:pt>
                <c:pt idx="467" formatCode="General">
                  <c:v>0.00044642012</c:v>
                </c:pt>
                <c:pt idx="468" formatCode="General">
                  <c:v>0.00044397537</c:v>
                </c:pt>
                <c:pt idx="469" formatCode="General">
                  <c:v>0.0004416646</c:v>
                </c:pt>
                <c:pt idx="470" formatCode="General">
                  <c:v>0.00043948752</c:v>
                </c:pt>
                <c:pt idx="471" formatCode="General">
                  <c:v>0.00043743571</c:v>
                </c:pt>
                <c:pt idx="472" formatCode="General">
                  <c:v>0.00043549339</c:v>
                </c:pt>
                <c:pt idx="473" formatCode="General">
                  <c:v>0.00043363871</c:v>
                </c:pt>
                <c:pt idx="474" formatCode="General">
                  <c:v>0.00043184542</c:v>
                </c:pt>
                <c:pt idx="475" formatCode="General">
                  <c:v>0.00043008476</c:v>
                </c:pt>
                <c:pt idx="476" formatCode="General">
                  <c:v>0.00042832753</c:v>
                </c:pt>
                <c:pt idx="477" formatCode="General">
                  <c:v>0.00042654611</c:v>
                </c:pt>
                <c:pt idx="478" formatCode="General">
                  <c:v>0.00042471644</c:v>
                </c:pt>
                <c:pt idx="479" formatCode="General">
                  <c:v>0.00042281961</c:v>
                </c:pt>
                <c:pt idx="480" formatCode="General">
                  <c:v>0.00042084312</c:v>
                </c:pt>
                <c:pt idx="481" formatCode="General">
                  <c:v>0.00041878161</c:v>
                </c:pt>
                <c:pt idx="482" formatCode="General">
                  <c:v>0.00041663702</c:v>
                </c:pt>
                <c:pt idx="483" formatCode="General">
                  <c:v>0.00041441821</c:v>
                </c:pt>
                <c:pt idx="484" formatCode="General">
                  <c:v>0.00041214009</c:v>
                </c:pt>
                <c:pt idx="485" formatCode="General">
                  <c:v>0.00040982234</c:v>
                </c:pt>
                <c:pt idx="486" formatCode="General">
                  <c:v>0.00040748771</c:v>
                </c:pt>
                <c:pt idx="487" formatCode="General">
                  <c:v>0.00040516039</c:v>
                </c:pt>
                <c:pt idx="488" formatCode="General">
                  <c:v>0.00040286413</c:v>
                </c:pt>
                <c:pt idx="489" formatCode="General">
                  <c:v>0.00040062066</c:v>
                </c:pt>
                <c:pt idx="490" formatCode="General">
                  <c:v>0.00039844823</c:v>
                </c:pt>
                <c:pt idx="491" formatCode="General">
                  <c:v>0.00039636049</c:v>
                </c:pt>
                <c:pt idx="492" formatCode="General">
                  <c:v>0.00039436571</c:v>
                </c:pt>
                <c:pt idx="493" formatCode="General">
                  <c:v>0.00039246645</c:v>
                </c:pt>
                <c:pt idx="494" formatCode="General">
                  <c:v>0.00039065951</c:v>
                </c:pt>
                <c:pt idx="495" formatCode="General">
                  <c:v>0.00038893637</c:v>
                </c:pt>
                <c:pt idx="496" formatCode="General">
                  <c:v>0.00038728387</c:v>
                </c:pt>
                <c:pt idx="497" formatCode="General">
                  <c:v>0.00038568523</c:v>
                </c:pt>
                <c:pt idx="498" formatCode="General">
                  <c:v>0.00038412127</c:v>
                </c:pt>
                <c:pt idx="499" formatCode="General">
                  <c:v>0.00038257178</c:v>
                </c:pt>
                <c:pt idx="500" formatCode="General">
                  <c:v>0.00038101691</c:v>
                </c:pt>
                <c:pt idx="501" formatCode="General">
                  <c:v>0.00036313317</c:v>
                </c:pt>
                <c:pt idx="502" formatCode="General">
                  <c:v>0.00034618633</c:v>
                </c:pt>
                <c:pt idx="503" formatCode="General">
                  <c:v>0.00033182387</c:v>
                </c:pt>
                <c:pt idx="504" formatCode="General">
                  <c:v>0.00031612562</c:v>
                </c:pt>
                <c:pt idx="505" formatCode="General">
                  <c:v>0.00030357715</c:v>
                </c:pt>
                <c:pt idx="506" formatCode="General">
                  <c:v>0.00029008211</c:v>
                </c:pt>
                <c:pt idx="507" formatCode="General">
                  <c:v>0.00027820286</c:v>
                </c:pt>
                <c:pt idx="508" formatCode="General">
                  <c:v>0.00026702307</c:v>
                </c:pt>
                <c:pt idx="509" formatCode="General">
                  <c:v>0.00025574922</c:v>
                </c:pt>
                <c:pt idx="510" formatCode="General">
                  <c:v>0.00024614409</c:v>
                </c:pt>
                <c:pt idx="511" formatCode="General">
                  <c:v>0.00023600674</c:v>
                </c:pt>
                <c:pt idx="512" formatCode="General">
                  <c:v>0.00022714079</c:v>
                </c:pt>
                <c:pt idx="513" formatCode="General">
                  <c:v>0.00021844228</c:v>
                </c:pt>
                <c:pt idx="514" formatCode="General">
                  <c:v>0.00021002764</c:v>
                </c:pt>
                <c:pt idx="515" formatCode="General">
                  <c:v>0.00020250016</c:v>
                </c:pt>
                <c:pt idx="516" formatCode="General">
                  <c:v>0.00019476212</c:v>
                </c:pt>
                <c:pt idx="517" formatCode="General">
                  <c:v>0.0001878918</c:v>
                </c:pt>
                <c:pt idx="518" formatCode="General">
                  <c:v>0.00018107455</c:v>
                </c:pt>
                <c:pt idx="519" formatCode="General">
                  <c:v>0.00017458649</c:v>
                </c:pt>
                <c:pt idx="520" formatCode="General">
                  <c:v>0.00016860619</c:v>
                </c:pt>
                <c:pt idx="521" formatCode="General">
                  <c:v>0.00016257864</c:v>
                </c:pt>
                <c:pt idx="522" formatCode="General">
                  <c:v>0.00015712975</c:v>
                </c:pt>
                <c:pt idx="523" formatCode="General">
                  <c:v>0.00015172391</c:v>
                </c:pt>
                <c:pt idx="524" formatCode="General">
                  <c:v>0.00014659787</c:v>
                </c:pt>
                <c:pt idx="525" formatCode="General">
                  <c:v>0.00014179167</c:v>
                </c:pt>
                <c:pt idx="526" formatCode="General">
                  <c:v>0.00013700772</c:v>
                </c:pt>
                <c:pt idx="527" formatCode="General">
                  <c:v>0.00013261563</c:v>
                </c:pt>
                <c:pt idx="528" formatCode="General">
                  <c:v>0.00012827398</c:v>
                </c:pt>
                <c:pt idx="529" formatCode="General">
                  <c:v>0.00012414944</c:v>
                </c:pt>
                <c:pt idx="530" formatCode="General">
                  <c:v>0.00012024488</c:v>
                </c:pt>
                <c:pt idx="531" formatCode="General">
                  <c:v>0.00011638716</c:v>
                </c:pt>
                <c:pt idx="532" formatCode="General">
                  <c:v>0.00011280208</c:v>
                </c:pt>
                <c:pt idx="533" formatCode="General">
                  <c:v>0.00010927262</c:v>
                </c:pt>
                <c:pt idx="534" formatCode="General">
                  <c:v>0.00010590671</c:v>
                </c:pt>
                <c:pt idx="535" formatCode="General">
                  <c:v>0.00010270257</c:v>
                </c:pt>
                <c:pt idx="536">
                  <c:v>9.95504520000003E-5</c:v>
                </c:pt>
                <c:pt idx="537">
                  <c:v>9.6593387E-5</c:v>
                </c:pt>
                <c:pt idx="538">
                  <c:v>9.3692739E-5</c:v>
                </c:pt>
                <c:pt idx="539">
                  <c:v>9.0914671E-5</c:v>
                </c:pt>
                <c:pt idx="540">
                  <c:v>8.8261022E-5</c:v>
                </c:pt>
                <c:pt idx="541">
                  <c:v>8.5657041E-5</c:v>
                </c:pt>
                <c:pt idx="542">
                  <c:v>8.3196073E-5</c:v>
                </c:pt>
                <c:pt idx="543">
                  <c:v>8.078925E-5</c:v>
                </c:pt>
                <c:pt idx="544">
                  <c:v>7.847484E-5</c:v>
                </c:pt>
                <c:pt idx="545">
                  <c:v>7.6258875E-5</c:v>
                </c:pt>
                <c:pt idx="546">
                  <c:v>7.408779E-5</c:v>
                </c:pt>
                <c:pt idx="547">
                  <c:v>7.2023725E-5</c:v>
                </c:pt>
                <c:pt idx="548">
                  <c:v>7.0009859E-5</c:v>
                </c:pt>
                <c:pt idx="549">
                  <c:v>6.8066482E-5</c:v>
                </c:pt>
                <c:pt idx="550">
                  <c:v>6.6202344E-5</c:v>
                </c:pt>
                <c:pt idx="551">
                  <c:v>6.4377939E-5</c:v>
                </c:pt>
                <c:pt idx="552">
                  <c:v>6.2634971E-5</c:v>
                </c:pt>
                <c:pt idx="553">
                  <c:v>6.0937533E-5</c:v>
                </c:pt>
                <c:pt idx="554">
                  <c:v>5.9294666E-5</c:v>
                </c:pt>
                <c:pt idx="555">
                  <c:v>5.7716234E-5</c:v>
                </c:pt>
                <c:pt idx="556">
                  <c:v>5.617277E-5</c:v>
                </c:pt>
                <c:pt idx="557">
                  <c:v>5.4692149E-5</c:v>
                </c:pt>
                <c:pt idx="558">
                  <c:v>5.3252219E-5</c:v>
                </c:pt>
                <c:pt idx="559">
                  <c:v>5.1855252E-5</c:v>
                </c:pt>
                <c:pt idx="560">
                  <c:v>5.0511002E-5</c:v>
                </c:pt>
                <c:pt idx="561">
                  <c:v>4.9197525E-5</c:v>
                </c:pt>
                <c:pt idx="562">
                  <c:v>4.7933143E-5</c:v>
                </c:pt>
                <c:pt idx="563">
                  <c:v>4.6704746E-5</c:v>
                </c:pt>
                <c:pt idx="564">
                  <c:v>4.5510777E-5</c:v>
                </c:pt>
                <c:pt idx="565">
                  <c:v>4.43601E-5</c:v>
                </c:pt>
                <c:pt idx="566">
                  <c:v>4.3236556E-5</c:v>
                </c:pt>
                <c:pt idx="567">
                  <c:v>4.215181E-5</c:v>
                </c:pt>
                <c:pt idx="568">
                  <c:v>4.1098628E-5</c:v>
                </c:pt>
                <c:pt idx="569">
                  <c:v>4.0073531E-5</c:v>
                </c:pt>
                <c:pt idx="570">
                  <c:v>3.908408E-5</c:v>
                </c:pt>
                <c:pt idx="571">
                  <c:v>3.8118594E-5</c:v>
                </c:pt>
                <c:pt idx="572">
                  <c:v>3.7184115E-5</c:v>
                </c:pt>
                <c:pt idx="573">
                  <c:v>3.6277142E-5</c:v>
                </c:pt>
                <c:pt idx="574">
                  <c:v>3.5393475E-5</c:v>
                </c:pt>
                <c:pt idx="575">
                  <c:v>3.4539221E-5</c:v>
                </c:pt>
                <c:pt idx="576">
                  <c:v>3.3706154E-5</c:v>
                </c:pt>
                <c:pt idx="577">
                  <c:v>3.2898152E-5</c:v>
                </c:pt>
                <c:pt idx="578">
                  <c:v>3.2113989E-5</c:v>
                </c:pt>
                <c:pt idx="579">
                  <c:v>3.1349465E-5</c:v>
                </c:pt>
                <c:pt idx="580">
                  <c:v>3.0609273E-5</c:v>
                </c:pt>
                <c:pt idx="581">
                  <c:v>2.9887805E-5</c:v>
                </c:pt>
                <c:pt idx="582">
                  <c:v>2.9186837E-5</c:v>
                </c:pt>
                <c:pt idx="583">
                  <c:v>2.8506437E-5</c:v>
                </c:pt>
                <c:pt idx="584">
                  <c:v>2.7842806E-5</c:v>
                </c:pt>
                <c:pt idx="585">
                  <c:v>2.7199364E-5</c:v>
                </c:pt>
                <c:pt idx="586">
                  <c:v>2.6572447E-5</c:v>
                </c:pt>
                <c:pt idx="587">
                  <c:v>2.5962497E-5</c:v>
                </c:pt>
                <c:pt idx="588">
                  <c:v>2.5370226E-5</c:v>
                </c:pt>
                <c:pt idx="589">
                  <c:v>2.4792429E-5</c:v>
                </c:pt>
                <c:pt idx="590">
                  <c:v>2.4231445E-5</c:v>
                </c:pt>
                <c:pt idx="591">
                  <c:v>2.3685016E-5</c:v>
                </c:pt>
                <c:pt idx="592">
                  <c:v>2.3152793E-5</c:v>
                </c:pt>
                <c:pt idx="593">
                  <c:v>2.2635727E-5</c:v>
                </c:pt>
                <c:pt idx="594">
                  <c:v>2.2131252E-5</c:v>
                </c:pt>
                <c:pt idx="595">
                  <c:v>2.1640845E-5</c:v>
                </c:pt>
                <c:pt idx="596">
                  <c:v>2.1163224E-5</c:v>
                </c:pt>
                <c:pt idx="597">
                  <c:v>2.0697628E-5</c:v>
                </c:pt>
                <c:pt idx="598">
                  <c:v>2.0245005E-5</c:v>
                </c:pt>
                <c:pt idx="599">
                  <c:v>1.9803397E-5</c:v>
                </c:pt>
                <c:pt idx="600">
                  <c:v>1.9373625E-5</c:v>
                </c:pt>
                <c:pt idx="601">
                  <c:v>1.8955052E-5</c:v>
                </c:pt>
                <c:pt idx="602">
                  <c:v>1.8546763E-5</c:v>
                </c:pt>
                <c:pt idx="603">
                  <c:v>1.8149568E-5</c:v>
                </c:pt>
                <c:pt idx="604">
                  <c:v>1.7762043E-5</c:v>
                </c:pt>
                <c:pt idx="605">
                  <c:v>1.7384536E-5</c:v>
                </c:pt>
                <c:pt idx="606">
                  <c:v>1.7016815E-5</c:v>
                </c:pt>
                <c:pt idx="607">
                  <c:v>1.6657963E-5</c:v>
                </c:pt>
                <c:pt idx="608">
                  <c:v>1.6308602E-5</c:v>
                </c:pt>
                <c:pt idx="609">
                  <c:v>1.5967746E-5</c:v>
                </c:pt>
                <c:pt idx="610">
                  <c:v>1.5635424E-5</c:v>
                </c:pt>
                <c:pt idx="611">
                  <c:v>1.5311632E-5</c:v>
                </c:pt>
                <c:pt idx="612">
                  <c:v>1.4995545E-5</c:v>
                </c:pt>
                <c:pt idx="613">
                  <c:v>1.4687588E-5</c:v>
                </c:pt>
                <c:pt idx="614">
                  <c:v>1.4387115E-5</c:v>
                </c:pt>
                <c:pt idx="615">
                  <c:v>1.4093961E-5</c:v>
                </c:pt>
                <c:pt idx="616">
                  <c:v>1.3808228E-5</c:v>
                </c:pt>
                <c:pt idx="617">
                  <c:v>1.3529226E-5</c:v>
                </c:pt>
                <c:pt idx="618">
                  <c:v>1.3257204E-5</c:v>
                </c:pt>
                <c:pt idx="619">
                  <c:v>1.2991765E-5</c:v>
                </c:pt>
                <c:pt idx="620">
                  <c:v>1.2732642E-5</c:v>
                </c:pt>
                <c:pt idx="621">
                  <c:v>1.247997E-5</c:v>
                </c:pt>
                <c:pt idx="622">
                  <c:v>1.22332E-5</c:v>
                </c:pt>
                <c:pt idx="623">
                  <c:v>1.1992442E-5</c:v>
                </c:pt>
                <c:pt idx="624">
                  <c:v>1.175747E-5</c:v>
                </c:pt>
                <c:pt idx="625">
                  <c:v>1.152798E-5</c:v>
                </c:pt>
                <c:pt idx="626">
                  <c:v>1.1304095E-5</c:v>
                </c:pt>
                <c:pt idx="627">
                  <c:v>1.1085401E-5</c:v>
                </c:pt>
                <c:pt idx="628">
                  <c:v>1.0871902E-5</c:v>
                </c:pt>
                <c:pt idx="629">
                  <c:v>1.0663484E-5</c:v>
                </c:pt>
                <c:pt idx="630">
                  <c:v>1.0459849E-5</c:v>
                </c:pt>
                <c:pt idx="631">
                  <c:v>1.0261085E-5</c:v>
                </c:pt>
                <c:pt idx="632">
                  <c:v>1.0066895E-5</c:v>
                </c:pt>
                <c:pt idx="633">
                  <c:v>9.8772113E-6</c:v>
                </c:pt>
                <c:pt idx="634">
                  <c:v>9.6919861E-6</c:v>
                </c:pt>
                <c:pt idx="635">
                  <c:v>9.5109518E-6</c:v>
                </c:pt>
                <c:pt idx="636">
                  <c:v>9.3341556E-6</c:v>
                </c:pt>
                <c:pt idx="637">
                  <c:v>9.1613915E-6</c:v>
                </c:pt>
                <c:pt idx="638">
                  <c:v>8.9925534E-6</c:v>
                </c:pt>
                <c:pt idx="639">
                  <c:v>8.8276254E-6</c:v>
                </c:pt>
                <c:pt idx="640">
                  <c:v>8.6663817E-6</c:v>
                </c:pt>
                <c:pt idx="641">
                  <c:v>8.5088316E-6</c:v>
                </c:pt>
                <c:pt idx="642">
                  <c:v>8.3548382E-6</c:v>
                </c:pt>
                <c:pt idx="643">
                  <c:v>8.2042776E-6</c:v>
                </c:pt>
                <c:pt idx="644">
                  <c:v>8.0571459E-6</c:v>
                </c:pt>
                <c:pt idx="645">
                  <c:v>7.9132618E-6</c:v>
                </c:pt>
                <c:pt idx="646">
                  <c:v>7.7726036E-6</c:v>
                </c:pt>
                <c:pt idx="647">
                  <c:v>7.6350833E-6</c:v>
                </c:pt>
                <c:pt idx="648">
                  <c:v>7.5005753E-6</c:v>
                </c:pt>
                <c:pt idx="649">
                  <c:v>7.3690754E-6</c:v>
                </c:pt>
                <c:pt idx="650">
                  <c:v>7.2404434E-6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1697016"/>
        <c:axId val="-2101691288"/>
      </c:scatterChart>
      <c:valAx>
        <c:axId val="-2101697016"/>
        <c:scaling>
          <c:orientation val="minMax"/>
          <c:max val="2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Angle</a:t>
                </a:r>
                <a:r>
                  <a:rPr lang="en-US" baseline="0"/>
                  <a:t> (deg)</a:t>
                </a:r>
                <a:endParaRPr lang="en-US"/>
              </a:p>
            </c:rich>
          </c:tx>
          <c:layout/>
          <c:overlay val="0"/>
        </c:title>
        <c:numFmt formatCode="#,##0.00" sourceLinked="0"/>
        <c:majorTickMark val="in"/>
        <c:minorTickMark val="none"/>
        <c:tickLblPos val="nextTo"/>
        <c:crossAx val="-2101691288"/>
        <c:crossesAt val="1.0E-15"/>
        <c:crossBetween val="midCat"/>
        <c:majorUnit val="0.25"/>
      </c:valAx>
      <c:valAx>
        <c:axId val="-2101691288"/>
        <c:scaling>
          <c:logBase val="10.0"/>
          <c:orientation val="minMax"/>
          <c:max val="1.0"/>
          <c:min val="1.0E-8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Absorption</a:t>
                </a:r>
              </a:p>
            </c:rich>
          </c:tx>
          <c:layout/>
          <c:overlay val="0"/>
        </c:title>
        <c:numFmt formatCode="0.E+00" sourceLinked="0"/>
        <c:majorTickMark val="none"/>
        <c:minorTickMark val="none"/>
        <c:tickLblPos val="nextTo"/>
        <c:crossAx val="-2101697016"/>
        <c:crosses val="autoZero"/>
        <c:crossBetween val="midCat"/>
        <c:majorUnit val="0.2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CB115-E580-FC45-9AC5-18C3824DA101}" type="datetimeFigureOut">
              <a:rPr lang="en-US" smtClean="0"/>
              <a:t>1/22/14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10373-347D-7F4D-B63C-A21E48CA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25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Traditional</a:t>
            </a:r>
            <a:r>
              <a:rPr lang="en-US" baseline="0" dirty="0" smtClean="0"/>
              <a:t> m=1 Ni and Ni/Ti multilayer</a:t>
            </a:r>
          </a:p>
          <a:p>
            <a:r>
              <a:rPr lang="en-US" baseline="0" dirty="0" smtClean="0"/>
              <a:t>3 time less led for 0.5 MeV than 8 MeV</a:t>
            </a:r>
          </a:p>
          <a:p>
            <a:r>
              <a:rPr lang="en-US" baseline="0" dirty="0" smtClean="0"/>
              <a:t>Diamond and 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10373-347D-7F4D-B63C-A21E48CAD0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61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   4.5 </a:t>
            </a:r>
            <a:r>
              <a:rPr lang="en-US" dirty="0" err="1" smtClean="0"/>
              <a:t>absorbtion</a:t>
            </a:r>
            <a:r>
              <a:rPr lang="en-US" dirty="0" smtClean="0"/>
              <a:t> cross </a:t>
            </a:r>
            <a:r>
              <a:rPr lang="en-US" dirty="0" err="1" smtClean="0"/>
              <a:t>sectiomn</a:t>
            </a:r>
            <a:endParaRPr lang="en-US" dirty="0" smtClean="0"/>
          </a:p>
          <a:p>
            <a:r>
              <a:rPr lang="en-US" dirty="0" smtClean="0"/>
              <a:t>Be 0.0088</a:t>
            </a:r>
          </a:p>
          <a:p>
            <a:r>
              <a:rPr lang="en-US" dirty="0" smtClean="0"/>
              <a:t>C</a:t>
            </a:r>
            <a:r>
              <a:rPr lang="en-US" baseline="0" dirty="0" smtClean="0"/>
              <a:t> 0.0035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10373-347D-7F4D-B63C-A21E48CAD0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63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10373-347D-7F4D-B63C-A21E48CAD0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47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Los Alamos Spallation Radiation Effects Facility       at       Los Alamos Meson Physics Facility     now   Los Alamos Neutron Science</a:t>
            </a:r>
            <a:r>
              <a:rPr lang="en-US" baseline="0" dirty="0" smtClean="0"/>
              <a:t>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10373-347D-7F4D-B63C-A21E48CAD0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7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7802-683F-0440-9BD4-8A5ECB1F37CF}" type="datetimeFigureOut">
              <a:rPr lang="en-US" smtClean="0"/>
              <a:t>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1A9A-5E58-0849-86ED-3CA1BE503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11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7802-683F-0440-9BD4-8A5ECB1F37CF}" type="datetimeFigureOut">
              <a:rPr lang="en-US" smtClean="0"/>
              <a:t>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1A9A-5E58-0849-86ED-3CA1BE503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03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7802-683F-0440-9BD4-8A5ECB1F37CF}" type="datetimeFigureOut">
              <a:rPr lang="en-US" smtClean="0"/>
              <a:t>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1A9A-5E58-0849-86ED-3CA1BE503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5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7802-683F-0440-9BD4-8A5ECB1F37CF}" type="datetimeFigureOut">
              <a:rPr lang="en-US" smtClean="0"/>
              <a:t>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1A9A-5E58-0849-86ED-3CA1BE503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14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7802-683F-0440-9BD4-8A5ECB1F37CF}" type="datetimeFigureOut">
              <a:rPr lang="en-US" smtClean="0"/>
              <a:t>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1A9A-5E58-0849-86ED-3CA1BE503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7802-683F-0440-9BD4-8A5ECB1F37CF}" type="datetimeFigureOut">
              <a:rPr lang="en-US" smtClean="0"/>
              <a:t>1/21/14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1A9A-5E58-0849-86ED-3CA1BE503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11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7802-683F-0440-9BD4-8A5ECB1F37CF}" type="datetimeFigureOut">
              <a:rPr lang="en-US" smtClean="0"/>
              <a:t>1/21/14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1A9A-5E58-0849-86ED-3CA1BE503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69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7802-683F-0440-9BD4-8A5ECB1F37CF}" type="datetimeFigureOut">
              <a:rPr lang="en-US" smtClean="0"/>
              <a:t>1/21/14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1A9A-5E58-0849-86ED-3CA1BE503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04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7802-683F-0440-9BD4-8A5ECB1F37CF}" type="datetimeFigureOut">
              <a:rPr lang="en-US" smtClean="0"/>
              <a:t>1/21/14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1A9A-5E58-0849-86ED-3CA1BE503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39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7802-683F-0440-9BD4-8A5ECB1F37CF}" type="datetimeFigureOut">
              <a:rPr lang="en-US" smtClean="0"/>
              <a:t>1/21/14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1A9A-5E58-0849-86ED-3CA1BE503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78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7802-683F-0440-9BD4-8A5ECB1F37CF}" type="datetimeFigureOut">
              <a:rPr lang="en-US" smtClean="0"/>
              <a:t>1/21/14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1A9A-5E58-0849-86ED-3CA1BE503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45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E7802-683F-0440-9BD4-8A5ECB1F37CF}" type="datetimeFigureOut">
              <a:rPr lang="en-US" smtClean="0"/>
              <a:t>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1A9A-5E58-0849-86ED-3CA1BE503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9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641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Gamma radiation from neutron guides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557" y="3488245"/>
            <a:ext cx="8229600" cy="48059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err="1" smtClean="0"/>
              <a:t>Carsten</a:t>
            </a:r>
            <a:r>
              <a:rPr lang="en-US" sz="2800" dirty="0" smtClean="0"/>
              <a:t> Cooper-Jensen, Phil Bentley</a:t>
            </a:r>
          </a:p>
        </p:txBody>
      </p:sp>
    </p:spTree>
    <p:extLst>
      <p:ext uri="{BB962C8B-B14F-4D97-AF65-F5344CB8AC3E}">
        <p14:creationId xmlns:p14="http://schemas.microsoft.com/office/powerpoint/2010/main" val="3950708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207" y="476685"/>
            <a:ext cx="7772400" cy="73014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“m=1” coatings for neutron guides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424039" y="5810940"/>
            <a:ext cx="6405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Measurements made at SUPER-ADAM at ILL using 4.41 </a:t>
            </a:r>
            <a:r>
              <a:rPr lang="en-US" dirty="0" err="1" smtClean="0"/>
              <a:t>Å</a:t>
            </a:r>
            <a:r>
              <a:rPr lang="en-US" dirty="0" smtClean="0"/>
              <a:t> neutrons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07" y="1446093"/>
            <a:ext cx="3957006" cy="387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059" y="1446092"/>
            <a:ext cx="3851937" cy="3872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4481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MCNPX calculation of emitted gamma </a:t>
            </a:r>
            <a:r>
              <a:rPr lang="en-US" sz="2800" dirty="0" smtClean="0"/>
              <a:t>radiation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from a 250 nm thick film at 0.3 degree 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128104"/>
              </p:ext>
            </p:extLst>
          </p:nvPr>
        </p:nvGraphicFramePr>
        <p:xfrm>
          <a:off x="5862936" y="2857313"/>
          <a:ext cx="2913062" cy="2026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531"/>
                <a:gridCol w="145653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gamma ray emitted (</a:t>
                      </a:r>
                      <a:r>
                        <a:rPr lang="en-US" dirty="0" smtClean="0"/>
                        <a:t>probability)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1.8*10</a:t>
                      </a:r>
                      <a:r>
                        <a:rPr lang="en-US" baseline="30000" dirty="0" smtClean="0"/>
                        <a:t>-7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Diamond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2.0*10</a:t>
                      </a:r>
                      <a:r>
                        <a:rPr lang="en-US" baseline="30000" dirty="0" smtClean="0"/>
                        <a:t>-7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6.6*10</a:t>
                      </a:r>
                      <a:r>
                        <a:rPr lang="en-US" baseline="30000" dirty="0" smtClean="0"/>
                        <a:t>-5</a:t>
                      </a:r>
                      <a:endParaRPr lang="en-US" baseline="30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11" y="1417638"/>
            <a:ext cx="5001615" cy="4619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568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R2D2 beam line at IFE, Norway</a:t>
            </a:r>
            <a:endParaRPr lang="en-US" sz="2800" dirty="0"/>
          </a:p>
        </p:txBody>
      </p:sp>
      <p:pic>
        <p:nvPicPr>
          <p:cNvPr id="5" name="Content Placeholder 4" descr="IMAG023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6" b="13486"/>
          <a:stretch>
            <a:fillRect/>
          </a:stretch>
        </p:blipFill>
        <p:spPr>
          <a:xfrm>
            <a:off x="-189628" y="4053547"/>
            <a:ext cx="4771618" cy="2624206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60" y="1173776"/>
            <a:ext cx="4027834" cy="3020876"/>
          </a:xfrm>
          <a:prstGeom prst="rect">
            <a:avLst/>
          </a:prstGeom>
        </p:spPr>
      </p:pic>
      <p:pic>
        <p:nvPicPr>
          <p:cNvPr id="6" name="Picture 5" descr="scanData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34754" y="1251153"/>
            <a:ext cx="3684933" cy="513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1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399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Reflectometer</a:t>
            </a:r>
            <a:endParaRPr lang="en-US" dirty="0"/>
          </a:p>
        </p:txBody>
      </p:sp>
      <p:pic>
        <p:nvPicPr>
          <p:cNvPr id="4" name="Picture 3" descr="ESS-0006107 1 - 03_Dec_20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13" y="938633"/>
            <a:ext cx="7514715" cy="5316048"/>
          </a:xfrm>
          <a:prstGeom prst="rect">
            <a:avLst/>
          </a:prstGeom>
        </p:spPr>
      </p:pic>
      <p:pic>
        <p:nvPicPr>
          <p:cNvPr id="5" name="Picture 4" descr="Reflectometer configur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8576"/>
            <a:ext cx="3619386" cy="2919424"/>
          </a:xfrm>
          <a:prstGeom prst="rect">
            <a:avLst/>
          </a:prstGeom>
        </p:spPr>
      </p:pic>
      <p:pic>
        <p:nvPicPr>
          <p:cNvPr id="6" name="Picture 5" descr="Reflectometer man 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886" y="4067408"/>
            <a:ext cx="3321114" cy="2790592"/>
          </a:xfrm>
          <a:prstGeom prst="rect">
            <a:avLst/>
          </a:prstGeom>
        </p:spPr>
      </p:pic>
      <p:pic>
        <p:nvPicPr>
          <p:cNvPr id="3" name="Picture 2" descr="reflectometer schetch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800" y="1116334"/>
            <a:ext cx="3492500" cy="246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7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Gamma ray background from substrate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624" y="1049060"/>
            <a:ext cx="8229600" cy="72064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Glass is not only SiO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B but also Al, Na, K, Mg, </a:t>
            </a:r>
            <a:r>
              <a:rPr lang="en-US" sz="2400" dirty="0" err="1" smtClean="0"/>
              <a:t>Ca</a:t>
            </a:r>
            <a:r>
              <a:rPr lang="en-US" sz="2400" dirty="0" smtClean="0"/>
              <a:t>, Zn</a:t>
            </a:r>
          </a:p>
          <a:p>
            <a:r>
              <a:rPr lang="en-US" sz="2400" dirty="0" smtClean="0"/>
              <a:t>Float, </a:t>
            </a:r>
            <a:r>
              <a:rPr lang="en-US" sz="2400" dirty="0" err="1" smtClean="0"/>
              <a:t>Borofloat</a:t>
            </a:r>
            <a:r>
              <a:rPr lang="en-US" sz="2400" dirty="0" smtClean="0"/>
              <a:t>, </a:t>
            </a:r>
            <a:r>
              <a:rPr lang="en-US" sz="2400" dirty="0" err="1" smtClean="0"/>
              <a:t>Borkron</a:t>
            </a:r>
            <a:r>
              <a:rPr lang="en-US" sz="2400" dirty="0" smtClean="0"/>
              <a:t> (N-ZK7), N-BK7, Fused silica</a:t>
            </a:r>
          </a:p>
          <a:p>
            <a:r>
              <a:rPr lang="en-US" sz="2400" dirty="0" smtClean="0"/>
              <a:t>Gamma ray measurements with 3” </a:t>
            </a:r>
            <a:r>
              <a:rPr lang="en-US" sz="2400" dirty="0" err="1" smtClean="0"/>
              <a:t>NaI</a:t>
            </a:r>
            <a:r>
              <a:rPr lang="en-US" sz="2400" dirty="0" smtClean="0"/>
              <a:t> and 1.5” </a:t>
            </a:r>
            <a:r>
              <a:rPr lang="en-US" sz="2400" dirty="0" smtClean="0"/>
              <a:t>LaBr3</a:t>
            </a:r>
            <a:endParaRPr lang="en-US" sz="2400" dirty="0" smtClean="0"/>
          </a:p>
          <a:p>
            <a:r>
              <a:rPr lang="en-US" sz="2400" dirty="0" smtClean="0"/>
              <a:t>Geant4 simulations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6375341"/>
              </p:ext>
            </p:extLst>
          </p:nvPr>
        </p:nvGraphicFramePr>
        <p:xfrm>
          <a:off x="2220234" y="3378200"/>
          <a:ext cx="4675865" cy="3062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0629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time measurements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29515" b="29515"/>
          <a:stretch>
            <a:fillRect/>
          </a:stretch>
        </p:blipFill>
        <p:spPr>
          <a:xfrm>
            <a:off x="457200" y="1417638"/>
            <a:ext cx="3794097" cy="4238625"/>
          </a:xfrm>
        </p:spPr>
      </p:pic>
      <p:sp>
        <p:nvSpPr>
          <p:cNvPr id="5" name="Rectangle 4"/>
          <p:cNvSpPr/>
          <p:nvPr/>
        </p:nvSpPr>
        <p:spPr>
          <a:xfrm>
            <a:off x="342900" y="55212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b="1" dirty="0"/>
              <a:t>H113, </a:t>
            </a:r>
            <a:r>
              <a:rPr lang="en-US" b="1" dirty="0" smtClean="0"/>
              <a:t>ILL - the </a:t>
            </a:r>
            <a:r>
              <a:rPr lang="en-US" b="1" dirty="0"/>
              <a:t>world’s first </a:t>
            </a:r>
            <a:r>
              <a:rPr lang="en-US" b="1" dirty="0" err="1" smtClean="0"/>
              <a:t>Borofloat</a:t>
            </a:r>
            <a:r>
              <a:rPr lang="en-US" b="1" dirty="0" smtClean="0"/>
              <a:t> guide </a:t>
            </a:r>
            <a:r>
              <a:rPr lang="en-US" b="1" dirty="0"/>
              <a:t>at high n-flux after </a:t>
            </a:r>
            <a:r>
              <a:rPr lang="en-US" dirty="0"/>
              <a:t>≈</a:t>
            </a:r>
            <a:r>
              <a:rPr lang="en-US" b="1" dirty="0"/>
              <a:t>5 y of operation;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06900" y="2552700"/>
            <a:ext cx="43815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/>
              <a:t>HFIR, Oak Ridge, TN, </a:t>
            </a:r>
            <a:r>
              <a:rPr lang="en-US" sz="2800" dirty="0" smtClean="0"/>
              <a:t>USA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/>
              <a:t>LANSCE, Los Alamos, USA</a:t>
            </a:r>
          </a:p>
          <a:p>
            <a:pPr lvl="1"/>
            <a:r>
              <a:rPr lang="en-US" sz="2800" dirty="0" smtClean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85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13967</TotalTime>
  <Words>226</Words>
  <Application>Microsoft Macintosh PowerPoint</Application>
  <PresentationFormat>On-screen Show (4:3)</PresentationFormat>
  <Paragraphs>41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Gamma radiation from neutron guides</vt:lpstr>
      <vt:lpstr>“m=1” coatings for neutron guides</vt:lpstr>
      <vt:lpstr>MCNPX calculation of emitted gamma radiation from a 250 nm thick film at 0.3 degree </vt:lpstr>
      <vt:lpstr>R2D2 beam line at IFE, Norway</vt:lpstr>
      <vt:lpstr>Reflectometer</vt:lpstr>
      <vt:lpstr>Gamma ray background from substrate</vt:lpstr>
      <vt:lpstr>Life time measurements</vt:lpstr>
    </vt:vector>
  </TitlesOfParts>
  <Company>European Spallation Source ESS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“m=1” coatings for neutron guides</dc:title>
  <dc:creator>ESS User</dc:creator>
  <cp:lastModifiedBy>ESS User</cp:lastModifiedBy>
  <cp:revision>34</cp:revision>
  <dcterms:created xsi:type="dcterms:W3CDTF">2013-08-29T09:15:03Z</dcterms:created>
  <dcterms:modified xsi:type="dcterms:W3CDTF">2014-01-23T15:28:01Z</dcterms:modified>
</cp:coreProperties>
</file>