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0" r:id="rId5"/>
    <p:sldId id="259" r:id="rId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4"/>
    <p:restoredTop sz="94705"/>
  </p:normalViewPr>
  <p:slideViewPr>
    <p:cSldViewPr snapToGrid="0" snapToObjects="1">
      <p:cViewPr varScale="1">
        <p:scale>
          <a:sx n="108" d="100"/>
          <a:sy n="108" d="100"/>
        </p:scale>
        <p:origin x="31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44EC1-C003-244D-AA9C-E6BCE996798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v-SE"/>
          </a:p>
        </p:txBody>
      </p:sp>
      <p:sp>
        <p:nvSpPr>
          <p:cNvPr id="3" name="Subtitle 2">
            <a:extLst>
              <a:ext uri="{FF2B5EF4-FFF2-40B4-BE49-F238E27FC236}">
                <a16:creationId xmlns:a16="http://schemas.microsoft.com/office/drawing/2014/main" id="{04A542AA-1587-2940-AF33-73E34BB82F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a:p>
        </p:txBody>
      </p:sp>
      <p:sp>
        <p:nvSpPr>
          <p:cNvPr id="4" name="Date Placeholder 3">
            <a:extLst>
              <a:ext uri="{FF2B5EF4-FFF2-40B4-BE49-F238E27FC236}">
                <a16:creationId xmlns:a16="http://schemas.microsoft.com/office/drawing/2014/main" id="{E1FB3C38-2E91-F649-8C59-628895920300}"/>
              </a:ext>
            </a:extLst>
          </p:cNvPr>
          <p:cNvSpPr>
            <a:spLocks noGrp="1"/>
          </p:cNvSpPr>
          <p:nvPr>
            <p:ph type="dt" sz="half" idx="10"/>
          </p:nvPr>
        </p:nvSpPr>
        <p:spPr/>
        <p:txBody>
          <a:bodyPr/>
          <a:lstStyle/>
          <a:p>
            <a:fld id="{2F57BB45-7719-3D41-8C06-CABC23C6978D}" type="datetimeFigureOut">
              <a:rPr lang="sv-SE" smtClean="0"/>
              <a:t>2020-01-14</a:t>
            </a:fld>
            <a:endParaRPr lang="sv-SE"/>
          </a:p>
        </p:txBody>
      </p:sp>
      <p:sp>
        <p:nvSpPr>
          <p:cNvPr id="5" name="Footer Placeholder 4">
            <a:extLst>
              <a:ext uri="{FF2B5EF4-FFF2-40B4-BE49-F238E27FC236}">
                <a16:creationId xmlns:a16="http://schemas.microsoft.com/office/drawing/2014/main" id="{71DD1E91-CB90-1D4A-9B8A-0DCAB4A17AC8}"/>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4B685C81-DA8D-1D4C-9DB8-4FA59C66DD89}"/>
              </a:ext>
            </a:extLst>
          </p:cNvPr>
          <p:cNvSpPr>
            <a:spLocks noGrp="1"/>
          </p:cNvSpPr>
          <p:nvPr>
            <p:ph type="sldNum" sz="quarter" idx="12"/>
          </p:nvPr>
        </p:nvSpPr>
        <p:spPr/>
        <p:txBody>
          <a:bodyPr/>
          <a:lstStyle/>
          <a:p>
            <a:fld id="{8F2749F9-C5AF-D545-9897-81E872236DE3}" type="slidenum">
              <a:rPr lang="sv-SE" smtClean="0"/>
              <a:t>‹#›</a:t>
            </a:fld>
            <a:endParaRPr lang="sv-SE"/>
          </a:p>
        </p:txBody>
      </p:sp>
    </p:spTree>
    <p:extLst>
      <p:ext uri="{BB962C8B-B14F-4D97-AF65-F5344CB8AC3E}">
        <p14:creationId xmlns:p14="http://schemas.microsoft.com/office/powerpoint/2010/main" val="2716531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90403-027A-D542-A6EA-A398B3A48826}"/>
              </a:ext>
            </a:extLst>
          </p:cNvPr>
          <p:cNvSpPr>
            <a:spLocks noGrp="1"/>
          </p:cNvSpPr>
          <p:nvPr>
            <p:ph type="title"/>
          </p:nvPr>
        </p:nvSpPr>
        <p:spPr/>
        <p:txBody>
          <a:bodyPr/>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ABB5B6D2-4BFB-0543-8FBE-B1F17748F00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A519FC37-6257-9642-B897-709019BFD4D3}"/>
              </a:ext>
            </a:extLst>
          </p:cNvPr>
          <p:cNvSpPr>
            <a:spLocks noGrp="1"/>
          </p:cNvSpPr>
          <p:nvPr>
            <p:ph type="dt" sz="half" idx="10"/>
          </p:nvPr>
        </p:nvSpPr>
        <p:spPr/>
        <p:txBody>
          <a:bodyPr/>
          <a:lstStyle/>
          <a:p>
            <a:fld id="{2F57BB45-7719-3D41-8C06-CABC23C6978D}" type="datetimeFigureOut">
              <a:rPr lang="sv-SE" smtClean="0"/>
              <a:t>2020-01-14</a:t>
            </a:fld>
            <a:endParaRPr lang="sv-SE"/>
          </a:p>
        </p:txBody>
      </p:sp>
      <p:sp>
        <p:nvSpPr>
          <p:cNvPr id="5" name="Footer Placeholder 4">
            <a:extLst>
              <a:ext uri="{FF2B5EF4-FFF2-40B4-BE49-F238E27FC236}">
                <a16:creationId xmlns:a16="http://schemas.microsoft.com/office/drawing/2014/main" id="{FC2BC72F-5AF3-D24D-923F-37BB497ABF8B}"/>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2D96F821-88AD-944D-BC09-B4C184375A9F}"/>
              </a:ext>
            </a:extLst>
          </p:cNvPr>
          <p:cNvSpPr>
            <a:spLocks noGrp="1"/>
          </p:cNvSpPr>
          <p:nvPr>
            <p:ph type="sldNum" sz="quarter" idx="12"/>
          </p:nvPr>
        </p:nvSpPr>
        <p:spPr/>
        <p:txBody>
          <a:bodyPr/>
          <a:lstStyle/>
          <a:p>
            <a:fld id="{8F2749F9-C5AF-D545-9897-81E872236DE3}" type="slidenum">
              <a:rPr lang="sv-SE" smtClean="0"/>
              <a:t>‹#›</a:t>
            </a:fld>
            <a:endParaRPr lang="sv-SE"/>
          </a:p>
        </p:txBody>
      </p:sp>
    </p:spTree>
    <p:extLst>
      <p:ext uri="{BB962C8B-B14F-4D97-AF65-F5344CB8AC3E}">
        <p14:creationId xmlns:p14="http://schemas.microsoft.com/office/powerpoint/2010/main" val="28268549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2C302A8-297D-8B43-9ED4-E1FBA066E38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6A1DFBA5-7394-C24F-94DB-E92D3E87274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6C6DB134-BADA-E746-820F-D75C243408DD}"/>
              </a:ext>
            </a:extLst>
          </p:cNvPr>
          <p:cNvSpPr>
            <a:spLocks noGrp="1"/>
          </p:cNvSpPr>
          <p:nvPr>
            <p:ph type="dt" sz="half" idx="10"/>
          </p:nvPr>
        </p:nvSpPr>
        <p:spPr/>
        <p:txBody>
          <a:bodyPr/>
          <a:lstStyle/>
          <a:p>
            <a:fld id="{2F57BB45-7719-3D41-8C06-CABC23C6978D}" type="datetimeFigureOut">
              <a:rPr lang="sv-SE" smtClean="0"/>
              <a:t>2020-01-14</a:t>
            </a:fld>
            <a:endParaRPr lang="sv-SE"/>
          </a:p>
        </p:txBody>
      </p:sp>
      <p:sp>
        <p:nvSpPr>
          <p:cNvPr id="5" name="Footer Placeholder 4">
            <a:extLst>
              <a:ext uri="{FF2B5EF4-FFF2-40B4-BE49-F238E27FC236}">
                <a16:creationId xmlns:a16="http://schemas.microsoft.com/office/drawing/2014/main" id="{C4913C8F-E7FC-1E47-A049-D93CDD2B9063}"/>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E813256A-D455-2A4D-B350-E36B7CD6202A}"/>
              </a:ext>
            </a:extLst>
          </p:cNvPr>
          <p:cNvSpPr>
            <a:spLocks noGrp="1"/>
          </p:cNvSpPr>
          <p:nvPr>
            <p:ph type="sldNum" sz="quarter" idx="12"/>
          </p:nvPr>
        </p:nvSpPr>
        <p:spPr/>
        <p:txBody>
          <a:bodyPr/>
          <a:lstStyle/>
          <a:p>
            <a:fld id="{8F2749F9-C5AF-D545-9897-81E872236DE3}" type="slidenum">
              <a:rPr lang="sv-SE" smtClean="0"/>
              <a:t>‹#›</a:t>
            </a:fld>
            <a:endParaRPr lang="sv-SE"/>
          </a:p>
        </p:txBody>
      </p:sp>
    </p:spTree>
    <p:extLst>
      <p:ext uri="{BB962C8B-B14F-4D97-AF65-F5344CB8AC3E}">
        <p14:creationId xmlns:p14="http://schemas.microsoft.com/office/powerpoint/2010/main" val="161077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0965C-AA89-494D-9468-87011F2E045B}"/>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80843319-CEFC-194F-A667-FE5A131D453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B2A8348F-B98E-874F-B8C0-63FBE013AC19}"/>
              </a:ext>
            </a:extLst>
          </p:cNvPr>
          <p:cNvSpPr>
            <a:spLocks noGrp="1"/>
          </p:cNvSpPr>
          <p:nvPr>
            <p:ph type="dt" sz="half" idx="10"/>
          </p:nvPr>
        </p:nvSpPr>
        <p:spPr/>
        <p:txBody>
          <a:bodyPr/>
          <a:lstStyle/>
          <a:p>
            <a:fld id="{2F57BB45-7719-3D41-8C06-CABC23C6978D}" type="datetimeFigureOut">
              <a:rPr lang="sv-SE" smtClean="0"/>
              <a:t>2020-01-14</a:t>
            </a:fld>
            <a:endParaRPr lang="sv-SE"/>
          </a:p>
        </p:txBody>
      </p:sp>
      <p:sp>
        <p:nvSpPr>
          <p:cNvPr id="5" name="Footer Placeholder 4">
            <a:extLst>
              <a:ext uri="{FF2B5EF4-FFF2-40B4-BE49-F238E27FC236}">
                <a16:creationId xmlns:a16="http://schemas.microsoft.com/office/drawing/2014/main" id="{147136BD-5624-544B-9131-ADCDC5EA2E9C}"/>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1E090378-1945-2C4B-9794-0DF8EDEE1179}"/>
              </a:ext>
            </a:extLst>
          </p:cNvPr>
          <p:cNvSpPr>
            <a:spLocks noGrp="1"/>
          </p:cNvSpPr>
          <p:nvPr>
            <p:ph type="sldNum" sz="quarter" idx="12"/>
          </p:nvPr>
        </p:nvSpPr>
        <p:spPr/>
        <p:txBody>
          <a:bodyPr/>
          <a:lstStyle/>
          <a:p>
            <a:fld id="{8F2749F9-C5AF-D545-9897-81E872236DE3}" type="slidenum">
              <a:rPr lang="sv-SE" smtClean="0"/>
              <a:t>‹#›</a:t>
            </a:fld>
            <a:endParaRPr lang="sv-SE"/>
          </a:p>
        </p:txBody>
      </p:sp>
    </p:spTree>
    <p:extLst>
      <p:ext uri="{BB962C8B-B14F-4D97-AF65-F5344CB8AC3E}">
        <p14:creationId xmlns:p14="http://schemas.microsoft.com/office/powerpoint/2010/main" val="2016106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322AA-7131-0543-ACD5-BB3F1266E0B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v-SE"/>
          </a:p>
        </p:txBody>
      </p:sp>
      <p:sp>
        <p:nvSpPr>
          <p:cNvPr id="3" name="Text Placeholder 2">
            <a:extLst>
              <a:ext uri="{FF2B5EF4-FFF2-40B4-BE49-F238E27FC236}">
                <a16:creationId xmlns:a16="http://schemas.microsoft.com/office/drawing/2014/main" id="{721B1599-1804-9140-B18E-52226475E2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4EA3CA7-F653-1D45-8920-B4E6CCAAAD14}"/>
              </a:ext>
            </a:extLst>
          </p:cNvPr>
          <p:cNvSpPr>
            <a:spLocks noGrp="1"/>
          </p:cNvSpPr>
          <p:nvPr>
            <p:ph type="dt" sz="half" idx="10"/>
          </p:nvPr>
        </p:nvSpPr>
        <p:spPr/>
        <p:txBody>
          <a:bodyPr/>
          <a:lstStyle/>
          <a:p>
            <a:fld id="{2F57BB45-7719-3D41-8C06-CABC23C6978D}" type="datetimeFigureOut">
              <a:rPr lang="sv-SE" smtClean="0"/>
              <a:t>2020-01-14</a:t>
            </a:fld>
            <a:endParaRPr lang="sv-SE"/>
          </a:p>
        </p:txBody>
      </p:sp>
      <p:sp>
        <p:nvSpPr>
          <p:cNvPr id="5" name="Footer Placeholder 4">
            <a:extLst>
              <a:ext uri="{FF2B5EF4-FFF2-40B4-BE49-F238E27FC236}">
                <a16:creationId xmlns:a16="http://schemas.microsoft.com/office/drawing/2014/main" id="{578DDB67-A981-5041-8C80-1A9806247048}"/>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84D2E6AB-D9EB-A948-AA5F-9F43BFA08D4E}"/>
              </a:ext>
            </a:extLst>
          </p:cNvPr>
          <p:cNvSpPr>
            <a:spLocks noGrp="1"/>
          </p:cNvSpPr>
          <p:nvPr>
            <p:ph type="sldNum" sz="quarter" idx="12"/>
          </p:nvPr>
        </p:nvSpPr>
        <p:spPr/>
        <p:txBody>
          <a:bodyPr/>
          <a:lstStyle/>
          <a:p>
            <a:fld id="{8F2749F9-C5AF-D545-9897-81E872236DE3}" type="slidenum">
              <a:rPr lang="sv-SE" smtClean="0"/>
              <a:t>‹#›</a:t>
            </a:fld>
            <a:endParaRPr lang="sv-SE"/>
          </a:p>
        </p:txBody>
      </p:sp>
    </p:spTree>
    <p:extLst>
      <p:ext uri="{BB962C8B-B14F-4D97-AF65-F5344CB8AC3E}">
        <p14:creationId xmlns:p14="http://schemas.microsoft.com/office/powerpoint/2010/main" val="3798276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7C745-DEA5-1C47-80E8-8D7133701399}"/>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9F1FD8F6-8C6D-9448-AC22-25E91F232FE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a:extLst>
              <a:ext uri="{FF2B5EF4-FFF2-40B4-BE49-F238E27FC236}">
                <a16:creationId xmlns:a16="http://schemas.microsoft.com/office/drawing/2014/main" id="{0480B8F7-8531-5D4A-9506-07209480FCA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Date Placeholder 4">
            <a:extLst>
              <a:ext uri="{FF2B5EF4-FFF2-40B4-BE49-F238E27FC236}">
                <a16:creationId xmlns:a16="http://schemas.microsoft.com/office/drawing/2014/main" id="{F8EF9C79-890F-794F-AEF7-ADEC73525BD2}"/>
              </a:ext>
            </a:extLst>
          </p:cNvPr>
          <p:cNvSpPr>
            <a:spLocks noGrp="1"/>
          </p:cNvSpPr>
          <p:nvPr>
            <p:ph type="dt" sz="half" idx="10"/>
          </p:nvPr>
        </p:nvSpPr>
        <p:spPr/>
        <p:txBody>
          <a:bodyPr/>
          <a:lstStyle/>
          <a:p>
            <a:fld id="{2F57BB45-7719-3D41-8C06-CABC23C6978D}" type="datetimeFigureOut">
              <a:rPr lang="sv-SE" smtClean="0"/>
              <a:t>2020-01-14</a:t>
            </a:fld>
            <a:endParaRPr lang="sv-SE"/>
          </a:p>
        </p:txBody>
      </p:sp>
      <p:sp>
        <p:nvSpPr>
          <p:cNvPr id="6" name="Footer Placeholder 5">
            <a:extLst>
              <a:ext uri="{FF2B5EF4-FFF2-40B4-BE49-F238E27FC236}">
                <a16:creationId xmlns:a16="http://schemas.microsoft.com/office/drawing/2014/main" id="{A5DE8F3E-3AB4-624D-B119-3CA9B7E5FE64}"/>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6321737C-EF77-724F-A455-F3D7ECCF192A}"/>
              </a:ext>
            </a:extLst>
          </p:cNvPr>
          <p:cNvSpPr>
            <a:spLocks noGrp="1"/>
          </p:cNvSpPr>
          <p:nvPr>
            <p:ph type="sldNum" sz="quarter" idx="12"/>
          </p:nvPr>
        </p:nvSpPr>
        <p:spPr/>
        <p:txBody>
          <a:bodyPr/>
          <a:lstStyle/>
          <a:p>
            <a:fld id="{8F2749F9-C5AF-D545-9897-81E872236DE3}" type="slidenum">
              <a:rPr lang="sv-SE" smtClean="0"/>
              <a:t>‹#›</a:t>
            </a:fld>
            <a:endParaRPr lang="sv-SE"/>
          </a:p>
        </p:txBody>
      </p:sp>
    </p:spTree>
    <p:extLst>
      <p:ext uri="{BB962C8B-B14F-4D97-AF65-F5344CB8AC3E}">
        <p14:creationId xmlns:p14="http://schemas.microsoft.com/office/powerpoint/2010/main" val="1362022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78099-6ED4-EE4E-85DA-912DF256AAC7}"/>
              </a:ext>
            </a:extLst>
          </p:cNvPr>
          <p:cNvSpPr>
            <a:spLocks noGrp="1"/>
          </p:cNvSpPr>
          <p:nvPr>
            <p:ph type="title"/>
          </p:nvPr>
        </p:nvSpPr>
        <p:spPr>
          <a:xfrm>
            <a:off x="839788" y="365125"/>
            <a:ext cx="10515600" cy="1325563"/>
          </a:xfrm>
        </p:spPr>
        <p:txBody>
          <a:bodyPr/>
          <a:lstStyle/>
          <a:p>
            <a:r>
              <a:rPr lang="en-US"/>
              <a:t>Click to edit Master title style</a:t>
            </a:r>
            <a:endParaRPr lang="sv-SE"/>
          </a:p>
        </p:txBody>
      </p:sp>
      <p:sp>
        <p:nvSpPr>
          <p:cNvPr id="3" name="Text Placeholder 2">
            <a:extLst>
              <a:ext uri="{FF2B5EF4-FFF2-40B4-BE49-F238E27FC236}">
                <a16:creationId xmlns:a16="http://schemas.microsoft.com/office/drawing/2014/main" id="{9F07232F-5D53-F54D-AB50-E7680DE3A5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30C4FF2-3525-3544-817E-429E7CC3E28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a:extLst>
              <a:ext uri="{FF2B5EF4-FFF2-40B4-BE49-F238E27FC236}">
                <a16:creationId xmlns:a16="http://schemas.microsoft.com/office/drawing/2014/main" id="{5CBFE443-BBF1-0F40-8402-6444FA0D78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FFCA59B-A54C-554D-A0B7-F7AA39A72EF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Date Placeholder 6">
            <a:extLst>
              <a:ext uri="{FF2B5EF4-FFF2-40B4-BE49-F238E27FC236}">
                <a16:creationId xmlns:a16="http://schemas.microsoft.com/office/drawing/2014/main" id="{6DDAD99B-FF0B-C548-8E1D-474A8495C890}"/>
              </a:ext>
            </a:extLst>
          </p:cNvPr>
          <p:cNvSpPr>
            <a:spLocks noGrp="1"/>
          </p:cNvSpPr>
          <p:nvPr>
            <p:ph type="dt" sz="half" idx="10"/>
          </p:nvPr>
        </p:nvSpPr>
        <p:spPr/>
        <p:txBody>
          <a:bodyPr/>
          <a:lstStyle/>
          <a:p>
            <a:fld id="{2F57BB45-7719-3D41-8C06-CABC23C6978D}" type="datetimeFigureOut">
              <a:rPr lang="sv-SE" smtClean="0"/>
              <a:t>2020-01-14</a:t>
            </a:fld>
            <a:endParaRPr lang="sv-SE"/>
          </a:p>
        </p:txBody>
      </p:sp>
      <p:sp>
        <p:nvSpPr>
          <p:cNvPr id="8" name="Footer Placeholder 7">
            <a:extLst>
              <a:ext uri="{FF2B5EF4-FFF2-40B4-BE49-F238E27FC236}">
                <a16:creationId xmlns:a16="http://schemas.microsoft.com/office/drawing/2014/main" id="{179A73ED-55CE-EF46-B6D9-A571E4C58136}"/>
              </a:ext>
            </a:extLst>
          </p:cNvPr>
          <p:cNvSpPr>
            <a:spLocks noGrp="1"/>
          </p:cNvSpPr>
          <p:nvPr>
            <p:ph type="ftr" sz="quarter" idx="11"/>
          </p:nvPr>
        </p:nvSpPr>
        <p:spPr/>
        <p:txBody>
          <a:bodyPr/>
          <a:lstStyle/>
          <a:p>
            <a:endParaRPr lang="sv-SE"/>
          </a:p>
        </p:txBody>
      </p:sp>
      <p:sp>
        <p:nvSpPr>
          <p:cNvPr id="9" name="Slide Number Placeholder 8">
            <a:extLst>
              <a:ext uri="{FF2B5EF4-FFF2-40B4-BE49-F238E27FC236}">
                <a16:creationId xmlns:a16="http://schemas.microsoft.com/office/drawing/2014/main" id="{8C066021-9BC7-9840-BF68-6EA1652B53F6}"/>
              </a:ext>
            </a:extLst>
          </p:cNvPr>
          <p:cNvSpPr>
            <a:spLocks noGrp="1"/>
          </p:cNvSpPr>
          <p:nvPr>
            <p:ph type="sldNum" sz="quarter" idx="12"/>
          </p:nvPr>
        </p:nvSpPr>
        <p:spPr/>
        <p:txBody>
          <a:bodyPr/>
          <a:lstStyle/>
          <a:p>
            <a:fld id="{8F2749F9-C5AF-D545-9897-81E872236DE3}" type="slidenum">
              <a:rPr lang="sv-SE" smtClean="0"/>
              <a:t>‹#›</a:t>
            </a:fld>
            <a:endParaRPr lang="sv-SE"/>
          </a:p>
        </p:txBody>
      </p:sp>
    </p:spTree>
    <p:extLst>
      <p:ext uri="{BB962C8B-B14F-4D97-AF65-F5344CB8AC3E}">
        <p14:creationId xmlns:p14="http://schemas.microsoft.com/office/powerpoint/2010/main" val="4203146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4387E-B65E-2941-97E6-539183533246}"/>
              </a:ext>
            </a:extLst>
          </p:cNvPr>
          <p:cNvSpPr>
            <a:spLocks noGrp="1"/>
          </p:cNvSpPr>
          <p:nvPr>
            <p:ph type="title"/>
          </p:nvPr>
        </p:nvSpPr>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75AD986A-B254-BB42-B9B3-4B2C439BF282}"/>
              </a:ext>
            </a:extLst>
          </p:cNvPr>
          <p:cNvSpPr>
            <a:spLocks noGrp="1"/>
          </p:cNvSpPr>
          <p:nvPr>
            <p:ph type="dt" sz="half" idx="10"/>
          </p:nvPr>
        </p:nvSpPr>
        <p:spPr/>
        <p:txBody>
          <a:bodyPr/>
          <a:lstStyle/>
          <a:p>
            <a:fld id="{2F57BB45-7719-3D41-8C06-CABC23C6978D}" type="datetimeFigureOut">
              <a:rPr lang="sv-SE" smtClean="0"/>
              <a:t>2020-01-14</a:t>
            </a:fld>
            <a:endParaRPr lang="sv-SE"/>
          </a:p>
        </p:txBody>
      </p:sp>
      <p:sp>
        <p:nvSpPr>
          <p:cNvPr id="4" name="Footer Placeholder 3">
            <a:extLst>
              <a:ext uri="{FF2B5EF4-FFF2-40B4-BE49-F238E27FC236}">
                <a16:creationId xmlns:a16="http://schemas.microsoft.com/office/drawing/2014/main" id="{9C874654-433E-E642-A6AF-506E066D032A}"/>
              </a:ext>
            </a:extLst>
          </p:cNvPr>
          <p:cNvSpPr>
            <a:spLocks noGrp="1"/>
          </p:cNvSpPr>
          <p:nvPr>
            <p:ph type="ftr" sz="quarter" idx="11"/>
          </p:nvPr>
        </p:nvSpPr>
        <p:spPr/>
        <p:txBody>
          <a:bodyPr/>
          <a:lstStyle/>
          <a:p>
            <a:endParaRPr lang="sv-SE"/>
          </a:p>
        </p:txBody>
      </p:sp>
      <p:sp>
        <p:nvSpPr>
          <p:cNvPr id="5" name="Slide Number Placeholder 4">
            <a:extLst>
              <a:ext uri="{FF2B5EF4-FFF2-40B4-BE49-F238E27FC236}">
                <a16:creationId xmlns:a16="http://schemas.microsoft.com/office/drawing/2014/main" id="{C531026C-A522-AB44-9A79-01D89AB525AF}"/>
              </a:ext>
            </a:extLst>
          </p:cNvPr>
          <p:cNvSpPr>
            <a:spLocks noGrp="1"/>
          </p:cNvSpPr>
          <p:nvPr>
            <p:ph type="sldNum" sz="quarter" idx="12"/>
          </p:nvPr>
        </p:nvSpPr>
        <p:spPr/>
        <p:txBody>
          <a:bodyPr/>
          <a:lstStyle/>
          <a:p>
            <a:fld id="{8F2749F9-C5AF-D545-9897-81E872236DE3}" type="slidenum">
              <a:rPr lang="sv-SE" smtClean="0"/>
              <a:t>‹#›</a:t>
            </a:fld>
            <a:endParaRPr lang="sv-SE"/>
          </a:p>
        </p:txBody>
      </p:sp>
    </p:spTree>
    <p:extLst>
      <p:ext uri="{BB962C8B-B14F-4D97-AF65-F5344CB8AC3E}">
        <p14:creationId xmlns:p14="http://schemas.microsoft.com/office/powerpoint/2010/main" val="3797930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D7EAF5A-2171-6648-AA09-D435F6A05431}"/>
              </a:ext>
            </a:extLst>
          </p:cNvPr>
          <p:cNvSpPr>
            <a:spLocks noGrp="1"/>
          </p:cNvSpPr>
          <p:nvPr>
            <p:ph type="dt" sz="half" idx="10"/>
          </p:nvPr>
        </p:nvSpPr>
        <p:spPr/>
        <p:txBody>
          <a:bodyPr/>
          <a:lstStyle/>
          <a:p>
            <a:fld id="{2F57BB45-7719-3D41-8C06-CABC23C6978D}" type="datetimeFigureOut">
              <a:rPr lang="sv-SE" smtClean="0"/>
              <a:t>2020-01-14</a:t>
            </a:fld>
            <a:endParaRPr lang="sv-SE"/>
          </a:p>
        </p:txBody>
      </p:sp>
      <p:sp>
        <p:nvSpPr>
          <p:cNvPr id="3" name="Footer Placeholder 2">
            <a:extLst>
              <a:ext uri="{FF2B5EF4-FFF2-40B4-BE49-F238E27FC236}">
                <a16:creationId xmlns:a16="http://schemas.microsoft.com/office/drawing/2014/main" id="{6A5A14C3-87CA-1B4B-8377-39FB097E4058}"/>
              </a:ext>
            </a:extLst>
          </p:cNvPr>
          <p:cNvSpPr>
            <a:spLocks noGrp="1"/>
          </p:cNvSpPr>
          <p:nvPr>
            <p:ph type="ftr" sz="quarter" idx="11"/>
          </p:nvPr>
        </p:nvSpPr>
        <p:spPr/>
        <p:txBody>
          <a:bodyPr/>
          <a:lstStyle/>
          <a:p>
            <a:endParaRPr lang="sv-SE"/>
          </a:p>
        </p:txBody>
      </p:sp>
      <p:sp>
        <p:nvSpPr>
          <p:cNvPr id="4" name="Slide Number Placeholder 3">
            <a:extLst>
              <a:ext uri="{FF2B5EF4-FFF2-40B4-BE49-F238E27FC236}">
                <a16:creationId xmlns:a16="http://schemas.microsoft.com/office/drawing/2014/main" id="{D2F3F19B-04D5-5A4F-9216-87C454BD21E5}"/>
              </a:ext>
            </a:extLst>
          </p:cNvPr>
          <p:cNvSpPr>
            <a:spLocks noGrp="1"/>
          </p:cNvSpPr>
          <p:nvPr>
            <p:ph type="sldNum" sz="quarter" idx="12"/>
          </p:nvPr>
        </p:nvSpPr>
        <p:spPr/>
        <p:txBody>
          <a:bodyPr/>
          <a:lstStyle/>
          <a:p>
            <a:fld id="{8F2749F9-C5AF-D545-9897-81E872236DE3}" type="slidenum">
              <a:rPr lang="sv-SE" smtClean="0"/>
              <a:t>‹#›</a:t>
            </a:fld>
            <a:endParaRPr lang="sv-SE"/>
          </a:p>
        </p:txBody>
      </p:sp>
    </p:spTree>
    <p:extLst>
      <p:ext uri="{BB962C8B-B14F-4D97-AF65-F5344CB8AC3E}">
        <p14:creationId xmlns:p14="http://schemas.microsoft.com/office/powerpoint/2010/main" val="2047507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75457-181C-C744-842F-3DCA6437DE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Content Placeholder 2">
            <a:extLst>
              <a:ext uri="{FF2B5EF4-FFF2-40B4-BE49-F238E27FC236}">
                <a16:creationId xmlns:a16="http://schemas.microsoft.com/office/drawing/2014/main" id="{F4B82E7B-DD15-7842-B1D3-52E798767F3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a:extLst>
              <a:ext uri="{FF2B5EF4-FFF2-40B4-BE49-F238E27FC236}">
                <a16:creationId xmlns:a16="http://schemas.microsoft.com/office/drawing/2014/main" id="{40B09882-ADA7-B447-B627-7DA284362F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348E84E-870D-5849-ABA1-4A50FC53057F}"/>
              </a:ext>
            </a:extLst>
          </p:cNvPr>
          <p:cNvSpPr>
            <a:spLocks noGrp="1"/>
          </p:cNvSpPr>
          <p:nvPr>
            <p:ph type="dt" sz="half" idx="10"/>
          </p:nvPr>
        </p:nvSpPr>
        <p:spPr/>
        <p:txBody>
          <a:bodyPr/>
          <a:lstStyle/>
          <a:p>
            <a:fld id="{2F57BB45-7719-3D41-8C06-CABC23C6978D}" type="datetimeFigureOut">
              <a:rPr lang="sv-SE" smtClean="0"/>
              <a:t>2020-01-14</a:t>
            </a:fld>
            <a:endParaRPr lang="sv-SE"/>
          </a:p>
        </p:txBody>
      </p:sp>
      <p:sp>
        <p:nvSpPr>
          <p:cNvPr id="6" name="Footer Placeholder 5">
            <a:extLst>
              <a:ext uri="{FF2B5EF4-FFF2-40B4-BE49-F238E27FC236}">
                <a16:creationId xmlns:a16="http://schemas.microsoft.com/office/drawing/2014/main" id="{559E5D82-BB59-E44A-8B1D-9B7A0D9091C1}"/>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71FF4631-F505-AA42-B026-0217C5427100}"/>
              </a:ext>
            </a:extLst>
          </p:cNvPr>
          <p:cNvSpPr>
            <a:spLocks noGrp="1"/>
          </p:cNvSpPr>
          <p:nvPr>
            <p:ph type="sldNum" sz="quarter" idx="12"/>
          </p:nvPr>
        </p:nvSpPr>
        <p:spPr/>
        <p:txBody>
          <a:bodyPr/>
          <a:lstStyle/>
          <a:p>
            <a:fld id="{8F2749F9-C5AF-D545-9897-81E872236DE3}" type="slidenum">
              <a:rPr lang="sv-SE" smtClean="0"/>
              <a:t>‹#›</a:t>
            </a:fld>
            <a:endParaRPr lang="sv-SE"/>
          </a:p>
        </p:txBody>
      </p:sp>
    </p:spTree>
    <p:extLst>
      <p:ext uri="{BB962C8B-B14F-4D97-AF65-F5344CB8AC3E}">
        <p14:creationId xmlns:p14="http://schemas.microsoft.com/office/powerpoint/2010/main" val="3326988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0E534-6B38-D046-BE4C-7A99D08A9A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Picture Placeholder 2">
            <a:extLst>
              <a:ext uri="{FF2B5EF4-FFF2-40B4-BE49-F238E27FC236}">
                <a16:creationId xmlns:a16="http://schemas.microsoft.com/office/drawing/2014/main" id="{874DC83C-167F-A54D-AEFA-C32D5CB2BC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a:extLst>
              <a:ext uri="{FF2B5EF4-FFF2-40B4-BE49-F238E27FC236}">
                <a16:creationId xmlns:a16="http://schemas.microsoft.com/office/drawing/2014/main" id="{5B134528-EC3D-F64E-9848-16879A9216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057553-ABDA-5648-8AEB-C4F4D82A6B62}"/>
              </a:ext>
            </a:extLst>
          </p:cNvPr>
          <p:cNvSpPr>
            <a:spLocks noGrp="1"/>
          </p:cNvSpPr>
          <p:nvPr>
            <p:ph type="dt" sz="half" idx="10"/>
          </p:nvPr>
        </p:nvSpPr>
        <p:spPr/>
        <p:txBody>
          <a:bodyPr/>
          <a:lstStyle/>
          <a:p>
            <a:fld id="{2F57BB45-7719-3D41-8C06-CABC23C6978D}" type="datetimeFigureOut">
              <a:rPr lang="sv-SE" smtClean="0"/>
              <a:t>2020-01-14</a:t>
            </a:fld>
            <a:endParaRPr lang="sv-SE"/>
          </a:p>
        </p:txBody>
      </p:sp>
      <p:sp>
        <p:nvSpPr>
          <p:cNvPr id="6" name="Footer Placeholder 5">
            <a:extLst>
              <a:ext uri="{FF2B5EF4-FFF2-40B4-BE49-F238E27FC236}">
                <a16:creationId xmlns:a16="http://schemas.microsoft.com/office/drawing/2014/main" id="{27851E11-2207-3D47-8FFF-0CF2B5748419}"/>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B2BF5F55-7673-0A4E-A809-9173D658C376}"/>
              </a:ext>
            </a:extLst>
          </p:cNvPr>
          <p:cNvSpPr>
            <a:spLocks noGrp="1"/>
          </p:cNvSpPr>
          <p:nvPr>
            <p:ph type="sldNum" sz="quarter" idx="12"/>
          </p:nvPr>
        </p:nvSpPr>
        <p:spPr/>
        <p:txBody>
          <a:bodyPr/>
          <a:lstStyle/>
          <a:p>
            <a:fld id="{8F2749F9-C5AF-D545-9897-81E872236DE3}" type="slidenum">
              <a:rPr lang="sv-SE" smtClean="0"/>
              <a:t>‹#›</a:t>
            </a:fld>
            <a:endParaRPr lang="sv-SE"/>
          </a:p>
        </p:txBody>
      </p:sp>
    </p:spTree>
    <p:extLst>
      <p:ext uri="{BB962C8B-B14F-4D97-AF65-F5344CB8AC3E}">
        <p14:creationId xmlns:p14="http://schemas.microsoft.com/office/powerpoint/2010/main" val="2457795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090FAF0-22CC-444A-9993-70FAB82CB4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v-SE"/>
          </a:p>
        </p:txBody>
      </p:sp>
      <p:sp>
        <p:nvSpPr>
          <p:cNvPr id="3" name="Text Placeholder 2">
            <a:extLst>
              <a:ext uri="{FF2B5EF4-FFF2-40B4-BE49-F238E27FC236}">
                <a16:creationId xmlns:a16="http://schemas.microsoft.com/office/drawing/2014/main" id="{9068D3AA-8EBE-DC46-94A5-AAD0FEB644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03208DCA-861F-C944-A58C-14C02DBAD0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57BB45-7719-3D41-8C06-CABC23C6978D}" type="datetimeFigureOut">
              <a:rPr lang="sv-SE" smtClean="0"/>
              <a:t>2020-01-14</a:t>
            </a:fld>
            <a:endParaRPr lang="sv-SE"/>
          </a:p>
        </p:txBody>
      </p:sp>
      <p:sp>
        <p:nvSpPr>
          <p:cNvPr id="5" name="Footer Placeholder 4">
            <a:extLst>
              <a:ext uri="{FF2B5EF4-FFF2-40B4-BE49-F238E27FC236}">
                <a16:creationId xmlns:a16="http://schemas.microsoft.com/office/drawing/2014/main" id="{24C15AA0-D911-9142-9998-829528E694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a:extLst>
              <a:ext uri="{FF2B5EF4-FFF2-40B4-BE49-F238E27FC236}">
                <a16:creationId xmlns:a16="http://schemas.microsoft.com/office/drawing/2014/main" id="{3A487CF1-BFE2-3349-9EE5-84E0CFAE1B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2749F9-C5AF-D545-9897-81E872236DE3}" type="slidenum">
              <a:rPr lang="sv-SE" smtClean="0"/>
              <a:t>‹#›</a:t>
            </a:fld>
            <a:endParaRPr lang="sv-SE"/>
          </a:p>
        </p:txBody>
      </p:sp>
    </p:spTree>
    <p:extLst>
      <p:ext uri="{BB962C8B-B14F-4D97-AF65-F5344CB8AC3E}">
        <p14:creationId xmlns:p14="http://schemas.microsoft.com/office/powerpoint/2010/main" val="3245609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E1E25-41F7-E14C-8255-796F29F3D635}"/>
              </a:ext>
            </a:extLst>
          </p:cNvPr>
          <p:cNvSpPr>
            <a:spLocks noGrp="1"/>
          </p:cNvSpPr>
          <p:nvPr>
            <p:ph type="ctrTitle"/>
          </p:nvPr>
        </p:nvSpPr>
        <p:spPr/>
        <p:txBody>
          <a:bodyPr/>
          <a:lstStyle/>
          <a:p>
            <a:r>
              <a:rPr lang="sv-SE" dirty="0"/>
              <a:t>Data Management Plan</a:t>
            </a:r>
          </a:p>
        </p:txBody>
      </p:sp>
      <p:sp>
        <p:nvSpPr>
          <p:cNvPr id="3" name="Subtitle 2">
            <a:extLst>
              <a:ext uri="{FF2B5EF4-FFF2-40B4-BE49-F238E27FC236}">
                <a16:creationId xmlns:a16="http://schemas.microsoft.com/office/drawing/2014/main" id="{7C28E34A-EB14-8C40-AD9C-4D1B55FDDD77}"/>
              </a:ext>
            </a:extLst>
          </p:cNvPr>
          <p:cNvSpPr>
            <a:spLocks noGrp="1"/>
          </p:cNvSpPr>
          <p:nvPr>
            <p:ph type="subTitle" idx="1"/>
          </p:nvPr>
        </p:nvSpPr>
        <p:spPr/>
        <p:txBody>
          <a:bodyPr/>
          <a:lstStyle/>
          <a:p>
            <a:endParaRPr lang="sv-SE"/>
          </a:p>
        </p:txBody>
      </p:sp>
    </p:spTree>
    <p:extLst>
      <p:ext uri="{BB962C8B-B14F-4D97-AF65-F5344CB8AC3E}">
        <p14:creationId xmlns:p14="http://schemas.microsoft.com/office/powerpoint/2010/main" val="3907335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73033-3E6D-F944-AB9C-24FF02AA431D}"/>
              </a:ext>
            </a:extLst>
          </p:cNvPr>
          <p:cNvSpPr>
            <a:spLocks noGrp="1"/>
          </p:cNvSpPr>
          <p:nvPr>
            <p:ph type="title"/>
          </p:nvPr>
        </p:nvSpPr>
        <p:spPr/>
        <p:txBody>
          <a:bodyPr/>
          <a:lstStyle/>
          <a:p>
            <a:r>
              <a:rPr lang="sv-SE" dirty="0" err="1"/>
              <a:t>Commitment</a:t>
            </a:r>
            <a:r>
              <a:rPr lang="sv-SE" dirty="0"/>
              <a:t> from the Grant </a:t>
            </a:r>
            <a:r>
              <a:rPr lang="sv-SE" dirty="0" err="1"/>
              <a:t>Agreement</a:t>
            </a:r>
            <a:endParaRPr lang="sv-SE" dirty="0"/>
          </a:p>
        </p:txBody>
      </p:sp>
      <p:sp>
        <p:nvSpPr>
          <p:cNvPr id="3" name="Content Placeholder 2">
            <a:extLst>
              <a:ext uri="{FF2B5EF4-FFF2-40B4-BE49-F238E27FC236}">
                <a16:creationId xmlns:a16="http://schemas.microsoft.com/office/drawing/2014/main" id="{9F7FC281-9781-2343-AF7B-EF2CE20DDA1A}"/>
              </a:ext>
            </a:extLst>
          </p:cNvPr>
          <p:cNvSpPr>
            <a:spLocks noGrp="1"/>
          </p:cNvSpPr>
          <p:nvPr>
            <p:ph idx="1"/>
          </p:nvPr>
        </p:nvSpPr>
        <p:spPr/>
        <p:txBody>
          <a:bodyPr>
            <a:normAutofit fontScale="70000" lnSpcReduction="20000"/>
          </a:bodyPr>
          <a:lstStyle/>
          <a:p>
            <a:r>
              <a:rPr lang="en-GB" dirty="0"/>
              <a:t>A Data Management Plan (DMP) for the project will be submitted as Deliverable D1.2,  entitled Data management plan, with details on </a:t>
            </a:r>
            <a:r>
              <a:rPr lang="en-GB" dirty="0">
                <a:solidFill>
                  <a:srgbClr val="FF0000"/>
                </a:solidFill>
              </a:rPr>
              <a:t>data storage</a:t>
            </a:r>
            <a:r>
              <a:rPr lang="en-GB" dirty="0"/>
              <a:t> and </a:t>
            </a:r>
            <a:r>
              <a:rPr lang="en-GB" dirty="0">
                <a:solidFill>
                  <a:srgbClr val="FF0000"/>
                </a:solidFill>
              </a:rPr>
              <a:t>data open access rules</a:t>
            </a:r>
            <a:r>
              <a:rPr lang="en-GB" dirty="0"/>
              <a:t>. The plan will support the </a:t>
            </a:r>
            <a:r>
              <a:rPr lang="en-GB" dirty="0">
                <a:solidFill>
                  <a:srgbClr val="FF0000"/>
                </a:solidFill>
              </a:rPr>
              <a:t>data management life cycle </a:t>
            </a:r>
            <a:r>
              <a:rPr lang="en-GB" dirty="0"/>
              <a:t>for all data that will be collected, processed or generated by the project. It will provide a </a:t>
            </a:r>
            <a:r>
              <a:rPr lang="en-GB" dirty="0">
                <a:solidFill>
                  <a:srgbClr val="FF0000"/>
                </a:solidFill>
              </a:rPr>
              <a:t>description of the data types</a:t>
            </a:r>
            <a:r>
              <a:rPr lang="en-GB" dirty="0"/>
              <a:t> the project will generate and how the data will </a:t>
            </a:r>
            <a:r>
              <a:rPr lang="en-GB" dirty="0">
                <a:solidFill>
                  <a:srgbClr val="FF0000"/>
                </a:solidFill>
              </a:rPr>
              <a:t>be collected </a:t>
            </a:r>
            <a:r>
              <a:rPr lang="en-GB" dirty="0"/>
              <a:t>and </a:t>
            </a:r>
            <a:r>
              <a:rPr lang="en-GB" dirty="0">
                <a:solidFill>
                  <a:srgbClr val="FF0000"/>
                </a:solidFill>
              </a:rPr>
              <a:t>stored </a:t>
            </a:r>
            <a:r>
              <a:rPr lang="en-GB" dirty="0"/>
              <a:t>and </a:t>
            </a:r>
            <a:r>
              <a:rPr lang="en-GB" dirty="0">
                <a:solidFill>
                  <a:srgbClr val="FF0000"/>
                </a:solidFill>
              </a:rPr>
              <a:t>made available for validation, exploitation and re-use by others</a:t>
            </a:r>
            <a:r>
              <a:rPr lang="en-GB" dirty="0"/>
              <a:t>. The DMP will be </a:t>
            </a:r>
            <a:r>
              <a:rPr lang="en-GB" dirty="0">
                <a:solidFill>
                  <a:srgbClr val="FF0000"/>
                </a:solidFill>
              </a:rPr>
              <a:t>updated during the course of the project</a:t>
            </a:r>
            <a:r>
              <a:rPr lang="en-GB" dirty="0"/>
              <a:t>.</a:t>
            </a:r>
            <a:endParaRPr lang="sv-SE" dirty="0"/>
          </a:p>
          <a:p>
            <a:endParaRPr lang="sv-SE" dirty="0"/>
          </a:p>
          <a:p>
            <a:r>
              <a:rPr lang="en-GB" dirty="0"/>
              <a:t>The data collected will primarily be of the </a:t>
            </a:r>
            <a:r>
              <a:rPr lang="en-GB" dirty="0">
                <a:solidFill>
                  <a:srgbClr val="FF0000"/>
                </a:solidFill>
              </a:rPr>
              <a:t>qualitative nature and include personal information</a:t>
            </a:r>
            <a:r>
              <a:rPr lang="en-GB" dirty="0"/>
              <a:t>, collected throughout the duration of the project at the various meetings, workshops and events, as well as interviews, surveys, focus groups and pilot training sessions. Collected personal data will be anonymised as necessary in line with ethical requirements. </a:t>
            </a:r>
            <a:r>
              <a:rPr lang="en-GB" dirty="0">
                <a:solidFill>
                  <a:srgbClr val="FF0000"/>
                </a:solidFill>
              </a:rPr>
              <a:t>Data patterns will also be extracted</a:t>
            </a:r>
            <a:r>
              <a:rPr lang="en-GB" dirty="0"/>
              <a:t> including that regarding industry sectors, company types and geographical areas.</a:t>
            </a:r>
            <a:endParaRPr lang="sv-SE" dirty="0"/>
          </a:p>
          <a:p>
            <a:endParaRPr lang="sv-SE" dirty="0"/>
          </a:p>
          <a:p>
            <a:r>
              <a:rPr lang="en-GB" dirty="0"/>
              <a:t>The </a:t>
            </a:r>
            <a:r>
              <a:rPr lang="en-GB" dirty="0">
                <a:solidFill>
                  <a:srgbClr val="FF0000"/>
                </a:solidFill>
              </a:rPr>
              <a:t>procedures implemented </a:t>
            </a:r>
            <a:r>
              <a:rPr lang="en-GB" dirty="0"/>
              <a:t>will be </a:t>
            </a:r>
            <a:r>
              <a:rPr lang="en-GB" dirty="0">
                <a:solidFill>
                  <a:srgbClr val="FF0000"/>
                </a:solidFill>
              </a:rPr>
              <a:t>in line with </a:t>
            </a:r>
            <a:r>
              <a:rPr lang="en-GB" dirty="0"/>
              <a:t>the </a:t>
            </a:r>
            <a:r>
              <a:rPr lang="en-GB" dirty="0">
                <a:solidFill>
                  <a:srgbClr val="FF0000"/>
                </a:solidFill>
              </a:rPr>
              <a:t>ESS policy on standards</a:t>
            </a:r>
            <a:r>
              <a:rPr lang="en-GB" dirty="0"/>
              <a:t>, </a:t>
            </a:r>
            <a:r>
              <a:rPr lang="en-GB" dirty="0">
                <a:solidFill>
                  <a:srgbClr val="FF0000"/>
                </a:solidFill>
              </a:rPr>
              <a:t>national legislation of each consortium partner</a:t>
            </a:r>
            <a:r>
              <a:rPr lang="en-GB" dirty="0"/>
              <a:t> and in line with the </a:t>
            </a:r>
            <a:r>
              <a:rPr lang="en-GB" dirty="0">
                <a:solidFill>
                  <a:srgbClr val="FF0000"/>
                </a:solidFill>
              </a:rPr>
              <a:t>European Union (EU) standards</a:t>
            </a:r>
            <a:r>
              <a:rPr lang="en-GB" dirty="0"/>
              <a:t>, including the General Data Protection Regulation (GDPR), and in line with the </a:t>
            </a:r>
            <a:r>
              <a:rPr lang="en-GB" dirty="0">
                <a:solidFill>
                  <a:srgbClr val="FF0000"/>
                </a:solidFill>
              </a:rPr>
              <a:t>FAIR principles </a:t>
            </a:r>
            <a:r>
              <a:rPr lang="en-GB" dirty="0"/>
              <a:t>– findable, accessible, interoperable and re-usable.</a:t>
            </a:r>
            <a:endParaRPr lang="sv-SE" dirty="0"/>
          </a:p>
          <a:p>
            <a:endParaRPr lang="sv-SE" dirty="0"/>
          </a:p>
        </p:txBody>
      </p:sp>
    </p:spTree>
    <p:extLst>
      <p:ext uri="{BB962C8B-B14F-4D97-AF65-F5344CB8AC3E}">
        <p14:creationId xmlns:p14="http://schemas.microsoft.com/office/powerpoint/2010/main" val="1476090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1991A-C04A-EE4E-8F21-4859659700AB}"/>
              </a:ext>
            </a:extLst>
          </p:cNvPr>
          <p:cNvSpPr>
            <a:spLocks noGrp="1"/>
          </p:cNvSpPr>
          <p:nvPr>
            <p:ph type="title"/>
          </p:nvPr>
        </p:nvSpPr>
        <p:spPr/>
        <p:txBody>
          <a:bodyPr/>
          <a:lstStyle/>
          <a:p>
            <a:r>
              <a:rPr lang="sv-SE" dirty="0"/>
              <a:t>Preparation </a:t>
            </a:r>
            <a:r>
              <a:rPr lang="sv-SE" dirty="0" err="1"/>
              <a:t>of</a:t>
            </a:r>
            <a:r>
              <a:rPr lang="sv-SE" dirty="0"/>
              <a:t> </a:t>
            </a:r>
            <a:r>
              <a:rPr lang="sv-SE" dirty="0" err="1"/>
              <a:t>Deliverable</a:t>
            </a:r>
            <a:r>
              <a:rPr lang="sv-SE" dirty="0"/>
              <a:t> D1.2</a:t>
            </a:r>
          </a:p>
        </p:txBody>
      </p:sp>
      <p:sp>
        <p:nvSpPr>
          <p:cNvPr id="3" name="Content Placeholder 2">
            <a:extLst>
              <a:ext uri="{FF2B5EF4-FFF2-40B4-BE49-F238E27FC236}">
                <a16:creationId xmlns:a16="http://schemas.microsoft.com/office/drawing/2014/main" id="{A9ABFB7A-C7E6-5049-B82D-41D8C30A1FC6}"/>
              </a:ext>
            </a:extLst>
          </p:cNvPr>
          <p:cNvSpPr>
            <a:spLocks noGrp="1"/>
          </p:cNvSpPr>
          <p:nvPr>
            <p:ph idx="1"/>
          </p:nvPr>
        </p:nvSpPr>
        <p:spPr/>
        <p:txBody>
          <a:bodyPr/>
          <a:lstStyle/>
          <a:p>
            <a:r>
              <a:rPr lang="sv-SE" dirty="0" err="1"/>
              <a:t>Deliverable</a:t>
            </a:r>
            <a:r>
              <a:rPr lang="sv-SE" dirty="0"/>
              <a:t> </a:t>
            </a:r>
            <a:r>
              <a:rPr lang="sv-SE" dirty="0" err="1"/>
              <a:t>due</a:t>
            </a:r>
            <a:r>
              <a:rPr lang="sv-SE" dirty="0"/>
              <a:t> M4 (April 2020)</a:t>
            </a:r>
          </a:p>
          <a:p>
            <a:r>
              <a:rPr lang="sv-SE" dirty="0"/>
              <a:t>Start </a:t>
            </a:r>
            <a:r>
              <a:rPr lang="sv-SE" dirty="0" err="1"/>
              <a:t>working</a:t>
            </a:r>
            <a:r>
              <a:rPr lang="sv-SE" dirty="0"/>
              <a:t> on it </a:t>
            </a:r>
            <a:r>
              <a:rPr lang="sv-SE" dirty="0" err="1"/>
              <a:t>now</a:t>
            </a:r>
            <a:endParaRPr lang="sv-SE" dirty="0"/>
          </a:p>
          <a:p>
            <a:r>
              <a:rPr lang="sv-SE" dirty="0" err="1"/>
              <a:t>Involvement</a:t>
            </a:r>
            <a:r>
              <a:rPr lang="sv-SE" dirty="0"/>
              <a:t> </a:t>
            </a:r>
            <a:r>
              <a:rPr lang="sv-SE" dirty="0" err="1"/>
              <a:t>of</a:t>
            </a:r>
            <a:r>
              <a:rPr lang="sv-SE" dirty="0"/>
              <a:t> </a:t>
            </a:r>
            <a:r>
              <a:rPr lang="sv-SE" dirty="0" err="1"/>
              <a:t>WPLs</a:t>
            </a:r>
            <a:endParaRPr lang="sv-SE" dirty="0"/>
          </a:p>
          <a:p>
            <a:endParaRPr lang="sv-SE" dirty="0"/>
          </a:p>
          <a:p>
            <a:r>
              <a:rPr lang="sv-SE" dirty="0"/>
              <a:t>Retroplanning</a:t>
            </a:r>
          </a:p>
          <a:p>
            <a:r>
              <a:rPr lang="sv-SE" dirty="0"/>
              <a:t>Information </a:t>
            </a:r>
            <a:r>
              <a:rPr lang="sv-SE" dirty="0" err="1"/>
              <a:t>needed</a:t>
            </a:r>
            <a:endParaRPr lang="sv-SE" dirty="0"/>
          </a:p>
          <a:p>
            <a:pPr marL="0" indent="0">
              <a:buNone/>
            </a:pPr>
            <a:endParaRPr lang="sv-SE" dirty="0"/>
          </a:p>
          <a:p>
            <a:pPr marL="0" indent="0">
              <a:buNone/>
            </a:pPr>
            <a:endParaRPr lang="sv-SE" dirty="0"/>
          </a:p>
        </p:txBody>
      </p:sp>
    </p:spTree>
    <p:extLst>
      <p:ext uri="{BB962C8B-B14F-4D97-AF65-F5344CB8AC3E}">
        <p14:creationId xmlns:p14="http://schemas.microsoft.com/office/powerpoint/2010/main" val="1355898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77125-74F7-7740-B46B-4F0D14C4299D}"/>
              </a:ext>
            </a:extLst>
          </p:cNvPr>
          <p:cNvSpPr>
            <a:spLocks noGrp="1"/>
          </p:cNvSpPr>
          <p:nvPr>
            <p:ph type="title"/>
          </p:nvPr>
        </p:nvSpPr>
        <p:spPr/>
        <p:txBody>
          <a:bodyPr/>
          <a:lstStyle/>
          <a:p>
            <a:r>
              <a:rPr lang="sv-SE" dirty="0"/>
              <a:t>Information to be </a:t>
            </a:r>
            <a:r>
              <a:rPr lang="sv-SE" dirty="0" err="1"/>
              <a:t>collected</a:t>
            </a:r>
            <a:endParaRPr lang="sv-SE" dirty="0"/>
          </a:p>
        </p:txBody>
      </p:sp>
      <p:sp>
        <p:nvSpPr>
          <p:cNvPr id="3" name="Content Placeholder 2">
            <a:extLst>
              <a:ext uri="{FF2B5EF4-FFF2-40B4-BE49-F238E27FC236}">
                <a16:creationId xmlns:a16="http://schemas.microsoft.com/office/drawing/2014/main" id="{A305702E-5731-7C4D-869B-0A6D94972FB6}"/>
              </a:ext>
            </a:extLst>
          </p:cNvPr>
          <p:cNvSpPr>
            <a:spLocks noGrp="1"/>
          </p:cNvSpPr>
          <p:nvPr>
            <p:ph idx="1"/>
          </p:nvPr>
        </p:nvSpPr>
        <p:spPr/>
        <p:txBody>
          <a:bodyPr>
            <a:normAutofit fontScale="77500" lnSpcReduction="20000"/>
          </a:bodyPr>
          <a:lstStyle/>
          <a:p>
            <a:pPr marL="0" indent="0">
              <a:buNone/>
            </a:pPr>
            <a:r>
              <a:rPr lang="en-GB" u="sng" dirty="0">
                <a:solidFill>
                  <a:srgbClr val="FF0000"/>
                </a:solidFill>
              </a:rPr>
              <a:t>PER WP:</a:t>
            </a:r>
          </a:p>
          <a:p>
            <a:pPr marL="0" indent="0">
              <a:buNone/>
            </a:pPr>
            <a:r>
              <a:rPr lang="en-GB" dirty="0">
                <a:solidFill>
                  <a:srgbClr val="FF0000"/>
                </a:solidFill>
              </a:rPr>
              <a:t>description of the data types</a:t>
            </a:r>
            <a:r>
              <a:rPr lang="en-GB" dirty="0"/>
              <a:t> the project will generate</a:t>
            </a:r>
          </a:p>
          <a:p>
            <a:pPr marL="0" indent="0">
              <a:buNone/>
            </a:pPr>
            <a:r>
              <a:rPr lang="en-GB" dirty="0"/>
              <a:t>how the data will </a:t>
            </a:r>
            <a:r>
              <a:rPr lang="en-GB" dirty="0">
                <a:solidFill>
                  <a:srgbClr val="FF0000"/>
                </a:solidFill>
              </a:rPr>
              <a:t>be collected </a:t>
            </a:r>
            <a:r>
              <a:rPr lang="en-GB" dirty="0"/>
              <a:t>and </a:t>
            </a:r>
            <a:r>
              <a:rPr lang="en-GB" dirty="0">
                <a:solidFill>
                  <a:srgbClr val="FF0000"/>
                </a:solidFill>
              </a:rPr>
              <a:t>stored </a:t>
            </a:r>
            <a:endParaRPr lang="en-GB" dirty="0"/>
          </a:p>
          <a:p>
            <a:pPr marL="0" indent="0">
              <a:buNone/>
            </a:pPr>
            <a:r>
              <a:rPr lang="en-GB" dirty="0">
                <a:solidFill>
                  <a:srgbClr val="FF0000"/>
                </a:solidFill>
              </a:rPr>
              <a:t>How the date will be made available for validation, exploitation and re-use by others</a:t>
            </a:r>
            <a:endParaRPr lang="en-GB" dirty="0"/>
          </a:p>
          <a:p>
            <a:pPr marL="0" indent="0">
              <a:buNone/>
            </a:pPr>
            <a:endParaRPr lang="en-GB" dirty="0">
              <a:solidFill>
                <a:srgbClr val="FF0000"/>
              </a:solidFill>
            </a:endParaRPr>
          </a:p>
          <a:p>
            <a:pPr marL="0" indent="0">
              <a:buNone/>
            </a:pPr>
            <a:r>
              <a:rPr lang="en-GB" dirty="0">
                <a:solidFill>
                  <a:srgbClr val="FF0000"/>
                </a:solidFill>
              </a:rPr>
              <a:t>updated during the course of the project:</a:t>
            </a:r>
          </a:p>
          <a:p>
            <a:pPr marL="0" indent="0">
              <a:buNone/>
            </a:pPr>
            <a:r>
              <a:rPr lang="sv-SE" dirty="0"/>
              <a:t>M4 – </a:t>
            </a:r>
            <a:r>
              <a:rPr lang="sv-SE" dirty="0" err="1"/>
              <a:t>Deliverable</a:t>
            </a:r>
            <a:endParaRPr lang="sv-SE" dirty="0"/>
          </a:p>
          <a:p>
            <a:pPr marL="0" indent="0">
              <a:buNone/>
            </a:pPr>
            <a:r>
              <a:rPr lang="sv-SE" dirty="0"/>
              <a:t>Mx: </a:t>
            </a:r>
            <a:r>
              <a:rPr lang="sv-SE" dirty="0" err="1"/>
              <a:t>update</a:t>
            </a:r>
            <a:r>
              <a:rPr lang="sv-SE" dirty="0"/>
              <a:t> 1</a:t>
            </a:r>
          </a:p>
          <a:p>
            <a:pPr marL="0" indent="0">
              <a:buNone/>
            </a:pPr>
            <a:r>
              <a:rPr lang="sv-SE" dirty="0"/>
              <a:t>Mx: </a:t>
            </a:r>
            <a:r>
              <a:rPr lang="sv-SE" dirty="0" err="1"/>
              <a:t>update</a:t>
            </a:r>
            <a:r>
              <a:rPr lang="sv-SE" dirty="0"/>
              <a:t> 2</a:t>
            </a:r>
          </a:p>
          <a:p>
            <a:pPr marL="0" indent="0">
              <a:buNone/>
            </a:pPr>
            <a:endParaRPr lang="sv-SE" dirty="0"/>
          </a:p>
          <a:p>
            <a:pPr marL="0" indent="0">
              <a:buNone/>
            </a:pPr>
            <a:endParaRPr lang="sv-SE" dirty="0"/>
          </a:p>
          <a:p>
            <a:pPr marL="0" indent="0">
              <a:buNone/>
            </a:pPr>
            <a:r>
              <a:rPr lang="sv-SE" dirty="0"/>
              <a:t>!!! </a:t>
            </a:r>
            <a:r>
              <a:rPr lang="sv-SE" dirty="0" err="1"/>
              <a:t>Each</a:t>
            </a:r>
            <a:r>
              <a:rPr lang="sv-SE" dirty="0"/>
              <a:t> WPL </a:t>
            </a:r>
            <a:r>
              <a:rPr lang="sv-SE" dirty="0" err="1"/>
              <a:t>will</a:t>
            </a:r>
            <a:r>
              <a:rPr lang="sv-SE" dirty="0"/>
              <a:t> be </a:t>
            </a:r>
            <a:r>
              <a:rPr lang="sv-SE" dirty="0" err="1"/>
              <a:t>responsible</a:t>
            </a:r>
            <a:r>
              <a:rPr lang="sv-SE" dirty="0"/>
              <a:t> for </a:t>
            </a:r>
            <a:r>
              <a:rPr lang="sv-SE" dirty="0" err="1"/>
              <a:t>preparing</a:t>
            </a:r>
            <a:r>
              <a:rPr lang="sv-SE" dirty="0"/>
              <a:t> the information</a:t>
            </a:r>
          </a:p>
        </p:txBody>
      </p:sp>
    </p:spTree>
    <p:extLst>
      <p:ext uri="{BB962C8B-B14F-4D97-AF65-F5344CB8AC3E}">
        <p14:creationId xmlns:p14="http://schemas.microsoft.com/office/powerpoint/2010/main" val="2810083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5DC77-EA6F-AD4C-B2A0-EDD309C787C1}"/>
              </a:ext>
            </a:extLst>
          </p:cNvPr>
          <p:cNvSpPr>
            <a:spLocks noGrp="1"/>
          </p:cNvSpPr>
          <p:nvPr>
            <p:ph type="title"/>
          </p:nvPr>
        </p:nvSpPr>
        <p:spPr/>
        <p:txBody>
          <a:bodyPr/>
          <a:lstStyle/>
          <a:p>
            <a:r>
              <a:rPr lang="sv-SE" dirty="0"/>
              <a:t>retroplanning</a:t>
            </a:r>
          </a:p>
        </p:txBody>
      </p:sp>
      <p:sp>
        <p:nvSpPr>
          <p:cNvPr id="3" name="Content Placeholder 2">
            <a:extLst>
              <a:ext uri="{FF2B5EF4-FFF2-40B4-BE49-F238E27FC236}">
                <a16:creationId xmlns:a16="http://schemas.microsoft.com/office/drawing/2014/main" id="{D72BD14F-671B-6F42-A26F-E762C3366112}"/>
              </a:ext>
            </a:extLst>
          </p:cNvPr>
          <p:cNvSpPr>
            <a:spLocks noGrp="1"/>
          </p:cNvSpPr>
          <p:nvPr>
            <p:ph idx="1"/>
          </p:nvPr>
        </p:nvSpPr>
        <p:spPr/>
        <p:txBody>
          <a:bodyPr/>
          <a:lstStyle/>
          <a:p>
            <a:r>
              <a:rPr lang="sv-SE" dirty="0" err="1"/>
              <a:t>January</a:t>
            </a:r>
            <a:r>
              <a:rPr lang="sv-SE" dirty="0"/>
              <a:t>: start </a:t>
            </a:r>
            <a:r>
              <a:rPr lang="sv-SE" dirty="0" err="1"/>
              <a:t>collecting</a:t>
            </a:r>
            <a:r>
              <a:rPr lang="sv-SE" dirty="0"/>
              <a:t> information from WPL</a:t>
            </a:r>
          </a:p>
          <a:p>
            <a:r>
              <a:rPr lang="sv-SE" dirty="0"/>
              <a:t>Mid-</a:t>
            </a:r>
            <a:r>
              <a:rPr lang="sv-SE" dirty="0" err="1"/>
              <a:t>February</a:t>
            </a:r>
            <a:r>
              <a:rPr lang="sv-SE" dirty="0"/>
              <a:t>: deadline for </a:t>
            </a:r>
            <a:r>
              <a:rPr lang="sv-SE" dirty="0" err="1"/>
              <a:t>WPLs</a:t>
            </a:r>
            <a:r>
              <a:rPr lang="sv-SE" dirty="0"/>
              <a:t> to </a:t>
            </a:r>
            <a:r>
              <a:rPr lang="sv-SE" dirty="0" err="1"/>
              <a:t>send</a:t>
            </a:r>
            <a:r>
              <a:rPr lang="sv-SE" dirty="0"/>
              <a:t> information</a:t>
            </a:r>
          </a:p>
          <a:p>
            <a:r>
              <a:rPr lang="sv-SE" dirty="0"/>
              <a:t>Mid-</a:t>
            </a:r>
            <a:r>
              <a:rPr lang="sv-SE" dirty="0" err="1"/>
              <a:t>February</a:t>
            </a:r>
            <a:r>
              <a:rPr lang="sv-SE" dirty="0"/>
              <a:t>: </a:t>
            </a:r>
            <a:r>
              <a:rPr lang="sv-SE" dirty="0" err="1"/>
              <a:t>compilation</a:t>
            </a:r>
            <a:r>
              <a:rPr lang="sv-SE" dirty="0"/>
              <a:t> </a:t>
            </a:r>
            <a:r>
              <a:rPr lang="sv-SE" dirty="0" err="1"/>
              <a:t>of</a:t>
            </a:r>
            <a:r>
              <a:rPr lang="sv-SE" dirty="0"/>
              <a:t> information</a:t>
            </a:r>
          </a:p>
          <a:p>
            <a:r>
              <a:rPr lang="sv-SE" dirty="0" err="1"/>
              <a:t>February</a:t>
            </a:r>
            <a:r>
              <a:rPr lang="sv-SE" dirty="0"/>
              <a:t> – </a:t>
            </a:r>
            <a:r>
              <a:rPr lang="sv-SE" dirty="0" err="1"/>
              <a:t>March</a:t>
            </a:r>
            <a:r>
              <a:rPr lang="sv-SE" dirty="0"/>
              <a:t>: preparation </a:t>
            </a:r>
            <a:r>
              <a:rPr lang="sv-SE" dirty="0" err="1"/>
              <a:t>of</a:t>
            </a:r>
            <a:r>
              <a:rPr lang="sv-SE" dirty="0"/>
              <a:t> </a:t>
            </a:r>
            <a:r>
              <a:rPr lang="sv-SE" dirty="0" err="1"/>
              <a:t>deliverable</a:t>
            </a:r>
            <a:endParaRPr lang="sv-SE" dirty="0"/>
          </a:p>
          <a:p>
            <a:r>
              <a:rPr lang="sv-SE" dirty="0" err="1"/>
              <a:t>March</a:t>
            </a:r>
            <a:r>
              <a:rPr lang="sv-SE" dirty="0"/>
              <a:t>: 1st draft </a:t>
            </a:r>
            <a:r>
              <a:rPr lang="sv-SE" dirty="0" err="1"/>
              <a:t>of</a:t>
            </a:r>
            <a:r>
              <a:rPr lang="sv-SE" dirty="0"/>
              <a:t> </a:t>
            </a:r>
            <a:r>
              <a:rPr lang="sv-SE" dirty="0" err="1"/>
              <a:t>deliverable</a:t>
            </a:r>
            <a:endParaRPr lang="sv-SE" dirty="0"/>
          </a:p>
          <a:p>
            <a:r>
              <a:rPr lang="sv-SE" dirty="0"/>
              <a:t>Mid April: </a:t>
            </a:r>
            <a:r>
              <a:rPr lang="sv-SE" dirty="0" err="1"/>
              <a:t>StB</a:t>
            </a:r>
            <a:r>
              <a:rPr lang="sv-SE" dirty="0"/>
              <a:t> for </a:t>
            </a:r>
            <a:r>
              <a:rPr lang="sv-SE" dirty="0" err="1"/>
              <a:t>approval</a:t>
            </a:r>
            <a:endParaRPr lang="sv-SE" dirty="0"/>
          </a:p>
          <a:p>
            <a:r>
              <a:rPr lang="sv-SE" dirty="0"/>
              <a:t>End April: submission on EC portal</a:t>
            </a:r>
          </a:p>
        </p:txBody>
      </p:sp>
    </p:spTree>
    <p:extLst>
      <p:ext uri="{BB962C8B-B14F-4D97-AF65-F5344CB8AC3E}">
        <p14:creationId xmlns:p14="http://schemas.microsoft.com/office/powerpoint/2010/main" val="28211497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382</Words>
  <Application>Microsoft Macintosh PowerPoint</Application>
  <PresentationFormat>Widescreen</PresentationFormat>
  <Paragraphs>35</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Data Management Plan</vt:lpstr>
      <vt:lpstr>Commitment from the Grant Agreement</vt:lpstr>
      <vt:lpstr>Preparation of Deliverable D1.2</vt:lpstr>
      <vt:lpstr>Information to be collected</vt:lpstr>
      <vt:lpstr>retroplanning</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Management Plan</dc:title>
  <dc:creator>AC Joubert</dc:creator>
  <cp:lastModifiedBy>AC Joubert</cp:lastModifiedBy>
  <cp:revision>6</cp:revision>
  <dcterms:created xsi:type="dcterms:W3CDTF">2020-01-13T14:37:53Z</dcterms:created>
  <dcterms:modified xsi:type="dcterms:W3CDTF">2020-01-14T10:49:42Z</dcterms:modified>
</cp:coreProperties>
</file>