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108" d="100"/>
          <a:sy n="108" d="100"/>
        </p:scale>
        <p:origin x="24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ENRIITC Slide">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F505E05F-3513-4834-9E5F-5E427D715BDF}"/>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2387" r="33748"/>
          <a:stretch/>
        </p:blipFill>
        <p:spPr>
          <a:xfrm>
            <a:off x="0" y="2735103"/>
            <a:ext cx="12192000" cy="2646149"/>
          </a:xfrm>
          <a:prstGeom prst="rect">
            <a:avLst/>
          </a:prstGeom>
        </p:spPr>
      </p:pic>
      <p:grpSp>
        <p:nvGrpSpPr>
          <p:cNvPr id="8" name="Group 7">
            <a:extLst>
              <a:ext uri="{FF2B5EF4-FFF2-40B4-BE49-F238E27FC236}">
                <a16:creationId xmlns:a16="http://schemas.microsoft.com/office/drawing/2014/main" id="{182F7C6F-C609-47E9-9FAE-472341BD78C1}"/>
              </a:ext>
            </a:extLst>
          </p:cNvPr>
          <p:cNvGrpSpPr/>
          <p:nvPr userDrawn="1"/>
        </p:nvGrpSpPr>
        <p:grpSpPr>
          <a:xfrm>
            <a:off x="1897378" y="1501205"/>
            <a:ext cx="7598228" cy="1031051"/>
            <a:chOff x="1919483" y="1636095"/>
            <a:chExt cx="7598228" cy="1031051"/>
          </a:xfrm>
        </p:grpSpPr>
        <p:sp>
          <p:nvSpPr>
            <p:cNvPr id="9" name="TextBox 8">
              <a:extLst>
                <a:ext uri="{FF2B5EF4-FFF2-40B4-BE49-F238E27FC236}">
                  <a16:creationId xmlns:a16="http://schemas.microsoft.com/office/drawing/2014/main" id="{32D93462-E91A-42FD-A195-F17F734E3CFE}"/>
                </a:ext>
              </a:extLst>
            </p:cNvPr>
            <p:cNvSpPr txBox="1"/>
            <p:nvPr userDrawn="1"/>
          </p:nvSpPr>
          <p:spPr>
            <a:xfrm>
              <a:off x="1919483" y="1636095"/>
              <a:ext cx="5065485" cy="1031051"/>
            </a:xfrm>
            <a:prstGeom prst="rect">
              <a:avLst/>
            </a:prstGeom>
            <a:noFill/>
          </p:spPr>
          <p:txBody>
            <a:bodyPr wrap="square" rtlCol="0">
              <a:spAutoFit/>
            </a:bodyPr>
            <a:lstStyle/>
            <a:p>
              <a:r>
                <a:rPr lang="en-US" sz="6100" dirty="0"/>
                <a:t>ENRIITC</a:t>
              </a:r>
              <a:endParaRPr lang="en-NL" sz="6100" dirty="0"/>
            </a:p>
          </p:txBody>
        </p:sp>
        <p:sp>
          <p:nvSpPr>
            <p:cNvPr id="10" name="TextBox 9">
              <a:extLst>
                <a:ext uri="{FF2B5EF4-FFF2-40B4-BE49-F238E27FC236}">
                  <a16:creationId xmlns:a16="http://schemas.microsoft.com/office/drawing/2014/main" id="{70EC1CF6-DB12-4B76-BE53-ADBC9E98F9F4}"/>
                </a:ext>
              </a:extLst>
            </p:cNvPr>
            <p:cNvSpPr txBox="1"/>
            <p:nvPr userDrawn="1"/>
          </p:nvSpPr>
          <p:spPr>
            <a:xfrm>
              <a:off x="4452226" y="1797677"/>
              <a:ext cx="5065485" cy="707886"/>
            </a:xfrm>
            <a:prstGeom prst="rect">
              <a:avLst/>
            </a:prstGeom>
            <a:noFill/>
          </p:spPr>
          <p:txBody>
            <a:bodyPr wrap="square" rtlCol="0">
              <a:spAutoFit/>
            </a:bodyPr>
            <a:lstStyle/>
            <a:p>
              <a:pPr algn="l"/>
              <a:r>
                <a:rPr lang="en-US" sz="2000" b="1" i="0" kern="1200" dirty="0">
                  <a:solidFill>
                    <a:schemeClr val="tx1"/>
                  </a:solidFill>
                  <a:effectLst/>
                  <a:latin typeface="+mn-lt"/>
                  <a:ea typeface="+mn-ea"/>
                  <a:cs typeface="+mn-cs"/>
                </a:rPr>
                <a:t>E</a:t>
              </a:r>
              <a:r>
                <a:rPr lang="en-US" sz="2000" b="0" i="0" kern="1200" dirty="0">
                  <a:solidFill>
                    <a:schemeClr val="tx1"/>
                  </a:solidFill>
                  <a:effectLst/>
                  <a:latin typeface="+mn-lt"/>
                  <a:ea typeface="+mn-ea"/>
                  <a:cs typeface="+mn-cs"/>
                </a:rPr>
                <a:t>uropean </a:t>
              </a:r>
              <a:r>
                <a:rPr lang="en-US" sz="2000" b="1" i="0" kern="1200" dirty="0">
                  <a:solidFill>
                    <a:schemeClr val="tx1"/>
                  </a:solidFill>
                  <a:effectLst/>
                  <a:latin typeface="+mn-lt"/>
                  <a:ea typeface="+mn-ea"/>
                  <a:cs typeface="+mn-cs"/>
                </a:rPr>
                <a:t>N</a:t>
              </a:r>
              <a:r>
                <a:rPr lang="en-US" sz="2000" b="0" i="0" kern="1200" dirty="0">
                  <a:solidFill>
                    <a:schemeClr val="tx1"/>
                  </a:solidFill>
                  <a:effectLst/>
                  <a:latin typeface="+mn-lt"/>
                  <a:ea typeface="+mn-ea"/>
                  <a:cs typeface="+mn-cs"/>
                </a:rPr>
                <a:t>etwork of </a:t>
              </a:r>
              <a:r>
                <a:rPr lang="en-US" sz="2000" b="1" i="0" kern="1200" dirty="0">
                  <a:solidFill>
                    <a:schemeClr val="tx1"/>
                  </a:solidFill>
                  <a:effectLst/>
                  <a:latin typeface="+mn-lt"/>
                  <a:ea typeface="+mn-ea"/>
                  <a:cs typeface="+mn-cs"/>
                </a:rPr>
                <a:t>R</a:t>
              </a:r>
              <a:r>
                <a:rPr lang="en-US" sz="2000" b="0" i="0" kern="1200" dirty="0">
                  <a:solidFill>
                    <a:schemeClr val="tx1"/>
                  </a:solidFill>
                  <a:effectLst/>
                  <a:latin typeface="+mn-lt"/>
                  <a:ea typeface="+mn-ea"/>
                  <a:cs typeface="+mn-cs"/>
                </a:rPr>
                <a:t>esearch </a:t>
              </a:r>
              <a:r>
                <a:rPr lang="en-US" sz="2000" b="1" i="0" kern="1200" dirty="0">
                  <a:solidFill>
                    <a:schemeClr val="tx1"/>
                  </a:solidFill>
                  <a:effectLst/>
                  <a:latin typeface="+mn-lt"/>
                  <a:ea typeface="+mn-ea"/>
                  <a:cs typeface="+mn-cs"/>
                </a:rPr>
                <a:t>I</a:t>
              </a:r>
              <a:r>
                <a:rPr lang="en-US" sz="2000" b="0" i="0" kern="1200" dirty="0">
                  <a:solidFill>
                    <a:schemeClr val="tx1"/>
                  </a:solidFill>
                  <a:effectLst/>
                  <a:latin typeface="+mn-lt"/>
                  <a:ea typeface="+mn-ea"/>
                  <a:cs typeface="+mn-cs"/>
                </a:rPr>
                <a:t>nfrastructures &amp; </a:t>
              </a:r>
              <a:r>
                <a:rPr lang="en-US" sz="2000" b="1" i="0" kern="1200" dirty="0">
                  <a:solidFill>
                    <a:schemeClr val="tx1"/>
                  </a:solidFill>
                  <a:effectLst/>
                  <a:latin typeface="+mn-lt"/>
                  <a:ea typeface="+mn-ea"/>
                  <a:cs typeface="+mn-cs"/>
                </a:rPr>
                <a:t>I</a:t>
              </a:r>
              <a:r>
                <a:rPr lang="en-US" sz="2000" b="0" i="0" kern="1200" dirty="0">
                  <a:solidFill>
                    <a:schemeClr val="tx1"/>
                  </a:solidFill>
                  <a:effectLst/>
                  <a:latin typeface="+mn-lt"/>
                  <a:ea typeface="+mn-ea"/>
                  <a:cs typeface="+mn-cs"/>
                </a:rPr>
                <a:t>ndustry for </a:t>
              </a:r>
              <a:r>
                <a:rPr lang="en-US" sz="2000" b="1" i="0" kern="1200" dirty="0">
                  <a:solidFill>
                    <a:schemeClr val="tx1"/>
                  </a:solidFill>
                  <a:effectLst/>
                  <a:latin typeface="+mn-lt"/>
                  <a:ea typeface="+mn-ea"/>
                  <a:cs typeface="+mn-cs"/>
                </a:rPr>
                <a:t>C</a:t>
              </a:r>
              <a:r>
                <a:rPr lang="en-US" sz="2000" b="0" i="0" kern="1200" dirty="0">
                  <a:solidFill>
                    <a:schemeClr val="tx1"/>
                  </a:solidFill>
                  <a:effectLst/>
                  <a:latin typeface="+mn-lt"/>
                  <a:ea typeface="+mn-ea"/>
                  <a:cs typeface="+mn-cs"/>
                </a:rPr>
                <a:t>ollaboration</a:t>
              </a:r>
              <a:endParaRPr lang="en-NL" sz="9600" dirty="0"/>
            </a:p>
          </p:txBody>
        </p:sp>
      </p:grpSp>
      <p:sp>
        <p:nvSpPr>
          <p:cNvPr id="11" name="Rectangle 20">
            <a:extLst>
              <a:ext uri="{FF2B5EF4-FFF2-40B4-BE49-F238E27FC236}">
                <a16:creationId xmlns:a16="http://schemas.microsoft.com/office/drawing/2014/main" id="{794D3306-EB2D-4A2F-8CF0-A064426EFC05}"/>
              </a:ext>
            </a:extLst>
          </p:cNvPr>
          <p:cNvSpPr/>
          <p:nvPr userDrawn="1"/>
        </p:nvSpPr>
        <p:spPr>
          <a:xfrm>
            <a:off x="-112750" y="2532254"/>
            <a:ext cx="12304750" cy="3142831"/>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25397"/>
              <a:gd name="connsiteY0" fmla="*/ 19050 h 2368551"/>
              <a:gd name="connsiteX1" fmla="*/ 6225397 w 6225397"/>
              <a:gd name="connsiteY1" fmla="*/ 0 h 2368551"/>
              <a:gd name="connsiteX2" fmla="*/ 6213929 w 6225397"/>
              <a:gd name="connsiteY2" fmla="*/ 2368551 h 2368551"/>
              <a:gd name="connsiteX3" fmla="*/ 0 w 6225397"/>
              <a:gd name="connsiteY3" fmla="*/ 2359026 h 2368551"/>
              <a:gd name="connsiteX4" fmla="*/ 0 w 6225397"/>
              <a:gd name="connsiteY4" fmla="*/ 19050 h 2368551"/>
              <a:gd name="connsiteX0" fmla="*/ 0 w 6538084"/>
              <a:gd name="connsiteY0" fmla="*/ 0 h 2349501"/>
              <a:gd name="connsiteX1" fmla="*/ 6538084 w 6538084"/>
              <a:gd name="connsiteY1" fmla="*/ 176084 h 2349501"/>
              <a:gd name="connsiteX2" fmla="*/ 6213929 w 6538084"/>
              <a:gd name="connsiteY2" fmla="*/ 2349501 h 2349501"/>
              <a:gd name="connsiteX3" fmla="*/ 0 w 6538084"/>
              <a:gd name="connsiteY3" fmla="*/ 2339976 h 2349501"/>
              <a:gd name="connsiteX4" fmla="*/ 0 w 6538084"/>
              <a:gd name="connsiteY4" fmla="*/ 0 h 2349501"/>
              <a:gd name="connsiteX0" fmla="*/ 0 w 6538084"/>
              <a:gd name="connsiteY0" fmla="*/ 425580 h 2173417"/>
              <a:gd name="connsiteX1" fmla="*/ 6538084 w 6538084"/>
              <a:gd name="connsiteY1" fmla="*/ 0 h 2173417"/>
              <a:gd name="connsiteX2" fmla="*/ 6213929 w 6538084"/>
              <a:gd name="connsiteY2" fmla="*/ 2173417 h 2173417"/>
              <a:gd name="connsiteX3" fmla="*/ 0 w 6538084"/>
              <a:gd name="connsiteY3" fmla="*/ 2163892 h 2173417"/>
              <a:gd name="connsiteX4" fmla="*/ 0 w 6538084"/>
              <a:gd name="connsiteY4" fmla="*/ 425580 h 2173417"/>
              <a:gd name="connsiteX0" fmla="*/ 0 w 6214021"/>
              <a:gd name="connsiteY0" fmla="*/ 523147 h 2270984"/>
              <a:gd name="connsiteX1" fmla="*/ 6105841 w 6214021"/>
              <a:gd name="connsiteY1" fmla="*/ 0 h 2270984"/>
              <a:gd name="connsiteX2" fmla="*/ 6213929 w 6214021"/>
              <a:gd name="connsiteY2" fmla="*/ 2270984 h 2270984"/>
              <a:gd name="connsiteX3" fmla="*/ 0 w 6214021"/>
              <a:gd name="connsiteY3" fmla="*/ 2261459 h 2270984"/>
              <a:gd name="connsiteX4" fmla="*/ 0 w 6214021"/>
              <a:gd name="connsiteY4" fmla="*/ 523147 h 2270984"/>
              <a:gd name="connsiteX0" fmla="*/ 0 w 6105841"/>
              <a:gd name="connsiteY0" fmla="*/ 523147 h 2270984"/>
              <a:gd name="connsiteX1" fmla="*/ 6105841 w 6105841"/>
              <a:gd name="connsiteY1" fmla="*/ 0 h 2270984"/>
              <a:gd name="connsiteX2" fmla="*/ 6094372 w 6105841"/>
              <a:gd name="connsiteY2" fmla="*/ 2270984 h 2270984"/>
              <a:gd name="connsiteX3" fmla="*/ 0 w 6105841"/>
              <a:gd name="connsiteY3" fmla="*/ 2261459 h 2270984"/>
              <a:gd name="connsiteX4" fmla="*/ 0 w 6105841"/>
              <a:gd name="connsiteY4" fmla="*/ 523147 h 2270984"/>
              <a:gd name="connsiteX0" fmla="*/ 45983 w 6105841"/>
              <a:gd name="connsiteY0" fmla="*/ 0 h 2365761"/>
              <a:gd name="connsiteX1" fmla="*/ 6105841 w 6105841"/>
              <a:gd name="connsiteY1" fmla="*/ 94777 h 2365761"/>
              <a:gd name="connsiteX2" fmla="*/ 6094372 w 6105841"/>
              <a:gd name="connsiteY2" fmla="*/ 2365761 h 2365761"/>
              <a:gd name="connsiteX3" fmla="*/ 0 w 6105841"/>
              <a:gd name="connsiteY3" fmla="*/ 2356236 h 2365761"/>
              <a:gd name="connsiteX4" fmla="*/ 45983 w 6105841"/>
              <a:gd name="connsiteY4" fmla="*/ 0 h 2365761"/>
              <a:gd name="connsiteX0" fmla="*/ 45983 w 6094617"/>
              <a:gd name="connsiteY0" fmla="*/ 2790 h 2368551"/>
              <a:gd name="connsiteX1" fmla="*/ 6059858 w 6094617"/>
              <a:gd name="connsiteY1" fmla="*/ 0 h 2368551"/>
              <a:gd name="connsiteX2" fmla="*/ 6094372 w 6094617"/>
              <a:gd name="connsiteY2" fmla="*/ 2368551 h 2368551"/>
              <a:gd name="connsiteX3" fmla="*/ 0 w 6094617"/>
              <a:gd name="connsiteY3" fmla="*/ 2359026 h 2368551"/>
              <a:gd name="connsiteX4" fmla="*/ 45983 w 6094617"/>
              <a:gd name="connsiteY4" fmla="*/ 2790 h 23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617" h="2368551">
                <a:moveTo>
                  <a:pt x="45983" y="2790"/>
                </a:moveTo>
                <a:lnTo>
                  <a:pt x="6059858" y="0"/>
                </a:lnTo>
                <a:cubicBezTo>
                  <a:pt x="6056035" y="789517"/>
                  <a:pt x="6098195" y="1579034"/>
                  <a:pt x="6094372" y="2368551"/>
                </a:cubicBezTo>
                <a:lnTo>
                  <a:pt x="0" y="2359026"/>
                </a:lnTo>
                <a:lnTo>
                  <a:pt x="45983" y="2790"/>
                </a:lnTo>
                <a:close/>
              </a:path>
            </a:pathLst>
          </a:custGeom>
          <a:gradFill flip="none" rotWithShape="1">
            <a:gsLst>
              <a:gs pos="92000">
                <a:schemeClr val="accent1">
                  <a:lumMod val="45000"/>
                  <a:lumOff val="55000"/>
                  <a:alpha val="8000"/>
                </a:schemeClr>
              </a:gs>
              <a:gs pos="15000">
                <a:schemeClr val="bg2"/>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NL" dirty="0"/>
          </a:p>
        </p:txBody>
      </p:sp>
      <p:pic>
        <p:nvPicPr>
          <p:cNvPr id="13" name="Picture 12" descr="A close up of a sign&#10;&#10;Description automatically generated">
            <a:extLst>
              <a:ext uri="{FF2B5EF4-FFF2-40B4-BE49-F238E27FC236}">
                <a16:creationId xmlns:a16="http://schemas.microsoft.com/office/drawing/2014/main" id="{1DBEAAF4-39EF-4A8A-B520-8EB9FD101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421" y="317606"/>
            <a:ext cx="866819" cy="404741"/>
          </a:xfrm>
          <a:prstGeom prst="rect">
            <a:avLst/>
          </a:prstGeom>
        </p:spPr>
      </p:pic>
      <p:sp>
        <p:nvSpPr>
          <p:cNvPr id="14" name="Rectangle 13">
            <a:extLst>
              <a:ext uri="{FF2B5EF4-FFF2-40B4-BE49-F238E27FC236}">
                <a16:creationId xmlns:a16="http://schemas.microsoft.com/office/drawing/2014/main" id="{8F9F51DA-9EA1-4C6D-A85C-26217213C71E}"/>
              </a:ext>
            </a:extLst>
          </p:cNvPr>
          <p:cNvSpPr/>
          <p:nvPr userDrawn="1"/>
        </p:nvSpPr>
        <p:spPr>
          <a:xfrm>
            <a:off x="0" y="2460625"/>
            <a:ext cx="12192000" cy="3305175"/>
          </a:xfrm>
          <a:prstGeom prst="rect">
            <a:avLst/>
          </a:prstGeom>
          <a:gradFill>
            <a:gsLst>
              <a:gs pos="92000">
                <a:schemeClr val="accent1">
                  <a:lumMod val="45000"/>
                  <a:lumOff val="55000"/>
                  <a:alpha val="65000"/>
                </a:schemeClr>
              </a:gs>
              <a:gs pos="15000">
                <a:schemeClr val="bg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NL" dirty="0"/>
          </a:p>
        </p:txBody>
      </p:sp>
      <p:sp>
        <p:nvSpPr>
          <p:cNvPr id="5" name="Text Placeholder 4">
            <a:extLst>
              <a:ext uri="{FF2B5EF4-FFF2-40B4-BE49-F238E27FC236}">
                <a16:creationId xmlns:a16="http://schemas.microsoft.com/office/drawing/2014/main" id="{B82C83CD-AED1-4FB9-80DD-0A1D60415B96}"/>
              </a:ext>
            </a:extLst>
          </p:cNvPr>
          <p:cNvSpPr>
            <a:spLocks noGrp="1"/>
          </p:cNvSpPr>
          <p:nvPr>
            <p:ph type="body" sz="quarter" idx="10" hasCustomPrompt="1"/>
          </p:nvPr>
        </p:nvSpPr>
        <p:spPr>
          <a:xfrm>
            <a:off x="2035175" y="2955698"/>
            <a:ext cx="6682106" cy="593725"/>
          </a:xfrm>
          <a:prstGeom prst="rect">
            <a:avLst/>
          </a:prstGeom>
        </p:spPr>
        <p:txBody>
          <a:bodyPr anchor="ctr"/>
          <a:lstStyle>
            <a:lvl1pPr>
              <a:defRPr sz="3600"/>
            </a:lvl1pPr>
          </a:lstStyle>
          <a:p>
            <a:pPr lvl="0"/>
            <a:r>
              <a:rPr lang="en-US" dirty="0"/>
              <a:t>Type title here</a:t>
            </a:r>
          </a:p>
        </p:txBody>
      </p:sp>
      <p:sp>
        <p:nvSpPr>
          <p:cNvPr id="18" name="Text Placeholder 17">
            <a:extLst>
              <a:ext uri="{FF2B5EF4-FFF2-40B4-BE49-F238E27FC236}">
                <a16:creationId xmlns:a16="http://schemas.microsoft.com/office/drawing/2014/main" id="{C4226E3B-0121-40C5-929D-7E27E31AB9F2}"/>
              </a:ext>
            </a:extLst>
          </p:cNvPr>
          <p:cNvSpPr>
            <a:spLocks noGrp="1"/>
          </p:cNvSpPr>
          <p:nvPr>
            <p:ph type="body" sz="quarter" idx="11" hasCustomPrompt="1"/>
          </p:nvPr>
        </p:nvSpPr>
        <p:spPr>
          <a:xfrm>
            <a:off x="2035175" y="3640138"/>
            <a:ext cx="6697663" cy="504825"/>
          </a:xfrm>
          <a:prstGeom prst="rect">
            <a:avLst/>
          </a:prstGeom>
        </p:spPr>
        <p:txBody>
          <a:bodyPr/>
          <a:lstStyle/>
          <a:p>
            <a:pPr lvl="0"/>
            <a:r>
              <a:rPr lang="en-US" dirty="0"/>
              <a:t>Type name here</a:t>
            </a:r>
          </a:p>
        </p:txBody>
      </p:sp>
      <p:sp>
        <p:nvSpPr>
          <p:cNvPr id="20" name="Text Placeholder 19">
            <a:extLst>
              <a:ext uri="{FF2B5EF4-FFF2-40B4-BE49-F238E27FC236}">
                <a16:creationId xmlns:a16="http://schemas.microsoft.com/office/drawing/2014/main" id="{36DF7C71-76C3-4462-8E7B-A97EAF9CA491}"/>
              </a:ext>
            </a:extLst>
          </p:cNvPr>
          <p:cNvSpPr>
            <a:spLocks noGrp="1"/>
          </p:cNvSpPr>
          <p:nvPr>
            <p:ph type="body" sz="quarter" idx="12" hasCustomPrompt="1"/>
          </p:nvPr>
        </p:nvSpPr>
        <p:spPr>
          <a:xfrm>
            <a:off x="2035175" y="4239828"/>
            <a:ext cx="2536825" cy="429260"/>
          </a:xfrm>
          <a:prstGeom prst="rect">
            <a:avLst/>
          </a:prstGeom>
        </p:spPr>
        <p:txBody>
          <a:bodyPr/>
          <a:lstStyle/>
          <a:p>
            <a:pPr lvl="0"/>
            <a:r>
              <a:rPr lang="en-US" dirty="0"/>
              <a:t>DD/MM/YYYY</a:t>
            </a:r>
          </a:p>
        </p:txBody>
      </p:sp>
    </p:spTree>
    <p:extLst>
      <p:ext uri="{BB962C8B-B14F-4D97-AF65-F5344CB8AC3E}">
        <p14:creationId xmlns:p14="http://schemas.microsoft.com/office/powerpoint/2010/main" val="26548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ENRIITC Slide">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36D709E3-4770-452A-AC39-9112A3E419E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8" name="Rectangle 20">
            <a:extLst>
              <a:ext uri="{FF2B5EF4-FFF2-40B4-BE49-F238E27FC236}">
                <a16:creationId xmlns:a16="http://schemas.microsoft.com/office/drawing/2014/main" id="{E2CA6960-5911-48B4-824A-B2B8CA9EACD4}"/>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Content Placeholder 2">
            <a:extLst>
              <a:ext uri="{FF2B5EF4-FFF2-40B4-BE49-F238E27FC236}">
                <a16:creationId xmlns:a16="http://schemas.microsoft.com/office/drawing/2014/main" id="{2A354230-C9B8-4AB4-B833-AC10E2421F3C}"/>
              </a:ext>
            </a:extLst>
          </p:cNvPr>
          <p:cNvSpPr>
            <a:spLocks noGrp="1"/>
          </p:cNvSpPr>
          <p:nvPr>
            <p:ph idx="1"/>
          </p:nvPr>
        </p:nvSpPr>
        <p:spPr>
          <a:xfrm>
            <a:off x="695324" y="2119087"/>
            <a:ext cx="10658476" cy="40578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pic>
        <p:nvPicPr>
          <p:cNvPr id="10" name="Picture 9">
            <a:extLst>
              <a:ext uri="{FF2B5EF4-FFF2-40B4-BE49-F238E27FC236}">
                <a16:creationId xmlns:a16="http://schemas.microsoft.com/office/drawing/2014/main" id="{AEE83869-8A1D-44A6-BF6F-4F56AE5FE5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sp>
        <p:nvSpPr>
          <p:cNvPr id="11" name="Title 1">
            <a:extLst>
              <a:ext uri="{FF2B5EF4-FFF2-40B4-BE49-F238E27FC236}">
                <a16:creationId xmlns:a16="http://schemas.microsoft.com/office/drawing/2014/main" id="{90E0DA6A-1F8E-4096-87AE-A11226611A02}"/>
              </a:ext>
            </a:extLst>
          </p:cNvPr>
          <p:cNvSpPr>
            <a:spLocks noGrp="1"/>
          </p:cNvSpPr>
          <p:nvPr>
            <p:ph type="title"/>
          </p:nvPr>
        </p:nvSpPr>
        <p:spPr>
          <a:xfrm>
            <a:off x="695325" y="1060905"/>
            <a:ext cx="10658476" cy="645659"/>
          </a:xfrm>
          <a:prstGeom prst="rect">
            <a:avLst/>
          </a:prstGeom>
        </p:spPr>
        <p:txBody>
          <a:bodyPr/>
          <a:lstStyle/>
          <a:p>
            <a:r>
              <a:rPr lang="en-US"/>
              <a:t>Click to edit Master title style</a:t>
            </a:r>
            <a:endParaRPr lang="en-NL" dirty="0"/>
          </a:p>
        </p:txBody>
      </p:sp>
      <p:pic>
        <p:nvPicPr>
          <p:cNvPr id="12" name="Picture 11" descr="A close up of a sign&#10;&#10;Description automatically generated">
            <a:extLst>
              <a:ext uri="{FF2B5EF4-FFF2-40B4-BE49-F238E27FC236}">
                <a16:creationId xmlns:a16="http://schemas.microsoft.com/office/drawing/2014/main" id="{16028AB2-3499-4CB2-8248-783A9AA786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Tree>
    <p:extLst>
      <p:ext uri="{BB962C8B-B14F-4D97-AF65-F5344CB8AC3E}">
        <p14:creationId xmlns:p14="http://schemas.microsoft.com/office/powerpoint/2010/main" val="422628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ENRIITC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57415B0-0415-4E13-B6E2-3C60A4048334}"/>
              </a:ext>
            </a:extLst>
          </p:cNvPr>
          <p:cNvSpPr>
            <a:spLocks noGrp="1"/>
          </p:cNvSpPr>
          <p:nvPr>
            <p:ph type="body" idx="1"/>
          </p:nvPr>
        </p:nvSpPr>
        <p:spPr>
          <a:xfrm>
            <a:off x="695326" y="2416855"/>
            <a:ext cx="5302250" cy="58760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61866144-63C0-494E-AD5E-032EF8153D6C}"/>
              </a:ext>
            </a:extLst>
          </p:cNvPr>
          <p:cNvSpPr>
            <a:spLocks noGrp="1"/>
          </p:cNvSpPr>
          <p:nvPr>
            <p:ph sz="half" idx="2"/>
          </p:nvPr>
        </p:nvSpPr>
        <p:spPr>
          <a:xfrm>
            <a:off x="692150" y="3004457"/>
            <a:ext cx="5305425" cy="31852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10" name="Text Placeholder 4">
            <a:extLst>
              <a:ext uri="{FF2B5EF4-FFF2-40B4-BE49-F238E27FC236}">
                <a16:creationId xmlns:a16="http://schemas.microsoft.com/office/drawing/2014/main" id="{241AAF99-BD54-406E-B011-B4745C5D8712}"/>
              </a:ext>
            </a:extLst>
          </p:cNvPr>
          <p:cNvSpPr>
            <a:spLocks noGrp="1"/>
          </p:cNvSpPr>
          <p:nvPr>
            <p:ph type="body" sz="quarter" idx="3"/>
          </p:nvPr>
        </p:nvSpPr>
        <p:spPr>
          <a:xfrm>
            <a:off x="6169024" y="2416855"/>
            <a:ext cx="5183188" cy="58760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58554F35-D73B-4B8F-9EB4-22C01C69E478}"/>
              </a:ext>
            </a:extLst>
          </p:cNvPr>
          <p:cNvSpPr>
            <a:spLocks noGrp="1"/>
          </p:cNvSpPr>
          <p:nvPr>
            <p:ph sz="quarter" idx="4"/>
          </p:nvPr>
        </p:nvSpPr>
        <p:spPr>
          <a:xfrm>
            <a:off x="6172200" y="3004457"/>
            <a:ext cx="5183188" cy="31852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a:p>
        </p:txBody>
      </p:sp>
      <p:pic>
        <p:nvPicPr>
          <p:cNvPr id="12" name="Picture 11">
            <a:extLst>
              <a:ext uri="{FF2B5EF4-FFF2-40B4-BE49-F238E27FC236}">
                <a16:creationId xmlns:a16="http://schemas.microsoft.com/office/drawing/2014/main" id="{DB65C184-98E1-4B00-9018-CCFB06B4F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pic>
        <p:nvPicPr>
          <p:cNvPr id="22" name="Picture 21" descr="A close up of a map&#10;&#10;Description automatically generated">
            <a:extLst>
              <a:ext uri="{FF2B5EF4-FFF2-40B4-BE49-F238E27FC236}">
                <a16:creationId xmlns:a16="http://schemas.microsoft.com/office/drawing/2014/main" id="{82EAFD9F-98B7-4BE0-B998-CF81F4870AB0}"/>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23" name="Rectangle 20">
            <a:extLst>
              <a:ext uri="{FF2B5EF4-FFF2-40B4-BE49-F238E27FC236}">
                <a16:creationId xmlns:a16="http://schemas.microsoft.com/office/drawing/2014/main" id="{AEE33C70-99FF-4732-A203-27CA25F78E21}"/>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24" name="Picture 23" descr="A close up of a sign&#10;&#10;Description automatically generated">
            <a:extLst>
              <a:ext uri="{FF2B5EF4-FFF2-40B4-BE49-F238E27FC236}">
                <a16:creationId xmlns:a16="http://schemas.microsoft.com/office/drawing/2014/main" id="{3C2C1FE5-CAB6-4F82-882F-440B8D54A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
        <p:nvSpPr>
          <p:cNvPr id="26" name="Title 1">
            <a:extLst>
              <a:ext uri="{FF2B5EF4-FFF2-40B4-BE49-F238E27FC236}">
                <a16:creationId xmlns:a16="http://schemas.microsoft.com/office/drawing/2014/main" id="{9B87E4CB-594E-4412-89EA-9D96BEDA0AC0}"/>
              </a:ext>
            </a:extLst>
          </p:cNvPr>
          <p:cNvSpPr>
            <a:spLocks noGrp="1"/>
          </p:cNvSpPr>
          <p:nvPr>
            <p:ph type="title"/>
          </p:nvPr>
        </p:nvSpPr>
        <p:spPr>
          <a:xfrm>
            <a:off x="695325" y="1060905"/>
            <a:ext cx="10810876" cy="645659"/>
          </a:xfrm>
          <a:prstGeom prst="rect">
            <a:avLst/>
          </a:prstGeom>
        </p:spPr>
        <p:txBody>
          <a:bodyPr/>
          <a:lstStyle/>
          <a:p>
            <a:r>
              <a:rPr lang="en-US"/>
              <a:t>Click to edit Master title style</a:t>
            </a:r>
            <a:endParaRPr lang="en-NL" dirty="0"/>
          </a:p>
        </p:txBody>
      </p:sp>
    </p:spTree>
    <p:extLst>
      <p:ext uri="{BB962C8B-B14F-4D97-AF65-F5344CB8AC3E}">
        <p14:creationId xmlns:p14="http://schemas.microsoft.com/office/powerpoint/2010/main" val="194543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ENRIITC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BF2E7-97DF-46CD-BB08-F2D07B7980C8}"/>
              </a:ext>
            </a:extLst>
          </p:cNvPr>
          <p:cNvSpPr>
            <a:spLocks noGrp="1"/>
          </p:cNvSpPr>
          <p:nvPr>
            <p:ph sz="half" idx="1"/>
          </p:nvPr>
        </p:nvSpPr>
        <p:spPr>
          <a:xfrm>
            <a:off x="838200" y="2285999"/>
            <a:ext cx="5181600" cy="3890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AA114755-0822-4F7B-98A1-2A7BF543C84E}"/>
              </a:ext>
            </a:extLst>
          </p:cNvPr>
          <p:cNvSpPr>
            <a:spLocks noGrp="1"/>
          </p:cNvSpPr>
          <p:nvPr>
            <p:ph sz="half" idx="2"/>
          </p:nvPr>
        </p:nvSpPr>
        <p:spPr>
          <a:xfrm>
            <a:off x="6172200" y="2285999"/>
            <a:ext cx="5181600" cy="389096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5" name="Date Placeholder 4">
            <a:extLst>
              <a:ext uri="{FF2B5EF4-FFF2-40B4-BE49-F238E27FC236}">
                <a16:creationId xmlns:a16="http://schemas.microsoft.com/office/drawing/2014/main" id="{4353A42C-ECB9-422F-9596-91268E5F9304}"/>
              </a:ext>
            </a:extLst>
          </p:cNvPr>
          <p:cNvSpPr>
            <a:spLocks noGrp="1"/>
          </p:cNvSpPr>
          <p:nvPr>
            <p:ph type="dt" sz="half" idx="10"/>
          </p:nvPr>
        </p:nvSpPr>
        <p:spPr>
          <a:xfrm>
            <a:off x="838200" y="6356350"/>
            <a:ext cx="2743200" cy="365125"/>
          </a:xfrm>
          <a:prstGeom prst="rect">
            <a:avLst/>
          </a:prstGeom>
        </p:spPr>
        <p:txBody>
          <a:bodyPr/>
          <a:lstStyle/>
          <a:p>
            <a:fld id="{40525280-1FA7-4944-AFC3-A8194B90F6EE}" type="datetimeFigureOut">
              <a:rPr lang="en-NL" smtClean="0"/>
              <a:t>1/16/20</a:t>
            </a:fld>
            <a:endParaRPr lang="en-NL"/>
          </a:p>
        </p:txBody>
      </p:sp>
      <p:sp>
        <p:nvSpPr>
          <p:cNvPr id="6" name="Footer Placeholder 5">
            <a:extLst>
              <a:ext uri="{FF2B5EF4-FFF2-40B4-BE49-F238E27FC236}">
                <a16:creationId xmlns:a16="http://schemas.microsoft.com/office/drawing/2014/main" id="{4D772D59-5B52-4DB7-9F7C-4F0E9E65F8BB}"/>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4676ED62-2389-4434-9DE2-B53240D8C00F}"/>
              </a:ext>
            </a:extLst>
          </p:cNvPr>
          <p:cNvSpPr>
            <a:spLocks noGrp="1"/>
          </p:cNvSpPr>
          <p:nvPr>
            <p:ph type="sldNum" sz="quarter" idx="12"/>
          </p:nvPr>
        </p:nvSpPr>
        <p:spPr>
          <a:xfrm>
            <a:off x="8610600" y="6356350"/>
            <a:ext cx="2743200" cy="365125"/>
          </a:xfrm>
          <a:prstGeom prst="rect">
            <a:avLst/>
          </a:prstGeom>
        </p:spPr>
        <p:txBody>
          <a:bodyPr/>
          <a:lstStyle/>
          <a:p>
            <a:fld id="{26D8F01E-8E45-4865-83DF-FBBC8A498A1B}" type="slidenum">
              <a:rPr lang="en-NL" smtClean="0"/>
              <a:t>‹#›</a:t>
            </a:fld>
            <a:endParaRPr lang="en-NL"/>
          </a:p>
        </p:txBody>
      </p:sp>
      <p:pic>
        <p:nvPicPr>
          <p:cNvPr id="8" name="Picture 7" descr="A close up of a map&#10;&#10;Description automatically generated">
            <a:extLst>
              <a:ext uri="{FF2B5EF4-FFF2-40B4-BE49-F238E27FC236}">
                <a16:creationId xmlns:a16="http://schemas.microsoft.com/office/drawing/2014/main" id="{D842D7D9-E32B-41EA-9A9F-2E0131B0381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9" name="Rectangle 20">
            <a:extLst>
              <a:ext uri="{FF2B5EF4-FFF2-40B4-BE49-F238E27FC236}">
                <a16:creationId xmlns:a16="http://schemas.microsoft.com/office/drawing/2014/main" id="{04ACCE8B-9313-4DC6-BCBC-5F432BD4DA7A}"/>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0" name="Picture 9" descr="A close up of a sign&#10;&#10;Description automatically generated">
            <a:extLst>
              <a:ext uri="{FF2B5EF4-FFF2-40B4-BE49-F238E27FC236}">
                <a16:creationId xmlns:a16="http://schemas.microsoft.com/office/drawing/2014/main" id="{115D5D52-33DB-425E-8D50-6104933DC1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
        <p:nvSpPr>
          <p:cNvPr id="11" name="Title 1">
            <a:extLst>
              <a:ext uri="{FF2B5EF4-FFF2-40B4-BE49-F238E27FC236}">
                <a16:creationId xmlns:a16="http://schemas.microsoft.com/office/drawing/2014/main" id="{663BBA50-2339-4E79-98C1-A0F14AD52AF2}"/>
              </a:ext>
            </a:extLst>
          </p:cNvPr>
          <p:cNvSpPr txBox="1">
            <a:spLocks/>
          </p:cNvSpPr>
          <p:nvPr userDrawn="1"/>
        </p:nvSpPr>
        <p:spPr>
          <a:xfrm>
            <a:off x="695325" y="1060905"/>
            <a:ext cx="10658476" cy="6456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NL" dirty="0"/>
          </a:p>
        </p:txBody>
      </p:sp>
    </p:spTree>
    <p:extLst>
      <p:ext uri="{BB962C8B-B14F-4D97-AF65-F5344CB8AC3E}">
        <p14:creationId xmlns:p14="http://schemas.microsoft.com/office/powerpoint/2010/main" val="404196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5654F7-0A1B-4CEC-AFBF-F57CD7EBFEA3}"/>
              </a:ext>
            </a:extLst>
          </p:cNvPr>
          <p:cNvSpPr>
            <a:spLocks noGrp="1"/>
          </p:cNvSpPr>
          <p:nvPr>
            <p:ph type="ctrTitle"/>
          </p:nvPr>
        </p:nvSpPr>
        <p:spPr>
          <a:xfrm>
            <a:off x="689905" y="1118384"/>
            <a:ext cx="10968694" cy="2310616"/>
          </a:xfrm>
          <a:prstGeom prst="rect">
            <a:avLst/>
          </a:prstGeom>
        </p:spPr>
        <p:txBody>
          <a:bodyPr anchor="b"/>
          <a:lstStyle>
            <a:lvl1pPr algn="ctr">
              <a:defRPr sz="6000"/>
            </a:lvl1pPr>
          </a:lstStyle>
          <a:p>
            <a:r>
              <a:rPr lang="en-US"/>
              <a:t>Click to edit Master title style</a:t>
            </a:r>
            <a:endParaRPr lang="en-NL" dirty="0"/>
          </a:p>
        </p:txBody>
      </p:sp>
      <p:sp>
        <p:nvSpPr>
          <p:cNvPr id="11" name="Subtitle 2">
            <a:extLst>
              <a:ext uri="{FF2B5EF4-FFF2-40B4-BE49-F238E27FC236}">
                <a16:creationId xmlns:a16="http://schemas.microsoft.com/office/drawing/2014/main" id="{CE2AB49F-1796-418B-A74D-89764D6BAEA3}"/>
              </a:ext>
            </a:extLst>
          </p:cNvPr>
          <p:cNvSpPr>
            <a:spLocks noGrp="1"/>
          </p:cNvSpPr>
          <p:nvPr>
            <p:ph type="subTitle" idx="1"/>
          </p:nvPr>
        </p:nvSpPr>
        <p:spPr>
          <a:xfrm>
            <a:off x="689904" y="3703584"/>
            <a:ext cx="10968695"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dirty="0"/>
          </a:p>
        </p:txBody>
      </p:sp>
      <p:pic>
        <p:nvPicPr>
          <p:cNvPr id="12" name="Picture 11">
            <a:extLst>
              <a:ext uri="{FF2B5EF4-FFF2-40B4-BE49-F238E27FC236}">
                <a16:creationId xmlns:a16="http://schemas.microsoft.com/office/drawing/2014/main" id="{69E7A3E3-B7E3-4C0E-9E7D-488E7EF0A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pic>
        <p:nvPicPr>
          <p:cNvPr id="8" name="Picture 7" descr="A close up of a map&#10;&#10;Description automatically generated">
            <a:extLst>
              <a:ext uri="{FF2B5EF4-FFF2-40B4-BE49-F238E27FC236}">
                <a16:creationId xmlns:a16="http://schemas.microsoft.com/office/drawing/2014/main" id="{2990053D-8E3D-455B-83C8-75CFBA0497B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9" name="Rectangle 20">
            <a:extLst>
              <a:ext uri="{FF2B5EF4-FFF2-40B4-BE49-F238E27FC236}">
                <a16:creationId xmlns:a16="http://schemas.microsoft.com/office/drawing/2014/main" id="{3D875CF4-B65D-48C6-BD76-04173AD7F7FB}"/>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6" name="Picture 15" descr="A close up of a sign&#10;&#10;Description automatically generated">
            <a:extLst>
              <a:ext uri="{FF2B5EF4-FFF2-40B4-BE49-F238E27FC236}">
                <a16:creationId xmlns:a16="http://schemas.microsoft.com/office/drawing/2014/main" id="{511EA7A2-A3CC-4306-BE75-ECCB0B1BAC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Tree>
    <p:extLst>
      <p:ext uri="{BB962C8B-B14F-4D97-AF65-F5344CB8AC3E}">
        <p14:creationId xmlns:p14="http://schemas.microsoft.com/office/powerpoint/2010/main" val="214867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ENRIITC Slide">
    <p:spTree>
      <p:nvGrpSpPr>
        <p:cNvPr id="1" name=""/>
        <p:cNvGrpSpPr/>
        <p:nvPr/>
      </p:nvGrpSpPr>
      <p:grpSpPr>
        <a:xfrm>
          <a:off x="0" y="0"/>
          <a:ext cx="0" cy="0"/>
          <a:chOff x="0" y="0"/>
          <a:chExt cx="0" cy="0"/>
        </a:xfrm>
      </p:grpSpPr>
      <p:pic>
        <p:nvPicPr>
          <p:cNvPr id="6" name="Picture 5" descr="A picture containing wire, table, small, hanging&#10;&#10;Description automatically generated">
            <a:extLst>
              <a:ext uri="{FF2B5EF4-FFF2-40B4-BE49-F238E27FC236}">
                <a16:creationId xmlns:a16="http://schemas.microsoft.com/office/drawing/2014/main" id="{AEABACCA-6012-47B2-A0B3-60AE5F7C59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41779"/>
            <a:ext cx="12192000" cy="3686573"/>
          </a:xfrm>
          <a:prstGeom prst="rect">
            <a:avLst/>
          </a:prstGeom>
        </p:spPr>
      </p:pic>
      <p:sp>
        <p:nvSpPr>
          <p:cNvPr id="7" name="Rectangle 6">
            <a:extLst>
              <a:ext uri="{FF2B5EF4-FFF2-40B4-BE49-F238E27FC236}">
                <a16:creationId xmlns:a16="http://schemas.microsoft.com/office/drawing/2014/main" id="{7143B76C-B35D-4626-B362-91BBEA450BA0}"/>
              </a:ext>
            </a:extLst>
          </p:cNvPr>
          <p:cNvSpPr/>
          <p:nvPr userDrawn="1"/>
        </p:nvSpPr>
        <p:spPr>
          <a:xfrm>
            <a:off x="0" y="1941779"/>
            <a:ext cx="12192000" cy="3686573"/>
          </a:xfrm>
          <a:prstGeom prst="rect">
            <a:avLst/>
          </a:prstGeom>
          <a:gradFill>
            <a:gsLst>
              <a:gs pos="92000">
                <a:schemeClr val="accent1">
                  <a:lumMod val="45000"/>
                  <a:lumOff val="55000"/>
                  <a:alpha val="55000"/>
                </a:schemeClr>
              </a:gs>
              <a:gs pos="15000">
                <a:schemeClr val="bg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NL" dirty="0"/>
          </a:p>
        </p:txBody>
      </p:sp>
      <p:pic>
        <p:nvPicPr>
          <p:cNvPr id="8" name="Picture 4">
            <a:extLst>
              <a:ext uri="{FF2B5EF4-FFF2-40B4-BE49-F238E27FC236}">
                <a16:creationId xmlns:a16="http://schemas.microsoft.com/office/drawing/2014/main" id="{A7359381-5013-4EF6-B1D3-A07308CE576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4126" y="2419595"/>
            <a:ext cx="572331" cy="5150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21EE741-699F-4B32-B6DA-0D2AC5BE88B4}"/>
              </a:ext>
            </a:extLst>
          </p:cNvPr>
          <p:cNvSpPr txBox="1"/>
          <p:nvPr userDrawn="1"/>
        </p:nvSpPr>
        <p:spPr>
          <a:xfrm>
            <a:off x="2927687" y="2507533"/>
            <a:ext cx="1966893"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ENRIITC Project</a:t>
            </a:r>
            <a:endParaRPr lang="x-none" dirty="0">
              <a:solidFill>
                <a:srgbClr val="1E2850"/>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BFC67E08-B263-4BCC-ADEA-A6274A7D2750}"/>
              </a:ext>
            </a:extLst>
          </p:cNvPr>
          <p:cNvPicPr>
            <a:picLocks noChangeAspect="1"/>
          </p:cNvPicPr>
          <p:nvPr userDrawn="1"/>
        </p:nvPicPr>
        <p:blipFill>
          <a:blip r:embed="rId4"/>
          <a:stretch>
            <a:fillRect/>
          </a:stretch>
        </p:blipFill>
        <p:spPr>
          <a:xfrm>
            <a:off x="2108717" y="3135203"/>
            <a:ext cx="524300" cy="515098"/>
          </a:xfrm>
          <a:prstGeom prst="rect">
            <a:avLst/>
          </a:prstGeom>
        </p:spPr>
      </p:pic>
      <p:sp>
        <p:nvSpPr>
          <p:cNvPr id="11" name="TextBox 10">
            <a:extLst>
              <a:ext uri="{FF2B5EF4-FFF2-40B4-BE49-F238E27FC236}">
                <a16:creationId xmlns:a16="http://schemas.microsoft.com/office/drawing/2014/main" id="{8208998D-BEA9-4AA1-B58D-162589A4E51C}"/>
              </a:ext>
            </a:extLst>
          </p:cNvPr>
          <p:cNvSpPr txBox="1"/>
          <p:nvPr userDrawn="1"/>
        </p:nvSpPr>
        <p:spPr>
          <a:xfrm>
            <a:off x="2927687" y="3214245"/>
            <a:ext cx="2210207"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a:t>
            </a:r>
            <a:r>
              <a:rPr lang="en-US" dirty="0" err="1">
                <a:solidFill>
                  <a:srgbClr val="1E2850"/>
                </a:solidFill>
                <a:latin typeface="Arial" panose="020B0604020202020204" pitchFamily="34" charset="0"/>
                <a:cs typeface="Arial" panose="020B0604020202020204" pitchFamily="34" charset="0"/>
              </a:rPr>
              <a:t>ENRIITC_eu</a:t>
            </a:r>
            <a:endParaRPr lang="x-none" dirty="0">
              <a:solidFill>
                <a:srgbClr val="1E285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E3CC7DB-4449-45D1-A345-1A0147E3AE9F}"/>
              </a:ext>
            </a:extLst>
          </p:cNvPr>
          <p:cNvPicPr>
            <a:picLocks noChangeAspect="1"/>
          </p:cNvPicPr>
          <p:nvPr userDrawn="1"/>
        </p:nvPicPr>
        <p:blipFill>
          <a:blip r:embed="rId5"/>
          <a:stretch>
            <a:fillRect/>
          </a:stretch>
        </p:blipFill>
        <p:spPr>
          <a:xfrm>
            <a:off x="2046408" y="3850810"/>
            <a:ext cx="646004" cy="646004"/>
          </a:xfrm>
          <a:prstGeom prst="rect">
            <a:avLst/>
          </a:prstGeom>
        </p:spPr>
      </p:pic>
      <p:sp>
        <p:nvSpPr>
          <p:cNvPr id="13" name="TextBox 12">
            <a:extLst>
              <a:ext uri="{FF2B5EF4-FFF2-40B4-BE49-F238E27FC236}">
                <a16:creationId xmlns:a16="http://schemas.microsoft.com/office/drawing/2014/main" id="{1551A83E-F333-40C1-B66A-0D17053EA617}"/>
              </a:ext>
            </a:extLst>
          </p:cNvPr>
          <p:cNvSpPr txBox="1"/>
          <p:nvPr userDrawn="1"/>
        </p:nvSpPr>
        <p:spPr>
          <a:xfrm>
            <a:off x="2927687" y="3996872"/>
            <a:ext cx="2511363"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www.enriitc-project.eu</a:t>
            </a:r>
            <a:endParaRPr lang="x-none" dirty="0">
              <a:solidFill>
                <a:srgbClr val="1E285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61E5463-B649-4B2F-B2B0-58603011F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sp>
        <p:nvSpPr>
          <p:cNvPr id="15" name="TextBox 14">
            <a:extLst>
              <a:ext uri="{FF2B5EF4-FFF2-40B4-BE49-F238E27FC236}">
                <a16:creationId xmlns:a16="http://schemas.microsoft.com/office/drawing/2014/main" id="{02AE2059-6D4F-4888-BB3A-7772958A3E24}"/>
              </a:ext>
            </a:extLst>
          </p:cNvPr>
          <p:cNvSpPr txBox="1"/>
          <p:nvPr userDrawn="1"/>
        </p:nvSpPr>
        <p:spPr>
          <a:xfrm>
            <a:off x="2965406" y="4783893"/>
            <a:ext cx="2320970"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Newsletter</a:t>
            </a:r>
            <a:endParaRPr lang="x-none" dirty="0">
              <a:solidFill>
                <a:srgbClr val="1E2850"/>
              </a:solidFill>
              <a:latin typeface="Arial" panose="020B0604020202020204" pitchFamily="34" charset="0"/>
              <a:cs typeface="Arial" panose="020B06040202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7AFFECA3-DC18-4B0E-8432-63B967E59F5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48780" y="4652009"/>
            <a:ext cx="633101" cy="633101"/>
          </a:xfrm>
          <a:prstGeom prst="rect">
            <a:avLst/>
          </a:prstGeom>
        </p:spPr>
      </p:pic>
      <p:pic>
        <p:nvPicPr>
          <p:cNvPr id="17" name="Picture 16" descr="A close up of a sign&#10;&#10;Description automatically generated">
            <a:extLst>
              <a:ext uri="{FF2B5EF4-FFF2-40B4-BE49-F238E27FC236}">
                <a16:creationId xmlns:a16="http://schemas.microsoft.com/office/drawing/2014/main" id="{E7EA5F5D-F09B-4DA4-85FA-D0C5C12F0C8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1421" y="317606"/>
            <a:ext cx="1771554" cy="827186"/>
          </a:xfrm>
          <a:prstGeom prst="rect">
            <a:avLst/>
          </a:prstGeom>
        </p:spPr>
      </p:pic>
    </p:spTree>
    <p:extLst>
      <p:ext uri="{BB962C8B-B14F-4D97-AF65-F5344CB8AC3E}">
        <p14:creationId xmlns:p14="http://schemas.microsoft.com/office/powerpoint/2010/main" val="2534131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566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62A4AA-B8A1-4181-BA36-9C2894B13898}"/>
              </a:ext>
            </a:extLst>
          </p:cNvPr>
          <p:cNvSpPr>
            <a:spLocks noGrp="1"/>
          </p:cNvSpPr>
          <p:nvPr>
            <p:ph type="title"/>
          </p:nvPr>
        </p:nvSpPr>
        <p:spPr>
          <a:xfrm>
            <a:off x="0" y="1381539"/>
            <a:ext cx="12192000" cy="645659"/>
          </a:xfrm>
          <a:prstGeom prst="rect">
            <a:avLst/>
          </a:prstGeom>
        </p:spPr>
        <p:txBody>
          <a:bodyPr/>
          <a:lstStyle/>
          <a:p>
            <a:r>
              <a:rPr lang="sv-SE" b="1" dirty="0"/>
              <a:t>ENRIITC 1</a:t>
            </a:r>
            <a:r>
              <a:rPr lang="sv-SE" b="1" baseline="30000" dirty="0"/>
              <a:t>st</a:t>
            </a:r>
            <a:r>
              <a:rPr lang="sv-SE" b="1" dirty="0"/>
              <a:t> General </a:t>
            </a:r>
            <a:r>
              <a:rPr lang="sv-SE" b="1" dirty="0" err="1"/>
              <a:t>Assembly</a:t>
            </a:r>
            <a:r>
              <a:rPr lang="sv-SE" b="1" dirty="0"/>
              <a:t> - </a:t>
            </a:r>
            <a:r>
              <a:rPr lang="sv-SE" b="1" dirty="0" err="1"/>
              <a:t>approval</a:t>
            </a:r>
            <a:endParaRPr lang="sv-SE" b="1" dirty="0"/>
          </a:p>
        </p:txBody>
      </p:sp>
      <p:sp>
        <p:nvSpPr>
          <p:cNvPr id="7" name="Content Placeholder 2">
            <a:extLst>
              <a:ext uri="{FF2B5EF4-FFF2-40B4-BE49-F238E27FC236}">
                <a16:creationId xmlns:a16="http://schemas.microsoft.com/office/drawing/2014/main" id="{B5330021-31AF-C04C-9CA6-381DA314B856}"/>
              </a:ext>
            </a:extLst>
          </p:cNvPr>
          <p:cNvSpPr txBox="1">
            <a:spLocks/>
          </p:cNvSpPr>
          <p:nvPr/>
        </p:nvSpPr>
        <p:spPr>
          <a:xfrm>
            <a:off x="0" y="3015203"/>
            <a:ext cx="12192000" cy="19130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“Naples, 21 January 2020:  The General Assembly of the H2020 ENRIITC project, in its annual meeting, has taken note of the presentations by the ENRIITC Steering Board and approves the technical and financial plan presented for its first year of operation.” </a:t>
            </a:r>
            <a:endParaRPr lang="sv-SE" dirty="0"/>
          </a:p>
          <a:p>
            <a:pPr marL="0" indent="0" algn="ctr">
              <a:buFont typeface="Arial" panose="020B0604020202020204" pitchFamily="34" charset="0"/>
              <a:buNone/>
            </a:pPr>
            <a:endParaRPr lang="sv-SE" dirty="0"/>
          </a:p>
        </p:txBody>
      </p:sp>
    </p:spTree>
    <p:extLst>
      <p:ext uri="{BB962C8B-B14F-4D97-AF65-F5344CB8AC3E}">
        <p14:creationId xmlns:p14="http://schemas.microsoft.com/office/powerpoint/2010/main" val="3453658537"/>
      </p:ext>
    </p:extLst>
  </p:cSld>
  <p:clrMapOvr>
    <a:masterClrMapping/>
  </p:clrMapOvr>
</p:sld>
</file>

<file path=ppt/theme/theme1.xml><?xml version="1.0" encoding="utf-8"?>
<a:theme xmlns:a="http://schemas.openxmlformats.org/drawingml/2006/main" name="Office Theme">
  <a:themeElements>
    <a:clrScheme name="ENRIITC_Colour_Codes">
      <a:dk1>
        <a:srgbClr val="0657A3"/>
      </a:dk1>
      <a:lt1>
        <a:sysClr val="window" lastClr="FFFFFF"/>
      </a:lt1>
      <a:dk2>
        <a:srgbClr val="81818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4" id="{EA6A4769-C181-4114-BBEB-465AEC5D12EE}" vid="{6C08EC9C-C5F6-46B3-91E3-935B4EC21B1E}"/>
    </a:ext>
  </a:extLst>
</a:theme>
</file>

<file path=docProps/app.xml><?xml version="1.0" encoding="utf-8"?>
<Properties xmlns="http://schemas.openxmlformats.org/officeDocument/2006/extended-properties" xmlns:vt="http://schemas.openxmlformats.org/officeDocument/2006/docPropsVTypes">
  <Template>Office Theme</Template>
  <TotalTime>2</TotalTime>
  <Words>53</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ENRIITC 1st General Assembly - approval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ENRIITC 1st General Assembly - approval</dc:title>
  <dc:creator>AC Joubert</dc:creator>
  <cp:lastModifiedBy>AC Joubert</cp:lastModifiedBy>
  <cp:revision>1</cp:revision>
  <dcterms:created xsi:type="dcterms:W3CDTF">2020-01-16T14:10:43Z</dcterms:created>
  <dcterms:modified xsi:type="dcterms:W3CDTF">2020-01-16T14:13:21Z</dcterms:modified>
</cp:coreProperties>
</file>