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F505E05F-3513-4834-9E5F-5E427D71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33748"/>
          <a:stretch/>
        </p:blipFill>
        <p:spPr>
          <a:xfrm>
            <a:off x="0" y="2735103"/>
            <a:ext cx="12192000" cy="26461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2F7C6F-C609-47E9-9FAE-472341BD78C1}"/>
              </a:ext>
            </a:extLst>
          </p:cNvPr>
          <p:cNvGrpSpPr/>
          <p:nvPr userDrawn="1"/>
        </p:nvGrpSpPr>
        <p:grpSpPr>
          <a:xfrm>
            <a:off x="1897378" y="1501205"/>
            <a:ext cx="7598228" cy="1031051"/>
            <a:chOff x="1919483" y="1636095"/>
            <a:chExt cx="7598228" cy="1031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93462-E91A-42FD-A195-F17F734E3CFE}"/>
                </a:ext>
              </a:extLst>
            </p:cNvPr>
            <p:cNvSpPr txBox="1"/>
            <p:nvPr userDrawn="1"/>
          </p:nvSpPr>
          <p:spPr>
            <a:xfrm>
              <a:off x="1919483" y="1636095"/>
              <a:ext cx="506548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00" dirty="0"/>
                <a:t>ENRIITC</a:t>
              </a:r>
              <a:endParaRPr lang="en-NL" sz="61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EC1CF6-DB12-4B76-BE53-ADBC9E98F9F4}"/>
                </a:ext>
              </a:extLst>
            </p:cNvPr>
            <p:cNvSpPr txBox="1"/>
            <p:nvPr userDrawn="1"/>
          </p:nvSpPr>
          <p:spPr>
            <a:xfrm>
              <a:off x="4452226" y="1797677"/>
              <a:ext cx="5065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uropean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etwork of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R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esearch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nfrastructures &amp;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ndustry for </a:t>
              </a:r>
              <a:r>
                <a:rPr lang="en-US" sz="2000" b="1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</a:t>
              </a:r>
              <a:r>
                <a:rPr lang="en-US" sz="20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ollaboration</a:t>
              </a:r>
              <a:endParaRPr lang="en-NL" sz="9600" dirty="0"/>
            </a:p>
          </p:txBody>
        </p:sp>
      </p:grpSp>
      <p:sp>
        <p:nvSpPr>
          <p:cNvPr id="11" name="Rectangle 20">
            <a:extLst>
              <a:ext uri="{FF2B5EF4-FFF2-40B4-BE49-F238E27FC236}">
                <a16:creationId xmlns:a16="http://schemas.microsoft.com/office/drawing/2014/main" id="{794D3306-EB2D-4A2F-8CF0-A064426EFC05}"/>
              </a:ext>
            </a:extLst>
          </p:cNvPr>
          <p:cNvSpPr/>
          <p:nvPr userDrawn="1"/>
        </p:nvSpPr>
        <p:spPr>
          <a:xfrm>
            <a:off x="-112750" y="2532254"/>
            <a:ext cx="12304750" cy="3142831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25397"/>
              <a:gd name="connsiteY0" fmla="*/ 19050 h 2368551"/>
              <a:gd name="connsiteX1" fmla="*/ 6225397 w 6225397"/>
              <a:gd name="connsiteY1" fmla="*/ 0 h 2368551"/>
              <a:gd name="connsiteX2" fmla="*/ 6213929 w 6225397"/>
              <a:gd name="connsiteY2" fmla="*/ 2368551 h 2368551"/>
              <a:gd name="connsiteX3" fmla="*/ 0 w 6225397"/>
              <a:gd name="connsiteY3" fmla="*/ 2359026 h 2368551"/>
              <a:gd name="connsiteX4" fmla="*/ 0 w 6225397"/>
              <a:gd name="connsiteY4" fmla="*/ 19050 h 2368551"/>
              <a:gd name="connsiteX0" fmla="*/ 0 w 6538084"/>
              <a:gd name="connsiteY0" fmla="*/ 0 h 2349501"/>
              <a:gd name="connsiteX1" fmla="*/ 6538084 w 6538084"/>
              <a:gd name="connsiteY1" fmla="*/ 176084 h 2349501"/>
              <a:gd name="connsiteX2" fmla="*/ 6213929 w 6538084"/>
              <a:gd name="connsiteY2" fmla="*/ 2349501 h 2349501"/>
              <a:gd name="connsiteX3" fmla="*/ 0 w 6538084"/>
              <a:gd name="connsiteY3" fmla="*/ 2339976 h 2349501"/>
              <a:gd name="connsiteX4" fmla="*/ 0 w 6538084"/>
              <a:gd name="connsiteY4" fmla="*/ 0 h 2349501"/>
              <a:gd name="connsiteX0" fmla="*/ 0 w 6538084"/>
              <a:gd name="connsiteY0" fmla="*/ 425580 h 2173417"/>
              <a:gd name="connsiteX1" fmla="*/ 6538084 w 6538084"/>
              <a:gd name="connsiteY1" fmla="*/ 0 h 2173417"/>
              <a:gd name="connsiteX2" fmla="*/ 6213929 w 6538084"/>
              <a:gd name="connsiteY2" fmla="*/ 2173417 h 2173417"/>
              <a:gd name="connsiteX3" fmla="*/ 0 w 6538084"/>
              <a:gd name="connsiteY3" fmla="*/ 2163892 h 2173417"/>
              <a:gd name="connsiteX4" fmla="*/ 0 w 6538084"/>
              <a:gd name="connsiteY4" fmla="*/ 425580 h 2173417"/>
              <a:gd name="connsiteX0" fmla="*/ 0 w 6214021"/>
              <a:gd name="connsiteY0" fmla="*/ 523147 h 2270984"/>
              <a:gd name="connsiteX1" fmla="*/ 6105841 w 6214021"/>
              <a:gd name="connsiteY1" fmla="*/ 0 h 2270984"/>
              <a:gd name="connsiteX2" fmla="*/ 6213929 w 6214021"/>
              <a:gd name="connsiteY2" fmla="*/ 2270984 h 2270984"/>
              <a:gd name="connsiteX3" fmla="*/ 0 w 6214021"/>
              <a:gd name="connsiteY3" fmla="*/ 2261459 h 2270984"/>
              <a:gd name="connsiteX4" fmla="*/ 0 w 6214021"/>
              <a:gd name="connsiteY4" fmla="*/ 523147 h 2270984"/>
              <a:gd name="connsiteX0" fmla="*/ 0 w 6105841"/>
              <a:gd name="connsiteY0" fmla="*/ 523147 h 2270984"/>
              <a:gd name="connsiteX1" fmla="*/ 6105841 w 6105841"/>
              <a:gd name="connsiteY1" fmla="*/ 0 h 2270984"/>
              <a:gd name="connsiteX2" fmla="*/ 6094372 w 6105841"/>
              <a:gd name="connsiteY2" fmla="*/ 2270984 h 2270984"/>
              <a:gd name="connsiteX3" fmla="*/ 0 w 6105841"/>
              <a:gd name="connsiteY3" fmla="*/ 2261459 h 2270984"/>
              <a:gd name="connsiteX4" fmla="*/ 0 w 6105841"/>
              <a:gd name="connsiteY4" fmla="*/ 523147 h 2270984"/>
              <a:gd name="connsiteX0" fmla="*/ 45983 w 6105841"/>
              <a:gd name="connsiteY0" fmla="*/ 0 h 2365761"/>
              <a:gd name="connsiteX1" fmla="*/ 6105841 w 6105841"/>
              <a:gd name="connsiteY1" fmla="*/ 94777 h 2365761"/>
              <a:gd name="connsiteX2" fmla="*/ 6094372 w 6105841"/>
              <a:gd name="connsiteY2" fmla="*/ 2365761 h 2365761"/>
              <a:gd name="connsiteX3" fmla="*/ 0 w 6105841"/>
              <a:gd name="connsiteY3" fmla="*/ 2356236 h 2365761"/>
              <a:gd name="connsiteX4" fmla="*/ 45983 w 6105841"/>
              <a:gd name="connsiteY4" fmla="*/ 0 h 2365761"/>
              <a:gd name="connsiteX0" fmla="*/ 45983 w 6094617"/>
              <a:gd name="connsiteY0" fmla="*/ 2790 h 2368551"/>
              <a:gd name="connsiteX1" fmla="*/ 6059858 w 6094617"/>
              <a:gd name="connsiteY1" fmla="*/ 0 h 2368551"/>
              <a:gd name="connsiteX2" fmla="*/ 6094372 w 6094617"/>
              <a:gd name="connsiteY2" fmla="*/ 2368551 h 2368551"/>
              <a:gd name="connsiteX3" fmla="*/ 0 w 6094617"/>
              <a:gd name="connsiteY3" fmla="*/ 2359026 h 2368551"/>
              <a:gd name="connsiteX4" fmla="*/ 45983 w 6094617"/>
              <a:gd name="connsiteY4" fmla="*/ 2790 h 2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617" h="2368551">
                <a:moveTo>
                  <a:pt x="45983" y="2790"/>
                </a:moveTo>
                <a:lnTo>
                  <a:pt x="6059858" y="0"/>
                </a:lnTo>
                <a:cubicBezTo>
                  <a:pt x="6056035" y="789517"/>
                  <a:pt x="6098195" y="1579034"/>
                  <a:pt x="6094372" y="2368551"/>
                </a:cubicBezTo>
                <a:lnTo>
                  <a:pt x="0" y="2359026"/>
                </a:lnTo>
                <a:lnTo>
                  <a:pt x="45983" y="2790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5000"/>
                  <a:lumOff val="55000"/>
                  <a:alpha val="8000"/>
                </a:schemeClr>
              </a:gs>
              <a:gs pos="15000">
                <a:schemeClr val="bg2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DBEAAF4-39EF-4A8A-B520-8EB9FD101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866819" cy="404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9F51DA-9EA1-4C6D-A85C-26217213C71E}"/>
              </a:ext>
            </a:extLst>
          </p:cNvPr>
          <p:cNvSpPr/>
          <p:nvPr userDrawn="1"/>
        </p:nvSpPr>
        <p:spPr>
          <a:xfrm>
            <a:off x="0" y="2460625"/>
            <a:ext cx="12192000" cy="3305175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6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C83CD-AED1-4FB9-80DD-0A1D60415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5175" y="2955698"/>
            <a:ext cx="6682106" cy="593725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dirty="0"/>
              <a:t>Type 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226E3B-0121-40C5-929D-7E27E31AB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5175" y="3640138"/>
            <a:ext cx="6697663" cy="504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Type name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DF7C71-76C3-4462-8E7B-A97EAF9CA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5175" y="4239828"/>
            <a:ext cx="2536825" cy="429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DD/MM/YYYY</a:t>
            </a:r>
          </a:p>
        </p:txBody>
      </p:sp>
    </p:spTree>
    <p:extLst>
      <p:ext uri="{BB962C8B-B14F-4D97-AF65-F5344CB8AC3E}">
        <p14:creationId xmlns:p14="http://schemas.microsoft.com/office/powerpoint/2010/main" val="26548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6D709E3-4770-452A-AC39-9112A3E4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E2CA6960-5911-48B4-824A-B2B8CA9EACD4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54230-C9B8-4AB4-B833-AC10E242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119087"/>
            <a:ext cx="10658476" cy="40578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83869-8A1D-44A6-BF6F-4F56AE5F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0E0DA6A-1F8E-4096-87AE-A1122661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6028AB2-3499-4CB2-8248-783A9AA786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7415B0-0415-4E13-B6E2-3C60A404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416855"/>
            <a:ext cx="5302250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866144-63C0-494E-AD5E-032EF8153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150" y="3004457"/>
            <a:ext cx="5305425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1AAF99-BD54-406E-B011-B4745C5D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416855"/>
            <a:ext cx="5183188" cy="587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554F35-D73B-4B8F-9EB4-22C01C69E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4457"/>
            <a:ext cx="5183188" cy="3185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C184-98E1-4B00-9018-CCFB06B4F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82EAFD9F-98B7-4BE0-B998-CF81F4870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23" name="Rectangle 20">
            <a:extLst>
              <a:ext uri="{FF2B5EF4-FFF2-40B4-BE49-F238E27FC236}">
                <a16:creationId xmlns:a16="http://schemas.microsoft.com/office/drawing/2014/main" id="{AEE33C70-99FF-4732-A203-27CA25F78E21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C2C1FE5-CAB6-4F82-882F-440B8D54A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9B87E4CB-594E-4412-89EA-9D96BEDA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60905"/>
            <a:ext cx="10810876" cy="6456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454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F2E7-97DF-46CD-BB08-F2D07B798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5999"/>
            <a:ext cx="51816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14755-0822-4F7B-98A1-2A7BF543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5999"/>
            <a:ext cx="5181600" cy="3890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3A42C-ECB9-422F-9596-91268E5F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525280-1FA7-4944-AFC3-A8194B90F6EE}" type="datetimeFigureOut">
              <a:rPr lang="en-NL" smtClean="0"/>
              <a:t>1/21/20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72D59-5B52-4DB7-9F7C-4F0E9E65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6ED62-2389-4434-9DE2-B53240D8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D8F01E-8E45-4865-83DF-FBBC8A498A1B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842D7D9-E32B-41EA-9A9F-2E0131B0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04ACCE8B-9313-4DC6-BCBC-5F432BD4DA7A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5D5D52-33DB-425E-8D50-6104933DC1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3BBA50-2339-4E79-98C1-A0F14AD52AF2}"/>
              </a:ext>
            </a:extLst>
          </p:cNvPr>
          <p:cNvSpPr txBox="1">
            <a:spLocks/>
          </p:cNvSpPr>
          <p:nvPr userDrawn="1"/>
        </p:nvSpPr>
        <p:spPr>
          <a:xfrm>
            <a:off x="695325" y="1060905"/>
            <a:ext cx="10658476" cy="645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4196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5654F7-0A1B-4CEC-AFBF-F57CD7EBF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905" y="1118384"/>
            <a:ext cx="10968694" cy="231061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2AB49F-1796-418B-A74D-89764D6BA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904" y="3703584"/>
            <a:ext cx="109686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7A3E3-B7E3-4C0E-9E7D-488E7EF0A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990053D-8E3D-455B-83C8-75CFBA04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5" b="1318"/>
          <a:stretch/>
        </p:blipFill>
        <p:spPr>
          <a:xfrm>
            <a:off x="0" y="0"/>
            <a:ext cx="12192000" cy="722347"/>
          </a:xfrm>
          <a:prstGeom prst="rect">
            <a:avLst/>
          </a:prstGeom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3D875CF4-B65D-48C6-BD76-04173AD7F7FB}"/>
              </a:ext>
            </a:extLst>
          </p:cNvPr>
          <p:cNvSpPr/>
          <p:nvPr userDrawn="1"/>
        </p:nvSpPr>
        <p:spPr>
          <a:xfrm rot="10800000">
            <a:off x="0" y="-101601"/>
            <a:ext cx="12192000" cy="823947"/>
          </a:xfrm>
          <a:custGeom>
            <a:avLst/>
            <a:gdLst>
              <a:gd name="connsiteX0" fmla="*/ 0 w 8538029"/>
              <a:gd name="connsiteY0" fmla="*/ 0 h 2339976"/>
              <a:gd name="connsiteX1" fmla="*/ 8538029 w 8538029"/>
              <a:gd name="connsiteY1" fmla="*/ 0 h 2339976"/>
              <a:gd name="connsiteX2" fmla="*/ 8538029 w 8538029"/>
              <a:gd name="connsiteY2" fmla="*/ 2339976 h 2339976"/>
              <a:gd name="connsiteX3" fmla="*/ 0 w 8538029"/>
              <a:gd name="connsiteY3" fmla="*/ 2339976 h 2339976"/>
              <a:gd name="connsiteX4" fmla="*/ 0 w 8538029"/>
              <a:gd name="connsiteY4" fmla="*/ 0 h 2339976"/>
              <a:gd name="connsiteX0" fmla="*/ 0 w 8538029"/>
              <a:gd name="connsiteY0" fmla="*/ 0 h 2349501"/>
              <a:gd name="connsiteX1" fmla="*/ 8538029 w 8538029"/>
              <a:gd name="connsiteY1" fmla="*/ 0 h 2349501"/>
              <a:gd name="connsiteX2" fmla="*/ 6213929 w 8538029"/>
              <a:gd name="connsiteY2" fmla="*/ 2349501 h 2349501"/>
              <a:gd name="connsiteX3" fmla="*/ 0 w 8538029"/>
              <a:gd name="connsiteY3" fmla="*/ 2339976 h 2349501"/>
              <a:gd name="connsiteX4" fmla="*/ 0 w 8538029"/>
              <a:gd name="connsiteY4" fmla="*/ 0 h 2349501"/>
              <a:gd name="connsiteX0" fmla="*/ 0 w 8176079"/>
              <a:gd name="connsiteY0" fmla="*/ 9525 h 2359026"/>
              <a:gd name="connsiteX1" fmla="*/ 8176079 w 8176079"/>
              <a:gd name="connsiteY1" fmla="*/ 0 h 2359026"/>
              <a:gd name="connsiteX2" fmla="*/ 6213929 w 8176079"/>
              <a:gd name="connsiteY2" fmla="*/ 2359026 h 2359026"/>
              <a:gd name="connsiteX3" fmla="*/ 0 w 8176079"/>
              <a:gd name="connsiteY3" fmla="*/ 2349501 h 2359026"/>
              <a:gd name="connsiteX4" fmla="*/ 0 w 8176079"/>
              <a:gd name="connsiteY4" fmla="*/ 9525 h 2359026"/>
              <a:gd name="connsiteX0" fmla="*/ 0 w 8414204"/>
              <a:gd name="connsiteY0" fmla="*/ 19050 h 2368551"/>
              <a:gd name="connsiteX1" fmla="*/ 8414204 w 8414204"/>
              <a:gd name="connsiteY1" fmla="*/ 0 h 2368551"/>
              <a:gd name="connsiteX2" fmla="*/ 6213929 w 8414204"/>
              <a:gd name="connsiteY2" fmla="*/ 2368551 h 2368551"/>
              <a:gd name="connsiteX3" fmla="*/ 0 w 8414204"/>
              <a:gd name="connsiteY3" fmla="*/ 2359026 h 2368551"/>
              <a:gd name="connsiteX4" fmla="*/ 0 w 8414204"/>
              <a:gd name="connsiteY4" fmla="*/ 19050 h 2368551"/>
              <a:gd name="connsiteX0" fmla="*/ 0 w 6213929"/>
              <a:gd name="connsiteY0" fmla="*/ 19050 h 2368551"/>
              <a:gd name="connsiteX1" fmla="*/ 5826505 w 6213929"/>
              <a:gd name="connsiteY1" fmla="*/ 0 h 2368551"/>
              <a:gd name="connsiteX2" fmla="*/ 6213929 w 6213929"/>
              <a:gd name="connsiteY2" fmla="*/ 2368551 h 2368551"/>
              <a:gd name="connsiteX3" fmla="*/ 0 w 6213929"/>
              <a:gd name="connsiteY3" fmla="*/ 2359026 h 2368551"/>
              <a:gd name="connsiteX4" fmla="*/ 0 w 6213929"/>
              <a:gd name="connsiteY4" fmla="*/ 19050 h 2368551"/>
              <a:gd name="connsiteX0" fmla="*/ 0 w 5826505"/>
              <a:gd name="connsiteY0" fmla="*/ 19050 h 2408218"/>
              <a:gd name="connsiteX1" fmla="*/ 5826505 w 5826505"/>
              <a:gd name="connsiteY1" fmla="*/ 0 h 2408218"/>
              <a:gd name="connsiteX2" fmla="*/ 5534658 w 5826505"/>
              <a:gd name="connsiteY2" fmla="*/ 2408218 h 2408218"/>
              <a:gd name="connsiteX3" fmla="*/ 0 w 5826505"/>
              <a:gd name="connsiteY3" fmla="*/ 2359026 h 2408218"/>
              <a:gd name="connsiteX4" fmla="*/ 0 w 5826505"/>
              <a:gd name="connsiteY4" fmla="*/ 19050 h 2408218"/>
              <a:gd name="connsiteX0" fmla="*/ 0 w 5538735"/>
              <a:gd name="connsiteY0" fmla="*/ 0 h 2389168"/>
              <a:gd name="connsiteX1" fmla="*/ 5538735 w 5538735"/>
              <a:gd name="connsiteY1" fmla="*/ 784 h 2389168"/>
              <a:gd name="connsiteX2" fmla="*/ 5534658 w 5538735"/>
              <a:gd name="connsiteY2" fmla="*/ 2389168 h 2389168"/>
              <a:gd name="connsiteX3" fmla="*/ 0 w 5538735"/>
              <a:gd name="connsiteY3" fmla="*/ 2339976 h 2389168"/>
              <a:gd name="connsiteX4" fmla="*/ 0 w 5538735"/>
              <a:gd name="connsiteY4" fmla="*/ 0 h 238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5" h="2389168">
                <a:moveTo>
                  <a:pt x="0" y="0"/>
                </a:moveTo>
                <a:lnTo>
                  <a:pt x="5538735" y="784"/>
                </a:lnTo>
                <a:lnTo>
                  <a:pt x="5534658" y="2389168"/>
                </a:lnTo>
                <a:lnTo>
                  <a:pt x="0" y="233997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6000">
                <a:schemeClr val="accent1">
                  <a:alpha val="6000"/>
                  <a:lumMod val="4000"/>
                  <a:lumOff val="96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11EA7A2-A3CC-4306-BE75-ECCB0B1BAC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1" y="206180"/>
            <a:ext cx="866819" cy="4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RIIT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ire, table, small, hanging&#10;&#10;Description automatically generated">
            <a:extLst>
              <a:ext uri="{FF2B5EF4-FFF2-40B4-BE49-F238E27FC236}">
                <a16:creationId xmlns:a16="http://schemas.microsoft.com/office/drawing/2014/main" id="{AEABACCA-6012-47B2-A0B3-60AE5F7C5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779"/>
            <a:ext cx="12192000" cy="36865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43B76C-B35D-4626-B362-91BBEA450BA0}"/>
              </a:ext>
            </a:extLst>
          </p:cNvPr>
          <p:cNvSpPr/>
          <p:nvPr userDrawn="1"/>
        </p:nvSpPr>
        <p:spPr>
          <a:xfrm>
            <a:off x="0" y="1941779"/>
            <a:ext cx="12192000" cy="3686573"/>
          </a:xfrm>
          <a:prstGeom prst="rect">
            <a:avLst/>
          </a:prstGeom>
          <a:gradFill>
            <a:gsLst>
              <a:gs pos="92000">
                <a:schemeClr val="accent1">
                  <a:lumMod val="45000"/>
                  <a:lumOff val="55000"/>
                  <a:alpha val="55000"/>
                </a:schemeClr>
              </a:gs>
              <a:gs pos="15000">
                <a:schemeClr val="bg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NL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359381-5013-4EF6-B1D3-A07308CE57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26" y="2419595"/>
            <a:ext cx="572331" cy="5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EE741-699F-4B32-B6DA-0D2AC5BE88B4}"/>
              </a:ext>
            </a:extLst>
          </p:cNvPr>
          <p:cNvSpPr txBox="1"/>
          <p:nvPr userDrawn="1"/>
        </p:nvSpPr>
        <p:spPr>
          <a:xfrm>
            <a:off x="2927687" y="2507533"/>
            <a:ext cx="19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 Project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FC67E08-B263-4BCC-ADEA-A6274A7D2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08717" y="3135203"/>
            <a:ext cx="524300" cy="515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8998D-BEA9-4AA1-B58D-162589A4E51C}"/>
              </a:ext>
            </a:extLst>
          </p:cNvPr>
          <p:cNvSpPr txBox="1"/>
          <p:nvPr userDrawn="1"/>
        </p:nvSpPr>
        <p:spPr>
          <a:xfrm>
            <a:off x="2927687" y="3214245"/>
            <a:ext cx="221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 err="1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ENRIITC_eu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CC7DB-4449-45D1-A345-1A0147E3AE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46408" y="3850810"/>
            <a:ext cx="646004" cy="64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51A83E-F333-40C1-B66A-0D17053EA617}"/>
              </a:ext>
            </a:extLst>
          </p:cNvPr>
          <p:cNvSpPr txBox="1"/>
          <p:nvPr userDrawn="1"/>
        </p:nvSpPr>
        <p:spPr>
          <a:xfrm>
            <a:off x="2927687" y="3996872"/>
            <a:ext cx="25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www.enriitc-project.eu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E5463-B649-4B2F-B2B0-58603011F2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6343564"/>
            <a:ext cx="3263900" cy="2881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2059-6D4F-4888-BB3A-7772958A3E24}"/>
              </a:ext>
            </a:extLst>
          </p:cNvPr>
          <p:cNvSpPr txBox="1"/>
          <p:nvPr userDrawn="1"/>
        </p:nvSpPr>
        <p:spPr>
          <a:xfrm>
            <a:off x="2965406" y="4783893"/>
            <a:ext cx="232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2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x-none" dirty="0">
              <a:solidFill>
                <a:srgbClr val="1E2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FFECA3-DC18-4B0E-8432-63B967E59F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80" y="4652009"/>
            <a:ext cx="633101" cy="63310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7EA5F5D-F09B-4DA4-85FA-D0C5C12F0C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1" y="317606"/>
            <a:ext cx="1771554" cy="82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56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555C4-F641-4B28-ADC3-B828371F6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5174" y="2955698"/>
            <a:ext cx="8531225" cy="6844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Kick-off and First General Assembly meeting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EACA2-E1C2-4A09-B5B5-12405CD816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Naples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BC2E5-46F3-4794-9F4F-6199FB0FF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35175" y="4239828"/>
            <a:ext cx="3959225" cy="4083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21 February 2020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6343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RIITC_Colour_Codes">
      <a:dk1>
        <a:srgbClr val="0657A3"/>
      </a:dk1>
      <a:lt1>
        <a:sysClr val="window" lastClr="FFFFFF"/>
      </a:lt1>
      <a:dk2>
        <a:srgbClr val="81818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4" id="{EA6A4769-C181-4114-BBEB-465AEC5D12EE}" vid="{6C08EC9C-C5F6-46B3-91E3-935B4EC21B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 Joubert</dc:creator>
  <cp:lastModifiedBy>AC Joubert</cp:lastModifiedBy>
  <cp:revision>2</cp:revision>
  <dcterms:created xsi:type="dcterms:W3CDTF">2020-01-21T07:44:22Z</dcterms:created>
  <dcterms:modified xsi:type="dcterms:W3CDTF">2020-01-21T07:46:01Z</dcterms:modified>
</cp:coreProperties>
</file>