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2" r:id="rId2"/>
    <p:sldId id="267" r:id="rId3"/>
    <p:sldId id="268" r:id="rId4"/>
    <p:sldId id="278" r:id="rId5"/>
    <p:sldId id="277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1" autoAdjust="0"/>
    <p:restoredTop sz="94681" autoAdjust="0"/>
  </p:normalViewPr>
  <p:slideViewPr>
    <p:cSldViewPr snapToGrid="0" snapToObjects="1">
      <p:cViewPr varScale="1">
        <p:scale>
          <a:sx n="90" d="100"/>
          <a:sy n="90" d="100"/>
        </p:scale>
        <p:origin x="8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2020-02-23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D09AD65-1FD9-4184-BEE4-83A5D1103417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930395" y="6117873"/>
            <a:ext cx="3215183" cy="459883"/>
          </a:xfrm>
        </p:spPr>
        <p:txBody>
          <a:bodyPr tIns="18000" bIns="18000" anchor="t" anchorCtr="0"/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2020-01-27</a:t>
            </a:r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2020-02-23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hess.esss.lu.se/enovia/link/ESS-0127285/21308.51166.29696.31336/valid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CONTROL HUTCHES</a:t>
            </a:r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</a:t>
            </a:r>
            <a:r>
              <a:rPr lang="en-GB" dirty="0" smtClean="0"/>
              <a:t>Gabor Laszlo</a:t>
            </a:r>
            <a:endParaRPr lang="en-GB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r>
              <a:rPr lang="en-GB" dirty="0" smtClean="0"/>
              <a:t>2020-02-17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“Strategy”</a:t>
            </a:r>
            <a:endParaRPr lang="en-GB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3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2020-02-23</a:t>
            </a:fld>
            <a:endParaRPr lang="sv-SE" dirty="0"/>
          </a:p>
        </p:txBody>
      </p:sp>
      <p:sp>
        <p:nvSpPr>
          <p:cNvPr id="16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1103709" y="4658609"/>
            <a:ext cx="9360000" cy="1213554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/>
              <a:t>NSS is not planning to take over the scope and procurement due to the lack of administrative resources. We are helping with the coordination if necessary.</a:t>
            </a:r>
            <a:endParaRPr lang="sv-SE" sz="2400" dirty="0"/>
          </a:p>
        </p:txBody>
      </p:sp>
      <p:sp>
        <p:nvSpPr>
          <p:cNvPr id="17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1103709" y="1470621"/>
            <a:ext cx="9360000" cy="1147542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/>
              <a:t>Skanska Direct is building the BIFROST Hutch. NSS considers this as a pilot project and based on the experiences we are going to recommend the company to supply the hutches</a:t>
            </a:r>
          </a:p>
          <a:p>
            <a:endParaRPr lang="en-GB" sz="2400" dirty="0"/>
          </a:p>
          <a:p>
            <a:endParaRPr lang="sv-SE" sz="2400" dirty="0"/>
          </a:p>
        </p:txBody>
      </p:sp>
      <p:sp>
        <p:nvSpPr>
          <p:cNvPr id="19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1103709" y="2977688"/>
            <a:ext cx="9360000" cy="1147542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/>
              <a:t>Skanska Direct is capable of building the hutches according to Swedish legislation. They have partners to prepare structural design and electrical installation.</a:t>
            </a:r>
          </a:p>
          <a:p>
            <a:endParaRPr lang="en-GB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</a:t>
            </a:r>
            <a:endParaRPr lang="en-GB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2020-02-23</a:t>
            </a:fld>
            <a:endParaRPr lang="sv-SE" dirty="0"/>
          </a:p>
        </p:txBody>
      </p:sp>
      <p:sp>
        <p:nvSpPr>
          <p:cNvPr id="17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1103709" y="1383992"/>
            <a:ext cx="9360000" cy="918942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 smtClean="0"/>
              <a:t>Structure</a:t>
            </a:r>
          </a:p>
          <a:p>
            <a:r>
              <a:rPr lang="en-GB" sz="2400" dirty="0" smtClean="0"/>
              <a:t>Applicable EUROCODE standards (1, 5 or 9)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1103709" y="2467725"/>
            <a:ext cx="9360000" cy="3602875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 smtClean="0"/>
              <a:t>Utilities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The </a:t>
            </a:r>
            <a:r>
              <a:rPr lang="en-GB" sz="2400" dirty="0"/>
              <a:t>delivered assembly shall conform to all European Directives and all applicable components or systems shall be CE marked</a:t>
            </a:r>
            <a:r>
              <a:rPr lang="en-GB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Electrical standards: subset of </a:t>
            </a:r>
            <a:r>
              <a:rPr lang="sv-SE" u="sng" dirty="0" smtClean="0">
                <a:hlinkClick r:id="rId2"/>
              </a:rPr>
              <a:t>ESS-0100666</a:t>
            </a:r>
            <a:r>
              <a:rPr lang="sv-SE" u="sng" dirty="0" smtClean="0"/>
              <a:t> </a:t>
            </a:r>
          </a:p>
          <a:p>
            <a:pPr marL="4254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It is not allowed to have any halogen in the cables</a:t>
            </a:r>
            <a:endParaRPr lang="sv-SE" dirty="0">
              <a:solidFill>
                <a:srgbClr val="00B0F0"/>
              </a:solidFill>
            </a:endParaRPr>
          </a:p>
          <a:p>
            <a:pPr marL="4254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If the area is classified as a permanent working area </a:t>
            </a:r>
            <a:r>
              <a:rPr lang="en-US" dirty="0" smtClean="0">
                <a:solidFill>
                  <a:srgbClr val="00B0F0"/>
                </a:solidFill>
              </a:rPr>
              <a:t>then </a:t>
            </a:r>
            <a:r>
              <a:rPr lang="en-US" dirty="0" smtClean="0">
                <a:solidFill>
                  <a:srgbClr val="00B0F0"/>
                </a:solidFill>
              </a:rPr>
              <a:t>EMC </a:t>
            </a:r>
            <a:r>
              <a:rPr lang="en-US" dirty="0">
                <a:solidFill>
                  <a:srgbClr val="00B0F0"/>
                </a:solidFill>
              </a:rPr>
              <a:t>needs to be considered.</a:t>
            </a:r>
            <a:endParaRPr lang="en-GB" sz="2200" dirty="0">
              <a:solidFill>
                <a:srgbClr val="00B0F0"/>
              </a:solidFill>
            </a:endParaRPr>
          </a:p>
          <a:p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Quality management: ISO-9001</a:t>
            </a:r>
            <a:r>
              <a:rPr lang="en-GB" sz="2400" dirty="0"/>
              <a:t>, or </a:t>
            </a:r>
            <a:r>
              <a:rPr lang="en-GB" sz="2400" dirty="0" smtClean="0"/>
              <a:t>similar</a:t>
            </a:r>
          </a:p>
        </p:txBody>
      </p:sp>
    </p:spTree>
    <p:extLst>
      <p:ext uri="{BB962C8B-B14F-4D97-AF65-F5344CB8AC3E}">
        <p14:creationId xmlns:p14="http://schemas.microsoft.com/office/powerpoint/2010/main" val="37639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9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S0013_ESS_191217" id="{25A5AE2A-28F6-4104-8C72-7304B1F48254}" vid="{320E9B42-7F55-4E52-AA64-0C45CA88F26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8434</TotalTime>
  <Words>177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PowerPoint Presentation</vt:lpstr>
      <vt:lpstr>CONTROL HUTCHES</vt:lpstr>
      <vt:lpstr>“Strategy”</vt:lpstr>
      <vt:lpstr>Requirements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martin.sjostrand@esss.se</dc:creator>
  <cp:lastModifiedBy>Gabor Laszlo</cp:lastModifiedBy>
  <cp:revision>45</cp:revision>
  <cp:lastPrinted>2019-03-08T10:27:30Z</cp:lastPrinted>
  <dcterms:created xsi:type="dcterms:W3CDTF">2020-01-21T09:56:49Z</dcterms:created>
  <dcterms:modified xsi:type="dcterms:W3CDTF">2020-02-23T08:11:11Z</dcterms:modified>
</cp:coreProperties>
</file>