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1" r:id="rId4"/>
  </p:sldIdLst>
  <p:sldSz cx="9144000" cy="6858000" type="screen4x3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8"/>
  </p:normalViewPr>
  <p:slideViewPr>
    <p:cSldViewPr snapToGrid="0">
      <p:cViewPr varScale="1">
        <p:scale>
          <a:sx n="93" d="100"/>
          <a:sy n="93" d="100"/>
        </p:scale>
        <p:origin x="16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684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68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2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172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2172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2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4568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684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684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68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684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t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ti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15"/>
          <p:cNvPicPr/>
          <p:nvPr/>
        </p:nvPicPr>
        <p:blipFill>
          <a:blip r:embed="rId14"/>
          <a:stretch/>
        </p:blipFill>
        <p:spPr>
          <a:xfrm>
            <a:off x="0" y="946440"/>
            <a:ext cx="9143640" cy="48600"/>
          </a:xfrm>
          <a:prstGeom prst="rect">
            <a:avLst/>
          </a:prstGeom>
          <a:ln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18840" y="235800"/>
            <a:ext cx="6301440" cy="3841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de-DE" sz="2400" b="1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HEADLINE 1 ZEILE VERSAL, CALIBRI LIGHT FETT</a:t>
            </a:r>
            <a:endParaRPr lang="de-DE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18840" y="609480"/>
            <a:ext cx="5081760" cy="3362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de-DE" sz="1800" b="0" strike="noStrike" spc="-1">
                <a:solidFill>
                  <a:srgbClr val="0098D4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Subline 1: gemischt, CALIBRI, HZG blau, 18 pt</a:t>
            </a: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" name="CustomShape 3"/>
          <p:cNvSpPr/>
          <p:nvPr/>
        </p:nvSpPr>
        <p:spPr>
          <a:xfrm>
            <a:off x="8361000" y="6613920"/>
            <a:ext cx="1057320" cy="242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fld id="{0BFA5FD4-9A0C-4179-B2C4-D83E171E16AC}" type="slidenum">
              <a:rPr lang="de-DE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de-DE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" name="Bild 31"/>
          <p:cNvPicPr/>
          <p:nvPr/>
        </p:nvPicPr>
        <p:blipFill>
          <a:blip r:embed="rId15"/>
          <a:stretch/>
        </p:blipFill>
        <p:spPr>
          <a:xfrm>
            <a:off x="8561160" y="6384600"/>
            <a:ext cx="259920" cy="352080"/>
          </a:xfrm>
          <a:prstGeom prst="rect">
            <a:avLst/>
          </a:prstGeom>
          <a:ln>
            <a:noFill/>
          </a:ln>
        </p:spPr>
      </p:pic>
      <p:pic>
        <p:nvPicPr>
          <p:cNvPr id="5" name="Bild 32"/>
          <p:cNvPicPr/>
          <p:nvPr/>
        </p:nvPicPr>
        <p:blipFill>
          <a:blip r:embed="rId16"/>
          <a:stretch/>
        </p:blipFill>
        <p:spPr>
          <a:xfrm>
            <a:off x="8708760" y="6598800"/>
            <a:ext cx="348840" cy="258840"/>
          </a:xfrm>
          <a:prstGeom prst="rect">
            <a:avLst/>
          </a:prstGeom>
          <a:ln>
            <a:noFill/>
          </a:ln>
        </p:spPr>
      </p:pic>
      <p:pic>
        <p:nvPicPr>
          <p:cNvPr id="6" name="Picture 18"/>
          <p:cNvPicPr/>
          <p:nvPr/>
        </p:nvPicPr>
        <p:blipFill>
          <a:blip r:embed="rId17"/>
          <a:stretch/>
        </p:blipFill>
        <p:spPr>
          <a:xfrm>
            <a:off x="7460640" y="33480"/>
            <a:ext cx="1651320" cy="446400"/>
          </a:xfrm>
          <a:prstGeom prst="rect">
            <a:avLst/>
          </a:prstGeom>
          <a:ln>
            <a:noFill/>
          </a:ln>
        </p:spPr>
      </p:pic>
      <p:pic>
        <p:nvPicPr>
          <p:cNvPr id="7" name="Picture 19"/>
          <p:cNvPicPr/>
          <p:nvPr/>
        </p:nvPicPr>
        <p:blipFill>
          <a:blip r:embed="rId18"/>
          <a:srcRect b="23874"/>
          <a:stretch/>
        </p:blipFill>
        <p:spPr>
          <a:xfrm>
            <a:off x="7741440" y="507960"/>
            <a:ext cx="966960" cy="311760"/>
          </a:xfrm>
          <a:prstGeom prst="rect">
            <a:avLst/>
          </a:prstGeom>
          <a:ln>
            <a:noFill/>
          </a:ln>
        </p:spPr>
      </p:pic>
      <p:pic>
        <p:nvPicPr>
          <p:cNvPr id="8" name="Grafik 10"/>
          <p:cNvPicPr/>
          <p:nvPr/>
        </p:nvPicPr>
        <p:blipFill>
          <a:blip r:embed="rId19"/>
          <a:stretch/>
        </p:blipFill>
        <p:spPr>
          <a:xfrm>
            <a:off x="31680" y="33480"/>
            <a:ext cx="425520" cy="85392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618840" y="235800"/>
            <a:ext cx="6301440" cy="384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e-DE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618840" y="609480"/>
            <a:ext cx="5081760" cy="336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CustomShape 3"/>
          <p:cNvSpPr/>
          <p:nvPr/>
        </p:nvSpPr>
        <p:spPr>
          <a:xfrm>
            <a:off x="2378160" y="2938680"/>
            <a:ext cx="4755960" cy="173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de-DE" sz="5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Action Items</a:t>
            </a:r>
            <a:endParaRPr lang="de-DE" sz="5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b="33908"/>
          <a:stretch/>
        </p:blipFill>
        <p:spPr>
          <a:xfrm>
            <a:off x="25759" y="1104832"/>
            <a:ext cx="9118241" cy="5314256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2651760" y="1867241"/>
            <a:ext cx="6336792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Negotiation</a:t>
            </a: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ongoing</a:t>
            </a: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one</a:t>
            </a: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 open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issue</a:t>
            </a:r>
            <a:endParaRPr lang="de-DE" sz="16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651760" y="2222268"/>
            <a:ext cx="6336792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Delays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discussed</a:t>
            </a: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with</a:t>
            </a: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 ESS,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have</a:t>
            </a: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been</a:t>
            </a:r>
            <a:r>
              <a:rPr lang="de-DE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e-DE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accepted</a:t>
            </a:r>
            <a:endParaRPr lang="de-DE" sz="16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Rechteck 5">
            <a:extLst>
              <a:ext uri="{FF2B5EF4-FFF2-40B4-BE49-F238E27FC236}">
                <a16:creationId xmlns:a16="http://schemas.microsoft.com/office/drawing/2014/main" id="{5E89C1D7-AF64-A24F-AEC3-5A8020B373C9}"/>
              </a:ext>
            </a:extLst>
          </p:cNvPr>
          <p:cNvSpPr/>
          <p:nvPr/>
        </p:nvSpPr>
        <p:spPr>
          <a:xfrm>
            <a:off x="2651760" y="2915850"/>
            <a:ext cx="6336792" cy="52322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4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 panose="020F0302020204030204" pitchFamily="34" charset="0"/>
                <a:cs typeface="Calibri Light" panose="020F0302020204030204" pitchFamily="34" charset="0"/>
              </a:rPr>
              <a:t>Stuart plans to establish the common electrical project to help teams with in cave electrical installations – BEER will probably not join</a:t>
            </a:r>
          </a:p>
        </p:txBody>
      </p:sp>
    </p:spTree>
    <p:extLst>
      <p:ext uri="{BB962C8B-B14F-4D97-AF65-F5344CB8AC3E}">
        <p14:creationId xmlns:p14="http://schemas.microsoft.com/office/powerpoint/2010/main" val="49013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t="66223"/>
          <a:stretch/>
        </p:blipFill>
        <p:spPr>
          <a:xfrm>
            <a:off x="87866" y="1133856"/>
            <a:ext cx="8994993" cy="2679192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21" y="3682897"/>
            <a:ext cx="8994993" cy="3268743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2651760" y="1483060"/>
            <a:ext cx="6291072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Discussion/Exchange regarding data-protocol for read-out started</a:t>
            </a:r>
            <a:endParaRPr lang="en-GB" sz="16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2683764" y="3742837"/>
            <a:ext cx="6259068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STRESS-SPEC like collimation</a:t>
            </a:r>
            <a:endParaRPr lang="en-GB" sz="16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2683764" y="4105472"/>
            <a:ext cx="6259068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Alignment </a:t>
            </a:r>
            <a:r>
              <a:rPr lang="en-GB" sz="1600" b="1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tbd</a:t>
            </a:r>
            <a:r>
              <a:rPr lang="en-GB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, most likely based on system presented by M. Guthrie</a:t>
            </a:r>
            <a:endParaRPr lang="en-GB" sz="16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683764" y="2413701"/>
            <a:ext cx="6227064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Advertisement for Data scientist in preparation</a:t>
            </a:r>
            <a:endParaRPr lang="en-GB" sz="16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0" name="Rechteck 7">
            <a:extLst>
              <a:ext uri="{FF2B5EF4-FFF2-40B4-BE49-F238E27FC236}">
                <a16:creationId xmlns:a16="http://schemas.microsoft.com/office/drawing/2014/main" id="{BC4BAFB2-EAE4-D846-9D5E-7A2058DB3254}"/>
              </a:ext>
            </a:extLst>
          </p:cNvPr>
          <p:cNvSpPr/>
          <p:nvPr/>
        </p:nvSpPr>
        <p:spPr>
          <a:xfrm>
            <a:off x="2651760" y="5193022"/>
            <a:ext cx="6291072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b="1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BEER team officially joined the common shielding project in December </a:t>
            </a:r>
            <a:endParaRPr lang="en-GB" sz="16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229679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78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DejaVu Sans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Miriam Hamann</dc:creator>
  <dc:description/>
  <cp:lastModifiedBy> </cp:lastModifiedBy>
  <cp:revision>289</cp:revision>
  <dcterms:created xsi:type="dcterms:W3CDTF">2018-01-25T13:28:18Z</dcterms:created>
  <dcterms:modified xsi:type="dcterms:W3CDTF">2020-04-21T17:49:52Z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Bildschirmpräsentation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