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0"/>
  </p:notesMasterIdLst>
  <p:sldIdLst>
    <p:sldId id="349" r:id="rId3"/>
    <p:sldId id="350" r:id="rId4"/>
    <p:sldId id="351" r:id="rId5"/>
    <p:sldId id="352" r:id="rId6"/>
    <p:sldId id="355" r:id="rId7"/>
    <p:sldId id="354" r:id="rId8"/>
    <p:sldId id="356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0DD"/>
    <a:srgbClr val="D9D9D9"/>
    <a:srgbClr val="BFBFBF"/>
    <a:srgbClr val="1E9FDB"/>
    <a:srgbClr val="76D6FF"/>
    <a:srgbClr val="0094CA"/>
    <a:srgbClr val="13A1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0" autoAdjust="0"/>
    <p:restoredTop sz="93243" autoAdjust="0"/>
  </p:normalViewPr>
  <p:slideViewPr>
    <p:cSldViewPr>
      <p:cViewPr>
        <p:scale>
          <a:sx n="125" d="100"/>
          <a:sy n="125" d="100"/>
        </p:scale>
        <p:origin x="1176" y="960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15/10/2019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15/10/2019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display/~thomasgrandsaert/CATIA+MACROS?preview=/292185341/292185587/searchForPartsWithName.t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display/~thomasgrandsaert/CATIA+MACROS?preview=/292185341/292185370/macroMain.tx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luence.esss.lu.se/display/~thomasgrandsaert/CATIA+MACROS?preview=/292185341/292185371/Utilities.t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 err="1" smtClean="0">
                <a:solidFill>
                  <a:srgbClr val="FFFFFF"/>
                </a:solidFill>
              </a:rPr>
              <a:t>Catia</a:t>
            </a:r>
            <a:r>
              <a:rPr lang="en-GB" sz="4000" b="1" dirty="0" smtClean="0">
                <a:solidFill>
                  <a:srgbClr val="FFFFFF"/>
                </a:solidFill>
              </a:rPr>
              <a:t> Macros for PBI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Thomas Grandsaert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sv-SE" sz="1800" dirty="0" err="1" smtClean="0">
                <a:solidFill>
                  <a:srgbClr val="FFFFFF"/>
                </a:solidFill>
              </a:rPr>
              <a:t>Development</a:t>
            </a:r>
            <a:r>
              <a:rPr lang="sv-SE" sz="1800" dirty="0" smtClean="0">
                <a:solidFill>
                  <a:srgbClr val="FFFFFF"/>
                </a:solidFill>
              </a:rPr>
              <a:t> </a:t>
            </a:r>
            <a:r>
              <a:rPr lang="sv-SE" sz="1800" dirty="0" err="1" smtClean="0">
                <a:solidFill>
                  <a:srgbClr val="FFFFFF"/>
                </a:solidFill>
              </a:rPr>
              <a:t>Engineer</a:t>
            </a:r>
            <a:r>
              <a:rPr lang="sv-SE" sz="1800" dirty="0" smtClean="0">
                <a:solidFill>
                  <a:srgbClr val="FFFFFF"/>
                </a:solidFill>
              </a:rPr>
              <a:t> – MET/</a:t>
            </a:r>
            <a:r>
              <a:rPr lang="sv-SE" sz="1800" dirty="0" err="1" smtClean="0">
                <a:solidFill>
                  <a:srgbClr val="FFFFFF"/>
                </a:solidFill>
              </a:rPr>
              <a:t>Diagnostics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#1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Identifying BLE locations in the ESS EPL model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1603"/>
          <a:stretch/>
        </p:blipFill>
        <p:spPr>
          <a:xfrm>
            <a:off x="381000" y="1543397"/>
            <a:ext cx="5638800" cy="2647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9104"/>
          <a:stretch/>
        </p:blipFill>
        <p:spPr>
          <a:xfrm>
            <a:off x="6400800" y="1543397"/>
            <a:ext cx="5638800" cy="419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1850"/>
          <a:stretch/>
        </p:blipFill>
        <p:spPr>
          <a:xfrm>
            <a:off x="6400800" y="1809003"/>
            <a:ext cx="5638800" cy="4009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138918"/>
            <a:ext cx="2133600" cy="24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#1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Identifying BLE locations in the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514600"/>
            <a:ext cx="9906000" cy="3733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47500" lnSpcReduction="20000"/>
          </a:bodyPr>
          <a:lstStyle/>
          <a:p>
            <a:pPr algn="ctr"/>
            <a:r>
              <a:rPr lang="en-US" sz="8000" dirty="0" smtClean="0">
                <a:solidFill>
                  <a:srgbClr val="13A0DD"/>
                </a:solidFill>
              </a:rPr>
              <a:t>DEMO #1</a:t>
            </a:r>
            <a:endParaRPr lang="en-US" sz="8000" dirty="0" smtClean="0">
              <a:solidFill>
                <a:srgbClr val="13A0DD"/>
              </a:solidFill>
            </a:endParaRPr>
          </a:p>
          <a:p>
            <a:pPr algn="ctr"/>
            <a:endParaRPr lang="en-US" sz="8000" dirty="0">
              <a:solidFill>
                <a:srgbClr val="13A0DD"/>
              </a:solidFill>
            </a:endParaRPr>
          </a:p>
          <a:p>
            <a:pPr algn="ctr"/>
            <a:r>
              <a:rPr lang="en-US" sz="8000" dirty="0" smtClean="0">
                <a:solidFill>
                  <a:srgbClr val="13A0DD"/>
                </a:solidFill>
              </a:rPr>
              <a:t>Function: Search for </a:t>
            </a:r>
            <a:r>
              <a:rPr lang="en-US" sz="8000" b="1" dirty="0" smtClean="0">
                <a:solidFill>
                  <a:srgbClr val="13A0DD"/>
                </a:solidFill>
              </a:rPr>
              <a:t>all parts </a:t>
            </a:r>
            <a:r>
              <a:rPr lang="en-US" sz="8000" dirty="0" smtClean="0">
                <a:solidFill>
                  <a:srgbClr val="13A0DD"/>
                </a:solidFill>
              </a:rPr>
              <a:t>with a </a:t>
            </a:r>
            <a:r>
              <a:rPr lang="en-US" sz="8000" b="1" dirty="0" smtClean="0">
                <a:solidFill>
                  <a:srgbClr val="13A0DD"/>
                </a:solidFill>
              </a:rPr>
              <a:t>specific title </a:t>
            </a:r>
            <a:r>
              <a:rPr lang="en-US" sz="8000" dirty="0" smtClean="0">
                <a:solidFill>
                  <a:srgbClr val="13A0DD"/>
                </a:solidFill>
              </a:rPr>
              <a:t>within an entire </a:t>
            </a:r>
            <a:r>
              <a:rPr lang="en-US" sz="8000" b="1" dirty="0" smtClean="0">
                <a:solidFill>
                  <a:srgbClr val="13A0DD"/>
                </a:solidFill>
              </a:rPr>
              <a:t>assembly tree</a:t>
            </a:r>
          </a:p>
          <a:p>
            <a:pPr algn="ctr"/>
            <a:endParaRPr lang="en-US" sz="8000" b="1" dirty="0">
              <a:solidFill>
                <a:srgbClr val="13A0DD"/>
              </a:solidFill>
            </a:endParaRPr>
          </a:p>
          <a:p>
            <a:pPr algn="ctr"/>
            <a:r>
              <a:rPr lang="en-US" sz="7600" dirty="0">
                <a:solidFill>
                  <a:srgbClr val="13A0DD"/>
                </a:solidFill>
              </a:rPr>
              <a:t>Link to script: </a:t>
            </a:r>
          </a:p>
          <a:p>
            <a:pPr algn="ctr"/>
            <a:r>
              <a:rPr lang="en-US" sz="7600" dirty="0">
                <a:hlinkClick r:id="rId2"/>
              </a:rPr>
              <a:t>script #</a:t>
            </a:r>
            <a:r>
              <a:rPr lang="en-US" sz="7600" dirty="0" smtClean="0">
                <a:hlinkClick r:id="rId2"/>
              </a:rPr>
              <a:t>1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9255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#2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Generating the ESS Skeleton from the ESS BP </a:t>
            </a:r>
            <a:r>
              <a:rPr lang="en-GB" dirty="0" err="1" smtClean="0"/>
              <a:t>Tracewin</a:t>
            </a:r>
            <a:r>
              <a:rPr lang="en-GB" dirty="0" smtClean="0"/>
              <a:t> Lattice</a:t>
            </a:r>
            <a:endParaRPr lang="en-GB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2579"/>
            <a:ext cx="8392083" cy="488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55663"/>
            <a:ext cx="1447800" cy="4780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#2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Generating the ESS Skeleton from the ESS BP </a:t>
            </a:r>
            <a:r>
              <a:rPr lang="en-GB" dirty="0" err="1" smtClean="0"/>
              <a:t>Tracewin</a:t>
            </a:r>
            <a:r>
              <a:rPr lang="en-GB" dirty="0" smtClean="0"/>
              <a:t> Lattice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053933"/>
            <a:ext cx="9906000" cy="3733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47500" lnSpcReduction="20000"/>
          </a:bodyPr>
          <a:lstStyle/>
          <a:p>
            <a:pPr algn="ctr"/>
            <a:r>
              <a:rPr lang="en-US" sz="8000" dirty="0" smtClean="0">
                <a:solidFill>
                  <a:srgbClr val="13A0DD"/>
                </a:solidFill>
              </a:rPr>
              <a:t>DEMO #2</a:t>
            </a:r>
            <a:endParaRPr lang="en-US" sz="8000" dirty="0" smtClean="0">
              <a:solidFill>
                <a:srgbClr val="13A0DD"/>
              </a:solidFill>
            </a:endParaRPr>
          </a:p>
          <a:p>
            <a:pPr algn="ctr"/>
            <a:endParaRPr lang="en-US" sz="8000" dirty="0">
              <a:solidFill>
                <a:srgbClr val="13A0DD"/>
              </a:solidFill>
            </a:endParaRPr>
          </a:p>
          <a:p>
            <a:pPr algn="ctr"/>
            <a:r>
              <a:rPr lang="en-US" sz="8000" dirty="0" smtClean="0">
                <a:solidFill>
                  <a:srgbClr val="13A0DD"/>
                </a:solidFill>
              </a:rPr>
              <a:t>Function: Generate axis systems and design table from excel file (csv)</a:t>
            </a:r>
            <a:endParaRPr lang="en-US" sz="8000" b="1" dirty="0" smtClean="0">
              <a:solidFill>
                <a:srgbClr val="13A0DD"/>
              </a:solidFill>
            </a:endParaRPr>
          </a:p>
          <a:p>
            <a:pPr algn="ctr"/>
            <a:endParaRPr lang="en-US" sz="8000" b="1" dirty="0">
              <a:solidFill>
                <a:srgbClr val="13A0DD"/>
              </a:solidFill>
            </a:endParaRPr>
          </a:p>
          <a:p>
            <a:pPr algn="ctr"/>
            <a:r>
              <a:rPr lang="en-US" sz="7600" dirty="0">
                <a:solidFill>
                  <a:srgbClr val="13A0DD"/>
                </a:solidFill>
              </a:rPr>
              <a:t>Link to </a:t>
            </a:r>
            <a:r>
              <a:rPr lang="en-US" sz="7600" dirty="0" smtClean="0">
                <a:solidFill>
                  <a:srgbClr val="13A0DD"/>
                </a:solidFill>
              </a:rPr>
              <a:t>scripts: </a:t>
            </a:r>
            <a:endParaRPr lang="en-US" sz="7600" dirty="0">
              <a:solidFill>
                <a:srgbClr val="13A0DD"/>
              </a:solidFill>
            </a:endParaRPr>
          </a:p>
          <a:p>
            <a:pPr algn="ctr"/>
            <a:r>
              <a:rPr lang="en-US" sz="7600" dirty="0">
                <a:hlinkClick r:id="rId3"/>
              </a:rPr>
              <a:t>script #</a:t>
            </a:r>
            <a:r>
              <a:rPr lang="en-US" sz="7600" dirty="0" smtClean="0">
                <a:hlinkClick r:id="rId3"/>
              </a:rPr>
              <a:t>1</a:t>
            </a:r>
            <a:endParaRPr lang="en-US" sz="7600" dirty="0"/>
          </a:p>
          <a:p>
            <a:pPr algn="ctr"/>
            <a:r>
              <a:rPr lang="en-US" sz="7600" dirty="0">
                <a:hlinkClick r:id="rId4"/>
              </a:rPr>
              <a:t>script </a:t>
            </a:r>
            <a:r>
              <a:rPr lang="en-US" sz="7600" dirty="0" smtClean="0">
                <a:hlinkClick r:id="rId4"/>
              </a:rPr>
              <a:t>#2</a:t>
            </a:r>
            <a:endParaRPr lang="en-US" sz="7600" dirty="0" smtClean="0"/>
          </a:p>
          <a:p>
            <a:pPr algn="ctr"/>
            <a:endParaRPr lang="en-US" sz="7600" dirty="0"/>
          </a:p>
        </p:txBody>
      </p:sp>
      <p:sp>
        <p:nvSpPr>
          <p:cNvPr id="3" name="TextBox 2"/>
          <p:cNvSpPr txBox="1"/>
          <p:nvPr/>
        </p:nvSpPr>
        <p:spPr>
          <a:xfrm rot="1282428">
            <a:off x="1263653" y="4727399"/>
            <a:ext cx="2326640" cy="11430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Note: names must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be the same in </a:t>
            </a:r>
            <a:r>
              <a:rPr lang="en-US" sz="2000" b="1" dirty="0" err="1" smtClean="0">
                <a:solidFill>
                  <a:srgbClr val="FF0000"/>
                </a:solidFill>
              </a:rPr>
              <a:t>Catia</a:t>
            </a:r>
            <a:r>
              <a:rPr lang="en-US" sz="2000" b="1" dirty="0" smtClean="0">
                <a:solidFill>
                  <a:srgbClr val="FF0000"/>
                </a:solidFill>
              </a:rPr>
              <a:t> VBA!</a:t>
            </a:r>
          </a:p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#2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Generating the ESS Skeleton from the ESS BP </a:t>
            </a:r>
            <a:r>
              <a:rPr lang="en-GB" dirty="0" err="1" smtClean="0"/>
              <a:t>Tracewin</a:t>
            </a:r>
            <a:r>
              <a:rPr lang="en-GB" dirty="0" smtClean="0"/>
              <a:t> Lattice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8" y="1600200"/>
            <a:ext cx="3124200" cy="50000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14600"/>
            <a:ext cx="8458200" cy="3276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300" y="2079810"/>
            <a:ext cx="9906000" cy="3733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dirty="0" smtClean="0">
                <a:solidFill>
                  <a:srgbClr val="13A0DD"/>
                </a:solidFill>
              </a:rPr>
              <a:t>ESS-0485335 – Approved 12/12/2018</a:t>
            </a:r>
            <a:endParaRPr lang="en-US" dirty="0">
              <a:solidFill>
                <a:srgbClr val="13A0DD"/>
              </a:solidFill>
            </a:endParaRPr>
          </a:p>
          <a:p>
            <a:pPr algn="ctr"/>
            <a:r>
              <a:rPr lang="en-US" sz="8000" dirty="0"/>
              <a:t/>
            </a:r>
            <a:br>
              <a:rPr lang="en-US" sz="8000" dirty="0"/>
            </a:b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35251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Questions/Finale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2438400"/>
            <a:ext cx="9906000" cy="3733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7200" dirty="0" smtClean="0">
                <a:solidFill>
                  <a:srgbClr val="13A0DD"/>
                </a:solidFill>
              </a:rPr>
              <a:t>Thank you!</a:t>
            </a:r>
          </a:p>
          <a:p>
            <a:pPr algn="ctr"/>
            <a:r>
              <a:rPr lang="en-US" sz="7200" dirty="0" smtClean="0">
                <a:solidFill>
                  <a:srgbClr val="13A0DD"/>
                </a:solidFill>
              </a:rPr>
              <a:t>^^;</a:t>
            </a:r>
            <a:endParaRPr lang="en-US" sz="7200" dirty="0">
              <a:solidFill>
                <a:srgbClr val="13A0DD"/>
              </a:solidFill>
            </a:endParaRPr>
          </a:p>
          <a:p>
            <a:pPr algn="ctr"/>
            <a:r>
              <a:rPr lang="en-US" sz="8000" dirty="0"/>
              <a:t/>
            </a:r>
            <a:br>
              <a:rPr lang="en-US" sz="8000" dirty="0"/>
            </a:b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23748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49</TotalTime>
  <Words>152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Office-tema</vt:lpstr>
      <vt:lpstr>2_Anpassad formgivning</vt:lpstr>
      <vt:lpstr>Catia Macros for PBI</vt:lpstr>
      <vt:lpstr>Problem #1</vt:lpstr>
      <vt:lpstr>Demo #1</vt:lpstr>
      <vt:lpstr>Problem #2</vt:lpstr>
      <vt:lpstr>Demo #2</vt:lpstr>
      <vt:lpstr>Problem #2</vt:lpstr>
      <vt:lpstr>Questions/Finale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Catia Macros for PBI</dc:title>
  <dc:creator>Thomas Grandsaert</dc:creator>
  <cp:lastModifiedBy>Thomas Grandsaert</cp:lastModifiedBy>
  <cp:revision>9</cp:revision>
  <dcterms:created xsi:type="dcterms:W3CDTF">2019-10-15T12:22:40Z</dcterms:created>
  <dcterms:modified xsi:type="dcterms:W3CDTF">2019-10-15T13:12:27Z</dcterms:modified>
</cp:coreProperties>
</file>