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4"/>
  </p:notesMasterIdLst>
  <p:handoutMasterIdLst>
    <p:handoutMasterId r:id="rId5"/>
  </p:handoutMasterIdLst>
  <p:sldIdLst>
    <p:sldId id="381" r:id="rId3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9518" autoAdjust="0"/>
  </p:normalViewPr>
  <p:slideViewPr>
    <p:cSldViewPr snapToGrid="0" snapToObjects="1">
      <p:cViewPr>
        <p:scale>
          <a:sx n="150" d="100"/>
          <a:sy n="150" d="100"/>
        </p:scale>
        <p:origin x="-392" y="40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12/12/13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12/12/13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12/12/13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12/12/13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A. </a:t>
            </a:r>
            <a:r>
              <a:rPr lang="en-US" sz="2400" smtClean="0"/>
              <a:t>Jansson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 fontScale="85000" lnSpcReduction="10000"/>
          </a:bodyPr>
          <a:lstStyle/>
          <a:p>
            <a:r>
              <a:rPr lang="en-US" sz="2400" u="sng" dirty="0" smtClean="0"/>
              <a:t>Recommendation </a:t>
            </a:r>
            <a:r>
              <a:rPr lang="en-US" sz="2400" dirty="0" smtClean="0"/>
              <a:t>: </a:t>
            </a:r>
          </a:p>
          <a:p>
            <a:r>
              <a:rPr lang="en-US" sz="2400" dirty="0" smtClean="0"/>
              <a:t>”Integrate </a:t>
            </a:r>
            <a:r>
              <a:rPr lang="en-US" sz="2400" dirty="0"/>
              <a:t>utilities into reliability/availability studies” </a:t>
            </a:r>
            <a:endParaRPr lang="en-US" sz="2400" dirty="0" smtClean="0"/>
          </a:p>
          <a:p>
            <a:r>
              <a:rPr lang="en-US" sz="2400" u="sng" dirty="0" smtClean="0"/>
              <a:t>Approach:  </a:t>
            </a:r>
          </a:p>
          <a:p>
            <a:r>
              <a:rPr lang="en-US" sz="2400" dirty="0" smtClean="0"/>
              <a:t>This </a:t>
            </a:r>
            <a:r>
              <a:rPr lang="en-US" sz="2400" dirty="0" smtClean="0"/>
              <a:t>is an action for the XFWG on reliability/</a:t>
            </a:r>
            <a:r>
              <a:rPr lang="en-US" sz="2400" dirty="0" smtClean="0"/>
              <a:t>availability</a:t>
            </a:r>
            <a:r>
              <a:rPr lang="en-US" sz="2400" dirty="0"/>
              <a:t>.</a:t>
            </a:r>
            <a:r>
              <a:rPr lang="en-US" sz="2400" dirty="0" smtClean="0"/>
              <a:t> Utilities </a:t>
            </a:r>
            <a:r>
              <a:rPr lang="en-US" sz="2400" dirty="0" smtClean="0"/>
              <a:t>are in CF.</a:t>
            </a:r>
          </a:p>
          <a:p>
            <a:r>
              <a:rPr lang="en-US" sz="2400" dirty="0" smtClean="0"/>
              <a:t>CF was included in the XFWG shortly before the annual review.</a:t>
            </a:r>
          </a:p>
          <a:p>
            <a:r>
              <a:rPr lang="en-US" sz="2400" dirty="0" smtClean="0"/>
              <a:t>A target for CF reliability/availability exists, but need to be refined. CF has been asked to provide feedback on the </a:t>
            </a:r>
            <a:r>
              <a:rPr lang="en-US" sz="2400" dirty="0" smtClean="0"/>
              <a:t>target (by January 2014), </a:t>
            </a:r>
            <a:r>
              <a:rPr lang="en-US" sz="2400" dirty="0" smtClean="0"/>
              <a:t>and also clarify what they consider to be a failure (note a small voltage droop may cause long downtimes if it trips vital equipment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r>
              <a:rPr lang="en-US" sz="2400" dirty="0" smtClean="0"/>
              <a:t>This </a:t>
            </a:r>
            <a:r>
              <a:rPr lang="en-US" sz="2400" dirty="0" smtClean="0"/>
              <a:t>may</a:t>
            </a:r>
            <a:r>
              <a:rPr lang="en-US" sz="2400" dirty="0" smtClean="0"/>
              <a:t> lead </a:t>
            </a:r>
            <a:r>
              <a:rPr lang="en-US" sz="2400" dirty="0" smtClean="0"/>
              <a:t>to </a:t>
            </a:r>
            <a:r>
              <a:rPr lang="en-US" sz="2400" dirty="0" smtClean="0"/>
              <a:t>requirements</a:t>
            </a:r>
            <a:r>
              <a:rPr lang="en-US" sz="2400" dirty="0" smtClean="0"/>
              <a:t> </a:t>
            </a:r>
            <a:r>
              <a:rPr lang="en-US" sz="2400" dirty="0" smtClean="0"/>
              <a:t>on sensitivity of equipment to </a:t>
            </a:r>
            <a:r>
              <a:rPr lang="en-US" sz="2400" dirty="0" smtClean="0"/>
              <a:t>e.g. line </a:t>
            </a:r>
            <a:r>
              <a:rPr lang="en-US" sz="2400" dirty="0" smtClean="0"/>
              <a:t>disturbances (connected to e.g. UPS question, for which there is a coordinating activity ongoing</a:t>
            </a:r>
            <a:r>
              <a:rPr lang="en-US" sz="2400" dirty="0" smtClean="0"/>
              <a:t>). Spring 2014.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2353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23346</TotalTime>
  <Words>137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Office-tema</vt:lpstr>
      <vt:lpstr>Anpassad formgivning</vt:lpstr>
      <vt:lpstr>Recommendation Response Plan A. Jansson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ESS User</cp:lastModifiedBy>
  <cp:revision>342</cp:revision>
  <cp:lastPrinted>2013-12-05T12:33:18Z</cp:lastPrinted>
  <dcterms:created xsi:type="dcterms:W3CDTF">2013-09-21T18:00:17Z</dcterms:created>
  <dcterms:modified xsi:type="dcterms:W3CDTF">2013-12-12T08:06:43Z</dcterms:modified>
</cp:coreProperties>
</file>