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4"/>
  </p:notesMasterIdLst>
  <p:handoutMasterIdLst>
    <p:handoutMasterId r:id="rId5"/>
  </p:handoutMasterIdLst>
  <p:sldIdLst>
    <p:sldId id="381" r:id="rId3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9518" autoAdjust="0"/>
  </p:normalViewPr>
  <p:slideViewPr>
    <p:cSldViewPr snapToGrid="0" snapToObjects="1">
      <p:cViewPr>
        <p:scale>
          <a:sx n="150" d="100"/>
          <a:sy n="150" d="100"/>
        </p:scale>
        <p:origin x="-392" y="2568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12/12/13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12/12/13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12/12/13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12/12/13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12/12/13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12/12/13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12/12/13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A. </a:t>
            </a:r>
            <a:r>
              <a:rPr lang="en-US" sz="2400" smtClean="0"/>
              <a:t>Jansson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Recommendation </a:t>
            </a:r>
            <a:r>
              <a:rPr lang="en-US" sz="2400" dirty="0" smtClean="0"/>
              <a:t>: </a:t>
            </a:r>
          </a:p>
          <a:p>
            <a:r>
              <a:rPr lang="en-US" sz="2400" dirty="0"/>
              <a:t>” </a:t>
            </a:r>
            <a:r>
              <a:rPr lang="en-US" sz="2400" dirty="0" err="1"/>
              <a:t>Analyse</a:t>
            </a:r>
            <a:r>
              <a:rPr lang="en-US" sz="2400" dirty="0"/>
              <a:t> and develop IKC potential for beam </a:t>
            </a:r>
            <a:r>
              <a:rPr lang="en-US" sz="2400" dirty="0" smtClean="0"/>
              <a:t>instrumentation” </a:t>
            </a:r>
          </a:p>
          <a:p>
            <a:r>
              <a:rPr lang="en-US" sz="2400" u="sng" dirty="0" smtClean="0"/>
              <a:t>Approach/Plan:  </a:t>
            </a:r>
          </a:p>
          <a:p>
            <a:r>
              <a:rPr lang="en-US" sz="2400" dirty="0" smtClean="0"/>
              <a:t>Contact </a:t>
            </a:r>
            <a:r>
              <a:rPr lang="en-US" sz="2400" dirty="0"/>
              <a:t>potential in-kind partners (initial contacts already made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Determine suitable areas of in-kind contribution for each potential partner (partially </a:t>
            </a:r>
            <a:r>
              <a:rPr lang="en-US" sz="2400" dirty="0" smtClean="0"/>
              <a:t>done, continuing)</a:t>
            </a:r>
            <a:endParaRPr lang="en-US" sz="2400" dirty="0" smtClean="0"/>
          </a:p>
          <a:p>
            <a:r>
              <a:rPr lang="en-US" sz="2400" dirty="0" smtClean="0"/>
              <a:t>In-</a:t>
            </a:r>
            <a:r>
              <a:rPr lang="en-US" sz="2400" dirty="0" smtClean="0"/>
              <a:t>person meetings with each potential partner to discuss details </a:t>
            </a:r>
            <a:r>
              <a:rPr lang="en-US" sz="2400" dirty="0" smtClean="0"/>
              <a:t>(by </a:t>
            </a:r>
            <a:r>
              <a:rPr lang="en-US" sz="2400" dirty="0" err="1" smtClean="0"/>
              <a:t>feb</a:t>
            </a:r>
            <a:r>
              <a:rPr lang="en-US" sz="2400" dirty="0" smtClean="0"/>
              <a:t> 2014)</a:t>
            </a:r>
            <a:endParaRPr lang="en-US" sz="2400" dirty="0" smtClean="0"/>
          </a:p>
          <a:p>
            <a:r>
              <a:rPr lang="en-US" sz="2400" dirty="0" smtClean="0"/>
              <a:t>Formalize verbal agreements as </a:t>
            </a:r>
            <a:r>
              <a:rPr lang="en-US" sz="2400" dirty="0" smtClean="0"/>
              <a:t>required (e.g. LEBT by march).</a:t>
            </a:r>
            <a:endParaRPr lang="en-US" sz="2400" dirty="0" smtClean="0"/>
          </a:p>
          <a:p>
            <a:r>
              <a:rPr lang="en-US" sz="2400" dirty="0" smtClean="0"/>
              <a:t>Integrate into Primavera </a:t>
            </a:r>
            <a:r>
              <a:rPr lang="en-US" sz="2400" dirty="0" smtClean="0"/>
              <a:t>plan (by April, ongoing </a:t>
            </a:r>
            <a:r>
              <a:rPr lang="en-US" sz="2400" smtClean="0"/>
              <a:t>as needed)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192353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23348</TotalTime>
  <Words>91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Office-tema</vt:lpstr>
      <vt:lpstr>Anpassad formgivning</vt:lpstr>
      <vt:lpstr>Recommendation Response Plan A. Jansson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ESS User</cp:lastModifiedBy>
  <cp:revision>344</cp:revision>
  <cp:lastPrinted>2013-12-05T12:33:18Z</cp:lastPrinted>
  <dcterms:created xsi:type="dcterms:W3CDTF">2013-09-21T18:00:17Z</dcterms:created>
  <dcterms:modified xsi:type="dcterms:W3CDTF">2013-12-12T08:03:27Z</dcterms:modified>
</cp:coreProperties>
</file>