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  <p:sldMasterId id="2147483662" r:id="rId2"/>
  </p:sldMasterIdLst>
  <p:notesMasterIdLst>
    <p:notesMasterId r:id="rId5"/>
  </p:notesMasterIdLst>
  <p:handoutMasterIdLst>
    <p:handoutMasterId r:id="rId6"/>
  </p:handoutMasterIdLst>
  <p:sldIdLst>
    <p:sldId id="381" r:id="rId3"/>
    <p:sldId id="467" r:id="rId4"/>
  </p:sldIdLst>
  <p:sldSz cx="9144000" cy="6858000" type="screen4x3"/>
  <p:notesSz cx="6858000" cy="9144000"/>
  <p:defaultTextStyle>
    <a:defPPr>
      <a:defRPr lang="sv-SE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00E100"/>
    <a:srgbClr val="FF7D00"/>
    <a:srgbClr val="0094C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36" autoAdjust="0"/>
    <p:restoredTop sz="99518" autoAdjust="0"/>
  </p:normalViewPr>
  <p:slideViewPr>
    <p:cSldViewPr snapToGrid="0" snapToObjects="1">
      <p:cViewPr>
        <p:scale>
          <a:sx n="150" d="100"/>
          <a:sy n="150" d="100"/>
        </p:scale>
        <p:origin x="-400" y="-96"/>
      </p:cViewPr>
      <p:guideLst>
        <p:guide orient="horz" pos="1232"/>
        <p:guide orient="horz" pos="908"/>
        <p:guide pos="49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notesMaster" Target="notesMasters/notesMaster1.xml"/><Relationship Id="rId6" Type="http://schemas.openxmlformats.org/officeDocument/2006/relationships/handoutMaster" Target="handoutMasters/handoutMaster1.xml"/><Relationship Id="rId7" Type="http://schemas.openxmlformats.org/officeDocument/2006/relationships/printerSettings" Target="printerSettings/printerSettings1.bin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5A3AE58-0CB7-2B49-BC2B-99543F812727}" type="datetimeFigureOut">
              <a:rPr lang="sv-SE" smtClean="0"/>
              <a:t>10-12-13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600A657-9475-004C-BDED-BB6C61EC949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56410452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4441830-0E87-9D46-A15F-C0C0B780FA23}" type="datetimeFigureOut">
              <a:rPr lang="sv-SE" smtClean="0"/>
              <a:t>10-12-13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DE0035E-6164-C447-BCFF-46EC70F7402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29421225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bil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593512" y="-1"/>
            <a:ext cx="5762624" cy="1441451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cxnSp>
        <p:nvCxnSpPr>
          <p:cNvPr id="3" name="Rak 7"/>
          <p:cNvCxnSpPr/>
          <p:nvPr userDrawn="1"/>
        </p:nvCxnSpPr>
        <p:spPr>
          <a:xfrm>
            <a:off x="-326073" y="1452399"/>
            <a:ext cx="9696394" cy="0"/>
          </a:xfrm>
          <a:prstGeom prst="line">
            <a:avLst/>
          </a:prstGeom>
          <a:ln w="6350"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563843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AB6FA8-2747-8B48-B875-7188D7D52357}" type="datetime1">
              <a:rPr lang="sv-SE" smtClean="0"/>
              <a:t>10-12-13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C62C7-F79B-CD4A-A5DF-5683BBEC4A6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325847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8581D5-AA54-714D-95DB-FC2D521B139D}" type="datetime1">
              <a:rPr lang="sv-SE" smtClean="0"/>
              <a:t>10-12-13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C62C7-F79B-CD4A-A5DF-5683BBEC4A6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70410133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87EBA-003E-894C-98C0-8C1EF1E9C0CE}" type="datetime1">
              <a:rPr lang="sv-SE" smtClean="0"/>
              <a:t>10-12-13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C62C7-F79B-CD4A-A5DF-5683BBEC4A65}" type="slidenum">
              <a:rPr lang="sv-SE" smtClean="0"/>
              <a:t>‹#›</a:t>
            </a:fld>
            <a:endParaRPr lang="sv-SE"/>
          </a:p>
        </p:txBody>
      </p:sp>
      <p:cxnSp>
        <p:nvCxnSpPr>
          <p:cNvPr id="8" name="Rak 7"/>
          <p:cNvCxnSpPr/>
          <p:nvPr userDrawn="1"/>
        </p:nvCxnSpPr>
        <p:spPr>
          <a:xfrm>
            <a:off x="-326073" y="1452399"/>
            <a:ext cx="9696394" cy="0"/>
          </a:xfrm>
          <a:prstGeom prst="line">
            <a:avLst/>
          </a:prstGeom>
          <a:ln w="6350"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716528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F401DC-9CB6-C94C-A035-AE4D557374BC}" type="datetime1">
              <a:rPr lang="sv-SE" smtClean="0"/>
              <a:t>10-12-13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C62C7-F79B-CD4A-A5DF-5683BBEC4A6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03345890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BB0AE-5A3A-F04D-A9F3-EAE846CBBB6B}" type="datetime1">
              <a:rPr lang="sv-SE" smtClean="0"/>
              <a:t>10-12-13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C62C7-F79B-CD4A-A5DF-5683BBEC4A6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5023728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äng">
    <p:bg>
      <p:bgPr>
        <a:solidFill>
          <a:srgbClr val="0094C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/>
          <p:cNvSpPr/>
          <p:nvPr userDrawn="1"/>
        </p:nvSpPr>
        <p:spPr>
          <a:xfrm>
            <a:off x="0" y="0"/>
            <a:ext cx="9144000" cy="1682749"/>
          </a:xfrm>
          <a:prstGeom prst="rect">
            <a:avLst/>
          </a:prstGeom>
          <a:solidFill>
            <a:schemeClr val="bg1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solidFill>
                <a:srgbClr val="0094CA"/>
              </a:solidFill>
            </a:endParaRPr>
          </a:p>
        </p:txBody>
      </p:sp>
      <p:pic>
        <p:nvPicPr>
          <p:cNvPr id="11" name="Bildobjekt 10" descr="ESS-logga-blå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02756" y="362809"/>
            <a:ext cx="1728000" cy="924480"/>
          </a:xfrm>
          <a:prstGeom prst="rect">
            <a:avLst/>
          </a:prstGeom>
        </p:spPr>
      </p:pic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smtClean="0"/>
              <a:t>Klicka här för att ändra format på underrubrik i bakgrunden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79773-FC84-AC4D-9D28-F5B786E3C95F}" type="datetime1">
              <a:rPr lang="sv-SE" smtClean="0"/>
              <a:t>10-12-13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C62C7-F79B-CD4A-A5DF-5683BBEC4A65}" type="slidenum">
              <a:rPr lang="sv-SE" smtClean="0"/>
              <a:t>‹#›</a:t>
            </a:fld>
            <a:endParaRPr lang="sv-SE"/>
          </a:p>
        </p:txBody>
      </p:sp>
      <p:sp>
        <p:nvSpPr>
          <p:cNvPr id="9" name="Rubrik 1"/>
          <p:cNvSpPr>
            <a:spLocks noGrp="1"/>
          </p:cNvSpPr>
          <p:nvPr>
            <p:ph type="ctrTitle"/>
          </p:nvPr>
        </p:nvSpPr>
        <p:spPr>
          <a:xfrm>
            <a:off x="622138" y="130718"/>
            <a:ext cx="6290083" cy="1470025"/>
          </a:xfrm>
          <a:prstGeom prst="rect">
            <a:avLst/>
          </a:prstGeom>
          <a:noFill/>
        </p:spPr>
        <p:txBody>
          <a:bodyPr>
            <a:normAutofit/>
          </a:bodyPr>
          <a:lstStyle>
            <a:lvl1pPr algn="l">
              <a:defRPr sz="4000">
                <a:solidFill>
                  <a:srgbClr val="0094CA"/>
                </a:solidFill>
              </a:defRPr>
            </a:lvl1pPr>
          </a:lstStyle>
          <a:p>
            <a:r>
              <a:rPr lang="sv-SE" dirty="0" smtClean="0"/>
              <a:t>Klicka här för att ändra format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36175364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smtClean="0"/>
              <a:t>Klicka här för att ändra format på underrubrik i bakgrunden</a:t>
            </a:r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8709828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A9B50-EEBF-444C-B824-2C0A43D21C29}" type="datetime1">
              <a:rPr lang="sv-SE" smtClean="0"/>
              <a:t>10-12-13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797C7-3D02-2A4F-97AD-9EB2A99A67F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10480990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1D6AF-D5AE-CB4F-87B1-135CD6BE978E}" type="datetime1">
              <a:rPr lang="sv-SE" smtClean="0"/>
              <a:t>10-12-13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797C7-3D02-2A4F-97AD-9EB2A99A67F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8933411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223AFD-4241-5943-8971-1E78BBFD6498}" type="datetime1">
              <a:rPr lang="sv-SE" smtClean="0"/>
              <a:t>10-12-13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797C7-3D02-2A4F-97AD-9EB2A99A67F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961081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Rubrikbild text">
    <p:bg>
      <p:bgPr>
        <a:solidFill>
          <a:srgbClr val="0094C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nderrubrik 2"/>
          <p:cNvSpPr>
            <a:spLocks noGrp="1"/>
          </p:cNvSpPr>
          <p:nvPr>
            <p:ph type="subTitle" idx="1"/>
          </p:nvPr>
        </p:nvSpPr>
        <p:spPr>
          <a:xfrm>
            <a:off x="593513" y="1955801"/>
            <a:ext cx="4766944" cy="3780620"/>
          </a:xfrm>
        </p:spPr>
        <p:txBody>
          <a:bodyPr lIns="0" tIns="0" rIns="0" bIns="0">
            <a:noAutofit/>
          </a:bodyPr>
          <a:lstStyle>
            <a:lvl1pPr marL="342900" indent="-342900" algn="l">
              <a:lnSpc>
                <a:spcPct val="90000"/>
              </a:lnSpc>
              <a:buFont typeface="Arial"/>
              <a:buChar char="•"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dirty="0" smtClean="0"/>
              <a:t>Klicka här för att ändra format på underrubrik i bakgrunden</a:t>
            </a:r>
            <a:endParaRPr lang="sv-SE" dirty="0"/>
          </a:p>
        </p:txBody>
      </p:sp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593512" y="-1"/>
            <a:ext cx="5762624" cy="1441451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6" name="Rektangel med rundade hörn 5"/>
          <p:cNvSpPr/>
          <p:nvPr userDrawn="1"/>
        </p:nvSpPr>
        <p:spPr>
          <a:xfrm>
            <a:off x="6205857" y="1955801"/>
            <a:ext cx="2479040" cy="2479040"/>
          </a:xfrm>
          <a:prstGeom prst="roundRect">
            <a:avLst/>
          </a:prstGeom>
          <a:noFill/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cxnSp>
        <p:nvCxnSpPr>
          <p:cNvPr id="7" name="Rak 5"/>
          <p:cNvCxnSpPr/>
          <p:nvPr userDrawn="1"/>
        </p:nvCxnSpPr>
        <p:spPr>
          <a:xfrm>
            <a:off x="-326073" y="1452399"/>
            <a:ext cx="9696394" cy="0"/>
          </a:xfrm>
          <a:prstGeom prst="line">
            <a:avLst/>
          </a:prstGeom>
          <a:ln w="6350"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0113729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35B3EA-4F05-F94F-97FA-8B911338AD11}" type="datetime1">
              <a:rPr lang="sv-SE" smtClean="0"/>
              <a:t>10-12-13</a:t>
            </a:fld>
            <a:endParaRPr lang="sv-SE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797C7-3D02-2A4F-97AD-9EB2A99A67F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92633873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1856E0-8F8D-C941-8AB5-18592FC9E816}" type="datetime1">
              <a:rPr lang="sv-SE" smtClean="0"/>
              <a:t>10-12-13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797C7-3D02-2A4F-97AD-9EB2A99A67F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8286590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EDE5E-57C8-6541-B04A-4FEA1C5CE2B2}" type="datetime1">
              <a:rPr lang="sv-SE" smtClean="0"/>
              <a:t>10-12-13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797C7-3D02-2A4F-97AD-9EB2A99A67F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9306155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E4CEC7-2FA1-3A4A-BE3C-F5D796A3D98D}" type="datetime1">
              <a:rPr lang="sv-SE" smtClean="0"/>
              <a:t>10-12-13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797C7-3D02-2A4F-97AD-9EB2A99A67F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17005044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C220F-A698-4F4F-8ACB-8805387EB33A}" type="datetime1">
              <a:rPr lang="sv-SE" smtClean="0"/>
              <a:t>10-12-13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797C7-3D02-2A4F-97AD-9EB2A99A67F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3393495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5A136A-0A85-2440-9BF1-343324EDBE1C}" type="datetime1">
              <a:rPr lang="sv-SE" smtClean="0"/>
              <a:t>10-12-13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797C7-3D02-2A4F-97AD-9EB2A99A67F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52661936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AB7375-6695-8140-8F0A-072BD445F54F}" type="datetime1">
              <a:rPr lang="sv-SE" smtClean="0"/>
              <a:t>10-12-13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797C7-3D02-2A4F-97AD-9EB2A99A67F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241706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Rubrikbild text">
    <p:bg>
      <p:bgPr>
        <a:solidFill>
          <a:srgbClr val="0094C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nderrubrik 2"/>
          <p:cNvSpPr>
            <a:spLocks noGrp="1"/>
          </p:cNvSpPr>
          <p:nvPr>
            <p:ph type="subTitle" idx="1" hasCustomPrompt="1"/>
          </p:nvPr>
        </p:nvSpPr>
        <p:spPr>
          <a:xfrm>
            <a:off x="593513" y="1955801"/>
            <a:ext cx="4766944" cy="3780620"/>
          </a:xfrm>
        </p:spPr>
        <p:txBody>
          <a:bodyPr lIns="0" tIns="0" rIns="0" bIns="0">
            <a:noAutofit/>
          </a:bodyPr>
          <a:lstStyle>
            <a:lvl1pPr marL="396900" marR="0" indent="-342900" algn="l" defTabSz="4572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600"/>
              </a:spcAft>
              <a:buClrTx/>
              <a:buSzTx/>
              <a:buFont typeface="Arial"/>
              <a:buChar char="•"/>
              <a:tabLst/>
              <a:defRPr sz="2400" b="0">
                <a:solidFill>
                  <a:schemeClr val="bg1"/>
                </a:solidFill>
              </a:defRPr>
            </a:lvl1pPr>
            <a:lvl2pPr marL="648000" marR="0" indent="-234000" algn="l" defTabSz="457200" rtl="0" eaLnBrk="1" fontAlgn="auto" latinLnBrk="0" hangingPunct="1">
              <a:lnSpc>
                <a:spcPct val="100000"/>
              </a:lnSpc>
              <a:spcBef>
                <a:spcPts val="200"/>
              </a:spcBef>
              <a:spcAft>
                <a:spcPts val="200"/>
              </a:spcAft>
              <a:buClrTx/>
              <a:buSzPct val="75000"/>
              <a:buFont typeface="Lucida Grande"/>
              <a:buChar char="-"/>
              <a:tabLst/>
              <a:defRPr sz="1800" baseline="0">
                <a:solidFill>
                  <a:srgbClr val="FFFFFF"/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dirty="0" smtClean="0"/>
              <a:t>Klicka här för att ändra format på underrubrik i bakgrunden</a:t>
            </a:r>
          </a:p>
          <a:p>
            <a:pPr lvl="1"/>
            <a:r>
              <a:rPr lang="sv-SE" dirty="0" smtClean="0"/>
              <a:t>Test sub bullet</a:t>
            </a:r>
          </a:p>
        </p:txBody>
      </p:sp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593512" y="-1"/>
            <a:ext cx="5762624" cy="1441451"/>
          </a:xfrm>
        </p:spPr>
        <p:txBody>
          <a:bodyPr/>
          <a:lstStyle>
            <a:lvl1pPr>
              <a:defRPr baseline="0"/>
            </a:lvl1pPr>
          </a:lstStyle>
          <a:p>
            <a:r>
              <a:rPr lang="sv-SE" smtClean="0"/>
              <a:t>Blue bullet page</a:t>
            </a:r>
            <a:endParaRPr lang="sv-SE"/>
          </a:p>
        </p:txBody>
      </p:sp>
      <p:cxnSp>
        <p:nvCxnSpPr>
          <p:cNvPr id="4" name="Rak 5"/>
          <p:cNvCxnSpPr/>
          <p:nvPr userDrawn="1"/>
        </p:nvCxnSpPr>
        <p:spPr>
          <a:xfrm>
            <a:off x="-326073" y="1452399"/>
            <a:ext cx="9696394" cy="0"/>
          </a:xfrm>
          <a:prstGeom prst="line">
            <a:avLst/>
          </a:prstGeom>
          <a:ln w="6350"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221864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Rubrikbil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nderrubrik 2"/>
          <p:cNvSpPr>
            <a:spLocks noGrp="1"/>
          </p:cNvSpPr>
          <p:nvPr>
            <p:ph type="subTitle" idx="1" hasCustomPrompt="1"/>
          </p:nvPr>
        </p:nvSpPr>
        <p:spPr>
          <a:xfrm>
            <a:off x="593513" y="1955801"/>
            <a:ext cx="4766944" cy="3780620"/>
          </a:xfrm>
        </p:spPr>
        <p:txBody>
          <a:bodyPr lIns="0" tIns="0" rIns="0" bIns="0">
            <a:noAutofit/>
          </a:bodyPr>
          <a:lstStyle>
            <a:lvl1pPr marL="396900" marR="0" indent="-342900" algn="l" defTabSz="4572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600"/>
              </a:spcAft>
              <a:buClrTx/>
              <a:buSzTx/>
              <a:buFont typeface="Arial"/>
              <a:buChar char="•"/>
              <a:tabLst/>
              <a:defRPr sz="2400" b="0">
                <a:solidFill>
                  <a:srgbClr val="0094CA"/>
                </a:solidFill>
              </a:defRPr>
            </a:lvl1pPr>
            <a:lvl2pPr marL="648000" marR="0" indent="-234000" algn="l" defTabSz="457200" rtl="0" eaLnBrk="1" fontAlgn="auto" latinLnBrk="0" hangingPunct="1">
              <a:lnSpc>
                <a:spcPct val="100000"/>
              </a:lnSpc>
              <a:spcBef>
                <a:spcPts val="200"/>
              </a:spcBef>
              <a:spcAft>
                <a:spcPts val="200"/>
              </a:spcAft>
              <a:buClrTx/>
              <a:buSzPct val="75000"/>
              <a:buFont typeface="Lucida Grande"/>
              <a:buChar char="-"/>
              <a:tabLst/>
              <a:defRPr sz="1800" baseline="0">
                <a:solidFill>
                  <a:srgbClr val="0094CA"/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dirty="0" smtClean="0"/>
              <a:t>Klicka här för att ändra format på underrubrik i bakgrunden</a:t>
            </a:r>
          </a:p>
          <a:p>
            <a:pPr lvl="1"/>
            <a:r>
              <a:rPr lang="sv-SE" dirty="0" smtClean="0"/>
              <a:t>Test sub bullet</a:t>
            </a:r>
          </a:p>
        </p:txBody>
      </p:sp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593512" y="-1"/>
            <a:ext cx="5762624" cy="1441451"/>
          </a:xfrm>
        </p:spPr>
        <p:txBody>
          <a:bodyPr/>
          <a:lstStyle>
            <a:lvl1pPr>
              <a:defRPr baseline="0"/>
            </a:lvl1pPr>
          </a:lstStyle>
          <a:p>
            <a:r>
              <a:rPr lang="sv-SE" smtClean="0"/>
              <a:t>White bullet page</a:t>
            </a:r>
            <a:endParaRPr lang="sv-SE"/>
          </a:p>
        </p:txBody>
      </p:sp>
      <p:cxnSp>
        <p:nvCxnSpPr>
          <p:cNvPr id="4" name="Rak 5"/>
          <p:cNvCxnSpPr/>
          <p:nvPr userDrawn="1"/>
        </p:nvCxnSpPr>
        <p:spPr>
          <a:xfrm>
            <a:off x="-326073" y="1452399"/>
            <a:ext cx="9696394" cy="0"/>
          </a:xfrm>
          <a:prstGeom prst="line">
            <a:avLst/>
          </a:prstGeom>
          <a:ln w="6350"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8489542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578913" y="0"/>
            <a:ext cx="6067426" cy="1441531"/>
          </a:xfrm>
          <a:prstGeom prst="rect">
            <a:avLst/>
          </a:prstGeo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569993" y="1964945"/>
            <a:ext cx="6536399" cy="4038981"/>
          </a:xfrm>
        </p:spPr>
        <p:txBody>
          <a:bodyPr/>
          <a:lstStyle>
            <a:lvl1pPr marL="0" indent="0">
              <a:buNone/>
              <a:defRPr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5A6A15-A2C2-0E41-9DE4-010C0B0B3333}" type="datetime1">
              <a:rPr lang="sv-SE" smtClean="0"/>
              <a:t>10-12-13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C62C7-F79B-CD4A-A5DF-5683BBEC4A65}" type="slidenum">
              <a:rPr lang="sv-SE" smtClean="0"/>
              <a:t>‹#›</a:t>
            </a:fld>
            <a:endParaRPr lang="sv-SE"/>
          </a:p>
        </p:txBody>
      </p:sp>
      <p:cxnSp>
        <p:nvCxnSpPr>
          <p:cNvPr id="7" name="Rak 7"/>
          <p:cNvCxnSpPr/>
          <p:nvPr userDrawn="1"/>
        </p:nvCxnSpPr>
        <p:spPr>
          <a:xfrm>
            <a:off x="-326073" y="1452399"/>
            <a:ext cx="9696394" cy="0"/>
          </a:xfrm>
          <a:prstGeom prst="line">
            <a:avLst/>
          </a:prstGeom>
          <a:ln w="6350"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37110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CAB1DA-B944-6140-B7F5-AB5049DAE69B}" type="datetime1">
              <a:rPr lang="sv-SE" smtClean="0"/>
              <a:t>10-12-13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C62C7-F79B-CD4A-A5DF-5683BBEC4A65}" type="slidenum">
              <a:rPr lang="sv-SE" smtClean="0"/>
              <a:t>‹#›</a:t>
            </a:fld>
            <a:endParaRPr lang="sv-SE"/>
          </a:p>
        </p:txBody>
      </p:sp>
      <p:cxnSp>
        <p:nvCxnSpPr>
          <p:cNvPr id="7" name="Rak 7"/>
          <p:cNvCxnSpPr/>
          <p:nvPr userDrawn="1"/>
        </p:nvCxnSpPr>
        <p:spPr>
          <a:xfrm>
            <a:off x="-326073" y="1452399"/>
            <a:ext cx="9696394" cy="0"/>
          </a:xfrm>
          <a:prstGeom prst="line">
            <a:avLst/>
          </a:prstGeom>
          <a:ln w="6350"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472111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69FA7-588D-F242-B226-5AB564D508AA}" type="datetime1">
              <a:rPr lang="sv-SE" smtClean="0"/>
              <a:t>10-12-13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C62C7-F79B-CD4A-A5DF-5683BBEC4A65}" type="slidenum">
              <a:rPr lang="sv-SE" smtClean="0"/>
              <a:t>‹#›</a:t>
            </a:fld>
            <a:endParaRPr lang="sv-SE"/>
          </a:p>
        </p:txBody>
      </p:sp>
      <p:cxnSp>
        <p:nvCxnSpPr>
          <p:cNvPr id="8" name="Rak 7"/>
          <p:cNvCxnSpPr/>
          <p:nvPr userDrawn="1"/>
        </p:nvCxnSpPr>
        <p:spPr>
          <a:xfrm>
            <a:off x="-326073" y="1452399"/>
            <a:ext cx="9696394" cy="0"/>
          </a:xfrm>
          <a:prstGeom prst="line">
            <a:avLst/>
          </a:prstGeom>
          <a:ln w="6350"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49771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FDDC82-EAE6-AF49-8201-FFCF32064398}" type="datetime1">
              <a:rPr lang="sv-SE" smtClean="0"/>
              <a:t>10-12-13</a:t>
            </a:fld>
            <a:endParaRPr lang="sv-SE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C62C7-F79B-CD4A-A5DF-5683BBEC4A65}" type="slidenum">
              <a:rPr lang="sv-SE" smtClean="0"/>
              <a:t>‹#›</a:t>
            </a:fld>
            <a:endParaRPr lang="sv-SE"/>
          </a:p>
        </p:txBody>
      </p:sp>
      <p:cxnSp>
        <p:nvCxnSpPr>
          <p:cNvPr id="10" name="Rak 7"/>
          <p:cNvCxnSpPr/>
          <p:nvPr userDrawn="1"/>
        </p:nvCxnSpPr>
        <p:spPr>
          <a:xfrm>
            <a:off x="-326073" y="1452399"/>
            <a:ext cx="9696394" cy="0"/>
          </a:xfrm>
          <a:prstGeom prst="line">
            <a:avLst/>
          </a:prstGeom>
          <a:ln w="6350"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445963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85DCD4-91F4-4C4C-B804-E8D3D9779EF3}" type="datetime1">
              <a:rPr lang="sv-SE" smtClean="0"/>
              <a:t>10-12-13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C62C7-F79B-CD4A-A5DF-5683BBEC4A65}" type="slidenum">
              <a:rPr lang="sv-SE" smtClean="0"/>
              <a:t>‹#›</a:t>
            </a:fld>
            <a:endParaRPr lang="sv-SE"/>
          </a:p>
        </p:txBody>
      </p:sp>
      <p:cxnSp>
        <p:nvCxnSpPr>
          <p:cNvPr id="6" name="Rak 7"/>
          <p:cNvCxnSpPr/>
          <p:nvPr userDrawn="1"/>
        </p:nvCxnSpPr>
        <p:spPr>
          <a:xfrm>
            <a:off x="-326073" y="1452399"/>
            <a:ext cx="9696394" cy="0"/>
          </a:xfrm>
          <a:prstGeom prst="line">
            <a:avLst/>
          </a:prstGeom>
          <a:ln w="6350"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117310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theme" Target="../theme/theme1.xml"/><Relationship Id="rId17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6.xml"/><Relationship Id="rId12" Type="http://schemas.openxmlformats.org/officeDocument/2006/relationships/theme" Target="../theme/theme2.xml"/><Relationship Id="rId1" Type="http://schemas.openxmlformats.org/officeDocument/2006/relationships/slideLayout" Target="../slideLayouts/slideLayout16.xml"/><Relationship Id="rId2" Type="http://schemas.openxmlformats.org/officeDocument/2006/relationships/slideLayout" Target="../slideLayouts/slideLayout17.xml"/><Relationship Id="rId3" Type="http://schemas.openxmlformats.org/officeDocument/2006/relationships/slideLayout" Target="../slideLayouts/slideLayout18.xml"/><Relationship Id="rId4" Type="http://schemas.openxmlformats.org/officeDocument/2006/relationships/slideLayout" Target="../slideLayouts/slideLayout19.xml"/><Relationship Id="rId5" Type="http://schemas.openxmlformats.org/officeDocument/2006/relationships/slideLayout" Target="../slideLayouts/slideLayout20.xml"/><Relationship Id="rId6" Type="http://schemas.openxmlformats.org/officeDocument/2006/relationships/slideLayout" Target="../slideLayouts/slideLayout21.xml"/><Relationship Id="rId7" Type="http://schemas.openxmlformats.org/officeDocument/2006/relationships/slideLayout" Target="../slideLayouts/slideLayout22.xml"/><Relationship Id="rId8" Type="http://schemas.openxmlformats.org/officeDocument/2006/relationships/slideLayout" Target="../slideLayouts/slideLayout23.xml"/><Relationship Id="rId9" Type="http://schemas.openxmlformats.org/officeDocument/2006/relationships/slideLayout" Target="../slideLayouts/slideLayout24.xml"/><Relationship Id="rId10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593511" y="1964945"/>
            <a:ext cx="6536399" cy="4038981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0094CA"/>
                </a:solidFill>
              </a:defRPr>
            </a:lvl1pPr>
          </a:lstStyle>
          <a:p>
            <a:fld id="{536FF277-5E8C-C849-958D-3EBBE89D3841}" type="datetime1">
              <a:rPr lang="sv-SE" smtClean="0"/>
              <a:t>10-12-13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0094CA"/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0094CA"/>
                </a:solidFill>
              </a:defRPr>
            </a:lvl1pPr>
          </a:lstStyle>
          <a:p>
            <a:fld id="{038C62C7-F79B-CD4A-A5DF-5683BBEC4A65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7" name="Rektangel 6"/>
          <p:cNvSpPr/>
          <p:nvPr userDrawn="1"/>
        </p:nvSpPr>
        <p:spPr>
          <a:xfrm>
            <a:off x="0" y="0"/>
            <a:ext cx="9144000" cy="1434354"/>
          </a:xfrm>
          <a:prstGeom prst="rect">
            <a:avLst/>
          </a:prstGeom>
          <a:solidFill>
            <a:srgbClr val="0094CA"/>
          </a:solidFill>
          <a:ln>
            <a:noFill/>
          </a:ln>
          <a:effectLst/>
          <a:scene3d>
            <a:camera prst="orthographicFront"/>
            <a:lightRig rig="threePt" dir="t"/>
          </a:scene3d>
          <a:sp3d>
            <a:bevelT w="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solidFill>
                <a:srgbClr val="0094CA"/>
              </a:solidFill>
            </a:endParaRPr>
          </a:p>
        </p:txBody>
      </p:sp>
      <p:pic>
        <p:nvPicPr>
          <p:cNvPr id="8" name="Bildobjekt 7" descr="ESS-vit-logga.png"/>
          <p:cNvPicPr>
            <a:picLocks noChangeAspect="1"/>
          </p:cNvPicPr>
          <p:nvPr userDrawn="1"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26974" y="378759"/>
            <a:ext cx="1359826" cy="727507"/>
          </a:xfrm>
          <a:prstGeom prst="rect">
            <a:avLst/>
          </a:prstGeom>
        </p:spPr>
      </p:pic>
      <p:sp>
        <p:nvSpPr>
          <p:cNvPr id="11" name="Platshållare för rubrik 10"/>
          <p:cNvSpPr>
            <a:spLocks noGrp="1"/>
          </p:cNvSpPr>
          <p:nvPr>
            <p:ph type="title"/>
          </p:nvPr>
        </p:nvSpPr>
        <p:spPr>
          <a:xfrm>
            <a:off x="593512" y="-1"/>
            <a:ext cx="5762624" cy="1441451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72004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1" r:id="rId2"/>
    <p:sldLayoutId id="2147483675" r:id="rId3"/>
    <p:sldLayoutId id="2147483676" r:id="rId4"/>
    <p:sldLayoutId id="2147483650" r:id="rId5"/>
    <p:sldLayoutId id="2147483651" r:id="rId6"/>
    <p:sldLayoutId id="2147483652" r:id="rId7"/>
    <p:sldLayoutId id="2147483653" r:id="rId8"/>
    <p:sldLayoutId id="2147483654" r:id="rId9"/>
    <p:sldLayoutId id="2147483655" r:id="rId10"/>
    <p:sldLayoutId id="2147483656" r:id="rId11"/>
    <p:sldLayoutId id="2147483657" r:id="rId12"/>
    <p:sldLayoutId id="2147483658" r:id="rId13"/>
    <p:sldLayoutId id="2147483659" r:id="rId14"/>
    <p:sldLayoutId id="2147483660" r:id="rId15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28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0" indent="0" algn="l" defTabSz="457200" rtl="0" eaLnBrk="1" latinLnBrk="0" hangingPunct="1">
        <a:lnSpc>
          <a:spcPts val="2400"/>
        </a:lnSpc>
        <a:spcBef>
          <a:spcPct val="20000"/>
        </a:spcBef>
        <a:spcAft>
          <a:spcPts val="1200"/>
        </a:spcAft>
        <a:buFont typeface="Wingdings" charset="2"/>
        <a:buNone/>
        <a:defRPr sz="2000" kern="1200">
          <a:solidFill>
            <a:srgbClr val="0094CA"/>
          </a:solidFill>
          <a:latin typeface="+mn-lt"/>
          <a:ea typeface="+mn-ea"/>
          <a:cs typeface="+mn-cs"/>
        </a:defRPr>
      </a:lvl1pPr>
      <a:lvl2pPr marL="457200" indent="0" algn="l" defTabSz="457200" rtl="0" eaLnBrk="1" latinLnBrk="0" hangingPunct="1">
        <a:spcBef>
          <a:spcPct val="20000"/>
        </a:spcBef>
        <a:buFont typeface="Wingdings" charset="2"/>
        <a:buNone/>
        <a:defRPr sz="2000" kern="1200">
          <a:solidFill>
            <a:srgbClr val="0094CA"/>
          </a:solidFill>
          <a:latin typeface="+mn-lt"/>
          <a:ea typeface="+mn-ea"/>
          <a:cs typeface="+mn-cs"/>
        </a:defRPr>
      </a:lvl2pPr>
      <a:lvl3pPr marL="914400" indent="0" algn="l" defTabSz="457200" rtl="0" eaLnBrk="1" latinLnBrk="0" hangingPunct="1">
        <a:spcBef>
          <a:spcPct val="20000"/>
        </a:spcBef>
        <a:buFont typeface="Wingdings" charset="2"/>
        <a:buNone/>
        <a:defRPr sz="2000" kern="1200">
          <a:solidFill>
            <a:srgbClr val="0094CA"/>
          </a:solidFill>
          <a:latin typeface="+mn-lt"/>
          <a:ea typeface="+mn-ea"/>
          <a:cs typeface="+mn-cs"/>
        </a:defRPr>
      </a:lvl3pPr>
      <a:lvl4pPr marL="1371600" indent="0" algn="l" defTabSz="457200" rtl="0" eaLnBrk="1" latinLnBrk="0" hangingPunct="1">
        <a:spcBef>
          <a:spcPct val="20000"/>
        </a:spcBef>
        <a:buFont typeface="Wingdings" charset="2"/>
        <a:buNone/>
        <a:defRPr sz="2000" kern="1200">
          <a:solidFill>
            <a:srgbClr val="0094CA"/>
          </a:solidFill>
          <a:latin typeface="+mn-lt"/>
          <a:ea typeface="+mn-ea"/>
          <a:cs typeface="+mn-cs"/>
        </a:defRPr>
      </a:lvl4pPr>
      <a:lvl5pPr marL="1828800" indent="0" algn="l" defTabSz="457200" rtl="0" eaLnBrk="1" latinLnBrk="0" hangingPunct="1">
        <a:spcBef>
          <a:spcPct val="20000"/>
        </a:spcBef>
        <a:buFont typeface="Wingdings" charset="2"/>
        <a:buNone/>
        <a:defRPr sz="2000" kern="1200">
          <a:solidFill>
            <a:srgbClr val="0094CA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8B67D0-C01B-6941-B94F-2B6A02418D7B}" type="datetime1">
              <a:rPr lang="sv-SE" smtClean="0"/>
              <a:t>10-12-13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6797C7-3D02-2A4F-97AD-9EB2A99A67F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030477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5466" y="117476"/>
            <a:ext cx="8229600" cy="1143000"/>
          </a:xfrm>
        </p:spPr>
        <p:txBody>
          <a:bodyPr/>
          <a:lstStyle/>
          <a:p>
            <a:r>
              <a:rPr lang="en-US" sz="3200" dirty="0" smtClean="0"/>
              <a:t>Recommendation Response Plan</a:t>
            </a:r>
            <a:br>
              <a:rPr lang="en-US" sz="3200" dirty="0" smtClean="0"/>
            </a:br>
            <a:r>
              <a:rPr lang="en-US" sz="2400" dirty="0" smtClean="0"/>
              <a:t>Mamad E.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7299" y="1679655"/>
            <a:ext cx="8229600" cy="5119077"/>
          </a:xfrm>
        </p:spPr>
        <p:txBody>
          <a:bodyPr>
            <a:normAutofit/>
          </a:bodyPr>
          <a:lstStyle/>
          <a:p>
            <a:r>
              <a:rPr lang="en-US" sz="2400" u="sng" dirty="0" smtClean="0"/>
              <a:t>Recommendation </a:t>
            </a:r>
            <a:r>
              <a:rPr lang="en-US" sz="2400" dirty="0" smtClean="0"/>
              <a:t>: </a:t>
            </a:r>
          </a:p>
          <a:p>
            <a:r>
              <a:rPr lang="en-US" sz="2400" dirty="0"/>
              <a:t>“Relook </a:t>
            </a:r>
            <a:r>
              <a:rPr lang="en-US" sz="2400" dirty="0"/>
              <a:t>at the assumption of beam line losses of 1W/m and establish consequences if </a:t>
            </a:r>
            <a:r>
              <a:rPr lang="en-US" sz="2400" dirty="0"/>
              <a:t>different” </a:t>
            </a:r>
          </a:p>
          <a:p>
            <a:r>
              <a:rPr lang="en-US" sz="2400" u="sng" dirty="0" smtClean="0"/>
              <a:t>Approach:  </a:t>
            </a:r>
            <a:r>
              <a:rPr lang="en-US" sz="2400" u="sng" dirty="0" smtClean="0"/>
              <a:t>(For the TAC09)</a:t>
            </a:r>
          </a:p>
          <a:p>
            <a:r>
              <a:rPr lang="en-US" sz="2400" dirty="0" smtClean="0"/>
              <a:t>Perform statistical error studies to define the tolerances of the new </a:t>
            </a:r>
            <a:r>
              <a:rPr lang="en-US" sz="2400" dirty="0" err="1" smtClean="0"/>
              <a:t>linac</a:t>
            </a:r>
            <a:r>
              <a:rPr lang="en-US" sz="2400" dirty="0" smtClean="0"/>
              <a:t>.</a:t>
            </a:r>
          </a:p>
          <a:p>
            <a:endParaRPr lang="en-US" sz="800" dirty="0" smtClean="0"/>
          </a:p>
          <a:p>
            <a:r>
              <a:rPr lang="en-US" sz="2400" dirty="0" smtClean="0"/>
              <a:t>Set the steering scheme for beam center correction.</a:t>
            </a:r>
          </a:p>
          <a:p>
            <a:endParaRPr lang="en-US" sz="800" dirty="0"/>
          </a:p>
          <a:p>
            <a:r>
              <a:rPr lang="en-US" sz="2400" dirty="0" smtClean="0"/>
              <a:t>Perform end to end error studies to map the potential losses, or prove the lack of them along the </a:t>
            </a:r>
            <a:r>
              <a:rPr lang="en-US" sz="2400" dirty="0" err="1" smtClean="0"/>
              <a:t>linac</a:t>
            </a:r>
            <a:r>
              <a:rPr lang="en-US" sz="2400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92353564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5466" y="117476"/>
            <a:ext cx="8229600" cy="1143000"/>
          </a:xfrm>
        </p:spPr>
        <p:txBody>
          <a:bodyPr/>
          <a:lstStyle/>
          <a:p>
            <a:r>
              <a:rPr lang="en-US" sz="3200" dirty="0" smtClean="0"/>
              <a:t>Recommendation Response Plan</a:t>
            </a:r>
            <a:br>
              <a:rPr lang="en-US" sz="3200" dirty="0" smtClean="0"/>
            </a:br>
            <a:r>
              <a:rPr lang="en-US" sz="2400" dirty="0" smtClean="0"/>
              <a:t>Mamad E.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7299" y="1679655"/>
            <a:ext cx="8229600" cy="5119077"/>
          </a:xfrm>
        </p:spPr>
        <p:txBody>
          <a:bodyPr>
            <a:normAutofit/>
          </a:bodyPr>
          <a:lstStyle/>
          <a:p>
            <a:r>
              <a:rPr lang="en-US" sz="2400" u="sng" dirty="0" smtClean="0"/>
              <a:t>Plan:</a:t>
            </a:r>
          </a:p>
          <a:p>
            <a:r>
              <a:rPr lang="en-US" sz="2400" dirty="0" smtClean="0"/>
              <a:t>Alignment</a:t>
            </a:r>
            <a:r>
              <a:rPr lang="en-US" sz="2400" dirty="0"/>
              <a:t>, (Initial plus tunnel </a:t>
            </a:r>
            <a:r>
              <a:rPr lang="en-US" sz="2400" dirty="0" smtClean="0"/>
              <a:t>settlement to be confirmed with conventional facilities).</a:t>
            </a:r>
            <a:endParaRPr lang="en-US" sz="2400" dirty="0"/>
          </a:p>
          <a:p>
            <a:r>
              <a:rPr lang="en-US" sz="2400" dirty="0" err="1"/>
              <a:t>Quadrupole</a:t>
            </a:r>
            <a:r>
              <a:rPr lang="en-US" sz="2400" dirty="0"/>
              <a:t> field errors (Absolute value and higher components</a:t>
            </a:r>
            <a:r>
              <a:rPr lang="en-US" sz="2400" dirty="0" smtClean="0"/>
              <a:t>).</a:t>
            </a:r>
            <a:endParaRPr lang="en-US" sz="2400" dirty="0"/>
          </a:p>
          <a:p>
            <a:r>
              <a:rPr lang="en-US" sz="2400" dirty="0"/>
              <a:t>Cavity field vector </a:t>
            </a:r>
            <a:r>
              <a:rPr lang="en-US" sz="2400" dirty="0" smtClean="0"/>
              <a:t>errors.</a:t>
            </a:r>
            <a:endParaRPr lang="en-US" sz="2400" dirty="0"/>
          </a:p>
          <a:p>
            <a:r>
              <a:rPr lang="en-US" sz="2400" dirty="0" smtClean="0"/>
              <a:t>Not in the scope of this study: Cavity and component failures</a:t>
            </a:r>
            <a:r>
              <a:rPr lang="en-US" sz="2400" dirty="0"/>
              <a:t/>
            </a:r>
            <a:br>
              <a:rPr lang="en-US" sz="2400" dirty="0"/>
            </a:br>
            <a:endParaRPr lang="en-US" sz="2400" dirty="0" smtClean="0"/>
          </a:p>
          <a:p>
            <a:r>
              <a:rPr lang="en-US" sz="2400" dirty="0" smtClean="0"/>
              <a:t>Steering plan</a:t>
            </a:r>
            <a:endParaRPr lang="en-US" sz="2400" dirty="0"/>
          </a:p>
          <a:p>
            <a:r>
              <a:rPr lang="en-US" sz="2400" smtClean="0"/>
              <a:t/>
            </a:r>
            <a:br>
              <a:rPr lang="en-US" sz="2400" smtClean="0"/>
            </a:br>
            <a:r>
              <a:rPr lang="en-US" sz="2400" smtClean="0"/>
              <a:t>End </a:t>
            </a:r>
            <a:r>
              <a:rPr lang="en-US" sz="2400" dirty="0" smtClean="0"/>
              <a:t>to end error study using the source output, defined tolerances and the correction.</a:t>
            </a:r>
            <a:endParaRPr 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92629142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Anpassad formgivning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25054</TotalTime>
  <Words>123</Words>
  <Application>Microsoft Macintosh PowerPoint</Application>
  <PresentationFormat>On-screen Show (4:3)</PresentationFormat>
  <Paragraphs>17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2</vt:i4>
      </vt:variant>
    </vt:vector>
  </HeadingPairs>
  <TitlesOfParts>
    <vt:vector size="4" baseType="lpstr">
      <vt:lpstr>Office-tema</vt:lpstr>
      <vt:lpstr>Anpassad formgivning</vt:lpstr>
      <vt:lpstr>Recommendation Response Plan Mamad E.</vt:lpstr>
      <vt:lpstr>Recommendation Response Plan Mamad E.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Ola Grahm</dc:creator>
  <cp:lastModifiedBy>Mamad</cp:lastModifiedBy>
  <cp:revision>342</cp:revision>
  <cp:lastPrinted>2013-12-05T12:33:18Z</cp:lastPrinted>
  <dcterms:created xsi:type="dcterms:W3CDTF">2013-09-21T18:00:17Z</dcterms:created>
  <dcterms:modified xsi:type="dcterms:W3CDTF">2013-12-11T13:32:18Z</dcterms:modified>
</cp:coreProperties>
</file>