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9" r:id="rId4"/>
    <p:sldId id="258" r:id="rId5"/>
    <p:sldId id="281" r:id="rId6"/>
    <p:sldId id="282" r:id="rId7"/>
    <p:sldId id="260" r:id="rId8"/>
    <p:sldId id="284" r:id="rId9"/>
    <p:sldId id="283" r:id="rId10"/>
    <p:sldId id="266" r:id="rId11"/>
    <p:sldId id="264" r:id="rId12"/>
    <p:sldId id="268" r:id="rId13"/>
    <p:sldId id="269" r:id="rId14"/>
    <p:sldId id="271" r:id="rId15"/>
    <p:sldId id="272" r:id="rId16"/>
    <p:sldId id="267" r:id="rId17"/>
    <p:sldId id="285" r:id="rId18"/>
    <p:sldId id="286" r:id="rId19"/>
    <p:sldId id="287" r:id="rId20"/>
    <p:sldId id="270" r:id="rId21"/>
    <p:sldId id="275" r:id="rId22"/>
    <p:sldId id="273" r:id="rId23"/>
    <p:sldId id="277" r:id="rId24"/>
    <p:sldId id="276" r:id="rId25"/>
    <p:sldId id="278" r:id="rId26"/>
    <p:sldId id="288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38" autoAdjust="0"/>
    <p:restoredTop sz="81489" autoAdjust="0"/>
  </p:normalViewPr>
  <p:slideViewPr>
    <p:cSldViewPr>
      <p:cViewPr>
        <p:scale>
          <a:sx n="100" d="100"/>
          <a:sy n="100" d="100"/>
        </p:scale>
        <p:origin x="-712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2BF0E-1D3B-B544-A697-A1E11777DDE2}" type="doc">
      <dgm:prSet loTypeId="urn:microsoft.com/office/officeart/2005/8/layout/orgChart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992CF-49DE-3749-B846-7CD1A697DA6B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European Spallation Source</a:t>
          </a:r>
          <a:endParaRPr lang="en-US" sz="1000" dirty="0">
            <a:solidFill>
              <a:schemeClr val="bg1"/>
            </a:solidFill>
          </a:endParaRPr>
        </a:p>
      </dgm:t>
    </dgm:pt>
    <dgm:pt modelId="{CB50D87B-4E32-AA49-ABD2-58F8EE2BE334}" type="parTrans" cxnId="{677E7447-FD73-454D-A546-92FD5523F68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AA9596-3792-4D49-8561-2F5111640F2C}" type="sibTrans" cxnId="{677E7447-FD73-454D-A546-92FD5523F68D}">
      <dgm:prSet custT="1"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692B9C-5BD2-C547-9015-C869820DBA4B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Neutron Scattering Systems</a:t>
          </a:r>
          <a:endParaRPr lang="en-US" sz="1000" dirty="0">
            <a:solidFill>
              <a:schemeClr val="bg1"/>
            </a:solidFill>
          </a:endParaRPr>
        </a:p>
      </dgm:t>
    </dgm:pt>
    <dgm:pt modelId="{DCDAF90D-E6D5-7848-9E15-5ABE9EE29F24}" type="parTrans" cxnId="{04332599-98BA-9C40-A963-BB32B8EA05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15C962-96FF-794E-AEC7-61C657EE8299}" type="sibTrans" cxnId="{04332599-98BA-9C40-A963-BB32B8EA05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3B0E10-F8D4-3041-A114-64E55E20BF82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Project Director</a:t>
          </a:r>
          <a:endParaRPr lang="en-US" sz="1000" dirty="0">
            <a:solidFill>
              <a:schemeClr val="bg1"/>
            </a:solidFill>
          </a:endParaRPr>
        </a:p>
      </dgm:t>
    </dgm:pt>
    <dgm:pt modelId="{2AFBA83A-D083-AB4F-88F1-B25AB6AB703E}" type="parTrans" cxnId="{168B0540-8AC1-984F-8F1E-589B9531B7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97485A8-3EA4-9643-96E9-14DA24EA73CB}" type="sibTrans" cxnId="{168B0540-8AC1-984F-8F1E-589B9531B7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15B859-C38E-8747-8D9A-29E6EE4FF3A3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Instrument Concepts</a:t>
          </a:r>
          <a:endParaRPr lang="en-US" sz="1000" dirty="0">
            <a:solidFill>
              <a:schemeClr val="bg1"/>
            </a:solidFill>
          </a:endParaRPr>
        </a:p>
      </dgm:t>
    </dgm:pt>
    <dgm:pt modelId="{FC4039AD-89D2-FB4B-A3D2-F5AC63BEDC3C}" type="parTrans" cxnId="{5219ECCA-A3B4-ED47-8E70-2CD7865C41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236451-68F7-744E-B7F6-4786B090B73F}" type="sibTrans" cxnId="{5219ECCA-A3B4-ED47-8E70-2CD7865C41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1679AD7-44BE-6042-B5CD-B1020B097020}">
      <dgm:prSet phldrT="[Text]" custT="1"/>
      <dgm:spPr>
        <a:pattFill prst="lgCheck">
          <a:fgClr>
            <a:schemeClr val="accent1"/>
          </a:fgClr>
          <a:bgClr>
            <a:schemeClr val="accent1">
              <a:lumMod val="75000"/>
            </a:schemeClr>
          </a:bgClr>
        </a:pattFill>
      </dgm:spPr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Instrument Construction</a:t>
          </a:r>
          <a:endParaRPr lang="en-US" sz="1000" dirty="0">
            <a:solidFill>
              <a:schemeClr val="bg1"/>
            </a:solidFill>
          </a:endParaRPr>
        </a:p>
      </dgm:t>
    </dgm:pt>
    <dgm:pt modelId="{1F0A8C9E-3804-8C4A-8FFC-3C034C82AC9A}" type="parTrans" cxnId="{8A8F33E7-3857-084E-B2CE-5DCBE9A039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0D2AA7-AC31-CA4A-9A12-25A7A506EBD0}" type="sibTrans" cxnId="{8A8F33E7-3857-084E-B2CE-5DCBE9A03999}">
      <dgm:prSet custT="1"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54B426-43C9-6647-891F-5D8390AB1B28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Science Support Systems</a:t>
          </a:r>
          <a:endParaRPr lang="en-US" sz="1000" dirty="0">
            <a:solidFill>
              <a:schemeClr val="bg1"/>
            </a:solidFill>
          </a:endParaRPr>
        </a:p>
      </dgm:t>
    </dgm:pt>
    <dgm:pt modelId="{B2C70D8F-0BBA-074D-B231-231A43CE197F}" type="parTrans" cxnId="{C82A4BEC-09C5-FD41-8562-425C25E425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749B85-FF07-A044-9246-668371412878}" type="sibTrans" cxnId="{C82A4BEC-09C5-FD41-8562-425C25E425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E4682F5-4C52-604B-8E67-950527F7E1D5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DMSC</a:t>
          </a:r>
          <a:endParaRPr lang="en-US" sz="1000" dirty="0">
            <a:solidFill>
              <a:schemeClr val="bg1"/>
            </a:solidFill>
          </a:endParaRPr>
        </a:p>
      </dgm:t>
    </dgm:pt>
    <dgm:pt modelId="{353EA7BC-793C-8F43-A96B-D30F45FC1A7E}" type="parTrans" cxnId="{9A3A30E4-58AC-524A-B3F9-D8BFB8B0160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94885B-7DA4-084B-931A-218538699B39}" type="sibTrans" cxnId="{9A3A30E4-58AC-524A-B3F9-D8BFB8B0160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A8C25BE-9ECE-B440-AE4E-4BD085757ED5}">
      <dgm:prSet phldrT="[Text]" custT="1"/>
      <dgm:spPr>
        <a:pattFill prst="openDmnd">
          <a:fgClr>
            <a:schemeClr val="accent1"/>
          </a:fgClr>
          <a:bgClr>
            <a:schemeClr val="accent1">
              <a:lumMod val="75000"/>
            </a:schemeClr>
          </a:bgClr>
        </a:pattFill>
      </dgm:spPr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Instrument Technologies</a:t>
          </a:r>
          <a:endParaRPr lang="en-US" sz="1000" dirty="0">
            <a:solidFill>
              <a:schemeClr val="bg1"/>
            </a:solidFill>
          </a:endParaRPr>
        </a:p>
      </dgm:t>
    </dgm:pt>
    <dgm:pt modelId="{4678E888-3F0B-F544-8C90-2DA6CBB35EED}" type="parTrans" cxnId="{5A3E4082-2043-D842-99A0-9FEFF21A1F6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661DD1-004D-6A4E-8F1A-807F514241F9}" type="sibTrans" cxnId="{5A3E4082-2043-D842-99A0-9FEFF21A1F6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1CF04C7-9304-1248-99C6-2965CFD37684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Detector</a:t>
          </a:r>
          <a:br>
            <a:rPr lang="en-US" sz="1000" dirty="0" smtClean="0">
              <a:solidFill>
                <a:schemeClr val="bg1"/>
              </a:solidFill>
            </a:rPr>
          </a:br>
          <a:r>
            <a:rPr lang="en-US" sz="1000" dirty="0" smtClean="0">
              <a:solidFill>
                <a:schemeClr val="bg1"/>
              </a:solidFill>
            </a:rPr>
            <a:t>Systems</a:t>
          </a:r>
          <a:endParaRPr lang="en-US" sz="1000" dirty="0">
            <a:solidFill>
              <a:schemeClr val="bg1"/>
            </a:solidFill>
          </a:endParaRPr>
        </a:p>
      </dgm:t>
    </dgm:pt>
    <dgm:pt modelId="{7C830E20-9839-C148-B7EE-E9B062C6E4CA}" type="parTrans" cxnId="{65E555E0-F591-E143-B150-492544C686F5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2C94AF-FC1E-8A4A-8116-F5F157FF72E7}" type="sibTrans" cxnId="{65E555E0-F591-E143-B150-492544C686F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AB830F-9847-034B-B90E-450B5D581B64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Chopper</a:t>
          </a:r>
          <a:br>
            <a:rPr lang="en-US" sz="1000" dirty="0" smtClean="0">
              <a:solidFill>
                <a:schemeClr val="bg1"/>
              </a:solidFill>
            </a:rPr>
          </a:br>
          <a:r>
            <a:rPr lang="en-US" sz="1000" dirty="0" smtClean="0">
              <a:solidFill>
                <a:schemeClr val="bg1"/>
              </a:solidFill>
            </a:rPr>
            <a:t>Systems</a:t>
          </a:r>
          <a:endParaRPr lang="en-US" sz="1000" dirty="0">
            <a:solidFill>
              <a:schemeClr val="bg1"/>
            </a:solidFill>
          </a:endParaRPr>
        </a:p>
      </dgm:t>
    </dgm:pt>
    <dgm:pt modelId="{4C02EFB6-F338-0C46-888B-49B9BC35F1E7}" type="parTrans" cxnId="{73244287-9795-7D4A-BA0E-06447D7EFFB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8A4AC2-3647-1943-8528-B0B26A8C3A60}" type="sibTrans" cxnId="{73244287-9795-7D4A-BA0E-06447D7EFF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EDECD4-A30D-2D4D-B31C-F1BCC848E53B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Neutron Opt. &amp; Shielding</a:t>
          </a:r>
          <a:endParaRPr lang="en-US" sz="1000" dirty="0">
            <a:solidFill>
              <a:schemeClr val="bg1"/>
            </a:solidFill>
          </a:endParaRPr>
        </a:p>
      </dgm:t>
    </dgm:pt>
    <dgm:pt modelId="{B7A17242-6075-C345-9B02-ED16D2CF6DBD}" type="parTrans" cxnId="{F08227F6-26E7-D84D-88C8-11618C54D746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CE88DBD-12B5-734F-8E04-AAC128BAD52A}" type="sibTrans" cxnId="{F08227F6-26E7-D84D-88C8-11618C54D7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FDDEB0-27F9-2E43-84A4-9FE1CD8E4227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Electrical Engineering</a:t>
          </a:r>
          <a:endParaRPr lang="en-US" sz="1000" dirty="0">
            <a:solidFill>
              <a:schemeClr val="bg1"/>
            </a:solidFill>
          </a:endParaRPr>
        </a:p>
      </dgm:t>
    </dgm:pt>
    <dgm:pt modelId="{3AF2336A-36D2-1C4E-8364-F87A2BB333EC}" type="parTrans" cxnId="{E3ABEA6E-9E62-754D-AECE-912F2BF7C06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8FA8B4-90C6-6746-A044-CBCC833BC1EB}" type="sibTrans" cxnId="{E3ABEA6E-9E62-754D-AECE-912F2BF7C06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3C018A3-3AA3-9C42-8485-1E45B7386651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Instruments 1-n</a:t>
          </a:r>
          <a:endParaRPr lang="en-US" sz="1000" dirty="0">
            <a:solidFill>
              <a:schemeClr val="bg1"/>
            </a:solidFill>
          </a:endParaRPr>
        </a:p>
      </dgm:t>
    </dgm:pt>
    <dgm:pt modelId="{DB7B3126-87EA-944F-BAB7-BD3C19C36B3E}" type="parTrans" cxnId="{CB160207-ED53-924B-B403-3C929663B33F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325CF0-3DFF-BF47-B2C3-0530EDB2EA86}" type="sibTrans" cxnId="{CB160207-ED53-924B-B403-3C929663B33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7306C6-DFEF-364E-B710-933691FA5A67}" type="pres">
      <dgm:prSet presAssocID="{5EA2BF0E-1D3B-B544-A697-A1E11777DD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C7ED81-6EA1-4641-978C-F65B1BFAA24B}" type="pres">
      <dgm:prSet presAssocID="{AB4992CF-49DE-3749-B846-7CD1A697DA6B}" presName="hierRoot1" presStyleCnt="0">
        <dgm:presLayoutVars>
          <dgm:hierBranch val="init"/>
        </dgm:presLayoutVars>
      </dgm:prSet>
      <dgm:spPr/>
    </dgm:pt>
    <dgm:pt modelId="{830F97D3-C21C-624B-AE45-3560BB795A8D}" type="pres">
      <dgm:prSet presAssocID="{AB4992CF-49DE-3749-B846-7CD1A697DA6B}" presName="rootComposite1" presStyleCnt="0"/>
      <dgm:spPr/>
    </dgm:pt>
    <dgm:pt modelId="{068D8B95-3C78-3148-9BA5-DDFBED99B5A8}" type="pres">
      <dgm:prSet presAssocID="{AB4992CF-49DE-3749-B846-7CD1A697DA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2C724-7823-2942-A3E1-FD294F3E95AD}" type="pres">
      <dgm:prSet presAssocID="{AB4992CF-49DE-3749-B846-7CD1A697DA6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DEFA760-E438-1A4E-BC27-E700369404C3}" type="pres">
      <dgm:prSet presAssocID="{AB4992CF-49DE-3749-B846-7CD1A697DA6B}" presName="hierChild2" presStyleCnt="0"/>
      <dgm:spPr/>
    </dgm:pt>
    <dgm:pt modelId="{95902F33-C12C-9944-8E2C-34FBDF2E950F}" type="pres">
      <dgm:prSet presAssocID="{2AFBA83A-D083-AB4F-88F1-B25AB6AB703E}" presName="Name37" presStyleLbl="parChTrans1D2" presStyleIdx="0" presStyleCnt="1"/>
      <dgm:spPr/>
      <dgm:t>
        <a:bodyPr/>
        <a:lstStyle/>
        <a:p>
          <a:endParaRPr lang="en-US"/>
        </a:p>
      </dgm:t>
    </dgm:pt>
    <dgm:pt modelId="{3676893C-8664-0C47-B6B3-0DABB0B009FA}" type="pres">
      <dgm:prSet presAssocID="{3E3B0E10-F8D4-3041-A114-64E55E20BF82}" presName="hierRoot2" presStyleCnt="0">
        <dgm:presLayoutVars>
          <dgm:hierBranch val="init"/>
        </dgm:presLayoutVars>
      </dgm:prSet>
      <dgm:spPr/>
    </dgm:pt>
    <dgm:pt modelId="{667B2D84-689C-9A48-A16D-77DC709717EE}" type="pres">
      <dgm:prSet presAssocID="{3E3B0E10-F8D4-3041-A114-64E55E20BF82}" presName="rootComposite" presStyleCnt="0"/>
      <dgm:spPr/>
    </dgm:pt>
    <dgm:pt modelId="{22D3ED02-6E93-9645-A3CE-C4CF8B479173}" type="pres">
      <dgm:prSet presAssocID="{3E3B0E10-F8D4-3041-A114-64E55E20BF8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0A2CC-9830-774F-833E-E756A10A4D9D}" type="pres">
      <dgm:prSet presAssocID="{3E3B0E10-F8D4-3041-A114-64E55E20BF82}" presName="rootConnector" presStyleLbl="node2" presStyleIdx="0" presStyleCnt="1"/>
      <dgm:spPr/>
      <dgm:t>
        <a:bodyPr/>
        <a:lstStyle/>
        <a:p>
          <a:endParaRPr lang="en-US"/>
        </a:p>
      </dgm:t>
    </dgm:pt>
    <dgm:pt modelId="{D42D8C2E-E7E8-3041-BDF5-6063C5249F8C}" type="pres">
      <dgm:prSet presAssocID="{3E3B0E10-F8D4-3041-A114-64E55E20BF82}" presName="hierChild4" presStyleCnt="0"/>
      <dgm:spPr/>
    </dgm:pt>
    <dgm:pt modelId="{C919ECE9-A44C-314D-A227-880FCD41560B}" type="pres">
      <dgm:prSet presAssocID="{DCDAF90D-E6D5-7848-9E15-5ABE9EE29F24}" presName="Name37" presStyleLbl="parChTrans1D3" presStyleIdx="0" presStyleCnt="1"/>
      <dgm:spPr/>
      <dgm:t>
        <a:bodyPr/>
        <a:lstStyle/>
        <a:p>
          <a:endParaRPr lang="en-US"/>
        </a:p>
      </dgm:t>
    </dgm:pt>
    <dgm:pt modelId="{A866659E-1984-AA4D-881E-91728F689BE9}" type="pres">
      <dgm:prSet presAssocID="{18692B9C-5BD2-C547-9015-C869820DBA4B}" presName="hierRoot2" presStyleCnt="0">
        <dgm:presLayoutVars>
          <dgm:hierBranch val="init"/>
        </dgm:presLayoutVars>
      </dgm:prSet>
      <dgm:spPr/>
    </dgm:pt>
    <dgm:pt modelId="{EDE9939F-0FC6-114F-B422-4A5CA5D8023E}" type="pres">
      <dgm:prSet presAssocID="{18692B9C-5BD2-C547-9015-C869820DBA4B}" presName="rootComposite" presStyleCnt="0"/>
      <dgm:spPr/>
    </dgm:pt>
    <dgm:pt modelId="{DC3CC532-8538-E847-968B-AF413BF3D04B}" type="pres">
      <dgm:prSet presAssocID="{18692B9C-5BD2-C547-9015-C869820DBA4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CB231-2368-C748-89A6-C69275CA9372}" type="pres">
      <dgm:prSet presAssocID="{18692B9C-5BD2-C547-9015-C869820DBA4B}" presName="rootConnector" presStyleLbl="node3" presStyleIdx="0" presStyleCnt="1"/>
      <dgm:spPr/>
      <dgm:t>
        <a:bodyPr/>
        <a:lstStyle/>
        <a:p>
          <a:endParaRPr lang="en-US"/>
        </a:p>
      </dgm:t>
    </dgm:pt>
    <dgm:pt modelId="{C14FEBD4-0B5F-2241-A64F-B56956806558}" type="pres">
      <dgm:prSet presAssocID="{18692B9C-5BD2-C547-9015-C869820DBA4B}" presName="hierChild4" presStyleCnt="0"/>
      <dgm:spPr/>
    </dgm:pt>
    <dgm:pt modelId="{AA52F53C-35C8-F445-8688-C666C48512E7}" type="pres">
      <dgm:prSet presAssocID="{FC4039AD-89D2-FB4B-A3D2-F5AC63BEDC3C}" presName="Name37" presStyleLbl="parChTrans1D4" presStyleIdx="0" presStyleCnt="10"/>
      <dgm:spPr/>
      <dgm:t>
        <a:bodyPr/>
        <a:lstStyle/>
        <a:p>
          <a:endParaRPr lang="en-US"/>
        </a:p>
      </dgm:t>
    </dgm:pt>
    <dgm:pt modelId="{834757E7-7DDA-A446-9A33-5941820BD00A}" type="pres">
      <dgm:prSet presAssocID="{5115B859-C38E-8747-8D9A-29E6EE4FF3A3}" presName="hierRoot2" presStyleCnt="0">
        <dgm:presLayoutVars>
          <dgm:hierBranch val="init"/>
        </dgm:presLayoutVars>
      </dgm:prSet>
      <dgm:spPr/>
    </dgm:pt>
    <dgm:pt modelId="{190A4FA0-7D6B-D049-95D6-F9B877F491EB}" type="pres">
      <dgm:prSet presAssocID="{5115B859-C38E-8747-8D9A-29E6EE4FF3A3}" presName="rootComposite" presStyleCnt="0"/>
      <dgm:spPr/>
    </dgm:pt>
    <dgm:pt modelId="{69522D6B-77C4-AF4B-B6A1-30EA8C3B04BA}" type="pres">
      <dgm:prSet presAssocID="{5115B859-C38E-8747-8D9A-29E6EE4FF3A3}" presName="rootText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A4A270-28C6-8F46-8A27-CCE995B31D3D}" type="pres">
      <dgm:prSet presAssocID="{5115B859-C38E-8747-8D9A-29E6EE4FF3A3}" presName="rootConnector" presStyleLbl="node4" presStyleIdx="0" presStyleCnt="10"/>
      <dgm:spPr/>
      <dgm:t>
        <a:bodyPr/>
        <a:lstStyle/>
        <a:p>
          <a:endParaRPr lang="en-US"/>
        </a:p>
      </dgm:t>
    </dgm:pt>
    <dgm:pt modelId="{1F5F4542-C663-5743-87F9-436328A12073}" type="pres">
      <dgm:prSet presAssocID="{5115B859-C38E-8747-8D9A-29E6EE4FF3A3}" presName="hierChild4" presStyleCnt="0"/>
      <dgm:spPr/>
    </dgm:pt>
    <dgm:pt modelId="{27D170DD-C419-A143-BD74-6307F4A39A74}" type="pres">
      <dgm:prSet presAssocID="{5115B859-C38E-8747-8D9A-29E6EE4FF3A3}" presName="hierChild5" presStyleCnt="0"/>
      <dgm:spPr/>
    </dgm:pt>
    <dgm:pt modelId="{46907878-F4DD-EB41-B314-3B103D50EC4B}" type="pres">
      <dgm:prSet presAssocID="{1F0A8C9E-3804-8C4A-8FFC-3C034C82AC9A}" presName="Name37" presStyleLbl="parChTrans1D4" presStyleIdx="1" presStyleCnt="10"/>
      <dgm:spPr/>
      <dgm:t>
        <a:bodyPr/>
        <a:lstStyle/>
        <a:p>
          <a:endParaRPr lang="en-US"/>
        </a:p>
      </dgm:t>
    </dgm:pt>
    <dgm:pt modelId="{8726FDAF-8DFF-0742-8597-AD471B06A644}" type="pres">
      <dgm:prSet presAssocID="{E1679AD7-44BE-6042-B5CD-B1020B097020}" presName="hierRoot2" presStyleCnt="0">
        <dgm:presLayoutVars>
          <dgm:hierBranch val="init"/>
        </dgm:presLayoutVars>
      </dgm:prSet>
      <dgm:spPr/>
    </dgm:pt>
    <dgm:pt modelId="{C84BBDFB-6405-C847-8278-C21B7F11E3F5}" type="pres">
      <dgm:prSet presAssocID="{E1679AD7-44BE-6042-B5CD-B1020B097020}" presName="rootComposite" presStyleCnt="0"/>
      <dgm:spPr/>
    </dgm:pt>
    <dgm:pt modelId="{01043EDC-18DA-FC48-B4B3-4BE54D10A2F3}" type="pres">
      <dgm:prSet presAssocID="{E1679AD7-44BE-6042-B5CD-B1020B097020}" presName="rootText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A8CF9-011B-1D41-8591-5826FDB93FBB}" type="pres">
      <dgm:prSet presAssocID="{E1679AD7-44BE-6042-B5CD-B1020B097020}" presName="rootConnector" presStyleLbl="node4" presStyleIdx="1" presStyleCnt="10"/>
      <dgm:spPr/>
      <dgm:t>
        <a:bodyPr/>
        <a:lstStyle/>
        <a:p>
          <a:endParaRPr lang="en-US"/>
        </a:p>
      </dgm:t>
    </dgm:pt>
    <dgm:pt modelId="{D6181ECC-DCBD-9449-BCD2-FE71497891F3}" type="pres">
      <dgm:prSet presAssocID="{E1679AD7-44BE-6042-B5CD-B1020B097020}" presName="hierChild4" presStyleCnt="0"/>
      <dgm:spPr/>
    </dgm:pt>
    <dgm:pt modelId="{AED2E872-CA36-5443-8EAF-BE8F5225225A}" type="pres">
      <dgm:prSet presAssocID="{DB7B3126-87EA-944F-BAB7-BD3C19C36B3E}" presName="Name37" presStyleLbl="parChTrans1D4" presStyleIdx="2" presStyleCnt="10"/>
      <dgm:spPr/>
      <dgm:t>
        <a:bodyPr/>
        <a:lstStyle/>
        <a:p>
          <a:endParaRPr lang="en-US"/>
        </a:p>
      </dgm:t>
    </dgm:pt>
    <dgm:pt modelId="{EDD260C9-94B9-6847-A621-66D3F29C9635}" type="pres">
      <dgm:prSet presAssocID="{C3C018A3-3AA3-9C42-8485-1E45B7386651}" presName="hierRoot2" presStyleCnt="0">
        <dgm:presLayoutVars>
          <dgm:hierBranch val="init"/>
        </dgm:presLayoutVars>
      </dgm:prSet>
      <dgm:spPr/>
    </dgm:pt>
    <dgm:pt modelId="{D0DCAE64-0053-EA40-AECE-DFB91FDC84F4}" type="pres">
      <dgm:prSet presAssocID="{C3C018A3-3AA3-9C42-8485-1E45B7386651}" presName="rootComposite" presStyleCnt="0"/>
      <dgm:spPr/>
    </dgm:pt>
    <dgm:pt modelId="{EB73C84D-AB86-E44B-AB8F-9A2C061A2425}" type="pres">
      <dgm:prSet presAssocID="{C3C018A3-3AA3-9C42-8485-1E45B7386651}" presName="rootText" presStyleLbl="node4" presStyleIdx="2" presStyleCnt="10" custLinFactNeighborX="-79753" custLinFactNeighborY="36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9F0137-5035-B64C-9A32-6221560900CD}" type="pres">
      <dgm:prSet presAssocID="{C3C018A3-3AA3-9C42-8485-1E45B7386651}" presName="rootConnector" presStyleLbl="node4" presStyleIdx="2" presStyleCnt="10"/>
      <dgm:spPr/>
      <dgm:t>
        <a:bodyPr/>
        <a:lstStyle/>
        <a:p>
          <a:endParaRPr lang="en-US"/>
        </a:p>
      </dgm:t>
    </dgm:pt>
    <dgm:pt modelId="{2ADA3A6E-AD67-6E43-AA72-E3A01CBCBD20}" type="pres">
      <dgm:prSet presAssocID="{C3C018A3-3AA3-9C42-8485-1E45B7386651}" presName="hierChild4" presStyleCnt="0"/>
      <dgm:spPr/>
    </dgm:pt>
    <dgm:pt modelId="{660A5C83-7F44-CD4F-9A71-D4CC3E90854C}" type="pres">
      <dgm:prSet presAssocID="{C3C018A3-3AA3-9C42-8485-1E45B7386651}" presName="hierChild5" presStyleCnt="0"/>
      <dgm:spPr/>
    </dgm:pt>
    <dgm:pt modelId="{2229A3CD-A0BD-D044-8DFA-A3B120D92F93}" type="pres">
      <dgm:prSet presAssocID="{E1679AD7-44BE-6042-B5CD-B1020B097020}" presName="hierChild5" presStyleCnt="0"/>
      <dgm:spPr/>
    </dgm:pt>
    <dgm:pt modelId="{308D3374-C9F7-784E-A904-B586F6A2FFAF}" type="pres">
      <dgm:prSet presAssocID="{4678E888-3F0B-F544-8C90-2DA6CBB35EED}" presName="Name37" presStyleLbl="parChTrans1D4" presStyleIdx="3" presStyleCnt="10"/>
      <dgm:spPr/>
      <dgm:t>
        <a:bodyPr/>
        <a:lstStyle/>
        <a:p>
          <a:endParaRPr lang="en-US"/>
        </a:p>
      </dgm:t>
    </dgm:pt>
    <dgm:pt modelId="{050E809B-E5E5-FD41-ACD9-D6A04FD6F785}" type="pres">
      <dgm:prSet presAssocID="{FA8C25BE-9ECE-B440-AE4E-4BD085757ED5}" presName="hierRoot2" presStyleCnt="0">
        <dgm:presLayoutVars>
          <dgm:hierBranch val="init"/>
        </dgm:presLayoutVars>
      </dgm:prSet>
      <dgm:spPr/>
    </dgm:pt>
    <dgm:pt modelId="{25530E35-EBB8-BB42-A511-BE278A91598C}" type="pres">
      <dgm:prSet presAssocID="{FA8C25BE-9ECE-B440-AE4E-4BD085757ED5}" presName="rootComposite" presStyleCnt="0"/>
      <dgm:spPr/>
    </dgm:pt>
    <dgm:pt modelId="{A03459ED-2C08-B241-94C6-B9771176BD43}" type="pres">
      <dgm:prSet presAssocID="{FA8C25BE-9ECE-B440-AE4E-4BD085757ED5}" presName="rootText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30198-18F2-E141-962F-464809CDCBDB}" type="pres">
      <dgm:prSet presAssocID="{FA8C25BE-9ECE-B440-AE4E-4BD085757ED5}" presName="rootConnector" presStyleLbl="node4" presStyleIdx="3" presStyleCnt="10"/>
      <dgm:spPr/>
      <dgm:t>
        <a:bodyPr/>
        <a:lstStyle/>
        <a:p>
          <a:endParaRPr lang="en-US"/>
        </a:p>
      </dgm:t>
    </dgm:pt>
    <dgm:pt modelId="{E69CF476-76B3-DB44-BE16-8A32E6C2F092}" type="pres">
      <dgm:prSet presAssocID="{FA8C25BE-9ECE-B440-AE4E-4BD085757ED5}" presName="hierChild4" presStyleCnt="0"/>
      <dgm:spPr/>
    </dgm:pt>
    <dgm:pt modelId="{EF3FCB64-76F2-8747-9792-980B25CB73AE}" type="pres">
      <dgm:prSet presAssocID="{7C830E20-9839-C148-B7EE-E9B062C6E4CA}" presName="Name37" presStyleLbl="parChTrans1D4" presStyleIdx="4" presStyleCnt="10"/>
      <dgm:spPr/>
      <dgm:t>
        <a:bodyPr/>
        <a:lstStyle/>
        <a:p>
          <a:endParaRPr lang="en-US"/>
        </a:p>
      </dgm:t>
    </dgm:pt>
    <dgm:pt modelId="{D15A7760-3BE0-574D-AAB1-D0D6A4A36BEC}" type="pres">
      <dgm:prSet presAssocID="{21CF04C7-9304-1248-99C6-2965CFD37684}" presName="hierRoot2" presStyleCnt="0">
        <dgm:presLayoutVars>
          <dgm:hierBranch val="init"/>
        </dgm:presLayoutVars>
      </dgm:prSet>
      <dgm:spPr/>
    </dgm:pt>
    <dgm:pt modelId="{9991ED2E-1C38-8945-8CDD-EC9808646244}" type="pres">
      <dgm:prSet presAssocID="{21CF04C7-9304-1248-99C6-2965CFD37684}" presName="rootComposite" presStyleCnt="0"/>
      <dgm:spPr/>
    </dgm:pt>
    <dgm:pt modelId="{2D1546FD-7C8D-0248-A1D0-7CBAA971508A}" type="pres">
      <dgm:prSet presAssocID="{21CF04C7-9304-1248-99C6-2965CFD37684}" presName="rootText" presStyleLbl="node4" presStyleIdx="4" presStyleCnt="10" custLinFactNeighborX="38102" custLinFactNeighborY="32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E5C02D-5EA9-C645-9F92-1691AB393827}" type="pres">
      <dgm:prSet presAssocID="{21CF04C7-9304-1248-99C6-2965CFD37684}" presName="rootConnector" presStyleLbl="node4" presStyleIdx="4" presStyleCnt="10"/>
      <dgm:spPr/>
      <dgm:t>
        <a:bodyPr/>
        <a:lstStyle/>
        <a:p>
          <a:endParaRPr lang="en-US"/>
        </a:p>
      </dgm:t>
    </dgm:pt>
    <dgm:pt modelId="{492C20F9-0E0C-F548-AFEE-4138B57C32E6}" type="pres">
      <dgm:prSet presAssocID="{21CF04C7-9304-1248-99C6-2965CFD37684}" presName="hierChild4" presStyleCnt="0"/>
      <dgm:spPr/>
    </dgm:pt>
    <dgm:pt modelId="{96D82019-3CCE-C844-B843-27C690DE7257}" type="pres">
      <dgm:prSet presAssocID="{21CF04C7-9304-1248-99C6-2965CFD37684}" presName="hierChild5" presStyleCnt="0"/>
      <dgm:spPr/>
    </dgm:pt>
    <dgm:pt modelId="{3D0F4AAD-B374-8649-BAE3-371B181162E0}" type="pres">
      <dgm:prSet presAssocID="{4C02EFB6-F338-0C46-888B-49B9BC35F1E7}" presName="Name37" presStyleLbl="parChTrans1D4" presStyleIdx="5" presStyleCnt="10"/>
      <dgm:spPr/>
      <dgm:t>
        <a:bodyPr/>
        <a:lstStyle/>
        <a:p>
          <a:endParaRPr lang="en-US"/>
        </a:p>
      </dgm:t>
    </dgm:pt>
    <dgm:pt modelId="{19C5F3E4-9BFB-BE40-93B7-76DB3663C0A6}" type="pres">
      <dgm:prSet presAssocID="{9DAB830F-9847-034B-B90E-450B5D581B64}" presName="hierRoot2" presStyleCnt="0">
        <dgm:presLayoutVars>
          <dgm:hierBranch val="init"/>
        </dgm:presLayoutVars>
      </dgm:prSet>
      <dgm:spPr/>
    </dgm:pt>
    <dgm:pt modelId="{9E5AE98F-427F-AB4C-9ABF-EB239A555BD3}" type="pres">
      <dgm:prSet presAssocID="{9DAB830F-9847-034B-B90E-450B5D581B64}" presName="rootComposite" presStyleCnt="0"/>
      <dgm:spPr/>
    </dgm:pt>
    <dgm:pt modelId="{1DA71F78-6BF4-6F43-AF5E-B9B18B5FB9D6}" type="pres">
      <dgm:prSet presAssocID="{9DAB830F-9847-034B-B90E-450B5D581B64}" presName="rootText" presStyleLbl="node4" presStyleIdx="5" presStyleCnt="10" custLinFactY="-7889" custLinFactNeighborX="-8563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17D930-19D7-DA40-AE16-EE819777C568}" type="pres">
      <dgm:prSet presAssocID="{9DAB830F-9847-034B-B90E-450B5D581B64}" presName="rootConnector" presStyleLbl="node4" presStyleIdx="5" presStyleCnt="10"/>
      <dgm:spPr/>
      <dgm:t>
        <a:bodyPr/>
        <a:lstStyle/>
        <a:p>
          <a:endParaRPr lang="en-US"/>
        </a:p>
      </dgm:t>
    </dgm:pt>
    <dgm:pt modelId="{63282741-F2A4-494C-BC5B-2CB72121BEA2}" type="pres">
      <dgm:prSet presAssocID="{9DAB830F-9847-034B-B90E-450B5D581B64}" presName="hierChild4" presStyleCnt="0"/>
      <dgm:spPr/>
    </dgm:pt>
    <dgm:pt modelId="{EDC22B93-5431-3D46-B121-703163B4EA94}" type="pres">
      <dgm:prSet presAssocID="{9DAB830F-9847-034B-B90E-450B5D581B64}" presName="hierChild5" presStyleCnt="0"/>
      <dgm:spPr/>
    </dgm:pt>
    <dgm:pt modelId="{BA363D9A-EDDB-E643-A8E7-291531B6F08F}" type="pres">
      <dgm:prSet presAssocID="{B7A17242-6075-C345-9B02-ED16D2CF6DBD}" presName="Name37" presStyleLbl="parChTrans1D4" presStyleIdx="6" presStyleCnt="10"/>
      <dgm:spPr/>
      <dgm:t>
        <a:bodyPr/>
        <a:lstStyle/>
        <a:p>
          <a:endParaRPr lang="en-US"/>
        </a:p>
      </dgm:t>
    </dgm:pt>
    <dgm:pt modelId="{693E1FFA-1E11-0349-B559-3E52128F5551}" type="pres">
      <dgm:prSet presAssocID="{F9EDECD4-A30D-2D4D-B31C-F1BCC848E53B}" presName="hierRoot2" presStyleCnt="0">
        <dgm:presLayoutVars>
          <dgm:hierBranch val="init"/>
        </dgm:presLayoutVars>
      </dgm:prSet>
      <dgm:spPr/>
    </dgm:pt>
    <dgm:pt modelId="{359F73A5-6B00-BE42-B163-984DF403A631}" type="pres">
      <dgm:prSet presAssocID="{F9EDECD4-A30D-2D4D-B31C-F1BCC848E53B}" presName="rootComposite" presStyleCnt="0"/>
      <dgm:spPr/>
    </dgm:pt>
    <dgm:pt modelId="{1566BB10-1F29-E843-B9FF-946D93641B23}" type="pres">
      <dgm:prSet presAssocID="{F9EDECD4-A30D-2D4D-B31C-F1BCC848E53B}" presName="rootText" presStyleLbl="node4" presStyleIdx="6" presStyleCnt="10" custLinFactY="-21991" custLinFactNeighborX="375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557679-58E5-0646-B0EA-E70F50015CC1}" type="pres">
      <dgm:prSet presAssocID="{F9EDECD4-A30D-2D4D-B31C-F1BCC848E53B}" presName="rootConnector" presStyleLbl="node4" presStyleIdx="6" presStyleCnt="10"/>
      <dgm:spPr/>
      <dgm:t>
        <a:bodyPr/>
        <a:lstStyle/>
        <a:p>
          <a:endParaRPr lang="en-US"/>
        </a:p>
      </dgm:t>
    </dgm:pt>
    <dgm:pt modelId="{BAEFBBDD-0DEB-154F-9340-CD1ACBC6332A}" type="pres">
      <dgm:prSet presAssocID="{F9EDECD4-A30D-2D4D-B31C-F1BCC848E53B}" presName="hierChild4" presStyleCnt="0"/>
      <dgm:spPr/>
    </dgm:pt>
    <dgm:pt modelId="{33C0A972-FE80-DB40-B852-6F525C54E37E}" type="pres">
      <dgm:prSet presAssocID="{F9EDECD4-A30D-2D4D-B31C-F1BCC848E53B}" presName="hierChild5" presStyleCnt="0"/>
      <dgm:spPr/>
    </dgm:pt>
    <dgm:pt modelId="{62F27B76-416C-8D49-B245-A88A40D6F5AA}" type="pres">
      <dgm:prSet presAssocID="{3AF2336A-36D2-1C4E-8364-F87A2BB333EC}" presName="Name37" presStyleLbl="parChTrans1D4" presStyleIdx="7" presStyleCnt="10"/>
      <dgm:spPr/>
      <dgm:t>
        <a:bodyPr/>
        <a:lstStyle/>
        <a:p>
          <a:endParaRPr lang="en-US"/>
        </a:p>
      </dgm:t>
    </dgm:pt>
    <dgm:pt modelId="{12FC0CCD-722A-ED45-8F56-FE32A5E2FA1C}" type="pres">
      <dgm:prSet presAssocID="{4BFDDEB0-27F9-2E43-84A4-9FE1CD8E4227}" presName="hierRoot2" presStyleCnt="0">
        <dgm:presLayoutVars>
          <dgm:hierBranch val="init"/>
        </dgm:presLayoutVars>
      </dgm:prSet>
      <dgm:spPr/>
    </dgm:pt>
    <dgm:pt modelId="{3B001B3E-76A7-CB48-B587-5A240F22044C}" type="pres">
      <dgm:prSet presAssocID="{4BFDDEB0-27F9-2E43-84A4-9FE1CD8E4227}" presName="rootComposite" presStyleCnt="0"/>
      <dgm:spPr/>
    </dgm:pt>
    <dgm:pt modelId="{AD41FC41-A4DB-6446-A001-2C971A7C5528}" type="pres">
      <dgm:prSet presAssocID="{4BFDDEB0-27F9-2E43-84A4-9FE1CD8E4227}" presName="rootText" presStyleLbl="node4" presStyleIdx="7" presStyleCnt="10" custLinFactY="-100000" custLinFactNeighborX="-85053" custLinFactNeighborY="-161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833F1-BAB1-0D46-88F0-505045EDF631}" type="pres">
      <dgm:prSet presAssocID="{4BFDDEB0-27F9-2E43-84A4-9FE1CD8E4227}" presName="rootConnector" presStyleLbl="node4" presStyleIdx="7" presStyleCnt="10"/>
      <dgm:spPr/>
      <dgm:t>
        <a:bodyPr/>
        <a:lstStyle/>
        <a:p>
          <a:endParaRPr lang="en-US"/>
        </a:p>
      </dgm:t>
    </dgm:pt>
    <dgm:pt modelId="{EA603BBF-DB3B-F846-A741-1D8C2017C33C}" type="pres">
      <dgm:prSet presAssocID="{4BFDDEB0-27F9-2E43-84A4-9FE1CD8E4227}" presName="hierChild4" presStyleCnt="0"/>
      <dgm:spPr/>
    </dgm:pt>
    <dgm:pt modelId="{9F58E677-E3A4-CD40-8EF7-C08B9387A09C}" type="pres">
      <dgm:prSet presAssocID="{4BFDDEB0-27F9-2E43-84A4-9FE1CD8E4227}" presName="hierChild5" presStyleCnt="0"/>
      <dgm:spPr/>
    </dgm:pt>
    <dgm:pt modelId="{802BDED2-0C09-9646-93D2-1A43BD48D17D}" type="pres">
      <dgm:prSet presAssocID="{FA8C25BE-9ECE-B440-AE4E-4BD085757ED5}" presName="hierChild5" presStyleCnt="0"/>
      <dgm:spPr/>
    </dgm:pt>
    <dgm:pt modelId="{7336E7E1-59B1-F34B-B04F-AF82C58E369D}" type="pres">
      <dgm:prSet presAssocID="{B2C70D8F-0BBA-074D-B231-231A43CE197F}" presName="Name37" presStyleLbl="parChTrans1D4" presStyleIdx="8" presStyleCnt="10"/>
      <dgm:spPr/>
      <dgm:t>
        <a:bodyPr/>
        <a:lstStyle/>
        <a:p>
          <a:endParaRPr lang="en-US"/>
        </a:p>
      </dgm:t>
    </dgm:pt>
    <dgm:pt modelId="{DDCB0CC6-D332-0741-959D-7F974B5AFD85}" type="pres">
      <dgm:prSet presAssocID="{8A54B426-43C9-6647-891F-5D8390AB1B28}" presName="hierRoot2" presStyleCnt="0">
        <dgm:presLayoutVars>
          <dgm:hierBranch val="init"/>
        </dgm:presLayoutVars>
      </dgm:prSet>
      <dgm:spPr/>
    </dgm:pt>
    <dgm:pt modelId="{B71C127B-23FD-A040-AEBE-84BF4844CA7F}" type="pres">
      <dgm:prSet presAssocID="{8A54B426-43C9-6647-891F-5D8390AB1B28}" presName="rootComposite" presStyleCnt="0"/>
      <dgm:spPr/>
    </dgm:pt>
    <dgm:pt modelId="{AD1BFC7C-C927-F048-B25E-7C058C2B7823}" type="pres">
      <dgm:prSet presAssocID="{8A54B426-43C9-6647-891F-5D8390AB1B28}" presName="rootText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CA94D-2F26-C148-BF04-9378E5AC75DB}" type="pres">
      <dgm:prSet presAssocID="{8A54B426-43C9-6647-891F-5D8390AB1B28}" presName="rootConnector" presStyleLbl="node4" presStyleIdx="8" presStyleCnt="10"/>
      <dgm:spPr/>
      <dgm:t>
        <a:bodyPr/>
        <a:lstStyle/>
        <a:p>
          <a:endParaRPr lang="en-US"/>
        </a:p>
      </dgm:t>
    </dgm:pt>
    <dgm:pt modelId="{B91A464D-866E-2D4A-B27F-B18CDED7A509}" type="pres">
      <dgm:prSet presAssocID="{8A54B426-43C9-6647-891F-5D8390AB1B28}" presName="hierChild4" presStyleCnt="0"/>
      <dgm:spPr/>
    </dgm:pt>
    <dgm:pt modelId="{B1C42C36-EE9D-3540-ABBC-86D84644E6E4}" type="pres">
      <dgm:prSet presAssocID="{8A54B426-43C9-6647-891F-5D8390AB1B28}" presName="hierChild5" presStyleCnt="0"/>
      <dgm:spPr/>
    </dgm:pt>
    <dgm:pt modelId="{A3908BDE-F885-DC45-8EEE-1CD1118579AF}" type="pres">
      <dgm:prSet presAssocID="{353EA7BC-793C-8F43-A96B-D30F45FC1A7E}" presName="Name37" presStyleLbl="parChTrans1D4" presStyleIdx="9" presStyleCnt="10"/>
      <dgm:spPr/>
      <dgm:t>
        <a:bodyPr/>
        <a:lstStyle/>
        <a:p>
          <a:endParaRPr lang="en-US"/>
        </a:p>
      </dgm:t>
    </dgm:pt>
    <dgm:pt modelId="{1F10FCE1-44B5-4245-83E4-5BA46A85A16D}" type="pres">
      <dgm:prSet presAssocID="{BE4682F5-4C52-604B-8E67-950527F7E1D5}" presName="hierRoot2" presStyleCnt="0">
        <dgm:presLayoutVars>
          <dgm:hierBranch val="init"/>
        </dgm:presLayoutVars>
      </dgm:prSet>
      <dgm:spPr/>
    </dgm:pt>
    <dgm:pt modelId="{7A76C2B0-8F63-9242-9C26-D910C832AFB8}" type="pres">
      <dgm:prSet presAssocID="{BE4682F5-4C52-604B-8E67-950527F7E1D5}" presName="rootComposite" presStyleCnt="0"/>
      <dgm:spPr/>
    </dgm:pt>
    <dgm:pt modelId="{0AFC41F1-236F-8748-88EE-5A5D9BC46CC7}" type="pres">
      <dgm:prSet presAssocID="{BE4682F5-4C52-604B-8E67-950527F7E1D5}" presName="rootText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B57D0-3C43-2141-9BB0-298D55005F50}" type="pres">
      <dgm:prSet presAssocID="{BE4682F5-4C52-604B-8E67-950527F7E1D5}" presName="rootConnector" presStyleLbl="node4" presStyleIdx="9" presStyleCnt="10"/>
      <dgm:spPr/>
      <dgm:t>
        <a:bodyPr/>
        <a:lstStyle/>
        <a:p>
          <a:endParaRPr lang="en-US"/>
        </a:p>
      </dgm:t>
    </dgm:pt>
    <dgm:pt modelId="{DE48EC16-C5E5-2344-974C-716ED2E003BF}" type="pres">
      <dgm:prSet presAssocID="{BE4682F5-4C52-604B-8E67-950527F7E1D5}" presName="hierChild4" presStyleCnt="0"/>
      <dgm:spPr/>
    </dgm:pt>
    <dgm:pt modelId="{6A0617C5-71A6-394A-98A1-DE233F726C81}" type="pres">
      <dgm:prSet presAssocID="{BE4682F5-4C52-604B-8E67-950527F7E1D5}" presName="hierChild5" presStyleCnt="0"/>
      <dgm:spPr/>
    </dgm:pt>
    <dgm:pt modelId="{98B2743B-CC40-E84F-8635-ED02FEFE85D4}" type="pres">
      <dgm:prSet presAssocID="{18692B9C-5BD2-C547-9015-C869820DBA4B}" presName="hierChild5" presStyleCnt="0"/>
      <dgm:spPr/>
    </dgm:pt>
    <dgm:pt modelId="{BBF5F7C8-ABB3-3644-BF29-1480B9235616}" type="pres">
      <dgm:prSet presAssocID="{3E3B0E10-F8D4-3041-A114-64E55E20BF82}" presName="hierChild5" presStyleCnt="0"/>
      <dgm:spPr/>
    </dgm:pt>
    <dgm:pt modelId="{47C26CBD-B7EB-A342-A17F-F6BC7F36DF85}" type="pres">
      <dgm:prSet presAssocID="{AB4992CF-49DE-3749-B846-7CD1A697DA6B}" presName="hierChild3" presStyleCnt="0"/>
      <dgm:spPr/>
    </dgm:pt>
  </dgm:ptLst>
  <dgm:cxnLst>
    <dgm:cxn modelId="{2E3ABB12-F282-644C-BDD4-4BC0CBFCEF31}" type="presOf" srcId="{C3C018A3-3AA3-9C42-8485-1E45B7386651}" destId="{4A9F0137-5035-B64C-9A32-6221560900CD}" srcOrd="1" destOrd="0" presId="urn:microsoft.com/office/officeart/2005/8/layout/orgChart1"/>
    <dgm:cxn modelId="{6A053AC3-298A-684B-82C8-E8E9BE87F9C2}" type="presOf" srcId="{4678E888-3F0B-F544-8C90-2DA6CBB35EED}" destId="{308D3374-C9F7-784E-A904-B586F6A2FFAF}" srcOrd="0" destOrd="0" presId="urn:microsoft.com/office/officeart/2005/8/layout/orgChart1"/>
    <dgm:cxn modelId="{EDD8FF51-F700-5D43-9D1F-90F93D3B961E}" type="presOf" srcId="{5115B859-C38E-8747-8D9A-29E6EE4FF3A3}" destId="{69522D6B-77C4-AF4B-B6A1-30EA8C3B04BA}" srcOrd="0" destOrd="0" presId="urn:microsoft.com/office/officeart/2005/8/layout/orgChart1"/>
    <dgm:cxn modelId="{34C4DB8A-E24A-9E4B-BBE2-BCA4C2FE7E92}" type="presOf" srcId="{B2C70D8F-0BBA-074D-B231-231A43CE197F}" destId="{7336E7E1-59B1-F34B-B04F-AF82C58E369D}" srcOrd="0" destOrd="0" presId="urn:microsoft.com/office/officeart/2005/8/layout/orgChart1"/>
    <dgm:cxn modelId="{9646EAAF-2E79-A44B-823C-7EDA2A250635}" type="presOf" srcId="{AB4992CF-49DE-3749-B846-7CD1A697DA6B}" destId="{068D8B95-3C78-3148-9BA5-DDFBED99B5A8}" srcOrd="0" destOrd="0" presId="urn:microsoft.com/office/officeart/2005/8/layout/orgChart1"/>
    <dgm:cxn modelId="{647C082B-D477-A34C-8D88-02201D40652A}" type="presOf" srcId="{8A54B426-43C9-6647-891F-5D8390AB1B28}" destId="{D95CA94D-2F26-C148-BF04-9378E5AC75DB}" srcOrd="1" destOrd="0" presId="urn:microsoft.com/office/officeart/2005/8/layout/orgChart1"/>
    <dgm:cxn modelId="{168B0540-8AC1-984F-8F1E-589B9531B75E}" srcId="{AB4992CF-49DE-3749-B846-7CD1A697DA6B}" destId="{3E3B0E10-F8D4-3041-A114-64E55E20BF82}" srcOrd="0" destOrd="0" parTransId="{2AFBA83A-D083-AB4F-88F1-B25AB6AB703E}" sibTransId="{C97485A8-3EA4-9643-96E9-14DA24EA73CB}"/>
    <dgm:cxn modelId="{CDAFCDE4-D190-DB45-830E-2073CE7C4995}" type="presOf" srcId="{353EA7BC-793C-8F43-A96B-D30F45FC1A7E}" destId="{A3908BDE-F885-DC45-8EEE-1CD1118579AF}" srcOrd="0" destOrd="0" presId="urn:microsoft.com/office/officeart/2005/8/layout/orgChart1"/>
    <dgm:cxn modelId="{10056D37-2741-1B4C-9FA9-BC126E73C057}" type="presOf" srcId="{9DAB830F-9847-034B-B90E-450B5D581B64}" destId="{1DA71F78-6BF4-6F43-AF5E-B9B18B5FB9D6}" srcOrd="0" destOrd="0" presId="urn:microsoft.com/office/officeart/2005/8/layout/orgChart1"/>
    <dgm:cxn modelId="{65E555E0-F591-E143-B150-492544C686F5}" srcId="{FA8C25BE-9ECE-B440-AE4E-4BD085757ED5}" destId="{21CF04C7-9304-1248-99C6-2965CFD37684}" srcOrd="0" destOrd="0" parTransId="{7C830E20-9839-C148-B7EE-E9B062C6E4CA}" sibTransId="{532C94AF-FC1E-8A4A-8116-F5F157FF72E7}"/>
    <dgm:cxn modelId="{CD80EF83-F31F-D240-9CD2-BBC70CA79EE6}" type="presOf" srcId="{F9EDECD4-A30D-2D4D-B31C-F1BCC848E53B}" destId="{1B557679-58E5-0646-B0EA-E70F50015CC1}" srcOrd="1" destOrd="0" presId="urn:microsoft.com/office/officeart/2005/8/layout/orgChart1"/>
    <dgm:cxn modelId="{F08227F6-26E7-D84D-88C8-11618C54D746}" srcId="{FA8C25BE-9ECE-B440-AE4E-4BD085757ED5}" destId="{F9EDECD4-A30D-2D4D-B31C-F1BCC848E53B}" srcOrd="2" destOrd="0" parTransId="{B7A17242-6075-C345-9B02-ED16D2CF6DBD}" sibTransId="{ACE88DBD-12B5-734F-8E04-AAC128BAD52A}"/>
    <dgm:cxn modelId="{24D64FF8-E44D-9D4D-A145-1AA2527D5E46}" type="presOf" srcId="{BE4682F5-4C52-604B-8E67-950527F7E1D5}" destId="{0AFC41F1-236F-8748-88EE-5A5D9BC46CC7}" srcOrd="0" destOrd="0" presId="urn:microsoft.com/office/officeart/2005/8/layout/orgChart1"/>
    <dgm:cxn modelId="{0A7880C1-9474-0844-9982-CF68386E9A81}" type="presOf" srcId="{9DAB830F-9847-034B-B90E-450B5D581B64}" destId="{4217D930-19D7-DA40-AE16-EE819777C568}" srcOrd="1" destOrd="0" presId="urn:microsoft.com/office/officeart/2005/8/layout/orgChart1"/>
    <dgm:cxn modelId="{9B0BE6E3-CAC6-D441-BAE9-44866DA0E609}" type="presOf" srcId="{FA8C25BE-9ECE-B440-AE4E-4BD085757ED5}" destId="{A03459ED-2C08-B241-94C6-B9771176BD43}" srcOrd="0" destOrd="0" presId="urn:microsoft.com/office/officeart/2005/8/layout/orgChart1"/>
    <dgm:cxn modelId="{35A71C92-10A4-8548-A8FB-0C3577DF3BE2}" type="presOf" srcId="{3E3B0E10-F8D4-3041-A114-64E55E20BF82}" destId="{0EF0A2CC-9830-774F-833E-E756A10A4D9D}" srcOrd="1" destOrd="0" presId="urn:microsoft.com/office/officeart/2005/8/layout/orgChart1"/>
    <dgm:cxn modelId="{5219ECCA-A3B4-ED47-8E70-2CD7865C41DE}" srcId="{18692B9C-5BD2-C547-9015-C869820DBA4B}" destId="{5115B859-C38E-8747-8D9A-29E6EE4FF3A3}" srcOrd="0" destOrd="0" parTransId="{FC4039AD-89D2-FB4B-A3D2-F5AC63BEDC3C}" sibTransId="{EC236451-68F7-744E-B7F6-4786B090B73F}"/>
    <dgm:cxn modelId="{97341632-4E56-E949-968D-886395962995}" type="presOf" srcId="{1F0A8C9E-3804-8C4A-8FFC-3C034C82AC9A}" destId="{46907878-F4DD-EB41-B314-3B103D50EC4B}" srcOrd="0" destOrd="0" presId="urn:microsoft.com/office/officeart/2005/8/layout/orgChart1"/>
    <dgm:cxn modelId="{CEFC021D-CE0F-EB43-9267-36F74C88C87D}" type="presOf" srcId="{DB7B3126-87EA-944F-BAB7-BD3C19C36B3E}" destId="{AED2E872-CA36-5443-8EAF-BE8F5225225A}" srcOrd="0" destOrd="0" presId="urn:microsoft.com/office/officeart/2005/8/layout/orgChart1"/>
    <dgm:cxn modelId="{06CA6CF7-9F6C-D547-932B-441173D7F601}" type="presOf" srcId="{7C830E20-9839-C148-B7EE-E9B062C6E4CA}" destId="{EF3FCB64-76F2-8747-9792-980B25CB73AE}" srcOrd="0" destOrd="0" presId="urn:microsoft.com/office/officeart/2005/8/layout/orgChart1"/>
    <dgm:cxn modelId="{677E7447-FD73-454D-A546-92FD5523F68D}" srcId="{5EA2BF0E-1D3B-B544-A697-A1E11777DDE2}" destId="{AB4992CF-49DE-3749-B846-7CD1A697DA6B}" srcOrd="0" destOrd="0" parTransId="{CB50D87B-4E32-AA49-ABD2-58F8EE2BE334}" sibTransId="{EAAA9596-3792-4D49-8561-2F5111640F2C}"/>
    <dgm:cxn modelId="{5A3E4082-2043-D842-99A0-9FEFF21A1F67}" srcId="{18692B9C-5BD2-C547-9015-C869820DBA4B}" destId="{FA8C25BE-9ECE-B440-AE4E-4BD085757ED5}" srcOrd="2" destOrd="0" parTransId="{4678E888-3F0B-F544-8C90-2DA6CBB35EED}" sibTransId="{BB661DD1-004D-6A4E-8F1A-807F514241F9}"/>
    <dgm:cxn modelId="{911C8EA1-64BC-3545-BA76-DFCB08E4C427}" type="presOf" srcId="{4BFDDEB0-27F9-2E43-84A4-9FE1CD8E4227}" destId="{C38833F1-BAB1-0D46-88F0-505045EDF631}" srcOrd="1" destOrd="0" presId="urn:microsoft.com/office/officeart/2005/8/layout/orgChart1"/>
    <dgm:cxn modelId="{E99C54BD-EEA9-AE44-85B3-571FBD09B61C}" type="presOf" srcId="{AB4992CF-49DE-3749-B846-7CD1A697DA6B}" destId="{3CD2C724-7823-2942-A3E1-FD294F3E95AD}" srcOrd="1" destOrd="0" presId="urn:microsoft.com/office/officeart/2005/8/layout/orgChart1"/>
    <dgm:cxn modelId="{37A6EAD8-291B-1B44-AB35-419E09474ABC}" type="presOf" srcId="{FC4039AD-89D2-FB4B-A3D2-F5AC63BEDC3C}" destId="{AA52F53C-35C8-F445-8688-C666C48512E7}" srcOrd="0" destOrd="0" presId="urn:microsoft.com/office/officeart/2005/8/layout/orgChart1"/>
    <dgm:cxn modelId="{BE61468D-2DD1-F94C-A46C-0020BBC6D510}" type="presOf" srcId="{18692B9C-5BD2-C547-9015-C869820DBA4B}" destId="{396CB231-2368-C748-89A6-C69275CA9372}" srcOrd="1" destOrd="0" presId="urn:microsoft.com/office/officeart/2005/8/layout/orgChart1"/>
    <dgm:cxn modelId="{6CD3FE2C-85FB-FA42-A0E3-EE022B64414D}" type="presOf" srcId="{4C02EFB6-F338-0C46-888B-49B9BC35F1E7}" destId="{3D0F4AAD-B374-8649-BAE3-371B181162E0}" srcOrd="0" destOrd="0" presId="urn:microsoft.com/office/officeart/2005/8/layout/orgChart1"/>
    <dgm:cxn modelId="{BFC74124-BCDD-8648-B7F4-566318E22A62}" type="presOf" srcId="{FA8C25BE-9ECE-B440-AE4E-4BD085757ED5}" destId="{4EE30198-18F2-E141-962F-464809CDCBDB}" srcOrd="1" destOrd="0" presId="urn:microsoft.com/office/officeart/2005/8/layout/orgChart1"/>
    <dgm:cxn modelId="{73244287-9795-7D4A-BA0E-06447D7EFFB0}" srcId="{FA8C25BE-9ECE-B440-AE4E-4BD085757ED5}" destId="{9DAB830F-9847-034B-B90E-450B5D581B64}" srcOrd="1" destOrd="0" parTransId="{4C02EFB6-F338-0C46-888B-49B9BC35F1E7}" sibTransId="{C48A4AC2-3647-1943-8528-B0B26A8C3A60}"/>
    <dgm:cxn modelId="{CB160207-ED53-924B-B403-3C929663B33F}" srcId="{E1679AD7-44BE-6042-B5CD-B1020B097020}" destId="{C3C018A3-3AA3-9C42-8485-1E45B7386651}" srcOrd="0" destOrd="0" parTransId="{DB7B3126-87EA-944F-BAB7-BD3C19C36B3E}" sibTransId="{F1325CF0-3DFF-BF47-B2C3-0530EDB2EA86}"/>
    <dgm:cxn modelId="{F820F634-4D29-4A41-9AB9-7F89A8A385A6}" type="presOf" srcId="{2AFBA83A-D083-AB4F-88F1-B25AB6AB703E}" destId="{95902F33-C12C-9944-8E2C-34FBDF2E950F}" srcOrd="0" destOrd="0" presId="urn:microsoft.com/office/officeart/2005/8/layout/orgChart1"/>
    <dgm:cxn modelId="{CB4233CE-FE92-7049-8ECF-D87A6BF0DA0F}" type="presOf" srcId="{5115B859-C38E-8747-8D9A-29E6EE4FF3A3}" destId="{55A4A270-28C6-8F46-8A27-CCE995B31D3D}" srcOrd="1" destOrd="0" presId="urn:microsoft.com/office/officeart/2005/8/layout/orgChart1"/>
    <dgm:cxn modelId="{13C788CC-3B9E-994D-8683-E28CEBD3F855}" type="presOf" srcId="{B7A17242-6075-C345-9B02-ED16D2CF6DBD}" destId="{BA363D9A-EDDB-E643-A8E7-291531B6F08F}" srcOrd="0" destOrd="0" presId="urn:microsoft.com/office/officeart/2005/8/layout/orgChart1"/>
    <dgm:cxn modelId="{0447507F-4E9D-DE45-962F-25C671633945}" type="presOf" srcId="{21CF04C7-9304-1248-99C6-2965CFD37684}" destId="{2D1546FD-7C8D-0248-A1D0-7CBAA971508A}" srcOrd="0" destOrd="0" presId="urn:microsoft.com/office/officeart/2005/8/layout/orgChart1"/>
    <dgm:cxn modelId="{C82A4BEC-09C5-FD41-8562-425C25E425F8}" srcId="{18692B9C-5BD2-C547-9015-C869820DBA4B}" destId="{8A54B426-43C9-6647-891F-5D8390AB1B28}" srcOrd="3" destOrd="0" parTransId="{B2C70D8F-0BBA-074D-B231-231A43CE197F}" sibTransId="{5B749B85-FF07-A044-9246-668371412878}"/>
    <dgm:cxn modelId="{0E5B6382-4165-7C4F-B811-1524629231ED}" type="presOf" srcId="{3AF2336A-36D2-1C4E-8364-F87A2BB333EC}" destId="{62F27B76-416C-8D49-B245-A88A40D6F5AA}" srcOrd="0" destOrd="0" presId="urn:microsoft.com/office/officeart/2005/8/layout/orgChart1"/>
    <dgm:cxn modelId="{EDD477AA-E87C-4647-A971-CB3224AD706D}" type="presOf" srcId="{21CF04C7-9304-1248-99C6-2965CFD37684}" destId="{69E5C02D-5EA9-C645-9F92-1691AB393827}" srcOrd="1" destOrd="0" presId="urn:microsoft.com/office/officeart/2005/8/layout/orgChart1"/>
    <dgm:cxn modelId="{03BE5DA1-B45E-DD40-BEAF-BFC3E8191B4F}" type="presOf" srcId="{3E3B0E10-F8D4-3041-A114-64E55E20BF82}" destId="{22D3ED02-6E93-9645-A3CE-C4CF8B479173}" srcOrd="0" destOrd="0" presId="urn:microsoft.com/office/officeart/2005/8/layout/orgChart1"/>
    <dgm:cxn modelId="{E3ABEA6E-9E62-754D-AECE-912F2BF7C061}" srcId="{FA8C25BE-9ECE-B440-AE4E-4BD085757ED5}" destId="{4BFDDEB0-27F9-2E43-84A4-9FE1CD8E4227}" srcOrd="3" destOrd="0" parTransId="{3AF2336A-36D2-1C4E-8364-F87A2BB333EC}" sibTransId="{6B8FA8B4-90C6-6746-A044-CBCC833BC1EB}"/>
    <dgm:cxn modelId="{81D4DEE1-C17C-8141-8F49-2A2935CE58D2}" type="presOf" srcId="{18692B9C-5BD2-C547-9015-C869820DBA4B}" destId="{DC3CC532-8538-E847-968B-AF413BF3D04B}" srcOrd="0" destOrd="0" presId="urn:microsoft.com/office/officeart/2005/8/layout/orgChart1"/>
    <dgm:cxn modelId="{D18E84DB-B873-EE43-A63B-192717E77F94}" type="presOf" srcId="{E1679AD7-44BE-6042-B5CD-B1020B097020}" destId="{437A8CF9-011B-1D41-8591-5826FDB93FBB}" srcOrd="1" destOrd="0" presId="urn:microsoft.com/office/officeart/2005/8/layout/orgChart1"/>
    <dgm:cxn modelId="{04332599-98BA-9C40-A963-BB32B8EA05DE}" srcId="{3E3B0E10-F8D4-3041-A114-64E55E20BF82}" destId="{18692B9C-5BD2-C547-9015-C869820DBA4B}" srcOrd="0" destOrd="0" parTransId="{DCDAF90D-E6D5-7848-9E15-5ABE9EE29F24}" sibTransId="{B815C962-96FF-794E-AEC7-61C657EE8299}"/>
    <dgm:cxn modelId="{9A3A30E4-58AC-524A-B3F9-D8BFB8B0160B}" srcId="{18692B9C-5BD2-C547-9015-C869820DBA4B}" destId="{BE4682F5-4C52-604B-8E67-950527F7E1D5}" srcOrd="4" destOrd="0" parTransId="{353EA7BC-793C-8F43-A96B-D30F45FC1A7E}" sibTransId="{EC94885B-7DA4-084B-931A-218538699B39}"/>
    <dgm:cxn modelId="{2A78E818-FC46-0F4D-9450-D11BD3D59F11}" type="presOf" srcId="{DCDAF90D-E6D5-7848-9E15-5ABE9EE29F24}" destId="{C919ECE9-A44C-314D-A227-880FCD41560B}" srcOrd="0" destOrd="0" presId="urn:microsoft.com/office/officeart/2005/8/layout/orgChart1"/>
    <dgm:cxn modelId="{4436DDF8-2B2B-174E-8357-73AD7C11FD90}" type="presOf" srcId="{5EA2BF0E-1D3B-B544-A697-A1E11777DDE2}" destId="{687306C6-DFEF-364E-B710-933691FA5A67}" srcOrd="0" destOrd="0" presId="urn:microsoft.com/office/officeart/2005/8/layout/orgChart1"/>
    <dgm:cxn modelId="{EC20BCB6-4A2A-5C43-930E-8CAE0334C5D8}" type="presOf" srcId="{BE4682F5-4C52-604B-8E67-950527F7E1D5}" destId="{FF9B57D0-3C43-2141-9BB0-298D55005F50}" srcOrd="1" destOrd="0" presId="urn:microsoft.com/office/officeart/2005/8/layout/orgChart1"/>
    <dgm:cxn modelId="{C0587F16-A333-4844-A86A-BF8413F28E11}" type="presOf" srcId="{8A54B426-43C9-6647-891F-5D8390AB1B28}" destId="{AD1BFC7C-C927-F048-B25E-7C058C2B7823}" srcOrd="0" destOrd="0" presId="urn:microsoft.com/office/officeart/2005/8/layout/orgChart1"/>
    <dgm:cxn modelId="{23697B8C-42E9-0C48-8095-D6B6CE71EE33}" type="presOf" srcId="{4BFDDEB0-27F9-2E43-84A4-9FE1CD8E4227}" destId="{AD41FC41-A4DB-6446-A001-2C971A7C5528}" srcOrd="0" destOrd="0" presId="urn:microsoft.com/office/officeart/2005/8/layout/orgChart1"/>
    <dgm:cxn modelId="{02ECEECC-FAEA-074B-9992-98664F02290E}" type="presOf" srcId="{C3C018A3-3AA3-9C42-8485-1E45B7386651}" destId="{EB73C84D-AB86-E44B-AB8F-9A2C061A2425}" srcOrd="0" destOrd="0" presId="urn:microsoft.com/office/officeart/2005/8/layout/orgChart1"/>
    <dgm:cxn modelId="{170637DE-4A91-F746-9E3F-A4C8CCE55411}" type="presOf" srcId="{F9EDECD4-A30D-2D4D-B31C-F1BCC848E53B}" destId="{1566BB10-1F29-E843-B9FF-946D93641B23}" srcOrd="0" destOrd="0" presId="urn:microsoft.com/office/officeart/2005/8/layout/orgChart1"/>
    <dgm:cxn modelId="{8A8F33E7-3857-084E-B2CE-5DCBE9A03999}" srcId="{18692B9C-5BD2-C547-9015-C869820DBA4B}" destId="{E1679AD7-44BE-6042-B5CD-B1020B097020}" srcOrd="1" destOrd="0" parTransId="{1F0A8C9E-3804-8C4A-8FFC-3C034C82AC9A}" sibTransId="{FC0D2AA7-AC31-CA4A-9A12-25A7A506EBD0}"/>
    <dgm:cxn modelId="{0A44B4A9-8D42-CA43-BC63-D004755A9263}" type="presOf" srcId="{E1679AD7-44BE-6042-B5CD-B1020B097020}" destId="{01043EDC-18DA-FC48-B4B3-4BE54D10A2F3}" srcOrd="0" destOrd="0" presId="urn:microsoft.com/office/officeart/2005/8/layout/orgChart1"/>
    <dgm:cxn modelId="{08DE7E0A-CAF5-FE41-B342-B08D93518411}" type="presParOf" srcId="{687306C6-DFEF-364E-B710-933691FA5A67}" destId="{16C7ED81-6EA1-4641-978C-F65B1BFAA24B}" srcOrd="0" destOrd="0" presId="urn:microsoft.com/office/officeart/2005/8/layout/orgChart1"/>
    <dgm:cxn modelId="{732C406B-DACD-A14C-9267-8B64368FF4A9}" type="presParOf" srcId="{16C7ED81-6EA1-4641-978C-F65B1BFAA24B}" destId="{830F97D3-C21C-624B-AE45-3560BB795A8D}" srcOrd="0" destOrd="0" presId="urn:microsoft.com/office/officeart/2005/8/layout/orgChart1"/>
    <dgm:cxn modelId="{CE1C9C93-ACF3-AA49-A974-C607BFC20AEA}" type="presParOf" srcId="{830F97D3-C21C-624B-AE45-3560BB795A8D}" destId="{068D8B95-3C78-3148-9BA5-DDFBED99B5A8}" srcOrd="0" destOrd="0" presId="urn:microsoft.com/office/officeart/2005/8/layout/orgChart1"/>
    <dgm:cxn modelId="{821C919A-CCA6-8E4B-9371-D31F39469861}" type="presParOf" srcId="{830F97D3-C21C-624B-AE45-3560BB795A8D}" destId="{3CD2C724-7823-2942-A3E1-FD294F3E95AD}" srcOrd="1" destOrd="0" presId="urn:microsoft.com/office/officeart/2005/8/layout/orgChart1"/>
    <dgm:cxn modelId="{3ED0D4C6-E7F4-C74F-B911-C05F830AD8E4}" type="presParOf" srcId="{16C7ED81-6EA1-4641-978C-F65B1BFAA24B}" destId="{0DEFA760-E438-1A4E-BC27-E700369404C3}" srcOrd="1" destOrd="0" presId="urn:microsoft.com/office/officeart/2005/8/layout/orgChart1"/>
    <dgm:cxn modelId="{A301AB42-F7A5-FC43-86AB-7D063DC3CE4B}" type="presParOf" srcId="{0DEFA760-E438-1A4E-BC27-E700369404C3}" destId="{95902F33-C12C-9944-8E2C-34FBDF2E950F}" srcOrd="0" destOrd="0" presId="urn:microsoft.com/office/officeart/2005/8/layout/orgChart1"/>
    <dgm:cxn modelId="{F2D90AB9-5980-F244-91F3-C54D4C8B1BD9}" type="presParOf" srcId="{0DEFA760-E438-1A4E-BC27-E700369404C3}" destId="{3676893C-8664-0C47-B6B3-0DABB0B009FA}" srcOrd="1" destOrd="0" presId="urn:microsoft.com/office/officeart/2005/8/layout/orgChart1"/>
    <dgm:cxn modelId="{B8DAC80B-4897-3A4C-8E92-29C0C9C8A18A}" type="presParOf" srcId="{3676893C-8664-0C47-B6B3-0DABB0B009FA}" destId="{667B2D84-689C-9A48-A16D-77DC709717EE}" srcOrd="0" destOrd="0" presId="urn:microsoft.com/office/officeart/2005/8/layout/orgChart1"/>
    <dgm:cxn modelId="{A797E77A-282B-3942-BEF7-7BC61EFABF18}" type="presParOf" srcId="{667B2D84-689C-9A48-A16D-77DC709717EE}" destId="{22D3ED02-6E93-9645-A3CE-C4CF8B479173}" srcOrd="0" destOrd="0" presId="urn:microsoft.com/office/officeart/2005/8/layout/orgChart1"/>
    <dgm:cxn modelId="{EDAED28F-DB74-7E40-8ABD-6DA1DAE36D21}" type="presParOf" srcId="{667B2D84-689C-9A48-A16D-77DC709717EE}" destId="{0EF0A2CC-9830-774F-833E-E756A10A4D9D}" srcOrd="1" destOrd="0" presId="urn:microsoft.com/office/officeart/2005/8/layout/orgChart1"/>
    <dgm:cxn modelId="{D1F30797-7773-8248-A781-EDD847B3EE06}" type="presParOf" srcId="{3676893C-8664-0C47-B6B3-0DABB0B009FA}" destId="{D42D8C2E-E7E8-3041-BDF5-6063C5249F8C}" srcOrd="1" destOrd="0" presId="urn:microsoft.com/office/officeart/2005/8/layout/orgChart1"/>
    <dgm:cxn modelId="{F3425706-DE9B-CC4C-87B1-E4DA67197F36}" type="presParOf" srcId="{D42D8C2E-E7E8-3041-BDF5-6063C5249F8C}" destId="{C919ECE9-A44C-314D-A227-880FCD41560B}" srcOrd="0" destOrd="0" presId="urn:microsoft.com/office/officeart/2005/8/layout/orgChart1"/>
    <dgm:cxn modelId="{3D53E8EF-571E-3540-86FB-E4B17344DD92}" type="presParOf" srcId="{D42D8C2E-E7E8-3041-BDF5-6063C5249F8C}" destId="{A866659E-1984-AA4D-881E-91728F689BE9}" srcOrd="1" destOrd="0" presId="urn:microsoft.com/office/officeart/2005/8/layout/orgChart1"/>
    <dgm:cxn modelId="{6144157F-D3F0-8A40-B85E-DCE4933B127B}" type="presParOf" srcId="{A866659E-1984-AA4D-881E-91728F689BE9}" destId="{EDE9939F-0FC6-114F-B422-4A5CA5D8023E}" srcOrd="0" destOrd="0" presId="urn:microsoft.com/office/officeart/2005/8/layout/orgChart1"/>
    <dgm:cxn modelId="{78F5124A-14EB-B141-9560-89E23D6F115D}" type="presParOf" srcId="{EDE9939F-0FC6-114F-B422-4A5CA5D8023E}" destId="{DC3CC532-8538-E847-968B-AF413BF3D04B}" srcOrd="0" destOrd="0" presId="urn:microsoft.com/office/officeart/2005/8/layout/orgChart1"/>
    <dgm:cxn modelId="{07E865DE-C210-2043-A1C4-D7DF85DCDA97}" type="presParOf" srcId="{EDE9939F-0FC6-114F-B422-4A5CA5D8023E}" destId="{396CB231-2368-C748-89A6-C69275CA9372}" srcOrd="1" destOrd="0" presId="urn:microsoft.com/office/officeart/2005/8/layout/orgChart1"/>
    <dgm:cxn modelId="{9E9D4345-7719-114F-ADEA-A18AF6E96A4B}" type="presParOf" srcId="{A866659E-1984-AA4D-881E-91728F689BE9}" destId="{C14FEBD4-0B5F-2241-A64F-B56956806558}" srcOrd="1" destOrd="0" presId="urn:microsoft.com/office/officeart/2005/8/layout/orgChart1"/>
    <dgm:cxn modelId="{BDB8AF82-921F-1E4C-A7FD-91A9482B1382}" type="presParOf" srcId="{C14FEBD4-0B5F-2241-A64F-B56956806558}" destId="{AA52F53C-35C8-F445-8688-C666C48512E7}" srcOrd="0" destOrd="0" presId="urn:microsoft.com/office/officeart/2005/8/layout/orgChart1"/>
    <dgm:cxn modelId="{FE36CBE4-D8A8-DE4A-A560-61DA4C5FFD48}" type="presParOf" srcId="{C14FEBD4-0B5F-2241-A64F-B56956806558}" destId="{834757E7-7DDA-A446-9A33-5941820BD00A}" srcOrd="1" destOrd="0" presId="urn:microsoft.com/office/officeart/2005/8/layout/orgChart1"/>
    <dgm:cxn modelId="{F3020188-41D4-3F4F-9962-67D8D79ECC8E}" type="presParOf" srcId="{834757E7-7DDA-A446-9A33-5941820BD00A}" destId="{190A4FA0-7D6B-D049-95D6-F9B877F491EB}" srcOrd="0" destOrd="0" presId="urn:microsoft.com/office/officeart/2005/8/layout/orgChart1"/>
    <dgm:cxn modelId="{77D8056D-75EB-B143-927A-D47708473C5F}" type="presParOf" srcId="{190A4FA0-7D6B-D049-95D6-F9B877F491EB}" destId="{69522D6B-77C4-AF4B-B6A1-30EA8C3B04BA}" srcOrd="0" destOrd="0" presId="urn:microsoft.com/office/officeart/2005/8/layout/orgChart1"/>
    <dgm:cxn modelId="{FC0118EE-A52F-0242-B8D3-6F3772157896}" type="presParOf" srcId="{190A4FA0-7D6B-D049-95D6-F9B877F491EB}" destId="{55A4A270-28C6-8F46-8A27-CCE995B31D3D}" srcOrd="1" destOrd="0" presId="urn:microsoft.com/office/officeart/2005/8/layout/orgChart1"/>
    <dgm:cxn modelId="{0194BCC8-0F28-9343-9AA7-E031F1CF5F6B}" type="presParOf" srcId="{834757E7-7DDA-A446-9A33-5941820BD00A}" destId="{1F5F4542-C663-5743-87F9-436328A12073}" srcOrd="1" destOrd="0" presId="urn:microsoft.com/office/officeart/2005/8/layout/orgChart1"/>
    <dgm:cxn modelId="{6EED8F16-3E39-3340-AE03-0FB422981610}" type="presParOf" srcId="{834757E7-7DDA-A446-9A33-5941820BD00A}" destId="{27D170DD-C419-A143-BD74-6307F4A39A74}" srcOrd="2" destOrd="0" presId="urn:microsoft.com/office/officeart/2005/8/layout/orgChart1"/>
    <dgm:cxn modelId="{2D4C2727-BAE0-5343-BCEE-C9797E2011CA}" type="presParOf" srcId="{C14FEBD4-0B5F-2241-A64F-B56956806558}" destId="{46907878-F4DD-EB41-B314-3B103D50EC4B}" srcOrd="2" destOrd="0" presId="urn:microsoft.com/office/officeart/2005/8/layout/orgChart1"/>
    <dgm:cxn modelId="{FA8ACC4F-CE7A-5441-92AB-4A7F38DA981E}" type="presParOf" srcId="{C14FEBD4-0B5F-2241-A64F-B56956806558}" destId="{8726FDAF-8DFF-0742-8597-AD471B06A644}" srcOrd="3" destOrd="0" presId="urn:microsoft.com/office/officeart/2005/8/layout/orgChart1"/>
    <dgm:cxn modelId="{A14DFB95-57A1-5C45-BFDD-D00BC8CA2D83}" type="presParOf" srcId="{8726FDAF-8DFF-0742-8597-AD471B06A644}" destId="{C84BBDFB-6405-C847-8278-C21B7F11E3F5}" srcOrd="0" destOrd="0" presId="urn:microsoft.com/office/officeart/2005/8/layout/orgChart1"/>
    <dgm:cxn modelId="{05AA672D-30B0-3842-B451-F0C40FBAE972}" type="presParOf" srcId="{C84BBDFB-6405-C847-8278-C21B7F11E3F5}" destId="{01043EDC-18DA-FC48-B4B3-4BE54D10A2F3}" srcOrd="0" destOrd="0" presId="urn:microsoft.com/office/officeart/2005/8/layout/orgChart1"/>
    <dgm:cxn modelId="{7137BDCF-75FA-2A48-AA62-50A9071614A9}" type="presParOf" srcId="{C84BBDFB-6405-C847-8278-C21B7F11E3F5}" destId="{437A8CF9-011B-1D41-8591-5826FDB93FBB}" srcOrd="1" destOrd="0" presId="urn:microsoft.com/office/officeart/2005/8/layout/orgChart1"/>
    <dgm:cxn modelId="{A5FB1696-81EB-004F-8E16-B977C7B46E08}" type="presParOf" srcId="{8726FDAF-8DFF-0742-8597-AD471B06A644}" destId="{D6181ECC-DCBD-9449-BCD2-FE71497891F3}" srcOrd="1" destOrd="0" presId="urn:microsoft.com/office/officeart/2005/8/layout/orgChart1"/>
    <dgm:cxn modelId="{DBB63ABD-DDAB-3147-9619-6A4B766CF4C9}" type="presParOf" srcId="{D6181ECC-DCBD-9449-BCD2-FE71497891F3}" destId="{AED2E872-CA36-5443-8EAF-BE8F5225225A}" srcOrd="0" destOrd="0" presId="urn:microsoft.com/office/officeart/2005/8/layout/orgChart1"/>
    <dgm:cxn modelId="{85032F95-B477-E042-960B-20CB13AC326E}" type="presParOf" srcId="{D6181ECC-DCBD-9449-BCD2-FE71497891F3}" destId="{EDD260C9-94B9-6847-A621-66D3F29C9635}" srcOrd="1" destOrd="0" presId="urn:microsoft.com/office/officeart/2005/8/layout/orgChart1"/>
    <dgm:cxn modelId="{5E465AF9-D4B9-0E40-9EF0-7566A986DA13}" type="presParOf" srcId="{EDD260C9-94B9-6847-A621-66D3F29C9635}" destId="{D0DCAE64-0053-EA40-AECE-DFB91FDC84F4}" srcOrd="0" destOrd="0" presId="urn:microsoft.com/office/officeart/2005/8/layout/orgChart1"/>
    <dgm:cxn modelId="{696AF107-2C15-724F-B8EA-02E32266D906}" type="presParOf" srcId="{D0DCAE64-0053-EA40-AECE-DFB91FDC84F4}" destId="{EB73C84D-AB86-E44B-AB8F-9A2C061A2425}" srcOrd="0" destOrd="0" presId="urn:microsoft.com/office/officeart/2005/8/layout/orgChart1"/>
    <dgm:cxn modelId="{2F2364E1-B153-DF47-8ECB-15FEE7842FFB}" type="presParOf" srcId="{D0DCAE64-0053-EA40-AECE-DFB91FDC84F4}" destId="{4A9F0137-5035-B64C-9A32-6221560900CD}" srcOrd="1" destOrd="0" presId="urn:microsoft.com/office/officeart/2005/8/layout/orgChart1"/>
    <dgm:cxn modelId="{2957B227-97A6-464C-B801-03C1B85E7AA9}" type="presParOf" srcId="{EDD260C9-94B9-6847-A621-66D3F29C9635}" destId="{2ADA3A6E-AD67-6E43-AA72-E3A01CBCBD20}" srcOrd="1" destOrd="0" presId="urn:microsoft.com/office/officeart/2005/8/layout/orgChart1"/>
    <dgm:cxn modelId="{71F45504-3003-C448-A9BB-F87BE4960901}" type="presParOf" srcId="{EDD260C9-94B9-6847-A621-66D3F29C9635}" destId="{660A5C83-7F44-CD4F-9A71-D4CC3E90854C}" srcOrd="2" destOrd="0" presId="urn:microsoft.com/office/officeart/2005/8/layout/orgChart1"/>
    <dgm:cxn modelId="{496E7910-1465-2D43-AE58-57C6E8EBC07E}" type="presParOf" srcId="{8726FDAF-8DFF-0742-8597-AD471B06A644}" destId="{2229A3CD-A0BD-D044-8DFA-A3B120D92F93}" srcOrd="2" destOrd="0" presId="urn:microsoft.com/office/officeart/2005/8/layout/orgChart1"/>
    <dgm:cxn modelId="{0A5C7908-275A-0E41-B05A-84826682C79D}" type="presParOf" srcId="{C14FEBD4-0B5F-2241-A64F-B56956806558}" destId="{308D3374-C9F7-784E-A904-B586F6A2FFAF}" srcOrd="4" destOrd="0" presId="urn:microsoft.com/office/officeart/2005/8/layout/orgChart1"/>
    <dgm:cxn modelId="{DFBA33CF-0F41-514D-A53B-5FE3C8485C2E}" type="presParOf" srcId="{C14FEBD4-0B5F-2241-A64F-B56956806558}" destId="{050E809B-E5E5-FD41-ACD9-D6A04FD6F785}" srcOrd="5" destOrd="0" presId="urn:microsoft.com/office/officeart/2005/8/layout/orgChart1"/>
    <dgm:cxn modelId="{D158980D-4B97-1245-BBDC-65F3EB574B2A}" type="presParOf" srcId="{050E809B-E5E5-FD41-ACD9-D6A04FD6F785}" destId="{25530E35-EBB8-BB42-A511-BE278A91598C}" srcOrd="0" destOrd="0" presId="urn:microsoft.com/office/officeart/2005/8/layout/orgChart1"/>
    <dgm:cxn modelId="{544A889A-009A-E04E-BF83-3C983584A499}" type="presParOf" srcId="{25530E35-EBB8-BB42-A511-BE278A91598C}" destId="{A03459ED-2C08-B241-94C6-B9771176BD43}" srcOrd="0" destOrd="0" presId="urn:microsoft.com/office/officeart/2005/8/layout/orgChart1"/>
    <dgm:cxn modelId="{95DB2738-B6D1-0D4E-A58A-90D546260761}" type="presParOf" srcId="{25530E35-EBB8-BB42-A511-BE278A91598C}" destId="{4EE30198-18F2-E141-962F-464809CDCBDB}" srcOrd="1" destOrd="0" presId="urn:microsoft.com/office/officeart/2005/8/layout/orgChart1"/>
    <dgm:cxn modelId="{56770BEF-6B75-CD42-ADC8-0ECACBB81061}" type="presParOf" srcId="{050E809B-E5E5-FD41-ACD9-D6A04FD6F785}" destId="{E69CF476-76B3-DB44-BE16-8A32E6C2F092}" srcOrd="1" destOrd="0" presId="urn:microsoft.com/office/officeart/2005/8/layout/orgChart1"/>
    <dgm:cxn modelId="{68B58013-1390-0445-BCAC-D9C4C2047B09}" type="presParOf" srcId="{E69CF476-76B3-DB44-BE16-8A32E6C2F092}" destId="{EF3FCB64-76F2-8747-9792-980B25CB73AE}" srcOrd="0" destOrd="0" presId="urn:microsoft.com/office/officeart/2005/8/layout/orgChart1"/>
    <dgm:cxn modelId="{32FDB836-7F08-A243-94B4-B6A8A02A961C}" type="presParOf" srcId="{E69CF476-76B3-DB44-BE16-8A32E6C2F092}" destId="{D15A7760-3BE0-574D-AAB1-D0D6A4A36BEC}" srcOrd="1" destOrd="0" presId="urn:microsoft.com/office/officeart/2005/8/layout/orgChart1"/>
    <dgm:cxn modelId="{D6E495D7-B01C-A74A-B723-9A3E8095245C}" type="presParOf" srcId="{D15A7760-3BE0-574D-AAB1-D0D6A4A36BEC}" destId="{9991ED2E-1C38-8945-8CDD-EC9808646244}" srcOrd="0" destOrd="0" presId="urn:microsoft.com/office/officeart/2005/8/layout/orgChart1"/>
    <dgm:cxn modelId="{32664463-6376-9E4D-971C-E09EC53BB481}" type="presParOf" srcId="{9991ED2E-1C38-8945-8CDD-EC9808646244}" destId="{2D1546FD-7C8D-0248-A1D0-7CBAA971508A}" srcOrd="0" destOrd="0" presId="urn:microsoft.com/office/officeart/2005/8/layout/orgChart1"/>
    <dgm:cxn modelId="{F48F5520-AF32-1840-998B-3A362C9CE2B3}" type="presParOf" srcId="{9991ED2E-1C38-8945-8CDD-EC9808646244}" destId="{69E5C02D-5EA9-C645-9F92-1691AB393827}" srcOrd="1" destOrd="0" presId="urn:microsoft.com/office/officeart/2005/8/layout/orgChart1"/>
    <dgm:cxn modelId="{E70A55D8-575C-EC44-8D6E-571816568732}" type="presParOf" srcId="{D15A7760-3BE0-574D-AAB1-D0D6A4A36BEC}" destId="{492C20F9-0E0C-F548-AFEE-4138B57C32E6}" srcOrd="1" destOrd="0" presId="urn:microsoft.com/office/officeart/2005/8/layout/orgChart1"/>
    <dgm:cxn modelId="{EAE29EB6-CB6E-BD47-9163-906EECA5EF7C}" type="presParOf" srcId="{D15A7760-3BE0-574D-AAB1-D0D6A4A36BEC}" destId="{96D82019-3CCE-C844-B843-27C690DE7257}" srcOrd="2" destOrd="0" presId="urn:microsoft.com/office/officeart/2005/8/layout/orgChart1"/>
    <dgm:cxn modelId="{EB2891CB-C5D0-AA49-AAD0-574936A4F515}" type="presParOf" srcId="{E69CF476-76B3-DB44-BE16-8A32E6C2F092}" destId="{3D0F4AAD-B374-8649-BAE3-371B181162E0}" srcOrd="2" destOrd="0" presId="urn:microsoft.com/office/officeart/2005/8/layout/orgChart1"/>
    <dgm:cxn modelId="{D444AD37-5809-5845-8CF6-5BF26288F137}" type="presParOf" srcId="{E69CF476-76B3-DB44-BE16-8A32E6C2F092}" destId="{19C5F3E4-9BFB-BE40-93B7-76DB3663C0A6}" srcOrd="3" destOrd="0" presId="urn:microsoft.com/office/officeart/2005/8/layout/orgChart1"/>
    <dgm:cxn modelId="{9AD10D29-6F19-1F4F-9992-13E6ABDA421F}" type="presParOf" srcId="{19C5F3E4-9BFB-BE40-93B7-76DB3663C0A6}" destId="{9E5AE98F-427F-AB4C-9ABF-EB239A555BD3}" srcOrd="0" destOrd="0" presId="urn:microsoft.com/office/officeart/2005/8/layout/orgChart1"/>
    <dgm:cxn modelId="{6856264F-2136-764E-A45C-CA6631B8CFD2}" type="presParOf" srcId="{9E5AE98F-427F-AB4C-9ABF-EB239A555BD3}" destId="{1DA71F78-6BF4-6F43-AF5E-B9B18B5FB9D6}" srcOrd="0" destOrd="0" presId="urn:microsoft.com/office/officeart/2005/8/layout/orgChart1"/>
    <dgm:cxn modelId="{9CDACF51-B5AF-F944-A4C3-20FBC9CCFDC9}" type="presParOf" srcId="{9E5AE98F-427F-AB4C-9ABF-EB239A555BD3}" destId="{4217D930-19D7-DA40-AE16-EE819777C568}" srcOrd="1" destOrd="0" presId="urn:microsoft.com/office/officeart/2005/8/layout/orgChart1"/>
    <dgm:cxn modelId="{B96B05CF-75D2-4341-8194-65BC8CFB5241}" type="presParOf" srcId="{19C5F3E4-9BFB-BE40-93B7-76DB3663C0A6}" destId="{63282741-F2A4-494C-BC5B-2CB72121BEA2}" srcOrd="1" destOrd="0" presId="urn:microsoft.com/office/officeart/2005/8/layout/orgChart1"/>
    <dgm:cxn modelId="{8F0C5CF7-1799-5946-BC93-8723B5694EF3}" type="presParOf" srcId="{19C5F3E4-9BFB-BE40-93B7-76DB3663C0A6}" destId="{EDC22B93-5431-3D46-B121-703163B4EA94}" srcOrd="2" destOrd="0" presId="urn:microsoft.com/office/officeart/2005/8/layout/orgChart1"/>
    <dgm:cxn modelId="{A477F10D-61C6-F743-A614-BBDE6D454A80}" type="presParOf" srcId="{E69CF476-76B3-DB44-BE16-8A32E6C2F092}" destId="{BA363D9A-EDDB-E643-A8E7-291531B6F08F}" srcOrd="4" destOrd="0" presId="urn:microsoft.com/office/officeart/2005/8/layout/orgChart1"/>
    <dgm:cxn modelId="{491E1099-343B-FF47-8284-E3660E41764B}" type="presParOf" srcId="{E69CF476-76B3-DB44-BE16-8A32E6C2F092}" destId="{693E1FFA-1E11-0349-B559-3E52128F5551}" srcOrd="5" destOrd="0" presId="urn:microsoft.com/office/officeart/2005/8/layout/orgChart1"/>
    <dgm:cxn modelId="{422ED581-6253-EB4C-9FD1-DCA30B96074B}" type="presParOf" srcId="{693E1FFA-1E11-0349-B559-3E52128F5551}" destId="{359F73A5-6B00-BE42-B163-984DF403A631}" srcOrd="0" destOrd="0" presId="urn:microsoft.com/office/officeart/2005/8/layout/orgChart1"/>
    <dgm:cxn modelId="{0CDFF238-DC08-0448-AA22-60565A9B00A1}" type="presParOf" srcId="{359F73A5-6B00-BE42-B163-984DF403A631}" destId="{1566BB10-1F29-E843-B9FF-946D93641B23}" srcOrd="0" destOrd="0" presId="urn:microsoft.com/office/officeart/2005/8/layout/orgChart1"/>
    <dgm:cxn modelId="{D751CC90-6FC2-BA4C-ABB6-817FD19A8414}" type="presParOf" srcId="{359F73A5-6B00-BE42-B163-984DF403A631}" destId="{1B557679-58E5-0646-B0EA-E70F50015CC1}" srcOrd="1" destOrd="0" presId="urn:microsoft.com/office/officeart/2005/8/layout/orgChart1"/>
    <dgm:cxn modelId="{DEA792F0-048C-AF45-B342-E10BC845D6C6}" type="presParOf" srcId="{693E1FFA-1E11-0349-B559-3E52128F5551}" destId="{BAEFBBDD-0DEB-154F-9340-CD1ACBC6332A}" srcOrd="1" destOrd="0" presId="urn:microsoft.com/office/officeart/2005/8/layout/orgChart1"/>
    <dgm:cxn modelId="{0E1A75D1-5642-D440-B3F1-93675DAC9D96}" type="presParOf" srcId="{693E1FFA-1E11-0349-B559-3E52128F5551}" destId="{33C0A972-FE80-DB40-B852-6F525C54E37E}" srcOrd="2" destOrd="0" presId="urn:microsoft.com/office/officeart/2005/8/layout/orgChart1"/>
    <dgm:cxn modelId="{D2CE4959-5820-CD42-8459-9A686271879A}" type="presParOf" srcId="{E69CF476-76B3-DB44-BE16-8A32E6C2F092}" destId="{62F27B76-416C-8D49-B245-A88A40D6F5AA}" srcOrd="6" destOrd="0" presId="urn:microsoft.com/office/officeart/2005/8/layout/orgChart1"/>
    <dgm:cxn modelId="{01CDA76A-B502-724A-A80B-A1AD730E22E1}" type="presParOf" srcId="{E69CF476-76B3-DB44-BE16-8A32E6C2F092}" destId="{12FC0CCD-722A-ED45-8F56-FE32A5E2FA1C}" srcOrd="7" destOrd="0" presId="urn:microsoft.com/office/officeart/2005/8/layout/orgChart1"/>
    <dgm:cxn modelId="{6AF5B33E-A215-044F-8A5A-920822FA4FFE}" type="presParOf" srcId="{12FC0CCD-722A-ED45-8F56-FE32A5E2FA1C}" destId="{3B001B3E-76A7-CB48-B587-5A240F22044C}" srcOrd="0" destOrd="0" presId="urn:microsoft.com/office/officeart/2005/8/layout/orgChart1"/>
    <dgm:cxn modelId="{ADCD3815-62BE-1B47-991B-8BD2DA48274D}" type="presParOf" srcId="{3B001B3E-76A7-CB48-B587-5A240F22044C}" destId="{AD41FC41-A4DB-6446-A001-2C971A7C5528}" srcOrd="0" destOrd="0" presId="urn:microsoft.com/office/officeart/2005/8/layout/orgChart1"/>
    <dgm:cxn modelId="{DDAAEC4F-412F-D842-B1A1-A8223692EB05}" type="presParOf" srcId="{3B001B3E-76A7-CB48-B587-5A240F22044C}" destId="{C38833F1-BAB1-0D46-88F0-505045EDF631}" srcOrd="1" destOrd="0" presId="urn:microsoft.com/office/officeart/2005/8/layout/orgChart1"/>
    <dgm:cxn modelId="{F8863589-DBDD-A743-B477-F18093DDDD3D}" type="presParOf" srcId="{12FC0CCD-722A-ED45-8F56-FE32A5E2FA1C}" destId="{EA603BBF-DB3B-F846-A741-1D8C2017C33C}" srcOrd="1" destOrd="0" presId="urn:microsoft.com/office/officeart/2005/8/layout/orgChart1"/>
    <dgm:cxn modelId="{B828CF37-41F4-794C-A384-934F75FFB331}" type="presParOf" srcId="{12FC0CCD-722A-ED45-8F56-FE32A5E2FA1C}" destId="{9F58E677-E3A4-CD40-8EF7-C08B9387A09C}" srcOrd="2" destOrd="0" presId="urn:microsoft.com/office/officeart/2005/8/layout/orgChart1"/>
    <dgm:cxn modelId="{AB25911E-2DCE-DF4B-A2A9-A3D491F08D87}" type="presParOf" srcId="{050E809B-E5E5-FD41-ACD9-D6A04FD6F785}" destId="{802BDED2-0C09-9646-93D2-1A43BD48D17D}" srcOrd="2" destOrd="0" presId="urn:microsoft.com/office/officeart/2005/8/layout/orgChart1"/>
    <dgm:cxn modelId="{B6D412C3-65D0-0447-B7BE-0AAE23328828}" type="presParOf" srcId="{C14FEBD4-0B5F-2241-A64F-B56956806558}" destId="{7336E7E1-59B1-F34B-B04F-AF82C58E369D}" srcOrd="6" destOrd="0" presId="urn:microsoft.com/office/officeart/2005/8/layout/orgChart1"/>
    <dgm:cxn modelId="{5900F064-15A6-CB4A-9219-8FCBF863F9A4}" type="presParOf" srcId="{C14FEBD4-0B5F-2241-A64F-B56956806558}" destId="{DDCB0CC6-D332-0741-959D-7F974B5AFD85}" srcOrd="7" destOrd="0" presId="urn:microsoft.com/office/officeart/2005/8/layout/orgChart1"/>
    <dgm:cxn modelId="{E85E9933-9DC5-2A44-BAAF-D4FCDA2BF17F}" type="presParOf" srcId="{DDCB0CC6-D332-0741-959D-7F974B5AFD85}" destId="{B71C127B-23FD-A040-AEBE-84BF4844CA7F}" srcOrd="0" destOrd="0" presId="urn:microsoft.com/office/officeart/2005/8/layout/orgChart1"/>
    <dgm:cxn modelId="{989390D6-81E3-C74F-808D-E474335AE158}" type="presParOf" srcId="{B71C127B-23FD-A040-AEBE-84BF4844CA7F}" destId="{AD1BFC7C-C927-F048-B25E-7C058C2B7823}" srcOrd="0" destOrd="0" presId="urn:microsoft.com/office/officeart/2005/8/layout/orgChart1"/>
    <dgm:cxn modelId="{80043CC1-FDDD-324E-B71A-352C02D092AC}" type="presParOf" srcId="{B71C127B-23FD-A040-AEBE-84BF4844CA7F}" destId="{D95CA94D-2F26-C148-BF04-9378E5AC75DB}" srcOrd="1" destOrd="0" presId="urn:microsoft.com/office/officeart/2005/8/layout/orgChart1"/>
    <dgm:cxn modelId="{C4B2EFF9-8954-1A41-AB25-2025DBD3E4E2}" type="presParOf" srcId="{DDCB0CC6-D332-0741-959D-7F974B5AFD85}" destId="{B91A464D-866E-2D4A-B27F-B18CDED7A509}" srcOrd="1" destOrd="0" presId="urn:microsoft.com/office/officeart/2005/8/layout/orgChart1"/>
    <dgm:cxn modelId="{EF548C22-8040-E645-BDD8-A83C94BC6F17}" type="presParOf" srcId="{DDCB0CC6-D332-0741-959D-7F974B5AFD85}" destId="{B1C42C36-EE9D-3540-ABBC-86D84644E6E4}" srcOrd="2" destOrd="0" presId="urn:microsoft.com/office/officeart/2005/8/layout/orgChart1"/>
    <dgm:cxn modelId="{5B68ADB2-A60B-CD42-96EA-45F2BD8680E0}" type="presParOf" srcId="{C14FEBD4-0B5F-2241-A64F-B56956806558}" destId="{A3908BDE-F885-DC45-8EEE-1CD1118579AF}" srcOrd="8" destOrd="0" presId="urn:microsoft.com/office/officeart/2005/8/layout/orgChart1"/>
    <dgm:cxn modelId="{D0253613-8D8C-5543-B45A-942F28AD345E}" type="presParOf" srcId="{C14FEBD4-0B5F-2241-A64F-B56956806558}" destId="{1F10FCE1-44B5-4245-83E4-5BA46A85A16D}" srcOrd="9" destOrd="0" presId="urn:microsoft.com/office/officeart/2005/8/layout/orgChart1"/>
    <dgm:cxn modelId="{836CD9FB-AE57-0241-B4F7-9B756BCFF409}" type="presParOf" srcId="{1F10FCE1-44B5-4245-83E4-5BA46A85A16D}" destId="{7A76C2B0-8F63-9242-9C26-D910C832AFB8}" srcOrd="0" destOrd="0" presId="urn:microsoft.com/office/officeart/2005/8/layout/orgChart1"/>
    <dgm:cxn modelId="{558A9E4E-A5EE-C945-BE48-3AB9E063855C}" type="presParOf" srcId="{7A76C2B0-8F63-9242-9C26-D910C832AFB8}" destId="{0AFC41F1-236F-8748-88EE-5A5D9BC46CC7}" srcOrd="0" destOrd="0" presId="urn:microsoft.com/office/officeart/2005/8/layout/orgChart1"/>
    <dgm:cxn modelId="{91C9BBCE-9C0E-FD46-B194-05D26818FA25}" type="presParOf" srcId="{7A76C2B0-8F63-9242-9C26-D910C832AFB8}" destId="{FF9B57D0-3C43-2141-9BB0-298D55005F50}" srcOrd="1" destOrd="0" presId="urn:microsoft.com/office/officeart/2005/8/layout/orgChart1"/>
    <dgm:cxn modelId="{6B6FB80D-A473-CD4D-94F0-B91B3C6B21D9}" type="presParOf" srcId="{1F10FCE1-44B5-4245-83E4-5BA46A85A16D}" destId="{DE48EC16-C5E5-2344-974C-716ED2E003BF}" srcOrd="1" destOrd="0" presId="urn:microsoft.com/office/officeart/2005/8/layout/orgChart1"/>
    <dgm:cxn modelId="{9BA17175-4195-3C40-B748-451F7D7D5478}" type="presParOf" srcId="{1F10FCE1-44B5-4245-83E4-5BA46A85A16D}" destId="{6A0617C5-71A6-394A-98A1-DE233F726C81}" srcOrd="2" destOrd="0" presId="urn:microsoft.com/office/officeart/2005/8/layout/orgChart1"/>
    <dgm:cxn modelId="{2FA1C715-B5B5-3D43-B278-1A2FE16A44C7}" type="presParOf" srcId="{A866659E-1984-AA4D-881E-91728F689BE9}" destId="{98B2743B-CC40-E84F-8635-ED02FEFE85D4}" srcOrd="2" destOrd="0" presId="urn:microsoft.com/office/officeart/2005/8/layout/orgChart1"/>
    <dgm:cxn modelId="{34B6CD38-D1AB-F241-A9E3-2DDD0E1A4510}" type="presParOf" srcId="{3676893C-8664-0C47-B6B3-0DABB0B009FA}" destId="{BBF5F7C8-ABB3-3644-BF29-1480B9235616}" srcOrd="2" destOrd="0" presId="urn:microsoft.com/office/officeart/2005/8/layout/orgChart1"/>
    <dgm:cxn modelId="{2E4A638F-E4EE-EB4A-B7AB-E02B9D39C776}" type="presParOf" srcId="{16C7ED81-6EA1-4641-978C-F65B1BFAA24B}" destId="{47C26CBD-B7EB-A342-A17F-F6BC7F36DF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08BDE-F885-DC45-8EEE-1CD1118579AF}">
      <dsp:nvSpPr>
        <dsp:cNvPr id="0" name=""/>
        <dsp:cNvSpPr/>
      </dsp:nvSpPr>
      <dsp:spPr>
        <a:xfrm>
          <a:off x="3683785" y="2000487"/>
          <a:ext cx="2519246" cy="218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06"/>
              </a:lnTo>
              <a:lnTo>
                <a:pt x="2519246" y="109306"/>
              </a:lnTo>
              <a:lnTo>
                <a:pt x="2519246" y="2186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6E7E1-59B1-F34B-B04F-AF82C58E369D}">
      <dsp:nvSpPr>
        <dsp:cNvPr id="0" name=""/>
        <dsp:cNvSpPr/>
      </dsp:nvSpPr>
      <dsp:spPr>
        <a:xfrm>
          <a:off x="3683785" y="2000487"/>
          <a:ext cx="1259623" cy="218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06"/>
              </a:lnTo>
              <a:lnTo>
                <a:pt x="1259623" y="109306"/>
              </a:lnTo>
              <a:lnTo>
                <a:pt x="1259623" y="2186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27B76-416C-8D49-B245-A88A40D6F5AA}">
      <dsp:nvSpPr>
        <dsp:cNvPr id="0" name=""/>
        <dsp:cNvSpPr/>
      </dsp:nvSpPr>
      <dsp:spPr>
        <a:xfrm>
          <a:off x="3267380" y="2739604"/>
          <a:ext cx="311751" cy="1334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751" y="133469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63D9A-EDDB-E643-A8E7-291531B6F08F}">
      <dsp:nvSpPr>
        <dsp:cNvPr id="0" name=""/>
        <dsp:cNvSpPr/>
      </dsp:nvSpPr>
      <dsp:spPr>
        <a:xfrm>
          <a:off x="3267380" y="2739604"/>
          <a:ext cx="546686" cy="132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130"/>
              </a:lnTo>
              <a:lnTo>
                <a:pt x="546686" y="132213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F4AAD-B374-8649-BAE3-371B181162E0}">
      <dsp:nvSpPr>
        <dsp:cNvPr id="0" name=""/>
        <dsp:cNvSpPr/>
      </dsp:nvSpPr>
      <dsp:spPr>
        <a:xfrm>
          <a:off x="3267380" y="2739604"/>
          <a:ext cx="305661" cy="656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661" y="65641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FCB64-76F2-8747-9792-980B25CB73AE}">
      <dsp:nvSpPr>
        <dsp:cNvPr id="0" name=""/>
        <dsp:cNvSpPr/>
      </dsp:nvSpPr>
      <dsp:spPr>
        <a:xfrm>
          <a:off x="3267380" y="2739604"/>
          <a:ext cx="552797" cy="648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018"/>
              </a:lnTo>
              <a:lnTo>
                <a:pt x="552797" y="64801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D3374-C9F7-784E-A904-B586F6A2FFAF}">
      <dsp:nvSpPr>
        <dsp:cNvPr id="0" name=""/>
        <dsp:cNvSpPr/>
      </dsp:nvSpPr>
      <dsp:spPr>
        <a:xfrm>
          <a:off x="3638065" y="2000487"/>
          <a:ext cx="91440" cy="218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2E872-CA36-5443-8EAF-BE8F5225225A}">
      <dsp:nvSpPr>
        <dsp:cNvPr id="0" name=""/>
        <dsp:cNvSpPr/>
      </dsp:nvSpPr>
      <dsp:spPr>
        <a:xfrm>
          <a:off x="2007757" y="2739604"/>
          <a:ext cx="366925" cy="666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6925" y="66634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07878-F4DD-EB41-B314-3B103D50EC4B}">
      <dsp:nvSpPr>
        <dsp:cNvPr id="0" name=""/>
        <dsp:cNvSpPr/>
      </dsp:nvSpPr>
      <dsp:spPr>
        <a:xfrm>
          <a:off x="2424161" y="2000487"/>
          <a:ext cx="1259623" cy="218612"/>
        </a:xfrm>
        <a:custGeom>
          <a:avLst/>
          <a:gdLst/>
          <a:ahLst/>
          <a:cxnLst/>
          <a:rect l="0" t="0" r="0" b="0"/>
          <a:pathLst>
            <a:path>
              <a:moveTo>
                <a:pt x="1259623" y="0"/>
              </a:moveTo>
              <a:lnTo>
                <a:pt x="1259623" y="109306"/>
              </a:lnTo>
              <a:lnTo>
                <a:pt x="0" y="109306"/>
              </a:lnTo>
              <a:lnTo>
                <a:pt x="0" y="2186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2F53C-35C8-F445-8688-C666C48512E7}">
      <dsp:nvSpPr>
        <dsp:cNvPr id="0" name=""/>
        <dsp:cNvSpPr/>
      </dsp:nvSpPr>
      <dsp:spPr>
        <a:xfrm>
          <a:off x="1164538" y="2000487"/>
          <a:ext cx="2519246" cy="218612"/>
        </a:xfrm>
        <a:custGeom>
          <a:avLst/>
          <a:gdLst/>
          <a:ahLst/>
          <a:cxnLst/>
          <a:rect l="0" t="0" r="0" b="0"/>
          <a:pathLst>
            <a:path>
              <a:moveTo>
                <a:pt x="2519246" y="0"/>
              </a:moveTo>
              <a:lnTo>
                <a:pt x="2519246" y="109306"/>
              </a:lnTo>
              <a:lnTo>
                <a:pt x="0" y="109306"/>
              </a:lnTo>
              <a:lnTo>
                <a:pt x="0" y="2186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9ECE9-A44C-314D-A227-880FCD41560B}">
      <dsp:nvSpPr>
        <dsp:cNvPr id="0" name=""/>
        <dsp:cNvSpPr/>
      </dsp:nvSpPr>
      <dsp:spPr>
        <a:xfrm>
          <a:off x="3638065" y="1261369"/>
          <a:ext cx="91440" cy="218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02F33-C12C-9944-8E2C-34FBDF2E950F}">
      <dsp:nvSpPr>
        <dsp:cNvPr id="0" name=""/>
        <dsp:cNvSpPr/>
      </dsp:nvSpPr>
      <dsp:spPr>
        <a:xfrm>
          <a:off x="3638065" y="522251"/>
          <a:ext cx="91440" cy="218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D8B95-3C78-3148-9BA5-DDFBED99B5A8}">
      <dsp:nvSpPr>
        <dsp:cNvPr id="0" name=""/>
        <dsp:cNvSpPr/>
      </dsp:nvSpPr>
      <dsp:spPr>
        <a:xfrm>
          <a:off x="3163279" y="1745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European Spallation Source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163279" y="1745"/>
        <a:ext cx="1041011" cy="520505"/>
      </dsp:txXfrm>
    </dsp:sp>
    <dsp:sp modelId="{22D3ED02-6E93-9645-A3CE-C4CF8B479173}">
      <dsp:nvSpPr>
        <dsp:cNvPr id="0" name=""/>
        <dsp:cNvSpPr/>
      </dsp:nvSpPr>
      <dsp:spPr>
        <a:xfrm>
          <a:off x="3163279" y="740863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Project Director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163279" y="740863"/>
        <a:ext cx="1041011" cy="520505"/>
      </dsp:txXfrm>
    </dsp:sp>
    <dsp:sp modelId="{DC3CC532-8538-E847-968B-AF413BF3D04B}">
      <dsp:nvSpPr>
        <dsp:cNvPr id="0" name=""/>
        <dsp:cNvSpPr/>
      </dsp:nvSpPr>
      <dsp:spPr>
        <a:xfrm>
          <a:off x="3163279" y="1479981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Neutron Scattering Systems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163279" y="1479981"/>
        <a:ext cx="1041011" cy="520505"/>
      </dsp:txXfrm>
    </dsp:sp>
    <dsp:sp modelId="{69522D6B-77C4-AF4B-B6A1-30EA8C3B04BA}">
      <dsp:nvSpPr>
        <dsp:cNvPr id="0" name=""/>
        <dsp:cNvSpPr/>
      </dsp:nvSpPr>
      <dsp:spPr>
        <a:xfrm>
          <a:off x="644032" y="2219099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Instrument Concepts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644032" y="2219099"/>
        <a:ext cx="1041011" cy="520505"/>
      </dsp:txXfrm>
    </dsp:sp>
    <dsp:sp modelId="{01043EDC-18DA-FC48-B4B3-4BE54D10A2F3}">
      <dsp:nvSpPr>
        <dsp:cNvPr id="0" name=""/>
        <dsp:cNvSpPr/>
      </dsp:nvSpPr>
      <dsp:spPr>
        <a:xfrm>
          <a:off x="1903656" y="2219099"/>
          <a:ext cx="1041011" cy="520505"/>
        </a:xfrm>
        <a:prstGeom prst="rect">
          <a:avLst/>
        </a:prstGeom>
        <a:pattFill prst="lgCheck">
          <a:fgClr>
            <a:schemeClr val="accent1"/>
          </a:fgClr>
          <a:bgClr>
            <a:schemeClr val="accent1">
              <a:lumMod val="75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Instrument Construction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903656" y="2219099"/>
        <a:ext cx="1041011" cy="520505"/>
      </dsp:txXfrm>
    </dsp:sp>
    <dsp:sp modelId="{EB73C84D-AB86-E44B-AB8F-9A2C061A2425}">
      <dsp:nvSpPr>
        <dsp:cNvPr id="0" name=""/>
        <dsp:cNvSpPr/>
      </dsp:nvSpPr>
      <dsp:spPr>
        <a:xfrm>
          <a:off x="1333671" y="3145692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Instruments 1-n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333671" y="3145692"/>
        <a:ext cx="1041011" cy="520505"/>
      </dsp:txXfrm>
    </dsp:sp>
    <dsp:sp modelId="{A03459ED-2C08-B241-94C6-B9771176BD43}">
      <dsp:nvSpPr>
        <dsp:cNvPr id="0" name=""/>
        <dsp:cNvSpPr/>
      </dsp:nvSpPr>
      <dsp:spPr>
        <a:xfrm>
          <a:off x="3163279" y="2219099"/>
          <a:ext cx="1041011" cy="520505"/>
        </a:xfrm>
        <a:prstGeom prst="rect">
          <a:avLst/>
        </a:prstGeom>
        <a:pattFill prst="openDmnd">
          <a:fgClr>
            <a:schemeClr val="accent1"/>
          </a:fgClr>
          <a:bgClr>
            <a:schemeClr val="accent1">
              <a:lumMod val="75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Instrument Technologies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163279" y="2219099"/>
        <a:ext cx="1041011" cy="520505"/>
      </dsp:txXfrm>
    </dsp:sp>
    <dsp:sp modelId="{2D1546FD-7C8D-0248-A1D0-7CBAA971508A}">
      <dsp:nvSpPr>
        <dsp:cNvPr id="0" name=""/>
        <dsp:cNvSpPr/>
      </dsp:nvSpPr>
      <dsp:spPr>
        <a:xfrm>
          <a:off x="3820178" y="3127371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Detector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Systems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820178" y="3127371"/>
        <a:ext cx="1041011" cy="520505"/>
      </dsp:txXfrm>
    </dsp:sp>
    <dsp:sp modelId="{1DA71F78-6BF4-6F43-AF5E-B9B18B5FB9D6}">
      <dsp:nvSpPr>
        <dsp:cNvPr id="0" name=""/>
        <dsp:cNvSpPr/>
      </dsp:nvSpPr>
      <dsp:spPr>
        <a:xfrm>
          <a:off x="2532031" y="3135766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Chopper</a:t>
          </a:r>
          <a:br>
            <a:rPr lang="en-US" sz="1000" kern="1200" dirty="0" smtClean="0">
              <a:solidFill>
                <a:schemeClr val="bg1"/>
              </a:solidFill>
            </a:rPr>
          </a:br>
          <a:r>
            <a:rPr lang="en-US" sz="1000" kern="1200" dirty="0" smtClean="0">
              <a:solidFill>
                <a:schemeClr val="bg1"/>
              </a:solidFill>
            </a:rPr>
            <a:t>Systems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532031" y="3135766"/>
        <a:ext cx="1041011" cy="520505"/>
      </dsp:txXfrm>
    </dsp:sp>
    <dsp:sp modelId="{1566BB10-1F29-E843-B9FF-946D93641B23}">
      <dsp:nvSpPr>
        <dsp:cNvPr id="0" name=""/>
        <dsp:cNvSpPr/>
      </dsp:nvSpPr>
      <dsp:spPr>
        <a:xfrm>
          <a:off x="3814067" y="3801482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Neutron Opt. &amp; Shielding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814067" y="3801482"/>
        <a:ext cx="1041011" cy="520505"/>
      </dsp:txXfrm>
    </dsp:sp>
    <dsp:sp modelId="{AD41FC41-A4DB-6446-A001-2C971A7C5528}">
      <dsp:nvSpPr>
        <dsp:cNvPr id="0" name=""/>
        <dsp:cNvSpPr/>
      </dsp:nvSpPr>
      <dsp:spPr>
        <a:xfrm>
          <a:off x="2538121" y="3814042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Electrical Engineering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538121" y="3814042"/>
        <a:ext cx="1041011" cy="520505"/>
      </dsp:txXfrm>
    </dsp:sp>
    <dsp:sp modelId="{AD1BFC7C-C927-F048-B25E-7C058C2B7823}">
      <dsp:nvSpPr>
        <dsp:cNvPr id="0" name=""/>
        <dsp:cNvSpPr/>
      </dsp:nvSpPr>
      <dsp:spPr>
        <a:xfrm>
          <a:off x="4422902" y="2219099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Science Support Systems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422902" y="2219099"/>
        <a:ext cx="1041011" cy="520505"/>
      </dsp:txXfrm>
    </dsp:sp>
    <dsp:sp modelId="{0AFC41F1-236F-8748-88EE-5A5D9BC46CC7}">
      <dsp:nvSpPr>
        <dsp:cNvPr id="0" name=""/>
        <dsp:cNvSpPr/>
      </dsp:nvSpPr>
      <dsp:spPr>
        <a:xfrm>
          <a:off x="5682526" y="2219099"/>
          <a:ext cx="1041011" cy="52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DMSC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682526" y="2219099"/>
        <a:ext cx="1041011" cy="52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2/21/14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Planner starting 6. November, Seconded Engineer from ANSTO starting 25. November. </a:t>
            </a:r>
            <a:r>
              <a:rPr lang="en-US" smtClean="0"/>
              <a:t>Total number of staff in Science Directorate: 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9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workshops, reassessment of all work packages, internal follow up on Chopper &amp; Detector systems &amp; TAPs:</a:t>
            </a:r>
            <a:r>
              <a:rPr lang="en-US" baseline="0" dirty="0" smtClean="0"/>
              <a:t>  Objective to update project plan by 31 March 2014</a:t>
            </a:r>
          </a:p>
          <a:p>
            <a:endParaRPr lang="en-US" dirty="0" smtClean="0"/>
          </a:p>
          <a:p>
            <a:r>
              <a:rPr lang="en-US" dirty="0" smtClean="0"/>
              <a:t>Scope:</a:t>
            </a:r>
            <a:r>
              <a:rPr lang="en-US" baseline="0" dirty="0" smtClean="0"/>
              <a:t> Construction budget of 350 M€ consistent with 16 public instruments and supporting infrastructure; 6 final public instruments to be financed out of pre-ops and ops money; instrument 22 construction ends in 2028.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Workshop with partners previous two days.  Follow on activities are being planned.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Workshop at end of March with partners on developing a consistent model for instrument costs, revisions to cost book.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Connect personnel at all levels within NSS with partners for finding areas of interest for in-kind partnerships.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On-going- see Mark’s talk tomorrow.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00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3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3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going 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60C2-1B04-A14F-A404-C7AD2195D1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resources do I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1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I have to make?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90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US" noProof="0" smtClean="0"/>
              <a:t>2/21/14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2/21/14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2/21/14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A177-880E-4441-919A-234711FC4A57}" type="datetimeFigureOut">
              <a:rPr lang="en-US" smtClean="0"/>
              <a:t>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CB2-7FCB-DC4B-80EE-DE246626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US" noProof="0" smtClean="0"/>
              <a:t>2/21/14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5.png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noProof="0" smtClean="0"/>
              <a:t>NSS Update</a:t>
            </a:r>
            <a:br>
              <a:rPr lang="en-US" sz="4000" noProof="0" smtClean="0"/>
            </a:br>
            <a:r>
              <a:rPr lang="en-US" sz="4000" noProof="0" smtClean="0"/>
              <a:t> and </a:t>
            </a:r>
            <a:br>
              <a:rPr lang="en-US" sz="4000" noProof="0" smtClean="0"/>
            </a:br>
            <a:r>
              <a:rPr lang="en-US" sz="4000" noProof="0" smtClean="0"/>
              <a:t>Instrument Construction</a:t>
            </a:r>
            <a:endParaRPr lang="en-US" sz="4000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noProof="0" smtClean="0">
                <a:solidFill>
                  <a:schemeClr val="bg1"/>
                </a:solidFill>
              </a:rPr>
              <a:t>Rob Connatser</a:t>
            </a:r>
          </a:p>
          <a:p>
            <a:r>
              <a:rPr lang="en-US" sz="2000" noProof="0" smtClean="0">
                <a:solidFill>
                  <a:schemeClr val="bg1"/>
                </a:solidFill>
              </a:rPr>
              <a:t>Head, Scientific Projects Division</a:t>
            </a:r>
            <a:endParaRPr lang="en-US" sz="2000" noProof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US" sz="1400" smtClean="0">
                <a:solidFill>
                  <a:srgbClr val="FFFFFF"/>
                </a:solidFill>
              </a:rPr>
              <a:t>November 12, 2013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</a:t>
            </a:r>
            <a:r>
              <a:rPr lang="en-US" dirty="0" smtClean="0"/>
              <a:t>Construction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beginning on first instrument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5" name="Picture 4" descr="IMG_055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r="8654"/>
          <a:stretch/>
        </p:blipFill>
        <p:spPr>
          <a:xfrm>
            <a:off x="467544" y="2492896"/>
            <a:ext cx="2467733" cy="2880320"/>
          </a:xfrm>
          <a:prstGeom prst="rect">
            <a:avLst/>
          </a:prstGeom>
        </p:spPr>
      </p:pic>
      <p:pic>
        <p:nvPicPr>
          <p:cNvPr id="6" name="Picture 5" descr="IMG_056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127" r="8357"/>
          <a:stretch/>
        </p:blipFill>
        <p:spPr>
          <a:xfrm>
            <a:off x="6012160" y="2492897"/>
            <a:ext cx="2979926" cy="2766004"/>
          </a:xfrm>
          <a:prstGeom prst="rect">
            <a:avLst/>
          </a:prstGeom>
        </p:spPr>
      </p:pic>
      <p:pic>
        <p:nvPicPr>
          <p:cNvPr id="7" name="Picture 6" descr="IMG_064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01899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3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Construction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instrument in Phase 1</a:t>
            </a:r>
          </a:p>
          <a:p>
            <a:r>
              <a:rPr lang="en-US" dirty="0" smtClean="0"/>
              <a:t>Bunker engineering and shielding modeling underway</a:t>
            </a:r>
          </a:p>
          <a:p>
            <a:r>
              <a:rPr lang="en-US" dirty="0" smtClean="0"/>
              <a:t>Continuing to develop processes, focusing on incorporation of in-kind resources and institutions</a:t>
            </a:r>
          </a:p>
          <a:p>
            <a:r>
              <a:rPr lang="en-US" dirty="0" smtClean="0"/>
              <a:t>Meet and connect with partners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722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7430" y="145577"/>
            <a:ext cx="9026571" cy="6468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55127" y="4044882"/>
            <a:ext cx="3942841" cy="8234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55127" y="4143372"/>
            <a:ext cx="3942841" cy="3144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54214" y="4473622"/>
            <a:ext cx="3951689" cy="3096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7430" y="89143"/>
            <a:ext cx="9026571" cy="6525027"/>
            <a:chOff x="117429" y="89142"/>
            <a:chExt cx="9026571" cy="6525027"/>
          </a:xfrm>
        </p:grpSpPr>
        <p:sp>
          <p:nvSpPr>
            <p:cNvPr id="6" name="Decision 5"/>
            <p:cNvSpPr/>
            <p:nvPr/>
          </p:nvSpPr>
          <p:spPr>
            <a:xfrm>
              <a:off x="6833064" y="89142"/>
              <a:ext cx="1883535" cy="1333500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 anchorCtr="0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Decision 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to move forward</a:t>
              </a:r>
            </a:p>
          </p:txBody>
        </p:sp>
        <p:sp>
          <p:nvSpPr>
            <p:cNvPr id="7" name="Document 6"/>
            <p:cNvSpPr/>
            <p:nvPr/>
          </p:nvSpPr>
          <p:spPr>
            <a:xfrm>
              <a:off x="117429" y="1903663"/>
              <a:ext cx="1534644" cy="1894787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Approved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Baseline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 Design,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Cost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and Schedule</a:t>
              </a:r>
            </a:p>
            <a:p>
              <a:endParaRPr lang="en-US" dirty="0">
                <a:latin typeface="Cambria"/>
              </a:endParaRPr>
            </a:p>
          </p:txBody>
        </p:sp>
        <p:sp>
          <p:nvSpPr>
            <p:cNvPr id="8" name="Decision 7"/>
            <p:cNvSpPr/>
            <p:nvPr/>
          </p:nvSpPr>
          <p:spPr>
            <a:xfrm>
              <a:off x="4275668" y="5216407"/>
              <a:ext cx="2658544" cy="1397762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anchor="t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Readiness for 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“Hot”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 Commissioning</a:t>
              </a:r>
            </a:p>
          </p:txBody>
        </p:sp>
        <p:sp>
          <p:nvSpPr>
            <p:cNvPr id="9" name="Terminator 8"/>
            <p:cNvSpPr/>
            <p:nvPr/>
          </p:nvSpPr>
          <p:spPr>
            <a:xfrm>
              <a:off x="7239000" y="5216407"/>
              <a:ext cx="1905000" cy="1397762"/>
            </a:xfrm>
            <a:prstGeom prst="flowChartTermina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Cambria"/>
                </a:rPr>
                <a:t>“Hot” 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Cambria"/>
                </a:rPr>
                <a:t>Commissioning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Cambria"/>
                </a:rPr>
                <a:t> and Operations </a:t>
              </a:r>
            </a:p>
          </p:txBody>
        </p:sp>
        <p:sp>
          <p:nvSpPr>
            <p:cNvPr id="10" name="Decision 9"/>
            <p:cNvSpPr/>
            <p:nvPr/>
          </p:nvSpPr>
          <p:spPr>
            <a:xfrm>
              <a:off x="117429" y="145577"/>
              <a:ext cx="1321111" cy="1220630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STC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Approval</a:t>
              </a:r>
            </a:p>
          </p:txBody>
        </p:sp>
        <p:sp>
          <p:nvSpPr>
            <p:cNvPr id="11" name="Process 10"/>
            <p:cNvSpPr/>
            <p:nvPr/>
          </p:nvSpPr>
          <p:spPr>
            <a:xfrm>
              <a:off x="1796355" y="174977"/>
              <a:ext cx="4160099" cy="1161830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Phase 1 – Preliminary Engineering 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Design and Baseline</a:t>
              </a:r>
            </a:p>
          </p:txBody>
        </p:sp>
        <p:sp>
          <p:nvSpPr>
            <p:cNvPr id="12" name="Process 11"/>
            <p:cNvSpPr/>
            <p:nvPr/>
          </p:nvSpPr>
          <p:spPr>
            <a:xfrm>
              <a:off x="2135333" y="2004574"/>
              <a:ext cx="4476812" cy="1213772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Phase 2 – Final Engineering 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Design and Installation Plan</a:t>
              </a:r>
            </a:p>
          </p:txBody>
        </p:sp>
        <p:sp>
          <p:nvSpPr>
            <p:cNvPr id="13" name="Decision 12"/>
            <p:cNvSpPr/>
            <p:nvPr/>
          </p:nvSpPr>
          <p:spPr>
            <a:xfrm>
              <a:off x="6934212" y="1914901"/>
              <a:ext cx="2067901" cy="1393117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no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Engineering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Review</a:t>
              </a:r>
            </a:p>
          </p:txBody>
        </p:sp>
        <p:sp>
          <p:nvSpPr>
            <p:cNvPr id="14" name="Process 13"/>
            <p:cNvSpPr/>
            <p:nvPr/>
          </p:nvSpPr>
          <p:spPr>
            <a:xfrm>
              <a:off x="1755126" y="3989319"/>
              <a:ext cx="3942841" cy="878971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Phase 3 – Construction 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and Installation</a:t>
              </a:r>
            </a:p>
          </p:txBody>
        </p:sp>
        <p:sp>
          <p:nvSpPr>
            <p:cNvPr id="15" name="Process 14"/>
            <p:cNvSpPr/>
            <p:nvPr/>
          </p:nvSpPr>
          <p:spPr>
            <a:xfrm>
              <a:off x="823202" y="5475802"/>
              <a:ext cx="3222692" cy="878971"/>
            </a:xfrm>
            <a:prstGeom prst="flowChartProces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Phase 4 – Beam Testing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mbria"/>
                </a:rPr>
                <a:t> and cold Commissioning</a:t>
              </a:r>
            </a:p>
          </p:txBody>
        </p:sp>
        <p:sp>
          <p:nvSpPr>
            <p:cNvPr id="16" name="Decision 15"/>
            <p:cNvSpPr/>
            <p:nvPr/>
          </p:nvSpPr>
          <p:spPr>
            <a:xfrm>
              <a:off x="6612145" y="3860800"/>
              <a:ext cx="2091872" cy="1143000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Safety Systems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/>
                </a:rPr>
                <a:t>Review</a:t>
              </a:r>
            </a:p>
          </p:txBody>
        </p:sp>
        <p:cxnSp>
          <p:nvCxnSpPr>
            <p:cNvPr id="17" name="Straight Arrow Connector 16"/>
            <p:cNvCxnSpPr>
              <a:stCxn id="10" idx="3"/>
              <a:endCxn id="11" idx="1"/>
            </p:cNvCxnSpPr>
            <p:nvPr/>
          </p:nvCxnSpPr>
          <p:spPr>
            <a:xfrm>
              <a:off x="1438540" y="755892"/>
              <a:ext cx="357815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3"/>
              <a:endCxn id="6" idx="1"/>
            </p:cNvCxnSpPr>
            <p:nvPr/>
          </p:nvCxnSpPr>
          <p:spPr>
            <a:xfrm>
              <a:off x="5956454" y="755892"/>
              <a:ext cx="876610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6" idx="2"/>
              <a:endCxn id="7" idx="0"/>
            </p:cNvCxnSpPr>
            <p:nvPr/>
          </p:nvCxnSpPr>
          <p:spPr>
            <a:xfrm rot="5400000">
              <a:off x="4089282" y="-1781888"/>
              <a:ext cx="481021" cy="6890081"/>
            </a:xfrm>
            <a:prstGeom prst="bentConnector3">
              <a:avLst>
                <a:gd name="adj1" fmla="val 50000"/>
              </a:avLst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2" idx="1"/>
            </p:cNvCxnSpPr>
            <p:nvPr/>
          </p:nvCxnSpPr>
          <p:spPr>
            <a:xfrm>
              <a:off x="1652073" y="2611460"/>
              <a:ext cx="483260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1"/>
            </p:cNvCxnSpPr>
            <p:nvPr/>
          </p:nvCxnSpPr>
          <p:spPr>
            <a:xfrm>
              <a:off x="6612145" y="2611460"/>
              <a:ext cx="322067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3" idx="2"/>
              <a:endCxn id="14" idx="1"/>
            </p:cNvCxnSpPr>
            <p:nvPr/>
          </p:nvCxnSpPr>
          <p:spPr>
            <a:xfrm rot="5400000">
              <a:off x="4301252" y="761893"/>
              <a:ext cx="1120787" cy="6213037"/>
            </a:xfrm>
            <a:prstGeom prst="bentConnector4">
              <a:avLst>
                <a:gd name="adj1" fmla="val 21370"/>
                <a:gd name="adj2" fmla="val 103679"/>
              </a:avLst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4" idx="3"/>
              <a:endCxn id="16" idx="1"/>
            </p:cNvCxnSpPr>
            <p:nvPr/>
          </p:nvCxnSpPr>
          <p:spPr>
            <a:xfrm>
              <a:off x="5697967" y="4428805"/>
              <a:ext cx="914178" cy="3495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3"/>
              <a:endCxn id="8" idx="1"/>
            </p:cNvCxnSpPr>
            <p:nvPr/>
          </p:nvCxnSpPr>
          <p:spPr>
            <a:xfrm>
              <a:off x="4045894" y="5915288"/>
              <a:ext cx="229774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3"/>
              <a:endCxn id="9" idx="1"/>
            </p:cNvCxnSpPr>
            <p:nvPr/>
          </p:nvCxnSpPr>
          <p:spPr>
            <a:xfrm>
              <a:off x="6934212" y="5915288"/>
              <a:ext cx="304788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>
              <a:off x="3744719" y="2001925"/>
              <a:ext cx="991845" cy="6834879"/>
            </a:xfrm>
            <a:prstGeom prst="bentConnector4">
              <a:avLst>
                <a:gd name="adj1" fmla="val 27845"/>
                <a:gd name="adj2" fmla="val 103345"/>
              </a:avLst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437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cess 37"/>
          <p:cNvSpPr/>
          <p:nvPr/>
        </p:nvSpPr>
        <p:spPr>
          <a:xfrm>
            <a:off x="3426824" y="1665478"/>
            <a:ext cx="4082611" cy="4859866"/>
          </a:xfrm>
          <a:prstGeom prst="flowChartProcess">
            <a:avLst/>
          </a:prstGeom>
          <a:solidFill>
            <a:schemeClr val="accent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04664"/>
            <a:ext cx="7474024" cy="62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Phase 1 – Preliminary Engineering 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Multidocument 5"/>
          <p:cNvSpPr/>
          <p:nvPr/>
        </p:nvSpPr>
        <p:spPr>
          <a:xfrm>
            <a:off x="898374" y="1535710"/>
            <a:ext cx="1645719" cy="1281233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Accepted Instrument Concept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" name="Preparation 25"/>
          <p:cNvSpPr/>
          <p:nvPr/>
        </p:nvSpPr>
        <p:spPr>
          <a:xfrm>
            <a:off x="0" y="3401143"/>
            <a:ext cx="3141133" cy="2277249"/>
          </a:xfrm>
          <a:prstGeom prst="flowChartPreparati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Instrument </a:t>
            </a:r>
            <a:r>
              <a:rPr lang="en-US" sz="2200" dirty="0">
                <a:solidFill>
                  <a:schemeClr val="tx1"/>
                </a:solidFill>
              </a:rPr>
              <a:t>Scientist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Scientific Partners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Partner Institutions</a:t>
            </a:r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Lead </a:t>
            </a:r>
            <a:r>
              <a:rPr lang="en-US" sz="2200" dirty="0" smtClean="0">
                <a:solidFill>
                  <a:schemeClr val="tx1"/>
                </a:solidFill>
              </a:rPr>
              <a:t>Engineer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Technical Groups</a:t>
            </a:r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Planner</a:t>
            </a:r>
          </a:p>
        </p:txBody>
      </p:sp>
      <p:sp>
        <p:nvSpPr>
          <p:cNvPr id="27" name="Process 26"/>
          <p:cNvSpPr/>
          <p:nvPr/>
        </p:nvSpPr>
        <p:spPr>
          <a:xfrm>
            <a:off x="3919655" y="1783038"/>
            <a:ext cx="3098800" cy="492039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Refine technical requirements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Process 28"/>
          <p:cNvSpPr/>
          <p:nvPr/>
        </p:nvSpPr>
        <p:spPr>
          <a:xfrm>
            <a:off x="3919655" y="2385480"/>
            <a:ext cx="3098800" cy="1015663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Develop designs and requirements of technical components.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3911188" y="3576371"/>
            <a:ext cx="3098800" cy="794964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Prepare 3D model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Refine costs and estimates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Process 34"/>
          <p:cNvSpPr/>
          <p:nvPr/>
        </p:nvSpPr>
        <p:spPr>
          <a:xfrm>
            <a:off x="3919655" y="4560070"/>
            <a:ext cx="3107267" cy="707886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</a:t>
            </a:r>
            <a:r>
              <a:rPr lang="en-US" sz="2000" dirty="0" smtClean="0">
                <a:solidFill>
                  <a:srgbClr val="000000"/>
                </a:solidFill>
              </a:rPr>
              <a:t>evelop budget, schedule, plans with partners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" name="Multidocument 38"/>
          <p:cNvSpPr/>
          <p:nvPr/>
        </p:nvSpPr>
        <p:spPr>
          <a:xfrm>
            <a:off x="7863840" y="3000748"/>
            <a:ext cx="1210038" cy="3255183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anchor="ctr" anchorCtr="0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pitals"/>
              </a:rPr>
              <a:t>Baseline</a:t>
            </a:r>
          </a:p>
          <a:p>
            <a:pPr marL="171450" indent="-171450"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</p:txBody>
      </p:sp>
      <p:cxnSp>
        <p:nvCxnSpPr>
          <p:cNvPr id="40" name="Elbow Connector 39"/>
          <p:cNvCxnSpPr>
            <a:stCxn id="38" idx="3"/>
            <a:endCxn id="39" idx="0"/>
          </p:cNvCxnSpPr>
          <p:nvPr/>
        </p:nvCxnSpPr>
        <p:spPr>
          <a:xfrm flipV="1">
            <a:off x="7509435" y="3000748"/>
            <a:ext cx="1042670" cy="1094663"/>
          </a:xfrm>
          <a:prstGeom prst="bentConnector4">
            <a:avLst>
              <a:gd name="adj1" fmla="val 16995"/>
              <a:gd name="adj2" fmla="val 182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Process 88"/>
          <p:cNvSpPr/>
          <p:nvPr/>
        </p:nvSpPr>
        <p:spPr>
          <a:xfrm>
            <a:off x="3902721" y="5429087"/>
            <a:ext cx="3107267" cy="830706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Make a plan</a:t>
            </a:r>
            <a:endParaRPr lang="en-US" sz="3600" dirty="0">
              <a:solidFill>
                <a:srgbClr val="000000"/>
              </a:solidFill>
            </a:endParaRPr>
          </a:p>
        </p:txBody>
      </p:sp>
      <p:cxnSp>
        <p:nvCxnSpPr>
          <p:cNvPr id="41" name="Straight Arrow Connector 40"/>
          <p:cNvCxnSpPr>
            <a:stCxn id="6" idx="2"/>
            <a:endCxn id="26" idx="0"/>
          </p:cNvCxnSpPr>
          <p:nvPr/>
        </p:nvCxnSpPr>
        <p:spPr>
          <a:xfrm flipH="1">
            <a:off x="1570567" y="2768422"/>
            <a:ext cx="36228" cy="632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6" idx="3"/>
            <a:endCxn id="38" idx="1"/>
          </p:cNvCxnSpPr>
          <p:nvPr/>
        </p:nvCxnSpPr>
        <p:spPr>
          <a:xfrm flipV="1">
            <a:off x="3141133" y="4095411"/>
            <a:ext cx="285691" cy="4443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2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Resources		</a:t>
            </a:r>
            <a:r>
              <a:rPr lang="en-US" b="1" dirty="0" smtClean="0"/>
              <a:t>Person</a:t>
            </a:r>
            <a:r>
              <a:rPr lang="en-US" b="1" dirty="0"/>
              <a:t>-years/value		Funding Source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Instrument </a:t>
            </a:r>
            <a:r>
              <a:rPr lang="en-US" dirty="0"/>
              <a:t>Scientist 	</a:t>
            </a:r>
            <a:r>
              <a:rPr lang="en-US" dirty="0" smtClean="0"/>
              <a:t>	</a:t>
            </a:r>
            <a:r>
              <a:rPr lang="en-US" dirty="0" smtClean="0"/>
              <a:t>0.8 </a:t>
            </a:r>
            <a:r>
              <a:rPr lang="en-US" dirty="0"/>
              <a:t>		</a:t>
            </a:r>
            <a:r>
              <a:rPr lang="en-US" dirty="0" smtClean="0"/>
              <a:t>Instrument </a:t>
            </a:r>
            <a:r>
              <a:rPr lang="en-US" dirty="0"/>
              <a:t>WP</a:t>
            </a:r>
          </a:p>
          <a:p>
            <a:pPr marL="0" indent="0">
              <a:buNone/>
            </a:pPr>
            <a:r>
              <a:rPr lang="en-US" dirty="0" smtClean="0"/>
              <a:t>Instrument Engineer</a:t>
            </a:r>
            <a:r>
              <a:rPr lang="en-US" dirty="0"/>
              <a:t>	</a:t>
            </a:r>
            <a:r>
              <a:rPr lang="en-US" dirty="0" smtClean="0"/>
              <a:t>	1.0 </a:t>
            </a:r>
            <a:r>
              <a:rPr lang="en-US" dirty="0"/>
              <a:t>		Instrument WP</a:t>
            </a:r>
          </a:p>
          <a:p>
            <a:pPr marL="0" indent="0">
              <a:buNone/>
            </a:pPr>
            <a:r>
              <a:rPr lang="en-US" dirty="0"/>
              <a:t>Planner		</a:t>
            </a:r>
            <a:r>
              <a:rPr lang="en-US" dirty="0" smtClean="0"/>
              <a:t>		0.33</a:t>
            </a:r>
            <a:r>
              <a:rPr lang="en-US" dirty="0"/>
              <a:t>		Programme Office</a:t>
            </a:r>
          </a:p>
          <a:p>
            <a:pPr marL="0" indent="0">
              <a:buNone/>
            </a:pPr>
            <a:r>
              <a:rPr lang="en-US" dirty="0"/>
              <a:t>Chopper Team Member	</a:t>
            </a:r>
            <a:r>
              <a:rPr lang="en-US" dirty="0" smtClean="0"/>
              <a:t>	0.25</a:t>
            </a:r>
            <a:r>
              <a:rPr lang="en-US" dirty="0"/>
              <a:t>		</a:t>
            </a:r>
            <a:r>
              <a:rPr lang="en-US" dirty="0" smtClean="0"/>
              <a:t>Instrument </a:t>
            </a:r>
            <a:r>
              <a:rPr lang="en-US" dirty="0"/>
              <a:t>WP</a:t>
            </a:r>
          </a:p>
          <a:p>
            <a:pPr marL="0" indent="0">
              <a:buNone/>
            </a:pPr>
            <a:r>
              <a:rPr lang="en-US" dirty="0"/>
              <a:t>Detector Team Member	</a:t>
            </a:r>
            <a:r>
              <a:rPr lang="en-US" dirty="0" smtClean="0"/>
              <a:t>	0.5</a:t>
            </a:r>
            <a:r>
              <a:rPr lang="en-US" dirty="0"/>
              <a:t>		Instrument WP</a:t>
            </a:r>
          </a:p>
          <a:p>
            <a:pPr marL="0" indent="0">
              <a:buNone/>
            </a:pPr>
            <a:r>
              <a:rPr lang="en-US" dirty="0" err="1"/>
              <a:t>Electr</a:t>
            </a:r>
            <a:r>
              <a:rPr lang="en-US" dirty="0"/>
              <a:t>. Eng. Team Member	</a:t>
            </a:r>
            <a:r>
              <a:rPr lang="en-US" dirty="0" smtClean="0"/>
              <a:t>	0.25</a:t>
            </a:r>
            <a:r>
              <a:rPr lang="en-US" dirty="0"/>
              <a:t>		Instrument WP</a:t>
            </a:r>
          </a:p>
          <a:p>
            <a:pPr marL="0" indent="0">
              <a:buNone/>
            </a:pPr>
            <a:r>
              <a:rPr lang="en-US" dirty="0"/>
              <a:t>Optics Team Member	</a:t>
            </a:r>
            <a:r>
              <a:rPr lang="en-US" dirty="0" smtClean="0"/>
              <a:t>	0.5</a:t>
            </a:r>
            <a:r>
              <a:rPr lang="en-US" dirty="0"/>
              <a:t>		</a:t>
            </a:r>
            <a:r>
              <a:rPr lang="en-US" dirty="0" smtClean="0"/>
              <a:t>Instrument </a:t>
            </a:r>
            <a:r>
              <a:rPr lang="en-US" dirty="0"/>
              <a:t>WP</a:t>
            </a:r>
          </a:p>
          <a:p>
            <a:pPr marL="0" indent="0">
              <a:buNone/>
            </a:pPr>
            <a:r>
              <a:rPr lang="en-US" dirty="0"/>
              <a:t>DMSC Team Member	</a:t>
            </a:r>
            <a:r>
              <a:rPr lang="en-US" dirty="0" smtClean="0"/>
              <a:t>	0.1</a:t>
            </a:r>
            <a:r>
              <a:rPr lang="en-US" dirty="0"/>
              <a:t>		</a:t>
            </a:r>
            <a:r>
              <a:rPr lang="en-US" dirty="0" smtClean="0"/>
              <a:t>DMSC </a:t>
            </a:r>
            <a:r>
              <a:rPr lang="en-US" dirty="0"/>
              <a:t>SP</a:t>
            </a:r>
          </a:p>
          <a:p>
            <a:pPr marL="0" indent="0">
              <a:buNone/>
            </a:pPr>
            <a:r>
              <a:rPr lang="en-US" dirty="0"/>
              <a:t>Travel budget 		 </a:t>
            </a:r>
            <a:r>
              <a:rPr lang="en-US" dirty="0" smtClean="0"/>
              <a:t>	10k</a:t>
            </a:r>
            <a:r>
              <a:rPr lang="en-US" dirty="0"/>
              <a:t>€		</a:t>
            </a:r>
            <a:r>
              <a:rPr lang="en-US" dirty="0" smtClean="0"/>
              <a:t>Instrument </a:t>
            </a:r>
            <a:r>
              <a:rPr lang="en-US" dirty="0"/>
              <a:t>WP</a:t>
            </a:r>
          </a:p>
          <a:p>
            <a:pPr marL="0" indent="0">
              <a:buNone/>
            </a:pPr>
            <a:r>
              <a:rPr lang="en-US" dirty="0"/>
              <a:t>Equipment budget		</a:t>
            </a:r>
            <a:r>
              <a:rPr lang="en-US" dirty="0" smtClean="0"/>
              <a:t>	10k€</a:t>
            </a:r>
            <a:r>
              <a:rPr lang="en-US" dirty="0"/>
              <a:t>		Instrument WP</a:t>
            </a:r>
          </a:p>
          <a:p>
            <a:pPr marL="0" indent="0">
              <a:buNone/>
            </a:pPr>
            <a:r>
              <a:rPr lang="en-US" dirty="0"/>
              <a:t>STAP mid-year meeting	</a:t>
            </a:r>
            <a:r>
              <a:rPr lang="en-US" dirty="0" smtClean="0"/>
              <a:t>	6k</a:t>
            </a:r>
            <a:r>
              <a:rPr lang="en-US" dirty="0"/>
              <a:t>€		Instrument Concepts </a:t>
            </a:r>
            <a:r>
              <a:rPr lang="en-US" dirty="0" smtClean="0"/>
              <a:t>WP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STAP Review 1		</a:t>
            </a:r>
            <a:r>
              <a:rPr lang="en-US" dirty="0" smtClean="0"/>
              <a:t>	6k€</a:t>
            </a:r>
            <a:r>
              <a:rPr lang="en-US" dirty="0"/>
              <a:t>		</a:t>
            </a:r>
            <a:r>
              <a:rPr lang="en-US" dirty="0" smtClean="0"/>
              <a:t>Instrument </a:t>
            </a:r>
            <a:r>
              <a:rPr lang="en-US" dirty="0"/>
              <a:t>Concepts WP</a:t>
            </a:r>
          </a:p>
          <a:p>
            <a:pPr marL="0" indent="0">
              <a:buNone/>
            </a:pPr>
            <a:r>
              <a:rPr lang="en-US" dirty="0"/>
              <a:t>Engineering Review 1	</a:t>
            </a:r>
            <a:r>
              <a:rPr lang="en-US" dirty="0" smtClean="0"/>
              <a:t>	8k</a:t>
            </a:r>
            <a:r>
              <a:rPr lang="en-US" dirty="0"/>
              <a:t>€		Instrument WP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38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Baseline Documents: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Instrument Work Package Specification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P&amp;ID of Instrument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equirements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Interface documentation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Schedule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Budget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 unit documentation describing in-kind partner </a:t>
            </a:r>
            <a:r>
              <a:rPr lang="en-US" dirty="0" smtClean="0">
                <a:solidFill>
                  <a:schemeClr val="tx1"/>
                </a:solidFill>
              </a:rPr>
              <a:t>agreements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3D </a:t>
            </a:r>
            <a:r>
              <a:rPr lang="en-US" dirty="0">
                <a:solidFill>
                  <a:schemeClr val="tx1"/>
                </a:solidFill>
              </a:rPr>
              <a:t>CAD model of instrument envelope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Technical </a:t>
            </a:r>
            <a:r>
              <a:rPr lang="en-US" dirty="0">
                <a:solidFill>
                  <a:schemeClr val="tx1"/>
                </a:solidFill>
              </a:rPr>
              <a:t>Group design documents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Draft </a:t>
            </a:r>
            <a:r>
              <a:rPr lang="en-US" dirty="0">
                <a:solidFill>
                  <a:schemeClr val="tx1"/>
                </a:solidFill>
              </a:rPr>
              <a:t>Commissioning Plan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4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857791">
            <a:off x="2015415" y="3025758"/>
            <a:ext cx="4856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Partial DRAFT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Requirements Overview for </a:t>
            </a:r>
            <a:r>
              <a:rPr lang="en-US" dirty="0" err="1"/>
              <a:t>LoKI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 </a:t>
            </a:r>
            <a:r>
              <a:rPr lang="en-US" dirty="0" smtClean="0"/>
              <a:t>The </a:t>
            </a:r>
            <a:r>
              <a:rPr lang="en-US" dirty="0"/>
              <a:t>Neutron guide system should deliver to the sample neutrons within the wavelength band 2-22Å (1).</a:t>
            </a:r>
          </a:p>
          <a:p>
            <a:pPr lvl="1"/>
            <a:r>
              <a:rPr lang="en-US" dirty="0"/>
              <a:t>The Neutron Guide System should be optimized to maximize transport of neutrons in the wavelength band 2-22Å (2)</a:t>
            </a:r>
          </a:p>
          <a:p>
            <a:pPr lvl="1"/>
            <a:r>
              <a:rPr lang="en-US" dirty="0"/>
              <a:t>The Neutron Guide System should be optimized to minimize transport of neutrons outside the wavelength band 2-22Å (3)</a:t>
            </a:r>
          </a:p>
          <a:p>
            <a:pPr lvl="2"/>
            <a:r>
              <a:rPr lang="en-US" dirty="0"/>
              <a:t> The Neutron guide system should not permit prompt Pulse noise to interfere with the scatter signal, noise from prompt pulse should be below 1% of signal (8)</a:t>
            </a:r>
          </a:p>
          <a:p>
            <a:pPr lvl="0"/>
            <a:r>
              <a:rPr lang="en-US" dirty="0"/>
              <a:t>The Neutron Guide system should deliver a flux to sample no less than 1X10</a:t>
            </a:r>
            <a:r>
              <a:rPr lang="en-US" baseline="30000" dirty="0"/>
              <a:t>9</a:t>
            </a:r>
            <a:r>
              <a:rPr lang="en-US" dirty="0"/>
              <a:t> N/cm</a:t>
            </a:r>
            <a:r>
              <a:rPr lang="en-US" baseline="30000" dirty="0"/>
              <a:t>2</a:t>
            </a:r>
            <a:r>
              <a:rPr lang="en-US" dirty="0"/>
              <a:t>/sec. (4)</a:t>
            </a:r>
          </a:p>
          <a:p>
            <a:pPr lvl="0"/>
            <a:r>
              <a:rPr lang="en-US" dirty="0"/>
              <a:t>The collimation system should provide variable collimation up to ±0.6° (9)</a:t>
            </a:r>
          </a:p>
          <a:p>
            <a:pPr lvl="1"/>
            <a:r>
              <a:rPr lang="en-US" dirty="0"/>
              <a:t>The neutron optics system should collimate the beam prior to sample to have a divergence no greater than ±0.6° (7)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neutron guide system should be optimized to maximize the transport of neutrons with divergence less than ±0.6° (5)</a:t>
            </a:r>
          </a:p>
          <a:p>
            <a:pPr lvl="2"/>
            <a:r>
              <a:rPr lang="en-US" dirty="0"/>
              <a:t>The neutron guide system should be optimized to minimize the transport of neutrons with divergence greater than ±0.6° (6)</a:t>
            </a:r>
          </a:p>
          <a:p>
            <a:pPr lvl="0"/>
            <a:r>
              <a:rPr lang="en-US" dirty="0"/>
              <a:t>The collimation system should provide collimation lengths of 2, 5, 10m (10)</a:t>
            </a:r>
          </a:p>
          <a:p>
            <a:pPr lvl="0"/>
            <a:r>
              <a:rPr lang="en-US" dirty="0"/>
              <a:t>The collimation system should not produce additional background signal (11)</a:t>
            </a:r>
          </a:p>
          <a:p>
            <a:pPr lvl="0"/>
            <a:r>
              <a:rPr lang="en-US" dirty="0"/>
              <a:t>The collimation system should provide for variable beam geometries at the sample 1mm</a:t>
            </a:r>
            <a:r>
              <a:rPr lang="en-US" baseline="30000" dirty="0"/>
              <a:t>2</a:t>
            </a:r>
            <a:r>
              <a:rPr lang="en-US" dirty="0"/>
              <a:t> to 3mm</a:t>
            </a:r>
            <a:r>
              <a:rPr lang="en-US" baseline="30000" dirty="0"/>
              <a:t>2</a:t>
            </a:r>
            <a:r>
              <a:rPr lang="en-US" dirty="0"/>
              <a:t>. (12)</a:t>
            </a:r>
          </a:p>
          <a:p>
            <a:pPr lvl="0"/>
            <a:r>
              <a:rPr lang="en-US" dirty="0"/>
              <a:t>Wavelength bandwidth (</a:t>
            </a:r>
            <a:r>
              <a:rPr lang="en-US" dirty="0" err="1"/>
              <a:t>Δλ</a:t>
            </a:r>
            <a:r>
              <a:rPr lang="en-US" dirty="0"/>
              <a:t>) should be selectable between 0.4 to 20Å (15)</a:t>
            </a:r>
          </a:p>
          <a:p>
            <a:pPr lvl="1"/>
            <a:r>
              <a:rPr lang="en-US" dirty="0"/>
              <a:t>The selected wavelength band should be delivered from the full source pulse (18)</a:t>
            </a:r>
          </a:p>
          <a:p>
            <a:pPr lvl="0"/>
            <a:r>
              <a:rPr lang="en-US" dirty="0"/>
              <a:t>The neutron pulse frequency should be 7hz and 14Hz (16)</a:t>
            </a:r>
          </a:p>
          <a:p>
            <a:pPr lvl="1"/>
            <a:r>
              <a:rPr lang="en-US" dirty="0"/>
              <a:t>Frame overlap should be prevented (14)</a:t>
            </a:r>
          </a:p>
          <a:p>
            <a:pPr lvl="0"/>
            <a:r>
              <a:rPr lang="en-US" dirty="0"/>
              <a:t>Transmission of choppers when closed should be less than 1X10</a:t>
            </a:r>
            <a:r>
              <a:rPr lang="en-US" baseline="30000" dirty="0"/>
              <a:t>-6</a:t>
            </a:r>
            <a:r>
              <a:rPr lang="en-US" dirty="0"/>
              <a:t> (17)</a:t>
            </a:r>
          </a:p>
          <a:p>
            <a:pPr lvl="0"/>
            <a:r>
              <a:rPr lang="en-US" dirty="0"/>
              <a:t>The chopper system should accommodate maximum guide dimensions of 30X30mm (19)</a:t>
            </a:r>
          </a:p>
          <a:p>
            <a:pPr lvl="0"/>
            <a:r>
              <a:rPr lang="en-US" dirty="0"/>
              <a:t>The available Q range should be 1X10</a:t>
            </a:r>
            <a:r>
              <a:rPr lang="en-US" baseline="30000" dirty="0"/>
              <a:t>-3</a:t>
            </a:r>
            <a:r>
              <a:rPr lang="en-US" dirty="0"/>
              <a:t>Å</a:t>
            </a:r>
            <a:r>
              <a:rPr lang="en-US" baseline="30000" dirty="0"/>
              <a:t>-1</a:t>
            </a:r>
            <a:r>
              <a:rPr lang="en-US" dirty="0"/>
              <a:t> to 1Å</a:t>
            </a:r>
            <a:r>
              <a:rPr lang="en-US" baseline="30000" dirty="0"/>
              <a:t>-1</a:t>
            </a:r>
            <a:r>
              <a:rPr lang="en-US" dirty="0"/>
              <a:t> (20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5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“Decision to move forward”</a:t>
            </a:r>
          </a:p>
          <a:p>
            <a:r>
              <a:rPr lang="en-US" dirty="0" smtClean="0"/>
              <a:t>Two major components:</a:t>
            </a:r>
          </a:p>
          <a:p>
            <a:pPr lvl="1"/>
            <a:r>
              <a:rPr lang="en-US" dirty="0" smtClean="0"/>
              <a:t>Scientific </a:t>
            </a:r>
          </a:p>
          <a:p>
            <a:pPr lvl="1"/>
            <a:r>
              <a:rPr lang="en-US" dirty="0" smtClean="0"/>
              <a:t>Engineering</a:t>
            </a:r>
            <a:r>
              <a:rPr lang="en-US" dirty="0"/>
              <a:t> </a:t>
            </a:r>
            <a:r>
              <a:rPr lang="en-US" dirty="0" smtClean="0"/>
              <a:t>&amp;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09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Scientific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Does the instrument meet its stated performance parameters?</a:t>
            </a:r>
            <a:endParaRPr lang="en-US" dirty="0"/>
          </a:p>
          <a:p>
            <a:pPr lvl="0"/>
            <a:r>
              <a:rPr lang="en-GB" dirty="0"/>
              <a:t>Has the science case evolved and how does that impact the instrument design?</a:t>
            </a:r>
            <a:endParaRPr lang="en-US" dirty="0"/>
          </a:p>
          <a:p>
            <a:pPr lvl="0"/>
            <a:r>
              <a:rPr lang="en-GB" dirty="0"/>
              <a:t>Does the instrument meet the needs of its science case?</a:t>
            </a:r>
            <a:endParaRPr lang="en-US" dirty="0"/>
          </a:p>
          <a:p>
            <a:pPr lvl="0"/>
            <a:r>
              <a:rPr lang="en-US" dirty="0"/>
              <a:t>Does the layout of the instrument support the operation and use of the instrument?</a:t>
            </a:r>
          </a:p>
          <a:p>
            <a:pPr lvl="0"/>
            <a:r>
              <a:rPr lang="en-GB" dirty="0"/>
              <a:t>Does this instrument meet the users’ needs for infrastructure, sample handling, sample manipulation, etc. ?</a:t>
            </a:r>
            <a:endParaRPr lang="en-US" dirty="0"/>
          </a:p>
          <a:p>
            <a:pPr lvl="0"/>
            <a:r>
              <a:rPr lang="en-GB" dirty="0"/>
              <a:t>Can it be operated safely?</a:t>
            </a:r>
            <a:endParaRPr lang="en-US" dirty="0"/>
          </a:p>
          <a:p>
            <a:pPr lvl="0"/>
            <a:r>
              <a:rPr lang="en-GB" dirty="0"/>
              <a:t>Do the proposed sample environments and user support facilities meet the needs of the users and match the science case for the instrument?</a:t>
            </a:r>
            <a:endParaRPr lang="en-US" dirty="0"/>
          </a:p>
          <a:p>
            <a:pPr lvl="0"/>
            <a:r>
              <a:rPr lang="en-GB" dirty="0" smtClean="0"/>
              <a:t>Does the draft commissioning plan sufficiently evaluate the instrument and prove that the instrument works as proposed?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361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Engineering &amp; Project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Is the proposal feasible to build?</a:t>
            </a:r>
            <a:endParaRPr lang="en-US" dirty="0"/>
          </a:p>
          <a:p>
            <a:pPr lvl="0"/>
            <a:r>
              <a:rPr lang="en-GB" dirty="0"/>
              <a:t>Do the partners have the resources and expertise needed? </a:t>
            </a:r>
            <a:endParaRPr lang="en-US" dirty="0"/>
          </a:p>
          <a:p>
            <a:pPr lvl="0"/>
            <a:r>
              <a:rPr lang="en-GB" dirty="0"/>
              <a:t>Has the team identified all of the appropriate interfaces?</a:t>
            </a:r>
            <a:endParaRPr lang="en-US" dirty="0"/>
          </a:p>
          <a:p>
            <a:pPr lvl="0"/>
            <a:r>
              <a:rPr lang="en-GB" dirty="0"/>
              <a:t>Has the team followed the ESS engineering and technical standards?</a:t>
            </a:r>
            <a:endParaRPr lang="en-US" dirty="0"/>
          </a:p>
          <a:p>
            <a:pPr lvl="0"/>
            <a:r>
              <a:rPr lang="en-GB" dirty="0"/>
              <a:t>Can it be operated safely?</a:t>
            </a:r>
            <a:endParaRPr lang="en-US" dirty="0"/>
          </a:p>
          <a:p>
            <a:pPr lvl="0"/>
            <a:r>
              <a:rPr lang="en-GB" dirty="0"/>
              <a:t>Are the cost and duration estimates reasonable?</a:t>
            </a:r>
            <a:endParaRPr lang="en-US" dirty="0"/>
          </a:p>
          <a:p>
            <a:pPr lvl="0"/>
            <a:r>
              <a:rPr lang="en-GB" dirty="0"/>
              <a:t>Has the team planned appropriately for the risks, both technical and otherwise?</a:t>
            </a:r>
            <a:endParaRPr lang="en-US" dirty="0"/>
          </a:p>
          <a:p>
            <a:r>
              <a:rPr lang="en-GB" dirty="0"/>
              <a:t> More or less?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80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Introduction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NSS Status Update</a:t>
            </a:r>
          </a:p>
          <a:p>
            <a:r>
              <a:rPr lang="en-US" noProof="0" dirty="0" smtClean="0"/>
              <a:t>In-kind Contributions</a:t>
            </a:r>
          </a:p>
          <a:p>
            <a:r>
              <a:rPr lang="en-US" noProof="0" dirty="0" smtClean="0"/>
              <a:t>Annual Review Feedback</a:t>
            </a:r>
          </a:p>
          <a:p>
            <a:r>
              <a:rPr lang="en-US" dirty="0" smtClean="0"/>
              <a:t>Instrument Construction:  Phase 1</a:t>
            </a:r>
          </a:p>
          <a:p>
            <a:r>
              <a:rPr lang="en-US" dirty="0" smtClean="0"/>
              <a:t>Instrument Construction:  current status</a:t>
            </a:r>
          </a:p>
          <a:p>
            <a:r>
              <a:rPr lang="en-US" noProof="0" dirty="0" smtClean="0"/>
              <a:t>WBS/PBS 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&amp; 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Breakdown Structure</a:t>
            </a:r>
          </a:p>
          <a:p>
            <a:pPr lvl="1"/>
            <a:r>
              <a:rPr lang="en-US" dirty="0"/>
              <a:t>Section 01:  Phase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Section 02:  Project Management, Integrated Design, &amp; System Integration</a:t>
            </a:r>
          </a:p>
          <a:p>
            <a:pPr lvl="1"/>
            <a:r>
              <a:rPr lang="en-US" dirty="0" smtClean="0"/>
              <a:t>Section 03:  Design</a:t>
            </a:r>
          </a:p>
          <a:p>
            <a:pPr lvl="1"/>
            <a:r>
              <a:rPr lang="en-US" dirty="0" smtClean="0"/>
              <a:t>Section 04:  Procurement, Fabrication, &amp; Validation</a:t>
            </a:r>
          </a:p>
          <a:p>
            <a:pPr lvl="1"/>
            <a:r>
              <a:rPr lang="en-US" dirty="0" smtClean="0"/>
              <a:t>Section 05:  Installation &amp; Verification</a:t>
            </a:r>
          </a:p>
          <a:p>
            <a:pPr lvl="1"/>
            <a:r>
              <a:rPr lang="en-US" dirty="0" smtClean="0"/>
              <a:t>Section 06:  Cold Commissioning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624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&amp; 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Breakdown Structure</a:t>
            </a:r>
          </a:p>
          <a:p>
            <a:pPr lvl="1"/>
            <a:r>
              <a:rPr lang="en-US" dirty="0" smtClean="0"/>
              <a:t>Section 01:  Phase 1</a:t>
            </a:r>
          </a:p>
          <a:p>
            <a:pPr lvl="1"/>
            <a:r>
              <a:rPr lang="en-US" dirty="0" smtClean="0"/>
              <a:t>Section 02:  Project Management, Integrated Design, &amp; System Integration </a:t>
            </a:r>
            <a:r>
              <a:rPr lang="en-US" b="1" dirty="0" smtClean="0">
                <a:solidFill>
                  <a:srgbClr val="000000"/>
                </a:solidFill>
              </a:rPr>
              <a:t>[Scientist &amp; Engineer]</a:t>
            </a:r>
            <a:endParaRPr lang="en-US" dirty="0" smtClean="0"/>
          </a:p>
          <a:p>
            <a:pPr lvl="1"/>
            <a:r>
              <a:rPr lang="en-US" dirty="0" smtClean="0"/>
              <a:t>Section 03:  Design</a:t>
            </a:r>
          </a:p>
          <a:p>
            <a:pPr lvl="1"/>
            <a:r>
              <a:rPr lang="en-US" dirty="0" smtClean="0"/>
              <a:t>Section 04:  Procurement, Fabrication, &amp; Validation</a:t>
            </a:r>
          </a:p>
          <a:p>
            <a:pPr lvl="1"/>
            <a:r>
              <a:rPr lang="en-US" dirty="0" smtClean="0"/>
              <a:t>Section 05:  Installation &amp; Verification</a:t>
            </a:r>
          </a:p>
          <a:p>
            <a:pPr lvl="1"/>
            <a:r>
              <a:rPr lang="en-US" dirty="0" smtClean="0"/>
              <a:t>Section 06:  Cold Commissioning </a:t>
            </a:r>
            <a:r>
              <a:rPr lang="en-US" b="1" dirty="0" smtClean="0">
                <a:solidFill>
                  <a:srgbClr val="000000"/>
                </a:solidFill>
              </a:rPr>
              <a:t>[personnel]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53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&amp; 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Breakdown Structure</a:t>
            </a:r>
          </a:p>
          <a:p>
            <a:pPr lvl="1"/>
            <a:r>
              <a:rPr lang="en-US" dirty="0" smtClean="0"/>
              <a:t>Section 01:  Phase 1</a:t>
            </a:r>
          </a:p>
          <a:p>
            <a:pPr lvl="1"/>
            <a:r>
              <a:rPr lang="en-US" dirty="0" smtClean="0"/>
              <a:t>Section 02:  Project Management, Integrated Design, &amp; System Integration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Section 03:  Design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Section 04:  Procurement, Fabrication, &amp; Validation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Section 05:  Installation &amp; Verification</a:t>
            </a:r>
          </a:p>
          <a:p>
            <a:pPr lvl="1"/>
            <a:r>
              <a:rPr lang="en-US" dirty="0" smtClean="0"/>
              <a:t>Section 06:  Cold Commissioning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94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&amp; 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Breakdown Structure</a:t>
            </a:r>
          </a:p>
          <a:p>
            <a:pPr lvl="1"/>
            <a:r>
              <a:rPr lang="en-US" dirty="0" smtClean="0"/>
              <a:t>Section 01:  Phase 1</a:t>
            </a:r>
          </a:p>
          <a:p>
            <a:pPr lvl="1"/>
            <a:r>
              <a:rPr lang="en-US" dirty="0" smtClean="0"/>
              <a:t>Section 02:  Project Management, Integrated Design, &amp; System Integration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Section 03:  Design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PBS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Section 04:  Procurement, Fabrication, &amp; Validation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PBS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Section 05:  Installation &amp; Verification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PBS</a:t>
            </a:r>
          </a:p>
          <a:p>
            <a:pPr lvl="1"/>
            <a:r>
              <a:rPr lang="en-US" dirty="0" smtClean="0"/>
              <a:t>Section 06:  Cold Commissioning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23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041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24</a:t>
            </a:fld>
            <a:endParaRPr lang="en-US" noProof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80758"/>
              </p:ext>
            </p:extLst>
          </p:nvPr>
        </p:nvGraphicFramePr>
        <p:xfrm>
          <a:off x="395536" y="1628800"/>
          <a:ext cx="3600400" cy="483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4762500" imgH="7099300" progId="Excel.Sheet.12">
                  <p:embed/>
                </p:oleObj>
              </mc:Choice>
              <mc:Fallback>
                <p:oleObj name="Worksheet" r:id="rId3" imgW="4762500" imgH="709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3600400" cy="483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7331"/>
              </p:ext>
            </p:extLst>
          </p:nvPr>
        </p:nvGraphicFramePr>
        <p:xfrm>
          <a:off x="5148064" y="1628800"/>
          <a:ext cx="3605386" cy="485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5" imgW="4762500" imgH="6413500" progId="Excel.Sheet.12">
                  <p:embed/>
                </p:oleObj>
              </mc:Choice>
              <mc:Fallback>
                <p:oleObj name="Worksheet" r:id="rId5" imgW="4762500" imgH="641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1628800"/>
                        <a:ext cx="3605386" cy="4855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31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with Instrument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the WBS &amp; PBS are developed, Instrument Teams are looking for partners to work with for realizing the instrument.</a:t>
            </a:r>
          </a:p>
          <a:p>
            <a:pPr marL="0" indent="0">
              <a:buNone/>
            </a:pPr>
            <a:r>
              <a:rPr lang="en-US" dirty="0" smtClean="0"/>
              <a:t>Work Units will be developed with these partners specifying deliverables.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9257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230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spect="1"/>
          </p:cNvSpPr>
          <p:nvPr/>
        </p:nvSpPr>
        <p:spPr>
          <a:xfrm>
            <a:off x="448256" y="1639997"/>
            <a:ext cx="8254800" cy="50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264202" y="4402064"/>
            <a:ext cx="0" cy="401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54828" y="5063354"/>
            <a:ext cx="280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48722" y="5684218"/>
            <a:ext cx="280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38313" y="4402064"/>
            <a:ext cx="0" cy="482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57"/>
            <a:ext cx="8229600" cy="603264"/>
          </a:xfrm>
        </p:spPr>
        <p:txBody>
          <a:bodyPr>
            <a:normAutofit fontScale="90000"/>
          </a:bodyPr>
          <a:lstStyle/>
          <a:p>
            <a:r>
              <a:rPr lang="en-US" sz="3400" dirty="0" err="1" smtClean="0"/>
              <a:t>Organisation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948895" y="1324792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JCNS</a:t>
            </a:r>
          </a:p>
        </p:txBody>
      </p:sp>
      <p:sp>
        <p:nvSpPr>
          <p:cNvPr id="8" name="Oval 7"/>
          <p:cNvSpPr/>
          <p:nvPr/>
        </p:nvSpPr>
        <p:spPr>
          <a:xfrm>
            <a:off x="10948895" y="2229667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FRM-II</a:t>
            </a:r>
          </a:p>
        </p:txBody>
      </p:sp>
      <p:sp>
        <p:nvSpPr>
          <p:cNvPr id="9" name="Oval 8"/>
          <p:cNvSpPr/>
          <p:nvPr/>
        </p:nvSpPr>
        <p:spPr>
          <a:xfrm>
            <a:off x="11047089" y="3195309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ISIS</a:t>
            </a:r>
          </a:p>
        </p:txBody>
      </p:sp>
      <p:sp>
        <p:nvSpPr>
          <p:cNvPr id="10" name="Oval 9"/>
          <p:cNvSpPr/>
          <p:nvPr/>
        </p:nvSpPr>
        <p:spPr>
          <a:xfrm>
            <a:off x="11047089" y="4076371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SNS</a:t>
            </a:r>
          </a:p>
        </p:txBody>
      </p:sp>
      <p:sp>
        <p:nvSpPr>
          <p:cNvPr id="11" name="Oval 10"/>
          <p:cNvSpPr/>
          <p:nvPr/>
        </p:nvSpPr>
        <p:spPr>
          <a:xfrm>
            <a:off x="10091923" y="1801042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HZG</a:t>
            </a:r>
          </a:p>
        </p:txBody>
      </p:sp>
      <p:sp>
        <p:nvSpPr>
          <p:cNvPr id="12" name="Oval 11"/>
          <p:cNvSpPr/>
          <p:nvPr/>
        </p:nvSpPr>
        <p:spPr>
          <a:xfrm>
            <a:off x="10344849" y="717573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LLB</a:t>
            </a:r>
          </a:p>
        </p:txBody>
      </p:sp>
      <p:sp>
        <p:nvSpPr>
          <p:cNvPr id="13" name="Oval 12"/>
          <p:cNvSpPr/>
          <p:nvPr/>
        </p:nvSpPr>
        <p:spPr>
          <a:xfrm>
            <a:off x="11173106" y="431823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PSI</a:t>
            </a:r>
          </a:p>
        </p:txBody>
      </p:sp>
      <p:sp>
        <p:nvSpPr>
          <p:cNvPr id="14" name="Oval 13"/>
          <p:cNvSpPr/>
          <p:nvPr/>
        </p:nvSpPr>
        <p:spPr>
          <a:xfrm>
            <a:off x="10316135" y="2801167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CNR</a:t>
            </a:r>
          </a:p>
        </p:txBody>
      </p:sp>
      <p:sp>
        <p:nvSpPr>
          <p:cNvPr id="15" name="Oval 14"/>
          <p:cNvSpPr/>
          <p:nvPr/>
        </p:nvSpPr>
        <p:spPr>
          <a:xfrm>
            <a:off x="10443307" y="3623934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TU Delft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3307" y="6102412"/>
            <a:ext cx="8772051" cy="360676"/>
          </a:xfrm>
          <a:prstGeom prst="rect">
            <a:avLst/>
          </a:prstGeom>
          <a:noFill/>
        </p:spPr>
        <p:txBody>
          <a:bodyPr wrap="square" lIns="85707" tIns="42853" rIns="85707" bIns="42853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Replace circles with logos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86336" y="2457781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 smtClean="0"/>
              <a:t>ILL</a:t>
            </a:r>
            <a:endParaRPr lang="en-US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9544276" y="5367099"/>
            <a:ext cx="2809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Project structure closely aligned with the structure of the ‘Line </a:t>
            </a:r>
            <a:r>
              <a:rPr lang="en-US" dirty="0" err="1" smtClean="0"/>
              <a:t>Organisation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47529" y="4803714"/>
            <a:ext cx="1004846" cy="476250"/>
          </a:xfrm>
          <a:prstGeom prst="rect">
            <a:avLst/>
          </a:prstGeom>
          <a:solidFill>
            <a:schemeClr val="tx2">
              <a:alpha val="33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Sample Environment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79472" y="4402064"/>
            <a:ext cx="0" cy="1282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0656458"/>
              </p:ext>
            </p:extLst>
          </p:nvPr>
        </p:nvGraphicFramePr>
        <p:xfrm>
          <a:off x="994259" y="1664285"/>
          <a:ext cx="7367570" cy="5697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670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Neutron Scattering Systems </a:t>
            </a:r>
            <a:r>
              <a:rPr lang="en-US" smtClean="0"/>
              <a:t>Status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Core Teams in all Divisions and Groups</a:t>
            </a:r>
          </a:p>
          <a:p>
            <a:r>
              <a:rPr lang="en-US" dirty="0" smtClean="0"/>
              <a:t>Working to implement Annual Review Recommendations</a:t>
            </a:r>
          </a:p>
          <a:p>
            <a:r>
              <a:rPr lang="en-US" dirty="0" smtClean="0"/>
              <a:t>Supporting the three instrument projects in Phase 1</a:t>
            </a:r>
          </a:p>
          <a:p>
            <a:r>
              <a:rPr lang="en-US" dirty="0" smtClean="0"/>
              <a:t>Continuing to work with other parts of ESS</a:t>
            </a:r>
          </a:p>
          <a:p>
            <a:pPr lvl="1"/>
            <a:r>
              <a:rPr lang="en-US" dirty="0" smtClean="0"/>
              <a:t>Operations planning</a:t>
            </a:r>
          </a:p>
          <a:p>
            <a:pPr lvl="1"/>
            <a:r>
              <a:rPr lang="en-US" dirty="0" smtClean="0"/>
              <a:t>Providing requirements and coordinating space and infrastructure needs to Conventional Facilities</a:t>
            </a:r>
          </a:p>
          <a:p>
            <a:pPr lvl="1"/>
            <a:r>
              <a:rPr lang="en-US" dirty="0" smtClean="0"/>
              <a:t>Interfacing with Target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448256" y="1639997"/>
            <a:ext cx="8254800" cy="50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69"/>
            <a:ext cx="8229600" cy="603264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In-kind and </a:t>
            </a:r>
            <a:r>
              <a:rPr lang="en-US" sz="3400" dirty="0" smtClean="0"/>
              <a:t>Design Update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067" y="1766088"/>
            <a:ext cx="8029402" cy="1009873"/>
          </a:xfrm>
          <a:prstGeom prst="rect">
            <a:avLst/>
          </a:prstGeom>
          <a:noFill/>
        </p:spPr>
        <p:txBody>
          <a:bodyPr wrap="square" lIns="85707" tIns="42853" rIns="85707" bIns="42853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The NSS project managed a total of 47 in-kind contributions that are part of the “ESS Design Update Phase”. The last ones were recently presented to the Preliminary In-Kind Review Committee (PIKRC).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3" y="3835152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48952" y="4337322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31" y="2935152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3650" y="5100509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94831" y="4285152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344831" y="5332503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68956" y="3385152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211960" y="3306530"/>
            <a:ext cx="4474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Lessons learnt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N</a:t>
            </a:r>
            <a:r>
              <a:rPr lang="en-US" sz="2000" dirty="0" smtClean="0">
                <a:solidFill>
                  <a:srgbClr val="000000"/>
                </a:solidFill>
              </a:rPr>
              <a:t>egotiating deliverables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E</a:t>
            </a:r>
            <a:r>
              <a:rPr lang="en-US" sz="2000" dirty="0" smtClean="0">
                <a:solidFill>
                  <a:srgbClr val="000000"/>
                </a:solidFill>
              </a:rPr>
              <a:t>xperiencing in-</a:t>
            </a:r>
            <a:r>
              <a:rPr lang="en-US" sz="2000" dirty="0" smtClean="0">
                <a:solidFill>
                  <a:srgbClr val="000000"/>
                </a:solidFill>
              </a:rPr>
              <a:t>kind framework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2187" y="3441456"/>
            <a:ext cx="3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75864" y="3882054"/>
            <a:ext cx="3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92542" y="2960056"/>
            <a:ext cx="3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75728" y="4391596"/>
            <a:ext cx="3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3556" y="4524102"/>
            <a:ext cx="3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37732" y="5222549"/>
            <a:ext cx="32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2015" y="5805679"/>
            <a:ext cx="4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8771" y="5591881"/>
            <a:ext cx="3874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Identified potential in-kind </a:t>
            </a:r>
            <a:r>
              <a:rPr lang="en-US" b="1" i="1" dirty="0" smtClean="0">
                <a:solidFill>
                  <a:srgbClr val="000000"/>
                </a:solidFill>
              </a:rPr>
              <a:t>partners and interact with them…one-to-one, </a:t>
            </a:r>
            <a:r>
              <a:rPr lang="en-US" b="1" i="1" dirty="0" err="1" smtClean="0">
                <a:solidFill>
                  <a:srgbClr val="000000"/>
                </a:solidFill>
              </a:rPr>
              <a:t>EoI’s</a:t>
            </a:r>
            <a:r>
              <a:rPr lang="en-US" b="1" i="1" dirty="0" smtClean="0">
                <a:solidFill>
                  <a:srgbClr val="000000"/>
                </a:solidFill>
              </a:rPr>
              <a:t> or IKON meetings…</a:t>
            </a:r>
            <a:endParaRPr lang="en-US" b="1" i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1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474907" y="1639997"/>
            <a:ext cx="8254800" cy="50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69"/>
            <a:ext cx="8229600" cy="603264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In-kind and </a:t>
            </a:r>
            <a:r>
              <a:rPr lang="en-US" sz="3400" dirty="0" smtClean="0"/>
              <a:t>Procurement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827266" y="308440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JCNS</a:t>
            </a:r>
          </a:p>
        </p:txBody>
      </p:sp>
      <p:sp>
        <p:nvSpPr>
          <p:cNvPr id="9" name="Oval 8"/>
          <p:cNvSpPr/>
          <p:nvPr/>
        </p:nvSpPr>
        <p:spPr>
          <a:xfrm>
            <a:off x="11659651" y="206383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FRM-II</a:t>
            </a:r>
          </a:p>
        </p:txBody>
      </p:sp>
      <p:sp>
        <p:nvSpPr>
          <p:cNvPr id="10" name="Oval 9"/>
          <p:cNvSpPr/>
          <p:nvPr/>
        </p:nvSpPr>
        <p:spPr>
          <a:xfrm>
            <a:off x="11987370" y="460369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ISIS</a:t>
            </a:r>
          </a:p>
        </p:txBody>
      </p:sp>
      <p:sp>
        <p:nvSpPr>
          <p:cNvPr id="11" name="Oval 10"/>
          <p:cNvSpPr/>
          <p:nvPr/>
        </p:nvSpPr>
        <p:spPr>
          <a:xfrm>
            <a:off x="12415855" y="1368378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SNS</a:t>
            </a:r>
          </a:p>
        </p:txBody>
      </p:sp>
      <p:sp>
        <p:nvSpPr>
          <p:cNvPr id="12" name="Oval 11"/>
          <p:cNvSpPr/>
          <p:nvPr/>
        </p:nvSpPr>
        <p:spPr>
          <a:xfrm>
            <a:off x="11810747" y="226532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HZG</a:t>
            </a:r>
          </a:p>
        </p:txBody>
      </p:sp>
      <p:sp>
        <p:nvSpPr>
          <p:cNvPr id="13" name="Oval 12"/>
          <p:cNvSpPr/>
          <p:nvPr/>
        </p:nvSpPr>
        <p:spPr>
          <a:xfrm>
            <a:off x="12255752" y="37020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LLB</a:t>
            </a:r>
          </a:p>
        </p:txBody>
      </p:sp>
      <p:sp>
        <p:nvSpPr>
          <p:cNvPr id="14" name="Oval 13"/>
          <p:cNvSpPr/>
          <p:nvPr/>
        </p:nvSpPr>
        <p:spPr>
          <a:xfrm>
            <a:off x="11558885" y="-120185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PSI</a:t>
            </a:r>
          </a:p>
        </p:txBody>
      </p:sp>
      <p:sp>
        <p:nvSpPr>
          <p:cNvPr id="15" name="Oval 14"/>
          <p:cNvSpPr/>
          <p:nvPr/>
        </p:nvSpPr>
        <p:spPr>
          <a:xfrm>
            <a:off x="11649547" y="359783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CNR</a:t>
            </a:r>
          </a:p>
        </p:txBody>
      </p:sp>
      <p:sp>
        <p:nvSpPr>
          <p:cNvPr id="16" name="Oval 15"/>
          <p:cNvSpPr/>
          <p:nvPr/>
        </p:nvSpPr>
        <p:spPr>
          <a:xfrm>
            <a:off x="11649547" y="56539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/>
              <a:t>TU Delft</a:t>
            </a:r>
          </a:p>
        </p:txBody>
      </p:sp>
      <p:sp>
        <p:nvSpPr>
          <p:cNvPr id="17" name="Oval 16"/>
          <p:cNvSpPr/>
          <p:nvPr/>
        </p:nvSpPr>
        <p:spPr>
          <a:xfrm>
            <a:off x="11827266" y="359783"/>
            <a:ext cx="856971" cy="8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sz="1300" dirty="0" smtClean="0"/>
              <a:t>ILL</a:t>
            </a:r>
            <a:endParaRPr lang="en-US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653" y="1709383"/>
            <a:ext cx="1351147" cy="822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014" y="1824180"/>
            <a:ext cx="1049789" cy="377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050" y="2216942"/>
            <a:ext cx="1912824" cy="6594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492" y="2977931"/>
            <a:ext cx="795186" cy="4247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193" y="1721190"/>
            <a:ext cx="1314821" cy="495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7508" y="2977931"/>
            <a:ext cx="1059608" cy="4990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401" y="2876363"/>
            <a:ext cx="704946" cy="6249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700" y="5530850"/>
            <a:ext cx="621194" cy="7009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401" y="5421280"/>
            <a:ext cx="1056630" cy="7044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4900580"/>
            <a:ext cx="2133600" cy="469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2350" y="2378511"/>
            <a:ext cx="774700" cy="7747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4907" y="6167929"/>
            <a:ext cx="8211893" cy="517430"/>
          </a:xfrm>
          <a:prstGeom prst="rect">
            <a:avLst/>
          </a:prstGeom>
          <a:noFill/>
        </p:spPr>
        <p:txBody>
          <a:bodyPr wrap="square" lIns="85707" tIns="42853" rIns="85707" bIns="42853" rtlCol="0">
            <a:spAutoFit/>
          </a:bodyPr>
          <a:lstStyle/>
          <a:p>
            <a:pPr algn="ctr"/>
            <a:r>
              <a:rPr lang="en-US" sz="1400" b="1" dirty="0" smtClean="0"/>
              <a:t>Opportunity to access expertise, knowledge and skills that ESS as a “Green Field” site does not yet have</a:t>
            </a:r>
            <a:br>
              <a:rPr lang="en-US" sz="1400" b="1" dirty="0" smtClean="0"/>
            </a:br>
            <a:r>
              <a:rPr lang="en-US" sz="1400" b="1" dirty="0" smtClean="0"/>
              <a:t>Note: Not a complete list of partners</a:t>
            </a:r>
            <a:endParaRPr lang="en-US" sz="1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2803" y="2532037"/>
            <a:ext cx="1061652" cy="4458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65272" y="1640832"/>
            <a:ext cx="683815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Potential for in-kind contributions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Instrument </a:t>
            </a:r>
            <a:r>
              <a:rPr lang="en-US" i="1" dirty="0" smtClean="0"/>
              <a:t>Concepts WU</a:t>
            </a:r>
            <a:endParaRPr lang="en-US" i="1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≥50%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Science Support Systems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≥</a:t>
            </a:r>
            <a:r>
              <a:rPr lang="en-US" dirty="0" smtClean="0"/>
              <a:t>30%</a:t>
            </a:r>
            <a:br>
              <a:rPr lang="en-US" dirty="0" smtClean="0"/>
            </a:br>
            <a:endParaRPr lang="en-US" dirty="0" smtClean="0"/>
          </a:p>
          <a:p>
            <a:pPr marL="285750" lvl="2" indent="-285750">
              <a:buFont typeface="Arial"/>
              <a:buChar char="•"/>
            </a:pPr>
            <a:r>
              <a:rPr lang="en-US" i="1" dirty="0" smtClean="0"/>
              <a:t>Instrument Construction (</a:t>
            </a:r>
            <a:r>
              <a:rPr lang="en-US" dirty="0" smtClean="0"/>
              <a:t>per </a:t>
            </a:r>
            <a:r>
              <a:rPr lang="en-US" dirty="0" smtClean="0"/>
              <a:t>instrument ≥</a:t>
            </a:r>
            <a:r>
              <a:rPr lang="en-US" dirty="0"/>
              <a:t>70</a:t>
            </a:r>
            <a:r>
              <a:rPr lang="en-US" dirty="0" smtClean="0"/>
              <a:t>%)</a:t>
            </a:r>
            <a:endParaRPr lang="en-US" i="1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Total ~70%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Instrument Technologies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≥</a:t>
            </a:r>
            <a:r>
              <a:rPr lang="en-US" dirty="0" smtClean="0"/>
              <a:t>16%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DMSC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≥50</a:t>
            </a:r>
            <a:r>
              <a:rPr lang="en-US" dirty="0" smtClean="0"/>
              <a:t>%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53501" y="5401800"/>
            <a:ext cx="720000" cy="72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77295" y="3632718"/>
            <a:ext cx="3051016" cy="1317649"/>
          </a:xfrm>
          <a:prstGeom prst="rect">
            <a:avLst/>
          </a:prstGeom>
          <a:noFill/>
        </p:spPr>
        <p:txBody>
          <a:bodyPr wrap="square" lIns="85707" tIns="42853" rIns="85707" bIns="42853" rtlCol="0">
            <a:spAutoFit/>
          </a:bodyPr>
          <a:lstStyle/>
          <a:p>
            <a:pPr algn="r"/>
            <a:r>
              <a:rPr lang="en-US" sz="2000" b="1" i="1" dirty="0"/>
              <a:t>Current </a:t>
            </a:r>
            <a:r>
              <a:rPr lang="en-US" sz="2000" b="1" i="1" dirty="0" smtClean="0"/>
              <a:t>estimate of in-kind potential is about </a:t>
            </a:r>
            <a:r>
              <a:rPr lang="en-US" sz="2000" b="1" i="1" dirty="0" smtClean="0"/>
              <a:t>50% </a:t>
            </a:r>
            <a:r>
              <a:rPr lang="en-US" sz="2000" b="1" i="1" dirty="0" smtClean="0"/>
              <a:t>of the NSS total budget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b="1" i="1" dirty="0" smtClean="0"/>
              <a:t>(</a:t>
            </a:r>
            <a:r>
              <a:rPr lang="en-US" sz="2000" b="1" i="1" dirty="0" smtClean="0"/>
              <a:t>~</a:t>
            </a:r>
            <a:r>
              <a:rPr lang="en-US" sz="2000" b="1" i="1" dirty="0" smtClean="0"/>
              <a:t>175</a:t>
            </a:r>
            <a:r>
              <a:rPr lang="en-US" sz="2000" b="1" i="1" dirty="0" smtClean="0"/>
              <a:t> </a:t>
            </a:r>
            <a:r>
              <a:rPr lang="en-US" sz="2000" b="1" i="1" dirty="0"/>
              <a:t>Mio€)</a:t>
            </a:r>
          </a:p>
        </p:txBody>
      </p:sp>
    </p:spTree>
    <p:extLst>
      <p:ext uri="{BB962C8B-B14F-4D97-AF65-F5344CB8AC3E}">
        <p14:creationId xmlns:p14="http://schemas.microsoft.com/office/powerpoint/2010/main" val="121308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</a:t>
            </a:r>
            <a:r>
              <a:rPr lang="en-US" dirty="0" smtClean="0"/>
              <a:t>Review Charge for NSS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To review the technical design and </a:t>
            </a:r>
            <a:r>
              <a:rPr lang="en-US" dirty="0" smtClean="0"/>
              <a:t>specifications </a:t>
            </a:r>
            <a:r>
              <a:rPr lang="en-US" dirty="0"/>
              <a:t>of the NSS </a:t>
            </a:r>
          </a:p>
          <a:p>
            <a:pPr marL="0" indent="0">
              <a:buNone/>
            </a:pPr>
            <a:r>
              <a:rPr lang="en-US" dirty="0"/>
              <a:t>• To assess the maturity of scope </a:t>
            </a:r>
            <a:r>
              <a:rPr lang="en-US" dirty="0" smtClean="0"/>
              <a:t>definition</a:t>
            </a:r>
            <a:r>
              <a:rPr lang="en-US" dirty="0"/>
              <a:t>, cost, schedule and risk of the NSS </a:t>
            </a:r>
          </a:p>
          <a:p>
            <a:pPr marL="0" indent="0">
              <a:buNone/>
            </a:pPr>
            <a:r>
              <a:rPr lang="en-US" dirty="0"/>
              <a:t>• To assess the readiness of the NSS management team and adequacy of </a:t>
            </a:r>
            <a:r>
              <a:rPr lang="en-US" dirty="0" smtClean="0"/>
              <a:t>staffing </a:t>
            </a:r>
            <a:r>
              <a:rPr lang="en-US" dirty="0"/>
              <a:t>for move to </a:t>
            </a:r>
            <a:r>
              <a:rPr lang="en-US" dirty="0" smtClean="0"/>
              <a:t>construction </a:t>
            </a:r>
            <a:r>
              <a:rPr lang="en-US" dirty="0"/>
              <a:t>phase </a:t>
            </a:r>
          </a:p>
          <a:p>
            <a:pPr marL="0" indent="0">
              <a:buNone/>
            </a:pPr>
            <a:r>
              <a:rPr lang="en-US" dirty="0"/>
              <a:t>• To assess the appropriateness of the plans for managing in kind </a:t>
            </a:r>
            <a:r>
              <a:rPr lang="en-US" dirty="0" smtClean="0"/>
              <a:t>contributions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523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448256" y="1639997"/>
            <a:ext cx="8254800" cy="50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3196" y="1957848"/>
            <a:ext cx="73794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Provide an independent assessment and recommendations on NSS  Status and Brief Description of Present Achievements </a:t>
            </a:r>
            <a:r>
              <a:rPr lang="en-US" dirty="0" smtClean="0">
                <a:solidFill>
                  <a:srgbClr val="000000"/>
                </a:solidFill>
              </a:rPr>
              <a:t> 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NSS project team has done a commendable job in the establishment and implementation of a process for engaging the EU community in the instrument selection process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 </a:t>
            </a:r>
            <a:r>
              <a:rPr lang="en-US" dirty="0">
                <a:solidFill>
                  <a:srgbClr val="000000"/>
                </a:solidFill>
              </a:rPr>
              <a:t>Neutron technologies division has identified key competencies required to be managed in-house and recruited competent leaders in all those areas  Progress towards initiation of construction of the first three instruments is well advanced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 </a:t>
            </a:r>
            <a:r>
              <a:rPr lang="en-US" dirty="0">
                <a:solidFill>
                  <a:srgbClr val="000000"/>
                </a:solidFill>
              </a:rPr>
              <a:t>Concept development and design of essential neutron beam infrastructure (transport systems, detection, automation, DAE etc.) is progressing in timely manner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5980"/>
            <a:ext cx="8229600" cy="603264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Review Summary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5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448256" y="1639997"/>
            <a:ext cx="8254800" cy="50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3196" y="1824663"/>
            <a:ext cx="73794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8 Recommendations</a:t>
            </a:r>
          </a:p>
          <a:p>
            <a:endParaRPr lang="en-AU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Conduct </a:t>
            </a:r>
            <a:r>
              <a:rPr lang="en-US" sz="1600" dirty="0">
                <a:solidFill>
                  <a:srgbClr val="000000"/>
                </a:solidFill>
              </a:rPr>
              <a:t>a project level review of the NSS budget to reduce the risk of delivering less than 16 instruments to an acceptable </a:t>
            </a:r>
            <a:r>
              <a:rPr lang="en-US" sz="1600" dirty="0" smtClean="0">
                <a:solidFill>
                  <a:srgbClr val="000000"/>
                </a:solidFill>
              </a:rPr>
              <a:t>level</a:t>
            </a:r>
            <a:endParaRPr lang="en-AU" sz="1600" dirty="0">
              <a:solidFill>
                <a:srgbClr val="000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/>
              <a:t>Establish an acceptable scope for NSS, consistent with budgetary constraints and seek endorsement of stakeholders </a:t>
            </a:r>
            <a:endParaRPr lang="en-AU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/>
              <a:t>Establish agreements with in-kind partners for implementation of instrument development and construction, and for bringing those instruments to full </a:t>
            </a:r>
            <a:r>
              <a:rPr lang="en-US" sz="1600" dirty="0" smtClean="0"/>
              <a:t>potential </a:t>
            </a:r>
            <a:endParaRPr lang="en-AU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/>
              <a:t>Reassess instrument construction costs, with due consideration of the impact of a high proportion of in kind </a:t>
            </a:r>
            <a:r>
              <a:rPr lang="en-US" sz="1600" dirty="0" smtClean="0"/>
              <a:t>contributions </a:t>
            </a:r>
            <a:endParaRPr lang="en-AU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/>
              <a:t>Focus existing personnel on attracting in-kind contributions and establishing interfaces /standards to accommodate those </a:t>
            </a:r>
            <a:endParaRPr lang="en-AU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/>
              <a:t>Maximize consolidation of procurements for key components with other subprojects (e.g. steel, concrete...) </a:t>
            </a:r>
            <a:endParaRPr lang="en-AU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/>
              <a:t>Establish a detailed work program for the Data Management and Software Centre including a time-line for recruiting </a:t>
            </a:r>
            <a:r>
              <a:rPr lang="en-US" sz="1600" dirty="0" smtClean="0"/>
              <a:t>staff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Conduct an independent assessment of instrument construction cost, with 1st level  cost differentiation (e.g. low, medium and high cost prototypes) </a:t>
            </a:r>
            <a:endParaRPr lang="en-AU" sz="1600" dirty="0"/>
          </a:p>
          <a:p>
            <a:pPr marL="285750" lvl="0" indent="-285750">
              <a:buFont typeface="Arial"/>
              <a:buChar char="•"/>
            </a:pPr>
            <a:endParaRPr lang="en-AU" sz="16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5980"/>
            <a:ext cx="8229600" cy="603264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Annual Review </a:t>
            </a:r>
            <a:r>
              <a:rPr lang="en-US" sz="3400" dirty="0" smtClean="0"/>
              <a:t>Recommendations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7642</TotalTime>
  <Words>1366</Words>
  <Application>Microsoft Macintosh PowerPoint</Application>
  <PresentationFormat>On-screen Show (4:3)</PresentationFormat>
  <Paragraphs>307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ESS Core Powerpoint</vt:lpstr>
      <vt:lpstr>Worksheet</vt:lpstr>
      <vt:lpstr>NSS Update  and  Instrument Construction</vt:lpstr>
      <vt:lpstr>Introduction</vt:lpstr>
      <vt:lpstr>Organisation</vt:lpstr>
      <vt:lpstr>Neutron Scattering Systems Status </vt:lpstr>
      <vt:lpstr>In-kind and Design Update</vt:lpstr>
      <vt:lpstr>In-kind and Procurement</vt:lpstr>
      <vt:lpstr>Annual Review Charge for NSS </vt:lpstr>
      <vt:lpstr>Review Summary</vt:lpstr>
      <vt:lpstr>Annual Review Recommendations</vt:lpstr>
      <vt:lpstr>Instrument Construction Update</vt:lpstr>
      <vt:lpstr>Instrument Construction Update</vt:lpstr>
      <vt:lpstr>PowerPoint Presentation</vt:lpstr>
      <vt:lpstr>PowerPoint Presentation</vt:lpstr>
      <vt:lpstr>Phase 1 Resources</vt:lpstr>
      <vt:lpstr>Baseline Documents</vt:lpstr>
      <vt:lpstr>Functional Requirements Overview for LoKI </vt:lpstr>
      <vt:lpstr>Tollgate 2 Review</vt:lpstr>
      <vt:lpstr>Tollgate 2 Scientific Review</vt:lpstr>
      <vt:lpstr>Tollgate 2 Engineering &amp; Project Review</vt:lpstr>
      <vt:lpstr>WBS &amp; PBS</vt:lpstr>
      <vt:lpstr>WBS &amp; PBS</vt:lpstr>
      <vt:lpstr>WBS &amp; PBS</vt:lpstr>
      <vt:lpstr>WBS &amp; PBS</vt:lpstr>
      <vt:lpstr>PBS</vt:lpstr>
      <vt:lpstr>Partnerships with Instrument Teams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Rob Connatser</cp:lastModifiedBy>
  <cp:revision>37</cp:revision>
  <cp:lastPrinted>2014-02-26T09:24:37Z</cp:lastPrinted>
  <dcterms:created xsi:type="dcterms:W3CDTF">2013-10-29T16:05:10Z</dcterms:created>
  <dcterms:modified xsi:type="dcterms:W3CDTF">2014-02-26T11:08:23Z</dcterms:modified>
</cp:coreProperties>
</file>