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78" r:id="rId4"/>
    <p:sldId id="279" r:id="rId5"/>
    <p:sldId id="28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9" autoAdjust="0"/>
    <p:restoredTop sz="93662" autoAdjust="0"/>
  </p:normalViewPr>
  <p:slideViewPr>
    <p:cSldViewPr snapToGrid="0" snapToObjects="1">
      <p:cViewPr varScale="1">
        <p:scale>
          <a:sx n="107" d="100"/>
          <a:sy n="107" d="100"/>
        </p:scale>
        <p:origin x="124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2020-09-14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Actually, line length is one of the things that is </a:t>
            </a:r>
            <a:r>
              <a:rPr lang="en-US" dirty="0" err="1"/>
              <a:t>customisable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2658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7171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786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2020-09-14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ev/peps/pep-0008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org/project/blac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org/project/flake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github.com/psf/black/blob/master/docs/compatible_configs.m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Python style guide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Easy as </a:t>
            </a:r>
            <a:r>
              <a:rPr lang="en-GB" dirty="0" err="1"/>
              <a:t>py</a:t>
            </a:r>
            <a:r>
              <a:rPr lang="en-GB" dirty="0"/>
              <a:t>?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matt</a:t>
            </a: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Python Style Guide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2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lvl="1"/>
            <a:r>
              <a:rPr lang="en-US" dirty="0"/>
              <a:t>Thankfully Python has a well adopted style guide</a:t>
            </a:r>
          </a:p>
          <a:p>
            <a:pPr lvl="2"/>
            <a:r>
              <a:rPr lang="en-US" dirty="0">
                <a:hlinkClick r:id="rId2"/>
              </a:rPr>
              <a:t>https://www.python.org/dev/peps/pep-0008/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Indentation</a:t>
            </a:r>
          </a:p>
          <a:p>
            <a:pPr lvl="3"/>
            <a:r>
              <a:rPr lang="en-US" dirty="0"/>
              <a:t>4 spaces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Spaces around operators</a:t>
            </a:r>
          </a:p>
          <a:p>
            <a:pPr lvl="3"/>
            <a:r>
              <a:rPr lang="en-US" dirty="0"/>
              <a:t>x = y + z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And so on…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Most IDEs will do this for you (PyCharm, VS Code etc.), however…</a:t>
            </a: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PEP8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Python Style Guide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lvl="1"/>
            <a:r>
              <a:rPr lang="en-US" dirty="0">
                <a:hlinkClick r:id="rId3"/>
              </a:rPr>
              <a:t>https://pypi.org/project/black/</a:t>
            </a:r>
            <a:endParaRPr lang="en-US" dirty="0"/>
          </a:p>
          <a:p>
            <a:pPr lvl="1"/>
            <a:r>
              <a:rPr lang="en-US" dirty="0"/>
              <a:t>Formats it one way</a:t>
            </a:r>
          </a:p>
          <a:p>
            <a:pPr lvl="2"/>
            <a:r>
              <a:rPr lang="en-US" dirty="0"/>
              <a:t>no </a:t>
            </a:r>
            <a:r>
              <a:rPr lang="en-US" dirty="0" err="1"/>
              <a:t>customisation</a:t>
            </a:r>
            <a:r>
              <a:rPr lang="en-US" dirty="0"/>
              <a:t> = no </a:t>
            </a:r>
            <a:r>
              <a:rPr lang="en-US" dirty="0" err="1"/>
              <a:t>bikeshedding</a:t>
            </a:r>
            <a:endParaRPr lang="en-US" dirty="0"/>
          </a:p>
          <a:p>
            <a:pPr lvl="1"/>
            <a:r>
              <a:rPr lang="en-US" dirty="0"/>
              <a:t>Gaining a lot of traction in the community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Does deviate from PEP8 in one aspect</a:t>
            </a:r>
          </a:p>
          <a:p>
            <a:pPr lvl="2"/>
            <a:r>
              <a:rPr lang="en-US" dirty="0"/>
              <a:t>Line length 79 plus a few (88)</a:t>
            </a: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black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13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Python Style Guide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lvl="1"/>
            <a:r>
              <a:rPr lang="en-US" dirty="0">
                <a:hlinkClick r:id="rId3"/>
              </a:rPr>
              <a:t>https://pypi.org/project/flake8/</a:t>
            </a:r>
            <a:endParaRPr lang="en-US" dirty="0"/>
          </a:p>
          <a:p>
            <a:pPr lvl="1"/>
            <a:r>
              <a:rPr lang="en-US" dirty="0"/>
              <a:t>Style checker – some linting</a:t>
            </a:r>
          </a:p>
          <a:p>
            <a:pPr lvl="1"/>
            <a:r>
              <a:rPr lang="en-US" dirty="0"/>
              <a:t>Disagrees with black on a few issues regarding formatting but can be configured to ignore them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4"/>
              </a:rPr>
              <a:t>https://github.com/psf/black/blob/master/docs/compatible_configs.md</a:t>
            </a:r>
            <a:endParaRPr lang="en-US" dirty="0"/>
          </a:p>
          <a:p>
            <a:pPr marL="142875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flake8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943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Python Style Guide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142875" lvl="1" indent="0">
              <a:buNone/>
            </a:pPr>
            <a:r>
              <a:rPr lang="en-US" dirty="0"/>
              <a:t>Most (all?) of our Python projects use the pre-commit module</a:t>
            </a:r>
          </a:p>
          <a:p>
            <a:pPr marL="142875" lvl="1" indent="0">
              <a:buNone/>
            </a:pPr>
            <a:r>
              <a:rPr lang="en-US" dirty="0"/>
              <a:t>Automatically runs black and flake8 on changes when committing </a:t>
            </a: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pre-commit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686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1386</TotalTime>
  <Words>235</Words>
  <Application>Microsoft Macintosh PowerPoint</Application>
  <PresentationFormat>Widescreen</PresentationFormat>
  <Paragraphs>52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Python style guide</vt:lpstr>
      <vt:lpstr>Python Style Guide</vt:lpstr>
      <vt:lpstr>Python Style Guide</vt:lpstr>
      <vt:lpstr>Python Style Guide</vt:lpstr>
      <vt:lpstr>Python Style Guide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Clarke</dc:creator>
  <cp:lastModifiedBy>Matt Clarke</cp:lastModifiedBy>
  <cp:revision>9</cp:revision>
  <cp:lastPrinted>2019-03-08T10:27:30Z</cp:lastPrinted>
  <dcterms:created xsi:type="dcterms:W3CDTF">2020-09-10T12:10:56Z</dcterms:created>
  <dcterms:modified xsi:type="dcterms:W3CDTF">2020-09-14T12:16:24Z</dcterms:modified>
</cp:coreProperties>
</file>