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79" r:id="rId3"/>
    <p:sldId id="278" r:id="rId4"/>
    <p:sldId id="280" r:id="rId5"/>
    <p:sldId id="281" r:id="rId6"/>
    <p:sldId id="282" r:id="rId7"/>
    <p:sldId id="283" r:id="rId8"/>
    <p:sldId id="285" r:id="rId9"/>
    <p:sldId id="28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6" autoAdjust="0"/>
    <p:restoredTop sz="77837" autoAdjust="0"/>
  </p:normalViewPr>
  <p:slideViewPr>
    <p:cSldViewPr snapToGrid="0" snapToObjects="1">
      <p:cViewPr varScale="1">
        <p:scale>
          <a:sx n="85" d="100"/>
          <a:sy n="85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2020-09-09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562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Okay, I’m pretty sure I can write this in one go but let’s play the game just to get an idea of how it 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950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Yatzy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Yatzy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Matt’s Code Dojo 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Matt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Preamble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 Python 3 installed if not already.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https://github.com/mattclarke/code_dojo_tcr.git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tests pass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Setting up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451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safe environment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chance to try things without pressure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Stretch goal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Something challenging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Unlikely to finish in the time available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 aiming for perfection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Hopefully!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Deliberate practice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16619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https://github.com/mattclarke/code_dojo_tcr.git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tests pass</a:t>
            </a:r>
          </a:p>
        </p:txBody>
      </p:sp>
    </p:spTree>
    <p:extLst>
      <p:ext uri="{BB962C8B-B14F-4D97-AF65-F5344CB8AC3E}">
        <p14:creationId xmlns:p14="http://schemas.microsoft.com/office/powerpoint/2010/main" val="380545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Normally these sort of exercises are done in pairs, but COVID19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it solo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Remote pairing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VSCode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the Live Share plugin for “screen-sharing” and Slack for audio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Slack screen-sharing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etc.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Completely your choice!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Pair or solo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16619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https://github.com/mattclarke/code_dojo_tcr.git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tests pass</a:t>
            </a:r>
          </a:p>
        </p:txBody>
      </p:sp>
    </p:spTree>
    <p:extLst>
      <p:ext uri="{BB962C8B-B14F-4D97-AF65-F5344CB8AC3E}">
        <p14:creationId xmlns:p14="http://schemas.microsoft.com/office/powerpoint/2010/main" val="147780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1" y="1562400"/>
            <a:ext cx="8902216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hlinkClick r:id="rId2"/>
              </a:rPr>
              <a:t>https://en.wikipedia.org/wiki/Yatzy</a:t>
            </a:r>
            <a:endParaRPr lang="en-GB" dirty="0"/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Just the scoring: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 hands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Bonuses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 score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strike="sngStrike" dirty="0"/>
              <a:t>Yahtzee</a:t>
            </a:r>
            <a:r>
              <a:rPr lang="en-GB" dirty="0"/>
              <a:t> Yatzy Scoring</a:t>
            </a:r>
            <a:endParaRPr lang="en-GB" strike="sngStrike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16619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https://github.com/mattclarke/code_dojo_tcr.git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tests pass</a:t>
            </a:r>
          </a:p>
        </p:txBody>
      </p:sp>
      <p:pic>
        <p:nvPicPr>
          <p:cNvPr id="1026" name="Picture 2" descr="https://coolstuff.imgix.net/source/86a64103a5421e684bbda806a894ee7f?auto=format,compress&amp;cs=srgb&amp;w=475">
            <a:extLst>
              <a:ext uri="{FF2B5EF4-FFF2-40B4-BE49-F238E27FC236}">
                <a16:creationId xmlns:a16="http://schemas.microsoft.com/office/drawing/2014/main" id="{15E589D0-025E-7B4B-A04B-18AF2BF55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952" y="165046"/>
            <a:ext cx="3113454" cy="439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8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r>
              <a:rPr lang="en-GB" b="1" dirty="0"/>
              <a:t>test &amp;&amp; commit || revert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Restrictions: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aim is to get and </a:t>
            </a:r>
            <a:r>
              <a:rPr lang="en-GB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keep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100% code coverage with the tests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use </a:t>
            </a:r>
            <a:r>
              <a:rPr lang="en-GB" dirty="0"/>
              <a:t>test &amp;&amp; commit || revert*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Don’t cheat: if it gets reverted then treat it as gone forever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Try to run the tests at least every few minutes</a:t>
            </a:r>
          </a:p>
          <a:p>
            <a:pPr marL="142875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428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*actual command:</a:t>
            </a:r>
          </a:p>
          <a:p>
            <a:pPr marL="233363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pytest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--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cov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.  &amp;&amp; git commit -am working || git reset --hard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catch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077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r>
              <a:rPr lang="en-GB" dirty="0"/>
              <a:t>VS Code can be configured to run “test &amp;&amp; commit || revert” automatically when saving</a:t>
            </a:r>
          </a:p>
          <a:p>
            <a:endParaRPr lang="en-GB" b="1" dirty="0"/>
          </a:p>
          <a:p>
            <a:r>
              <a:rPr lang="en-GB" b="1" dirty="0"/>
              <a:t> 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VS Code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BBAA2D7-95BD-394A-9C7A-57BDE7A674DA}"/>
              </a:ext>
            </a:extLst>
          </p:cNvPr>
          <p:cNvGrpSpPr/>
          <p:nvPr/>
        </p:nvGrpSpPr>
        <p:grpSpPr>
          <a:xfrm>
            <a:off x="1803072" y="1984632"/>
            <a:ext cx="8989242" cy="4673200"/>
            <a:chOff x="1803072" y="1984632"/>
            <a:chExt cx="8989242" cy="46732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BA640BC-9814-364A-B90D-D4EC1FA2AC6E}"/>
                </a:ext>
              </a:extLst>
            </p:cNvPr>
            <p:cNvGrpSpPr/>
            <p:nvPr/>
          </p:nvGrpSpPr>
          <p:grpSpPr>
            <a:xfrm>
              <a:off x="4213468" y="5255512"/>
              <a:ext cx="6578846" cy="1402320"/>
              <a:chOff x="4213468" y="5255512"/>
              <a:chExt cx="6578846" cy="140232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70F52FFD-5780-C943-9E86-656CB7CE6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35072" y="5255512"/>
                <a:ext cx="4257242" cy="1402320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9562BF-A25A-2545-9267-71FDF69DD59E}"/>
                  </a:ext>
                </a:extLst>
              </p:cNvPr>
              <p:cNvSpPr txBox="1"/>
              <p:nvPr/>
            </p:nvSpPr>
            <p:spPr>
              <a:xfrm>
                <a:off x="4213468" y="5644405"/>
                <a:ext cx="92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dirty="0">
                    <a:solidFill>
                      <a:srgbClr val="666666"/>
                    </a:solidFill>
                  </a:rPr>
                  <a:t>Settings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AB6E214-89B4-2B49-88C3-BA1BEF5ACA5E}"/>
                  </a:ext>
                </a:extLst>
              </p:cNvPr>
              <p:cNvCxnSpPr/>
              <p:nvPr/>
            </p:nvCxnSpPr>
            <p:spPr>
              <a:xfrm>
                <a:off x="5257149" y="5829071"/>
                <a:ext cx="97378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6E1708A-76D0-0840-84CD-C26D7061E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03072" y="1984632"/>
              <a:ext cx="8989242" cy="32210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379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r>
              <a:rPr lang="en-GB" b="1" dirty="0" err="1"/>
              <a:t>Fizzbuzz</a:t>
            </a:r>
            <a:endParaRPr lang="en-GB" b="1" dirty="0"/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Restrictions: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aim is to get and </a:t>
            </a:r>
            <a:r>
              <a:rPr lang="en-GB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keep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100% code coverage with the tests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Try to run the tests at least every few minutes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use </a:t>
            </a:r>
            <a:r>
              <a:rPr lang="en-GB" dirty="0"/>
              <a:t>test &amp;&amp; commit || revert*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Don’t cheat: if it gets reverted then treat it as gone forever</a:t>
            </a:r>
          </a:p>
          <a:p>
            <a:pPr marL="142875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4287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*actual command:</a:t>
            </a:r>
          </a:p>
          <a:p>
            <a:pPr marL="233363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pytest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--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cov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.  &amp;&amp; git commit -am working || git reset --hard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Demo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2020-09-09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468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1" y="1322173"/>
            <a:ext cx="10619804" cy="5008289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hlinkClick r:id="rId2"/>
              </a:rPr>
              <a:t>https://en.wikipedia.org/wiki/Yatzy</a:t>
            </a:r>
            <a:endParaRPr lang="en-GB" dirty="0"/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Just the scoring: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Individual hands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Bonuses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 score</a:t>
            </a:r>
          </a:p>
          <a:p>
            <a:pPr marL="0" indent="0">
              <a:buNone/>
            </a:pPr>
            <a:endParaRPr lang="en-GB" sz="1600" dirty="0"/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Restrictions: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aim is to get and </a:t>
            </a:r>
            <a:r>
              <a:rPr lang="en-GB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keep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100% code coverage with the tests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Try to run the tests at least every few minutes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use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pytest</a:t>
            </a:r>
            <a:r>
              <a:rPr lang="en-GB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--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cov</a:t>
            </a:r>
            <a:r>
              <a:rPr lang="en-GB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.  &amp;&amp; git commit -am working || git reset --hard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Don’t cheat: if it gets reverted then treat it as gone forever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Let’s do it!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2020-09-14</a:t>
            </a:fld>
            <a:endParaRPr lang="sv-SE" dirty="0"/>
          </a:p>
        </p:txBody>
      </p:sp>
      <p:pic>
        <p:nvPicPr>
          <p:cNvPr id="11" name="Picture 2" descr="https://coolstuff.imgix.net/source/86a64103a5421e684bbda806a894ee7f?auto=format,compress&amp;cs=srgb&amp;w=475">
            <a:extLst>
              <a:ext uri="{FF2B5EF4-FFF2-40B4-BE49-F238E27FC236}">
                <a16:creationId xmlns:a16="http://schemas.microsoft.com/office/drawing/2014/main" id="{A68B2F07-159F-5D41-A8AD-C62B16CB4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624" y="1193981"/>
            <a:ext cx="3744581" cy="528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5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8929</TotalTime>
  <Words>577</Words>
  <Application>Microsoft Macintosh PowerPoint</Application>
  <PresentationFormat>Widescreen</PresentationFormat>
  <Paragraphs>137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Matt’s Code Dojo I</vt:lpstr>
      <vt:lpstr>Preamble</vt:lpstr>
      <vt:lpstr>Code Dojo</vt:lpstr>
      <vt:lpstr>Code Dojo</vt:lpstr>
      <vt:lpstr>Code Dojo</vt:lpstr>
      <vt:lpstr>Code Dojo</vt:lpstr>
      <vt:lpstr>Code Dojo</vt:lpstr>
      <vt:lpstr>Code Dojo</vt:lpstr>
      <vt:lpstr>Code Dojo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Clarke</dc:creator>
  <cp:lastModifiedBy>Matt Clarke</cp:lastModifiedBy>
  <cp:revision>34</cp:revision>
  <cp:lastPrinted>2019-03-08T10:27:30Z</cp:lastPrinted>
  <dcterms:created xsi:type="dcterms:W3CDTF">2020-09-09T06:53:58Z</dcterms:created>
  <dcterms:modified xsi:type="dcterms:W3CDTF">2020-09-15T11:50:19Z</dcterms:modified>
</cp:coreProperties>
</file>