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86" r:id="rId2"/>
    <p:sldId id="287" r:id="rId3"/>
    <p:sldId id="292" r:id="rId4"/>
    <p:sldId id="289" r:id="rId5"/>
    <p:sldId id="288" r:id="rId6"/>
    <p:sldId id="290" r:id="rId7"/>
    <p:sldId id="293" r:id="rId8"/>
    <p:sldId id="29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7" autoAdjust="0"/>
    <p:restoredTop sz="77837" autoAdjust="0"/>
  </p:normalViewPr>
  <p:slideViewPr>
    <p:cSldViewPr snapToGrid="0" snapToObjects="1">
      <p:cViewPr varScale="1">
        <p:scale>
          <a:sx n="87" d="100"/>
          <a:sy n="87" d="100"/>
        </p:scale>
        <p:origin x="19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2020-09-15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556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of importance</a:t>
            </a:r>
          </a:p>
          <a:p>
            <a:endParaRPr lang="en-US" dirty="0"/>
          </a:p>
          <a:p>
            <a:r>
              <a:rPr lang="en-US" dirty="0"/>
              <a:t>You’ll notice that there are no tests, so that may be a good place to start…</a:t>
            </a:r>
          </a:p>
          <a:p>
            <a:endParaRPr lang="en-US" dirty="0"/>
          </a:p>
          <a:p>
            <a:r>
              <a:rPr lang="en-US" dirty="0"/>
              <a:t>Small: Code not used; duplicate abstractions or </a:t>
            </a:r>
            <a:r>
              <a:rPr lang="en-US" dirty="0" err="1"/>
              <a:t>behaviours</a:t>
            </a:r>
            <a:r>
              <a:rPr lang="en-US" dirty="0"/>
              <a:t>; over extracted?</a:t>
            </a:r>
          </a:p>
          <a:p>
            <a:endParaRPr lang="en-US" dirty="0"/>
          </a:p>
          <a:p>
            <a:r>
              <a:rPr lang="en-US" dirty="0"/>
              <a:t>Iterative: e.g. removing some duplication may lead to a better name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877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372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8544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753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2020-09-15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Matt’s Code Dojo II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Matt</a:t>
            </a:r>
          </a:p>
        </p:txBody>
      </p:sp>
    </p:spTree>
    <p:extLst>
      <p:ext uri="{BB962C8B-B14F-4D97-AF65-F5344CB8AC3E}">
        <p14:creationId xmlns:p14="http://schemas.microsoft.com/office/powerpoint/2010/main" val="402282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2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safe environment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chance to try things without pressure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Stretch goal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Something challenging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Unlikely to finish in the time available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 aiming for perfection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Hopefully!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Deliberate practice – a reminder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026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3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Normally these sort of exercises are done in pairs, but COVID19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Options: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 it solo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Remote pairing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VSCode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 the Live Share plugin for “screen-sharing” and Slack for audio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Slack screen-sharing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etc.</a:t>
            </a:r>
          </a:p>
          <a:p>
            <a:pPr marL="419663" lvl="2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Completely your choice!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Pair or solo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138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 example of a trivia quiz game grabbed off the ‘net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aim is to tidy it up, so it is more “maintainable”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Legacy code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BE988-EADD-A640-8B3F-FEE9648D0AAE}"/>
              </a:ext>
            </a:extLst>
          </p:cNvPr>
          <p:cNvSpPr txBox="1"/>
          <p:nvPr/>
        </p:nvSpPr>
        <p:spPr>
          <a:xfrm>
            <a:off x="5920210" y="4641896"/>
            <a:ext cx="6104522" cy="20928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github.com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mattclarke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code_dojo_tcr.git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FF0000"/>
                </a:solidFill>
              </a:rPr>
              <a:t>git fetch &amp;&amp; git checkout </a:t>
            </a:r>
            <a:r>
              <a:rPr lang="en-GB" dirty="0" err="1">
                <a:solidFill>
                  <a:srgbClr val="FF0000"/>
                </a:solidFill>
              </a:rPr>
              <a:t>legacy_code</a:t>
            </a:r>
            <a:endParaRPr lang="en-GB" dirty="0">
              <a:solidFill>
                <a:srgbClr val="FF0000"/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example tests pass</a:t>
            </a:r>
          </a:p>
        </p:txBody>
      </p:sp>
    </p:spTree>
    <p:extLst>
      <p:ext uri="{BB962C8B-B14F-4D97-AF65-F5344CB8AC3E}">
        <p14:creationId xmlns:p14="http://schemas.microsoft.com/office/powerpoint/2010/main" val="93586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Four Rules of Simple Design: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Tests pass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Expresses intent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Names of methods, functions, classes and variables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duplication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 piece of knowledge should have one and only one representation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Remove any extraneous pieces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Iterative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Restrictions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BE988-EADD-A640-8B3F-FEE9648D0AAE}"/>
              </a:ext>
            </a:extLst>
          </p:cNvPr>
          <p:cNvSpPr txBox="1"/>
          <p:nvPr/>
        </p:nvSpPr>
        <p:spPr>
          <a:xfrm>
            <a:off x="5920210" y="4641896"/>
            <a:ext cx="6104522" cy="20928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github.com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mattclarke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code_dojo_tcr.git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FF0000"/>
                </a:solidFill>
              </a:rPr>
              <a:t>git fetch &amp;&amp; git checkout </a:t>
            </a:r>
            <a:r>
              <a:rPr lang="en-GB" dirty="0" err="1">
                <a:solidFill>
                  <a:srgbClr val="FF0000"/>
                </a:solidFill>
              </a:rPr>
              <a:t>legacy_code</a:t>
            </a:r>
            <a:endParaRPr lang="en-GB" dirty="0">
              <a:solidFill>
                <a:srgbClr val="FF0000"/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example tests pass</a:t>
            </a:r>
          </a:p>
        </p:txBody>
      </p:sp>
    </p:spTree>
    <p:extLst>
      <p:ext uri="{BB962C8B-B14F-4D97-AF65-F5344CB8AC3E}">
        <p14:creationId xmlns:p14="http://schemas.microsoft.com/office/powerpoint/2010/main" val="256064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descriptive commits, so it reads like a log, e.g.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Created test for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fizzbuzz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Renamed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do_something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method to be more accurate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Moved x into it’s own class</a:t>
            </a:r>
          </a:p>
          <a:p>
            <a:pPr marL="600075" lvl="1" indent="-3429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Restrictions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BE988-EADD-A640-8B3F-FEE9648D0AAE}"/>
              </a:ext>
            </a:extLst>
          </p:cNvPr>
          <p:cNvSpPr txBox="1"/>
          <p:nvPr/>
        </p:nvSpPr>
        <p:spPr>
          <a:xfrm>
            <a:off x="5920210" y="4641896"/>
            <a:ext cx="6104522" cy="20928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Clone repo:</a:t>
            </a:r>
          </a:p>
          <a:p>
            <a:pPr marL="329175" lvl="1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git clone https://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github.com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mattclarke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code_dojo_tcr.git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*Follow instructions in the README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FF0000"/>
                </a:solidFill>
              </a:rPr>
              <a:t>git fetch &amp;&amp; git checkout </a:t>
            </a:r>
            <a:r>
              <a:rPr lang="en-GB" dirty="0" err="1">
                <a:solidFill>
                  <a:srgbClr val="FF0000"/>
                </a:solidFill>
              </a:rPr>
              <a:t>legacy_code</a:t>
            </a:r>
            <a:endParaRPr lang="en-GB" dirty="0">
              <a:solidFill>
                <a:srgbClr val="FF0000"/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the example tests pass</a:t>
            </a:r>
          </a:p>
        </p:txBody>
      </p:sp>
    </p:spTree>
    <p:extLst>
      <p:ext uri="{BB962C8B-B14F-4D97-AF65-F5344CB8AC3E}">
        <p14:creationId xmlns:p14="http://schemas.microsoft.com/office/powerpoint/2010/main" val="43453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7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err="1"/>
              <a:t>VSCode</a:t>
            </a:r>
            <a:endParaRPr lang="en-GB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3FA90B-953F-F44A-BE4F-65A106DA600A}"/>
              </a:ext>
            </a:extLst>
          </p:cNvPr>
          <p:cNvGrpSpPr/>
          <p:nvPr/>
        </p:nvGrpSpPr>
        <p:grpSpPr>
          <a:xfrm>
            <a:off x="5609677" y="1417592"/>
            <a:ext cx="5419369" cy="4563035"/>
            <a:chOff x="5609677" y="1417592"/>
            <a:chExt cx="5419369" cy="456303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5632171-D309-E844-B9AC-3263CF8CD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09677" y="1417592"/>
              <a:ext cx="5419369" cy="4563035"/>
            </a:xfrm>
            <a:prstGeom prst="rect">
              <a:avLst/>
            </a:prstGeom>
          </p:spPr>
        </p:pic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33BC17D2-1AC7-CD4E-A10F-B1E31821CC16}"/>
                </a:ext>
              </a:extLst>
            </p:cNvPr>
            <p:cNvSpPr/>
            <p:nvPr/>
          </p:nvSpPr>
          <p:spPr>
            <a:xfrm rot="10800000">
              <a:off x="9233647" y="5528597"/>
              <a:ext cx="623550" cy="3496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>
              <a:extLst>
                <a:ext uri="{FF2B5EF4-FFF2-40B4-BE49-F238E27FC236}">
                  <a16:creationId xmlns:a16="http://schemas.microsoft.com/office/drawing/2014/main" id="{7DC78D25-18E4-1E48-961F-43AA336F203C}"/>
                </a:ext>
              </a:extLst>
            </p:cNvPr>
            <p:cNvSpPr/>
            <p:nvPr/>
          </p:nvSpPr>
          <p:spPr>
            <a:xfrm rot="10800000">
              <a:off x="6245764" y="1417592"/>
              <a:ext cx="623550" cy="3496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97D431-74E2-A241-A0D4-A5BFC459C3F7}"/>
              </a:ext>
            </a:extLst>
          </p:cNvPr>
          <p:cNvGrpSpPr/>
          <p:nvPr/>
        </p:nvGrpSpPr>
        <p:grpSpPr>
          <a:xfrm>
            <a:off x="1103709" y="1438102"/>
            <a:ext cx="4167538" cy="1958960"/>
            <a:chOff x="1103709" y="1438102"/>
            <a:chExt cx="4167538" cy="195896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D1F7851-3D2E-B84C-91BB-C31C231DF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709" y="1438102"/>
              <a:ext cx="4167538" cy="1958960"/>
            </a:xfrm>
            <a:prstGeom prst="rect">
              <a:avLst/>
            </a:prstGeom>
          </p:spPr>
        </p:pic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00F6C926-9685-5648-BFE1-E6CCE3B77E05}"/>
                </a:ext>
              </a:extLst>
            </p:cNvPr>
            <p:cNvSpPr/>
            <p:nvPr/>
          </p:nvSpPr>
          <p:spPr>
            <a:xfrm rot="10800000">
              <a:off x="4227418" y="2242770"/>
              <a:ext cx="623550" cy="3496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DF15D02-1B8F-F544-A616-E7C83391C8AB}"/>
              </a:ext>
            </a:extLst>
          </p:cNvPr>
          <p:cNvGrpSpPr/>
          <p:nvPr/>
        </p:nvGrpSpPr>
        <p:grpSpPr>
          <a:xfrm>
            <a:off x="794652" y="4323465"/>
            <a:ext cx="4476594" cy="1450395"/>
            <a:chOff x="794652" y="4323465"/>
            <a:chExt cx="4476594" cy="1450395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7DB75BD-9D3C-124D-ABF1-7B2920393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4652" y="4323465"/>
              <a:ext cx="4476594" cy="1450395"/>
            </a:xfrm>
            <a:prstGeom prst="rect">
              <a:avLst/>
            </a:prstGeom>
          </p:spPr>
        </p:pic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C3C25493-92DB-7849-8BE4-6DCAF513CE41}"/>
                </a:ext>
              </a:extLst>
            </p:cNvPr>
            <p:cNvSpPr/>
            <p:nvPr/>
          </p:nvSpPr>
          <p:spPr>
            <a:xfrm rot="10800000">
              <a:off x="3268195" y="5353785"/>
              <a:ext cx="623550" cy="3496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2933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Code Dojo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10273077" cy="4768062"/>
          </a:xfrm>
        </p:spPr>
        <p:txBody>
          <a:bodyPr/>
          <a:lstStyle/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Four Rules of Simple Design: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Tests pass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Expresses intent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Names of methods, functions, classes and variables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duplication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 piece of knowledge should have one and only one representation</a:t>
            </a:r>
          </a:p>
          <a:p>
            <a:pPr marL="714375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Remove any extraneous pieces</a:t>
            </a:r>
          </a:p>
          <a:p>
            <a:pPr marL="896938" lvl="3" indent="-4572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descriptive commits, so it reads like a log</a:t>
            </a:r>
          </a:p>
          <a:p>
            <a:pPr marL="72000" indent="-72000">
              <a:spcBef>
                <a:spcPts val="600"/>
              </a:spcBef>
              <a:spcAft>
                <a:spcPts val="60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9694C8D-3712-49FB-B071-2180F2DC81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Let’s do it!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2020-09-15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05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8595</TotalTime>
  <Words>489</Words>
  <Application>Microsoft Macintosh PowerPoint</Application>
  <PresentationFormat>Widescreen</PresentationFormat>
  <Paragraphs>119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Matt’s Code Dojo II</vt:lpstr>
      <vt:lpstr>Code Dojo</vt:lpstr>
      <vt:lpstr>Code Dojo</vt:lpstr>
      <vt:lpstr>Code Dojo</vt:lpstr>
      <vt:lpstr>Code Dojo</vt:lpstr>
      <vt:lpstr>Code Dojo</vt:lpstr>
      <vt:lpstr>Code Dojo</vt:lpstr>
      <vt:lpstr>Code Dojo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Clarke</dc:creator>
  <cp:lastModifiedBy>Matt Clarke</cp:lastModifiedBy>
  <cp:revision>34</cp:revision>
  <cp:lastPrinted>2019-03-08T10:27:30Z</cp:lastPrinted>
  <dcterms:created xsi:type="dcterms:W3CDTF">2020-09-09T06:53:58Z</dcterms:created>
  <dcterms:modified xsi:type="dcterms:W3CDTF">2020-09-15T11:50:42Z</dcterms:modified>
</cp:coreProperties>
</file>