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286" r:id="rId3"/>
    <p:sldId id="381" r:id="rId4"/>
    <p:sldId id="383" r:id="rId5"/>
    <p:sldId id="384" r:id="rId6"/>
    <p:sldId id="386" r:id="rId7"/>
    <p:sldId id="388" r:id="rId8"/>
    <p:sldId id="380" r:id="rId9"/>
    <p:sldId id="385" r:id="rId10"/>
    <p:sldId id="387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4" autoAdjust="0"/>
    <p:restoredTop sz="99518" autoAdjust="0"/>
  </p:normalViewPr>
  <p:slideViewPr>
    <p:cSldViewPr snapToGrid="0" snapToObjects="1">
      <p:cViewPr>
        <p:scale>
          <a:sx n="108" d="100"/>
          <a:sy n="108" d="100"/>
        </p:scale>
        <p:origin x="-1648" y="-208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2/21/14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2/21/14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t>2/21/14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t>2/21/14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t>2/21/14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/>
              <a:t>2/21/14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/>
              <a:t>2/21/14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/>
              <a:t>2/21/14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/>
              <a:t>2/21/14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/>
              <a:t>2/21/14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/>
              <a:t>2/21/14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t>2/21/14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t>2/21/14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t>2/21/14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536FF277-5E8C-C849-958D-3EBBE89D3841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67D0-C01B-6941-B94F-2B6A02418D7B}" type="datetime1">
              <a:rPr lang="sv-SE" smtClean="0"/>
              <a:t>2/21/14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hyperlink" Target="http://www.europeanspallationsource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-31277" y="314545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PLCs </a:t>
            </a:r>
            <a:r>
              <a:rPr lang="en-GB" sz="3600" dirty="0">
                <a:solidFill>
                  <a:srgbClr val="FFFFFF"/>
                </a:solidFill>
              </a:rPr>
              <a:t>and Integration Activities at Controls Division</a:t>
            </a:r>
          </a:p>
        </p:txBody>
      </p:sp>
      <p:sp>
        <p:nvSpPr>
          <p:cNvPr id="8" name="textruta 3"/>
          <p:cNvSpPr txBox="1"/>
          <p:nvPr/>
        </p:nvSpPr>
        <p:spPr>
          <a:xfrm>
            <a:off x="0" y="4771581"/>
            <a:ext cx="9144000" cy="177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Daniel Piso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Controls Division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3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February 21, </a:t>
            </a:r>
            <a:r>
              <a:rPr lang="en-GB" sz="1600" dirty="0">
                <a:solidFill>
                  <a:srgbClr val="FFFFFF"/>
                </a:solidFill>
              </a:rPr>
              <a:t>2013</a:t>
            </a:r>
            <a:endParaRPr lang="en-GB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&amp; PLCs Integration </a:t>
            </a:r>
            <a:endParaRPr lang="en-US" dirty="0"/>
          </a:p>
        </p:txBody>
      </p:sp>
      <p:pic>
        <p:nvPicPr>
          <p:cNvPr id="4" name="Picture 3" descr="epics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67" y="1633168"/>
            <a:ext cx="3578498" cy="4063014"/>
          </a:xfrm>
          <a:prstGeom prst="rect">
            <a:avLst/>
          </a:prstGeom>
        </p:spPr>
      </p:pic>
      <p:pic>
        <p:nvPicPr>
          <p:cNvPr id="5" name="Picture 4" descr="widget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32856"/>
            <a:ext cx="4385990" cy="40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 Test 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Picture 4" descr="PLCTestSta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988840"/>
            <a:ext cx="6592455" cy="44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7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Facilities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4</a:t>
            </a:fld>
            <a:endParaRPr lang="sv-SE"/>
          </a:p>
        </p:txBody>
      </p:sp>
      <p:pic>
        <p:nvPicPr>
          <p:cNvPr id="5" name="Picture 4" descr="CF Sessio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64" y="2227641"/>
            <a:ext cx="3585189" cy="385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268" y="2038432"/>
            <a:ext cx="4922826" cy="38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Cryogenics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5</a:t>
            </a:fld>
            <a:endParaRPr lang="sv-SE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32207" y="1900796"/>
            <a:ext cx="7569563" cy="46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2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VACUUM CONTROLS</a:t>
            </a:r>
            <a:br>
              <a:rPr lang="sl-SI" dirty="0" smtClean="0"/>
            </a:br>
            <a:r>
              <a:rPr lang="sl-SI" sz="2400" dirty="0" smtClean="0"/>
              <a:t>SCOPE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121"/>
            <a:ext cx="37237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71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28" y="281364"/>
            <a:ext cx="7226300" cy="747336"/>
          </a:xfrm>
        </p:spPr>
        <p:txBody>
          <a:bodyPr lIns="85699" tIns="42850" rIns="85699" bIns="42850"/>
          <a:lstStyle/>
          <a:p>
            <a:r>
              <a:rPr lang="en-US" dirty="0" smtClean="0"/>
              <a:t>Vacuum Systems Integration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7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28" y="2164901"/>
            <a:ext cx="7072313" cy="40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9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 &amp; LEBT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8</a:t>
            </a:fld>
            <a:endParaRPr lang="sv-SE"/>
          </a:p>
        </p:txBody>
      </p:sp>
      <p:pic>
        <p:nvPicPr>
          <p:cNvPr id="5" name="Picture 4" descr="IonSour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" y="1775872"/>
            <a:ext cx="5254858" cy="3642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5804" y="1775872"/>
            <a:ext cx="38781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Collecting information for:</a:t>
            </a:r>
          </a:p>
          <a:p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Identifying control requirements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Writing a design document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Trying to share </a:t>
            </a:r>
            <a:r>
              <a:rPr lang="en-US" dirty="0" smtClean="0"/>
              <a:t>acquisition with other projects.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448475" y="5146129"/>
            <a:ext cx="4135342" cy="954107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Same process ongoing 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the LEBT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61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9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45451" y="3362860"/>
            <a:ext cx="2740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64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18258</TotalTime>
  <Words>73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Office-tema</vt:lpstr>
      <vt:lpstr>Anpassad formgivning</vt:lpstr>
      <vt:lpstr>PowerPoint Presentation</vt:lpstr>
      <vt:lpstr>EPICS &amp; PLCs Integration </vt:lpstr>
      <vt:lpstr>PLC Test Stand</vt:lpstr>
      <vt:lpstr>Conventional Facilities Integration</vt:lpstr>
      <vt:lpstr>Cryogenics Integration</vt:lpstr>
      <vt:lpstr>VACUUM CONTROLS SCOPE</vt:lpstr>
      <vt:lpstr>Vacuum Systems Integration </vt:lpstr>
      <vt:lpstr>ION SOURCE &amp; LEBT INTEGRATION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Daniel Piso Fernández</cp:lastModifiedBy>
  <cp:revision>208</cp:revision>
  <dcterms:created xsi:type="dcterms:W3CDTF">2013-09-21T18:00:17Z</dcterms:created>
  <dcterms:modified xsi:type="dcterms:W3CDTF">2014-02-21T09:30:59Z</dcterms:modified>
</cp:coreProperties>
</file>