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53" r:id="rId2"/>
    <p:sldId id="354" r:id="rId3"/>
    <p:sldId id="355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1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BFBFBF"/>
    <a:srgbClr val="1E9FDB"/>
    <a:srgbClr val="76D6FF"/>
    <a:srgbClr val="0094CA"/>
    <a:srgbClr val="13A1DD"/>
    <a:srgbClr val="FFFFFF"/>
    <a:srgbClr val="13A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315" autoAdjust="0"/>
    <p:restoredTop sz="93243" autoAdjust="0"/>
  </p:normalViewPr>
  <p:slideViewPr>
    <p:cSldViewPr>
      <p:cViewPr varScale="1">
        <p:scale>
          <a:sx n="30" d="100"/>
          <a:sy n="30" d="100"/>
        </p:scale>
        <p:origin x="84" y="1284"/>
      </p:cViewPr>
      <p:guideLst>
        <p:guide pos="3840"/>
        <p:guide orient="horz" pos="1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5" d="100"/>
          <a:sy n="155" d="100"/>
        </p:scale>
        <p:origin x="-672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2020-10-21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13A0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/>
              <a:t>Presenter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453336"/>
            <a:ext cx="2844800" cy="365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D7AC81-318B-4D49-A602-9E30227C87EC}" type="datetime1">
              <a:rPr lang="en-GB" noProof="0" smtClean="0"/>
              <a:pPr/>
              <a:t>21/10/2020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© European Spallation Source ERIC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53336"/>
            <a:ext cx="2844800" cy="365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1115BC-487E-4422-894C-CB7CD3E79223}" type="slidenum">
              <a:rPr lang="en-GB" noProof="0" smtClean="0"/>
              <a:pPr/>
              <a:t>‹#›</a:t>
            </a:fld>
            <a:endParaRPr lang="en-GB" noProof="0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407" y="260651"/>
            <a:ext cx="2208245" cy="8860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77A986-290F-D34E-872B-A89DF3BE59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5" b="16409"/>
          <a:stretch/>
        </p:blipFill>
        <p:spPr>
          <a:xfrm>
            <a:off x="9219135" y="260651"/>
            <a:ext cx="2972865" cy="131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76DC40F-55C4-384F-A14E-20FF4C53AB90}"/>
              </a:ext>
            </a:extLst>
          </p:cNvPr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13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D684BB-AC49-4844-95DA-6540E04D6D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5" b="16409"/>
          <a:stretch/>
        </p:blipFill>
        <p:spPr>
          <a:xfrm>
            <a:off x="10128448" y="256034"/>
            <a:ext cx="2018336" cy="894048"/>
          </a:xfrm>
          <a:prstGeom prst="rect">
            <a:avLst/>
          </a:prstGeom>
          <a:solidFill>
            <a:srgbClr val="0094CA"/>
          </a:solidFill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46646"/>
            <a:ext cx="9518848" cy="562074"/>
          </a:xfrm>
        </p:spPr>
        <p:txBody>
          <a:bodyPr lIns="90000" anchor="b">
            <a:noAutofit/>
          </a:bodyPr>
          <a:lstStyle>
            <a:lvl1pPr algn="l">
              <a:defRPr sz="3200" b="1" baseline="0"/>
            </a:lvl1pPr>
          </a:lstStyle>
          <a:p>
            <a:r>
              <a:rPr lang="en-GB" noProof="0"/>
              <a:t>Headline, type Calibri, Size 32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 noProof="0"/>
              <a:t>© European Spallation Source ERIC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53336"/>
            <a:ext cx="2844800" cy="365125"/>
          </a:xfrm>
        </p:spPr>
        <p:txBody>
          <a:bodyPr anchor="b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1115BC-487E-4422-894C-CB7CD3E7922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011E48-F5AC-104B-BB7F-6322AAB1F2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797780"/>
            <a:ext cx="9518848" cy="590550"/>
          </a:xfrm>
        </p:spPr>
        <p:txBody>
          <a:bodyPr lIns="90000">
            <a:noAutofit/>
          </a:bodyPr>
          <a:lstStyle>
            <a:lvl1pPr marL="0" indent="0">
              <a:buNone/>
              <a:defRPr lang="sv-SE" sz="24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GB" noProof="0"/>
              <a:t>Sub headline, type Calibri, Size 24</a:t>
            </a:r>
          </a:p>
        </p:txBody>
      </p:sp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5188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/>
              <a:t>Klicka här för att ändra format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en-GB" noProof="0" smtClean="0"/>
              <a:t>21/10/2020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D0CDA-9A49-F44C-86A2-33E865B0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8048" y="260648"/>
            <a:ext cx="5126360" cy="562074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D42D9-73EE-A64A-A153-3CC91247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pPr/>
              <a:t>1</a:t>
            </a:fld>
            <a:endParaRPr lang="en-GB" noProof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0159" t="11201" r="30860" b="12700"/>
          <a:stretch/>
        </p:blipFill>
        <p:spPr>
          <a:xfrm>
            <a:off x="0" y="0"/>
            <a:ext cx="6204375" cy="68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1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D0CDA-9A49-F44C-86A2-33E865B04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Action items form previous </a:t>
            </a:r>
            <a:r>
              <a:rPr lang="en-US" dirty="0" err="1" smtClean="0"/>
              <a:t>STAP</a:t>
            </a:r>
            <a:r>
              <a:rPr lang="en-US" dirty="0" smtClean="0"/>
              <a:t> meeting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D42D9-73EE-A64A-A153-3CC91247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pPr/>
              <a:t>2</a:t>
            </a:fld>
            <a:endParaRPr lang="en-GB" noProof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F46C34-3DAD-3D42-B6BF-29CA064AA798}"/>
              </a:ext>
            </a:extLst>
          </p:cNvPr>
          <p:cNvSpPr txBox="1"/>
          <p:nvPr/>
        </p:nvSpPr>
        <p:spPr>
          <a:xfrm>
            <a:off x="609600" y="1988840"/>
            <a:ext cx="8726760" cy="1152128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4961" t="18900" r="1416" b="13308"/>
          <a:stretch/>
        </p:blipFill>
        <p:spPr>
          <a:xfrm>
            <a:off x="0" y="1385393"/>
            <a:ext cx="12000656" cy="54726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95997" y="1949301"/>
            <a:ext cx="6761019" cy="4814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ESS </a:t>
            </a:r>
            <a:r>
              <a:rPr lang="en-GB" sz="1200" dirty="0" smtClean="0"/>
              <a:t>supports </a:t>
            </a:r>
            <a:r>
              <a:rPr lang="en-GB" sz="1200" dirty="0"/>
              <a:t>science time and outreach </a:t>
            </a:r>
            <a:r>
              <a:rPr lang="en-GB" sz="1200" dirty="0" smtClean="0"/>
              <a:t>activities with time effort 20% agreed 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20% however can be on the limit to engage deeply (journal and panel reviews, own research,..)</a:t>
            </a:r>
            <a:endParaRPr lang="en-GB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95997" y="2470271"/>
            <a:ext cx="6596347" cy="424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New IDS started.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Previous work now documented (GitHub) </a:t>
            </a:r>
            <a:endParaRPr lang="en-GB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84973" y="4363451"/>
            <a:ext cx="6596347" cy="424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Regular exchange between all partners</a:t>
            </a:r>
            <a:r>
              <a:rPr lang="en-GB" sz="1200" dirty="0" smtClean="0"/>
              <a:t> </a:t>
            </a:r>
            <a:endParaRPr lang="en-GB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95997" y="5398714"/>
            <a:ext cx="6596347" cy="424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2 new </a:t>
            </a:r>
            <a:r>
              <a:rPr lang="en-GB" sz="1200" dirty="0" err="1" smtClean="0"/>
              <a:t>STAP</a:t>
            </a:r>
            <a:r>
              <a:rPr lang="en-GB" sz="1200" dirty="0" smtClean="0"/>
              <a:t> members can be appointed</a:t>
            </a:r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95997" y="3825865"/>
            <a:ext cx="6336704" cy="29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/>
              <a:t>ODIN+BEER</a:t>
            </a:r>
            <a:r>
              <a:rPr lang="en-GB" sz="1200" dirty="0" smtClean="0"/>
              <a:t> updates</a:t>
            </a:r>
            <a:endParaRPr lang="en-GB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5781584" y="4472522"/>
            <a:ext cx="4378416" cy="29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/>
              <a:t>ODIN+BEER</a:t>
            </a:r>
            <a:r>
              <a:rPr lang="en-GB" sz="1200" dirty="0" smtClean="0"/>
              <a:t> updates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39381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15523" t="32226" r="1524" b="55232"/>
          <a:stretch/>
        </p:blipFill>
        <p:spPr>
          <a:xfrm>
            <a:off x="-2992" y="1562701"/>
            <a:ext cx="12072664" cy="10267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AD0CDA-9A49-F44C-86A2-33E865B04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Action items form previous </a:t>
            </a:r>
            <a:r>
              <a:rPr lang="en-US" dirty="0" err="1" smtClean="0"/>
              <a:t>STAP</a:t>
            </a:r>
            <a:r>
              <a:rPr lang="en-US" dirty="0" smtClean="0"/>
              <a:t> meeting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D42D9-73EE-A64A-A153-3CC91247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pPr/>
              <a:t>3</a:t>
            </a:fld>
            <a:endParaRPr lang="en-GB" noProof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F46C34-3DAD-3D42-B6BF-29CA064AA798}"/>
              </a:ext>
            </a:extLst>
          </p:cNvPr>
          <p:cNvSpPr txBox="1"/>
          <p:nvPr/>
        </p:nvSpPr>
        <p:spPr>
          <a:xfrm>
            <a:off x="609600" y="1988840"/>
            <a:ext cx="8726760" cy="1152128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67608" y="1929424"/>
            <a:ext cx="6336704" cy="29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We are also surprised that this has still not happened</a:t>
            </a:r>
            <a:endParaRPr lang="en-GB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6240016" y="1929424"/>
            <a:ext cx="4378416" cy="29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BEER update</a:t>
            </a:r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2567608" y="1562701"/>
            <a:ext cx="4378416" cy="299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BEER update</a:t>
            </a:r>
            <a:endParaRPr lang="en-GB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5744" t="18900" r="1963" b="22449"/>
          <a:stretch/>
        </p:blipFill>
        <p:spPr>
          <a:xfrm>
            <a:off x="0" y="2861870"/>
            <a:ext cx="9984432" cy="400277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207D9FD-265C-4E46-9BA5-86E6790B5ED8}"/>
              </a:ext>
            </a:extLst>
          </p:cNvPr>
          <p:cNvSpPr/>
          <p:nvPr/>
        </p:nvSpPr>
        <p:spPr>
          <a:xfrm>
            <a:off x="1631504" y="2778859"/>
            <a:ext cx="7920880" cy="236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We are tracking the comments and open ACTIONS also from previous reports. Updates will be presented.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9629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rmAutofit/>
      </a:bodyPr>
      <a:lstStyle>
        <a:defPPr algn="l"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8DBD9830-9F59-DB45-85FB-14B61CB8705B}" vid="{DC981F7D-B2B6-7B4F-8BCC-D1DC3BDF88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215</TotalTime>
  <Words>110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AGENDA</vt:lpstr>
      <vt:lpstr>Open Action items form previous STAP meeting</vt:lpstr>
      <vt:lpstr>Open Action items form previous STAP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ESS Strain Rigs</dc:title>
  <dc:creator>Malcolm Guthrie</dc:creator>
  <cp:lastModifiedBy>Robin Woracek</cp:lastModifiedBy>
  <cp:revision>20</cp:revision>
  <dcterms:created xsi:type="dcterms:W3CDTF">2020-10-21T09:19:31Z</dcterms:created>
  <dcterms:modified xsi:type="dcterms:W3CDTF">2020-10-21T12:56:39Z</dcterms:modified>
</cp:coreProperties>
</file>