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264" r:id="rId5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8"/>
  </p:normalViewPr>
  <p:slideViewPr>
    <p:cSldViewPr snapToGrid="0">
      <p:cViewPr>
        <p:scale>
          <a:sx n="143" d="100"/>
          <a:sy n="143" d="100"/>
        </p:scale>
        <p:origin x="-736" y="-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2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172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172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2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68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684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68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684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5"/>
          <p:cNvPicPr/>
          <p:nvPr/>
        </p:nvPicPr>
        <p:blipFill>
          <a:blip r:embed="rId14"/>
          <a:stretch/>
        </p:blipFill>
        <p:spPr>
          <a:xfrm>
            <a:off x="0" y="946440"/>
            <a:ext cx="9143640" cy="48600"/>
          </a:xfrm>
          <a:prstGeom prst="rect">
            <a:avLst/>
          </a:prstGeom>
          <a:ln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18840" y="235800"/>
            <a:ext cx="6301440" cy="384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DE" sz="2400" b="1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HEADLINE 1 ZEILE VERSAL, CALIBRI LIGHT FETT</a:t>
            </a:r>
            <a:endParaRPr lang="de-DE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18840" y="609480"/>
            <a:ext cx="5081760" cy="336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de-DE" sz="1800" b="0" strike="noStrike" spc="-1">
                <a:solidFill>
                  <a:srgbClr val="0098D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Subline 1: gemischt, CALIBRI, HZG blau, 18 pt</a:t>
            </a:r>
            <a:endParaRPr lang="de-DE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8361000" y="6613920"/>
            <a:ext cx="105732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fld id="{0BFA5FD4-9A0C-4179-B2C4-D83E171E16AC}" type="slidenum">
              <a:rPr lang="de-DE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de-DE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Bild 31"/>
          <p:cNvPicPr/>
          <p:nvPr/>
        </p:nvPicPr>
        <p:blipFill>
          <a:blip r:embed="rId15"/>
          <a:stretch/>
        </p:blipFill>
        <p:spPr>
          <a:xfrm>
            <a:off x="8561160" y="6384600"/>
            <a:ext cx="259920" cy="352080"/>
          </a:xfrm>
          <a:prstGeom prst="rect">
            <a:avLst/>
          </a:prstGeom>
          <a:ln>
            <a:noFill/>
          </a:ln>
        </p:spPr>
      </p:pic>
      <p:pic>
        <p:nvPicPr>
          <p:cNvPr id="5" name="Bild 32"/>
          <p:cNvPicPr/>
          <p:nvPr/>
        </p:nvPicPr>
        <p:blipFill>
          <a:blip r:embed="rId16"/>
          <a:stretch/>
        </p:blipFill>
        <p:spPr>
          <a:xfrm>
            <a:off x="8708760" y="6598800"/>
            <a:ext cx="348840" cy="258840"/>
          </a:xfrm>
          <a:prstGeom prst="rect">
            <a:avLst/>
          </a:prstGeom>
          <a:ln>
            <a:noFill/>
          </a:ln>
        </p:spPr>
      </p:pic>
      <p:pic>
        <p:nvPicPr>
          <p:cNvPr id="6" name="Picture 18"/>
          <p:cNvPicPr/>
          <p:nvPr/>
        </p:nvPicPr>
        <p:blipFill>
          <a:blip r:embed="rId17"/>
          <a:stretch/>
        </p:blipFill>
        <p:spPr>
          <a:xfrm>
            <a:off x="7460640" y="33480"/>
            <a:ext cx="1651320" cy="446400"/>
          </a:xfrm>
          <a:prstGeom prst="rect">
            <a:avLst/>
          </a:prstGeom>
          <a:ln>
            <a:noFill/>
          </a:ln>
        </p:spPr>
      </p:pic>
      <p:pic>
        <p:nvPicPr>
          <p:cNvPr id="7" name="Picture 19"/>
          <p:cNvPicPr/>
          <p:nvPr/>
        </p:nvPicPr>
        <p:blipFill>
          <a:blip r:embed="rId18"/>
          <a:srcRect b="23874"/>
          <a:stretch/>
        </p:blipFill>
        <p:spPr>
          <a:xfrm>
            <a:off x="7741440" y="507960"/>
            <a:ext cx="966960" cy="311760"/>
          </a:xfrm>
          <a:prstGeom prst="rect">
            <a:avLst/>
          </a:prstGeom>
          <a:ln>
            <a:noFill/>
          </a:ln>
        </p:spPr>
      </p:pic>
      <p:pic>
        <p:nvPicPr>
          <p:cNvPr id="8" name="Grafik 10"/>
          <p:cNvPicPr/>
          <p:nvPr/>
        </p:nvPicPr>
        <p:blipFill>
          <a:blip r:embed="rId19"/>
          <a:stretch/>
        </p:blipFill>
        <p:spPr>
          <a:xfrm>
            <a:off x="31680" y="33480"/>
            <a:ext cx="425520" cy="8539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18840" y="235800"/>
            <a:ext cx="6301440" cy="384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18840" y="609480"/>
            <a:ext cx="5081760" cy="336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2378160" y="2938680"/>
            <a:ext cx="475596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Action Items</a:t>
            </a:r>
            <a:endParaRPr lang="de-DE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4FF91-01C7-3649-AB4E-395FA8EC3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676"/>
            <a:ext cx="9144000" cy="44906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07D9FD-265C-4E46-9BA5-86E6790B5ED8}"/>
              </a:ext>
            </a:extLst>
          </p:cNvPr>
          <p:cNvSpPr/>
          <p:nvPr/>
        </p:nvSpPr>
        <p:spPr>
          <a:xfrm>
            <a:off x="2272145" y="1579418"/>
            <a:ext cx="6761019" cy="872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ESS fully support science time and outreach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Difficult to arrange when no engineer in place – no much time think about science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To have HZG really on board will be appreciated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B2559-36F2-B343-B0B4-F7D1F4057EBE}"/>
              </a:ext>
            </a:extLst>
          </p:cNvPr>
          <p:cNvSpPr/>
          <p:nvPr/>
        </p:nvSpPr>
        <p:spPr>
          <a:xfrm>
            <a:off x="2272145" y="2521528"/>
            <a:ext cx="6761019" cy="872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With the new data scientist the situation seems to be improving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1B045E-A10D-BE4C-BBFA-4D5E133C9BF6}"/>
              </a:ext>
            </a:extLst>
          </p:cNvPr>
          <p:cNvSpPr/>
          <p:nvPr/>
        </p:nvSpPr>
        <p:spPr>
          <a:xfrm>
            <a:off x="2272145" y="4613564"/>
            <a:ext cx="6761019" cy="1002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Polarisation was discussed during the early STAPs – rejected without science case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No engineering instrument world-wide has this option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BEER concept is already Swiss-knife for engineering with SANS, off-plane and back-scattering detectors – makes it even more complicated can be overkilling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No science case found so far</a:t>
            </a:r>
          </a:p>
        </p:txBody>
      </p:sp>
    </p:spTree>
    <p:extLst>
      <p:ext uri="{BB962C8B-B14F-4D97-AF65-F5344CB8AC3E}">
        <p14:creationId xmlns:p14="http://schemas.microsoft.com/office/powerpoint/2010/main" val="387889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4FF91-01C7-3649-AB4E-395FA8EC3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240"/>
            <a:ext cx="9144000" cy="51089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6E8CD9-DF57-3C43-8201-9AF0B7984B76}"/>
              </a:ext>
            </a:extLst>
          </p:cNvPr>
          <p:cNvSpPr/>
          <p:nvPr/>
        </p:nvSpPr>
        <p:spPr>
          <a:xfrm>
            <a:off x="2263181" y="1565565"/>
            <a:ext cx="6761019" cy="693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So far small effects – possible delays in delivery of choppers and in-bunker guide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Bigger issue is no IKCA/TA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85B40F-1E20-2C4F-BE41-FA80FDDB5796}"/>
              </a:ext>
            </a:extLst>
          </p:cNvPr>
          <p:cNvSpPr/>
          <p:nvPr/>
        </p:nvSpPr>
        <p:spPr>
          <a:xfrm>
            <a:off x="2263180" y="2336530"/>
            <a:ext cx="6761019" cy="863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As reported by Malcolm on IKON integration of Rig1 is under way (NPI and ESS)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Integration discussion within the sample tower (HZG) designer took place briefly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Discussion with other facilities about the technical solution or special arrangement didn’t started yet</a:t>
            </a:r>
          </a:p>
        </p:txBody>
      </p:sp>
    </p:spTree>
    <p:extLst>
      <p:ext uri="{BB962C8B-B14F-4D97-AF65-F5344CB8AC3E}">
        <p14:creationId xmlns:p14="http://schemas.microsoft.com/office/powerpoint/2010/main" val="8476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4FF91-01C7-3649-AB4E-395FA8EC3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947"/>
            <a:ext cx="9144000" cy="2269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E10325-19CE-6445-A8A1-D47E430D29B9}"/>
              </a:ext>
            </a:extLst>
          </p:cNvPr>
          <p:cNvSpPr/>
          <p:nvPr/>
        </p:nvSpPr>
        <p:spPr>
          <a:xfrm>
            <a:off x="2263181" y="1688478"/>
            <a:ext cx="6761019" cy="723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Engineering support from ESS used for two months (June, July) – documents for CTV (cave, shutter, hutch) were created – help appreciated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C20B38-8623-FF40-A01C-4BEEEC056688}"/>
              </a:ext>
            </a:extLst>
          </p:cNvPr>
          <p:cNvSpPr/>
          <p:nvPr/>
        </p:nvSpPr>
        <p:spPr>
          <a:xfrm>
            <a:off x="2263181" y="2482347"/>
            <a:ext cx="6761019" cy="386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Not solved so far, no forecast, a light at the end of the tunnel?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BDA38-A892-8C49-880E-DAFAAF1FC855}"/>
              </a:ext>
            </a:extLst>
          </p:cNvPr>
          <p:cNvSpPr/>
          <p:nvPr/>
        </p:nvSpPr>
        <p:spPr>
          <a:xfrm>
            <a:off x="7019366" y="2473382"/>
            <a:ext cx="1577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….. It is a TRAIN!!!!!</a:t>
            </a:r>
          </a:p>
        </p:txBody>
      </p:sp>
    </p:spTree>
    <p:extLst>
      <p:ext uri="{BB962C8B-B14F-4D97-AF65-F5344CB8AC3E}">
        <p14:creationId xmlns:p14="http://schemas.microsoft.com/office/powerpoint/2010/main" val="163377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1185</TotalTime>
  <Words>210</Words>
  <Application>Microsoft Macintosh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DejaVu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Miriam Hamann</dc:creator>
  <dc:description/>
  <cp:lastModifiedBy>Premek Beran</cp:lastModifiedBy>
  <cp:revision>295</cp:revision>
  <dcterms:created xsi:type="dcterms:W3CDTF">2018-01-25T13:28:18Z</dcterms:created>
  <dcterms:modified xsi:type="dcterms:W3CDTF">2020-10-21T09:04:08Z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