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71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A5BC-C717-4249-9797-A1D6A3813D88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1B1-EB9C-40F8-83AD-E87526B59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91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A5BC-C717-4249-9797-A1D6A3813D88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1B1-EB9C-40F8-83AD-E87526B59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30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A5BC-C717-4249-9797-A1D6A3813D88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1B1-EB9C-40F8-83AD-E87526B59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71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A5BC-C717-4249-9797-A1D6A3813D88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1B1-EB9C-40F8-83AD-E87526B59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48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A5BC-C717-4249-9797-A1D6A3813D88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1B1-EB9C-40F8-83AD-E87526B59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78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A5BC-C717-4249-9797-A1D6A3813D88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1B1-EB9C-40F8-83AD-E87526B59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5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A5BC-C717-4249-9797-A1D6A3813D88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1B1-EB9C-40F8-83AD-E87526B59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64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A5BC-C717-4249-9797-A1D6A3813D88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1B1-EB9C-40F8-83AD-E87526B59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8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A5BC-C717-4249-9797-A1D6A3813D88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1B1-EB9C-40F8-83AD-E87526B59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07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A5BC-C717-4249-9797-A1D6A3813D88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1B1-EB9C-40F8-83AD-E87526B59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1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A5BC-C717-4249-9797-A1D6A3813D88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31B1-EB9C-40F8-83AD-E87526B59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9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FA5BC-C717-4249-9797-A1D6A3813D88}" type="datetimeFigureOut">
              <a:rPr lang="en-GB" smtClean="0"/>
              <a:t>08/04/2014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931B1-EB9C-40F8-83AD-E87526B59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0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Beam Commissioning at 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Dave McGinnis</a:t>
            </a:r>
          </a:p>
          <a:p>
            <a:r>
              <a:rPr lang="en-US" dirty="0" smtClean="0"/>
              <a:t>8 April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3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beam commissioning plan will feed requirements to:</a:t>
            </a:r>
          </a:p>
          <a:p>
            <a:pPr lvl="1"/>
            <a:r>
              <a:rPr lang="en-US" dirty="0" smtClean="0"/>
              <a:t>Beam Instrumentation</a:t>
            </a:r>
          </a:p>
          <a:p>
            <a:pPr lvl="2"/>
            <a:r>
              <a:rPr lang="en-US" dirty="0" smtClean="0"/>
              <a:t>What kind of Instruments?</a:t>
            </a:r>
          </a:p>
          <a:p>
            <a:pPr lvl="2"/>
            <a:r>
              <a:rPr lang="en-US" dirty="0" smtClean="0"/>
              <a:t>How many?</a:t>
            </a:r>
          </a:p>
          <a:p>
            <a:pPr lvl="2"/>
            <a:r>
              <a:rPr lang="en-US" dirty="0" smtClean="0"/>
              <a:t>Performance specifications</a:t>
            </a:r>
          </a:p>
          <a:p>
            <a:pPr lvl="1"/>
            <a:r>
              <a:rPr lang="en-US" dirty="0" smtClean="0"/>
              <a:t>Controls</a:t>
            </a:r>
          </a:p>
          <a:p>
            <a:pPr lvl="2"/>
            <a:r>
              <a:rPr lang="en-US" dirty="0" smtClean="0"/>
              <a:t>What type of applications? Save/Restore? Data logging?</a:t>
            </a:r>
          </a:p>
          <a:p>
            <a:pPr lvl="2"/>
            <a:r>
              <a:rPr lang="en-US" dirty="0" smtClean="0"/>
              <a:t>Hardware interface</a:t>
            </a:r>
          </a:p>
          <a:p>
            <a:pPr lvl="1"/>
            <a:r>
              <a:rPr lang="en-US" dirty="0" smtClean="0"/>
              <a:t>Machine Protection</a:t>
            </a:r>
          </a:p>
          <a:p>
            <a:pPr lvl="2"/>
            <a:r>
              <a:rPr lang="en-US" dirty="0" smtClean="0"/>
              <a:t>Beam Permit</a:t>
            </a:r>
          </a:p>
          <a:p>
            <a:pPr lvl="2"/>
            <a:r>
              <a:rPr lang="en-US" dirty="0" smtClean="0"/>
              <a:t>Beam Abort.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59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Instrumentation Scope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over 500 separate beam instruments in the ESS Lattice</a:t>
            </a:r>
          </a:p>
          <a:p>
            <a:r>
              <a:rPr lang="en-US" dirty="0" smtClean="0"/>
              <a:t>We would like to find the minimal set of beam instruments that can commission the </a:t>
            </a:r>
            <a:r>
              <a:rPr lang="en-US" dirty="0" err="1" smtClean="0"/>
              <a:t>linac</a:t>
            </a:r>
            <a:r>
              <a:rPr lang="en-US" dirty="0" smtClean="0"/>
              <a:t> in a cost effective and robust manner</a:t>
            </a:r>
          </a:p>
          <a:p>
            <a:r>
              <a:rPr lang="en-US" dirty="0" smtClean="0"/>
              <a:t>There seems to be an overabundance of transverse phase space instruments even though ESS is a 5 MW </a:t>
            </a:r>
            <a:r>
              <a:rPr lang="en-US" dirty="0" err="1" smtClean="0"/>
              <a:t>linac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685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Commissioning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ESS Accelerator Integration Group would like to have beam commissioning plan for each major subsection of the </a:t>
            </a:r>
            <a:r>
              <a:rPr lang="en-US" dirty="0" err="1" smtClean="0"/>
              <a:t>linac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the plan we would like to see:</a:t>
            </a:r>
          </a:p>
          <a:p>
            <a:pPr lvl="1"/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Machine State required</a:t>
            </a:r>
          </a:p>
          <a:p>
            <a:pPr lvl="1"/>
            <a:r>
              <a:rPr lang="en-US" dirty="0" smtClean="0"/>
              <a:t>Procedures Outlined</a:t>
            </a:r>
          </a:p>
          <a:p>
            <a:pPr lvl="1"/>
            <a:r>
              <a:rPr lang="en-US" dirty="0" smtClean="0"/>
              <a:t>Instrumentation required</a:t>
            </a:r>
          </a:p>
          <a:p>
            <a:pPr lvl="1"/>
            <a:r>
              <a:rPr lang="en-US" dirty="0" smtClean="0"/>
              <a:t>Applications required</a:t>
            </a:r>
          </a:p>
          <a:p>
            <a:pPr lvl="1"/>
            <a:r>
              <a:rPr lang="en-US" dirty="0" smtClean="0"/>
              <a:t>Hardware required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8" t="39615" r="1288" b="32089"/>
          <a:stretch/>
        </p:blipFill>
        <p:spPr bwMode="auto">
          <a:xfrm>
            <a:off x="539552" y="2312941"/>
            <a:ext cx="8033648" cy="1453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65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Procedures </a:t>
            </a:r>
            <a:r>
              <a:rPr lang="en-US" sz="1400" dirty="0" smtClean="0"/>
              <a:t>(S. Molloy)</a:t>
            </a:r>
            <a:endParaRPr lang="en-GB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3968524" cy="4544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4526228" cy="521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79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160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Beam Commissioning at ESS</vt:lpstr>
      <vt:lpstr>Why Now?</vt:lpstr>
      <vt:lpstr>Beam Instrumentation Scope</vt:lpstr>
      <vt:lpstr>Commissioning Plans</vt:lpstr>
      <vt:lpstr>Example Procedures (S. Molloy)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Commissioning at ESS</dc:title>
  <dc:creator>David McGinnis</dc:creator>
  <cp:lastModifiedBy>David McGinnis</cp:lastModifiedBy>
  <cp:revision>6</cp:revision>
  <dcterms:created xsi:type="dcterms:W3CDTF">2014-04-08T11:20:07Z</dcterms:created>
  <dcterms:modified xsi:type="dcterms:W3CDTF">2014-04-08T11:47:37Z</dcterms:modified>
</cp:coreProperties>
</file>