
<file path=[Content_Types].xml><?xml version="1.0" encoding="utf-8"?>
<Types xmlns="http://schemas.openxmlformats.org/package/2006/content-types">
  <Default Extension="xml" ContentType="application/xml"/>
  <Default Extension="jpeg" ContentType="image/jpeg"/>
  <Default Extension="rels" ContentType="application/vnd.openxmlformats-package.relationships+xml"/>
  <Default Extension="emf" ContentType="image/x-emf"/>
  <Default Extension="vml" ContentType="application/vnd.openxmlformats-officedocument.vmlDrawing"/>
  <Default Extension="bin" ContentType="application/vnd.openxmlformats-officedocument.presentationml.printerSettings"/>
  <Default Extension="png" ContentType="image/png"/>
  <Override PartName="/ppt/presentation.xml" ContentType="application/vnd.openxmlformats-officedocument.presentationml.presentation.main+xml"/>
  <Override PartName="/ppt/slideMasters/slideMaster1.xml" ContentType="application/vnd.openxmlformats-officedocument.presentationml.slideMaster+xml"/>
  <Override PartName="/ppt/slideMasters/slideMaster2.xml" ContentType="application/vnd.openxmlformats-officedocument.presentationml.slideMaster+xml"/>
  <Override PartName="/ppt/slideMasters/slideMaster3.xml" ContentType="application/vnd.openxmlformats-officedocument.presentationml.slideMaster+xml"/>
  <Override PartName="/ppt/slideMasters/slideMaster4.xml" ContentType="application/vnd.openxmlformats-officedocument.presentationml.slideMaster+xml"/>
  <Override PartName="/ppt/slideMasters/slideMaster5.xml" ContentType="application/vnd.openxmlformats-officedocument.presentationml.slideMaster+xml"/>
  <Override PartName="/ppt/slideMasters/slideMaster6.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notesMasters/notesMaster1.xml" ContentType="application/vnd.openxmlformats-officedocument.presentationml.notesMaster+xml"/>
  <Override PartName="/ppt/handoutMasters/handoutMaster1.xml" ContentType="application/vnd.openxmlformats-officedocument.presentationml.handout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slideLayouts/slideLayout17.xml" ContentType="application/vnd.openxmlformats-officedocument.presentationml.slideLayout+xml"/>
  <Override PartName="/ppt/slideLayouts/slideLayout18.xml" ContentType="application/vnd.openxmlformats-officedocument.presentationml.slideLayout+xml"/>
  <Override PartName="/ppt/slideLayouts/slideLayout19.xml" ContentType="application/vnd.openxmlformats-officedocument.presentationml.slideLayout+xml"/>
  <Override PartName="/ppt/slideLayouts/slideLayout20.xml" ContentType="application/vnd.openxmlformats-officedocument.presentationml.slideLayout+xml"/>
  <Override PartName="/ppt/slideLayouts/slideLayout21.xml" ContentType="application/vnd.openxmlformats-officedocument.presentationml.slideLayout+xml"/>
  <Override PartName="/ppt/slideLayouts/slideLayout22.xml" ContentType="application/vnd.openxmlformats-officedocument.presentationml.slideLayout+xml"/>
  <Override PartName="/ppt/slideLayouts/slideLayout23.xml" ContentType="application/vnd.openxmlformats-officedocument.presentationml.slideLayout+xml"/>
  <Override PartName="/ppt/slideLayouts/slideLayout24.xml" ContentType="application/vnd.openxmlformats-officedocument.presentationml.slideLayout+xml"/>
  <Override PartName="/ppt/slideLayouts/slideLayout25.xml" ContentType="application/vnd.openxmlformats-officedocument.presentationml.slideLayout+xml"/>
  <Override PartName="/ppt/slideLayouts/slideLayout26.xml" ContentType="application/vnd.openxmlformats-officedocument.presentationml.slideLayout+xml"/>
  <Override PartName="/ppt/slideLayouts/slideLayout27.xml" ContentType="application/vnd.openxmlformats-officedocument.presentationml.slideLayout+xml"/>
  <Override PartName="/ppt/theme/theme2.xml" ContentType="application/vnd.openxmlformats-officedocument.theme+xml"/>
  <Override PartName="/ppt/slideLayouts/slideLayout28.xml" ContentType="application/vnd.openxmlformats-officedocument.presentationml.slideLayout+xml"/>
  <Override PartName="/ppt/slideLayouts/slideLayout29.xml" ContentType="application/vnd.openxmlformats-officedocument.presentationml.slideLayout+xml"/>
  <Override PartName="/ppt/slideLayouts/slideLayout30.xml" ContentType="application/vnd.openxmlformats-officedocument.presentationml.slideLayout+xml"/>
  <Override PartName="/ppt/slideLayouts/slideLayout31.xml" ContentType="application/vnd.openxmlformats-officedocument.presentationml.slideLayout+xml"/>
  <Override PartName="/ppt/slideLayouts/slideLayout32.xml" ContentType="application/vnd.openxmlformats-officedocument.presentationml.slideLayout+xml"/>
  <Override PartName="/ppt/slideLayouts/slideLayout33.xml" ContentType="application/vnd.openxmlformats-officedocument.presentationml.slideLayout+xml"/>
  <Override PartName="/ppt/slideLayouts/slideLayout34.xml" ContentType="application/vnd.openxmlformats-officedocument.presentationml.slideLayout+xml"/>
  <Override PartName="/ppt/slideLayouts/slideLayout35.xml" ContentType="application/vnd.openxmlformats-officedocument.presentationml.slideLayout+xml"/>
  <Override PartName="/ppt/slideLayouts/slideLayout36.xml" ContentType="application/vnd.openxmlformats-officedocument.presentationml.slideLayout+xml"/>
  <Override PartName="/ppt/slideLayouts/slideLayout37.xml" ContentType="application/vnd.openxmlformats-officedocument.presentationml.slideLayout+xml"/>
  <Override PartName="/ppt/slideLayouts/slideLayout38.xml" ContentType="application/vnd.openxmlformats-officedocument.presentationml.slideLayout+xml"/>
  <Override PartName="/ppt/slideLayouts/slideLayout39.xml" ContentType="application/vnd.openxmlformats-officedocument.presentationml.slideLayout+xml"/>
  <Override PartName="/ppt/slideLayouts/slideLayout40.xml" ContentType="application/vnd.openxmlformats-officedocument.presentationml.slideLayout+xml"/>
  <Override PartName="/ppt/slideLayouts/slideLayout41.xml" ContentType="application/vnd.openxmlformats-officedocument.presentationml.slideLayout+xml"/>
  <Override PartName="/ppt/slideLayouts/slideLayout42.xml" ContentType="application/vnd.openxmlformats-officedocument.presentationml.slideLayout+xml"/>
  <Override PartName="/ppt/slideLayouts/slideLayout43.xml" ContentType="application/vnd.openxmlformats-officedocument.presentationml.slideLayout+xml"/>
  <Override PartName="/ppt/theme/theme3.xml" ContentType="application/vnd.openxmlformats-officedocument.theme+xml"/>
  <Override PartName="/ppt/slideLayouts/slideLayout44.xml" ContentType="application/vnd.openxmlformats-officedocument.presentationml.slideLayout+xml"/>
  <Override PartName="/ppt/slideLayouts/slideLayout45.xml" ContentType="application/vnd.openxmlformats-officedocument.presentationml.slideLayout+xml"/>
  <Override PartName="/ppt/slideLayouts/slideLayout46.xml" ContentType="application/vnd.openxmlformats-officedocument.presentationml.slideLayout+xml"/>
  <Override PartName="/ppt/slideLayouts/slideLayout47.xml" ContentType="application/vnd.openxmlformats-officedocument.presentationml.slideLayout+xml"/>
  <Override PartName="/ppt/slideLayouts/slideLayout48.xml" ContentType="application/vnd.openxmlformats-officedocument.presentationml.slideLayout+xml"/>
  <Override PartName="/ppt/slideLayouts/slideLayout49.xml" ContentType="application/vnd.openxmlformats-officedocument.presentationml.slideLayout+xml"/>
  <Override PartName="/ppt/slideLayouts/slideLayout50.xml" ContentType="application/vnd.openxmlformats-officedocument.presentationml.slideLayout+xml"/>
  <Override PartName="/ppt/slideLayouts/slideLayout51.xml" ContentType="application/vnd.openxmlformats-officedocument.presentationml.slideLayout+xml"/>
  <Override PartName="/ppt/slideLayouts/slideLayout52.xml" ContentType="application/vnd.openxmlformats-officedocument.presentationml.slideLayout+xml"/>
  <Override PartName="/ppt/slideLayouts/slideLayout53.xml" ContentType="application/vnd.openxmlformats-officedocument.presentationml.slideLayout+xml"/>
  <Override PartName="/ppt/slideLayouts/slideLayout54.xml" ContentType="application/vnd.openxmlformats-officedocument.presentationml.slideLayout+xml"/>
  <Override PartName="/ppt/slideLayouts/slideLayout55.xml" ContentType="application/vnd.openxmlformats-officedocument.presentationml.slideLayout+xml"/>
  <Override PartName="/ppt/slideLayouts/slideLayout56.xml" ContentType="application/vnd.openxmlformats-officedocument.presentationml.slideLayout+xml"/>
  <Override PartName="/ppt/slideLayouts/slideLayout57.xml" ContentType="application/vnd.openxmlformats-officedocument.presentationml.slideLayout+xml"/>
  <Override PartName="/ppt/slideLayouts/slideLayout58.xml" ContentType="application/vnd.openxmlformats-officedocument.presentationml.slideLayout+xml"/>
  <Override PartName="/ppt/theme/theme4.xml" ContentType="application/vnd.openxmlformats-officedocument.theme+xml"/>
  <Override PartName="/ppt/slideLayouts/slideLayout59.xml" ContentType="application/vnd.openxmlformats-officedocument.presentationml.slideLayout+xml"/>
  <Override PartName="/ppt/slideLayouts/slideLayout60.xml" ContentType="application/vnd.openxmlformats-officedocument.presentationml.slideLayout+xml"/>
  <Override PartName="/ppt/slideLayouts/slideLayout61.xml" ContentType="application/vnd.openxmlformats-officedocument.presentationml.slideLayout+xml"/>
  <Override PartName="/ppt/slideLayouts/slideLayout62.xml" ContentType="application/vnd.openxmlformats-officedocument.presentationml.slideLayout+xml"/>
  <Override PartName="/ppt/theme/theme5.xml" ContentType="application/vnd.openxmlformats-officedocument.theme+xml"/>
  <Override PartName="/ppt/slideLayouts/slideLayout63.xml" ContentType="application/vnd.openxmlformats-officedocument.presentationml.slideLayout+xml"/>
  <Override PartName="/ppt/slideLayouts/slideLayout64.xml" ContentType="application/vnd.openxmlformats-officedocument.presentationml.slideLayout+xml"/>
  <Override PartName="/ppt/slideLayouts/slideLayout65.xml" ContentType="application/vnd.openxmlformats-officedocument.presentationml.slideLayout+xml"/>
  <Override PartName="/ppt/slideLayouts/slideLayout66.xml" ContentType="application/vnd.openxmlformats-officedocument.presentationml.slideLayout+xml"/>
  <Override PartName="/ppt/theme/theme6.xml" ContentType="application/vnd.openxmlformats-officedocument.theme+xml"/>
  <Override PartName="/ppt/theme/theme7.xml" ContentType="application/vnd.openxmlformats-officedocument.theme+xml"/>
  <Override PartName="/ppt/theme/theme8.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embeddings/oleObject1.bin" ContentType="application/vnd.openxmlformats-officedocument.oleObject"/>
  <Override PartName="/ppt/embeddings/oleObject2.bin" ContentType="application/vnd.openxmlformats-officedocument.oleObject"/>
  <Override PartName="/ppt/embeddings/oleObject3.bin" ContentType="application/vnd.openxmlformats-officedocument.oleObject"/>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4" Type="http://schemas.openxmlformats.org/officeDocument/2006/relationships/extended-properties" Target="docProps/app.xml"/><Relationship Id="rId1" Type="http://schemas.openxmlformats.org/officeDocument/2006/relationships/officeDocument" Target="ppt/presentation.xml"/><Relationship Id="rId2" Type="http://schemas.openxmlformats.org/package/2006/relationships/metadata/thumbnail" Target="docProps/thumbnail.jpeg"/></Relationships>
</file>

<file path=ppt/presentation.xml><?xml version="1.0" encoding="utf-8"?>
<p:presentation xmlns:a="http://schemas.openxmlformats.org/drawingml/2006/main" xmlns:r="http://schemas.openxmlformats.org/officeDocument/2006/relationships" xmlns:p="http://schemas.openxmlformats.org/presentationml/2006/main" showSpecialPlsOnTitleSld="0" saveSubsetFonts="1" autoCompressPictures="0">
  <p:sldMasterIdLst>
    <p:sldMasterId id="2147483648" r:id="rId1"/>
    <p:sldMasterId id="2147483662" r:id="rId2"/>
    <p:sldMasterId id="2147483724" r:id="rId3"/>
    <p:sldMasterId id="2147483746" r:id="rId4"/>
    <p:sldMasterId id="2147483763" r:id="rId5"/>
    <p:sldMasterId id="2147483797" r:id="rId6"/>
  </p:sldMasterIdLst>
  <p:notesMasterIdLst>
    <p:notesMasterId r:id="rId33"/>
  </p:notesMasterIdLst>
  <p:handoutMasterIdLst>
    <p:handoutMasterId r:id="rId34"/>
  </p:handoutMasterIdLst>
  <p:sldIdLst>
    <p:sldId id="286" r:id="rId7"/>
    <p:sldId id="300" r:id="rId8"/>
    <p:sldId id="550" r:id="rId9"/>
    <p:sldId id="551" r:id="rId10"/>
    <p:sldId id="561" r:id="rId11"/>
    <p:sldId id="538" r:id="rId12"/>
    <p:sldId id="532" r:id="rId13"/>
    <p:sldId id="533" r:id="rId14"/>
    <p:sldId id="534" r:id="rId15"/>
    <p:sldId id="540" r:id="rId16"/>
    <p:sldId id="433" r:id="rId17"/>
    <p:sldId id="388" r:id="rId18"/>
    <p:sldId id="531" r:id="rId19"/>
    <p:sldId id="537" r:id="rId20"/>
    <p:sldId id="548" r:id="rId21"/>
    <p:sldId id="557" r:id="rId22"/>
    <p:sldId id="558" r:id="rId23"/>
    <p:sldId id="539" r:id="rId24"/>
    <p:sldId id="546" r:id="rId25"/>
    <p:sldId id="547" r:id="rId26"/>
    <p:sldId id="514" r:id="rId27"/>
    <p:sldId id="494" r:id="rId28"/>
    <p:sldId id="495" r:id="rId29"/>
    <p:sldId id="527" r:id="rId30"/>
    <p:sldId id="559" r:id="rId31"/>
    <p:sldId id="560" r:id="rId32"/>
  </p:sldIdLst>
  <p:sldSz cx="9144000" cy="6858000" type="screen4x3"/>
  <p:notesSz cx="6858000" cy="9144000"/>
  <p:defaultTextStyle>
    <a:defPPr>
      <a:defRPr lang="sv-SE"/>
    </a:defPPr>
    <a:lvl1pPr marL="0" algn="l" defTabSz="457115" rtl="0" eaLnBrk="1" latinLnBrk="0" hangingPunct="1">
      <a:defRPr sz="1800" kern="1200">
        <a:solidFill>
          <a:schemeClr val="tx1"/>
        </a:solidFill>
        <a:latin typeface="+mn-lt"/>
        <a:ea typeface="+mn-ea"/>
        <a:cs typeface="+mn-cs"/>
      </a:defRPr>
    </a:lvl1pPr>
    <a:lvl2pPr marL="457115" algn="l" defTabSz="457115" rtl="0" eaLnBrk="1" latinLnBrk="0" hangingPunct="1">
      <a:defRPr sz="1800" kern="1200">
        <a:solidFill>
          <a:schemeClr val="tx1"/>
        </a:solidFill>
        <a:latin typeface="+mn-lt"/>
        <a:ea typeface="+mn-ea"/>
        <a:cs typeface="+mn-cs"/>
      </a:defRPr>
    </a:lvl2pPr>
    <a:lvl3pPr marL="914230" algn="l" defTabSz="457115" rtl="0" eaLnBrk="1" latinLnBrk="0" hangingPunct="1">
      <a:defRPr sz="1800" kern="1200">
        <a:solidFill>
          <a:schemeClr val="tx1"/>
        </a:solidFill>
        <a:latin typeface="+mn-lt"/>
        <a:ea typeface="+mn-ea"/>
        <a:cs typeface="+mn-cs"/>
      </a:defRPr>
    </a:lvl3pPr>
    <a:lvl4pPr marL="1371344" algn="l" defTabSz="457115" rtl="0" eaLnBrk="1" latinLnBrk="0" hangingPunct="1">
      <a:defRPr sz="1800" kern="1200">
        <a:solidFill>
          <a:schemeClr val="tx1"/>
        </a:solidFill>
        <a:latin typeface="+mn-lt"/>
        <a:ea typeface="+mn-ea"/>
        <a:cs typeface="+mn-cs"/>
      </a:defRPr>
    </a:lvl4pPr>
    <a:lvl5pPr marL="1828459" algn="l" defTabSz="457115" rtl="0" eaLnBrk="1" latinLnBrk="0" hangingPunct="1">
      <a:defRPr sz="1800" kern="1200">
        <a:solidFill>
          <a:schemeClr val="tx1"/>
        </a:solidFill>
        <a:latin typeface="+mn-lt"/>
        <a:ea typeface="+mn-ea"/>
        <a:cs typeface="+mn-cs"/>
      </a:defRPr>
    </a:lvl5pPr>
    <a:lvl6pPr marL="2285573" algn="l" defTabSz="457115" rtl="0" eaLnBrk="1" latinLnBrk="0" hangingPunct="1">
      <a:defRPr sz="1800" kern="1200">
        <a:solidFill>
          <a:schemeClr val="tx1"/>
        </a:solidFill>
        <a:latin typeface="+mn-lt"/>
        <a:ea typeface="+mn-ea"/>
        <a:cs typeface="+mn-cs"/>
      </a:defRPr>
    </a:lvl6pPr>
    <a:lvl7pPr marL="2742689" algn="l" defTabSz="457115" rtl="0" eaLnBrk="1" latinLnBrk="0" hangingPunct="1">
      <a:defRPr sz="1800" kern="1200">
        <a:solidFill>
          <a:schemeClr val="tx1"/>
        </a:solidFill>
        <a:latin typeface="+mn-lt"/>
        <a:ea typeface="+mn-ea"/>
        <a:cs typeface="+mn-cs"/>
      </a:defRPr>
    </a:lvl7pPr>
    <a:lvl8pPr marL="3199802" algn="l" defTabSz="457115" rtl="0" eaLnBrk="1" latinLnBrk="0" hangingPunct="1">
      <a:defRPr sz="1800" kern="1200">
        <a:solidFill>
          <a:schemeClr val="tx1"/>
        </a:solidFill>
        <a:latin typeface="+mn-lt"/>
        <a:ea typeface="+mn-ea"/>
        <a:cs typeface="+mn-cs"/>
      </a:defRPr>
    </a:lvl8pPr>
    <a:lvl9pPr marL="3656918" algn="l" defTabSz="457115" rtl="0" eaLnBrk="1" latinLnBrk="0" hangingPunct="1">
      <a:defRPr sz="1800" kern="1200">
        <a:solidFill>
          <a:schemeClr val="tx1"/>
        </a:solidFill>
        <a:latin typeface="+mn-lt"/>
        <a:ea typeface="+mn-ea"/>
        <a:cs typeface="+mn-cs"/>
      </a:defRPr>
    </a:lvl9pPr>
  </p:defaultTextStyle>
</p:presentation>
</file>

<file path=ppt/presProps.xml><?xml version="1.0" encoding="utf-8"?>
<p:presentationPr xmlns:a="http://schemas.openxmlformats.org/drawingml/2006/main" xmlns:r="http://schemas.openxmlformats.org/officeDocument/2006/relationships" xmlns:p="http://schemas.openxmlformats.org/presentationml/2006/main">
  <p:clrMru>
    <a:srgbClr val="0084C0"/>
    <a:srgbClr val="002939"/>
    <a:srgbClr val="004761"/>
    <a:srgbClr val="00E100"/>
    <a:srgbClr val="FF7D00"/>
    <a:srgbClr val="0094CA"/>
  </p:clrMru>
  <p:extLst>
    <p:ext uri="{E76CE94A-603C-4142-B9EB-6D1370010A27}">
      <p14:discardImageEditData xmlns:p14="http://schemas.microsoft.com/office/powerpoint/2010/main" val="0"/>
    </p:ext>
    <p:ext uri="{D31A062A-798A-4329-ABDD-BBA856620510}">
      <p14:defaultImageDpi xmlns:p14="http://schemas.microsoft.com/office/powerpoint/2010/main" val="0"/>
    </p:ext>
  </p:extLst>
</p:presentationPr>
</file>

<file path=ppt/tableStyles.xml><?xml version="1.0" encoding="utf-8"?>
<a:tblStyleLst xmlns:a="http://schemas.openxmlformats.org/drawingml/2006/main" def="{5C22544A-7EE6-4342-B048-85BDC9FD1C3A}">
  <a:tblStyle styleId="{5C22544A-7EE6-4342-B048-85BDC9FD1C3A}" styleName="Medium Style 2 - Accent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lastView="sldThumbnailView">
  <p:normalViewPr>
    <p:restoredLeft sz="15636" autoAdjust="0"/>
    <p:restoredTop sz="99518" autoAdjust="0"/>
  </p:normalViewPr>
  <p:slideViewPr>
    <p:cSldViewPr snapToGrid="0" snapToObjects="1">
      <p:cViewPr>
        <p:scale>
          <a:sx n="100" d="100"/>
          <a:sy n="100" d="100"/>
        </p:scale>
        <p:origin x="-264" y="-96"/>
      </p:cViewPr>
      <p:guideLst>
        <p:guide orient="horz" pos="1232"/>
        <p:guide orient="horz" pos="908"/>
        <p:guide pos="498"/>
      </p:guideLst>
    </p:cSldViewPr>
  </p:slideViewPr>
  <p:outlineViewPr>
    <p:cViewPr>
      <p:scale>
        <a:sx n="33" d="100"/>
        <a:sy n="33" d="100"/>
      </p:scale>
      <p:origin x="0" y="0"/>
    </p:cViewPr>
  </p:outlineViewPr>
  <p:notesTextViewPr>
    <p:cViewPr>
      <p:scale>
        <a:sx n="100" d="100"/>
        <a:sy n="100" d="100"/>
      </p:scale>
      <p:origin x="0" y="0"/>
    </p:cViewPr>
  </p:notesTextViewPr>
  <p:sorterViewPr>
    <p:cViewPr>
      <p:scale>
        <a:sx n="150" d="100"/>
        <a:sy n="150" d="100"/>
      </p:scale>
      <p:origin x="0" y="12856"/>
    </p:cViewPr>
  </p:sorterViewPr>
  <p:gridSpacing cx="72008" cy="72008"/>
</p:viewPr>
</file>

<file path=ppt/_rels/presentation.xml.rels><?xml version="1.0" encoding="UTF-8" standalone="yes"?>
<Relationships xmlns="http://schemas.openxmlformats.org/package/2006/relationships"><Relationship Id="rId20" Type="http://schemas.openxmlformats.org/officeDocument/2006/relationships/slide" Target="slides/slide14.xml"/><Relationship Id="rId21" Type="http://schemas.openxmlformats.org/officeDocument/2006/relationships/slide" Target="slides/slide15.xml"/><Relationship Id="rId22" Type="http://schemas.openxmlformats.org/officeDocument/2006/relationships/slide" Target="slides/slide16.xml"/><Relationship Id="rId23" Type="http://schemas.openxmlformats.org/officeDocument/2006/relationships/slide" Target="slides/slide17.xml"/><Relationship Id="rId24" Type="http://schemas.openxmlformats.org/officeDocument/2006/relationships/slide" Target="slides/slide18.xml"/><Relationship Id="rId25" Type="http://schemas.openxmlformats.org/officeDocument/2006/relationships/slide" Target="slides/slide19.xml"/><Relationship Id="rId26" Type="http://schemas.openxmlformats.org/officeDocument/2006/relationships/slide" Target="slides/slide20.xml"/><Relationship Id="rId27" Type="http://schemas.openxmlformats.org/officeDocument/2006/relationships/slide" Target="slides/slide21.xml"/><Relationship Id="rId28" Type="http://schemas.openxmlformats.org/officeDocument/2006/relationships/slide" Target="slides/slide22.xml"/><Relationship Id="rId29" Type="http://schemas.openxmlformats.org/officeDocument/2006/relationships/slide" Target="slides/slide23.xml"/><Relationship Id="rId1" Type="http://schemas.openxmlformats.org/officeDocument/2006/relationships/slideMaster" Target="slideMasters/slideMaster1.xml"/><Relationship Id="rId2" Type="http://schemas.openxmlformats.org/officeDocument/2006/relationships/slideMaster" Target="slideMasters/slideMaster2.xml"/><Relationship Id="rId3" Type="http://schemas.openxmlformats.org/officeDocument/2006/relationships/slideMaster" Target="slideMasters/slideMaster3.xml"/><Relationship Id="rId4" Type="http://schemas.openxmlformats.org/officeDocument/2006/relationships/slideMaster" Target="slideMasters/slideMaster4.xml"/><Relationship Id="rId5" Type="http://schemas.openxmlformats.org/officeDocument/2006/relationships/slideMaster" Target="slideMasters/slideMaster5.xml"/><Relationship Id="rId30" Type="http://schemas.openxmlformats.org/officeDocument/2006/relationships/slide" Target="slides/slide24.xml"/><Relationship Id="rId31" Type="http://schemas.openxmlformats.org/officeDocument/2006/relationships/slide" Target="slides/slide25.xml"/><Relationship Id="rId32" Type="http://schemas.openxmlformats.org/officeDocument/2006/relationships/slide" Target="slides/slide26.xml"/><Relationship Id="rId9" Type="http://schemas.openxmlformats.org/officeDocument/2006/relationships/slide" Target="slides/slide3.xml"/><Relationship Id="rId6" Type="http://schemas.openxmlformats.org/officeDocument/2006/relationships/slideMaster" Target="slideMasters/slideMaster6.xml"/><Relationship Id="rId7" Type="http://schemas.openxmlformats.org/officeDocument/2006/relationships/slide" Target="slides/slide1.xml"/><Relationship Id="rId8" Type="http://schemas.openxmlformats.org/officeDocument/2006/relationships/slide" Target="slides/slide2.xml"/><Relationship Id="rId33" Type="http://schemas.openxmlformats.org/officeDocument/2006/relationships/notesMaster" Target="notesMasters/notesMaster1.xml"/><Relationship Id="rId34" Type="http://schemas.openxmlformats.org/officeDocument/2006/relationships/handoutMaster" Target="handoutMasters/handoutMaster1.xml"/><Relationship Id="rId35" Type="http://schemas.openxmlformats.org/officeDocument/2006/relationships/printerSettings" Target="printerSettings/printerSettings1.bin"/><Relationship Id="rId36" Type="http://schemas.openxmlformats.org/officeDocument/2006/relationships/presProps" Target="presProps.xml"/><Relationship Id="rId10" Type="http://schemas.openxmlformats.org/officeDocument/2006/relationships/slide" Target="slides/slide4.xml"/><Relationship Id="rId11" Type="http://schemas.openxmlformats.org/officeDocument/2006/relationships/slide" Target="slides/slide5.xml"/><Relationship Id="rId12" Type="http://schemas.openxmlformats.org/officeDocument/2006/relationships/slide" Target="slides/slide6.xml"/><Relationship Id="rId13" Type="http://schemas.openxmlformats.org/officeDocument/2006/relationships/slide" Target="slides/slide7.xml"/><Relationship Id="rId14" Type="http://schemas.openxmlformats.org/officeDocument/2006/relationships/slide" Target="slides/slide8.xml"/><Relationship Id="rId15" Type="http://schemas.openxmlformats.org/officeDocument/2006/relationships/slide" Target="slides/slide9.xml"/><Relationship Id="rId16" Type="http://schemas.openxmlformats.org/officeDocument/2006/relationships/slide" Target="slides/slide10.xml"/><Relationship Id="rId17" Type="http://schemas.openxmlformats.org/officeDocument/2006/relationships/slide" Target="slides/slide11.xml"/><Relationship Id="rId18" Type="http://schemas.openxmlformats.org/officeDocument/2006/relationships/slide" Target="slides/slide12.xml"/><Relationship Id="rId19" Type="http://schemas.openxmlformats.org/officeDocument/2006/relationships/slide" Target="slides/slide13.xml"/><Relationship Id="rId37" Type="http://schemas.openxmlformats.org/officeDocument/2006/relationships/viewProps" Target="viewProps.xml"/><Relationship Id="rId38" Type="http://schemas.openxmlformats.org/officeDocument/2006/relationships/theme" Target="theme/theme1.xml"/><Relationship Id="rId39" Type="http://schemas.openxmlformats.org/officeDocument/2006/relationships/tableStyles" Target="tableStyles.xml"/></Relationships>
</file>

<file path=ppt/drawings/_rels/vmlDrawing1.vml.rels><?xml version="1.0" encoding="UTF-8" standalone="yes"?>
<Relationships xmlns="http://schemas.openxmlformats.org/package/2006/relationships"><Relationship Id="rId1" Type="http://schemas.openxmlformats.org/officeDocument/2006/relationships/image" Target="../media/image9.png"/><Relationship Id="rId2" Type="http://schemas.openxmlformats.org/officeDocument/2006/relationships/image" Target="../media/image10.png"/><Relationship Id="rId3" Type="http://schemas.openxmlformats.org/officeDocument/2006/relationships/image" Target="../media/image11.png"/></Relationships>
</file>

<file path=ppt/handoutMasters/_rels/handoutMaster1.xml.rels><?xml version="1.0" encoding="UTF-8" standalone="yes"?>
<Relationships xmlns="http://schemas.openxmlformats.org/package/2006/relationships"><Relationship Id="rId1" Type="http://schemas.openxmlformats.org/officeDocument/2006/relationships/theme" Target="../theme/theme8.xml"/></Relationships>
</file>

<file path=ppt/handoutMasters/handoutMaster1.xml><?xml version="1.0" encoding="utf-8"?>
<p:handout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Platshållare för sidhuvud 1"/>
          <p:cNvSpPr>
            <a:spLocks noGrp="1"/>
          </p:cNvSpPr>
          <p:nvPr>
            <p:ph type="hdr" sz="quarter"/>
          </p:nvPr>
        </p:nvSpPr>
        <p:spPr>
          <a:xfrm>
            <a:off x="0" y="0"/>
            <a:ext cx="2971800" cy="457200"/>
          </a:xfrm>
          <a:prstGeom prst="rect">
            <a:avLst/>
          </a:prstGeom>
        </p:spPr>
        <p:txBody>
          <a:bodyPr vert="horz" lIns="91440" tIns="45720" rIns="91440" bIns="45720" rtlCol="0"/>
          <a:lstStyle>
            <a:lvl1pPr algn="l">
              <a:defRPr sz="1200"/>
            </a:lvl1pPr>
          </a:lstStyle>
          <a:p>
            <a:endParaRPr lang="sv-SE"/>
          </a:p>
        </p:txBody>
      </p:sp>
      <p:sp>
        <p:nvSpPr>
          <p:cNvPr id="3" name="Platshållare för datum 2"/>
          <p:cNvSpPr>
            <a:spLocks noGrp="1"/>
          </p:cNvSpPr>
          <p:nvPr>
            <p:ph type="dt" sz="quarter" idx="1"/>
          </p:nvPr>
        </p:nvSpPr>
        <p:spPr>
          <a:xfrm>
            <a:off x="3884613" y="0"/>
            <a:ext cx="2971800" cy="457200"/>
          </a:xfrm>
          <a:prstGeom prst="rect">
            <a:avLst/>
          </a:prstGeom>
        </p:spPr>
        <p:txBody>
          <a:bodyPr vert="horz" lIns="91440" tIns="45720" rIns="91440" bIns="45720" rtlCol="0"/>
          <a:lstStyle>
            <a:lvl1pPr algn="r">
              <a:defRPr sz="1200"/>
            </a:lvl1pPr>
          </a:lstStyle>
          <a:p>
            <a:fld id="{E5A3AE58-0CB7-2B49-BC2B-99543F812727}" type="datetimeFigureOut">
              <a:rPr lang="sv-SE" smtClean="0"/>
              <a:t>01/04/14</a:t>
            </a:fld>
            <a:endParaRPr lang="sv-SE"/>
          </a:p>
        </p:txBody>
      </p:sp>
      <p:sp>
        <p:nvSpPr>
          <p:cNvPr id="4" name="Platshållare för sidfot 3"/>
          <p:cNvSpPr>
            <a:spLocks noGrp="1"/>
          </p:cNvSpPr>
          <p:nvPr>
            <p:ph type="ftr" sz="quarter" idx="2"/>
          </p:nvPr>
        </p:nvSpPr>
        <p:spPr>
          <a:xfrm>
            <a:off x="0" y="8685213"/>
            <a:ext cx="2971800" cy="457200"/>
          </a:xfrm>
          <a:prstGeom prst="rect">
            <a:avLst/>
          </a:prstGeom>
        </p:spPr>
        <p:txBody>
          <a:bodyPr vert="horz" lIns="91440" tIns="45720" rIns="91440" bIns="45720" rtlCol="0" anchor="b"/>
          <a:lstStyle>
            <a:lvl1pPr algn="l">
              <a:defRPr sz="1200"/>
            </a:lvl1pPr>
          </a:lstStyle>
          <a:p>
            <a:endParaRPr lang="sv-SE"/>
          </a:p>
        </p:txBody>
      </p:sp>
      <p:sp>
        <p:nvSpPr>
          <p:cNvPr id="5" name="Platshållare för bildnummer 4"/>
          <p:cNvSpPr>
            <a:spLocks noGrp="1"/>
          </p:cNvSpPr>
          <p:nvPr>
            <p:ph type="sldNum" sz="quarter" idx="3"/>
          </p:nvPr>
        </p:nvSpPr>
        <p:spPr>
          <a:xfrm>
            <a:off x="3884613" y="8685213"/>
            <a:ext cx="2971800" cy="457200"/>
          </a:xfrm>
          <a:prstGeom prst="rect">
            <a:avLst/>
          </a:prstGeom>
        </p:spPr>
        <p:txBody>
          <a:bodyPr vert="horz" lIns="91440" tIns="45720" rIns="91440" bIns="45720" rtlCol="0" anchor="b"/>
          <a:lstStyle>
            <a:lvl1pPr algn="r">
              <a:defRPr sz="1200"/>
            </a:lvl1pPr>
          </a:lstStyle>
          <a:p>
            <a:fld id="{1600A657-9475-004C-BDED-BB6C61EC9492}" type="slidenum">
              <a:rPr lang="sv-SE" smtClean="0"/>
              <a:t>‹#›</a:t>
            </a:fld>
            <a:endParaRPr lang="sv-SE"/>
          </a:p>
        </p:txBody>
      </p:sp>
    </p:spTree>
    <p:extLst>
      <p:ext uri="{BB962C8B-B14F-4D97-AF65-F5344CB8AC3E}">
        <p14:creationId xmlns:p14="http://schemas.microsoft.com/office/powerpoint/2010/main" val="4056410452"/>
      </p:ext>
    </p:extLst>
  </p:cSld>
  <p:clrMap bg1="lt1" tx1="dk1" bg2="lt2" tx2="dk2" accent1="accent1" accent2="accent2" accent3="accent3" accent4="accent4" accent5="accent5" accent6="accent6" hlink="hlink" folHlink="folHlink"/>
  <p:hf hdr="0" ftr="0" dt="0"/>
</p:handoutMaster>
</file>

<file path=ppt/notesMasters/_rels/notesMaster1.xml.rels><?xml version="1.0" encoding="UTF-8" standalone="yes"?>
<Relationships xmlns="http://schemas.openxmlformats.org/package/2006/relationships"><Relationship Id="rId1" Type="http://schemas.openxmlformats.org/officeDocument/2006/relationships/theme" Target="../theme/theme7.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Platshållare för sidhuvud 1"/>
          <p:cNvSpPr>
            <a:spLocks noGrp="1"/>
          </p:cNvSpPr>
          <p:nvPr>
            <p:ph type="hdr" sz="quarter"/>
          </p:nvPr>
        </p:nvSpPr>
        <p:spPr>
          <a:xfrm>
            <a:off x="0" y="0"/>
            <a:ext cx="2971800" cy="457200"/>
          </a:xfrm>
          <a:prstGeom prst="rect">
            <a:avLst/>
          </a:prstGeom>
        </p:spPr>
        <p:txBody>
          <a:bodyPr vert="horz" lIns="91440" tIns="45720" rIns="91440" bIns="45720" rtlCol="0"/>
          <a:lstStyle>
            <a:lvl1pPr algn="l">
              <a:defRPr sz="1200"/>
            </a:lvl1pPr>
          </a:lstStyle>
          <a:p>
            <a:endParaRPr lang="sv-SE"/>
          </a:p>
        </p:txBody>
      </p:sp>
      <p:sp>
        <p:nvSpPr>
          <p:cNvPr id="3" name="Platshållare för datum 2"/>
          <p:cNvSpPr>
            <a:spLocks noGrp="1"/>
          </p:cNvSpPr>
          <p:nvPr>
            <p:ph type="dt" idx="1"/>
          </p:nvPr>
        </p:nvSpPr>
        <p:spPr>
          <a:xfrm>
            <a:off x="3884613" y="0"/>
            <a:ext cx="2971800" cy="457200"/>
          </a:xfrm>
          <a:prstGeom prst="rect">
            <a:avLst/>
          </a:prstGeom>
        </p:spPr>
        <p:txBody>
          <a:bodyPr vert="horz" lIns="91440" tIns="45720" rIns="91440" bIns="45720" rtlCol="0"/>
          <a:lstStyle>
            <a:lvl1pPr algn="r">
              <a:defRPr sz="1200"/>
            </a:lvl1pPr>
          </a:lstStyle>
          <a:p>
            <a:fld id="{74441830-0E87-9D46-A15F-C0C0B780FA23}" type="datetimeFigureOut">
              <a:rPr lang="sv-SE" smtClean="0"/>
              <a:t>01/04/14</a:t>
            </a:fld>
            <a:endParaRPr lang="sv-SE"/>
          </a:p>
        </p:txBody>
      </p:sp>
      <p:sp>
        <p:nvSpPr>
          <p:cNvPr id="4" name="Platshållare för bildobjekt 3"/>
          <p:cNvSpPr>
            <a:spLocks noGrp="1" noRot="1" noChangeAspect="1"/>
          </p:cNvSpPr>
          <p:nvPr>
            <p:ph type="sldImg" idx="2"/>
          </p:nvPr>
        </p:nvSpPr>
        <p:spPr>
          <a:xfrm>
            <a:off x="1143000" y="685800"/>
            <a:ext cx="4572000" cy="3429000"/>
          </a:xfrm>
          <a:prstGeom prst="rect">
            <a:avLst/>
          </a:prstGeom>
          <a:noFill/>
          <a:ln w="12700">
            <a:solidFill>
              <a:prstClr val="black"/>
            </a:solidFill>
          </a:ln>
        </p:spPr>
        <p:txBody>
          <a:bodyPr vert="horz" lIns="91440" tIns="45720" rIns="91440" bIns="45720" rtlCol="0" anchor="ctr"/>
          <a:lstStyle/>
          <a:p>
            <a:endParaRPr lang="sv-SE"/>
          </a:p>
        </p:txBody>
      </p:sp>
      <p:sp>
        <p:nvSpPr>
          <p:cNvPr id="5" name="Platshållare för anteckningar 4"/>
          <p:cNvSpPr>
            <a:spLocks noGrp="1"/>
          </p:cNvSpPr>
          <p:nvPr>
            <p:ph type="body" sz="quarter" idx="3"/>
          </p:nvPr>
        </p:nvSpPr>
        <p:spPr>
          <a:xfrm>
            <a:off x="685800" y="4343400"/>
            <a:ext cx="5486400" cy="4114800"/>
          </a:xfrm>
          <a:prstGeom prst="rect">
            <a:avLst/>
          </a:prstGeom>
        </p:spPr>
        <p:txBody>
          <a:bodyPr vert="horz" lIns="91440" tIns="45720" rIns="91440" bIns="45720" rtlCol="0"/>
          <a:lstStyle/>
          <a:p>
            <a:pPr lvl="0"/>
            <a:r>
              <a:rPr lang="sv-SE" smtClean="0"/>
              <a:t>Klicka här för att ändra format på bakgrundstexten</a:t>
            </a:r>
          </a:p>
          <a:p>
            <a:pPr lvl="1"/>
            <a:r>
              <a:rPr lang="sv-SE" smtClean="0"/>
              <a:t>Nivå två</a:t>
            </a:r>
          </a:p>
          <a:p>
            <a:pPr lvl="2"/>
            <a:r>
              <a:rPr lang="sv-SE" smtClean="0"/>
              <a:t>Nivå tre</a:t>
            </a:r>
          </a:p>
          <a:p>
            <a:pPr lvl="3"/>
            <a:r>
              <a:rPr lang="sv-SE" smtClean="0"/>
              <a:t>Nivå fyra</a:t>
            </a:r>
          </a:p>
          <a:p>
            <a:pPr lvl="4"/>
            <a:r>
              <a:rPr lang="sv-SE" smtClean="0"/>
              <a:t>Nivå fem</a:t>
            </a:r>
            <a:endParaRPr lang="sv-SE"/>
          </a:p>
        </p:txBody>
      </p:sp>
      <p:sp>
        <p:nvSpPr>
          <p:cNvPr id="6" name="Platshållare för sidfot 5"/>
          <p:cNvSpPr>
            <a:spLocks noGrp="1"/>
          </p:cNvSpPr>
          <p:nvPr>
            <p:ph type="ftr" sz="quarter" idx="4"/>
          </p:nvPr>
        </p:nvSpPr>
        <p:spPr>
          <a:xfrm>
            <a:off x="0" y="8685213"/>
            <a:ext cx="2971800" cy="457200"/>
          </a:xfrm>
          <a:prstGeom prst="rect">
            <a:avLst/>
          </a:prstGeom>
        </p:spPr>
        <p:txBody>
          <a:bodyPr vert="horz" lIns="91440" tIns="45720" rIns="91440" bIns="45720" rtlCol="0" anchor="b"/>
          <a:lstStyle>
            <a:lvl1pPr algn="l">
              <a:defRPr sz="1200"/>
            </a:lvl1pPr>
          </a:lstStyle>
          <a:p>
            <a:endParaRPr lang="sv-SE"/>
          </a:p>
        </p:txBody>
      </p:sp>
      <p:sp>
        <p:nvSpPr>
          <p:cNvPr id="7" name="Platshållare för bildnummer 6"/>
          <p:cNvSpPr>
            <a:spLocks noGrp="1"/>
          </p:cNvSpPr>
          <p:nvPr>
            <p:ph type="sldNum" sz="quarter" idx="5"/>
          </p:nvPr>
        </p:nvSpPr>
        <p:spPr>
          <a:xfrm>
            <a:off x="3884613" y="8685213"/>
            <a:ext cx="2971800" cy="457200"/>
          </a:xfrm>
          <a:prstGeom prst="rect">
            <a:avLst/>
          </a:prstGeom>
        </p:spPr>
        <p:txBody>
          <a:bodyPr vert="horz" lIns="91440" tIns="45720" rIns="91440" bIns="45720" rtlCol="0" anchor="b"/>
          <a:lstStyle>
            <a:lvl1pPr algn="r">
              <a:defRPr sz="1200"/>
            </a:lvl1pPr>
          </a:lstStyle>
          <a:p>
            <a:fld id="{9DE0035E-6164-C447-BCFF-46EC70F74028}" type="slidenum">
              <a:rPr lang="sv-SE" smtClean="0"/>
              <a:t>‹#›</a:t>
            </a:fld>
            <a:endParaRPr lang="sv-SE"/>
          </a:p>
        </p:txBody>
      </p:sp>
    </p:spTree>
    <p:extLst>
      <p:ext uri="{BB962C8B-B14F-4D97-AF65-F5344CB8AC3E}">
        <p14:creationId xmlns:p14="http://schemas.microsoft.com/office/powerpoint/2010/main" val="829421225"/>
      </p:ext>
    </p:extLst>
  </p:cSld>
  <p:clrMap bg1="lt1" tx1="dk1" bg2="lt2" tx2="dk2" accent1="accent1" accent2="accent2" accent3="accent3" accent4="accent4" accent5="accent5" accent6="accent6" hlink="hlink" folHlink="folHlink"/>
  <p:hf hdr="0" ftr="0" dt="0"/>
  <p:notesStyle>
    <a:lvl1pPr marL="0" algn="l" defTabSz="457115" rtl="0" eaLnBrk="1" latinLnBrk="0" hangingPunct="1">
      <a:defRPr sz="1200" kern="1200">
        <a:solidFill>
          <a:schemeClr val="tx1"/>
        </a:solidFill>
        <a:latin typeface="+mn-lt"/>
        <a:ea typeface="+mn-ea"/>
        <a:cs typeface="+mn-cs"/>
      </a:defRPr>
    </a:lvl1pPr>
    <a:lvl2pPr marL="457115" algn="l" defTabSz="457115" rtl="0" eaLnBrk="1" latinLnBrk="0" hangingPunct="1">
      <a:defRPr sz="1200" kern="1200">
        <a:solidFill>
          <a:schemeClr val="tx1"/>
        </a:solidFill>
        <a:latin typeface="+mn-lt"/>
        <a:ea typeface="+mn-ea"/>
        <a:cs typeface="+mn-cs"/>
      </a:defRPr>
    </a:lvl2pPr>
    <a:lvl3pPr marL="914230" algn="l" defTabSz="457115" rtl="0" eaLnBrk="1" latinLnBrk="0" hangingPunct="1">
      <a:defRPr sz="1200" kern="1200">
        <a:solidFill>
          <a:schemeClr val="tx1"/>
        </a:solidFill>
        <a:latin typeface="+mn-lt"/>
        <a:ea typeface="+mn-ea"/>
        <a:cs typeface="+mn-cs"/>
      </a:defRPr>
    </a:lvl3pPr>
    <a:lvl4pPr marL="1371344" algn="l" defTabSz="457115" rtl="0" eaLnBrk="1" latinLnBrk="0" hangingPunct="1">
      <a:defRPr sz="1200" kern="1200">
        <a:solidFill>
          <a:schemeClr val="tx1"/>
        </a:solidFill>
        <a:latin typeface="+mn-lt"/>
        <a:ea typeface="+mn-ea"/>
        <a:cs typeface="+mn-cs"/>
      </a:defRPr>
    </a:lvl4pPr>
    <a:lvl5pPr marL="1828459" algn="l" defTabSz="457115" rtl="0" eaLnBrk="1" latinLnBrk="0" hangingPunct="1">
      <a:defRPr sz="1200" kern="1200">
        <a:solidFill>
          <a:schemeClr val="tx1"/>
        </a:solidFill>
        <a:latin typeface="+mn-lt"/>
        <a:ea typeface="+mn-ea"/>
        <a:cs typeface="+mn-cs"/>
      </a:defRPr>
    </a:lvl5pPr>
    <a:lvl6pPr marL="2285573" algn="l" defTabSz="457115" rtl="0" eaLnBrk="1" latinLnBrk="0" hangingPunct="1">
      <a:defRPr sz="1200" kern="1200">
        <a:solidFill>
          <a:schemeClr val="tx1"/>
        </a:solidFill>
        <a:latin typeface="+mn-lt"/>
        <a:ea typeface="+mn-ea"/>
        <a:cs typeface="+mn-cs"/>
      </a:defRPr>
    </a:lvl6pPr>
    <a:lvl7pPr marL="2742689" algn="l" defTabSz="457115" rtl="0" eaLnBrk="1" latinLnBrk="0" hangingPunct="1">
      <a:defRPr sz="1200" kern="1200">
        <a:solidFill>
          <a:schemeClr val="tx1"/>
        </a:solidFill>
        <a:latin typeface="+mn-lt"/>
        <a:ea typeface="+mn-ea"/>
        <a:cs typeface="+mn-cs"/>
      </a:defRPr>
    </a:lvl7pPr>
    <a:lvl8pPr marL="3199802" algn="l" defTabSz="457115" rtl="0" eaLnBrk="1" latinLnBrk="0" hangingPunct="1">
      <a:defRPr sz="1200" kern="1200">
        <a:solidFill>
          <a:schemeClr val="tx1"/>
        </a:solidFill>
        <a:latin typeface="+mn-lt"/>
        <a:ea typeface="+mn-ea"/>
        <a:cs typeface="+mn-cs"/>
      </a:defRPr>
    </a:lvl8pPr>
    <a:lvl9pPr marL="3656918" algn="l" defTabSz="457115"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16.xml"/></Relationships>
</file>

<file path=ppt/notesSlides/_rels/notesSlide2.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17.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indent="0" algn="l" defTabSz="914400" rtl="0" eaLnBrk="1" fontAlgn="auto" latinLnBrk="0" hangingPunct="1">
              <a:lnSpc>
                <a:spcPct val="100000"/>
              </a:lnSpc>
              <a:spcBef>
                <a:spcPts val="0"/>
              </a:spcBef>
              <a:spcAft>
                <a:spcPts val="0"/>
              </a:spcAft>
              <a:buClrTx/>
              <a:buSzTx/>
              <a:buFontTx/>
              <a:buNone/>
              <a:tabLst/>
              <a:defRPr/>
            </a:pPr>
            <a:endParaRPr lang="en-GB" dirty="0">
              <a:solidFill>
                <a:schemeClr val="tx1"/>
              </a:solidFill>
            </a:endParaRPr>
          </a:p>
        </p:txBody>
      </p:sp>
      <p:sp>
        <p:nvSpPr>
          <p:cNvPr id="4" name="Slide Number Placeholder 3"/>
          <p:cNvSpPr>
            <a:spLocks noGrp="1"/>
          </p:cNvSpPr>
          <p:nvPr>
            <p:ph type="sldNum" sz="quarter" idx="10"/>
          </p:nvPr>
        </p:nvSpPr>
        <p:spPr/>
        <p:txBody>
          <a:bodyPr/>
          <a:lstStyle/>
          <a:p>
            <a:fld id="{161A53A7-64CD-4D0E-AAE8-1AC9C79D7085}" type="slidenum">
              <a:rPr lang="sv-SE" smtClean="0">
                <a:solidFill>
                  <a:prstClr val="black"/>
                </a:solidFill>
                <a:latin typeface="Calibri"/>
              </a:rPr>
              <a:pPr/>
              <a:t>16</a:t>
            </a:fld>
            <a:endParaRPr lang="sv-SE">
              <a:solidFill>
                <a:prstClr val="black"/>
              </a:solidFill>
              <a:latin typeface="Calibri"/>
            </a:endParaRPr>
          </a:p>
        </p:txBody>
      </p:sp>
    </p:spTree>
    <p:extLst>
      <p:ext uri="{BB962C8B-B14F-4D97-AF65-F5344CB8AC3E}">
        <p14:creationId xmlns:p14="http://schemas.microsoft.com/office/powerpoint/2010/main" val="2812405491"/>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indent="0" algn="l" defTabSz="914400" rtl="0" eaLnBrk="1" fontAlgn="auto" latinLnBrk="0" hangingPunct="1">
              <a:lnSpc>
                <a:spcPct val="100000"/>
              </a:lnSpc>
              <a:spcBef>
                <a:spcPts val="0"/>
              </a:spcBef>
              <a:spcAft>
                <a:spcPts val="0"/>
              </a:spcAft>
              <a:buClrTx/>
              <a:buSzTx/>
              <a:buFontTx/>
              <a:buNone/>
              <a:tabLst/>
              <a:defRPr/>
            </a:pPr>
            <a:endParaRPr lang="en-GB" dirty="0">
              <a:solidFill>
                <a:schemeClr val="tx1"/>
              </a:solidFill>
            </a:endParaRPr>
          </a:p>
        </p:txBody>
      </p:sp>
      <p:sp>
        <p:nvSpPr>
          <p:cNvPr id="4" name="Slide Number Placeholder 3"/>
          <p:cNvSpPr>
            <a:spLocks noGrp="1"/>
          </p:cNvSpPr>
          <p:nvPr>
            <p:ph type="sldNum" sz="quarter" idx="10"/>
          </p:nvPr>
        </p:nvSpPr>
        <p:spPr/>
        <p:txBody>
          <a:bodyPr/>
          <a:lstStyle/>
          <a:p>
            <a:fld id="{161A53A7-64CD-4D0E-AAE8-1AC9C79D7085}" type="slidenum">
              <a:rPr lang="sv-SE" smtClean="0">
                <a:solidFill>
                  <a:prstClr val="black"/>
                </a:solidFill>
                <a:latin typeface="Calibri"/>
              </a:rPr>
              <a:pPr/>
              <a:t>17</a:t>
            </a:fld>
            <a:endParaRPr lang="sv-SE">
              <a:solidFill>
                <a:prstClr val="black"/>
              </a:solidFill>
              <a:latin typeface="Calibri"/>
            </a:endParaRPr>
          </a:p>
        </p:txBody>
      </p:sp>
    </p:spTree>
    <p:extLst>
      <p:ext uri="{BB962C8B-B14F-4D97-AF65-F5344CB8AC3E}">
        <p14:creationId xmlns:p14="http://schemas.microsoft.com/office/powerpoint/2010/main" val="2812405491"/>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5.xml.rels><?xml version="1.0" encoding="UTF-8" standalone="yes"?>
<Relationships xmlns="http://schemas.openxmlformats.org/package/2006/relationships"><Relationship Id="rId1" Type="http://schemas.openxmlformats.org/officeDocument/2006/relationships/slideMaster" Target="../slideMasters/slideMaster1.xml"/><Relationship Id="rId2" Type="http://schemas.openxmlformats.org/officeDocument/2006/relationships/image" Target="../media/image2.png"/></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7.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8.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9.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0.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1.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2.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3.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4.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5.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6.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7.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8.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9.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0.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1.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2.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3.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4.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5.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6.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7.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8.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9.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40.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41.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42.xml.rels><?xml version="1.0" encoding="UTF-8" standalone="yes"?>
<Relationships xmlns="http://schemas.openxmlformats.org/package/2006/relationships"><Relationship Id="rId1" Type="http://schemas.openxmlformats.org/officeDocument/2006/relationships/slideMaster" Target="../slideMasters/slideMaster3.xml"/><Relationship Id="rId2" Type="http://schemas.openxmlformats.org/officeDocument/2006/relationships/image" Target="../media/image2.png"/></Relationships>
</file>

<file path=ppt/slideLayouts/_rels/slideLayout43.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44.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45.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46.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47.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48.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49.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50.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51.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52.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53.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54.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55.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56.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57.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58.xml.rels><?xml version="1.0" encoding="UTF-8" standalone="yes"?>
<Relationships xmlns="http://schemas.openxmlformats.org/package/2006/relationships"><Relationship Id="rId1" Type="http://schemas.openxmlformats.org/officeDocument/2006/relationships/slideMaster" Target="../slideMasters/slideMaster4.xml"/><Relationship Id="rId2" Type="http://schemas.openxmlformats.org/officeDocument/2006/relationships/image" Target="../media/image2.png"/></Relationships>
</file>

<file path=ppt/slideLayouts/_rels/slideLayout59.xml.rels><?xml version="1.0" encoding="UTF-8" standalone="yes"?>
<Relationships xmlns="http://schemas.openxmlformats.org/package/2006/relationships"><Relationship Id="rId1" Type="http://schemas.openxmlformats.org/officeDocument/2006/relationships/slideMaster" Target="../slideMasters/slideMaster5.xml"/><Relationship Id="rId2" Type="http://schemas.openxmlformats.org/officeDocument/2006/relationships/image" Target="../media/image3.png"/></Relationships>
</file>

<file path=ppt/slideLayouts/_rels/slideLayout60.xml.rels><?xml version="1.0" encoding="UTF-8" standalone="yes"?>
<Relationships xmlns="http://schemas.openxmlformats.org/package/2006/relationships"><Relationship Id="rId1" Type="http://schemas.openxmlformats.org/officeDocument/2006/relationships/slideMaster" Target="../slideMasters/slideMaster5.xml"/><Relationship Id="rId2" Type="http://schemas.openxmlformats.org/officeDocument/2006/relationships/image" Target="../media/image3.png"/></Relationships>
</file>

<file path=ppt/slideLayouts/_rels/slideLayout61.xml.rels><?xml version="1.0" encoding="UTF-8" standalone="yes"?>
<Relationships xmlns="http://schemas.openxmlformats.org/package/2006/relationships"><Relationship Id="rId1" Type="http://schemas.openxmlformats.org/officeDocument/2006/relationships/slideMaster" Target="../slideMasters/slideMaster5.xml"/><Relationship Id="rId2" Type="http://schemas.openxmlformats.org/officeDocument/2006/relationships/image" Target="../media/image3.png"/></Relationships>
</file>

<file path=ppt/slideLayouts/_rels/slideLayout62.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63.xml.rels><?xml version="1.0" encoding="UTF-8" standalone="yes"?>
<Relationships xmlns="http://schemas.openxmlformats.org/package/2006/relationships"><Relationship Id="rId1" Type="http://schemas.openxmlformats.org/officeDocument/2006/relationships/slideMaster" Target="../slideMasters/slideMaster6.xml"/><Relationship Id="rId2" Type="http://schemas.openxmlformats.org/officeDocument/2006/relationships/image" Target="../media/image3.png"/></Relationships>
</file>

<file path=ppt/slideLayouts/_rels/slideLayout64.xml.rels><?xml version="1.0" encoding="UTF-8" standalone="yes"?>
<Relationships xmlns="http://schemas.openxmlformats.org/package/2006/relationships"><Relationship Id="rId1" Type="http://schemas.openxmlformats.org/officeDocument/2006/relationships/slideMaster" Target="../slideMasters/slideMaster6.xml"/><Relationship Id="rId2" Type="http://schemas.openxmlformats.org/officeDocument/2006/relationships/image" Target="../media/image3.png"/></Relationships>
</file>

<file path=ppt/slideLayouts/_rels/slideLayout65.xml.rels><?xml version="1.0" encoding="UTF-8" standalone="yes"?>
<Relationships xmlns="http://schemas.openxmlformats.org/package/2006/relationships"><Relationship Id="rId1" Type="http://schemas.openxmlformats.org/officeDocument/2006/relationships/slideMaster" Target="../slideMasters/slideMaster6.xml"/><Relationship Id="rId2" Type="http://schemas.openxmlformats.org/officeDocument/2006/relationships/image" Target="../media/image3.png"/></Relationships>
</file>

<file path=ppt/slideLayouts/_rels/slideLayout66.xml.rels><?xml version="1.0" encoding="UTF-8" standalone="yes"?>
<Relationships xmlns="http://schemas.openxmlformats.org/package/2006/relationships"><Relationship Id="rId1" Type="http://schemas.openxmlformats.org/officeDocument/2006/relationships/slideMaster" Target="../slideMasters/slideMaster6.xml"/></Relationships>
</file>

<file path=ppt/slideLayouts/slideLayout1.xml><?xml version="1.0" encoding="utf-8"?>
<p:sldLayout xmlns:a="http://schemas.openxmlformats.org/drawingml/2006/main" xmlns:r="http://schemas.openxmlformats.org/officeDocument/2006/relationships" xmlns:p="http://schemas.openxmlformats.org/presentationml/2006/main" preserve="1" userDrawn="1">
  <p:cSld name="Rubrikbild bild">
    <p:spTree>
      <p:nvGrpSpPr>
        <p:cNvPr id="1" name=""/>
        <p:cNvGrpSpPr/>
        <p:nvPr/>
      </p:nvGrpSpPr>
      <p:grpSpPr>
        <a:xfrm>
          <a:off x="0" y="0"/>
          <a:ext cx="0" cy="0"/>
          <a:chOff x="0" y="0"/>
          <a:chExt cx="0" cy="0"/>
        </a:xfrm>
      </p:grpSpPr>
      <p:sp>
        <p:nvSpPr>
          <p:cNvPr id="2" name="Rubrik 1"/>
          <p:cNvSpPr>
            <a:spLocks noGrp="1"/>
          </p:cNvSpPr>
          <p:nvPr>
            <p:ph type="title"/>
          </p:nvPr>
        </p:nvSpPr>
        <p:spPr>
          <a:xfrm>
            <a:off x="593512" y="0"/>
            <a:ext cx="5762624" cy="1441451"/>
          </a:xfrm>
        </p:spPr>
        <p:txBody>
          <a:bodyPr/>
          <a:lstStyle/>
          <a:p>
            <a:r>
              <a:rPr lang="sv-SE" smtClean="0"/>
              <a:t>Klicka här för att ändra format</a:t>
            </a:r>
            <a:endParaRPr lang="sv-SE"/>
          </a:p>
        </p:txBody>
      </p:sp>
      <p:cxnSp>
        <p:nvCxnSpPr>
          <p:cNvPr id="3" name="Rak 7"/>
          <p:cNvCxnSpPr/>
          <p:nvPr userDrawn="1"/>
        </p:nvCxnSpPr>
        <p:spPr>
          <a:xfrm>
            <a:off x="-326071" y="1452399"/>
            <a:ext cx="9696394" cy="0"/>
          </a:xfrm>
          <a:prstGeom prst="line">
            <a:avLst/>
          </a:prstGeom>
          <a:ln w="6350">
            <a:solidFill>
              <a:schemeClr val="bg1"/>
            </a:solidFill>
          </a:ln>
          <a:effectLst/>
        </p:spPr>
        <p:style>
          <a:lnRef idx="2">
            <a:schemeClr val="accent1"/>
          </a:lnRef>
          <a:fillRef idx="0">
            <a:schemeClr val="accent1"/>
          </a:fillRef>
          <a:effectRef idx="1">
            <a:schemeClr val="accent1"/>
          </a:effectRef>
          <a:fontRef idx="minor">
            <a:schemeClr val="tx1"/>
          </a:fontRef>
        </p:style>
      </p:cxnSp>
    </p:spTree>
    <p:extLst>
      <p:ext uri="{BB962C8B-B14F-4D97-AF65-F5344CB8AC3E}">
        <p14:creationId xmlns:p14="http://schemas.microsoft.com/office/powerpoint/2010/main" val="2256384361"/>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preserve="1" userDrawn="1">
  <p:cSld name="1_Rubrikbild text">
    <p:bg>
      <p:bgPr>
        <a:solidFill>
          <a:srgbClr val="0094CA"/>
        </a:solidFill>
        <a:effectLst/>
      </p:bgPr>
    </p:bg>
    <p:spTree>
      <p:nvGrpSpPr>
        <p:cNvPr id="1" name=""/>
        <p:cNvGrpSpPr/>
        <p:nvPr/>
      </p:nvGrpSpPr>
      <p:grpSpPr>
        <a:xfrm>
          <a:off x="0" y="0"/>
          <a:ext cx="0" cy="0"/>
          <a:chOff x="0" y="0"/>
          <a:chExt cx="0" cy="0"/>
        </a:xfrm>
      </p:grpSpPr>
      <p:sp>
        <p:nvSpPr>
          <p:cNvPr id="5" name="Underrubrik 2"/>
          <p:cNvSpPr>
            <a:spLocks noGrp="1"/>
          </p:cNvSpPr>
          <p:nvPr>
            <p:ph type="subTitle" idx="1"/>
          </p:nvPr>
        </p:nvSpPr>
        <p:spPr>
          <a:xfrm>
            <a:off x="593515" y="1955803"/>
            <a:ext cx="4766944" cy="3780620"/>
          </a:xfrm>
        </p:spPr>
        <p:txBody>
          <a:bodyPr lIns="0" tIns="0" rIns="0" bIns="0">
            <a:noAutofit/>
          </a:bodyPr>
          <a:lstStyle>
            <a:lvl1pPr marL="342837" indent="-342837" algn="l">
              <a:lnSpc>
                <a:spcPct val="90000"/>
              </a:lnSpc>
              <a:buFont typeface="Arial"/>
              <a:buChar char="•"/>
              <a:defRPr sz="2400">
                <a:solidFill>
                  <a:schemeClr val="bg1"/>
                </a:solidFill>
              </a:defRPr>
            </a:lvl1pPr>
            <a:lvl2pPr marL="457115" indent="0" algn="ctr">
              <a:buNone/>
              <a:defRPr>
                <a:solidFill>
                  <a:schemeClr val="tx1">
                    <a:tint val="75000"/>
                  </a:schemeClr>
                </a:solidFill>
              </a:defRPr>
            </a:lvl2pPr>
            <a:lvl3pPr marL="914230" indent="0" algn="ctr">
              <a:buNone/>
              <a:defRPr>
                <a:solidFill>
                  <a:schemeClr val="tx1">
                    <a:tint val="75000"/>
                  </a:schemeClr>
                </a:solidFill>
              </a:defRPr>
            </a:lvl3pPr>
            <a:lvl4pPr marL="1371344" indent="0" algn="ctr">
              <a:buNone/>
              <a:defRPr>
                <a:solidFill>
                  <a:schemeClr val="tx1">
                    <a:tint val="75000"/>
                  </a:schemeClr>
                </a:solidFill>
              </a:defRPr>
            </a:lvl4pPr>
            <a:lvl5pPr marL="1828459" indent="0" algn="ctr">
              <a:buNone/>
              <a:defRPr>
                <a:solidFill>
                  <a:schemeClr val="tx1">
                    <a:tint val="75000"/>
                  </a:schemeClr>
                </a:solidFill>
              </a:defRPr>
            </a:lvl5pPr>
            <a:lvl6pPr marL="2285573" indent="0" algn="ctr">
              <a:buNone/>
              <a:defRPr>
                <a:solidFill>
                  <a:schemeClr val="tx1">
                    <a:tint val="75000"/>
                  </a:schemeClr>
                </a:solidFill>
              </a:defRPr>
            </a:lvl6pPr>
            <a:lvl7pPr marL="2742689" indent="0" algn="ctr">
              <a:buNone/>
              <a:defRPr>
                <a:solidFill>
                  <a:schemeClr val="tx1">
                    <a:tint val="75000"/>
                  </a:schemeClr>
                </a:solidFill>
              </a:defRPr>
            </a:lvl7pPr>
            <a:lvl8pPr marL="3199802" indent="0" algn="ctr">
              <a:buNone/>
              <a:defRPr>
                <a:solidFill>
                  <a:schemeClr val="tx1">
                    <a:tint val="75000"/>
                  </a:schemeClr>
                </a:solidFill>
              </a:defRPr>
            </a:lvl8pPr>
            <a:lvl9pPr marL="3656918" indent="0" algn="ctr">
              <a:buNone/>
              <a:defRPr>
                <a:solidFill>
                  <a:schemeClr val="tx1">
                    <a:tint val="75000"/>
                  </a:schemeClr>
                </a:solidFill>
              </a:defRPr>
            </a:lvl9pPr>
          </a:lstStyle>
          <a:p>
            <a:r>
              <a:rPr lang="sv-SE" dirty="0" smtClean="0"/>
              <a:t>Klicka här för att ändra format på underrubrik i bakgrunden</a:t>
            </a:r>
            <a:endParaRPr lang="sv-SE" dirty="0"/>
          </a:p>
        </p:txBody>
      </p:sp>
      <p:sp>
        <p:nvSpPr>
          <p:cNvPr id="2" name="Rubrik 1"/>
          <p:cNvSpPr>
            <a:spLocks noGrp="1"/>
          </p:cNvSpPr>
          <p:nvPr>
            <p:ph type="title"/>
          </p:nvPr>
        </p:nvSpPr>
        <p:spPr>
          <a:xfrm>
            <a:off x="593512" y="0"/>
            <a:ext cx="5762624" cy="1441451"/>
          </a:xfrm>
        </p:spPr>
        <p:txBody>
          <a:bodyPr/>
          <a:lstStyle/>
          <a:p>
            <a:r>
              <a:rPr lang="sv-SE" smtClean="0"/>
              <a:t>Klicka här för att ändra format</a:t>
            </a:r>
            <a:endParaRPr lang="sv-SE"/>
          </a:p>
        </p:txBody>
      </p:sp>
      <p:sp>
        <p:nvSpPr>
          <p:cNvPr id="6" name="Rektangel med rundade hörn 5"/>
          <p:cNvSpPr/>
          <p:nvPr userDrawn="1"/>
        </p:nvSpPr>
        <p:spPr>
          <a:xfrm>
            <a:off x="6205858" y="1955803"/>
            <a:ext cx="2479040" cy="2479040"/>
          </a:xfrm>
          <a:prstGeom prst="roundRect">
            <a:avLst/>
          </a:prstGeom>
          <a:noFill/>
          <a:ln>
            <a:solidFill>
              <a:schemeClr val="bg1"/>
            </a:solidFill>
          </a:ln>
          <a:effectLst/>
        </p:spPr>
        <p:style>
          <a:lnRef idx="1">
            <a:schemeClr val="accent1"/>
          </a:lnRef>
          <a:fillRef idx="3">
            <a:schemeClr val="accent1"/>
          </a:fillRef>
          <a:effectRef idx="2">
            <a:schemeClr val="accent1"/>
          </a:effectRef>
          <a:fontRef idx="minor">
            <a:schemeClr val="lt1"/>
          </a:fontRef>
        </p:style>
        <p:txBody>
          <a:bodyPr lIns="91423" tIns="45712" rIns="91423" bIns="45712" rtlCol="0" anchor="ctr"/>
          <a:lstStyle/>
          <a:p>
            <a:pPr algn="ctr"/>
            <a:endParaRPr lang="sv-SE"/>
          </a:p>
        </p:txBody>
      </p:sp>
      <p:cxnSp>
        <p:nvCxnSpPr>
          <p:cNvPr id="7" name="Rak 5"/>
          <p:cNvCxnSpPr/>
          <p:nvPr userDrawn="1"/>
        </p:nvCxnSpPr>
        <p:spPr>
          <a:xfrm>
            <a:off x="-326071" y="1452399"/>
            <a:ext cx="9696394" cy="0"/>
          </a:xfrm>
          <a:prstGeom prst="line">
            <a:avLst/>
          </a:prstGeom>
          <a:ln w="6350">
            <a:solidFill>
              <a:schemeClr val="bg1"/>
            </a:solidFill>
          </a:ln>
          <a:effectLst/>
        </p:spPr>
        <p:style>
          <a:lnRef idx="2">
            <a:schemeClr val="accent1"/>
          </a:lnRef>
          <a:fillRef idx="0">
            <a:schemeClr val="accent1"/>
          </a:fillRef>
          <a:effectRef idx="1">
            <a:schemeClr val="accent1"/>
          </a:effectRef>
          <a:fontRef idx="minor">
            <a:schemeClr val="tx1"/>
          </a:fontRef>
        </p:style>
      </p:cxnSp>
    </p:spTree>
    <p:extLst>
      <p:ext uri="{BB962C8B-B14F-4D97-AF65-F5344CB8AC3E}">
        <p14:creationId xmlns:p14="http://schemas.microsoft.com/office/powerpoint/2010/main" val="3901137292"/>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preserve="1" userDrawn="1">
  <p:cSld name="2_Rubrikbild text">
    <p:bg>
      <p:bgPr>
        <a:solidFill>
          <a:srgbClr val="0094CA"/>
        </a:solidFill>
        <a:effectLst/>
      </p:bgPr>
    </p:bg>
    <p:spTree>
      <p:nvGrpSpPr>
        <p:cNvPr id="1" name=""/>
        <p:cNvGrpSpPr/>
        <p:nvPr/>
      </p:nvGrpSpPr>
      <p:grpSpPr>
        <a:xfrm>
          <a:off x="0" y="0"/>
          <a:ext cx="0" cy="0"/>
          <a:chOff x="0" y="0"/>
          <a:chExt cx="0" cy="0"/>
        </a:xfrm>
      </p:grpSpPr>
      <p:sp>
        <p:nvSpPr>
          <p:cNvPr id="5" name="Underrubrik 2"/>
          <p:cNvSpPr>
            <a:spLocks noGrp="1"/>
          </p:cNvSpPr>
          <p:nvPr>
            <p:ph type="subTitle" idx="1" hasCustomPrompt="1"/>
          </p:nvPr>
        </p:nvSpPr>
        <p:spPr>
          <a:xfrm>
            <a:off x="593515" y="1955803"/>
            <a:ext cx="4766944" cy="3780620"/>
          </a:xfrm>
        </p:spPr>
        <p:txBody>
          <a:bodyPr lIns="0" tIns="0" rIns="0" bIns="0">
            <a:noAutofit/>
          </a:bodyPr>
          <a:lstStyle>
            <a:lvl1pPr marL="396826" marR="0" indent="-342837" algn="l" defTabSz="457115" rtl="0" eaLnBrk="1" fontAlgn="auto" latinLnBrk="0" hangingPunct="1">
              <a:lnSpc>
                <a:spcPct val="100000"/>
              </a:lnSpc>
              <a:spcBef>
                <a:spcPts val="1200"/>
              </a:spcBef>
              <a:spcAft>
                <a:spcPts val="600"/>
              </a:spcAft>
              <a:buClrTx/>
              <a:buSzTx/>
              <a:buFont typeface="Arial"/>
              <a:buChar char="•"/>
              <a:tabLst/>
              <a:defRPr sz="2400" b="0">
                <a:solidFill>
                  <a:schemeClr val="bg1"/>
                </a:solidFill>
              </a:defRPr>
            </a:lvl1pPr>
            <a:lvl2pPr marL="647879" marR="0" indent="-233957" algn="l" defTabSz="457115" rtl="0" eaLnBrk="1" fontAlgn="auto" latinLnBrk="0" hangingPunct="1">
              <a:lnSpc>
                <a:spcPct val="100000"/>
              </a:lnSpc>
              <a:spcBef>
                <a:spcPts val="200"/>
              </a:spcBef>
              <a:spcAft>
                <a:spcPts val="200"/>
              </a:spcAft>
              <a:buClrTx/>
              <a:buSzPct val="75000"/>
              <a:buFont typeface="Lucida Grande"/>
              <a:buChar char="-"/>
              <a:tabLst/>
              <a:defRPr sz="1800" baseline="0">
                <a:solidFill>
                  <a:srgbClr val="FFFFFF"/>
                </a:solidFill>
              </a:defRPr>
            </a:lvl2pPr>
            <a:lvl3pPr marL="914230" indent="0" algn="ctr">
              <a:buNone/>
              <a:defRPr>
                <a:solidFill>
                  <a:schemeClr val="tx1">
                    <a:tint val="75000"/>
                  </a:schemeClr>
                </a:solidFill>
              </a:defRPr>
            </a:lvl3pPr>
            <a:lvl4pPr marL="1371344" indent="0" algn="ctr">
              <a:buNone/>
              <a:defRPr>
                <a:solidFill>
                  <a:schemeClr val="tx1">
                    <a:tint val="75000"/>
                  </a:schemeClr>
                </a:solidFill>
              </a:defRPr>
            </a:lvl4pPr>
            <a:lvl5pPr marL="1828459" indent="0" algn="ctr">
              <a:buNone/>
              <a:defRPr>
                <a:solidFill>
                  <a:schemeClr val="tx1">
                    <a:tint val="75000"/>
                  </a:schemeClr>
                </a:solidFill>
              </a:defRPr>
            </a:lvl5pPr>
            <a:lvl6pPr marL="2285573" indent="0" algn="ctr">
              <a:buNone/>
              <a:defRPr>
                <a:solidFill>
                  <a:schemeClr val="tx1">
                    <a:tint val="75000"/>
                  </a:schemeClr>
                </a:solidFill>
              </a:defRPr>
            </a:lvl6pPr>
            <a:lvl7pPr marL="2742689" indent="0" algn="ctr">
              <a:buNone/>
              <a:defRPr>
                <a:solidFill>
                  <a:schemeClr val="tx1">
                    <a:tint val="75000"/>
                  </a:schemeClr>
                </a:solidFill>
              </a:defRPr>
            </a:lvl7pPr>
            <a:lvl8pPr marL="3199802" indent="0" algn="ctr">
              <a:buNone/>
              <a:defRPr>
                <a:solidFill>
                  <a:schemeClr val="tx1">
                    <a:tint val="75000"/>
                  </a:schemeClr>
                </a:solidFill>
              </a:defRPr>
            </a:lvl8pPr>
            <a:lvl9pPr marL="3656918" indent="0" algn="ctr">
              <a:buNone/>
              <a:defRPr>
                <a:solidFill>
                  <a:schemeClr val="tx1">
                    <a:tint val="75000"/>
                  </a:schemeClr>
                </a:solidFill>
              </a:defRPr>
            </a:lvl9pPr>
          </a:lstStyle>
          <a:p>
            <a:r>
              <a:rPr lang="sv-SE" dirty="0" smtClean="0"/>
              <a:t>Klicka här för att ändra format på underrubrik i bakgrunden</a:t>
            </a:r>
          </a:p>
          <a:p>
            <a:pPr lvl="1"/>
            <a:r>
              <a:rPr lang="sv-SE" dirty="0" smtClean="0"/>
              <a:t>Test sub bullet</a:t>
            </a:r>
          </a:p>
        </p:txBody>
      </p:sp>
      <p:sp>
        <p:nvSpPr>
          <p:cNvPr id="2" name="Rubrik 1"/>
          <p:cNvSpPr>
            <a:spLocks noGrp="1"/>
          </p:cNvSpPr>
          <p:nvPr>
            <p:ph type="title" hasCustomPrompt="1"/>
          </p:nvPr>
        </p:nvSpPr>
        <p:spPr>
          <a:xfrm>
            <a:off x="593512" y="0"/>
            <a:ext cx="5762624" cy="1441451"/>
          </a:xfrm>
        </p:spPr>
        <p:txBody>
          <a:bodyPr/>
          <a:lstStyle>
            <a:lvl1pPr>
              <a:defRPr baseline="0"/>
            </a:lvl1pPr>
          </a:lstStyle>
          <a:p>
            <a:r>
              <a:rPr lang="sv-SE" smtClean="0"/>
              <a:t>Blue bullet page</a:t>
            </a:r>
            <a:endParaRPr lang="sv-SE"/>
          </a:p>
        </p:txBody>
      </p:sp>
      <p:cxnSp>
        <p:nvCxnSpPr>
          <p:cNvPr id="4" name="Rak 5"/>
          <p:cNvCxnSpPr/>
          <p:nvPr userDrawn="1"/>
        </p:nvCxnSpPr>
        <p:spPr>
          <a:xfrm>
            <a:off x="-326071" y="1452399"/>
            <a:ext cx="9696394" cy="0"/>
          </a:xfrm>
          <a:prstGeom prst="line">
            <a:avLst/>
          </a:prstGeom>
          <a:ln w="6350">
            <a:solidFill>
              <a:schemeClr val="bg1"/>
            </a:solidFill>
          </a:ln>
          <a:effectLst/>
        </p:spPr>
        <p:style>
          <a:lnRef idx="2">
            <a:schemeClr val="accent1"/>
          </a:lnRef>
          <a:fillRef idx="0">
            <a:schemeClr val="accent1"/>
          </a:fillRef>
          <a:effectRef idx="1">
            <a:schemeClr val="accent1"/>
          </a:effectRef>
          <a:fontRef idx="minor">
            <a:schemeClr val="tx1"/>
          </a:fontRef>
        </p:style>
      </p:cxnSp>
    </p:spTree>
    <p:extLst>
      <p:ext uri="{BB962C8B-B14F-4D97-AF65-F5344CB8AC3E}">
        <p14:creationId xmlns:p14="http://schemas.microsoft.com/office/powerpoint/2010/main" val="2722186479"/>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preserve="1" userDrawn="1">
  <p:cSld name="3_Rubrikbild text">
    <p:bg>
      <p:bgRef idx="1001">
        <a:schemeClr val="bg1"/>
      </p:bgRef>
    </p:bg>
    <p:spTree>
      <p:nvGrpSpPr>
        <p:cNvPr id="1" name=""/>
        <p:cNvGrpSpPr/>
        <p:nvPr/>
      </p:nvGrpSpPr>
      <p:grpSpPr>
        <a:xfrm>
          <a:off x="0" y="0"/>
          <a:ext cx="0" cy="0"/>
          <a:chOff x="0" y="0"/>
          <a:chExt cx="0" cy="0"/>
        </a:xfrm>
      </p:grpSpPr>
      <p:sp>
        <p:nvSpPr>
          <p:cNvPr id="5" name="Underrubrik 2"/>
          <p:cNvSpPr>
            <a:spLocks noGrp="1"/>
          </p:cNvSpPr>
          <p:nvPr>
            <p:ph type="subTitle" idx="1" hasCustomPrompt="1"/>
          </p:nvPr>
        </p:nvSpPr>
        <p:spPr>
          <a:xfrm>
            <a:off x="593515" y="1955803"/>
            <a:ext cx="4766944" cy="3780620"/>
          </a:xfrm>
        </p:spPr>
        <p:txBody>
          <a:bodyPr lIns="0" tIns="0" rIns="0" bIns="0">
            <a:noAutofit/>
          </a:bodyPr>
          <a:lstStyle>
            <a:lvl1pPr marL="396826" marR="0" indent="-342837" algn="l" defTabSz="457115" rtl="0" eaLnBrk="1" fontAlgn="auto" latinLnBrk="0" hangingPunct="1">
              <a:lnSpc>
                <a:spcPct val="100000"/>
              </a:lnSpc>
              <a:spcBef>
                <a:spcPts val="1200"/>
              </a:spcBef>
              <a:spcAft>
                <a:spcPts val="600"/>
              </a:spcAft>
              <a:buClrTx/>
              <a:buSzTx/>
              <a:buFont typeface="Arial"/>
              <a:buChar char="•"/>
              <a:tabLst/>
              <a:defRPr sz="2400" b="0">
                <a:solidFill>
                  <a:srgbClr val="0094CA"/>
                </a:solidFill>
              </a:defRPr>
            </a:lvl1pPr>
            <a:lvl2pPr marL="647879" marR="0" indent="-233957" algn="l" defTabSz="457115" rtl="0" eaLnBrk="1" fontAlgn="auto" latinLnBrk="0" hangingPunct="1">
              <a:lnSpc>
                <a:spcPct val="100000"/>
              </a:lnSpc>
              <a:spcBef>
                <a:spcPts val="200"/>
              </a:spcBef>
              <a:spcAft>
                <a:spcPts val="200"/>
              </a:spcAft>
              <a:buClrTx/>
              <a:buSzPct val="75000"/>
              <a:buFont typeface="Lucida Grande"/>
              <a:buChar char="-"/>
              <a:tabLst/>
              <a:defRPr sz="1800" baseline="0">
                <a:solidFill>
                  <a:srgbClr val="0094CA"/>
                </a:solidFill>
              </a:defRPr>
            </a:lvl2pPr>
            <a:lvl3pPr marL="914230" indent="0" algn="ctr">
              <a:buNone/>
              <a:defRPr>
                <a:solidFill>
                  <a:schemeClr val="tx1">
                    <a:tint val="75000"/>
                  </a:schemeClr>
                </a:solidFill>
              </a:defRPr>
            </a:lvl3pPr>
            <a:lvl4pPr marL="1371344" indent="0" algn="ctr">
              <a:buNone/>
              <a:defRPr>
                <a:solidFill>
                  <a:schemeClr val="tx1">
                    <a:tint val="75000"/>
                  </a:schemeClr>
                </a:solidFill>
              </a:defRPr>
            </a:lvl4pPr>
            <a:lvl5pPr marL="1828459" indent="0" algn="ctr">
              <a:buNone/>
              <a:defRPr>
                <a:solidFill>
                  <a:schemeClr val="tx1">
                    <a:tint val="75000"/>
                  </a:schemeClr>
                </a:solidFill>
              </a:defRPr>
            </a:lvl5pPr>
            <a:lvl6pPr marL="2285573" indent="0" algn="ctr">
              <a:buNone/>
              <a:defRPr>
                <a:solidFill>
                  <a:schemeClr val="tx1">
                    <a:tint val="75000"/>
                  </a:schemeClr>
                </a:solidFill>
              </a:defRPr>
            </a:lvl6pPr>
            <a:lvl7pPr marL="2742689" indent="0" algn="ctr">
              <a:buNone/>
              <a:defRPr>
                <a:solidFill>
                  <a:schemeClr val="tx1">
                    <a:tint val="75000"/>
                  </a:schemeClr>
                </a:solidFill>
              </a:defRPr>
            </a:lvl7pPr>
            <a:lvl8pPr marL="3199802" indent="0" algn="ctr">
              <a:buNone/>
              <a:defRPr>
                <a:solidFill>
                  <a:schemeClr val="tx1">
                    <a:tint val="75000"/>
                  </a:schemeClr>
                </a:solidFill>
              </a:defRPr>
            </a:lvl8pPr>
            <a:lvl9pPr marL="3656918" indent="0" algn="ctr">
              <a:buNone/>
              <a:defRPr>
                <a:solidFill>
                  <a:schemeClr val="tx1">
                    <a:tint val="75000"/>
                  </a:schemeClr>
                </a:solidFill>
              </a:defRPr>
            </a:lvl9pPr>
          </a:lstStyle>
          <a:p>
            <a:r>
              <a:rPr lang="sv-SE" dirty="0" smtClean="0"/>
              <a:t>Klicka här för att ändra format på underrubrik i bakgrunden</a:t>
            </a:r>
          </a:p>
          <a:p>
            <a:pPr lvl="1"/>
            <a:r>
              <a:rPr lang="sv-SE" dirty="0" smtClean="0"/>
              <a:t>Test sub bullet</a:t>
            </a:r>
          </a:p>
        </p:txBody>
      </p:sp>
      <p:sp>
        <p:nvSpPr>
          <p:cNvPr id="2" name="Rubrik 1"/>
          <p:cNvSpPr>
            <a:spLocks noGrp="1"/>
          </p:cNvSpPr>
          <p:nvPr>
            <p:ph type="title" hasCustomPrompt="1"/>
          </p:nvPr>
        </p:nvSpPr>
        <p:spPr>
          <a:xfrm>
            <a:off x="593512" y="0"/>
            <a:ext cx="5762624" cy="1441451"/>
          </a:xfrm>
        </p:spPr>
        <p:txBody>
          <a:bodyPr/>
          <a:lstStyle>
            <a:lvl1pPr>
              <a:defRPr baseline="0"/>
            </a:lvl1pPr>
          </a:lstStyle>
          <a:p>
            <a:r>
              <a:rPr lang="sv-SE" smtClean="0"/>
              <a:t>White bullet page</a:t>
            </a:r>
            <a:endParaRPr lang="sv-SE"/>
          </a:p>
        </p:txBody>
      </p:sp>
      <p:cxnSp>
        <p:nvCxnSpPr>
          <p:cNvPr id="4" name="Rak 5"/>
          <p:cNvCxnSpPr/>
          <p:nvPr userDrawn="1"/>
        </p:nvCxnSpPr>
        <p:spPr>
          <a:xfrm>
            <a:off x="-326071" y="1452399"/>
            <a:ext cx="9696394" cy="0"/>
          </a:xfrm>
          <a:prstGeom prst="line">
            <a:avLst/>
          </a:prstGeom>
          <a:ln w="6350">
            <a:solidFill>
              <a:schemeClr val="bg1"/>
            </a:solidFill>
          </a:ln>
          <a:effectLst/>
        </p:spPr>
        <p:style>
          <a:lnRef idx="2">
            <a:schemeClr val="accent1"/>
          </a:lnRef>
          <a:fillRef idx="0">
            <a:schemeClr val="accent1"/>
          </a:fillRef>
          <a:effectRef idx="1">
            <a:schemeClr val="accent1"/>
          </a:effectRef>
          <a:fontRef idx="minor">
            <a:schemeClr val="tx1"/>
          </a:fontRef>
        </p:style>
      </p:cxnSp>
    </p:spTree>
    <p:extLst>
      <p:ext uri="{BB962C8B-B14F-4D97-AF65-F5344CB8AC3E}">
        <p14:creationId xmlns:p14="http://schemas.microsoft.com/office/powerpoint/2010/main" val="2384895428"/>
      </p:ext>
    </p:extLst>
  </p:cSld>
  <p:clrMapOvr>
    <a:overrideClrMapping bg1="lt1" tx1="dk1" bg2="lt2" tx2="dk2" accent1="accent1" accent2="accent2" accent3="accent3" accent4="accent4" accent5="accent5" accent6="accent6" hlink="hlink" folHlink="folHlink"/>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obj" preserve="1">
  <p:cSld name="Rubrik och innehåll">
    <p:spTree>
      <p:nvGrpSpPr>
        <p:cNvPr id="1" name=""/>
        <p:cNvGrpSpPr/>
        <p:nvPr/>
      </p:nvGrpSpPr>
      <p:grpSpPr>
        <a:xfrm>
          <a:off x="0" y="0"/>
          <a:ext cx="0" cy="0"/>
          <a:chOff x="0" y="0"/>
          <a:chExt cx="0" cy="0"/>
        </a:xfrm>
      </p:grpSpPr>
      <p:sp>
        <p:nvSpPr>
          <p:cNvPr id="2" name="Rubrik 1"/>
          <p:cNvSpPr>
            <a:spLocks noGrp="1"/>
          </p:cNvSpPr>
          <p:nvPr>
            <p:ph type="title"/>
          </p:nvPr>
        </p:nvSpPr>
        <p:spPr>
          <a:xfrm>
            <a:off x="578913" y="3"/>
            <a:ext cx="6067426" cy="1441531"/>
          </a:xfrm>
          <a:prstGeom prst="rect">
            <a:avLst/>
          </a:prstGeom>
        </p:spPr>
        <p:txBody>
          <a:bodyPr/>
          <a:lstStyle/>
          <a:p>
            <a:r>
              <a:rPr lang="sv-SE" smtClean="0"/>
              <a:t>Klicka här för att ändra format</a:t>
            </a:r>
            <a:endParaRPr lang="sv-SE"/>
          </a:p>
        </p:txBody>
      </p:sp>
      <p:sp>
        <p:nvSpPr>
          <p:cNvPr id="3" name="Platshållare för innehåll 2"/>
          <p:cNvSpPr>
            <a:spLocks noGrp="1"/>
          </p:cNvSpPr>
          <p:nvPr>
            <p:ph idx="1"/>
          </p:nvPr>
        </p:nvSpPr>
        <p:spPr>
          <a:xfrm>
            <a:off x="569995" y="1964946"/>
            <a:ext cx="6536399" cy="4038981"/>
          </a:xfrm>
        </p:spPr>
        <p:txBody>
          <a:bodyPr/>
          <a:lstStyle>
            <a:lvl1pPr marL="0" indent="0">
              <a:buNone/>
              <a:defRPr/>
            </a:lvl1pPr>
            <a:lvl2pPr marL="457115" indent="0">
              <a:buNone/>
              <a:defRPr/>
            </a:lvl2pPr>
            <a:lvl3pPr marL="914230" indent="0">
              <a:buNone/>
              <a:defRPr/>
            </a:lvl3pPr>
            <a:lvl4pPr marL="1371344" indent="0">
              <a:buNone/>
              <a:defRPr/>
            </a:lvl4pPr>
            <a:lvl5pPr marL="1828459" indent="0">
              <a:buNone/>
              <a:defRPr/>
            </a:lvl5pPr>
          </a:lstStyle>
          <a:p>
            <a:pPr lvl="0"/>
            <a:r>
              <a:rPr lang="sv-SE" smtClean="0"/>
              <a:t>Klicka här för att ändra format på bakgrundstexten</a:t>
            </a:r>
          </a:p>
          <a:p>
            <a:pPr lvl="1"/>
            <a:r>
              <a:rPr lang="sv-SE" smtClean="0"/>
              <a:t>Nivå två</a:t>
            </a:r>
          </a:p>
          <a:p>
            <a:pPr lvl="2"/>
            <a:r>
              <a:rPr lang="sv-SE" smtClean="0"/>
              <a:t>Nivå tre</a:t>
            </a:r>
          </a:p>
          <a:p>
            <a:pPr lvl="3"/>
            <a:r>
              <a:rPr lang="sv-SE" smtClean="0"/>
              <a:t>Nivå fyra</a:t>
            </a:r>
          </a:p>
          <a:p>
            <a:pPr lvl="4"/>
            <a:r>
              <a:rPr lang="sv-SE" smtClean="0"/>
              <a:t>Nivå fem</a:t>
            </a:r>
            <a:endParaRPr lang="sv-SE"/>
          </a:p>
        </p:txBody>
      </p:sp>
      <p:sp>
        <p:nvSpPr>
          <p:cNvPr id="4" name="Platshållare för datum 3"/>
          <p:cNvSpPr>
            <a:spLocks noGrp="1"/>
          </p:cNvSpPr>
          <p:nvPr>
            <p:ph type="dt" sz="half" idx="10"/>
          </p:nvPr>
        </p:nvSpPr>
        <p:spPr/>
        <p:txBody>
          <a:bodyPr/>
          <a:lstStyle/>
          <a:p>
            <a:fld id="{E9CC0C22-9EDB-E14B-9D1D-02359A0D0385}" type="datetime1">
              <a:rPr lang="en-US" smtClean="0"/>
              <a:t>01/04/14</a:t>
            </a:fld>
            <a:endParaRPr lang="sv-SE"/>
          </a:p>
        </p:txBody>
      </p:sp>
      <p:sp>
        <p:nvSpPr>
          <p:cNvPr id="5" name="Platshållare för sidfot 4"/>
          <p:cNvSpPr>
            <a:spLocks noGrp="1"/>
          </p:cNvSpPr>
          <p:nvPr>
            <p:ph type="ftr" sz="quarter" idx="11"/>
          </p:nvPr>
        </p:nvSpPr>
        <p:spPr/>
        <p:txBody>
          <a:bodyPr/>
          <a:lstStyle/>
          <a:p>
            <a:endParaRPr lang="sv-SE"/>
          </a:p>
        </p:txBody>
      </p:sp>
      <p:sp>
        <p:nvSpPr>
          <p:cNvPr id="6" name="Platshållare för bildnummer 5"/>
          <p:cNvSpPr>
            <a:spLocks noGrp="1"/>
          </p:cNvSpPr>
          <p:nvPr>
            <p:ph type="sldNum" sz="quarter" idx="12"/>
          </p:nvPr>
        </p:nvSpPr>
        <p:spPr/>
        <p:txBody>
          <a:bodyPr/>
          <a:lstStyle/>
          <a:p>
            <a:fld id="{038C62C7-F79B-CD4A-A5DF-5683BBEC4A65}" type="slidenum">
              <a:rPr lang="sv-SE" smtClean="0"/>
              <a:t>‹#›</a:t>
            </a:fld>
            <a:endParaRPr lang="sv-SE"/>
          </a:p>
        </p:txBody>
      </p:sp>
      <p:cxnSp>
        <p:nvCxnSpPr>
          <p:cNvPr id="7" name="Rak 7"/>
          <p:cNvCxnSpPr/>
          <p:nvPr userDrawn="1"/>
        </p:nvCxnSpPr>
        <p:spPr>
          <a:xfrm>
            <a:off x="-326071" y="1452399"/>
            <a:ext cx="9696394" cy="0"/>
          </a:xfrm>
          <a:prstGeom prst="line">
            <a:avLst/>
          </a:prstGeom>
          <a:ln w="6350">
            <a:solidFill>
              <a:schemeClr val="bg1"/>
            </a:solidFill>
          </a:ln>
          <a:effectLst/>
        </p:spPr>
        <p:style>
          <a:lnRef idx="2">
            <a:schemeClr val="accent1"/>
          </a:lnRef>
          <a:fillRef idx="0">
            <a:schemeClr val="accent1"/>
          </a:fillRef>
          <a:effectRef idx="1">
            <a:schemeClr val="accent1"/>
          </a:effectRef>
          <a:fontRef idx="minor">
            <a:schemeClr val="tx1"/>
          </a:fontRef>
        </p:style>
      </p:cxnSp>
    </p:spTree>
    <p:extLst>
      <p:ext uri="{BB962C8B-B14F-4D97-AF65-F5344CB8AC3E}">
        <p14:creationId xmlns:p14="http://schemas.microsoft.com/office/powerpoint/2010/main" val="333711028"/>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secHead" preserve="1">
  <p:cSld name="Avsnittsrubrik">
    <p:spTree>
      <p:nvGrpSpPr>
        <p:cNvPr id="1" name=""/>
        <p:cNvGrpSpPr/>
        <p:nvPr/>
      </p:nvGrpSpPr>
      <p:grpSpPr>
        <a:xfrm>
          <a:off x="0" y="0"/>
          <a:ext cx="0" cy="0"/>
          <a:chOff x="0" y="0"/>
          <a:chExt cx="0" cy="0"/>
        </a:xfrm>
      </p:grpSpPr>
      <p:sp>
        <p:nvSpPr>
          <p:cNvPr id="2" name="Rubrik 1"/>
          <p:cNvSpPr>
            <a:spLocks noGrp="1"/>
          </p:cNvSpPr>
          <p:nvPr>
            <p:ph type="title"/>
          </p:nvPr>
        </p:nvSpPr>
        <p:spPr>
          <a:xfrm>
            <a:off x="722315" y="4406903"/>
            <a:ext cx="7772400" cy="1362075"/>
          </a:xfrm>
          <a:prstGeom prst="rect">
            <a:avLst/>
          </a:prstGeom>
        </p:spPr>
        <p:txBody>
          <a:bodyPr anchor="t"/>
          <a:lstStyle>
            <a:lvl1pPr algn="l">
              <a:defRPr sz="4000" b="1" cap="all"/>
            </a:lvl1pPr>
          </a:lstStyle>
          <a:p>
            <a:r>
              <a:rPr lang="sv-SE" smtClean="0"/>
              <a:t>Klicka här för att ändra format</a:t>
            </a:r>
            <a:endParaRPr lang="sv-SE"/>
          </a:p>
        </p:txBody>
      </p:sp>
      <p:sp>
        <p:nvSpPr>
          <p:cNvPr id="3" name="Platshållare för text 2"/>
          <p:cNvSpPr>
            <a:spLocks noGrp="1"/>
          </p:cNvSpPr>
          <p:nvPr>
            <p:ph type="body" idx="1"/>
          </p:nvPr>
        </p:nvSpPr>
        <p:spPr>
          <a:xfrm>
            <a:off x="722315" y="2906715"/>
            <a:ext cx="7772400" cy="1500187"/>
          </a:xfrm>
        </p:spPr>
        <p:txBody>
          <a:bodyPr anchor="b"/>
          <a:lstStyle>
            <a:lvl1pPr marL="0" indent="0">
              <a:buNone/>
              <a:defRPr sz="2000">
                <a:solidFill>
                  <a:schemeClr val="tx1">
                    <a:tint val="75000"/>
                  </a:schemeClr>
                </a:solidFill>
              </a:defRPr>
            </a:lvl1pPr>
            <a:lvl2pPr marL="457115" indent="0">
              <a:buNone/>
              <a:defRPr sz="1800">
                <a:solidFill>
                  <a:schemeClr val="tx1">
                    <a:tint val="75000"/>
                  </a:schemeClr>
                </a:solidFill>
              </a:defRPr>
            </a:lvl2pPr>
            <a:lvl3pPr marL="914230" indent="0">
              <a:buNone/>
              <a:defRPr sz="1600">
                <a:solidFill>
                  <a:schemeClr val="tx1">
                    <a:tint val="75000"/>
                  </a:schemeClr>
                </a:solidFill>
              </a:defRPr>
            </a:lvl3pPr>
            <a:lvl4pPr marL="1371344" indent="0">
              <a:buNone/>
              <a:defRPr sz="1400">
                <a:solidFill>
                  <a:schemeClr val="tx1">
                    <a:tint val="75000"/>
                  </a:schemeClr>
                </a:solidFill>
              </a:defRPr>
            </a:lvl4pPr>
            <a:lvl5pPr marL="1828459" indent="0">
              <a:buNone/>
              <a:defRPr sz="1400">
                <a:solidFill>
                  <a:schemeClr val="tx1">
                    <a:tint val="75000"/>
                  </a:schemeClr>
                </a:solidFill>
              </a:defRPr>
            </a:lvl5pPr>
            <a:lvl6pPr marL="2285573" indent="0">
              <a:buNone/>
              <a:defRPr sz="1400">
                <a:solidFill>
                  <a:schemeClr val="tx1">
                    <a:tint val="75000"/>
                  </a:schemeClr>
                </a:solidFill>
              </a:defRPr>
            </a:lvl6pPr>
            <a:lvl7pPr marL="2742689" indent="0">
              <a:buNone/>
              <a:defRPr sz="1400">
                <a:solidFill>
                  <a:schemeClr val="tx1">
                    <a:tint val="75000"/>
                  </a:schemeClr>
                </a:solidFill>
              </a:defRPr>
            </a:lvl7pPr>
            <a:lvl8pPr marL="3199802" indent="0">
              <a:buNone/>
              <a:defRPr sz="1400">
                <a:solidFill>
                  <a:schemeClr val="tx1">
                    <a:tint val="75000"/>
                  </a:schemeClr>
                </a:solidFill>
              </a:defRPr>
            </a:lvl8pPr>
            <a:lvl9pPr marL="3656918" indent="0">
              <a:buNone/>
              <a:defRPr sz="1400">
                <a:solidFill>
                  <a:schemeClr val="tx1">
                    <a:tint val="75000"/>
                  </a:schemeClr>
                </a:solidFill>
              </a:defRPr>
            </a:lvl9pPr>
          </a:lstStyle>
          <a:p>
            <a:pPr lvl="0"/>
            <a:r>
              <a:rPr lang="sv-SE" smtClean="0"/>
              <a:t>Klicka här för att ändra format på bakgrundstexten</a:t>
            </a:r>
          </a:p>
        </p:txBody>
      </p:sp>
      <p:sp>
        <p:nvSpPr>
          <p:cNvPr id="4" name="Platshållare för datum 3"/>
          <p:cNvSpPr>
            <a:spLocks noGrp="1"/>
          </p:cNvSpPr>
          <p:nvPr>
            <p:ph type="dt" sz="half" idx="10"/>
          </p:nvPr>
        </p:nvSpPr>
        <p:spPr/>
        <p:txBody>
          <a:bodyPr/>
          <a:lstStyle/>
          <a:p>
            <a:fld id="{0FA5BB91-6E5D-4E44-A313-B74B25380F86}" type="datetime1">
              <a:rPr lang="en-US" smtClean="0"/>
              <a:t>01/04/14</a:t>
            </a:fld>
            <a:endParaRPr lang="sv-SE"/>
          </a:p>
        </p:txBody>
      </p:sp>
      <p:sp>
        <p:nvSpPr>
          <p:cNvPr id="5" name="Platshållare för sidfot 4"/>
          <p:cNvSpPr>
            <a:spLocks noGrp="1"/>
          </p:cNvSpPr>
          <p:nvPr>
            <p:ph type="ftr" sz="quarter" idx="11"/>
          </p:nvPr>
        </p:nvSpPr>
        <p:spPr/>
        <p:txBody>
          <a:bodyPr/>
          <a:lstStyle/>
          <a:p>
            <a:endParaRPr lang="sv-SE"/>
          </a:p>
        </p:txBody>
      </p:sp>
      <p:sp>
        <p:nvSpPr>
          <p:cNvPr id="6" name="Platshållare för bildnummer 5"/>
          <p:cNvSpPr>
            <a:spLocks noGrp="1"/>
          </p:cNvSpPr>
          <p:nvPr>
            <p:ph type="sldNum" sz="quarter" idx="12"/>
          </p:nvPr>
        </p:nvSpPr>
        <p:spPr/>
        <p:txBody>
          <a:bodyPr/>
          <a:lstStyle/>
          <a:p>
            <a:fld id="{038C62C7-F79B-CD4A-A5DF-5683BBEC4A65}" type="slidenum">
              <a:rPr lang="sv-SE" smtClean="0"/>
              <a:t>‹#›</a:t>
            </a:fld>
            <a:endParaRPr lang="sv-SE"/>
          </a:p>
        </p:txBody>
      </p:sp>
      <p:cxnSp>
        <p:nvCxnSpPr>
          <p:cNvPr id="7" name="Rak 7"/>
          <p:cNvCxnSpPr/>
          <p:nvPr userDrawn="1"/>
        </p:nvCxnSpPr>
        <p:spPr>
          <a:xfrm>
            <a:off x="-326071" y="1452399"/>
            <a:ext cx="9696394" cy="0"/>
          </a:xfrm>
          <a:prstGeom prst="line">
            <a:avLst/>
          </a:prstGeom>
          <a:ln w="6350">
            <a:solidFill>
              <a:schemeClr val="bg1"/>
            </a:solidFill>
          </a:ln>
          <a:effectLst/>
        </p:spPr>
        <p:style>
          <a:lnRef idx="2">
            <a:schemeClr val="accent1"/>
          </a:lnRef>
          <a:fillRef idx="0">
            <a:schemeClr val="accent1"/>
          </a:fillRef>
          <a:effectRef idx="1">
            <a:schemeClr val="accent1"/>
          </a:effectRef>
          <a:fontRef idx="minor">
            <a:schemeClr val="tx1"/>
          </a:fontRef>
        </p:style>
      </p:cxnSp>
    </p:spTree>
    <p:extLst>
      <p:ext uri="{BB962C8B-B14F-4D97-AF65-F5344CB8AC3E}">
        <p14:creationId xmlns:p14="http://schemas.microsoft.com/office/powerpoint/2010/main" val="747211110"/>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twoObj" preserve="1">
  <p:cSld name="Två innehållsdelar">
    <p:spTree>
      <p:nvGrpSpPr>
        <p:cNvPr id="1" name=""/>
        <p:cNvGrpSpPr/>
        <p:nvPr/>
      </p:nvGrpSpPr>
      <p:grpSpPr>
        <a:xfrm>
          <a:off x="0" y="0"/>
          <a:ext cx="0" cy="0"/>
          <a:chOff x="0" y="0"/>
          <a:chExt cx="0" cy="0"/>
        </a:xfrm>
      </p:grpSpPr>
      <p:sp>
        <p:nvSpPr>
          <p:cNvPr id="2" name="Rubrik 1"/>
          <p:cNvSpPr>
            <a:spLocks noGrp="1"/>
          </p:cNvSpPr>
          <p:nvPr>
            <p:ph type="title"/>
          </p:nvPr>
        </p:nvSpPr>
        <p:spPr>
          <a:xfrm>
            <a:off x="457200" y="274638"/>
            <a:ext cx="8229600" cy="1143000"/>
          </a:xfrm>
          <a:prstGeom prst="rect">
            <a:avLst/>
          </a:prstGeom>
        </p:spPr>
        <p:txBody>
          <a:bodyPr/>
          <a:lstStyle/>
          <a:p>
            <a:r>
              <a:rPr lang="sv-SE" smtClean="0"/>
              <a:t>Klicka här för att ändra format</a:t>
            </a:r>
            <a:endParaRPr lang="sv-SE"/>
          </a:p>
        </p:txBody>
      </p:sp>
      <p:sp>
        <p:nvSpPr>
          <p:cNvPr id="3" name="Platshållare för innehåll 2"/>
          <p:cNvSpPr>
            <a:spLocks noGrp="1"/>
          </p:cNvSpPr>
          <p:nvPr>
            <p:ph sz="half" idx="1"/>
          </p:nvPr>
        </p:nvSpPr>
        <p:spPr>
          <a:xfrm>
            <a:off x="457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sv-SE" smtClean="0"/>
              <a:t>Klicka här för att ändra format på bakgrundstexten</a:t>
            </a:r>
          </a:p>
          <a:p>
            <a:pPr lvl="1"/>
            <a:r>
              <a:rPr lang="sv-SE" smtClean="0"/>
              <a:t>Nivå två</a:t>
            </a:r>
          </a:p>
          <a:p>
            <a:pPr lvl="2"/>
            <a:r>
              <a:rPr lang="sv-SE" smtClean="0"/>
              <a:t>Nivå tre</a:t>
            </a:r>
          </a:p>
          <a:p>
            <a:pPr lvl="3"/>
            <a:r>
              <a:rPr lang="sv-SE" smtClean="0"/>
              <a:t>Nivå fyra</a:t>
            </a:r>
          </a:p>
          <a:p>
            <a:pPr lvl="4"/>
            <a:r>
              <a:rPr lang="sv-SE" smtClean="0"/>
              <a:t>Nivå fem</a:t>
            </a:r>
            <a:endParaRPr lang="sv-SE"/>
          </a:p>
        </p:txBody>
      </p:sp>
      <p:sp>
        <p:nvSpPr>
          <p:cNvPr id="4" name="Platshållare för innehåll 3"/>
          <p:cNvSpPr>
            <a:spLocks noGrp="1"/>
          </p:cNvSpPr>
          <p:nvPr>
            <p:ph sz="half" idx="2"/>
          </p:nvPr>
        </p:nvSpPr>
        <p:spPr>
          <a:xfrm>
            <a:off x="4648201"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sv-SE" smtClean="0"/>
              <a:t>Klicka här för att ändra format på bakgrundstexten</a:t>
            </a:r>
          </a:p>
          <a:p>
            <a:pPr lvl="1"/>
            <a:r>
              <a:rPr lang="sv-SE" smtClean="0"/>
              <a:t>Nivå två</a:t>
            </a:r>
          </a:p>
          <a:p>
            <a:pPr lvl="2"/>
            <a:r>
              <a:rPr lang="sv-SE" smtClean="0"/>
              <a:t>Nivå tre</a:t>
            </a:r>
          </a:p>
          <a:p>
            <a:pPr lvl="3"/>
            <a:r>
              <a:rPr lang="sv-SE" smtClean="0"/>
              <a:t>Nivå fyra</a:t>
            </a:r>
          </a:p>
          <a:p>
            <a:pPr lvl="4"/>
            <a:r>
              <a:rPr lang="sv-SE" smtClean="0"/>
              <a:t>Nivå fem</a:t>
            </a:r>
            <a:endParaRPr lang="sv-SE"/>
          </a:p>
        </p:txBody>
      </p:sp>
      <p:sp>
        <p:nvSpPr>
          <p:cNvPr id="5" name="Platshållare för datum 4"/>
          <p:cNvSpPr>
            <a:spLocks noGrp="1"/>
          </p:cNvSpPr>
          <p:nvPr>
            <p:ph type="dt" sz="half" idx="10"/>
          </p:nvPr>
        </p:nvSpPr>
        <p:spPr/>
        <p:txBody>
          <a:bodyPr/>
          <a:lstStyle/>
          <a:p>
            <a:fld id="{84C0FE33-BB3B-F54C-A8F8-03B587A53342}" type="datetime1">
              <a:rPr lang="en-US" smtClean="0"/>
              <a:t>01/04/14</a:t>
            </a:fld>
            <a:endParaRPr lang="sv-SE"/>
          </a:p>
        </p:txBody>
      </p:sp>
      <p:sp>
        <p:nvSpPr>
          <p:cNvPr id="6" name="Platshållare för sidfot 5"/>
          <p:cNvSpPr>
            <a:spLocks noGrp="1"/>
          </p:cNvSpPr>
          <p:nvPr>
            <p:ph type="ftr" sz="quarter" idx="11"/>
          </p:nvPr>
        </p:nvSpPr>
        <p:spPr/>
        <p:txBody>
          <a:bodyPr/>
          <a:lstStyle/>
          <a:p>
            <a:endParaRPr lang="sv-SE"/>
          </a:p>
        </p:txBody>
      </p:sp>
      <p:sp>
        <p:nvSpPr>
          <p:cNvPr id="7" name="Platshållare för bildnummer 6"/>
          <p:cNvSpPr>
            <a:spLocks noGrp="1"/>
          </p:cNvSpPr>
          <p:nvPr>
            <p:ph type="sldNum" sz="quarter" idx="12"/>
          </p:nvPr>
        </p:nvSpPr>
        <p:spPr/>
        <p:txBody>
          <a:bodyPr/>
          <a:lstStyle/>
          <a:p>
            <a:fld id="{038C62C7-F79B-CD4A-A5DF-5683BBEC4A65}" type="slidenum">
              <a:rPr lang="sv-SE" smtClean="0"/>
              <a:t>‹#›</a:t>
            </a:fld>
            <a:endParaRPr lang="sv-SE"/>
          </a:p>
        </p:txBody>
      </p:sp>
      <p:cxnSp>
        <p:nvCxnSpPr>
          <p:cNvPr id="8" name="Rak 7"/>
          <p:cNvCxnSpPr/>
          <p:nvPr userDrawn="1"/>
        </p:nvCxnSpPr>
        <p:spPr>
          <a:xfrm>
            <a:off x="-326071" y="1452399"/>
            <a:ext cx="9696394" cy="0"/>
          </a:xfrm>
          <a:prstGeom prst="line">
            <a:avLst/>
          </a:prstGeom>
          <a:ln w="6350">
            <a:solidFill>
              <a:schemeClr val="bg1"/>
            </a:solidFill>
          </a:ln>
          <a:effectLst/>
        </p:spPr>
        <p:style>
          <a:lnRef idx="2">
            <a:schemeClr val="accent1"/>
          </a:lnRef>
          <a:fillRef idx="0">
            <a:schemeClr val="accent1"/>
          </a:fillRef>
          <a:effectRef idx="1">
            <a:schemeClr val="accent1"/>
          </a:effectRef>
          <a:fontRef idx="minor">
            <a:schemeClr val="tx1"/>
          </a:fontRef>
        </p:style>
      </p:cxnSp>
    </p:spTree>
    <p:extLst>
      <p:ext uri="{BB962C8B-B14F-4D97-AF65-F5344CB8AC3E}">
        <p14:creationId xmlns:p14="http://schemas.microsoft.com/office/powerpoint/2010/main" val="174977169"/>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twoTxTwoObj" preserve="1">
  <p:cSld name="Jämförelse">
    <p:spTree>
      <p:nvGrpSpPr>
        <p:cNvPr id="1" name=""/>
        <p:cNvGrpSpPr/>
        <p:nvPr/>
      </p:nvGrpSpPr>
      <p:grpSpPr>
        <a:xfrm>
          <a:off x="0" y="0"/>
          <a:ext cx="0" cy="0"/>
          <a:chOff x="0" y="0"/>
          <a:chExt cx="0" cy="0"/>
        </a:xfrm>
      </p:grpSpPr>
      <p:sp>
        <p:nvSpPr>
          <p:cNvPr id="2" name="Rubrik 1"/>
          <p:cNvSpPr>
            <a:spLocks noGrp="1"/>
          </p:cNvSpPr>
          <p:nvPr>
            <p:ph type="title"/>
          </p:nvPr>
        </p:nvSpPr>
        <p:spPr>
          <a:xfrm>
            <a:off x="457200" y="274638"/>
            <a:ext cx="8229600" cy="1143000"/>
          </a:xfrm>
          <a:prstGeom prst="rect">
            <a:avLst/>
          </a:prstGeom>
        </p:spPr>
        <p:txBody>
          <a:bodyPr/>
          <a:lstStyle>
            <a:lvl1pPr>
              <a:defRPr/>
            </a:lvl1pPr>
          </a:lstStyle>
          <a:p>
            <a:r>
              <a:rPr lang="sv-SE" smtClean="0"/>
              <a:t>Klicka här för att ändra format</a:t>
            </a:r>
            <a:endParaRPr lang="sv-SE"/>
          </a:p>
        </p:txBody>
      </p:sp>
      <p:sp>
        <p:nvSpPr>
          <p:cNvPr id="3" name="Platshållare för text 2"/>
          <p:cNvSpPr>
            <a:spLocks noGrp="1"/>
          </p:cNvSpPr>
          <p:nvPr>
            <p:ph type="body" idx="1"/>
          </p:nvPr>
        </p:nvSpPr>
        <p:spPr>
          <a:xfrm>
            <a:off x="457202" y="1535115"/>
            <a:ext cx="4040188" cy="639762"/>
          </a:xfrm>
        </p:spPr>
        <p:txBody>
          <a:bodyPr anchor="b"/>
          <a:lstStyle>
            <a:lvl1pPr marL="0" indent="0">
              <a:buNone/>
              <a:defRPr sz="2400" b="1"/>
            </a:lvl1pPr>
            <a:lvl2pPr marL="457115" indent="0">
              <a:buNone/>
              <a:defRPr sz="2000" b="1"/>
            </a:lvl2pPr>
            <a:lvl3pPr marL="914230" indent="0">
              <a:buNone/>
              <a:defRPr sz="1800" b="1"/>
            </a:lvl3pPr>
            <a:lvl4pPr marL="1371344" indent="0">
              <a:buNone/>
              <a:defRPr sz="1600" b="1"/>
            </a:lvl4pPr>
            <a:lvl5pPr marL="1828459" indent="0">
              <a:buNone/>
              <a:defRPr sz="1600" b="1"/>
            </a:lvl5pPr>
            <a:lvl6pPr marL="2285573" indent="0">
              <a:buNone/>
              <a:defRPr sz="1600" b="1"/>
            </a:lvl6pPr>
            <a:lvl7pPr marL="2742689" indent="0">
              <a:buNone/>
              <a:defRPr sz="1600" b="1"/>
            </a:lvl7pPr>
            <a:lvl8pPr marL="3199802" indent="0">
              <a:buNone/>
              <a:defRPr sz="1600" b="1"/>
            </a:lvl8pPr>
            <a:lvl9pPr marL="3656918" indent="0">
              <a:buNone/>
              <a:defRPr sz="1600" b="1"/>
            </a:lvl9pPr>
          </a:lstStyle>
          <a:p>
            <a:pPr lvl="0"/>
            <a:r>
              <a:rPr lang="sv-SE" smtClean="0"/>
              <a:t>Klicka här för att ändra format på bakgrundstexten</a:t>
            </a:r>
          </a:p>
        </p:txBody>
      </p:sp>
      <p:sp>
        <p:nvSpPr>
          <p:cNvPr id="4" name="Platshållare för innehåll 3"/>
          <p:cNvSpPr>
            <a:spLocks noGrp="1"/>
          </p:cNvSpPr>
          <p:nvPr>
            <p:ph sz="half" idx="2"/>
          </p:nvPr>
        </p:nvSpPr>
        <p:spPr>
          <a:xfrm>
            <a:off x="457202" y="2174877"/>
            <a:ext cx="4040188"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sv-SE" smtClean="0"/>
              <a:t>Klicka här för att ändra format på bakgrundstexten</a:t>
            </a:r>
          </a:p>
          <a:p>
            <a:pPr lvl="1"/>
            <a:r>
              <a:rPr lang="sv-SE" smtClean="0"/>
              <a:t>Nivå två</a:t>
            </a:r>
          </a:p>
          <a:p>
            <a:pPr lvl="2"/>
            <a:r>
              <a:rPr lang="sv-SE" smtClean="0"/>
              <a:t>Nivå tre</a:t>
            </a:r>
          </a:p>
          <a:p>
            <a:pPr lvl="3"/>
            <a:r>
              <a:rPr lang="sv-SE" smtClean="0"/>
              <a:t>Nivå fyra</a:t>
            </a:r>
          </a:p>
          <a:p>
            <a:pPr lvl="4"/>
            <a:r>
              <a:rPr lang="sv-SE" smtClean="0"/>
              <a:t>Nivå fem</a:t>
            </a:r>
            <a:endParaRPr lang="sv-SE"/>
          </a:p>
        </p:txBody>
      </p:sp>
      <p:sp>
        <p:nvSpPr>
          <p:cNvPr id="5" name="Platshållare för text 4"/>
          <p:cNvSpPr>
            <a:spLocks noGrp="1"/>
          </p:cNvSpPr>
          <p:nvPr>
            <p:ph type="body" sz="quarter" idx="3"/>
          </p:nvPr>
        </p:nvSpPr>
        <p:spPr>
          <a:xfrm>
            <a:off x="4645028" y="1535115"/>
            <a:ext cx="4041775" cy="639762"/>
          </a:xfrm>
        </p:spPr>
        <p:txBody>
          <a:bodyPr anchor="b"/>
          <a:lstStyle>
            <a:lvl1pPr marL="0" indent="0">
              <a:buNone/>
              <a:defRPr sz="2400" b="1"/>
            </a:lvl1pPr>
            <a:lvl2pPr marL="457115" indent="0">
              <a:buNone/>
              <a:defRPr sz="2000" b="1"/>
            </a:lvl2pPr>
            <a:lvl3pPr marL="914230" indent="0">
              <a:buNone/>
              <a:defRPr sz="1800" b="1"/>
            </a:lvl3pPr>
            <a:lvl4pPr marL="1371344" indent="0">
              <a:buNone/>
              <a:defRPr sz="1600" b="1"/>
            </a:lvl4pPr>
            <a:lvl5pPr marL="1828459" indent="0">
              <a:buNone/>
              <a:defRPr sz="1600" b="1"/>
            </a:lvl5pPr>
            <a:lvl6pPr marL="2285573" indent="0">
              <a:buNone/>
              <a:defRPr sz="1600" b="1"/>
            </a:lvl6pPr>
            <a:lvl7pPr marL="2742689" indent="0">
              <a:buNone/>
              <a:defRPr sz="1600" b="1"/>
            </a:lvl7pPr>
            <a:lvl8pPr marL="3199802" indent="0">
              <a:buNone/>
              <a:defRPr sz="1600" b="1"/>
            </a:lvl8pPr>
            <a:lvl9pPr marL="3656918" indent="0">
              <a:buNone/>
              <a:defRPr sz="1600" b="1"/>
            </a:lvl9pPr>
          </a:lstStyle>
          <a:p>
            <a:pPr lvl="0"/>
            <a:r>
              <a:rPr lang="sv-SE" smtClean="0"/>
              <a:t>Klicka här för att ändra format på bakgrundstexten</a:t>
            </a:r>
          </a:p>
        </p:txBody>
      </p:sp>
      <p:sp>
        <p:nvSpPr>
          <p:cNvPr id="6" name="Platshållare för innehåll 5"/>
          <p:cNvSpPr>
            <a:spLocks noGrp="1"/>
          </p:cNvSpPr>
          <p:nvPr>
            <p:ph sz="quarter" idx="4"/>
          </p:nvPr>
        </p:nvSpPr>
        <p:spPr>
          <a:xfrm>
            <a:off x="4645028" y="2174877"/>
            <a:ext cx="4041775"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sv-SE" smtClean="0"/>
              <a:t>Klicka här för att ändra format på bakgrundstexten</a:t>
            </a:r>
          </a:p>
          <a:p>
            <a:pPr lvl="1"/>
            <a:r>
              <a:rPr lang="sv-SE" smtClean="0"/>
              <a:t>Nivå två</a:t>
            </a:r>
          </a:p>
          <a:p>
            <a:pPr lvl="2"/>
            <a:r>
              <a:rPr lang="sv-SE" smtClean="0"/>
              <a:t>Nivå tre</a:t>
            </a:r>
          </a:p>
          <a:p>
            <a:pPr lvl="3"/>
            <a:r>
              <a:rPr lang="sv-SE" smtClean="0"/>
              <a:t>Nivå fyra</a:t>
            </a:r>
          </a:p>
          <a:p>
            <a:pPr lvl="4"/>
            <a:r>
              <a:rPr lang="sv-SE" smtClean="0"/>
              <a:t>Nivå fem</a:t>
            </a:r>
            <a:endParaRPr lang="sv-SE"/>
          </a:p>
        </p:txBody>
      </p:sp>
      <p:sp>
        <p:nvSpPr>
          <p:cNvPr id="7" name="Platshållare för datum 6"/>
          <p:cNvSpPr>
            <a:spLocks noGrp="1"/>
          </p:cNvSpPr>
          <p:nvPr>
            <p:ph type="dt" sz="half" idx="10"/>
          </p:nvPr>
        </p:nvSpPr>
        <p:spPr/>
        <p:txBody>
          <a:bodyPr/>
          <a:lstStyle/>
          <a:p>
            <a:fld id="{8D0B4D03-6436-924D-BD12-1D8F540DD88C}" type="datetime1">
              <a:rPr lang="en-US" smtClean="0"/>
              <a:t>01/04/14</a:t>
            </a:fld>
            <a:endParaRPr lang="sv-SE"/>
          </a:p>
        </p:txBody>
      </p:sp>
      <p:sp>
        <p:nvSpPr>
          <p:cNvPr id="8" name="Platshållare för sidfot 7"/>
          <p:cNvSpPr>
            <a:spLocks noGrp="1"/>
          </p:cNvSpPr>
          <p:nvPr>
            <p:ph type="ftr" sz="quarter" idx="11"/>
          </p:nvPr>
        </p:nvSpPr>
        <p:spPr/>
        <p:txBody>
          <a:bodyPr/>
          <a:lstStyle/>
          <a:p>
            <a:endParaRPr lang="sv-SE"/>
          </a:p>
        </p:txBody>
      </p:sp>
      <p:sp>
        <p:nvSpPr>
          <p:cNvPr id="9" name="Platshållare för bildnummer 8"/>
          <p:cNvSpPr>
            <a:spLocks noGrp="1"/>
          </p:cNvSpPr>
          <p:nvPr>
            <p:ph type="sldNum" sz="quarter" idx="12"/>
          </p:nvPr>
        </p:nvSpPr>
        <p:spPr/>
        <p:txBody>
          <a:bodyPr/>
          <a:lstStyle/>
          <a:p>
            <a:fld id="{038C62C7-F79B-CD4A-A5DF-5683BBEC4A65}" type="slidenum">
              <a:rPr lang="sv-SE" smtClean="0"/>
              <a:t>‹#›</a:t>
            </a:fld>
            <a:endParaRPr lang="sv-SE"/>
          </a:p>
        </p:txBody>
      </p:sp>
      <p:cxnSp>
        <p:nvCxnSpPr>
          <p:cNvPr id="10" name="Rak 7"/>
          <p:cNvCxnSpPr/>
          <p:nvPr userDrawn="1"/>
        </p:nvCxnSpPr>
        <p:spPr>
          <a:xfrm>
            <a:off x="-326071" y="1452399"/>
            <a:ext cx="9696394" cy="0"/>
          </a:xfrm>
          <a:prstGeom prst="line">
            <a:avLst/>
          </a:prstGeom>
          <a:ln w="6350">
            <a:solidFill>
              <a:schemeClr val="bg1"/>
            </a:solidFill>
          </a:ln>
          <a:effectLst/>
        </p:spPr>
        <p:style>
          <a:lnRef idx="2">
            <a:schemeClr val="accent1"/>
          </a:lnRef>
          <a:fillRef idx="0">
            <a:schemeClr val="accent1"/>
          </a:fillRef>
          <a:effectRef idx="1">
            <a:schemeClr val="accent1"/>
          </a:effectRef>
          <a:fontRef idx="minor">
            <a:schemeClr val="tx1"/>
          </a:fontRef>
        </p:style>
      </p:cxnSp>
    </p:spTree>
    <p:extLst>
      <p:ext uri="{BB962C8B-B14F-4D97-AF65-F5344CB8AC3E}">
        <p14:creationId xmlns:p14="http://schemas.microsoft.com/office/powerpoint/2010/main" val="644596326"/>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titleOnly" preserve="1">
  <p:cSld name="Endast rubrik">
    <p:spTree>
      <p:nvGrpSpPr>
        <p:cNvPr id="1" name=""/>
        <p:cNvGrpSpPr/>
        <p:nvPr/>
      </p:nvGrpSpPr>
      <p:grpSpPr>
        <a:xfrm>
          <a:off x="0" y="0"/>
          <a:ext cx="0" cy="0"/>
          <a:chOff x="0" y="0"/>
          <a:chExt cx="0" cy="0"/>
        </a:xfrm>
      </p:grpSpPr>
      <p:sp>
        <p:nvSpPr>
          <p:cNvPr id="2" name="Rubrik 1"/>
          <p:cNvSpPr>
            <a:spLocks noGrp="1"/>
          </p:cNvSpPr>
          <p:nvPr>
            <p:ph type="title"/>
          </p:nvPr>
        </p:nvSpPr>
        <p:spPr>
          <a:xfrm>
            <a:off x="457200" y="274638"/>
            <a:ext cx="8229600" cy="1143000"/>
          </a:xfrm>
          <a:prstGeom prst="rect">
            <a:avLst/>
          </a:prstGeom>
        </p:spPr>
        <p:txBody>
          <a:bodyPr/>
          <a:lstStyle/>
          <a:p>
            <a:r>
              <a:rPr lang="sv-SE" smtClean="0"/>
              <a:t>Klicka här för att ändra format</a:t>
            </a:r>
            <a:endParaRPr lang="sv-SE"/>
          </a:p>
        </p:txBody>
      </p:sp>
      <p:sp>
        <p:nvSpPr>
          <p:cNvPr id="3" name="Platshållare för datum 2"/>
          <p:cNvSpPr>
            <a:spLocks noGrp="1"/>
          </p:cNvSpPr>
          <p:nvPr>
            <p:ph type="dt" sz="half" idx="10"/>
          </p:nvPr>
        </p:nvSpPr>
        <p:spPr/>
        <p:txBody>
          <a:bodyPr/>
          <a:lstStyle/>
          <a:p>
            <a:fld id="{88F81278-4430-4444-9D70-1555BC514269}" type="datetime1">
              <a:rPr lang="en-US" smtClean="0"/>
              <a:t>01/04/14</a:t>
            </a:fld>
            <a:endParaRPr lang="sv-SE"/>
          </a:p>
        </p:txBody>
      </p:sp>
      <p:sp>
        <p:nvSpPr>
          <p:cNvPr id="4" name="Platshållare för sidfot 3"/>
          <p:cNvSpPr>
            <a:spLocks noGrp="1"/>
          </p:cNvSpPr>
          <p:nvPr>
            <p:ph type="ftr" sz="quarter" idx="11"/>
          </p:nvPr>
        </p:nvSpPr>
        <p:spPr/>
        <p:txBody>
          <a:bodyPr/>
          <a:lstStyle/>
          <a:p>
            <a:endParaRPr lang="sv-SE"/>
          </a:p>
        </p:txBody>
      </p:sp>
      <p:sp>
        <p:nvSpPr>
          <p:cNvPr id="5" name="Platshållare för bildnummer 4"/>
          <p:cNvSpPr>
            <a:spLocks noGrp="1"/>
          </p:cNvSpPr>
          <p:nvPr>
            <p:ph type="sldNum" sz="quarter" idx="12"/>
          </p:nvPr>
        </p:nvSpPr>
        <p:spPr/>
        <p:txBody>
          <a:bodyPr/>
          <a:lstStyle/>
          <a:p>
            <a:fld id="{038C62C7-F79B-CD4A-A5DF-5683BBEC4A65}" type="slidenum">
              <a:rPr lang="sv-SE" smtClean="0"/>
              <a:t>‹#›</a:t>
            </a:fld>
            <a:endParaRPr lang="sv-SE"/>
          </a:p>
        </p:txBody>
      </p:sp>
      <p:cxnSp>
        <p:nvCxnSpPr>
          <p:cNvPr id="6" name="Rak 7"/>
          <p:cNvCxnSpPr/>
          <p:nvPr userDrawn="1"/>
        </p:nvCxnSpPr>
        <p:spPr>
          <a:xfrm>
            <a:off x="-326071" y="1452399"/>
            <a:ext cx="9696394" cy="0"/>
          </a:xfrm>
          <a:prstGeom prst="line">
            <a:avLst/>
          </a:prstGeom>
          <a:ln w="6350">
            <a:solidFill>
              <a:schemeClr val="bg1"/>
            </a:solidFill>
          </a:ln>
          <a:effectLst/>
        </p:spPr>
        <p:style>
          <a:lnRef idx="2">
            <a:schemeClr val="accent1"/>
          </a:lnRef>
          <a:fillRef idx="0">
            <a:schemeClr val="accent1"/>
          </a:fillRef>
          <a:effectRef idx="1">
            <a:schemeClr val="accent1"/>
          </a:effectRef>
          <a:fontRef idx="minor">
            <a:schemeClr val="tx1"/>
          </a:fontRef>
        </p:style>
      </p:cxnSp>
    </p:spTree>
    <p:extLst>
      <p:ext uri="{BB962C8B-B14F-4D97-AF65-F5344CB8AC3E}">
        <p14:creationId xmlns:p14="http://schemas.microsoft.com/office/powerpoint/2010/main" val="2311731024"/>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Platshållare för datum 1"/>
          <p:cNvSpPr>
            <a:spLocks noGrp="1"/>
          </p:cNvSpPr>
          <p:nvPr>
            <p:ph type="dt" sz="half" idx="10"/>
          </p:nvPr>
        </p:nvSpPr>
        <p:spPr/>
        <p:txBody>
          <a:bodyPr/>
          <a:lstStyle/>
          <a:p>
            <a:fld id="{44B6CE20-AFC7-3F45-B0E0-5A45C0AF0FEF}" type="datetime1">
              <a:rPr lang="en-US" smtClean="0"/>
              <a:t>01/04/14</a:t>
            </a:fld>
            <a:endParaRPr lang="sv-SE"/>
          </a:p>
        </p:txBody>
      </p:sp>
      <p:sp>
        <p:nvSpPr>
          <p:cNvPr id="3" name="Platshållare för sidfot 2"/>
          <p:cNvSpPr>
            <a:spLocks noGrp="1"/>
          </p:cNvSpPr>
          <p:nvPr>
            <p:ph type="ftr" sz="quarter" idx="11"/>
          </p:nvPr>
        </p:nvSpPr>
        <p:spPr/>
        <p:txBody>
          <a:bodyPr/>
          <a:lstStyle/>
          <a:p>
            <a:endParaRPr lang="sv-SE"/>
          </a:p>
        </p:txBody>
      </p:sp>
      <p:sp>
        <p:nvSpPr>
          <p:cNvPr id="4" name="Platshållare för bildnummer 3"/>
          <p:cNvSpPr>
            <a:spLocks noGrp="1"/>
          </p:cNvSpPr>
          <p:nvPr>
            <p:ph type="sldNum" sz="quarter" idx="12"/>
          </p:nvPr>
        </p:nvSpPr>
        <p:spPr/>
        <p:txBody>
          <a:bodyPr/>
          <a:lstStyle/>
          <a:p>
            <a:fld id="{038C62C7-F79B-CD4A-A5DF-5683BBEC4A65}" type="slidenum">
              <a:rPr lang="sv-SE" smtClean="0"/>
              <a:t>‹#›</a:t>
            </a:fld>
            <a:endParaRPr lang="sv-SE"/>
          </a:p>
        </p:txBody>
      </p:sp>
    </p:spTree>
    <p:extLst>
      <p:ext uri="{BB962C8B-B14F-4D97-AF65-F5344CB8AC3E}">
        <p14:creationId xmlns:p14="http://schemas.microsoft.com/office/powerpoint/2010/main" val="1932584761"/>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objTx" preserve="1">
  <p:cSld name="Innehåll med bildtext">
    <p:spTree>
      <p:nvGrpSpPr>
        <p:cNvPr id="1" name=""/>
        <p:cNvGrpSpPr/>
        <p:nvPr/>
      </p:nvGrpSpPr>
      <p:grpSpPr>
        <a:xfrm>
          <a:off x="0" y="0"/>
          <a:ext cx="0" cy="0"/>
          <a:chOff x="0" y="0"/>
          <a:chExt cx="0" cy="0"/>
        </a:xfrm>
      </p:grpSpPr>
      <p:sp>
        <p:nvSpPr>
          <p:cNvPr id="2" name="Rubrik 1"/>
          <p:cNvSpPr>
            <a:spLocks noGrp="1"/>
          </p:cNvSpPr>
          <p:nvPr>
            <p:ph type="title"/>
          </p:nvPr>
        </p:nvSpPr>
        <p:spPr>
          <a:xfrm>
            <a:off x="457201" y="273051"/>
            <a:ext cx="3008313" cy="1162050"/>
          </a:xfrm>
          <a:prstGeom prst="rect">
            <a:avLst/>
          </a:prstGeom>
        </p:spPr>
        <p:txBody>
          <a:bodyPr anchor="b"/>
          <a:lstStyle>
            <a:lvl1pPr algn="l">
              <a:defRPr sz="2000" b="1"/>
            </a:lvl1pPr>
          </a:lstStyle>
          <a:p>
            <a:r>
              <a:rPr lang="sv-SE" smtClean="0"/>
              <a:t>Klicka här för att ändra format</a:t>
            </a:r>
            <a:endParaRPr lang="sv-SE"/>
          </a:p>
        </p:txBody>
      </p:sp>
      <p:sp>
        <p:nvSpPr>
          <p:cNvPr id="3" name="Platshållare för innehåll 2"/>
          <p:cNvSpPr>
            <a:spLocks noGrp="1"/>
          </p:cNvSpPr>
          <p:nvPr>
            <p:ph idx="1"/>
          </p:nvPr>
        </p:nvSpPr>
        <p:spPr>
          <a:xfrm>
            <a:off x="3575050" y="273053"/>
            <a:ext cx="5111750"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sv-SE" smtClean="0"/>
              <a:t>Klicka här för att ändra format på bakgrundstexten</a:t>
            </a:r>
          </a:p>
          <a:p>
            <a:pPr lvl="1"/>
            <a:r>
              <a:rPr lang="sv-SE" smtClean="0"/>
              <a:t>Nivå två</a:t>
            </a:r>
          </a:p>
          <a:p>
            <a:pPr lvl="2"/>
            <a:r>
              <a:rPr lang="sv-SE" smtClean="0"/>
              <a:t>Nivå tre</a:t>
            </a:r>
          </a:p>
          <a:p>
            <a:pPr lvl="3"/>
            <a:r>
              <a:rPr lang="sv-SE" smtClean="0"/>
              <a:t>Nivå fyra</a:t>
            </a:r>
          </a:p>
          <a:p>
            <a:pPr lvl="4"/>
            <a:r>
              <a:rPr lang="sv-SE" smtClean="0"/>
              <a:t>Nivå fem</a:t>
            </a:r>
            <a:endParaRPr lang="sv-SE"/>
          </a:p>
        </p:txBody>
      </p:sp>
      <p:sp>
        <p:nvSpPr>
          <p:cNvPr id="4" name="Platshållare för text 3"/>
          <p:cNvSpPr>
            <a:spLocks noGrp="1"/>
          </p:cNvSpPr>
          <p:nvPr>
            <p:ph type="body" sz="half" idx="2"/>
          </p:nvPr>
        </p:nvSpPr>
        <p:spPr>
          <a:xfrm>
            <a:off x="457201" y="1435102"/>
            <a:ext cx="3008313" cy="4691063"/>
          </a:xfrm>
        </p:spPr>
        <p:txBody>
          <a:bodyPr/>
          <a:lstStyle>
            <a:lvl1pPr marL="0" indent="0">
              <a:buNone/>
              <a:defRPr sz="1400"/>
            </a:lvl1pPr>
            <a:lvl2pPr marL="457115" indent="0">
              <a:buNone/>
              <a:defRPr sz="1200"/>
            </a:lvl2pPr>
            <a:lvl3pPr marL="914230" indent="0">
              <a:buNone/>
              <a:defRPr sz="1000"/>
            </a:lvl3pPr>
            <a:lvl4pPr marL="1371344" indent="0">
              <a:buNone/>
              <a:defRPr sz="900"/>
            </a:lvl4pPr>
            <a:lvl5pPr marL="1828459" indent="0">
              <a:buNone/>
              <a:defRPr sz="900"/>
            </a:lvl5pPr>
            <a:lvl6pPr marL="2285573" indent="0">
              <a:buNone/>
              <a:defRPr sz="900"/>
            </a:lvl6pPr>
            <a:lvl7pPr marL="2742689" indent="0">
              <a:buNone/>
              <a:defRPr sz="900"/>
            </a:lvl7pPr>
            <a:lvl8pPr marL="3199802" indent="0">
              <a:buNone/>
              <a:defRPr sz="900"/>
            </a:lvl8pPr>
            <a:lvl9pPr marL="3656918" indent="0">
              <a:buNone/>
              <a:defRPr sz="900"/>
            </a:lvl9pPr>
          </a:lstStyle>
          <a:p>
            <a:pPr lvl="0"/>
            <a:r>
              <a:rPr lang="sv-SE" smtClean="0"/>
              <a:t>Klicka här för att ändra format på bakgrundstexten</a:t>
            </a:r>
          </a:p>
        </p:txBody>
      </p:sp>
      <p:sp>
        <p:nvSpPr>
          <p:cNvPr id="5" name="Platshållare för datum 4"/>
          <p:cNvSpPr>
            <a:spLocks noGrp="1"/>
          </p:cNvSpPr>
          <p:nvPr>
            <p:ph type="dt" sz="half" idx="10"/>
          </p:nvPr>
        </p:nvSpPr>
        <p:spPr/>
        <p:txBody>
          <a:bodyPr/>
          <a:lstStyle/>
          <a:p>
            <a:fld id="{B3D1E751-A629-5E4A-A202-65D0E0233AA2}" type="datetime1">
              <a:rPr lang="en-US" smtClean="0"/>
              <a:t>01/04/14</a:t>
            </a:fld>
            <a:endParaRPr lang="sv-SE"/>
          </a:p>
        </p:txBody>
      </p:sp>
      <p:sp>
        <p:nvSpPr>
          <p:cNvPr id="6" name="Platshållare för sidfot 5"/>
          <p:cNvSpPr>
            <a:spLocks noGrp="1"/>
          </p:cNvSpPr>
          <p:nvPr>
            <p:ph type="ftr" sz="quarter" idx="11"/>
          </p:nvPr>
        </p:nvSpPr>
        <p:spPr/>
        <p:txBody>
          <a:bodyPr/>
          <a:lstStyle/>
          <a:p>
            <a:endParaRPr lang="sv-SE"/>
          </a:p>
        </p:txBody>
      </p:sp>
      <p:sp>
        <p:nvSpPr>
          <p:cNvPr id="7" name="Platshållare för bildnummer 6"/>
          <p:cNvSpPr>
            <a:spLocks noGrp="1"/>
          </p:cNvSpPr>
          <p:nvPr>
            <p:ph type="sldNum" sz="quarter" idx="12"/>
          </p:nvPr>
        </p:nvSpPr>
        <p:spPr/>
        <p:txBody>
          <a:bodyPr/>
          <a:lstStyle/>
          <a:p>
            <a:fld id="{038C62C7-F79B-CD4A-A5DF-5683BBEC4A65}" type="slidenum">
              <a:rPr lang="sv-SE" smtClean="0"/>
              <a:t>‹#›</a:t>
            </a:fld>
            <a:endParaRPr lang="sv-SE"/>
          </a:p>
        </p:txBody>
      </p:sp>
    </p:spTree>
    <p:extLst>
      <p:ext uri="{BB962C8B-B14F-4D97-AF65-F5344CB8AC3E}">
        <p14:creationId xmlns:p14="http://schemas.microsoft.com/office/powerpoint/2010/main" val="1704101339"/>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type="picTx" preserve="1">
  <p:cSld name="Bild med bildtext">
    <p:spTree>
      <p:nvGrpSpPr>
        <p:cNvPr id="1" name=""/>
        <p:cNvGrpSpPr/>
        <p:nvPr/>
      </p:nvGrpSpPr>
      <p:grpSpPr>
        <a:xfrm>
          <a:off x="0" y="0"/>
          <a:ext cx="0" cy="0"/>
          <a:chOff x="0" y="0"/>
          <a:chExt cx="0" cy="0"/>
        </a:xfrm>
      </p:grpSpPr>
      <p:sp>
        <p:nvSpPr>
          <p:cNvPr id="2" name="Rubrik 1"/>
          <p:cNvSpPr>
            <a:spLocks noGrp="1"/>
          </p:cNvSpPr>
          <p:nvPr>
            <p:ph type="title"/>
          </p:nvPr>
        </p:nvSpPr>
        <p:spPr>
          <a:xfrm>
            <a:off x="1792288" y="4800602"/>
            <a:ext cx="5486400" cy="566738"/>
          </a:xfrm>
          <a:prstGeom prst="rect">
            <a:avLst/>
          </a:prstGeom>
        </p:spPr>
        <p:txBody>
          <a:bodyPr anchor="b"/>
          <a:lstStyle>
            <a:lvl1pPr algn="l">
              <a:defRPr sz="2000" b="1"/>
            </a:lvl1pPr>
          </a:lstStyle>
          <a:p>
            <a:r>
              <a:rPr lang="sv-SE" smtClean="0"/>
              <a:t>Klicka här för att ändra format</a:t>
            </a:r>
            <a:endParaRPr lang="sv-SE"/>
          </a:p>
        </p:txBody>
      </p:sp>
      <p:sp>
        <p:nvSpPr>
          <p:cNvPr id="3" name="Platshållare för bild 2"/>
          <p:cNvSpPr>
            <a:spLocks noGrp="1"/>
          </p:cNvSpPr>
          <p:nvPr>
            <p:ph type="pic" idx="1"/>
          </p:nvPr>
        </p:nvSpPr>
        <p:spPr>
          <a:xfrm>
            <a:off x="1792288" y="612775"/>
            <a:ext cx="5486400" cy="4114800"/>
          </a:xfrm>
        </p:spPr>
        <p:txBody>
          <a:bodyPr/>
          <a:lstStyle>
            <a:lvl1pPr marL="0" indent="0">
              <a:buNone/>
              <a:defRPr sz="3200"/>
            </a:lvl1pPr>
            <a:lvl2pPr marL="457115" indent="0">
              <a:buNone/>
              <a:defRPr sz="2800"/>
            </a:lvl2pPr>
            <a:lvl3pPr marL="914230" indent="0">
              <a:buNone/>
              <a:defRPr sz="2400"/>
            </a:lvl3pPr>
            <a:lvl4pPr marL="1371344" indent="0">
              <a:buNone/>
              <a:defRPr sz="2000"/>
            </a:lvl4pPr>
            <a:lvl5pPr marL="1828459" indent="0">
              <a:buNone/>
              <a:defRPr sz="2000"/>
            </a:lvl5pPr>
            <a:lvl6pPr marL="2285573" indent="0">
              <a:buNone/>
              <a:defRPr sz="2000"/>
            </a:lvl6pPr>
            <a:lvl7pPr marL="2742689" indent="0">
              <a:buNone/>
              <a:defRPr sz="2000"/>
            </a:lvl7pPr>
            <a:lvl8pPr marL="3199802" indent="0">
              <a:buNone/>
              <a:defRPr sz="2000"/>
            </a:lvl8pPr>
            <a:lvl9pPr marL="3656918" indent="0">
              <a:buNone/>
              <a:defRPr sz="2000"/>
            </a:lvl9pPr>
          </a:lstStyle>
          <a:p>
            <a:endParaRPr lang="sv-SE"/>
          </a:p>
        </p:txBody>
      </p:sp>
      <p:sp>
        <p:nvSpPr>
          <p:cNvPr id="4" name="Platshållare för text 3"/>
          <p:cNvSpPr>
            <a:spLocks noGrp="1"/>
          </p:cNvSpPr>
          <p:nvPr>
            <p:ph type="body" sz="half" idx="2"/>
          </p:nvPr>
        </p:nvSpPr>
        <p:spPr>
          <a:xfrm>
            <a:off x="1792288" y="5367340"/>
            <a:ext cx="5486400" cy="804862"/>
          </a:xfrm>
        </p:spPr>
        <p:txBody>
          <a:bodyPr/>
          <a:lstStyle>
            <a:lvl1pPr marL="0" indent="0">
              <a:buNone/>
              <a:defRPr sz="1400"/>
            </a:lvl1pPr>
            <a:lvl2pPr marL="457115" indent="0">
              <a:buNone/>
              <a:defRPr sz="1200"/>
            </a:lvl2pPr>
            <a:lvl3pPr marL="914230" indent="0">
              <a:buNone/>
              <a:defRPr sz="1000"/>
            </a:lvl3pPr>
            <a:lvl4pPr marL="1371344" indent="0">
              <a:buNone/>
              <a:defRPr sz="900"/>
            </a:lvl4pPr>
            <a:lvl5pPr marL="1828459" indent="0">
              <a:buNone/>
              <a:defRPr sz="900"/>
            </a:lvl5pPr>
            <a:lvl6pPr marL="2285573" indent="0">
              <a:buNone/>
              <a:defRPr sz="900"/>
            </a:lvl6pPr>
            <a:lvl7pPr marL="2742689" indent="0">
              <a:buNone/>
              <a:defRPr sz="900"/>
            </a:lvl7pPr>
            <a:lvl8pPr marL="3199802" indent="0">
              <a:buNone/>
              <a:defRPr sz="900"/>
            </a:lvl8pPr>
            <a:lvl9pPr marL="3656918" indent="0">
              <a:buNone/>
              <a:defRPr sz="900"/>
            </a:lvl9pPr>
          </a:lstStyle>
          <a:p>
            <a:pPr lvl="0"/>
            <a:r>
              <a:rPr lang="sv-SE" smtClean="0"/>
              <a:t>Klicka här för att ändra format på bakgrundstexten</a:t>
            </a:r>
          </a:p>
        </p:txBody>
      </p:sp>
      <p:sp>
        <p:nvSpPr>
          <p:cNvPr id="5" name="Platshållare för datum 4"/>
          <p:cNvSpPr>
            <a:spLocks noGrp="1"/>
          </p:cNvSpPr>
          <p:nvPr>
            <p:ph type="dt" sz="half" idx="10"/>
          </p:nvPr>
        </p:nvSpPr>
        <p:spPr/>
        <p:txBody>
          <a:bodyPr/>
          <a:lstStyle/>
          <a:p>
            <a:fld id="{F3D8524D-C923-984C-AA4B-C3BB39D88DE4}" type="datetime1">
              <a:rPr lang="en-US" smtClean="0"/>
              <a:t>01/04/14</a:t>
            </a:fld>
            <a:endParaRPr lang="sv-SE"/>
          </a:p>
        </p:txBody>
      </p:sp>
      <p:sp>
        <p:nvSpPr>
          <p:cNvPr id="6" name="Platshållare för sidfot 5"/>
          <p:cNvSpPr>
            <a:spLocks noGrp="1"/>
          </p:cNvSpPr>
          <p:nvPr>
            <p:ph type="ftr" sz="quarter" idx="11"/>
          </p:nvPr>
        </p:nvSpPr>
        <p:spPr/>
        <p:txBody>
          <a:bodyPr/>
          <a:lstStyle/>
          <a:p>
            <a:endParaRPr lang="sv-SE"/>
          </a:p>
        </p:txBody>
      </p:sp>
      <p:sp>
        <p:nvSpPr>
          <p:cNvPr id="7" name="Platshållare för bildnummer 6"/>
          <p:cNvSpPr>
            <a:spLocks noGrp="1"/>
          </p:cNvSpPr>
          <p:nvPr>
            <p:ph type="sldNum" sz="quarter" idx="12"/>
          </p:nvPr>
        </p:nvSpPr>
        <p:spPr/>
        <p:txBody>
          <a:bodyPr/>
          <a:lstStyle/>
          <a:p>
            <a:fld id="{038C62C7-F79B-CD4A-A5DF-5683BBEC4A65}" type="slidenum">
              <a:rPr lang="sv-SE" smtClean="0"/>
              <a:t>‹#›</a:t>
            </a:fld>
            <a:endParaRPr lang="sv-SE"/>
          </a:p>
        </p:txBody>
      </p:sp>
      <p:cxnSp>
        <p:nvCxnSpPr>
          <p:cNvPr id="8" name="Rak 7"/>
          <p:cNvCxnSpPr/>
          <p:nvPr userDrawn="1"/>
        </p:nvCxnSpPr>
        <p:spPr>
          <a:xfrm>
            <a:off x="-326071" y="1452399"/>
            <a:ext cx="9696394" cy="0"/>
          </a:xfrm>
          <a:prstGeom prst="line">
            <a:avLst/>
          </a:prstGeom>
          <a:ln w="6350">
            <a:solidFill>
              <a:schemeClr val="bg1"/>
            </a:solidFill>
          </a:ln>
          <a:effectLst/>
        </p:spPr>
        <p:style>
          <a:lnRef idx="2">
            <a:schemeClr val="accent1"/>
          </a:lnRef>
          <a:fillRef idx="0">
            <a:schemeClr val="accent1"/>
          </a:fillRef>
          <a:effectRef idx="1">
            <a:schemeClr val="accent1"/>
          </a:effectRef>
          <a:fontRef idx="minor">
            <a:schemeClr val="tx1"/>
          </a:fontRef>
        </p:style>
      </p:cxnSp>
    </p:spTree>
    <p:extLst>
      <p:ext uri="{BB962C8B-B14F-4D97-AF65-F5344CB8AC3E}">
        <p14:creationId xmlns:p14="http://schemas.microsoft.com/office/powerpoint/2010/main" val="417165286"/>
      </p:ext>
    </p:extLst>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type="vertTx" preserve="1">
  <p:cSld name="Rubrik och lodrät text">
    <p:spTree>
      <p:nvGrpSpPr>
        <p:cNvPr id="1" name=""/>
        <p:cNvGrpSpPr/>
        <p:nvPr/>
      </p:nvGrpSpPr>
      <p:grpSpPr>
        <a:xfrm>
          <a:off x="0" y="0"/>
          <a:ext cx="0" cy="0"/>
          <a:chOff x="0" y="0"/>
          <a:chExt cx="0" cy="0"/>
        </a:xfrm>
      </p:grpSpPr>
      <p:sp>
        <p:nvSpPr>
          <p:cNvPr id="2" name="Rubrik 1"/>
          <p:cNvSpPr>
            <a:spLocks noGrp="1"/>
          </p:cNvSpPr>
          <p:nvPr>
            <p:ph type="title"/>
          </p:nvPr>
        </p:nvSpPr>
        <p:spPr>
          <a:xfrm>
            <a:off x="457200" y="274638"/>
            <a:ext cx="8229600" cy="1143000"/>
          </a:xfrm>
          <a:prstGeom prst="rect">
            <a:avLst/>
          </a:prstGeom>
        </p:spPr>
        <p:txBody>
          <a:bodyPr/>
          <a:lstStyle/>
          <a:p>
            <a:r>
              <a:rPr lang="sv-SE" smtClean="0"/>
              <a:t>Klicka här för att ändra format</a:t>
            </a:r>
            <a:endParaRPr lang="sv-SE"/>
          </a:p>
        </p:txBody>
      </p:sp>
      <p:sp>
        <p:nvSpPr>
          <p:cNvPr id="3" name="Platshållare för lodrät text 2"/>
          <p:cNvSpPr>
            <a:spLocks noGrp="1"/>
          </p:cNvSpPr>
          <p:nvPr>
            <p:ph type="body" orient="vert" idx="1"/>
          </p:nvPr>
        </p:nvSpPr>
        <p:spPr/>
        <p:txBody>
          <a:bodyPr vert="eaVert"/>
          <a:lstStyle/>
          <a:p>
            <a:pPr lvl="0"/>
            <a:r>
              <a:rPr lang="sv-SE" smtClean="0"/>
              <a:t>Klicka här för att ändra format på bakgrundstexten</a:t>
            </a:r>
          </a:p>
          <a:p>
            <a:pPr lvl="1"/>
            <a:r>
              <a:rPr lang="sv-SE" smtClean="0"/>
              <a:t>Nivå två</a:t>
            </a:r>
          </a:p>
          <a:p>
            <a:pPr lvl="2"/>
            <a:r>
              <a:rPr lang="sv-SE" smtClean="0"/>
              <a:t>Nivå tre</a:t>
            </a:r>
          </a:p>
          <a:p>
            <a:pPr lvl="3"/>
            <a:r>
              <a:rPr lang="sv-SE" smtClean="0"/>
              <a:t>Nivå fyra</a:t>
            </a:r>
          </a:p>
          <a:p>
            <a:pPr lvl="4"/>
            <a:r>
              <a:rPr lang="sv-SE" smtClean="0"/>
              <a:t>Nivå fem</a:t>
            </a:r>
            <a:endParaRPr lang="sv-SE"/>
          </a:p>
        </p:txBody>
      </p:sp>
      <p:sp>
        <p:nvSpPr>
          <p:cNvPr id="4" name="Platshållare för datum 3"/>
          <p:cNvSpPr>
            <a:spLocks noGrp="1"/>
          </p:cNvSpPr>
          <p:nvPr>
            <p:ph type="dt" sz="half" idx="10"/>
          </p:nvPr>
        </p:nvSpPr>
        <p:spPr/>
        <p:txBody>
          <a:bodyPr/>
          <a:lstStyle/>
          <a:p>
            <a:fld id="{B54AD09B-6E0E-F342-90BC-7E5749EEA10B}" type="datetime1">
              <a:rPr lang="en-US" smtClean="0"/>
              <a:t>01/04/14</a:t>
            </a:fld>
            <a:endParaRPr lang="sv-SE"/>
          </a:p>
        </p:txBody>
      </p:sp>
      <p:sp>
        <p:nvSpPr>
          <p:cNvPr id="5" name="Platshållare för sidfot 4"/>
          <p:cNvSpPr>
            <a:spLocks noGrp="1"/>
          </p:cNvSpPr>
          <p:nvPr>
            <p:ph type="ftr" sz="quarter" idx="11"/>
          </p:nvPr>
        </p:nvSpPr>
        <p:spPr/>
        <p:txBody>
          <a:bodyPr/>
          <a:lstStyle/>
          <a:p>
            <a:endParaRPr lang="sv-SE"/>
          </a:p>
        </p:txBody>
      </p:sp>
      <p:sp>
        <p:nvSpPr>
          <p:cNvPr id="6" name="Platshållare för bildnummer 5"/>
          <p:cNvSpPr>
            <a:spLocks noGrp="1"/>
          </p:cNvSpPr>
          <p:nvPr>
            <p:ph type="sldNum" sz="quarter" idx="12"/>
          </p:nvPr>
        </p:nvSpPr>
        <p:spPr/>
        <p:txBody>
          <a:bodyPr/>
          <a:lstStyle/>
          <a:p>
            <a:fld id="{038C62C7-F79B-CD4A-A5DF-5683BBEC4A65}" type="slidenum">
              <a:rPr lang="sv-SE" smtClean="0"/>
              <a:t>‹#›</a:t>
            </a:fld>
            <a:endParaRPr lang="sv-SE"/>
          </a:p>
        </p:txBody>
      </p:sp>
    </p:spTree>
    <p:extLst>
      <p:ext uri="{BB962C8B-B14F-4D97-AF65-F5344CB8AC3E}">
        <p14:creationId xmlns:p14="http://schemas.microsoft.com/office/powerpoint/2010/main" val="1033458905"/>
      </p:ext>
    </p:extLst>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type="vertTitleAndTx" preserve="1">
  <p:cSld name="Lodrät rubrik och text">
    <p:spTree>
      <p:nvGrpSpPr>
        <p:cNvPr id="1" name=""/>
        <p:cNvGrpSpPr/>
        <p:nvPr/>
      </p:nvGrpSpPr>
      <p:grpSpPr>
        <a:xfrm>
          <a:off x="0" y="0"/>
          <a:ext cx="0" cy="0"/>
          <a:chOff x="0" y="0"/>
          <a:chExt cx="0" cy="0"/>
        </a:xfrm>
      </p:grpSpPr>
      <p:sp>
        <p:nvSpPr>
          <p:cNvPr id="2" name="Lodrät rubrik 1"/>
          <p:cNvSpPr>
            <a:spLocks noGrp="1"/>
          </p:cNvSpPr>
          <p:nvPr>
            <p:ph type="title" orient="vert"/>
          </p:nvPr>
        </p:nvSpPr>
        <p:spPr>
          <a:xfrm>
            <a:off x="6629400" y="274640"/>
            <a:ext cx="2057400" cy="5851525"/>
          </a:xfrm>
          <a:prstGeom prst="rect">
            <a:avLst/>
          </a:prstGeom>
        </p:spPr>
        <p:txBody>
          <a:bodyPr vert="eaVert"/>
          <a:lstStyle/>
          <a:p>
            <a:r>
              <a:rPr lang="sv-SE" smtClean="0"/>
              <a:t>Klicka här för att ändra format</a:t>
            </a:r>
            <a:endParaRPr lang="sv-SE"/>
          </a:p>
        </p:txBody>
      </p:sp>
      <p:sp>
        <p:nvSpPr>
          <p:cNvPr id="3" name="Platshållare för lodrät text 2"/>
          <p:cNvSpPr>
            <a:spLocks noGrp="1"/>
          </p:cNvSpPr>
          <p:nvPr>
            <p:ph type="body" orient="vert" idx="1"/>
          </p:nvPr>
        </p:nvSpPr>
        <p:spPr>
          <a:xfrm>
            <a:off x="457201" y="274640"/>
            <a:ext cx="6019800" cy="5851525"/>
          </a:xfrm>
        </p:spPr>
        <p:txBody>
          <a:bodyPr vert="eaVert"/>
          <a:lstStyle/>
          <a:p>
            <a:pPr lvl="0"/>
            <a:r>
              <a:rPr lang="sv-SE" smtClean="0"/>
              <a:t>Klicka här för att ändra format på bakgrundstexten</a:t>
            </a:r>
          </a:p>
          <a:p>
            <a:pPr lvl="1"/>
            <a:r>
              <a:rPr lang="sv-SE" smtClean="0"/>
              <a:t>Nivå två</a:t>
            </a:r>
          </a:p>
          <a:p>
            <a:pPr lvl="2"/>
            <a:r>
              <a:rPr lang="sv-SE" smtClean="0"/>
              <a:t>Nivå tre</a:t>
            </a:r>
          </a:p>
          <a:p>
            <a:pPr lvl="3"/>
            <a:r>
              <a:rPr lang="sv-SE" smtClean="0"/>
              <a:t>Nivå fyra</a:t>
            </a:r>
          </a:p>
          <a:p>
            <a:pPr lvl="4"/>
            <a:r>
              <a:rPr lang="sv-SE" smtClean="0"/>
              <a:t>Nivå fem</a:t>
            </a:r>
            <a:endParaRPr lang="sv-SE"/>
          </a:p>
        </p:txBody>
      </p:sp>
      <p:sp>
        <p:nvSpPr>
          <p:cNvPr id="4" name="Platshållare för datum 3"/>
          <p:cNvSpPr>
            <a:spLocks noGrp="1"/>
          </p:cNvSpPr>
          <p:nvPr>
            <p:ph type="dt" sz="half" idx="10"/>
          </p:nvPr>
        </p:nvSpPr>
        <p:spPr/>
        <p:txBody>
          <a:bodyPr/>
          <a:lstStyle/>
          <a:p>
            <a:fld id="{6DBDF2D1-8BC8-2440-AB2E-6BB6C9E19346}" type="datetime1">
              <a:rPr lang="en-US" smtClean="0"/>
              <a:t>01/04/14</a:t>
            </a:fld>
            <a:endParaRPr lang="sv-SE"/>
          </a:p>
        </p:txBody>
      </p:sp>
      <p:sp>
        <p:nvSpPr>
          <p:cNvPr id="5" name="Platshållare för sidfot 4"/>
          <p:cNvSpPr>
            <a:spLocks noGrp="1"/>
          </p:cNvSpPr>
          <p:nvPr>
            <p:ph type="ftr" sz="quarter" idx="11"/>
          </p:nvPr>
        </p:nvSpPr>
        <p:spPr/>
        <p:txBody>
          <a:bodyPr/>
          <a:lstStyle/>
          <a:p>
            <a:endParaRPr lang="sv-SE"/>
          </a:p>
        </p:txBody>
      </p:sp>
      <p:sp>
        <p:nvSpPr>
          <p:cNvPr id="6" name="Platshållare för bildnummer 5"/>
          <p:cNvSpPr>
            <a:spLocks noGrp="1"/>
          </p:cNvSpPr>
          <p:nvPr>
            <p:ph type="sldNum" sz="quarter" idx="12"/>
          </p:nvPr>
        </p:nvSpPr>
        <p:spPr/>
        <p:txBody>
          <a:bodyPr/>
          <a:lstStyle/>
          <a:p>
            <a:fld id="{038C62C7-F79B-CD4A-A5DF-5683BBEC4A65}" type="slidenum">
              <a:rPr lang="sv-SE" smtClean="0"/>
              <a:t>‹#›</a:t>
            </a:fld>
            <a:endParaRPr lang="sv-SE"/>
          </a:p>
        </p:txBody>
      </p:sp>
    </p:spTree>
    <p:extLst>
      <p:ext uri="{BB962C8B-B14F-4D97-AF65-F5344CB8AC3E}">
        <p14:creationId xmlns:p14="http://schemas.microsoft.com/office/powerpoint/2010/main" val="3750237281"/>
      </p:ext>
    </p:extLst>
  </p:cSld>
  <p:clrMapOvr>
    <a:masterClrMapping/>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preserve="1" userDrawn="1">
  <p:cSld name="släng">
    <p:bg>
      <p:bgPr>
        <a:solidFill>
          <a:srgbClr val="0094CA"/>
        </a:solidFill>
        <a:effectLst/>
      </p:bgPr>
    </p:bg>
    <p:spTree>
      <p:nvGrpSpPr>
        <p:cNvPr id="1" name=""/>
        <p:cNvGrpSpPr/>
        <p:nvPr/>
      </p:nvGrpSpPr>
      <p:grpSpPr>
        <a:xfrm>
          <a:off x="0" y="0"/>
          <a:ext cx="0" cy="0"/>
          <a:chOff x="0" y="0"/>
          <a:chExt cx="0" cy="0"/>
        </a:xfrm>
      </p:grpSpPr>
      <p:sp>
        <p:nvSpPr>
          <p:cNvPr id="7" name="Rektangel 6"/>
          <p:cNvSpPr/>
          <p:nvPr userDrawn="1"/>
        </p:nvSpPr>
        <p:spPr>
          <a:xfrm>
            <a:off x="0" y="3"/>
            <a:ext cx="9144000" cy="1682749"/>
          </a:xfrm>
          <a:prstGeom prst="rect">
            <a:avLst/>
          </a:prstGeom>
          <a:solidFill>
            <a:schemeClr val="bg1"/>
          </a:solidFill>
          <a:effectLst/>
        </p:spPr>
        <p:style>
          <a:lnRef idx="1">
            <a:schemeClr val="accent1"/>
          </a:lnRef>
          <a:fillRef idx="3">
            <a:schemeClr val="accent1"/>
          </a:fillRef>
          <a:effectRef idx="2">
            <a:schemeClr val="accent1"/>
          </a:effectRef>
          <a:fontRef idx="minor">
            <a:schemeClr val="lt1"/>
          </a:fontRef>
        </p:style>
        <p:txBody>
          <a:bodyPr lIns="91423" tIns="45712" rIns="91423" bIns="45712" rtlCol="0" anchor="ctr"/>
          <a:lstStyle/>
          <a:p>
            <a:pPr algn="ctr"/>
            <a:endParaRPr lang="sv-SE">
              <a:solidFill>
                <a:srgbClr val="0094CA"/>
              </a:solidFill>
            </a:endParaRPr>
          </a:p>
        </p:txBody>
      </p:sp>
      <p:pic>
        <p:nvPicPr>
          <p:cNvPr id="11" name="Bildobjekt 10" descr="ESS-logga-blå.png"/>
          <p:cNvPicPr>
            <a:picLocks noChangeAspect="1"/>
          </p:cNvPicPr>
          <p:nvPr userDrawn="1"/>
        </p:nvPicPr>
        <p:blipFill>
          <a:blip r:embed="rId2" cstate="email">
            <a:extLst>
              <a:ext uri="{28A0092B-C50C-407E-A947-70E740481C1C}">
                <a14:useLocalDpi xmlns:a14="http://schemas.microsoft.com/office/drawing/2010/main"/>
              </a:ext>
            </a:extLst>
          </a:blip>
          <a:stretch>
            <a:fillRect/>
          </a:stretch>
        </p:blipFill>
        <p:spPr>
          <a:xfrm>
            <a:off x="6902756" y="362809"/>
            <a:ext cx="1728000" cy="924480"/>
          </a:xfrm>
          <a:prstGeom prst="rect">
            <a:avLst/>
          </a:prstGeom>
        </p:spPr>
      </p:pic>
      <p:sp>
        <p:nvSpPr>
          <p:cNvPr id="3" name="Underrubrik 2"/>
          <p:cNvSpPr>
            <a:spLocks noGrp="1"/>
          </p:cNvSpPr>
          <p:nvPr>
            <p:ph type="subTitle" idx="1"/>
          </p:nvPr>
        </p:nvSpPr>
        <p:spPr>
          <a:xfrm>
            <a:off x="1371600" y="3886200"/>
            <a:ext cx="6400800" cy="1752600"/>
          </a:xfrm>
        </p:spPr>
        <p:txBody>
          <a:bodyPr/>
          <a:lstStyle>
            <a:lvl1pPr marL="0" indent="0" algn="ctr">
              <a:buNone/>
              <a:defRPr>
                <a:solidFill>
                  <a:schemeClr val="tx1">
                    <a:tint val="75000"/>
                  </a:schemeClr>
                </a:solidFill>
              </a:defRPr>
            </a:lvl1pPr>
            <a:lvl2pPr marL="457115" indent="0" algn="ctr">
              <a:buNone/>
              <a:defRPr>
                <a:solidFill>
                  <a:schemeClr val="tx1">
                    <a:tint val="75000"/>
                  </a:schemeClr>
                </a:solidFill>
              </a:defRPr>
            </a:lvl2pPr>
            <a:lvl3pPr marL="914230" indent="0" algn="ctr">
              <a:buNone/>
              <a:defRPr>
                <a:solidFill>
                  <a:schemeClr val="tx1">
                    <a:tint val="75000"/>
                  </a:schemeClr>
                </a:solidFill>
              </a:defRPr>
            </a:lvl3pPr>
            <a:lvl4pPr marL="1371344" indent="0" algn="ctr">
              <a:buNone/>
              <a:defRPr>
                <a:solidFill>
                  <a:schemeClr val="tx1">
                    <a:tint val="75000"/>
                  </a:schemeClr>
                </a:solidFill>
              </a:defRPr>
            </a:lvl4pPr>
            <a:lvl5pPr marL="1828459" indent="0" algn="ctr">
              <a:buNone/>
              <a:defRPr>
                <a:solidFill>
                  <a:schemeClr val="tx1">
                    <a:tint val="75000"/>
                  </a:schemeClr>
                </a:solidFill>
              </a:defRPr>
            </a:lvl5pPr>
            <a:lvl6pPr marL="2285573" indent="0" algn="ctr">
              <a:buNone/>
              <a:defRPr>
                <a:solidFill>
                  <a:schemeClr val="tx1">
                    <a:tint val="75000"/>
                  </a:schemeClr>
                </a:solidFill>
              </a:defRPr>
            </a:lvl6pPr>
            <a:lvl7pPr marL="2742689" indent="0" algn="ctr">
              <a:buNone/>
              <a:defRPr>
                <a:solidFill>
                  <a:schemeClr val="tx1">
                    <a:tint val="75000"/>
                  </a:schemeClr>
                </a:solidFill>
              </a:defRPr>
            </a:lvl7pPr>
            <a:lvl8pPr marL="3199802" indent="0" algn="ctr">
              <a:buNone/>
              <a:defRPr>
                <a:solidFill>
                  <a:schemeClr val="tx1">
                    <a:tint val="75000"/>
                  </a:schemeClr>
                </a:solidFill>
              </a:defRPr>
            </a:lvl8pPr>
            <a:lvl9pPr marL="3656918" indent="0" algn="ctr">
              <a:buNone/>
              <a:defRPr>
                <a:solidFill>
                  <a:schemeClr val="tx1">
                    <a:tint val="75000"/>
                  </a:schemeClr>
                </a:solidFill>
              </a:defRPr>
            </a:lvl9pPr>
          </a:lstStyle>
          <a:p>
            <a:r>
              <a:rPr lang="sv-SE" smtClean="0"/>
              <a:t>Klicka här för att ändra format på underrubrik i bakgrunden</a:t>
            </a:r>
            <a:endParaRPr lang="sv-SE"/>
          </a:p>
        </p:txBody>
      </p:sp>
      <p:sp>
        <p:nvSpPr>
          <p:cNvPr id="4" name="Platshållare för datum 3"/>
          <p:cNvSpPr>
            <a:spLocks noGrp="1"/>
          </p:cNvSpPr>
          <p:nvPr>
            <p:ph type="dt" sz="half" idx="10"/>
          </p:nvPr>
        </p:nvSpPr>
        <p:spPr/>
        <p:txBody>
          <a:bodyPr/>
          <a:lstStyle/>
          <a:p>
            <a:fld id="{DDF9349A-E89C-B948-9787-66E804B9853F}" type="datetime1">
              <a:rPr lang="en-US" smtClean="0"/>
              <a:t>01/04/14</a:t>
            </a:fld>
            <a:endParaRPr lang="sv-SE"/>
          </a:p>
        </p:txBody>
      </p:sp>
      <p:sp>
        <p:nvSpPr>
          <p:cNvPr id="5" name="Platshållare för sidfot 4"/>
          <p:cNvSpPr>
            <a:spLocks noGrp="1"/>
          </p:cNvSpPr>
          <p:nvPr>
            <p:ph type="ftr" sz="quarter" idx="11"/>
          </p:nvPr>
        </p:nvSpPr>
        <p:spPr/>
        <p:txBody>
          <a:bodyPr/>
          <a:lstStyle/>
          <a:p>
            <a:endParaRPr lang="sv-SE"/>
          </a:p>
        </p:txBody>
      </p:sp>
      <p:sp>
        <p:nvSpPr>
          <p:cNvPr id="6" name="Platshållare för bildnummer 5"/>
          <p:cNvSpPr>
            <a:spLocks noGrp="1"/>
          </p:cNvSpPr>
          <p:nvPr>
            <p:ph type="sldNum" sz="quarter" idx="12"/>
          </p:nvPr>
        </p:nvSpPr>
        <p:spPr/>
        <p:txBody>
          <a:bodyPr/>
          <a:lstStyle/>
          <a:p>
            <a:fld id="{038C62C7-F79B-CD4A-A5DF-5683BBEC4A65}" type="slidenum">
              <a:rPr lang="sv-SE" smtClean="0"/>
              <a:t>‹#›</a:t>
            </a:fld>
            <a:endParaRPr lang="sv-SE"/>
          </a:p>
        </p:txBody>
      </p:sp>
      <p:sp>
        <p:nvSpPr>
          <p:cNvPr id="9" name="Rubrik 1"/>
          <p:cNvSpPr>
            <a:spLocks noGrp="1"/>
          </p:cNvSpPr>
          <p:nvPr>
            <p:ph type="ctrTitle"/>
          </p:nvPr>
        </p:nvSpPr>
        <p:spPr>
          <a:xfrm>
            <a:off x="622139" y="130721"/>
            <a:ext cx="6290083" cy="1470025"/>
          </a:xfrm>
          <a:prstGeom prst="rect">
            <a:avLst/>
          </a:prstGeom>
          <a:noFill/>
        </p:spPr>
        <p:txBody>
          <a:bodyPr>
            <a:normAutofit/>
          </a:bodyPr>
          <a:lstStyle>
            <a:lvl1pPr algn="l">
              <a:defRPr sz="4000">
                <a:solidFill>
                  <a:srgbClr val="0094CA"/>
                </a:solidFill>
              </a:defRPr>
            </a:lvl1pPr>
          </a:lstStyle>
          <a:p>
            <a:r>
              <a:rPr lang="sv-SE" dirty="0" smtClean="0"/>
              <a:t>Klicka här för att ändra format</a:t>
            </a:r>
            <a:endParaRPr lang="sv-SE" dirty="0"/>
          </a:p>
        </p:txBody>
      </p:sp>
    </p:spTree>
    <p:extLst>
      <p:ext uri="{BB962C8B-B14F-4D97-AF65-F5344CB8AC3E}">
        <p14:creationId xmlns:p14="http://schemas.microsoft.com/office/powerpoint/2010/main" val="1361753648"/>
      </p:ext>
    </p:extLst>
  </p:cSld>
  <p:clrMapOvr>
    <a:masterClrMapping/>
  </p:clrMapOvr>
</p:sldLayout>
</file>

<file path=ppt/slideLayouts/slideLayout16.xml><?xml version="1.0" encoding="utf-8"?>
<p:sldLayout xmlns:a="http://schemas.openxmlformats.org/drawingml/2006/main" xmlns:r="http://schemas.openxmlformats.org/officeDocument/2006/relationships" xmlns:p="http://schemas.openxmlformats.org/presentationml/2006/main" showMasterSp="0" userDrawn="1">
  <p:cSld name="Custom Layout">
    <p:bg>
      <p:bgRef idx="1001">
        <a:schemeClr val="bg1"/>
      </p:bgRef>
    </p:bg>
    <p:spTree>
      <p:nvGrpSpPr>
        <p:cNvPr id="1" name=""/>
        <p:cNvGrpSpPr/>
        <p:nvPr/>
      </p:nvGrpSpPr>
      <p:grpSpPr>
        <a:xfrm>
          <a:off x="0" y="0"/>
          <a:ext cx="0" cy="0"/>
          <a:chOff x="0" y="0"/>
          <a:chExt cx="0" cy="0"/>
        </a:xfrm>
      </p:grpSpPr>
    </p:spTree>
    <p:extLst>
      <p:ext uri="{BB962C8B-B14F-4D97-AF65-F5344CB8AC3E}">
        <p14:creationId xmlns:p14="http://schemas.microsoft.com/office/powerpoint/2010/main" val="149173069"/>
      </p:ext>
    </p:extLst>
  </p:cSld>
  <p:clrMapOvr>
    <a:overrideClrMapping bg1="lt1" tx1="dk1" bg2="lt2" tx2="dk2" accent1="accent1" accent2="accent2" accent3="accent3" accent4="accent4" accent5="accent5" accent6="accent6" hlink="hlink" folHlink="folHlink"/>
  </p:clrMapOvr>
  <p:timing>
    <p:tnLst>
      <p:par>
        <p:cTn xmlns:p14="http://schemas.microsoft.com/office/powerpoint/2010/main" id="1" dur="indefinite" restart="never" nodeType="tmRoot"/>
      </p:par>
    </p:tnLst>
  </p:timing>
</p:sldLayout>
</file>

<file path=ppt/slideLayouts/slideLayout17.xml><?xml version="1.0" encoding="utf-8"?>
<p:sldLayout xmlns:a="http://schemas.openxmlformats.org/drawingml/2006/main" xmlns:r="http://schemas.openxmlformats.org/officeDocument/2006/relationships" xmlns:p="http://schemas.openxmlformats.org/presentationml/2006/main" preserve="1" userDrawn="1">
  <p:cSld name="Rubrikbild">
    <p:spTree>
      <p:nvGrpSpPr>
        <p:cNvPr id="1" name=""/>
        <p:cNvGrpSpPr/>
        <p:nvPr/>
      </p:nvGrpSpPr>
      <p:grpSpPr>
        <a:xfrm>
          <a:off x="0" y="0"/>
          <a:ext cx="0" cy="0"/>
          <a:chOff x="0" y="0"/>
          <a:chExt cx="0" cy="0"/>
        </a:xfrm>
      </p:grpSpPr>
      <p:sp>
        <p:nvSpPr>
          <p:cNvPr id="3" name="Underrubrik 2"/>
          <p:cNvSpPr>
            <a:spLocks noGrp="1"/>
          </p:cNvSpPr>
          <p:nvPr>
            <p:ph type="subTitle" idx="1"/>
          </p:nvPr>
        </p:nvSpPr>
        <p:spPr>
          <a:xfrm>
            <a:off x="1371600" y="3886200"/>
            <a:ext cx="6400800" cy="1752600"/>
          </a:xfrm>
        </p:spPr>
        <p:txBody>
          <a:bodyPr/>
          <a:lstStyle>
            <a:lvl1pPr marL="0" indent="0" algn="ctr">
              <a:buNone/>
              <a:defRPr>
                <a:solidFill>
                  <a:schemeClr val="tx1">
                    <a:tint val="75000"/>
                  </a:schemeClr>
                </a:solidFill>
              </a:defRPr>
            </a:lvl1pPr>
            <a:lvl2pPr marL="457115" indent="0" algn="ctr">
              <a:buNone/>
              <a:defRPr>
                <a:solidFill>
                  <a:schemeClr val="tx1">
                    <a:tint val="75000"/>
                  </a:schemeClr>
                </a:solidFill>
              </a:defRPr>
            </a:lvl2pPr>
            <a:lvl3pPr marL="914230" indent="0" algn="ctr">
              <a:buNone/>
              <a:defRPr>
                <a:solidFill>
                  <a:schemeClr val="tx1">
                    <a:tint val="75000"/>
                  </a:schemeClr>
                </a:solidFill>
              </a:defRPr>
            </a:lvl3pPr>
            <a:lvl4pPr marL="1371344" indent="0" algn="ctr">
              <a:buNone/>
              <a:defRPr>
                <a:solidFill>
                  <a:schemeClr val="tx1">
                    <a:tint val="75000"/>
                  </a:schemeClr>
                </a:solidFill>
              </a:defRPr>
            </a:lvl4pPr>
            <a:lvl5pPr marL="1828459" indent="0" algn="ctr">
              <a:buNone/>
              <a:defRPr>
                <a:solidFill>
                  <a:schemeClr val="tx1">
                    <a:tint val="75000"/>
                  </a:schemeClr>
                </a:solidFill>
              </a:defRPr>
            </a:lvl5pPr>
            <a:lvl6pPr marL="2285573" indent="0" algn="ctr">
              <a:buNone/>
              <a:defRPr>
                <a:solidFill>
                  <a:schemeClr val="tx1">
                    <a:tint val="75000"/>
                  </a:schemeClr>
                </a:solidFill>
              </a:defRPr>
            </a:lvl6pPr>
            <a:lvl7pPr marL="2742689" indent="0" algn="ctr">
              <a:buNone/>
              <a:defRPr>
                <a:solidFill>
                  <a:schemeClr val="tx1">
                    <a:tint val="75000"/>
                  </a:schemeClr>
                </a:solidFill>
              </a:defRPr>
            </a:lvl7pPr>
            <a:lvl8pPr marL="3199802" indent="0" algn="ctr">
              <a:buNone/>
              <a:defRPr>
                <a:solidFill>
                  <a:schemeClr val="tx1">
                    <a:tint val="75000"/>
                  </a:schemeClr>
                </a:solidFill>
              </a:defRPr>
            </a:lvl8pPr>
            <a:lvl9pPr marL="3656918" indent="0" algn="ctr">
              <a:buNone/>
              <a:defRPr>
                <a:solidFill>
                  <a:schemeClr val="tx1">
                    <a:tint val="75000"/>
                  </a:schemeClr>
                </a:solidFill>
              </a:defRPr>
            </a:lvl9pPr>
          </a:lstStyle>
          <a:p>
            <a:r>
              <a:rPr lang="sv-SE" smtClean="0"/>
              <a:t>Klicka här för att ändra format på underrubrik i bakgrunden</a:t>
            </a:r>
            <a:endParaRPr lang="sv-SE"/>
          </a:p>
        </p:txBody>
      </p:sp>
    </p:spTree>
    <p:extLst>
      <p:ext uri="{BB962C8B-B14F-4D97-AF65-F5344CB8AC3E}">
        <p14:creationId xmlns:p14="http://schemas.microsoft.com/office/powerpoint/2010/main" val="687098280"/>
      </p:ext>
    </p:extLst>
  </p:cSld>
  <p:clrMapOvr>
    <a:masterClrMapping/>
  </p:clrMapOvr>
</p:sldLayout>
</file>

<file path=ppt/slideLayouts/slideLayout18.xml><?xml version="1.0" encoding="utf-8"?>
<p:sldLayout xmlns:a="http://schemas.openxmlformats.org/drawingml/2006/main" xmlns:r="http://schemas.openxmlformats.org/officeDocument/2006/relationships" xmlns:p="http://schemas.openxmlformats.org/presentationml/2006/main" type="obj" preserve="1">
  <p:cSld name="Rubrik och innehåll">
    <p:spTree>
      <p:nvGrpSpPr>
        <p:cNvPr id="1" name=""/>
        <p:cNvGrpSpPr/>
        <p:nvPr/>
      </p:nvGrpSpPr>
      <p:grpSpPr>
        <a:xfrm>
          <a:off x="0" y="0"/>
          <a:ext cx="0" cy="0"/>
          <a:chOff x="0" y="0"/>
          <a:chExt cx="0" cy="0"/>
        </a:xfrm>
      </p:grpSpPr>
      <p:sp>
        <p:nvSpPr>
          <p:cNvPr id="2" name="Rubrik 1"/>
          <p:cNvSpPr>
            <a:spLocks noGrp="1"/>
          </p:cNvSpPr>
          <p:nvPr>
            <p:ph type="title"/>
          </p:nvPr>
        </p:nvSpPr>
        <p:spPr/>
        <p:txBody>
          <a:bodyPr/>
          <a:lstStyle/>
          <a:p>
            <a:r>
              <a:rPr lang="sv-SE" smtClean="0"/>
              <a:t>Klicka här för att ändra format</a:t>
            </a:r>
            <a:endParaRPr lang="sv-SE"/>
          </a:p>
        </p:txBody>
      </p:sp>
      <p:sp>
        <p:nvSpPr>
          <p:cNvPr id="3" name="Platshållare för innehåll 2"/>
          <p:cNvSpPr>
            <a:spLocks noGrp="1"/>
          </p:cNvSpPr>
          <p:nvPr>
            <p:ph idx="1"/>
          </p:nvPr>
        </p:nvSpPr>
        <p:spPr/>
        <p:txBody>
          <a:bodyPr/>
          <a:lstStyle/>
          <a:p>
            <a:pPr lvl="0"/>
            <a:r>
              <a:rPr lang="sv-SE" smtClean="0"/>
              <a:t>Klicka här för att ändra format på bakgrundstexten</a:t>
            </a:r>
          </a:p>
          <a:p>
            <a:pPr lvl="1"/>
            <a:r>
              <a:rPr lang="sv-SE" smtClean="0"/>
              <a:t>Nivå två</a:t>
            </a:r>
          </a:p>
          <a:p>
            <a:pPr lvl="2"/>
            <a:r>
              <a:rPr lang="sv-SE" smtClean="0"/>
              <a:t>Nivå tre</a:t>
            </a:r>
          </a:p>
          <a:p>
            <a:pPr lvl="3"/>
            <a:r>
              <a:rPr lang="sv-SE" smtClean="0"/>
              <a:t>Nivå fyra</a:t>
            </a:r>
          </a:p>
          <a:p>
            <a:pPr lvl="4"/>
            <a:r>
              <a:rPr lang="sv-SE" smtClean="0"/>
              <a:t>Nivå fem</a:t>
            </a:r>
            <a:endParaRPr lang="sv-SE"/>
          </a:p>
        </p:txBody>
      </p:sp>
      <p:sp>
        <p:nvSpPr>
          <p:cNvPr id="4" name="Platshållare för datum 3"/>
          <p:cNvSpPr>
            <a:spLocks noGrp="1"/>
          </p:cNvSpPr>
          <p:nvPr>
            <p:ph type="dt" sz="half" idx="10"/>
          </p:nvPr>
        </p:nvSpPr>
        <p:spPr/>
        <p:txBody>
          <a:bodyPr/>
          <a:lstStyle/>
          <a:p>
            <a:fld id="{49A5678A-D05F-FD42-9890-CCECCD9C8C54}" type="datetimeFigureOut">
              <a:rPr lang="sv-SE" smtClean="0"/>
              <a:t>01/04/14</a:t>
            </a:fld>
            <a:endParaRPr lang="sv-SE"/>
          </a:p>
        </p:txBody>
      </p:sp>
      <p:sp>
        <p:nvSpPr>
          <p:cNvPr id="5" name="Platshållare för sidfot 4"/>
          <p:cNvSpPr>
            <a:spLocks noGrp="1"/>
          </p:cNvSpPr>
          <p:nvPr>
            <p:ph type="ftr" sz="quarter" idx="11"/>
          </p:nvPr>
        </p:nvSpPr>
        <p:spPr/>
        <p:txBody>
          <a:bodyPr/>
          <a:lstStyle/>
          <a:p>
            <a:endParaRPr lang="sv-SE"/>
          </a:p>
        </p:txBody>
      </p:sp>
      <p:sp>
        <p:nvSpPr>
          <p:cNvPr id="6" name="Platshållare för bildnummer 5"/>
          <p:cNvSpPr>
            <a:spLocks noGrp="1"/>
          </p:cNvSpPr>
          <p:nvPr>
            <p:ph type="sldNum" sz="quarter" idx="12"/>
          </p:nvPr>
        </p:nvSpPr>
        <p:spPr/>
        <p:txBody>
          <a:bodyPr/>
          <a:lstStyle/>
          <a:p>
            <a:fld id="{276797C7-3D02-2A4F-97AD-9EB2A99A67F0}" type="slidenum">
              <a:rPr lang="sv-SE" smtClean="0"/>
              <a:t>‹#›</a:t>
            </a:fld>
            <a:endParaRPr lang="sv-SE"/>
          </a:p>
        </p:txBody>
      </p:sp>
    </p:spTree>
    <p:extLst>
      <p:ext uri="{BB962C8B-B14F-4D97-AF65-F5344CB8AC3E}">
        <p14:creationId xmlns:p14="http://schemas.microsoft.com/office/powerpoint/2010/main" val="3104809909"/>
      </p:ext>
    </p:extLst>
  </p:cSld>
  <p:clrMapOvr>
    <a:masterClrMapping/>
  </p:clrMapOvr>
</p:sldLayout>
</file>

<file path=ppt/slideLayouts/slideLayout19.xml><?xml version="1.0" encoding="utf-8"?>
<p:sldLayout xmlns:a="http://schemas.openxmlformats.org/drawingml/2006/main" xmlns:r="http://schemas.openxmlformats.org/officeDocument/2006/relationships" xmlns:p="http://schemas.openxmlformats.org/presentationml/2006/main" type="secHead" preserve="1">
  <p:cSld name="Avsnittsrubrik">
    <p:spTree>
      <p:nvGrpSpPr>
        <p:cNvPr id="1" name=""/>
        <p:cNvGrpSpPr/>
        <p:nvPr/>
      </p:nvGrpSpPr>
      <p:grpSpPr>
        <a:xfrm>
          <a:off x="0" y="0"/>
          <a:ext cx="0" cy="0"/>
          <a:chOff x="0" y="0"/>
          <a:chExt cx="0" cy="0"/>
        </a:xfrm>
      </p:grpSpPr>
      <p:sp>
        <p:nvSpPr>
          <p:cNvPr id="2" name="Rubrik 1"/>
          <p:cNvSpPr>
            <a:spLocks noGrp="1"/>
          </p:cNvSpPr>
          <p:nvPr>
            <p:ph type="title"/>
          </p:nvPr>
        </p:nvSpPr>
        <p:spPr>
          <a:xfrm>
            <a:off x="722315" y="4406903"/>
            <a:ext cx="7772400" cy="1362075"/>
          </a:xfrm>
        </p:spPr>
        <p:txBody>
          <a:bodyPr anchor="t"/>
          <a:lstStyle>
            <a:lvl1pPr algn="l">
              <a:defRPr sz="4000" b="1" cap="all"/>
            </a:lvl1pPr>
          </a:lstStyle>
          <a:p>
            <a:r>
              <a:rPr lang="sv-SE" smtClean="0"/>
              <a:t>Klicka här för att ändra format</a:t>
            </a:r>
            <a:endParaRPr lang="sv-SE"/>
          </a:p>
        </p:txBody>
      </p:sp>
      <p:sp>
        <p:nvSpPr>
          <p:cNvPr id="3" name="Platshållare för text 2"/>
          <p:cNvSpPr>
            <a:spLocks noGrp="1"/>
          </p:cNvSpPr>
          <p:nvPr>
            <p:ph type="body" idx="1"/>
          </p:nvPr>
        </p:nvSpPr>
        <p:spPr>
          <a:xfrm>
            <a:off x="722315" y="2906715"/>
            <a:ext cx="7772400" cy="1500187"/>
          </a:xfrm>
        </p:spPr>
        <p:txBody>
          <a:bodyPr anchor="b"/>
          <a:lstStyle>
            <a:lvl1pPr marL="0" indent="0">
              <a:buNone/>
              <a:defRPr sz="2000">
                <a:solidFill>
                  <a:schemeClr val="tx1">
                    <a:tint val="75000"/>
                  </a:schemeClr>
                </a:solidFill>
              </a:defRPr>
            </a:lvl1pPr>
            <a:lvl2pPr marL="457115" indent="0">
              <a:buNone/>
              <a:defRPr sz="1800">
                <a:solidFill>
                  <a:schemeClr val="tx1">
                    <a:tint val="75000"/>
                  </a:schemeClr>
                </a:solidFill>
              </a:defRPr>
            </a:lvl2pPr>
            <a:lvl3pPr marL="914230" indent="0">
              <a:buNone/>
              <a:defRPr sz="1600">
                <a:solidFill>
                  <a:schemeClr val="tx1">
                    <a:tint val="75000"/>
                  </a:schemeClr>
                </a:solidFill>
              </a:defRPr>
            </a:lvl3pPr>
            <a:lvl4pPr marL="1371344" indent="0">
              <a:buNone/>
              <a:defRPr sz="1400">
                <a:solidFill>
                  <a:schemeClr val="tx1">
                    <a:tint val="75000"/>
                  </a:schemeClr>
                </a:solidFill>
              </a:defRPr>
            </a:lvl4pPr>
            <a:lvl5pPr marL="1828459" indent="0">
              <a:buNone/>
              <a:defRPr sz="1400">
                <a:solidFill>
                  <a:schemeClr val="tx1">
                    <a:tint val="75000"/>
                  </a:schemeClr>
                </a:solidFill>
              </a:defRPr>
            </a:lvl5pPr>
            <a:lvl6pPr marL="2285573" indent="0">
              <a:buNone/>
              <a:defRPr sz="1400">
                <a:solidFill>
                  <a:schemeClr val="tx1">
                    <a:tint val="75000"/>
                  </a:schemeClr>
                </a:solidFill>
              </a:defRPr>
            </a:lvl6pPr>
            <a:lvl7pPr marL="2742689" indent="0">
              <a:buNone/>
              <a:defRPr sz="1400">
                <a:solidFill>
                  <a:schemeClr val="tx1">
                    <a:tint val="75000"/>
                  </a:schemeClr>
                </a:solidFill>
              </a:defRPr>
            </a:lvl7pPr>
            <a:lvl8pPr marL="3199802" indent="0">
              <a:buNone/>
              <a:defRPr sz="1400">
                <a:solidFill>
                  <a:schemeClr val="tx1">
                    <a:tint val="75000"/>
                  </a:schemeClr>
                </a:solidFill>
              </a:defRPr>
            </a:lvl8pPr>
            <a:lvl9pPr marL="3656918" indent="0">
              <a:buNone/>
              <a:defRPr sz="1400">
                <a:solidFill>
                  <a:schemeClr val="tx1">
                    <a:tint val="75000"/>
                  </a:schemeClr>
                </a:solidFill>
              </a:defRPr>
            </a:lvl9pPr>
          </a:lstStyle>
          <a:p>
            <a:pPr lvl="0"/>
            <a:r>
              <a:rPr lang="sv-SE" smtClean="0"/>
              <a:t>Klicka här för att ändra format på bakgrundstexten</a:t>
            </a:r>
          </a:p>
        </p:txBody>
      </p:sp>
      <p:sp>
        <p:nvSpPr>
          <p:cNvPr id="4" name="Platshållare för datum 3"/>
          <p:cNvSpPr>
            <a:spLocks noGrp="1"/>
          </p:cNvSpPr>
          <p:nvPr>
            <p:ph type="dt" sz="half" idx="10"/>
          </p:nvPr>
        </p:nvSpPr>
        <p:spPr/>
        <p:txBody>
          <a:bodyPr/>
          <a:lstStyle/>
          <a:p>
            <a:fld id="{49A5678A-D05F-FD42-9890-CCECCD9C8C54}" type="datetimeFigureOut">
              <a:rPr lang="sv-SE" smtClean="0"/>
              <a:t>01/04/14</a:t>
            </a:fld>
            <a:endParaRPr lang="sv-SE"/>
          </a:p>
        </p:txBody>
      </p:sp>
      <p:sp>
        <p:nvSpPr>
          <p:cNvPr id="5" name="Platshållare för sidfot 4"/>
          <p:cNvSpPr>
            <a:spLocks noGrp="1"/>
          </p:cNvSpPr>
          <p:nvPr>
            <p:ph type="ftr" sz="quarter" idx="11"/>
          </p:nvPr>
        </p:nvSpPr>
        <p:spPr/>
        <p:txBody>
          <a:bodyPr/>
          <a:lstStyle/>
          <a:p>
            <a:endParaRPr lang="sv-SE"/>
          </a:p>
        </p:txBody>
      </p:sp>
      <p:sp>
        <p:nvSpPr>
          <p:cNvPr id="6" name="Platshållare för bildnummer 5"/>
          <p:cNvSpPr>
            <a:spLocks noGrp="1"/>
          </p:cNvSpPr>
          <p:nvPr>
            <p:ph type="sldNum" sz="quarter" idx="12"/>
          </p:nvPr>
        </p:nvSpPr>
        <p:spPr/>
        <p:txBody>
          <a:bodyPr/>
          <a:lstStyle/>
          <a:p>
            <a:fld id="{276797C7-3D02-2A4F-97AD-9EB2A99A67F0}" type="slidenum">
              <a:rPr lang="sv-SE" smtClean="0"/>
              <a:t>‹#›</a:t>
            </a:fld>
            <a:endParaRPr lang="sv-SE"/>
          </a:p>
        </p:txBody>
      </p:sp>
    </p:spTree>
    <p:extLst>
      <p:ext uri="{BB962C8B-B14F-4D97-AF65-F5344CB8AC3E}">
        <p14:creationId xmlns:p14="http://schemas.microsoft.com/office/powerpoint/2010/main" val="3789334119"/>
      </p:ext>
    </p:extLst>
  </p:cSld>
  <p:clrMapOvr>
    <a:masterClrMapping/>
  </p:clrMapOvr>
</p:sldLayout>
</file>

<file path=ppt/slideLayouts/slideLayout20.xml><?xml version="1.0" encoding="utf-8"?>
<p:sldLayout xmlns:a="http://schemas.openxmlformats.org/drawingml/2006/main" xmlns:r="http://schemas.openxmlformats.org/officeDocument/2006/relationships" xmlns:p="http://schemas.openxmlformats.org/presentationml/2006/main" type="twoObj" preserve="1">
  <p:cSld name="Två innehållsdelar">
    <p:spTree>
      <p:nvGrpSpPr>
        <p:cNvPr id="1" name=""/>
        <p:cNvGrpSpPr/>
        <p:nvPr/>
      </p:nvGrpSpPr>
      <p:grpSpPr>
        <a:xfrm>
          <a:off x="0" y="0"/>
          <a:ext cx="0" cy="0"/>
          <a:chOff x="0" y="0"/>
          <a:chExt cx="0" cy="0"/>
        </a:xfrm>
      </p:grpSpPr>
      <p:sp>
        <p:nvSpPr>
          <p:cNvPr id="2" name="Rubrik 1"/>
          <p:cNvSpPr>
            <a:spLocks noGrp="1"/>
          </p:cNvSpPr>
          <p:nvPr>
            <p:ph type="title"/>
          </p:nvPr>
        </p:nvSpPr>
        <p:spPr/>
        <p:txBody>
          <a:bodyPr/>
          <a:lstStyle/>
          <a:p>
            <a:r>
              <a:rPr lang="sv-SE" smtClean="0"/>
              <a:t>Klicka här för att ändra format</a:t>
            </a:r>
            <a:endParaRPr lang="sv-SE"/>
          </a:p>
        </p:txBody>
      </p:sp>
      <p:sp>
        <p:nvSpPr>
          <p:cNvPr id="3" name="Platshållare för innehåll 2"/>
          <p:cNvSpPr>
            <a:spLocks noGrp="1"/>
          </p:cNvSpPr>
          <p:nvPr>
            <p:ph sz="half" idx="1"/>
          </p:nvPr>
        </p:nvSpPr>
        <p:spPr>
          <a:xfrm>
            <a:off x="457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sv-SE" smtClean="0"/>
              <a:t>Klicka här för att ändra format på bakgrundstexten</a:t>
            </a:r>
          </a:p>
          <a:p>
            <a:pPr lvl="1"/>
            <a:r>
              <a:rPr lang="sv-SE" smtClean="0"/>
              <a:t>Nivå två</a:t>
            </a:r>
          </a:p>
          <a:p>
            <a:pPr lvl="2"/>
            <a:r>
              <a:rPr lang="sv-SE" smtClean="0"/>
              <a:t>Nivå tre</a:t>
            </a:r>
          </a:p>
          <a:p>
            <a:pPr lvl="3"/>
            <a:r>
              <a:rPr lang="sv-SE" smtClean="0"/>
              <a:t>Nivå fyra</a:t>
            </a:r>
          </a:p>
          <a:p>
            <a:pPr lvl="4"/>
            <a:r>
              <a:rPr lang="sv-SE" smtClean="0"/>
              <a:t>Nivå fem</a:t>
            </a:r>
            <a:endParaRPr lang="sv-SE"/>
          </a:p>
        </p:txBody>
      </p:sp>
      <p:sp>
        <p:nvSpPr>
          <p:cNvPr id="4" name="Platshållare för innehåll 3"/>
          <p:cNvSpPr>
            <a:spLocks noGrp="1"/>
          </p:cNvSpPr>
          <p:nvPr>
            <p:ph sz="half" idx="2"/>
          </p:nvPr>
        </p:nvSpPr>
        <p:spPr>
          <a:xfrm>
            <a:off x="4648201"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sv-SE" smtClean="0"/>
              <a:t>Klicka här för att ändra format på bakgrundstexten</a:t>
            </a:r>
          </a:p>
          <a:p>
            <a:pPr lvl="1"/>
            <a:r>
              <a:rPr lang="sv-SE" smtClean="0"/>
              <a:t>Nivå två</a:t>
            </a:r>
          </a:p>
          <a:p>
            <a:pPr lvl="2"/>
            <a:r>
              <a:rPr lang="sv-SE" smtClean="0"/>
              <a:t>Nivå tre</a:t>
            </a:r>
          </a:p>
          <a:p>
            <a:pPr lvl="3"/>
            <a:r>
              <a:rPr lang="sv-SE" smtClean="0"/>
              <a:t>Nivå fyra</a:t>
            </a:r>
          </a:p>
          <a:p>
            <a:pPr lvl="4"/>
            <a:r>
              <a:rPr lang="sv-SE" smtClean="0"/>
              <a:t>Nivå fem</a:t>
            </a:r>
            <a:endParaRPr lang="sv-SE"/>
          </a:p>
        </p:txBody>
      </p:sp>
      <p:sp>
        <p:nvSpPr>
          <p:cNvPr id="5" name="Platshållare för datum 4"/>
          <p:cNvSpPr>
            <a:spLocks noGrp="1"/>
          </p:cNvSpPr>
          <p:nvPr>
            <p:ph type="dt" sz="half" idx="10"/>
          </p:nvPr>
        </p:nvSpPr>
        <p:spPr/>
        <p:txBody>
          <a:bodyPr/>
          <a:lstStyle/>
          <a:p>
            <a:fld id="{49A5678A-D05F-FD42-9890-CCECCD9C8C54}" type="datetimeFigureOut">
              <a:rPr lang="sv-SE" smtClean="0"/>
              <a:t>01/04/14</a:t>
            </a:fld>
            <a:endParaRPr lang="sv-SE"/>
          </a:p>
        </p:txBody>
      </p:sp>
      <p:sp>
        <p:nvSpPr>
          <p:cNvPr id="6" name="Platshållare för sidfot 5"/>
          <p:cNvSpPr>
            <a:spLocks noGrp="1"/>
          </p:cNvSpPr>
          <p:nvPr>
            <p:ph type="ftr" sz="quarter" idx="11"/>
          </p:nvPr>
        </p:nvSpPr>
        <p:spPr/>
        <p:txBody>
          <a:bodyPr/>
          <a:lstStyle/>
          <a:p>
            <a:endParaRPr lang="sv-SE"/>
          </a:p>
        </p:txBody>
      </p:sp>
      <p:sp>
        <p:nvSpPr>
          <p:cNvPr id="7" name="Platshållare för bildnummer 6"/>
          <p:cNvSpPr>
            <a:spLocks noGrp="1"/>
          </p:cNvSpPr>
          <p:nvPr>
            <p:ph type="sldNum" sz="quarter" idx="12"/>
          </p:nvPr>
        </p:nvSpPr>
        <p:spPr/>
        <p:txBody>
          <a:bodyPr/>
          <a:lstStyle/>
          <a:p>
            <a:fld id="{276797C7-3D02-2A4F-97AD-9EB2A99A67F0}" type="slidenum">
              <a:rPr lang="sv-SE" smtClean="0"/>
              <a:t>‹#›</a:t>
            </a:fld>
            <a:endParaRPr lang="sv-SE"/>
          </a:p>
        </p:txBody>
      </p:sp>
    </p:spTree>
    <p:extLst>
      <p:ext uri="{BB962C8B-B14F-4D97-AF65-F5344CB8AC3E}">
        <p14:creationId xmlns:p14="http://schemas.microsoft.com/office/powerpoint/2010/main" val="4096108106"/>
      </p:ext>
    </p:extLst>
  </p:cSld>
  <p:clrMapOvr>
    <a:masterClrMapping/>
  </p:clrMapOvr>
</p:sldLayout>
</file>

<file path=ppt/slideLayouts/slideLayout21.xml><?xml version="1.0" encoding="utf-8"?>
<p:sldLayout xmlns:a="http://schemas.openxmlformats.org/drawingml/2006/main" xmlns:r="http://schemas.openxmlformats.org/officeDocument/2006/relationships" xmlns:p="http://schemas.openxmlformats.org/presentationml/2006/main" type="twoTxTwoObj" preserve="1">
  <p:cSld name="Jämförelse">
    <p:spTree>
      <p:nvGrpSpPr>
        <p:cNvPr id="1" name=""/>
        <p:cNvGrpSpPr/>
        <p:nvPr/>
      </p:nvGrpSpPr>
      <p:grpSpPr>
        <a:xfrm>
          <a:off x="0" y="0"/>
          <a:ext cx="0" cy="0"/>
          <a:chOff x="0" y="0"/>
          <a:chExt cx="0" cy="0"/>
        </a:xfrm>
      </p:grpSpPr>
      <p:sp>
        <p:nvSpPr>
          <p:cNvPr id="2" name="Rubrik 1"/>
          <p:cNvSpPr>
            <a:spLocks noGrp="1"/>
          </p:cNvSpPr>
          <p:nvPr>
            <p:ph type="title"/>
          </p:nvPr>
        </p:nvSpPr>
        <p:spPr/>
        <p:txBody>
          <a:bodyPr/>
          <a:lstStyle>
            <a:lvl1pPr>
              <a:defRPr/>
            </a:lvl1pPr>
          </a:lstStyle>
          <a:p>
            <a:r>
              <a:rPr lang="sv-SE" smtClean="0"/>
              <a:t>Klicka här för att ändra format</a:t>
            </a:r>
            <a:endParaRPr lang="sv-SE"/>
          </a:p>
        </p:txBody>
      </p:sp>
      <p:sp>
        <p:nvSpPr>
          <p:cNvPr id="3" name="Platshållare för text 2"/>
          <p:cNvSpPr>
            <a:spLocks noGrp="1"/>
          </p:cNvSpPr>
          <p:nvPr>
            <p:ph type="body" idx="1"/>
          </p:nvPr>
        </p:nvSpPr>
        <p:spPr>
          <a:xfrm>
            <a:off x="457202" y="1535115"/>
            <a:ext cx="4040188" cy="639762"/>
          </a:xfrm>
        </p:spPr>
        <p:txBody>
          <a:bodyPr anchor="b"/>
          <a:lstStyle>
            <a:lvl1pPr marL="0" indent="0">
              <a:buNone/>
              <a:defRPr sz="2400" b="1"/>
            </a:lvl1pPr>
            <a:lvl2pPr marL="457115" indent="0">
              <a:buNone/>
              <a:defRPr sz="2000" b="1"/>
            </a:lvl2pPr>
            <a:lvl3pPr marL="914230" indent="0">
              <a:buNone/>
              <a:defRPr sz="1800" b="1"/>
            </a:lvl3pPr>
            <a:lvl4pPr marL="1371344" indent="0">
              <a:buNone/>
              <a:defRPr sz="1600" b="1"/>
            </a:lvl4pPr>
            <a:lvl5pPr marL="1828459" indent="0">
              <a:buNone/>
              <a:defRPr sz="1600" b="1"/>
            </a:lvl5pPr>
            <a:lvl6pPr marL="2285573" indent="0">
              <a:buNone/>
              <a:defRPr sz="1600" b="1"/>
            </a:lvl6pPr>
            <a:lvl7pPr marL="2742689" indent="0">
              <a:buNone/>
              <a:defRPr sz="1600" b="1"/>
            </a:lvl7pPr>
            <a:lvl8pPr marL="3199802" indent="0">
              <a:buNone/>
              <a:defRPr sz="1600" b="1"/>
            </a:lvl8pPr>
            <a:lvl9pPr marL="3656918" indent="0">
              <a:buNone/>
              <a:defRPr sz="1600" b="1"/>
            </a:lvl9pPr>
          </a:lstStyle>
          <a:p>
            <a:pPr lvl="0"/>
            <a:r>
              <a:rPr lang="sv-SE" smtClean="0"/>
              <a:t>Klicka här för att ändra format på bakgrundstexten</a:t>
            </a:r>
          </a:p>
        </p:txBody>
      </p:sp>
      <p:sp>
        <p:nvSpPr>
          <p:cNvPr id="4" name="Platshållare för innehåll 3"/>
          <p:cNvSpPr>
            <a:spLocks noGrp="1"/>
          </p:cNvSpPr>
          <p:nvPr>
            <p:ph sz="half" idx="2"/>
          </p:nvPr>
        </p:nvSpPr>
        <p:spPr>
          <a:xfrm>
            <a:off x="457202" y="2174877"/>
            <a:ext cx="4040188"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sv-SE" smtClean="0"/>
              <a:t>Klicka här för att ändra format på bakgrundstexten</a:t>
            </a:r>
          </a:p>
          <a:p>
            <a:pPr lvl="1"/>
            <a:r>
              <a:rPr lang="sv-SE" smtClean="0"/>
              <a:t>Nivå två</a:t>
            </a:r>
          </a:p>
          <a:p>
            <a:pPr lvl="2"/>
            <a:r>
              <a:rPr lang="sv-SE" smtClean="0"/>
              <a:t>Nivå tre</a:t>
            </a:r>
          </a:p>
          <a:p>
            <a:pPr lvl="3"/>
            <a:r>
              <a:rPr lang="sv-SE" smtClean="0"/>
              <a:t>Nivå fyra</a:t>
            </a:r>
          </a:p>
          <a:p>
            <a:pPr lvl="4"/>
            <a:r>
              <a:rPr lang="sv-SE" smtClean="0"/>
              <a:t>Nivå fem</a:t>
            </a:r>
            <a:endParaRPr lang="sv-SE"/>
          </a:p>
        </p:txBody>
      </p:sp>
      <p:sp>
        <p:nvSpPr>
          <p:cNvPr id="5" name="Platshållare för text 4"/>
          <p:cNvSpPr>
            <a:spLocks noGrp="1"/>
          </p:cNvSpPr>
          <p:nvPr>
            <p:ph type="body" sz="quarter" idx="3"/>
          </p:nvPr>
        </p:nvSpPr>
        <p:spPr>
          <a:xfrm>
            <a:off x="4645028" y="1535115"/>
            <a:ext cx="4041775" cy="639762"/>
          </a:xfrm>
        </p:spPr>
        <p:txBody>
          <a:bodyPr anchor="b"/>
          <a:lstStyle>
            <a:lvl1pPr marL="0" indent="0">
              <a:buNone/>
              <a:defRPr sz="2400" b="1"/>
            </a:lvl1pPr>
            <a:lvl2pPr marL="457115" indent="0">
              <a:buNone/>
              <a:defRPr sz="2000" b="1"/>
            </a:lvl2pPr>
            <a:lvl3pPr marL="914230" indent="0">
              <a:buNone/>
              <a:defRPr sz="1800" b="1"/>
            </a:lvl3pPr>
            <a:lvl4pPr marL="1371344" indent="0">
              <a:buNone/>
              <a:defRPr sz="1600" b="1"/>
            </a:lvl4pPr>
            <a:lvl5pPr marL="1828459" indent="0">
              <a:buNone/>
              <a:defRPr sz="1600" b="1"/>
            </a:lvl5pPr>
            <a:lvl6pPr marL="2285573" indent="0">
              <a:buNone/>
              <a:defRPr sz="1600" b="1"/>
            </a:lvl6pPr>
            <a:lvl7pPr marL="2742689" indent="0">
              <a:buNone/>
              <a:defRPr sz="1600" b="1"/>
            </a:lvl7pPr>
            <a:lvl8pPr marL="3199802" indent="0">
              <a:buNone/>
              <a:defRPr sz="1600" b="1"/>
            </a:lvl8pPr>
            <a:lvl9pPr marL="3656918" indent="0">
              <a:buNone/>
              <a:defRPr sz="1600" b="1"/>
            </a:lvl9pPr>
          </a:lstStyle>
          <a:p>
            <a:pPr lvl="0"/>
            <a:r>
              <a:rPr lang="sv-SE" smtClean="0"/>
              <a:t>Klicka här för att ändra format på bakgrundstexten</a:t>
            </a:r>
          </a:p>
        </p:txBody>
      </p:sp>
      <p:sp>
        <p:nvSpPr>
          <p:cNvPr id="6" name="Platshållare för innehåll 5"/>
          <p:cNvSpPr>
            <a:spLocks noGrp="1"/>
          </p:cNvSpPr>
          <p:nvPr>
            <p:ph sz="quarter" idx="4"/>
          </p:nvPr>
        </p:nvSpPr>
        <p:spPr>
          <a:xfrm>
            <a:off x="4645028" y="2174877"/>
            <a:ext cx="4041775"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sv-SE" smtClean="0"/>
              <a:t>Klicka här för att ändra format på bakgrundstexten</a:t>
            </a:r>
          </a:p>
          <a:p>
            <a:pPr lvl="1"/>
            <a:r>
              <a:rPr lang="sv-SE" smtClean="0"/>
              <a:t>Nivå två</a:t>
            </a:r>
          </a:p>
          <a:p>
            <a:pPr lvl="2"/>
            <a:r>
              <a:rPr lang="sv-SE" smtClean="0"/>
              <a:t>Nivå tre</a:t>
            </a:r>
          </a:p>
          <a:p>
            <a:pPr lvl="3"/>
            <a:r>
              <a:rPr lang="sv-SE" smtClean="0"/>
              <a:t>Nivå fyra</a:t>
            </a:r>
          </a:p>
          <a:p>
            <a:pPr lvl="4"/>
            <a:r>
              <a:rPr lang="sv-SE" smtClean="0"/>
              <a:t>Nivå fem</a:t>
            </a:r>
            <a:endParaRPr lang="sv-SE"/>
          </a:p>
        </p:txBody>
      </p:sp>
      <p:sp>
        <p:nvSpPr>
          <p:cNvPr id="7" name="Platshållare för datum 6"/>
          <p:cNvSpPr>
            <a:spLocks noGrp="1"/>
          </p:cNvSpPr>
          <p:nvPr>
            <p:ph type="dt" sz="half" idx="10"/>
          </p:nvPr>
        </p:nvSpPr>
        <p:spPr/>
        <p:txBody>
          <a:bodyPr/>
          <a:lstStyle/>
          <a:p>
            <a:fld id="{49A5678A-D05F-FD42-9890-CCECCD9C8C54}" type="datetimeFigureOut">
              <a:rPr lang="sv-SE" smtClean="0"/>
              <a:t>01/04/14</a:t>
            </a:fld>
            <a:endParaRPr lang="sv-SE"/>
          </a:p>
        </p:txBody>
      </p:sp>
      <p:sp>
        <p:nvSpPr>
          <p:cNvPr id="8" name="Platshållare för sidfot 7"/>
          <p:cNvSpPr>
            <a:spLocks noGrp="1"/>
          </p:cNvSpPr>
          <p:nvPr>
            <p:ph type="ftr" sz="quarter" idx="11"/>
          </p:nvPr>
        </p:nvSpPr>
        <p:spPr/>
        <p:txBody>
          <a:bodyPr/>
          <a:lstStyle/>
          <a:p>
            <a:endParaRPr lang="sv-SE"/>
          </a:p>
        </p:txBody>
      </p:sp>
      <p:sp>
        <p:nvSpPr>
          <p:cNvPr id="9" name="Platshållare för bildnummer 8"/>
          <p:cNvSpPr>
            <a:spLocks noGrp="1"/>
          </p:cNvSpPr>
          <p:nvPr>
            <p:ph type="sldNum" sz="quarter" idx="12"/>
          </p:nvPr>
        </p:nvSpPr>
        <p:spPr/>
        <p:txBody>
          <a:bodyPr/>
          <a:lstStyle/>
          <a:p>
            <a:fld id="{276797C7-3D02-2A4F-97AD-9EB2A99A67F0}" type="slidenum">
              <a:rPr lang="sv-SE" smtClean="0"/>
              <a:t>‹#›</a:t>
            </a:fld>
            <a:endParaRPr lang="sv-SE"/>
          </a:p>
        </p:txBody>
      </p:sp>
    </p:spTree>
    <p:extLst>
      <p:ext uri="{BB962C8B-B14F-4D97-AF65-F5344CB8AC3E}">
        <p14:creationId xmlns:p14="http://schemas.microsoft.com/office/powerpoint/2010/main" val="2926338739"/>
      </p:ext>
    </p:extLst>
  </p:cSld>
  <p:clrMapOvr>
    <a:masterClrMapping/>
  </p:clrMapOvr>
</p:sldLayout>
</file>

<file path=ppt/slideLayouts/slideLayout22.xml><?xml version="1.0" encoding="utf-8"?>
<p:sldLayout xmlns:a="http://schemas.openxmlformats.org/drawingml/2006/main" xmlns:r="http://schemas.openxmlformats.org/officeDocument/2006/relationships" xmlns:p="http://schemas.openxmlformats.org/presentationml/2006/main" type="titleOnly" preserve="1">
  <p:cSld name="Endast rubrik">
    <p:spTree>
      <p:nvGrpSpPr>
        <p:cNvPr id="1" name=""/>
        <p:cNvGrpSpPr/>
        <p:nvPr/>
      </p:nvGrpSpPr>
      <p:grpSpPr>
        <a:xfrm>
          <a:off x="0" y="0"/>
          <a:ext cx="0" cy="0"/>
          <a:chOff x="0" y="0"/>
          <a:chExt cx="0" cy="0"/>
        </a:xfrm>
      </p:grpSpPr>
      <p:sp>
        <p:nvSpPr>
          <p:cNvPr id="2" name="Rubrik 1"/>
          <p:cNvSpPr>
            <a:spLocks noGrp="1"/>
          </p:cNvSpPr>
          <p:nvPr>
            <p:ph type="title"/>
          </p:nvPr>
        </p:nvSpPr>
        <p:spPr/>
        <p:txBody>
          <a:bodyPr/>
          <a:lstStyle/>
          <a:p>
            <a:r>
              <a:rPr lang="sv-SE" smtClean="0"/>
              <a:t>Klicka här för att ändra format</a:t>
            </a:r>
            <a:endParaRPr lang="sv-SE"/>
          </a:p>
        </p:txBody>
      </p:sp>
      <p:sp>
        <p:nvSpPr>
          <p:cNvPr id="3" name="Platshållare för datum 2"/>
          <p:cNvSpPr>
            <a:spLocks noGrp="1"/>
          </p:cNvSpPr>
          <p:nvPr>
            <p:ph type="dt" sz="half" idx="10"/>
          </p:nvPr>
        </p:nvSpPr>
        <p:spPr/>
        <p:txBody>
          <a:bodyPr/>
          <a:lstStyle/>
          <a:p>
            <a:fld id="{49A5678A-D05F-FD42-9890-CCECCD9C8C54}" type="datetimeFigureOut">
              <a:rPr lang="sv-SE" smtClean="0"/>
              <a:t>01/04/14</a:t>
            </a:fld>
            <a:endParaRPr lang="sv-SE"/>
          </a:p>
        </p:txBody>
      </p:sp>
      <p:sp>
        <p:nvSpPr>
          <p:cNvPr id="4" name="Platshållare för sidfot 3"/>
          <p:cNvSpPr>
            <a:spLocks noGrp="1"/>
          </p:cNvSpPr>
          <p:nvPr>
            <p:ph type="ftr" sz="quarter" idx="11"/>
          </p:nvPr>
        </p:nvSpPr>
        <p:spPr/>
        <p:txBody>
          <a:bodyPr/>
          <a:lstStyle/>
          <a:p>
            <a:endParaRPr lang="sv-SE"/>
          </a:p>
        </p:txBody>
      </p:sp>
      <p:sp>
        <p:nvSpPr>
          <p:cNvPr id="5" name="Platshållare för bildnummer 4"/>
          <p:cNvSpPr>
            <a:spLocks noGrp="1"/>
          </p:cNvSpPr>
          <p:nvPr>
            <p:ph type="sldNum" sz="quarter" idx="12"/>
          </p:nvPr>
        </p:nvSpPr>
        <p:spPr/>
        <p:txBody>
          <a:bodyPr/>
          <a:lstStyle/>
          <a:p>
            <a:fld id="{276797C7-3D02-2A4F-97AD-9EB2A99A67F0}" type="slidenum">
              <a:rPr lang="sv-SE" smtClean="0"/>
              <a:t>‹#›</a:t>
            </a:fld>
            <a:endParaRPr lang="sv-SE"/>
          </a:p>
        </p:txBody>
      </p:sp>
    </p:spTree>
    <p:extLst>
      <p:ext uri="{BB962C8B-B14F-4D97-AF65-F5344CB8AC3E}">
        <p14:creationId xmlns:p14="http://schemas.microsoft.com/office/powerpoint/2010/main" val="1982865904"/>
      </p:ext>
    </p:extLst>
  </p:cSld>
  <p:clrMapOvr>
    <a:masterClrMapping/>
  </p:clrMapOvr>
</p:sldLayout>
</file>

<file path=ppt/slideLayouts/slideLayout23.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Platshållare för datum 1"/>
          <p:cNvSpPr>
            <a:spLocks noGrp="1"/>
          </p:cNvSpPr>
          <p:nvPr>
            <p:ph type="dt" sz="half" idx="10"/>
          </p:nvPr>
        </p:nvSpPr>
        <p:spPr/>
        <p:txBody>
          <a:bodyPr/>
          <a:lstStyle/>
          <a:p>
            <a:fld id="{49A5678A-D05F-FD42-9890-CCECCD9C8C54}" type="datetimeFigureOut">
              <a:rPr lang="sv-SE" smtClean="0"/>
              <a:t>01/04/14</a:t>
            </a:fld>
            <a:endParaRPr lang="sv-SE"/>
          </a:p>
        </p:txBody>
      </p:sp>
      <p:sp>
        <p:nvSpPr>
          <p:cNvPr id="3" name="Platshållare för sidfot 2"/>
          <p:cNvSpPr>
            <a:spLocks noGrp="1"/>
          </p:cNvSpPr>
          <p:nvPr>
            <p:ph type="ftr" sz="quarter" idx="11"/>
          </p:nvPr>
        </p:nvSpPr>
        <p:spPr/>
        <p:txBody>
          <a:bodyPr/>
          <a:lstStyle/>
          <a:p>
            <a:endParaRPr lang="sv-SE"/>
          </a:p>
        </p:txBody>
      </p:sp>
      <p:sp>
        <p:nvSpPr>
          <p:cNvPr id="4" name="Platshållare för bildnummer 3"/>
          <p:cNvSpPr>
            <a:spLocks noGrp="1"/>
          </p:cNvSpPr>
          <p:nvPr>
            <p:ph type="sldNum" sz="quarter" idx="12"/>
          </p:nvPr>
        </p:nvSpPr>
        <p:spPr/>
        <p:txBody>
          <a:bodyPr/>
          <a:lstStyle/>
          <a:p>
            <a:fld id="{276797C7-3D02-2A4F-97AD-9EB2A99A67F0}" type="slidenum">
              <a:rPr lang="sv-SE" smtClean="0"/>
              <a:t>‹#›</a:t>
            </a:fld>
            <a:endParaRPr lang="sv-SE"/>
          </a:p>
        </p:txBody>
      </p:sp>
    </p:spTree>
    <p:extLst>
      <p:ext uri="{BB962C8B-B14F-4D97-AF65-F5344CB8AC3E}">
        <p14:creationId xmlns:p14="http://schemas.microsoft.com/office/powerpoint/2010/main" val="4093061559"/>
      </p:ext>
    </p:extLst>
  </p:cSld>
  <p:clrMapOvr>
    <a:masterClrMapping/>
  </p:clrMapOvr>
</p:sldLayout>
</file>

<file path=ppt/slideLayouts/slideLayout24.xml><?xml version="1.0" encoding="utf-8"?>
<p:sldLayout xmlns:a="http://schemas.openxmlformats.org/drawingml/2006/main" xmlns:r="http://schemas.openxmlformats.org/officeDocument/2006/relationships" xmlns:p="http://schemas.openxmlformats.org/presentationml/2006/main" type="objTx" preserve="1">
  <p:cSld name="Innehåll med bildtext">
    <p:spTree>
      <p:nvGrpSpPr>
        <p:cNvPr id="1" name=""/>
        <p:cNvGrpSpPr/>
        <p:nvPr/>
      </p:nvGrpSpPr>
      <p:grpSpPr>
        <a:xfrm>
          <a:off x="0" y="0"/>
          <a:ext cx="0" cy="0"/>
          <a:chOff x="0" y="0"/>
          <a:chExt cx="0" cy="0"/>
        </a:xfrm>
      </p:grpSpPr>
      <p:sp>
        <p:nvSpPr>
          <p:cNvPr id="2" name="Rubrik 1"/>
          <p:cNvSpPr>
            <a:spLocks noGrp="1"/>
          </p:cNvSpPr>
          <p:nvPr>
            <p:ph type="title"/>
          </p:nvPr>
        </p:nvSpPr>
        <p:spPr>
          <a:xfrm>
            <a:off x="457201" y="273051"/>
            <a:ext cx="3008313" cy="1162050"/>
          </a:xfrm>
        </p:spPr>
        <p:txBody>
          <a:bodyPr anchor="b"/>
          <a:lstStyle>
            <a:lvl1pPr algn="l">
              <a:defRPr sz="2000" b="1"/>
            </a:lvl1pPr>
          </a:lstStyle>
          <a:p>
            <a:r>
              <a:rPr lang="sv-SE" smtClean="0"/>
              <a:t>Klicka här för att ändra format</a:t>
            </a:r>
            <a:endParaRPr lang="sv-SE"/>
          </a:p>
        </p:txBody>
      </p:sp>
      <p:sp>
        <p:nvSpPr>
          <p:cNvPr id="3" name="Platshållare för innehåll 2"/>
          <p:cNvSpPr>
            <a:spLocks noGrp="1"/>
          </p:cNvSpPr>
          <p:nvPr>
            <p:ph idx="1"/>
          </p:nvPr>
        </p:nvSpPr>
        <p:spPr>
          <a:xfrm>
            <a:off x="3575050" y="273053"/>
            <a:ext cx="5111750"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sv-SE" smtClean="0"/>
              <a:t>Klicka här för att ändra format på bakgrundstexten</a:t>
            </a:r>
          </a:p>
          <a:p>
            <a:pPr lvl="1"/>
            <a:r>
              <a:rPr lang="sv-SE" smtClean="0"/>
              <a:t>Nivå två</a:t>
            </a:r>
          </a:p>
          <a:p>
            <a:pPr lvl="2"/>
            <a:r>
              <a:rPr lang="sv-SE" smtClean="0"/>
              <a:t>Nivå tre</a:t>
            </a:r>
          </a:p>
          <a:p>
            <a:pPr lvl="3"/>
            <a:r>
              <a:rPr lang="sv-SE" smtClean="0"/>
              <a:t>Nivå fyra</a:t>
            </a:r>
          </a:p>
          <a:p>
            <a:pPr lvl="4"/>
            <a:r>
              <a:rPr lang="sv-SE" smtClean="0"/>
              <a:t>Nivå fem</a:t>
            </a:r>
            <a:endParaRPr lang="sv-SE"/>
          </a:p>
        </p:txBody>
      </p:sp>
      <p:sp>
        <p:nvSpPr>
          <p:cNvPr id="4" name="Platshållare för text 3"/>
          <p:cNvSpPr>
            <a:spLocks noGrp="1"/>
          </p:cNvSpPr>
          <p:nvPr>
            <p:ph type="body" sz="half" idx="2"/>
          </p:nvPr>
        </p:nvSpPr>
        <p:spPr>
          <a:xfrm>
            <a:off x="457201" y="1435102"/>
            <a:ext cx="3008313" cy="4691063"/>
          </a:xfrm>
        </p:spPr>
        <p:txBody>
          <a:bodyPr/>
          <a:lstStyle>
            <a:lvl1pPr marL="0" indent="0">
              <a:buNone/>
              <a:defRPr sz="1400"/>
            </a:lvl1pPr>
            <a:lvl2pPr marL="457115" indent="0">
              <a:buNone/>
              <a:defRPr sz="1200"/>
            </a:lvl2pPr>
            <a:lvl3pPr marL="914230" indent="0">
              <a:buNone/>
              <a:defRPr sz="1000"/>
            </a:lvl3pPr>
            <a:lvl4pPr marL="1371344" indent="0">
              <a:buNone/>
              <a:defRPr sz="900"/>
            </a:lvl4pPr>
            <a:lvl5pPr marL="1828459" indent="0">
              <a:buNone/>
              <a:defRPr sz="900"/>
            </a:lvl5pPr>
            <a:lvl6pPr marL="2285573" indent="0">
              <a:buNone/>
              <a:defRPr sz="900"/>
            </a:lvl6pPr>
            <a:lvl7pPr marL="2742689" indent="0">
              <a:buNone/>
              <a:defRPr sz="900"/>
            </a:lvl7pPr>
            <a:lvl8pPr marL="3199802" indent="0">
              <a:buNone/>
              <a:defRPr sz="900"/>
            </a:lvl8pPr>
            <a:lvl9pPr marL="3656918" indent="0">
              <a:buNone/>
              <a:defRPr sz="900"/>
            </a:lvl9pPr>
          </a:lstStyle>
          <a:p>
            <a:pPr lvl="0"/>
            <a:r>
              <a:rPr lang="sv-SE" smtClean="0"/>
              <a:t>Klicka här för att ändra format på bakgrundstexten</a:t>
            </a:r>
          </a:p>
        </p:txBody>
      </p:sp>
      <p:sp>
        <p:nvSpPr>
          <p:cNvPr id="5" name="Platshållare för datum 4"/>
          <p:cNvSpPr>
            <a:spLocks noGrp="1"/>
          </p:cNvSpPr>
          <p:nvPr>
            <p:ph type="dt" sz="half" idx="10"/>
          </p:nvPr>
        </p:nvSpPr>
        <p:spPr/>
        <p:txBody>
          <a:bodyPr/>
          <a:lstStyle/>
          <a:p>
            <a:fld id="{49A5678A-D05F-FD42-9890-CCECCD9C8C54}" type="datetimeFigureOut">
              <a:rPr lang="sv-SE" smtClean="0"/>
              <a:t>01/04/14</a:t>
            </a:fld>
            <a:endParaRPr lang="sv-SE"/>
          </a:p>
        </p:txBody>
      </p:sp>
      <p:sp>
        <p:nvSpPr>
          <p:cNvPr id="6" name="Platshållare för sidfot 5"/>
          <p:cNvSpPr>
            <a:spLocks noGrp="1"/>
          </p:cNvSpPr>
          <p:nvPr>
            <p:ph type="ftr" sz="quarter" idx="11"/>
          </p:nvPr>
        </p:nvSpPr>
        <p:spPr/>
        <p:txBody>
          <a:bodyPr/>
          <a:lstStyle/>
          <a:p>
            <a:endParaRPr lang="sv-SE"/>
          </a:p>
        </p:txBody>
      </p:sp>
      <p:sp>
        <p:nvSpPr>
          <p:cNvPr id="7" name="Platshållare för bildnummer 6"/>
          <p:cNvSpPr>
            <a:spLocks noGrp="1"/>
          </p:cNvSpPr>
          <p:nvPr>
            <p:ph type="sldNum" sz="quarter" idx="12"/>
          </p:nvPr>
        </p:nvSpPr>
        <p:spPr/>
        <p:txBody>
          <a:bodyPr/>
          <a:lstStyle/>
          <a:p>
            <a:fld id="{276797C7-3D02-2A4F-97AD-9EB2A99A67F0}" type="slidenum">
              <a:rPr lang="sv-SE" smtClean="0"/>
              <a:t>‹#›</a:t>
            </a:fld>
            <a:endParaRPr lang="sv-SE"/>
          </a:p>
        </p:txBody>
      </p:sp>
    </p:spTree>
    <p:extLst>
      <p:ext uri="{BB962C8B-B14F-4D97-AF65-F5344CB8AC3E}">
        <p14:creationId xmlns:p14="http://schemas.microsoft.com/office/powerpoint/2010/main" val="3170050446"/>
      </p:ext>
    </p:extLst>
  </p:cSld>
  <p:clrMapOvr>
    <a:masterClrMapping/>
  </p:clrMapOvr>
</p:sldLayout>
</file>

<file path=ppt/slideLayouts/slideLayout25.xml><?xml version="1.0" encoding="utf-8"?>
<p:sldLayout xmlns:a="http://schemas.openxmlformats.org/drawingml/2006/main" xmlns:r="http://schemas.openxmlformats.org/officeDocument/2006/relationships" xmlns:p="http://schemas.openxmlformats.org/presentationml/2006/main" type="picTx" preserve="1">
  <p:cSld name="Bild med bildtext">
    <p:spTree>
      <p:nvGrpSpPr>
        <p:cNvPr id="1" name=""/>
        <p:cNvGrpSpPr/>
        <p:nvPr/>
      </p:nvGrpSpPr>
      <p:grpSpPr>
        <a:xfrm>
          <a:off x="0" y="0"/>
          <a:ext cx="0" cy="0"/>
          <a:chOff x="0" y="0"/>
          <a:chExt cx="0" cy="0"/>
        </a:xfrm>
      </p:grpSpPr>
      <p:sp>
        <p:nvSpPr>
          <p:cNvPr id="2" name="Rubrik 1"/>
          <p:cNvSpPr>
            <a:spLocks noGrp="1"/>
          </p:cNvSpPr>
          <p:nvPr>
            <p:ph type="title"/>
          </p:nvPr>
        </p:nvSpPr>
        <p:spPr>
          <a:xfrm>
            <a:off x="1792288" y="4800602"/>
            <a:ext cx="5486400" cy="566738"/>
          </a:xfrm>
        </p:spPr>
        <p:txBody>
          <a:bodyPr anchor="b"/>
          <a:lstStyle>
            <a:lvl1pPr algn="l">
              <a:defRPr sz="2000" b="1"/>
            </a:lvl1pPr>
          </a:lstStyle>
          <a:p>
            <a:r>
              <a:rPr lang="sv-SE" smtClean="0"/>
              <a:t>Klicka här för att ändra format</a:t>
            </a:r>
            <a:endParaRPr lang="sv-SE"/>
          </a:p>
        </p:txBody>
      </p:sp>
      <p:sp>
        <p:nvSpPr>
          <p:cNvPr id="3" name="Platshållare för bild 2"/>
          <p:cNvSpPr>
            <a:spLocks noGrp="1"/>
          </p:cNvSpPr>
          <p:nvPr>
            <p:ph type="pic" idx="1"/>
          </p:nvPr>
        </p:nvSpPr>
        <p:spPr>
          <a:xfrm>
            <a:off x="1792288" y="612775"/>
            <a:ext cx="5486400" cy="4114800"/>
          </a:xfrm>
        </p:spPr>
        <p:txBody>
          <a:bodyPr/>
          <a:lstStyle>
            <a:lvl1pPr marL="0" indent="0">
              <a:buNone/>
              <a:defRPr sz="3200"/>
            </a:lvl1pPr>
            <a:lvl2pPr marL="457115" indent="0">
              <a:buNone/>
              <a:defRPr sz="2800"/>
            </a:lvl2pPr>
            <a:lvl3pPr marL="914230" indent="0">
              <a:buNone/>
              <a:defRPr sz="2400"/>
            </a:lvl3pPr>
            <a:lvl4pPr marL="1371344" indent="0">
              <a:buNone/>
              <a:defRPr sz="2000"/>
            </a:lvl4pPr>
            <a:lvl5pPr marL="1828459" indent="0">
              <a:buNone/>
              <a:defRPr sz="2000"/>
            </a:lvl5pPr>
            <a:lvl6pPr marL="2285573" indent="0">
              <a:buNone/>
              <a:defRPr sz="2000"/>
            </a:lvl6pPr>
            <a:lvl7pPr marL="2742689" indent="0">
              <a:buNone/>
              <a:defRPr sz="2000"/>
            </a:lvl7pPr>
            <a:lvl8pPr marL="3199802" indent="0">
              <a:buNone/>
              <a:defRPr sz="2000"/>
            </a:lvl8pPr>
            <a:lvl9pPr marL="3656918" indent="0">
              <a:buNone/>
              <a:defRPr sz="2000"/>
            </a:lvl9pPr>
          </a:lstStyle>
          <a:p>
            <a:endParaRPr lang="sv-SE"/>
          </a:p>
        </p:txBody>
      </p:sp>
      <p:sp>
        <p:nvSpPr>
          <p:cNvPr id="4" name="Platshållare för text 3"/>
          <p:cNvSpPr>
            <a:spLocks noGrp="1"/>
          </p:cNvSpPr>
          <p:nvPr>
            <p:ph type="body" sz="half" idx="2"/>
          </p:nvPr>
        </p:nvSpPr>
        <p:spPr>
          <a:xfrm>
            <a:off x="1792288" y="5367340"/>
            <a:ext cx="5486400" cy="804862"/>
          </a:xfrm>
        </p:spPr>
        <p:txBody>
          <a:bodyPr/>
          <a:lstStyle>
            <a:lvl1pPr marL="0" indent="0">
              <a:buNone/>
              <a:defRPr sz="1400"/>
            </a:lvl1pPr>
            <a:lvl2pPr marL="457115" indent="0">
              <a:buNone/>
              <a:defRPr sz="1200"/>
            </a:lvl2pPr>
            <a:lvl3pPr marL="914230" indent="0">
              <a:buNone/>
              <a:defRPr sz="1000"/>
            </a:lvl3pPr>
            <a:lvl4pPr marL="1371344" indent="0">
              <a:buNone/>
              <a:defRPr sz="900"/>
            </a:lvl4pPr>
            <a:lvl5pPr marL="1828459" indent="0">
              <a:buNone/>
              <a:defRPr sz="900"/>
            </a:lvl5pPr>
            <a:lvl6pPr marL="2285573" indent="0">
              <a:buNone/>
              <a:defRPr sz="900"/>
            </a:lvl6pPr>
            <a:lvl7pPr marL="2742689" indent="0">
              <a:buNone/>
              <a:defRPr sz="900"/>
            </a:lvl7pPr>
            <a:lvl8pPr marL="3199802" indent="0">
              <a:buNone/>
              <a:defRPr sz="900"/>
            </a:lvl8pPr>
            <a:lvl9pPr marL="3656918" indent="0">
              <a:buNone/>
              <a:defRPr sz="900"/>
            </a:lvl9pPr>
          </a:lstStyle>
          <a:p>
            <a:pPr lvl="0"/>
            <a:r>
              <a:rPr lang="sv-SE" smtClean="0"/>
              <a:t>Klicka här för att ändra format på bakgrundstexten</a:t>
            </a:r>
          </a:p>
        </p:txBody>
      </p:sp>
      <p:sp>
        <p:nvSpPr>
          <p:cNvPr id="5" name="Platshållare för datum 4"/>
          <p:cNvSpPr>
            <a:spLocks noGrp="1"/>
          </p:cNvSpPr>
          <p:nvPr>
            <p:ph type="dt" sz="half" idx="10"/>
          </p:nvPr>
        </p:nvSpPr>
        <p:spPr/>
        <p:txBody>
          <a:bodyPr/>
          <a:lstStyle/>
          <a:p>
            <a:fld id="{49A5678A-D05F-FD42-9890-CCECCD9C8C54}" type="datetimeFigureOut">
              <a:rPr lang="sv-SE" smtClean="0"/>
              <a:t>01/04/14</a:t>
            </a:fld>
            <a:endParaRPr lang="sv-SE"/>
          </a:p>
        </p:txBody>
      </p:sp>
      <p:sp>
        <p:nvSpPr>
          <p:cNvPr id="6" name="Platshållare för sidfot 5"/>
          <p:cNvSpPr>
            <a:spLocks noGrp="1"/>
          </p:cNvSpPr>
          <p:nvPr>
            <p:ph type="ftr" sz="quarter" idx="11"/>
          </p:nvPr>
        </p:nvSpPr>
        <p:spPr/>
        <p:txBody>
          <a:bodyPr/>
          <a:lstStyle/>
          <a:p>
            <a:endParaRPr lang="sv-SE"/>
          </a:p>
        </p:txBody>
      </p:sp>
      <p:sp>
        <p:nvSpPr>
          <p:cNvPr id="7" name="Platshållare för bildnummer 6"/>
          <p:cNvSpPr>
            <a:spLocks noGrp="1"/>
          </p:cNvSpPr>
          <p:nvPr>
            <p:ph type="sldNum" sz="quarter" idx="12"/>
          </p:nvPr>
        </p:nvSpPr>
        <p:spPr/>
        <p:txBody>
          <a:bodyPr/>
          <a:lstStyle/>
          <a:p>
            <a:fld id="{276797C7-3D02-2A4F-97AD-9EB2A99A67F0}" type="slidenum">
              <a:rPr lang="sv-SE" smtClean="0"/>
              <a:t>‹#›</a:t>
            </a:fld>
            <a:endParaRPr lang="sv-SE"/>
          </a:p>
        </p:txBody>
      </p:sp>
    </p:spTree>
    <p:extLst>
      <p:ext uri="{BB962C8B-B14F-4D97-AF65-F5344CB8AC3E}">
        <p14:creationId xmlns:p14="http://schemas.microsoft.com/office/powerpoint/2010/main" val="4033934957"/>
      </p:ext>
    </p:extLst>
  </p:cSld>
  <p:clrMapOvr>
    <a:masterClrMapping/>
  </p:clrMapOvr>
</p:sldLayout>
</file>

<file path=ppt/slideLayouts/slideLayout26.xml><?xml version="1.0" encoding="utf-8"?>
<p:sldLayout xmlns:a="http://schemas.openxmlformats.org/drawingml/2006/main" xmlns:r="http://schemas.openxmlformats.org/officeDocument/2006/relationships" xmlns:p="http://schemas.openxmlformats.org/presentationml/2006/main" type="vertTx" preserve="1">
  <p:cSld name="Rubrik och lodrät text">
    <p:spTree>
      <p:nvGrpSpPr>
        <p:cNvPr id="1" name=""/>
        <p:cNvGrpSpPr/>
        <p:nvPr/>
      </p:nvGrpSpPr>
      <p:grpSpPr>
        <a:xfrm>
          <a:off x="0" y="0"/>
          <a:ext cx="0" cy="0"/>
          <a:chOff x="0" y="0"/>
          <a:chExt cx="0" cy="0"/>
        </a:xfrm>
      </p:grpSpPr>
      <p:sp>
        <p:nvSpPr>
          <p:cNvPr id="2" name="Rubrik 1"/>
          <p:cNvSpPr>
            <a:spLocks noGrp="1"/>
          </p:cNvSpPr>
          <p:nvPr>
            <p:ph type="title"/>
          </p:nvPr>
        </p:nvSpPr>
        <p:spPr/>
        <p:txBody>
          <a:bodyPr/>
          <a:lstStyle/>
          <a:p>
            <a:r>
              <a:rPr lang="sv-SE" smtClean="0"/>
              <a:t>Klicka här för att ändra format</a:t>
            </a:r>
            <a:endParaRPr lang="sv-SE"/>
          </a:p>
        </p:txBody>
      </p:sp>
      <p:sp>
        <p:nvSpPr>
          <p:cNvPr id="3" name="Platshållare för lodrät text 2"/>
          <p:cNvSpPr>
            <a:spLocks noGrp="1"/>
          </p:cNvSpPr>
          <p:nvPr>
            <p:ph type="body" orient="vert" idx="1"/>
          </p:nvPr>
        </p:nvSpPr>
        <p:spPr/>
        <p:txBody>
          <a:bodyPr vert="eaVert"/>
          <a:lstStyle/>
          <a:p>
            <a:pPr lvl="0"/>
            <a:r>
              <a:rPr lang="sv-SE" smtClean="0"/>
              <a:t>Klicka här för att ändra format på bakgrundstexten</a:t>
            </a:r>
          </a:p>
          <a:p>
            <a:pPr lvl="1"/>
            <a:r>
              <a:rPr lang="sv-SE" smtClean="0"/>
              <a:t>Nivå två</a:t>
            </a:r>
          </a:p>
          <a:p>
            <a:pPr lvl="2"/>
            <a:r>
              <a:rPr lang="sv-SE" smtClean="0"/>
              <a:t>Nivå tre</a:t>
            </a:r>
          </a:p>
          <a:p>
            <a:pPr lvl="3"/>
            <a:r>
              <a:rPr lang="sv-SE" smtClean="0"/>
              <a:t>Nivå fyra</a:t>
            </a:r>
          </a:p>
          <a:p>
            <a:pPr lvl="4"/>
            <a:r>
              <a:rPr lang="sv-SE" smtClean="0"/>
              <a:t>Nivå fem</a:t>
            </a:r>
            <a:endParaRPr lang="sv-SE"/>
          </a:p>
        </p:txBody>
      </p:sp>
      <p:sp>
        <p:nvSpPr>
          <p:cNvPr id="4" name="Platshållare för datum 3"/>
          <p:cNvSpPr>
            <a:spLocks noGrp="1"/>
          </p:cNvSpPr>
          <p:nvPr>
            <p:ph type="dt" sz="half" idx="10"/>
          </p:nvPr>
        </p:nvSpPr>
        <p:spPr/>
        <p:txBody>
          <a:bodyPr/>
          <a:lstStyle/>
          <a:p>
            <a:fld id="{49A5678A-D05F-FD42-9890-CCECCD9C8C54}" type="datetimeFigureOut">
              <a:rPr lang="sv-SE" smtClean="0"/>
              <a:t>01/04/14</a:t>
            </a:fld>
            <a:endParaRPr lang="sv-SE"/>
          </a:p>
        </p:txBody>
      </p:sp>
      <p:sp>
        <p:nvSpPr>
          <p:cNvPr id="5" name="Platshållare för sidfot 4"/>
          <p:cNvSpPr>
            <a:spLocks noGrp="1"/>
          </p:cNvSpPr>
          <p:nvPr>
            <p:ph type="ftr" sz="quarter" idx="11"/>
          </p:nvPr>
        </p:nvSpPr>
        <p:spPr/>
        <p:txBody>
          <a:bodyPr/>
          <a:lstStyle/>
          <a:p>
            <a:endParaRPr lang="sv-SE"/>
          </a:p>
        </p:txBody>
      </p:sp>
      <p:sp>
        <p:nvSpPr>
          <p:cNvPr id="6" name="Platshållare för bildnummer 5"/>
          <p:cNvSpPr>
            <a:spLocks noGrp="1"/>
          </p:cNvSpPr>
          <p:nvPr>
            <p:ph type="sldNum" sz="quarter" idx="12"/>
          </p:nvPr>
        </p:nvSpPr>
        <p:spPr/>
        <p:txBody>
          <a:bodyPr/>
          <a:lstStyle/>
          <a:p>
            <a:fld id="{276797C7-3D02-2A4F-97AD-9EB2A99A67F0}" type="slidenum">
              <a:rPr lang="sv-SE" smtClean="0"/>
              <a:t>‹#›</a:t>
            </a:fld>
            <a:endParaRPr lang="sv-SE"/>
          </a:p>
        </p:txBody>
      </p:sp>
    </p:spTree>
    <p:extLst>
      <p:ext uri="{BB962C8B-B14F-4D97-AF65-F5344CB8AC3E}">
        <p14:creationId xmlns:p14="http://schemas.microsoft.com/office/powerpoint/2010/main" val="1552661936"/>
      </p:ext>
    </p:extLst>
  </p:cSld>
  <p:clrMapOvr>
    <a:masterClrMapping/>
  </p:clrMapOvr>
</p:sldLayout>
</file>

<file path=ppt/slideLayouts/slideLayout27.xml><?xml version="1.0" encoding="utf-8"?>
<p:sldLayout xmlns:a="http://schemas.openxmlformats.org/drawingml/2006/main" xmlns:r="http://schemas.openxmlformats.org/officeDocument/2006/relationships" xmlns:p="http://schemas.openxmlformats.org/presentationml/2006/main" type="vertTitleAndTx" preserve="1">
  <p:cSld name="Lodrät rubrik och text">
    <p:spTree>
      <p:nvGrpSpPr>
        <p:cNvPr id="1" name=""/>
        <p:cNvGrpSpPr/>
        <p:nvPr/>
      </p:nvGrpSpPr>
      <p:grpSpPr>
        <a:xfrm>
          <a:off x="0" y="0"/>
          <a:ext cx="0" cy="0"/>
          <a:chOff x="0" y="0"/>
          <a:chExt cx="0" cy="0"/>
        </a:xfrm>
      </p:grpSpPr>
      <p:sp>
        <p:nvSpPr>
          <p:cNvPr id="2" name="Lodrät rubrik 1"/>
          <p:cNvSpPr>
            <a:spLocks noGrp="1"/>
          </p:cNvSpPr>
          <p:nvPr>
            <p:ph type="title" orient="vert"/>
          </p:nvPr>
        </p:nvSpPr>
        <p:spPr>
          <a:xfrm>
            <a:off x="6629400" y="274640"/>
            <a:ext cx="2057400" cy="5851525"/>
          </a:xfrm>
        </p:spPr>
        <p:txBody>
          <a:bodyPr vert="eaVert"/>
          <a:lstStyle/>
          <a:p>
            <a:r>
              <a:rPr lang="sv-SE" smtClean="0"/>
              <a:t>Klicka här för att ändra format</a:t>
            </a:r>
            <a:endParaRPr lang="sv-SE"/>
          </a:p>
        </p:txBody>
      </p:sp>
      <p:sp>
        <p:nvSpPr>
          <p:cNvPr id="3" name="Platshållare för lodrät text 2"/>
          <p:cNvSpPr>
            <a:spLocks noGrp="1"/>
          </p:cNvSpPr>
          <p:nvPr>
            <p:ph type="body" orient="vert" idx="1"/>
          </p:nvPr>
        </p:nvSpPr>
        <p:spPr>
          <a:xfrm>
            <a:off x="457201" y="274640"/>
            <a:ext cx="6019800" cy="5851525"/>
          </a:xfrm>
        </p:spPr>
        <p:txBody>
          <a:bodyPr vert="eaVert"/>
          <a:lstStyle/>
          <a:p>
            <a:pPr lvl="0"/>
            <a:r>
              <a:rPr lang="sv-SE" smtClean="0"/>
              <a:t>Klicka här för att ändra format på bakgrundstexten</a:t>
            </a:r>
          </a:p>
          <a:p>
            <a:pPr lvl="1"/>
            <a:r>
              <a:rPr lang="sv-SE" smtClean="0"/>
              <a:t>Nivå två</a:t>
            </a:r>
          </a:p>
          <a:p>
            <a:pPr lvl="2"/>
            <a:r>
              <a:rPr lang="sv-SE" smtClean="0"/>
              <a:t>Nivå tre</a:t>
            </a:r>
          </a:p>
          <a:p>
            <a:pPr lvl="3"/>
            <a:r>
              <a:rPr lang="sv-SE" smtClean="0"/>
              <a:t>Nivå fyra</a:t>
            </a:r>
          </a:p>
          <a:p>
            <a:pPr lvl="4"/>
            <a:r>
              <a:rPr lang="sv-SE" smtClean="0"/>
              <a:t>Nivå fem</a:t>
            </a:r>
            <a:endParaRPr lang="sv-SE"/>
          </a:p>
        </p:txBody>
      </p:sp>
      <p:sp>
        <p:nvSpPr>
          <p:cNvPr id="4" name="Platshållare för datum 3"/>
          <p:cNvSpPr>
            <a:spLocks noGrp="1"/>
          </p:cNvSpPr>
          <p:nvPr>
            <p:ph type="dt" sz="half" idx="10"/>
          </p:nvPr>
        </p:nvSpPr>
        <p:spPr/>
        <p:txBody>
          <a:bodyPr/>
          <a:lstStyle/>
          <a:p>
            <a:fld id="{49A5678A-D05F-FD42-9890-CCECCD9C8C54}" type="datetimeFigureOut">
              <a:rPr lang="sv-SE" smtClean="0"/>
              <a:t>01/04/14</a:t>
            </a:fld>
            <a:endParaRPr lang="sv-SE"/>
          </a:p>
        </p:txBody>
      </p:sp>
      <p:sp>
        <p:nvSpPr>
          <p:cNvPr id="5" name="Platshållare för sidfot 4"/>
          <p:cNvSpPr>
            <a:spLocks noGrp="1"/>
          </p:cNvSpPr>
          <p:nvPr>
            <p:ph type="ftr" sz="quarter" idx="11"/>
          </p:nvPr>
        </p:nvSpPr>
        <p:spPr/>
        <p:txBody>
          <a:bodyPr/>
          <a:lstStyle/>
          <a:p>
            <a:endParaRPr lang="sv-SE"/>
          </a:p>
        </p:txBody>
      </p:sp>
      <p:sp>
        <p:nvSpPr>
          <p:cNvPr id="6" name="Platshållare för bildnummer 5"/>
          <p:cNvSpPr>
            <a:spLocks noGrp="1"/>
          </p:cNvSpPr>
          <p:nvPr>
            <p:ph type="sldNum" sz="quarter" idx="12"/>
          </p:nvPr>
        </p:nvSpPr>
        <p:spPr/>
        <p:txBody>
          <a:bodyPr/>
          <a:lstStyle/>
          <a:p>
            <a:fld id="{276797C7-3D02-2A4F-97AD-9EB2A99A67F0}" type="slidenum">
              <a:rPr lang="sv-SE" smtClean="0"/>
              <a:t>‹#›</a:t>
            </a:fld>
            <a:endParaRPr lang="sv-SE"/>
          </a:p>
        </p:txBody>
      </p:sp>
    </p:spTree>
    <p:extLst>
      <p:ext uri="{BB962C8B-B14F-4D97-AF65-F5344CB8AC3E}">
        <p14:creationId xmlns:p14="http://schemas.microsoft.com/office/powerpoint/2010/main" val="824170697"/>
      </p:ext>
    </p:extLst>
  </p:cSld>
  <p:clrMapOvr>
    <a:masterClrMapping/>
  </p:clrMapOvr>
</p:sldLayout>
</file>

<file path=ppt/slideLayouts/slideLayout28.xml><?xml version="1.0" encoding="utf-8"?>
<p:sldLayout xmlns:a="http://schemas.openxmlformats.org/drawingml/2006/main" xmlns:r="http://schemas.openxmlformats.org/officeDocument/2006/relationships" xmlns:p="http://schemas.openxmlformats.org/presentationml/2006/main" preserve="1" userDrawn="1">
  <p:cSld name="Rubrikbild bild">
    <p:spTree>
      <p:nvGrpSpPr>
        <p:cNvPr id="1" name=""/>
        <p:cNvGrpSpPr/>
        <p:nvPr/>
      </p:nvGrpSpPr>
      <p:grpSpPr>
        <a:xfrm>
          <a:off x="0" y="0"/>
          <a:ext cx="0" cy="0"/>
          <a:chOff x="0" y="0"/>
          <a:chExt cx="0" cy="0"/>
        </a:xfrm>
      </p:grpSpPr>
      <p:sp>
        <p:nvSpPr>
          <p:cNvPr id="2" name="Rubrik 1"/>
          <p:cNvSpPr>
            <a:spLocks noGrp="1"/>
          </p:cNvSpPr>
          <p:nvPr>
            <p:ph type="title"/>
          </p:nvPr>
        </p:nvSpPr>
        <p:spPr>
          <a:xfrm>
            <a:off x="593512" y="0"/>
            <a:ext cx="5762624" cy="1441451"/>
          </a:xfrm>
        </p:spPr>
        <p:txBody>
          <a:bodyPr/>
          <a:lstStyle/>
          <a:p>
            <a:r>
              <a:rPr lang="sv-SE" smtClean="0"/>
              <a:t>Klicka här för att ändra format</a:t>
            </a:r>
            <a:endParaRPr lang="sv-SE"/>
          </a:p>
        </p:txBody>
      </p:sp>
      <p:cxnSp>
        <p:nvCxnSpPr>
          <p:cNvPr id="3" name="Rak 7"/>
          <p:cNvCxnSpPr/>
          <p:nvPr userDrawn="1"/>
        </p:nvCxnSpPr>
        <p:spPr>
          <a:xfrm>
            <a:off x="-326071" y="1452399"/>
            <a:ext cx="9696394" cy="0"/>
          </a:xfrm>
          <a:prstGeom prst="line">
            <a:avLst/>
          </a:prstGeom>
          <a:ln w="6350">
            <a:solidFill>
              <a:schemeClr val="bg1"/>
            </a:solidFill>
          </a:ln>
          <a:effectLst/>
        </p:spPr>
        <p:style>
          <a:lnRef idx="2">
            <a:schemeClr val="accent1"/>
          </a:lnRef>
          <a:fillRef idx="0">
            <a:schemeClr val="accent1"/>
          </a:fillRef>
          <a:effectRef idx="1">
            <a:schemeClr val="accent1"/>
          </a:effectRef>
          <a:fontRef idx="minor">
            <a:schemeClr val="tx1"/>
          </a:fontRef>
        </p:style>
      </p:cxnSp>
    </p:spTree>
    <p:extLst>
      <p:ext uri="{BB962C8B-B14F-4D97-AF65-F5344CB8AC3E}">
        <p14:creationId xmlns:p14="http://schemas.microsoft.com/office/powerpoint/2010/main" val="2256384361"/>
      </p:ext>
    </p:extLst>
  </p:cSld>
  <p:clrMapOvr>
    <a:masterClrMapping/>
  </p:clrMapOvr>
</p:sldLayout>
</file>

<file path=ppt/slideLayouts/slideLayout29.xml><?xml version="1.0" encoding="utf-8"?>
<p:sldLayout xmlns:a="http://schemas.openxmlformats.org/drawingml/2006/main" xmlns:r="http://schemas.openxmlformats.org/officeDocument/2006/relationships" xmlns:p="http://schemas.openxmlformats.org/presentationml/2006/main" preserve="1" userDrawn="1">
  <p:cSld name="1_Rubrikbild text">
    <p:bg>
      <p:bgPr>
        <a:solidFill>
          <a:srgbClr val="0094CA"/>
        </a:solidFill>
        <a:effectLst/>
      </p:bgPr>
    </p:bg>
    <p:spTree>
      <p:nvGrpSpPr>
        <p:cNvPr id="1" name=""/>
        <p:cNvGrpSpPr/>
        <p:nvPr/>
      </p:nvGrpSpPr>
      <p:grpSpPr>
        <a:xfrm>
          <a:off x="0" y="0"/>
          <a:ext cx="0" cy="0"/>
          <a:chOff x="0" y="0"/>
          <a:chExt cx="0" cy="0"/>
        </a:xfrm>
      </p:grpSpPr>
      <p:sp>
        <p:nvSpPr>
          <p:cNvPr id="5" name="Underrubrik 2"/>
          <p:cNvSpPr>
            <a:spLocks noGrp="1"/>
          </p:cNvSpPr>
          <p:nvPr>
            <p:ph type="subTitle" idx="1"/>
          </p:nvPr>
        </p:nvSpPr>
        <p:spPr>
          <a:xfrm>
            <a:off x="593515" y="1955803"/>
            <a:ext cx="4766944" cy="3780620"/>
          </a:xfrm>
        </p:spPr>
        <p:txBody>
          <a:bodyPr lIns="0" tIns="0" rIns="0" bIns="0">
            <a:noAutofit/>
          </a:bodyPr>
          <a:lstStyle>
            <a:lvl1pPr marL="342837" indent="-342837" algn="l">
              <a:lnSpc>
                <a:spcPct val="90000"/>
              </a:lnSpc>
              <a:buFont typeface="Arial"/>
              <a:buChar char="•"/>
              <a:defRPr sz="2400">
                <a:solidFill>
                  <a:schemeClr val="bg1"/>
                </a:solidFill>
              </a:defRPr>
            </a:lvl1pPr>
            <a:lvl2pPr marL="457115" indent="0" algn="ctr">
              <a:buNone/>
              <a:defRPr>
                <a:solidFill>
                  <a:schemeClr val="tx1">
                    <a:tint val="75000"/>
                  </a:schemeClr>
                </a:solidFill>
              </a:defRPr>
            </a:lvl2pPr>
            <a:lvl3pPr marL="914230" indent="0" algn="ctr">
              <a:buNone/>
              <a:defRPr>
                <a:solidFill>
                  <a:schemeClr val="tx1">
                    <a:tint val="75000"/>
                  </a:schemeClr>
                </a:solidFill>
              </a:defRPr>
            </a:lvl3pPr>
            <a:lvl4pPr marL="1371344" indent="0" algn="ctr">
              <a:buNone/>
              <a:defRPr>
                <a:solidFill>
                  <a:schemeClr val="tx1">
                    <a:tint val="75000"/>
                  </a:schemeClr>
                </a:solidFill>
              </a:defRPr>
            </a:lvl4pPr>
            <a:lvl5pPr marL="1828459" indent="0" algn="ctr">
              <a:buNone/>
              <a:defRPr>
                <a:solidFill>
                  <a:schemeClr val="tx1">
                    <a:tint val="75000"/>
                  </a:schemeClr>
                </a:solidFill>
              </a:defRPr>
            </a:lvl5pPr>
            <a:lvl6pPr marL="2285573" indent="0" algn="ctr">
              <a:buNone/>
              <a:defRPr>
                <a:solidFill>
                  <a:schemeClr val="tx1">
                    <a:tint val="75000"/>
                  </a:schemeClr>
                </a:solidFill>
              </a:defRPr>
            </a:lvl6pPr>
            <a:lvl7pPr marL="2742689" indent="0" algn="ctr">
              <a:buNone/>
              <a:defRPr>
                <a:solidFill>
                  <a:schemeClr val="tx1">
                    <a:tint val="75000"/>
                  </a:schemeClr>
                </a:solidFill>
              </a:defRPr>
            </a:lvl7pPr>
            <a:lvl8pPr marL="3199802" indent="0" algn="ctr">
              <a:buNone/>
              <a:defRPr>
                <a:solidFill>
                  <a:schemeClr val="tx1">
                    <a:tint val="75000"/>
                  </a:schemeClr>
                </a:solidFill>
              </a:defRPr>
            </a:lvl8pPr>
            <a:lvl9pPr marL="3656918" indent="0" algn="ctr">
              <a:buNone/>
              <a:defRPr>
                <a:solidFill>
                  <a:schemeClr val="tx1">
                    <a:tint val="75000"/>
                  </a:schemeClr>
                </a:solidFill>
              </a:defRPr>
            </a:lvl9pPr>
          </a:lstStyle>
          <a:p>
            <a:r>
              <a:rPr lang="sv-SE" dirty="0" smtClean="0"/>
              <a:t>Klicka här för att ändra format på underrubrik i bakgrunden</a:t>
            </a:r>
            <a:endParaRPr lang="sv-SE" dirty="0"/>
          </a:p>
        </p:txBody>
      </p:sp>
      <p:sp>
        <p:nvSpPr>
          <p:cNvPr id="2" name="Rubrik 1"/>
          <p:cNvSpPr>
            <a:spLocks noGrp="1"/>
          </p:cNvSpPr>
          <p:nvPr>
            <p:ph type="title"/>
          </p:nvPr>
        </p:nvSpPr>
        <p:spPr>
          <a:xfrm>
            <a:off x="593512" y="0"/>
            <a:ext cx="5762624" cy="1441451"/>
          </a:xfrm>
        </p:spPr>
        <p:txBody>
          <a:bodyPr/>
          <a:lstStyle/>
          <a:p>
            <a:r>
              <a:rPr lang="sv-SE" smtClean="0"/>
              <a:t>Klicka här för att ändra format</a:t>
            </a:r>
            <a:endParaRPr lang="sv-SE"/>
          </a:p>
        </p:txBody>
      </p:sp>
      <p:sp>
        <p:nvSpPr>
          <p:cNvPr id="6" name="Rektangel med rundade hörn 5"/>
          <p:cNvSpPr/>
          <p:nvPr userDrawn="1"/>
        </p:nvSpPr>
        <p:spPr>
          <a:xfrm>
            <a:off x="6205858" y="1955803"/>
            <a:ext cx="2479040" cy="2479040"/>
          </a:xfrm>
          <a:prstGeom prst="roundRect">
            <a:avLst/>
          </a:prstGeom>
          <a:noFill/>
          <a:ln>
            <a:solidFill>
              <a:schemeClr val="bg1"/>
            </a:solidFill>
          </a:ln>
          <a:effectLst/>
        </p:spPr>
        <p:style>
          <a:lnRef idx="1">
            <a:schemeClr val="accent1"/>
          </a:lnRef>
          <a:fillRef idx="3">
            <a:schemeClr val="accent1"/>
          </a:fillRef>
          <a:effectRef idx="2">
            <a:schemeClr val="accent1"/>
          </a:effectRef>
          <a:fontRef idx="minor">
            <a:schemeClr val="lt1"/>
          </a:fontRef>
        </p:style>
        <p:txBody>
          <a:bodyPr lIns="91423" tIns="45712" rIns="91423" bIns="45712" rtlCol="0" anchor="ctr"/>
          <a:lstStyle/>
          <a:p>
            <a:pPr algn="ctr"/>
            <a:endParaRPr lang="sv-SE">
              <a:solidFill>
                <a:prstClr val="white"/>
              </a:solidFill>
              <a:latin typeface="Calibri"/>
            </a:endParaRPr>
          </a:p>
        </p:txBody>
      </p:sp>
      <p:cxnSp>
        <p:nvCxnSpPr>
          <p:cNvPr id="7" name="Rak 5"/>
          <p:cNvCxnSpPr/>
          <p:nvPr userDrawn="1"/>
        </p:nvCxnSpPr>
        <p:spPr>
          <a:xfrm>
            <a:off x="-326071" y="1452399"/>
            <a:ext cx="9696394" cy="0"/>
          </a:xfrm>
          <a:prstGeom prst="line">
            <a:avLst/>
          </a:prstGeom>
          <a:ln w="6350">
            <a:solidFill>
              <a:schemeClr val="bg1"/>
            </a:solidFill>
          </a:ln>
          <a:effectLst/>
        </p:spPr>
        <p:style>
          <a:lnRef idx="2">
            <a:schemeClr val="accent1"/>
          </a:lnRef>
          <a:fillRef idx="0">
            <a:schemeClr val="accent1"/>
          </a:fillRef>
          <a:effectRef idx="1">
            <a:schemeClr val="accent1"/>
          </a:effectRef>
          <a:fontRef idx="minor">
            <a:schemeClr val="tx1"/>
          </a:fontRef>
        </p:style>
      </p:cxnSp>
    </p:spTree>
    <p:extLst>
      <p:ext uri="{BB962C8B-B14F-4D97-AF65-F5344CB8AC3E}">
        <p14:creationId xmlns:p14="http://schemas.microsoft.com/office/powerpoint/2010/main" val="3901137292"/>
      </p:ext>
    </p:extLst>
  </p:cSld>
  <p:clrMapOvr>
    <a:masterClrMapping/>
  </p:clrMapOvr>
</p:sldLayout>
</file>

<file path=ppt/slideLayouts/slideLayout30.xml><?xml version="1.0" encoding="utf-8"?>
<p:sldLayout xmlns:a="http://schemas.openxmlformats.org/drawingml/2006/main" xmlns:r="http://schemas.openxmlformats.org/officeDocument/2006/relationships" xmlns:p="http://schemas.openxmlformats.org/presentationml/2006/main" preserve="1" userDrawn="1">
  <p:cSld name="2_Rubrikbild text">
    <p:bg>
      <p:bgPr>
        <a:solidFill>
          <a:srgbClr val="0094CA"/>
        </a:solidFill>
        <a:effectLst/>
      </p:bgPr>
    </p:bg>
    <p:spTree>
      <p:nvGrpSpPr>
        <p:cNvPr id="1" name=""/>
        <p:cNvGrpSpPr/>
        <p:nvPr/>
      </p:nvGrpSpPr>
      <p:grpSpPr>
        <a:xfrm>
          <a:off x="0" y="0"/>
          <a:ext cx="0" cy="0"/>
          <a:chOff x="0" y="0"/>
          <a:chExt cx="0" cy="0"/>
        </a:xfrm>
      </p:grpSpPr>
      <p:sp>
        <p:nvSpPr>
          <p:cNvPr id="5" name="Underrubrik 2"/>
          <p:cNvSpPr>
            <a:spLocks noGrp="1"/>
          </p:cNvSpPr>
          <p:nvPr>
            <p:ph type="subTitle" idx="1" hasCustomPrompt="1"/>
          </p:nvPr>
        </p:nvSpPr>
        <p:spPr>
          <a:xfrm>
            <a:off x="593515" y="1955803"/>
            <a:ext cx="4766944" cy="3780620"/>
          </a:xfrm>
        </p:spPr>
        <p:txBody>
          <a:bodyPr lIns="0" tIns="0" rIns="0" bIns="0">
            <a:noAutofit/>
          </a:bodyPr>
          <a:lstStyle>
            <a:lvl1pPr marL="396826" marR="0" indent="-342837" algn="l" defTabSz="457115" rtl="0" eaLnBrk="1" fontAlgn="auto" latinLnBrk="0" hangingPunct="1">
              <a:lnSpc>
                <a:spcPct val="100000"/>
              </a:lnSpc>
              <a:spcBef>
                <a:spcPts val="1200"/>
              </a:spcBef>
              <a:spcAft>
                <a:spcPts val="600"/>
              </a:spcAft>
              <a:buClrTx/>
              <a:buSzTx/>
              <a:buFont typeface="Arial"/>
              <a:buChar char="•"/>
              <a:tabLst/>
              <a:defRPr sz="2400" b="0">
                <a:solidFill>
                  <a:schemeClr val="bg1"/>
                </a:solidFill>
              </a:defRPr>
            </a:lvl1pPr>
            <a:lvl2pPr marL="647879" marR="0" indent="-233957" algn="l" defTabSz="457115" rtl="0" eaLnBrk="1" fontAlgn="auto" latinLnBrk="0" hangingPunct="1">
              <a:lnSpc>
                <a:spcPct val="100000"/>
              </a:lnSpc>
              <a:spcBef>
                <a:spcPts val="200"/>
              </a:spcBef>
              <a:spcAft>
                <a:spcPts val="200"/>
              </a:spcAft>
              <a:buClrTx/>
              <a:buSzPct val="75000"/>
              <a:buFont typeface="Lucida Grande"/>
              <a:buChar char="-"/>
              <a:tabLst/>
              <a:defRPr sz="1800" baseline="0">
                <a:solidFill>
                  <a:srgbClr val="FFFFFF"/>
                </a:solidFill>
              </a:defRPr>
            </a:lvl2pPr>
            <a:lvl3pPr marL="914230" indent="0" algn="ctr">
              <a:buNone/>
              <a:defRPr>
                <a:solidFill>
                  <a:schemeClr val="tx1">
                    <a:tint val="75000"/>
                  </a:schemeClr>
                </a:solidFill>
              </a:defRPr>
            </a:lvl3pPr>
            <a:lvl4pPr marL="1371344" indent="0" algn="ctr">
              <a:buNone/>
              <a:defRPr>
                <a:solidFill>
                  <a:schemeClr val="tx1">
                    <a:tint val="75000"/>
                  </a:schemeClr>
                </a:solidFill>
              </a:defRPr>
            </a:lvl4pPr>
            <a:lvl5pPr marL="1828459" indent="0" algn="ctr">
              <a:buNone/>
              <a:defRPr>
                <a:solidFill>
                  <a:schemeClr val="tx1">
                    <a:tint val="75000"/>
                  </a:schemeClr>
                </a:solidFill>
              </a:defRPr>
            </a:lvl5pPr>
            <a:lvl6pPr marL="2285573" indent="0" algn="ctr">
              <a:buNone/>
              <a:defRPr>
                <a:solidFill>
                  <a:schemeClr val="tx1">
                    <a:tint val="75000"/>
                  </a:schemeClr>
                </a:solidFill>
              </a:defRPr>
            </a:lvl6pPr>
            <a:lvl7pPr marL="2742689" indent="0" algn="ctr">
              <a:buNone/>
              <a:defRPr>
                <a:solidFill>
                  <a:schemeClr val="tx1">
                    <a:tint val="75000"/>
                  </a:schemeClr>
                </a:solidFill>
              </a:defRPr>
            </a:lvl7pPr>
            <a:lvl8pPr marL="3199802" indent="0" algn="ctr">
              <a:buNone/>
              <a:defRPr>
                <a:solidFill>
                  <a:schemeClr val="tx1">
                    <a:tint val="75000"/>
                  </a:schemeClr>
                </a:solidFill>
              </a:defRPr>
            </a:lvl8pPr>
            <a:lvl9pPr marL="3656918" indent="0" algn="ctr">
              <a:buNone/>
              <a:defRPr>
                <a:solidFill>
                  <a:schemeClr val="tx1">
                    <a:tint val="75000"/>
                  </a:schemeClr>
                </a:solidFill>
              </a:defRPr>
            </a:lvl9pPr>
          </a:lstStyle>
          <a:p>
            <a:r>
              <a:rPr lang="sv-SE" dirty="0" smtClean="0"/>
              <a:t>Klicka här för att ändra format på underrubrik i bakgrunden</a:t>
            </a:r>
          </a:p>
          <a:p>
            <a:pPr lvl="1"/>
            <a:r>
              <a:rPr lang="sv-SE" dirty="0" smtClean="0"/>
              <a:t>Test sub bullet</a:t>
            </a:r>
          </a:p>
        </p:txBody>
      </p:sp>
      <p:sp>
        <p:nvSpPr>
          <p:cNvPr id="2" name="Rubrik 1"/>
          <p:cNvSpPr>
            <a:spLocks noGrp="1"/>
          </p:cNvSpPr>
          <p:nvPr>
            <p:ph type="title" hasCustomPrompt="1"/>
          </p:nvPr>
        </p:nvSpPr>
        <p:spPr>
          <a:xfrm>
            <a:off x="593512" y="0"/>
            <a:ext cx="5762624" cy="1441451"/>
          </a:xfrm>
        </p:spPr>
        <p:txBody>
          <a:bodyPr/>
          <a:lstStyle>
            <a:lvl1pPr>
              <a:defRPr baseline="0"/>
            </a:lvl1pPr>
          </a:lstStyle>
          <a:p>
            <a:r>
              <a:rPr lang="sv-SE" smtClean="0"/>
              <a:t>Blue bullet page</a:t>
            </a:r>
            <a:endParaRPr lang="sv-SE"/>
          </a:p>
        </p:txBody>
      </p:sp>
      <p:cxnSp>
        <p:nvCxnSpPr>
          <p:cNvPr id="4" name="Rak 5"/>
          <p:cNvCxnSpPr/>
          <p:nvPr userDrawn="1"/>
        </p:nvCxnSpPr>
        <p:spPr>
          <a:xfrm>
            <a:off x="-326071" y="1452399"/>
            <a:ext cx="9696394" cy="0"/>
          </a:xfrm>
          <a:prstGeom prst="line">
            <a:avLst/>
          </a:prstGeom>
          <a:ln w="6350">
            <a:solidFill>
              <a:schemeClr val="bg1"/>
            </a:solidFill>
          </a:ln>
          <a:effectLst/>
        </p:spPr>
        <p:style>
          <a:lnRef idx="2">
            <a:schemeClr val="accent1"/>
          </a:lnRef>
          <a:fillRef idx="0">
            <a:schemeClr val="accent1"/>
          </a:fillRef>
          <a:effectRef idx="1">
            <a:schemeClr val="accent1"/>
          </a:effectRef>
          <a:fontRef idx="minor">
            <a:schemeClr val="tx1"/>
          </a:fontRef>
        </p:style>
      </p:cxnSp>
    </p:spTree>
    <p:extLst>
      <p:ext uri="{BB962C8B-B14F-4D97-AF65-F5344CB8AC3E}">
        <p14:creationId xmlns:p14="http://schemas.microsoft.com/office/powerpoint/2010/main" val="2722186479"/>
      </p:ext>
    </p:extLst>
  </p:cSld>
  <p:clrMapOvr>
    <a:masterClrMapping/>
  </p:clrMapOvr>
</p:sldLayout>
</file>

<file path=ppt/slideLayouts/slideLayout31.xml><?xml version="1.0" encoding="utf-8"?>
<p:sldLayout xmlns:a="http://schemas.openxmlformats.org/drawingml/2006/main" xmlns:r="http://schemas.openxmlformats.org/officeDocument/2006/relationships" xmlns:p="http://schemas.openxmlformats.org/presentationml/2006/main" preserve="1" userDrawn="1">
  <p:cSld name="3_Rubrikbild text">
    <p:bg>
      <p:bgRef idx="1001">
        <a:schemeClr val="bg1"/>
      </p:bgRef>
    </p:bg>
    <p:spTree>
      <p:nvGrpSpPr>
        <p:cNvPr id="1" name=""/>
        <p:cNvGrpSpPr/>
        <p:nvPr/>
      </p:nvGrpSpPr>
      <p:grpSpPr>
        <a:xfrm>
          <a:off x="0" y="0"/>
          <a:ext cx="0" cy="0"/>
          <a:chOff x="0" y="0"/>
          <a:chExt cx="0" cy="0"/>
        </a:xfrm>
      </p:grpSpPr>
      <p:sp>
        <p:nvSpPr>
          <p:cNvPr id="5" name="Underrubrik 2"/>
          <p:cNvSpPr>
            <a:spLocks noGrp="1"/>
          </p:cNvSpPr>
          <p:nvPr>
            <p:ph type="subTitle" idx="1" hasCustomPrompt="1"/>
          </p:nvPr>
        </p:nvSpPr>
        <p:spPr>
          <a:xfrm>
            <a:off x="593515" y="1955803"/>
            <a:ext cx="4766944" cy="3780620"/>
          </a:xfrm>
        </p:spPr>
        <p:txBody>
          <a:bodyPr lIns="0" tIns="0" rIns="0" bIns="0">
            <a:noAutofit/>
          </a:bodyPr>
          <a:lstStyle>
            <a:lvl1pPr marL="396826" marR="0" indent="-342837" algn="l" defTabSz="457115" rtl="0" eaLnBrk="1" fontAlgn="auto" latinLnBrk="0" hangingPunct="1">
              <a:lnSpc>
                <a:spcPct val="100000"/>
              </a:lnSpc>
              <a:spcBef>
                <a:spcPts val="1200"/>
              </a:spcBef>
              <a:spcAft>
                <a:spcPts val="600"/>
              </a:spcAft>
              <a:buClrTx/>
              <a:buSzTx/>
              <a:buFont typeface="Arial"/>
              <a:buChar char="•"/>
              <a:tabLst/>
              <a:defRPr sz="2400" b="0">
                <a:solidFill>
                  <a:srgbClr val="0094CA"/>
                </a:solidFill>
              </a:defRPr>
            </a:lvl1pPr>
            <a:lvl2pPr marL="647879" marR="0" indent="-233957" algn="l" defTabSz="457115" rtl="0" eaLnBrk="1" fontAlgn="auto" latinLnBrk="0" hangingPunct="1">
              <a:lnSpc>
                <a:spcPct val="100000"/>
              </a:lnSpc>
              <a:spcBef>
                <a:spcPts val="200"/>
              </a:spcBef>
              <a:spcAft>
                <a:spcPts val="200"/>
              </a:spcAft>
              <a:buClrTx/>
              <a:buSzPct val="75000"/>
              <a:buFont typeface="Lucida Grande"/>
              <a:buChar char="-"/>
              <a:tabLst/>
              <a:defRPr sz="1800" baseline="0">
                <a:solidFill>
                  <a:srgbClr val="0094CA"/>
                </a:solidFill>
              </a:defRPr>
            </a:lvl2pPr>
            <a:lvl3pPr marL="914230" indent="0" algn="ctr">
              <a:buNone/>
              <a:defRPr>
                <a:solidFill>
                  <a:schemeClr val="tx1">
                    <a:tint val="75000"/>
                  </a:schemeClr>
                </a:solidFill>
              </a:defRPr>
            </a:lvl3pPr>
            <a:lvl4pPr marL="1371344" indent="0" algn="ctr">
              <a:buNone/>
              <a:defRPr>
                <a:solidFill>
                  <a:schemeClr val="tx1">
                    <a:tint val="75000"/>
                  </a:schemeClr>
                </a:solidFill>
              </a:defRPr>
            </a:lvl4pPr>
            <a:lvl5pPr marL="1828459" indent="0" algn="ctr">
              <a:buNone/>
              <a:defRPr>
                <a:solidFill>
                  <a:schemeClr val="tx1">
                    <a:tint val="75000"/>
                  </a:schemeClr>
                </a:solidFill>
              </a:defRPr>
            </a:lvl5pPr>
            <a:lvl6pPr marL="2285573" indent="0" algn="ctr">
              <a:buNone/>
              <a:defRPr>
                <a:solidFill>
                  <a:schemeClr val="tx1">
                    <a:tint val="75000"/>
                  </a:schemeClr>
                </a:solidFill>
              </a:defRPr>
            </a:lvl6pPr>
            <a:lvl7pPr marL="2742689" indent="0" algn="ctr">
              <a:buNone/>
              <a:defRPr>
                <a:solidFill>
                  <a:schemeClr val="tx1">
                    <a:tint val="75000"/>
                  </a:schemeClr>
                </a:solidFill>
              </a:defRPr>
            </a:lvl7pPr>
            <a:lvl8pPr marL="3199802" indent="0" algn="ctr">
              <a:buNone/>
              <a:defRPr>
                <a:solidFill>
                  <a:schemeClr val="tx1">
                    <a:tint val="75000"/>
                  </a:schemeClr>
                </a:solidFill>
              </a:defRPr>
            </a:lvl8pPr>
            <a:lvl9pPr marL="3656918" indent="0" algn="ctr">
              <a:buNone/>
              <a:defRPr>
                <a:solidFill>
                  <a:schemeClr val="tx1">
                    <a:tint val="75000"/>
                  </a:schemeClr>
                </a:solidFill>
              </a:defRPr>
            </a:lvl9pPr>
          </a:lstStyle>
          <a:p>
            <a:r>
              <a:rPr lang="sv-SE" dirty="0" smtClean="0"/>
              <a:t>Klicka här för att ändra format på underrubrik i bakgrunden</a:t>
            </a:r>
          </a:p>
          <a:p>
            <a:pPr lvl="1"/>
            <a:r>
              <a:rPr lang="sv-SE" dirty="0" smtClean="0"/>
              <a:t>Test sub bullet</a:t>
            </a:r>
          </a:p>
        </p:txBody>
      </p:sp>
      <p:sp>
        <p:nvSpPr>
          <p:cNvPr id="2" name="Rubrik 1"/>
          <p:cNvSpPr>
            <a:spLocks noGrp="1"/>
          </p:cNvSpPr>
          <p:nvPr>
            <p:ph type="title" hasCustomPrompt="1"/>
          </p:nvPr>
        </p:nvSpPr>
        <p:spPr>
          <a:xfrm>
            <a:off x="593512" y="0"/>
            <a:ext cx="5762624" cy="1441451"/>
          </a:xfrm>
        </p:spPr>
        <p:txBody>
          <a:bodyPr/>
          <a:lstStyle>
            <a:lvl1pPr>
              <a:defRPr baseline="0"/>
            </a:lvl1pPr>
          </a:lstStyle>
          <a:p>
            <a:r>
              <a:rPr lang="sv-SE" smtClean="0"/>
              <a:t>White bullet page</a:t>
            </a:r>
            <a:endParaRPr lang="sv-SE"/>
          </a:p>
        </p:txBody>
      </p:sp>
      <p:cxnSp>
        <p:nvCxnSpPr>
          <p:cNvPr id="4" name="Rak 5"/>
          <p:cNvCxnSpPr/>
          <p:nvPr userDrawn="1"/>
        </p:nvCxnSpPr>
        <p:spPr>
          <a:xfrm>
            <a:off x="-326071" y="1452399"/>
            <a:ext cx="9696394" cy="0"/>
          </a:xfrm>
          <a:prstGeom prst="line">
            <a:avLst/>
          </a:prstGeom>
          <a:ln w="6350">
            <a:solidFill>
              <a:schemeClr val="bg1"/>
            </a:solidFill>
          </a:ln>
          <a:effectLst/>
        </p:spPr>
        <p:style>
          <a:lnRef idx="2">
            <a:schemeClr val="accent1"/>
          </a:lnRef>
          <a:fillRef idx="0">
            <a:schemeClr val="accent1"/>
          </a:fillRef>
          <a:effectRef idx="1">
            <a:schemeClr val="accent1"/>
          </a:effectRef>
          <a:fontRef idx="minor">
            <a:schemeClr val="tx1"/>
          </a:fontRef>
        </p:style>
      </p:cxnSp>
    </p:spTree>
    <p:extLst>
      <p:ext uri="{BB962C8B-B14F-4D97-AF65-F5344CB8AC3E}">
        <p14:creationId xmlns:p14="http://schemas.microsoft.com/office/powerpoint/2010/main" val="2384895428"/>
      </p:ext>
    </p:extLst>
  </p:cSld>
  <p:clrMapOvr>
    <a:overrideClrMapping bg1="lt1" tx1="dk1" bg2="lt2" tx2="dk2" accent1="accent1" accent2="accent2" accent3="accent3" accent4="accent4" accent5="accent5" accent6="accent6" hlink="hlink" folHlink="folHlink"/>
  </p:clrMapOvr>
</p:sldLayout>
</file>

<file path=ppt/slideLayouts/slideLayout32.xml><?xml version="1.0" encoding="utf-8"?>
<p:sldLayout xmlns:a="http://schemas.openxmlformats.org/drawingml/2006/main" xmlns:r="http://schemas.openxmlformats.org/officeDocument/2006/relationships" xmlns:p="http://schemas.openxmlformats.org/presentationml/2006/main" type="obj" preserve="1">
  <p:cSld name="Rubrik och innehåll">
    <p:spTree>
      <p:nvGrpSpPr>
        <p:cNvPr id="1" name=""/>
        <p:cNvGrpSpPr/>
        <p:nvPr/>
      </p:nvGrpSpPr>
      <p:grpSpPr>
        <a:xfrm>
          <a:off x="0" y="0"/>
          <a:ext cx="0" cy="0"/>
          <a:chOff x="0" y="0"/>
          <a:chExt cx="0" cy="0"/>
        </a:xfrm>
      </p:grpSpPr>
      <p:sp>
        <p:nvSpPr>
          <p:cNvPr id="2" name="Rubrik 1"/>
          <p:cNvSpPr>
            <a:spLocks noGrp="1"/>
          </p:cNvSpPr>
          <p:nvPr>
            <p:ph type="title"/>
          </p:nvPr>
        </p:nvSpPr>
        <p:spPr>
          <a:xfrm>
            <a:off x="578913" y="3"/>
            <a:ext cx="6067426" cy="1441531"/>
          </a:xfrm>
          <a:prstGeom prst="rect">
            <a:avLst/>
          </a:prstGeom>
        </p:spPr>
        <p:txBody>
          <a:bodyPr/>
          <a:lstStyle/>
          <a:p>
            <a:r>
              <a:rPr lang="sv-SE" smtClean="0"/>
              <a:t>Klicka här för att ändra format</a:t>
            </a:r>
            <a:endParaRPr lang="sv-SE"/>
          </a:p>
        </p:txBody>
      </p:sp>
      <p:sp>
        <p:nvSpPr>
          <p:cNvPr id="3" name="Platshållare för innehåll 2"/>
          <p:cNvSpPr>
            <a:spLocks noGrp="1"/>
          </p:cNvSpPr>
          <p:nvPr>
            <p:ph idx="1"/>
          </p:nvPr>
        </p:nvSpPr>
        <p:spPr>
          <a:xfrm>
            <a:off x="569995" y="1964946"/>
            <a:ext cx="6536399" cy="4038981"/>
          </a:xfrm>
        </p:spPr>
        <p:txBody>
          <a:bodyPr/>
          <a:lstStyle>
            <a:lvl1pPr marL="0" indent="0">
              <a:buNone/>
              <a:defRPr/>
            </a:lvl1pPr>
            <a:lvl2pPr marL="457115" indent="0">
              <a:buNone/>
              <a:defRPr/>
            </a:lvl2pPr>
            <a:lvl3pPr marL="914230" indent="0">
              <a:buNone/>
              <a:defRPr/>
            </a:lvl3pPr>
            <a:lvl4pPr marL="1371344" indent="0">
              <a:buNone/>
              <a:defRPr/>
            </a:lvl4pPr>
            <a:lvl5pPr marL="1828459" indent="0">
              <a:buNone/>
              <a:defRPr/>
            </a:lvl5pPr>
          </a:lstStyle>
          <a:p>
            <a:pPr lvl="0"/>
            <a:r>
              <a:rPr lang="sv-SE" smtClean="0"/>
              <a:t>Klicka här för att ändra format på bakgrundstexten</a:t>
            </a:r>
          </a:p>
          <a:p>
            <a:pPr lvl="1"/>
            <a:r>
              <a:rPr lang="sv-SE" smtClean="0"/>
              <a:t>Nivå två</a:t>
            </a:r>
          </a:p>
          <a:p>
            <a:pPr lvl="2"/>
            <a:r>
              <a:rPr lang="sv-SE" smtClean="0"/>
              <a:t>Nivå tre</a:t>
            </a:r>
          </a:p>
          <a:p>
            <a:pPr lvl="3"/>
            <a:r>
              <a:rPr lang="sv-SE" smtClean="0"/>
              <a:t>Nivå fyra</a:t>
            </a:r>
          </a:p>
          <a:p>
            <a:pPr lvl="4"/>
            <a:r>
              <a:rPr lang="sv-SE" smtClean="0"/>
              <a:t>Nivå fem</a:t>
            </a:r>
            <a:endParaRPr lang="sv-SE"/>
          </a:p>
        </p:txBody>
      </p:sp>
      <p:sp>
        <p:nvSpPr>
          <p:cNvPr id="4" name="Platshållare för datum 3"/>
          <p:cNvSpPr>
            <a:spLocks noGrp="1"/>
          </p:cNvSpPr>
          <p:nvPr>
            <p:ph type="dt" sz="half" idx="10"/>
          </p:nvPr>
        </p:nvSpPr>
        <p:spPr/>
        <p:txBody>
          <a:bodyPr/>
          <a:lstStyle/>
          <a:p>
            <a:fld id="{E9CC0C22-9EDB-E14B-9D1D-02359A0D0385}" type="datetime1">
              <a:rPr lang="en-US" smtClean="0">
                <a:latin typeface="Calibri"/>
              </a:rPr>
              <a:pPr/>
              <a:t>01/04/14</a:t>
            </a:fld>
            <a:endParaRPr lang="sv-SE">
              <a:latin typeface="Calibri"/>
            </a:endParaRPr>
          </a:p>
        </p:txBody>
      </p:sp>
      <p:sp>
        <p:nvSpPr>
          <p:cNvPr id="5" name="Platshållare för sidfot 4"/>
          <p:cNvSpPr>
            <a:spLocks noGrp="1"/>
          </p:cNvSpPr>
          <p:nvPr>
            <p:ph type="ftr" sz="quarter" idx="11"/>
          </p:nvPr>
        </p:nvSpPr>
        <p:spPr/>
        <p:txBody>
          <a:bodyPr/>
          <a:lstStyle/>
          <a:p>
            <a:endParaRPr lang="sv-SE">
              <a:latin typeface="Calibri"/>
            </a:endParaRPr>
          </a:p>
        </p:txBody>
      </p:sp>
      <p:sp>
        <p:nvSpPr>
          <p:cNvPr id="6" name="Platshållare för bildnummer 5"/>
          <p:cNvSpPr>
            <a:spLocks noGrp="1"/>
          </p:cNvSpPr>
          <p:nvPr>
            <p:ph type="sldNum" sz="quarter" idx="12"/>
          </p:nvPr>
        </p:nvSpPr>
        <p:spPr/>
        <p:txBody>
          <a:bodyPr/>
          <a:lstStyle/>
          <a:p>
            <a:fld id="{038C62C7-F79B-CD4A-A5DF-5683BBEC4A65}" type="slidenum">
              <a:rPr lang="sv-SE" smtClean="0">
                <a:latin typeface="Calibri"/>
              </a:rPr>
              <a:pPr/>
              <a:t>‹#›</a:t>
            </a:fld>
            <a:endParaRPr lang="sv-SE">
              <a:latin typeface="Calibri"/>
            </a:endParaRPr>
          </a:p>
        </p:txBody>
      </p:sp>
      <p:cxnSp>
        <p:nvCxnSpPr>
          <p:cNvPr id="7" name="Rak 7"/>
          <p:cNvCxnSpPr/>
          <p:nvPr userDrawn="1"/>
        </p:nvCxnSpPr>
        <p:spPr>
          <a:xfrm>
            <a:off x="-326071" y="1452399"/>
            <a:ext cx="9696394" cy="0"/>
          </a:xfrm>
          <a:prstGeom prst="line">
            <a:avLst/>
          </a:prstGeom>
          <a:ln w="6350">
            <a:solidFill>
              <a:schemeClr val="bg1"/>
            </a:solidFill>
          </a:ln>
          <a:effectLst/>
        </p:spPr>
        <p:style>
          <a:lnRef idx="2">
            <a:schemeClr val="accent1"/>
          </a:lnRef>
          <a:fillRef idx="0">
            <a:schemeClr val="accent1"/>
          </a:fillRef>
          <a:effectRef idx="1">
            <a:schemeClr val="accent1"/>
          </a:effectRef>
          <a:fontRef idx="minor">
            <a:schemeClr val="tx1"/>
          </a:fontRef>
        </p:style>
      </p:cxnSp>
    </p:spTree>
    <p:extLst>
      <p:ext uri="{BB962C8B-B14F-4D97-AF65-F5344CB8AC3E}">
        <p14:creationId xmlns:p14="http://schemas.microsoft.com/office/powerpoint/2010/main" val="333711028"/>
      </p:ext>
    </p:extLst>
  </p:cSld>
  <p:clrMapOvr>
    <a:masterClrMapping/>
  </p:clrMapOvr>
</p:sldLayout>
</file>

<file path=ppt/slideLayouts/slideLayout33.xml><?xml version="1.0" encoding="utf-8"?>
<p:sldLayout xmlns:a="http://schemas.openxmlformats.org/drawingml/2006/main" xmlns:r="http://schemas.openxmlformats.org/officeDocument/2006/relationships" xmlns:p="http://schemas.openxmlformats.org/presentationml/2006/main" type="secHead" preserve="1">
  <p:cSld name="Avsnittsrubrik">
    <p:spTree>
      <p:nvGrpSpPr>
        <p:cNvPr id="1" name=""/>
        <p:cNvGrpSpPr/>
        <p:nvPr/>
      </p:nvGrpSpPr>
      <p:grpSpPr>
        <a:xfrm>
          <a:off x="0" y="0"/>
          <a:ext cx="0" cy="0"/>
          <a:chOff x="0" y="0"/>
          <a:chExt cx="0" cy="0"/>
        </a:xfrm>
      </p:grpSpPr>
      <p:sp>
        <p:nvSpPr>
          <p:cNvPr id="2" name="Rubrik 1"/>
          <p:cNvSpPr>
            <a:spLocks noGrp="1"/>
          </p:cNvSpPr>
          <p:nvPr>
            <p:ph type="title"/>
          </p:nvPr>
        </p:nvSpPr>
        <p:spPr>
          <a:xfrm>
            <a:off x="722315" y="4406903"/>
            <a:ext cx="7772400" cy="1362075"/>
          </a:xfrm>
          <a:prstGeom prst="rect">
            <a:avLst/>
          </a:prstGeom>
        </p:spPr>
        <p:txBody>
          <a:bodyPr anchor="t"/>
          <a:lstStyle>
            <a:lvl1pPr algn="l">
              <a:defRPr sz="4000" b="1" cap="all"/>
            </a:lvl1pPr>
          </a:lstStyle>
          <a:p>
            <a:r>
              <a:rPr lang="sv-SE" smtClean="0"/>
              <a:t>Klicka här för att ändra format</a:t>
            </a:r>
            <a:endParaRPr lang="sv-SE"/>
          </a:p>
        </p:txBody>
      </p:sp>
      <p:sp>
        <p:nvSpPr>
          <p:cNvPr id="3" name="Platshållare för text 2"/>
          <p:cNvSpPr>
            <a:spLocks noGrp="1"/>
          </p:cNvSpPr>
          <p:nvPr>
            <p:ph type="body" idx="1"/>
          </p:nvPr>
        </p:nvSpPr>
        <p:spPr>
          <a:xfrm>
            <a:off x="722315" y="2906715"/>
            <a:ext cx="7772400" cy="1500187"/>
          </a:xfrm>
        </p:spPr>
        <p:txBody>
          <a:bodyPr anchor="b"/>
          <a:lstStyle>
            <a:lvl1pPr marL="0" indent="0">
              <a:buNone/>
              <a:defRPr sz="2000">
                <a:solidFill>
                  <a:schemeClr val="tx1">
                    <a:tint val="75000"/>
                  </a:schemeClr>
                </a:solidFill>
              </a:defRPr>
            </a:lvl1pPr>
            <a:lvl2pPr marL="457115" indent="0">
              <a:buNone/>
              <a:defRPr sz="1800">
                <a:solidFill>
                  <a:schemeClr val="tx1">
                    <a:tint val="75000"/>
                  </a:schemeClr>
                </a:solidFill>
              </a:defRPr>
            </a:lvl2pPr>
            <a:lvl3pPr marL="914230" indent="0">
              <a:buNone/>
              <a:defRPr sz="1600">
                <a:solidFill>
                  <a:schemeClr val="tx1">
                    <a:tint val="75000"/>
                  </a:schemeClr>
                </a:solidFill>
              </a:defRPr>
            </a:lvl3pPr>
            <a:lvl4pPr marL="1371344" indent="0">
              <a:buNone/>
              <a:defRPr sz="1400">
                <a:solidFill>
                  <a:schemeClr val="tx1">
                    <a:tint val="75000"/>
                  </a:schemeClr>
                </a:solidFill>
              </a:defRPr>
            </a:lvl4pPr>
            <a:lvl5pPr marL="1828459" indent="0">
              <a:buNone/>
              <a:defRPr sz="1400">
                <a:solidFill>
                  <a:schemeClr val="tx1">
                    <a:tint val="75000"/>
                  </a:schemeClr>
                </a:solidFill>
              </a:defRPr>
            </a:lvl5pPr>
            <a:lvl6pPr marL="2285573" indent="0">
              <a:buNone/>
              <a:defRPr sz="1400">
                <a:solidFill>
                  <a:schemeClr val="tx1">
                    <a:tint val="75000"/>
                  </a:schemeClr>
                </a:solidFill>
              </a:defRPr>
            </a:lvl6pPr>
            <a:lvl7pPr marL="2742689" indent="0">
              <a:buNone/>
              <a:defRPr sz="1400">
                <a:solidFill>
                  <a:schemeClr val="tx1">
                    <a:tint val="75000"/>
                  </a:schemeClr>
                </a:solidFill>
              </a:defRPr>
            </a:lvl7pPr>
            <a:lvl8pPr marL="3199802" indent="0">
              <a:buNone/>
              <a:defRPr sz="1400">
                <a:solidFill>
                  <a:schemeClr val="tx1">
                    <a:tint val="75000"/>
                  </a:schemeClr>
                </a:solidFill>
              </a:defRPr>
            </a:lvl8pPr>
            <a:lvl9pPr marL="3656918" indent="0">
              <a:buNone/>
              <a:defRPr sz="1400">
                <a:solidFill>
                  <a:schemeClr val="tx1">
                    <a:tint val="75000"/>
                  </a:schemeClr>
                </a:solidFill>
              </a:defRPr>
            </a:lvl9pPr>
          </a:lstStyle>
          <a:p>
            <a:pPr lvl="0"/>
            <a:r>
              <a:rPr lang="sv-SE" smtClean="0"/>
              <a:t>Klicka här för att ändra format på bakgrundstexten</a:t>
            </a:r>
          </a:p>
        </p:txBody>
      </p:sp>
      <p:sp>
        <p:nvSpPr>
          <p:cNvPr id="4" name="Platshållare för datum 3"/>
          <p:cNvSpPr>
            <a:spLocks noGrp="1"/>
          </p:cNvSpPr>
          <p:nvPr>
            <p:ph type="dt" sz="half" idx="10"/>
          </p:nvPr>
        </p:nvSpPr>
        <p:spPr/>
        <p:txBody>
          <a:bodyPr/>
          <a:lstStyle/>
          <a:p>
            <a:fld id="{0FA5BB91-6E5D-4E44-A313-B74B25380F86}" type="datetime1">
              <a:rPr lang="en-US" smtClean="0">
                <a:latin typeface="Calibri"/>
              </a:rPr>
              <a:pPr/>
              <a:t>01/04/14</a:t>
            </a:fld>
            <a:endParaRPr lang="sv-SE">
              <a:latin typeface="Calibri"/>
            </a:endParaRPr>
          </a:p>
        </p:txBody>
      </p:sp>
      <p:sp>
        <p:nvSpPr>
          <p:cNvPr id="5" name="Platshållare för sidfot 4"/>
          <p:cNvSpPr>
            <a:spLocks noGrp="1"/>
          </p:cNvSpPr>
          <p:nvPr>
            <p:ph type="ftr" sz="quarter" idx="11"/>
          </p:nvPr>
        </p:nvSpPr>
        <p:spPr/>
        <p:txBody>
          <a:bodyPr/>
          <a:lstStyle/>
          <a:p>
            <a:endParaRPr lang="sv-SE">
              <a:latin typeface="Calibri"/>
            </a:endParaRPr>
          </a:p>
        </p:txBody>
      </p:sp>
      <p:sp>
        <p:nvSpPr>
          <p:cNvPr id="6" name="Platshållare för bildnummer 5"/>
          <p:cNvSpPr>
            <a:spLocks noGrp="1"/>
          </p:cNvSpPr>
          <p:nvPr>
            <p:ph type="sldNum" sz="quarter" idx="12"/>
          </p:nvPr>
        </p:nvSpPr>
        <p:spPr/>
        <p:txBody>
          <a:bodyPr/>
          <a:lstStyle/>
          <a:p>
            <a:fld id="{038C62C7-F79B-CD4A-A5DF-5683BBEC4A65}" type="slidenum">
              <a:rPr lang="sv-SE" smtClean="0">
                <a:latin typeface="Calibri"/>
              </a:rPr>
              <a:pPr/>
              <a:t>‹#›</a:t>
            </a:fld>
            <a:endParaRPr lang="sv-SE">
              <a:latin typeface="Calibri"/>
            </a:endParaRPr>
          </a:p>
        </p:txBody>
      </p:sp>
      <p:cxnSp>
        <p:nvCxnSpPr>
          <p:cNvPr id="7" name="Rak 7"/>
          <p:cNvCxnSpPr/>
          <p:nvPr userDrawn="1"/>
        </p:nvCxnSpPr>
        <p:spPr>
          <a:xfrm>
            <a:off x="-326071" y="1452399"/>
            <a:ext cx="9696394" cy="0"/>
          </a:xfrm>
          <a:prstGeom prst="line">
            <a:avLst/>
          </a:prstGeom>
          <a:ln w="6350">
            <a:solidFill>
              <a:schemeClr val="bg1"/>
            </a:solidFill>
          </a:ln>
          <a:effectLst/>
        </p:spPr>
        <p:style>
          <a:lnRef idx="2">
            <a:schemeClr val="accent1"/>
          </a:lnRef>
          <a:fillRef idx="0">
            <a:schemeClr val="accent1"/>
          </a:fillRef>
          <a:effectRef idx="1">
            <a:schemeClr val="accent1"/>
          </a:effectRef>
          <a:fontRef idx="minor">
            <a:schemeClr val="tx1"/>
          </a:fontRef>
        </p:style>
      </p:cxnSp>
    </p:spTree>
    <p:extLst>
      <p:ext uri="{BB962C8B-B14F-4D97-AF65-F5344CB8AC3E}">
        <p14:creationId xmlns:p14="http://schemas.microsoft.com/office/powerpoint/2010/main" val="747211110"/>
      </p:ext>
    </p:extLst>
  </p:cSld>
  <p:clrMapOvr>
    <a:masterClrMapping/>
  </p:clrMapOvr>
</p:sldLayout>
</file>

<file path=ppt/slideLayouts/slideLayout34.xml><?xml version="1.0" encoding="utf-8"?>
<p:sldLayout xmlns:a="http://schemas.openxmlformats.org/drawingml/2006/main" xmlns:r="http://schemas.openxmlformats.org/officeDocument/2006/relationships" xmlns:p="http://schemas.openxmlformats.org/presentationml/2006/main" type="twoObj" preserve="1">
  <p:cSld name="Två innehållsdelar">
    <p:spTree>
      <p:nvGrpSpPr>
        <p:cNvPr id="1" name=""/>
        <p:cNvGrpSpPr/>
        <p:nvPr/>
      </p:nvGrpSpPr>
      <p:grpSpPr>
        <a:xfrm>
          <a:off x="0" y="0"/>
          <a:ext cx="0" cy="0"/>
          <a:chOff x="0" y="0"/>
          <a:chExt cx="0" cy="0"/>
        </a:xfrm>
      </p:grpSpPr>
      <p:sp>
        <p:nvSpPr>
          <p:cNvPr id="2" name="Rubrik 1"/>
          <p:cNvSpPr>
            <a:spLocks noGrp="1"/>
          </p:cNvSpPr>
          <p:nvPr>
            <p:ph type="title"/>
          </p:nvPr>
        </p:nvSpPr>
        <p:spPr>
          <a:xfrm>
            <a:off x="457200" y="274638"/>
            <a:ext cx="8229600" cy="1143000"/>
          </a:xfrm>
          <a:prstGeom prst="rect">
            <a:avLst/>
          </a:prstGeom>
        </p:spPr>
        <p:txBody>
          <a:bodyPr/>
          <a:lstStyle/>
          <a:p>
            <a:r>
              <a:rPr lang="sv-SE" smtClean="0"/>
              <a:t>Klicka här för att ändra format</a:t>
            </a:r>
            <a:endParaRPr lang="sv-SE"/>
          </a:p>
        </p:txBody>
      </p:sp>
      <p:sp>
        <p:nvSpPr>
          <p:cNvPr id="3" name="Platshållare för innehåll 2"/>
          <p:cNvSpPr>
            <a:spLocks noGrp="1"/>
          </p:cNvSpPr>
          <p:nvPr>
            <p:ph sz="half" idx="1"/>
          </p:nvPr>
        </p:nvSpPr>
        <p:spPr>
          <a:xfrm>
            <a:off x="457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sv-SE" smtClean="0"/>
              <a:t>Klicka här för att ändra format på bakgrundstexten</a:t>
            </a:r>
          </a:p>
          <a:p>
            <a:pPr lvl="1"/>
            <a:r>
              <a:rPr lang="sv-SE" smtClean="0"/>
              <a:t>Nivå två</a:t>
            </a:r>
          </a:p>
          <a:p>
            <a:pPr lvl="2"/>
            <a:r>
              <a:rPr lang="sv-SE" smtClean="0"/>
              <a:t>Nivå tre</a:t>
            </a:r>
          </a:p>
          <a:p>
            <a:pPr lvl="3"/>
            <a:r>
              <a:rPr lang="sv-SE" smtClean="0"/>
              <a:t>Nivå fyra</a:t>
            </a:r>
          </a:p>
          <a:p>
            <a:pPr lvl="4"/>
            <a:r>
              <a:rPr lang="sv-SE" smtClean="0"/>
              <a:t>Nivå fem</a:t>
            </a:r>
            <a:endParaRPr lang="sv-SE"/>
          </a:p>
        </p:txBody>
      </p:sp>
      <p:sp>
        <p:nvSpPr>
          <p:cNvPr id="4" name="Platshållare för innehåll 3"/>
          <p:cNvSpPr>
            <a:spLocks noGrp="1"/>
          </p:cNvSpPr>
          <p:nvPr>
            <p:ph sz="half" idx="2"/>
          </p:nvPr>
        </p:nvSpPr>
        <p:spPr>
          <a:xfrm>
            <a:off x="4648201"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sv-SE" smtClean="0"/>
              <a:t>Klicka här för att ändra format på bakgrundstexten</a:t>
            </a:r>
          </a:p>
          <a:p>
            <a:pPr lvl="1"/>
            <a:r>
              <a:rPr lang="sv-SE" smtClean="0"/>
              <a:t>Nivå två</a:t>
            </a:r>
          </a:p>
          <a:p>
            <a:pPr lvl="2"/>
            <a:r>
              <a:rPr lang="sv-SE" smtClean="0"/>
              <a:t>Nivå tre</a:t>
            </a:r>
          </a:p>
          <a:p>
            <a:pPr lvl="3"/>
            <a:r>
              <a:rPr lang="sv-SE" smtClean="0"/>
              <a:t>Nivå fyra</a:t>
            </a:r>
          </a:p>
          <a:p>
            <a:pPr lvl="4"/>
            <a:r>
              <a:rPr lang="sv-SE" smtClean="0"/>
              <a:t>Nivå fem</a:t>
            </a:r>
            <a:endParaRPr lang="sv-SE"/>
          </a:p>
        </p:txBody>
      </p:sp>
      <p:sp>
        <p:nvSpPr>
          <p:cNvPr id="5" name="Platshållare för datum 4"/>
          <p:cNvSpPr>
            <a:spLocks noGrp="1"/>
          </p:cNvSpPr>
          <p:nvPr>
            <p:ph type="dt" sz="half" idx="10"/>
          </p:nvPr>
        </p:nvSpPr>
        <p:spPr/>
        <p:txBody>
          <a:bodyPr/>
          <a:lstStyle/>
          <a:p>
            <a:fld id="{84C0FE33-BB3B-F54C-A8F8-03B587A53342}" type="datetime1">
              <a:rPr lang="en-US" smtClean="0">
                <a:latin typeface="Calibri"/>
              </a:rPr>
              <a:pPr/>
              <a:t>01/04/14</a:t>
            </a:fld>
            <a:endParaRPr lang="sv-SE">
              <a:latin typeface="Calibri"/>
            </a:endParaRPr>
          </a:p>
        </p:txBody>
      </p:sp>
      <p:sp>
        <p:nvSpPr>
          <p:cNvPr id="6" name="Platshållare för sidfot 5"/>
          <p:cNvSpPr>
            <a:spLocks noGrp="1"/>
          </p:cNvSpPr>
          <p:nvPr>
            <p:ph type="ftr" sz="quarter" idx="11"/>
          </p:nvPr>
        </p:nvSpPr>
        <p:spPr/>
        <p:txBody>
          <a:bodyPr/>
          <a:lstStyle/>
          <a:p>
            <a:endParaRPr lang="sv-SE">
              <a:latin typeface="Calibri"/>
            </a:endParaRPr>
          </a:p>
        </p:txBody>
      </p:sp>
      <p:sp>
        <p:nvSpPr>
          <p:cNvPr id="7" name="Platshållare för bildnummer 6"/>
          <p:cNvSpPr>
            <a:spLocks noGrp="1"/>
          </p:cNvSpPr>
          <p:nvPr>
            <p:ph type="sldNum" sz="quarter" idx="12"/>
          </p:nvPr>
        </p:nvSpPr>
        <p:spPr/>
        <p:txBody>
          <a:bodyPr/>
          <a:lstStyle/>
          <a:p>
            <a:fld id="{038C62C7-F79B-CD4A-A5DF-5683BBEC4A65}" type="slidenum">
              <a:rPr lang="sv-SE" smtClean="0">
                <a:latin typeface="Calibri"/>
              </a:rPr>
              <a:pPr/>
              <a:t>‹#›</a:t>
            </a:fld>
            <a:endParaRPr lang="sv-SE">
              <a:latin typeface="Calibri"/>
            </a:endParaRPr>
          </a:p>
        </p:txBody>
      </p:sp>
      <p:cxnSp>
        <p:nvCxnSpPr>
          <p:cNvPr id="8" name="Rak 7"/>
          <p:cNvCxnSpPr/>
          <p:nvPr userDrawn="1"/>
        </p:nvCxnSpPr>
        <p:spPr>
          <a:xfrm>
            <a:off x="-326071" y="1452399"/>
            <a:ext cx="9696394" cy="0"/>
          </a:xfrm>
          <a:prstGeom prst="line">
            <a:avLst/>
          </a:prstGeom>
          <a:ln w="6350">
            <a:solidFill>
              <a:schemeClr val="bg1"/>
            </a:solidFill>
          </a:ln>
          <a:effectLst/>
        </p:spPr>
        <p:style>
          <a:lnRef idx="2">
            <a:schemeClr val="accent1"/>
          </a:lnRef>
          <a:fillRef idx="0">
            <a:schemeClr val="accent1"/>
          </a:fillRef>
          <a:effectRef idx="1">
            <a:schemeClr val="accent1"/>
          </a:effectRef>
          <a:fontRef idx="minor">
            <a:schemeClr val="tx1"/>
          </a:fontRef>
        </p:style>
      </p:cxnSp>
    </p:spTree>
    <p:extLst>
      <p:ext uri="{BB962C8B-B14F-4D97-AF65-F5344CB8AC3E}">
        <p14:creationId xmlns:p14="http://schemas.microsoft.com/office/powerpoint/2010/main" val="174977169"/>
      </p:ext>
    </p:extLst>
  </p:cSld>
  <p:clrMapOvr>
    <a:masterClrMapping/>
  </p:clrMapOvr>
</p:sldLayout>
</file>

<file path=ppt/slideLayouts/slideLayout35.xml><?xml version="1.0" encoding="utf-8"?>
<p:sldLayout xmlns:a="http://schemas.openxmlformats.org/drawingml/2006/main" xmlns:r="http://schemas.openxmlformats.org/officeDocument/2006/relationships" xmlns:p="http://schemas.openxmlformats.org/presentationml/2006/main" type="twoTxTwoObj" preserve="1">
  <p:cSld name="Jämförelse">
    <p:spTree>
      <p:nvGrpSpPr>
        <p:cNvPr id="1" name=""/>
        <p:cNvGrpSpPr/>
        <p:nvPr/>
      </p:nvGrpSpPr>
      <p:grpSpPr>
        <a:xfrm>
          <a:off x="0" y="0"/>
          <a:ext cx="0" cy="0"/>
          <a:chOff x="0" y="0"/>
          <a:chExt cx="0" cy="0"/>
        </a:xfrm>
      </p:grpSpPr>
      <p:sp>
        <p:nvSpPr>
          <p:cNvPr id="2" name="Rubrik 1"/>
          <p:cNvSpPr>
            <a:spLocks noGrp="1"/>
          </p:cNvSpPr>
          <p:nvPr>
            <p:ph type="title"/>
          </p:nvPr>
        </p:nvSpPr>
        <p:spPr>
          <a:xfrm>
            <a:off x="457200" y="274638"/>
            <a:ext cx="8229600" cy="1143000"/>
          </a:xfrm>
          <a:prstGeom prst="rect">
            <a:avLst/>
          </a:prstGeom>
        </p:spPr>
        <p:txBody>
          <a:bodyPr/>
          <a:lstStyle>
            <a:lvl1pPr>
              <a:defRPr/>
            </a:lvl1pPr>
          </a:lstStyle>
          <a:p>
            <a:r>
              <a:rPr lang="sv-SE" smtClean="0"/>
              <a:t>Klicka här för att ändra format</a:t>
            </a:r>
            <a:endParaRPr lang="sv-SE"/>
          </a:p>
        </p:txBody>
      </p:sp>
      <p:sp>
        <p:nvSpPr>
          <p:cNvPr id="3" name="Platshållare för text 2"/>
          <p:cNvSpPr>
            <a:spLocks noGrp="1"/>
          </p:cNvSpPr>
          <p:nvPr>
            <p:ph type="body" idx="1"/>
          </p:nvPr>
        </p:nvSpPr>
        <p:spPr>
          <a:xfrm>
            <a:off x="457202" y="1535115"/>
            <a:ext cx="4040188" cy="639762"/>
          </a:xfrm>
        </p:spPr>
        <p:txBody>
          <a:bodyPr anchor="b"/>
          <a:lstStyle>
            <a:lvl1pPr marL="0" indent="0">
              <a:buNone/>
              <a:defRPr sz="2400" b="1"/>
            </a:lvl1pPr>
            <a:lvl2pPr marL="457115" indent="0">
              <a:buNone/>
              <a:defRPr sz="2000" b="1"/>
            </a:lvl2pPr>
            <a:lvl3pPr marL="914230" indent="0">
              <a:buNone/>
              <a:defRPr sz="1800" b="1"/>
            </a:lvl3pPr>
            <a:lvl4pPr marL="1371344" indent="0">
              <a:buNone/>
              <a:defRPr sz="1600" b="1"/>
            </a:lvl4pPr>
            <a:lvl5pPr marL="1828459" indent="0">
              <a:buNone/>
              <a:defRPr sz="1600" b="1"/>
            </a:lvl5pPr>
            <a:lvl6pPr marL="2285573" indent="0">
              <a:buNone/>
              <a:defRPr sz="1600" b="1"/>
            </a:lvl6pPr>
            <a:lvl7pPr marL="2742689" indent="0">
              <a:buNone/>
              <a:defRPr sz="1600" b="1"/>
            </a:lvl7pPr>
            <a:lvl8pPr marL="3199802" indent="0">
              <a:buNone/>
              <a:defRPr sz="1600" b="1"/>
            </a:lvl8pPr>
            <a:lvl9pPr marL="3656918" indent="0">
              <a:buNone/>
              <a:defRPr sz="1600" b="1"/>
            </a:lvl9pPr>
          </a:lstStyle>
          <a:p>
            <a:pPr lvl="0"/>
            <a:r>
              <a:rPr lang="sv-SE" smtClean="0"/>
              <a:t>Klicka här för att ändra format på bakgrundstexten</a:t>
            </a:r>
          </a:p>
        </p:txBody>
      </p:sp>
      <p:sp>
        <p:nvSpPr>
          <p:cNvPr id="4" name="Platshållare för innehåll 3"/>
          <p:cNvSpPr>
            <a:spLocks noGrp="1"/>
          </p:cNvSpPr>
          <p:nvPr>
            <p:ph sz="half" idx="2"/>
          </p:nvPr>
        </p:nvSpPr>
        <p:spPr>
          <a:xfrm>
            <a:off x="457202" y="2174877"/>
            <a:ext cx="4040188"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sv-SE" smtClean="0"/>
              <a:t>Klicka här för att ändra format på bakgrundstexten</a:t>
            </a:r>
          </a:p>
          <a:p>
            <a:pPr lvl="1"/>
            <a:r>
              <a:rPr lang="sv-SE" smtClean="0"/>
              <a:t>Nivå två</a:t>
            </a:r>
          </a:p>
          <a:p>
            <a:pPr lvl="2"/>
            <a:r>
              <a:rPr lang="sv-SE" smtClean="0"/>
              <a:t>Nivå tre</a:t>
            </a:r>
          </a:p>
          <a:p>
            <a:pPr lvl="3"/>
            <a:r>
              <a:rPr lang="sv-SE" smtClean="0"/>
              <a:t>Nivå fyra</a:t>
            </a:r>
          </a:p>
          <a:p>
            <a:pPr lvl="4"/>
            <a:r>
              <a:rPr lang="sv-SE" smtClean="0"/>
              <a:t>Nivå fem</a:t>
            </a:r>
            <a:endParaRPr lang="sv-SE"/>
          </a:p>
        </p:txBody>
      </p:sp>
      <p:sp>
        <p:nvSpPr>
          <p:cNvPr id="5" name="Platshållare för text 4"/>
          <p:cNvSpPr>
            <a:spLocks noGrp="1"/>
          </p:cNvSpPr>
          <p:nvPr>
            <p:ph type="body" sz="quarter" idx="3"/>
          </p:nvPr>
        </p:nvSpPr>
        <p:spPr>
          <a:xfrm>
            <a:off x="4645028" y="1535115"/>
            <a:ext cx="4041775" cy="639762"/>
          </a:xfrm>
        </p:spPr>
        <p:txBody>
          <a:bodyPr anchor="b"/>
          <a:lstStyle>
            <a:lvl1pPr marL="0" indent="0">
              <a:buNone/>
              <a:defRPr sz="2400" b="1"/>
            </a:lvl1pPr>
            <a:lvl2pPr marL="457115" indent="0">
              <a:buNone/>
              <a:defRPr sz="2000" b="1"/>
            </a:lvl2pPr>
            <a:lvl3pPr marL="914230" indent="0">
              <a:buNone/>
              <a:defRPr sz="1800" b="1"/>
            </a:lvl3pPr>
            <a:lvl4pPr marL="1371344" indent="0">
              <a:buNone/>
              <a:defRPr sz="1600" b="1"/>
            </a:lvl4pPr>
            <a:lvl5pPr marL="1828459" indent="0">
              <a:buNone/>
              <a:defRPr sz="1600" b="1"/>
            </a:lvl5pPr>
            <a:lvl6pPr marL="2285573" indent="0">
              <a:buNone/>
              <a:defRPr sz="1600" b="1"/>
            </a:lvl6pPr>
            <a:lvl7pPr marL="2742689" indent="0">
              <a:buNone/>
              <a:defRPr sz="1600" b="1"/>
            </a:lvl7pPr>
            <a:lvl8pPr marL="3199802" indent="0">
              <a:buNone/>
              <a:defRPr sz="1600" b="1"/>
            </a:lvl8pPr>
            <a:lvl9pPr marL="3656918" indent="0">
              <a:buNone/>
              <a:defRPr sz="1600" b="1"/>
            </a:lvl9pPr>
          </a:lstStyle>
          <a:p>
            <a:pPr lvl="0"/>
            <a:r>
              <a:rPr lang="sv-SE" smtClean="0"/>
              <a:t>Klicka här för att ändra format på bakgrundstexten</a:t>
            </a:r>
          </a:p>
        </p:txBody>
      </p:sp>
      <p:sp>
        <p:nvSpPr>
          <p:cNvPr id="6" name="Platshållare för innehåll 5"/>
          <p:cNvSpPr>
            <a:spLocks noGrp="1"/>
          </p:cNvSpPr>
          <p:nvPr>
            <p:ph sz="quarter" idx="4"/>
          </p:nvPr>
        </p:nvSpPr>
        <p:spPr>
          <a:xfrm>
            <a:off x="4645028" y="2174877"/>
            <a:ext cx="4041775"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sv-SE" smtClean="0"/>
              <a:t>Klicka här för att ändra format på bakgrundstexten</a:t>
            </a:r>
          </a:p>
          <a:p>
            <a:pPr lvl="1"/>
            <a:r>
              <a:rPr lang="sv-SE" smtClean="0"/>
              <a:t>Nivå två</a:t>
            </a:r>
          </a:p>
          <a:p>
            <a:pPr lvl="2"/>
            <a:r>
              <a:rPr lang="sv-SE" smtClean="0"/>
              <a:t>Nivå tre</a:t>
            </a:r>
          </a:p>
          <a:p>
            <a:pPr lvl="3"/>
            <a:r>
              <a:rPr lang="sv-SE" smtClean="0"/>
              <a:t>Nivå fyra</a:t>
            </a:r>
          </a:p>
          <a:p>
            <a:pPr lvl="4"/>
            <a:r>
              <a:rPr lang="sv-SE" smtClean="0"/>
              <a:t>Nivå fem</a:t>
            </a:r>
            <a:endParaRPr lang="sv-SE"/>
          </a:p>
        </p:txBody>
      </p:sp>
      <p:sp>
        <p:nvSpPr>
          <p:cNvPr id="7" name="Platshållare för datum 6"/>
          <p:cNvSpPr>
            <a:spLocks noGrp="1"/>
          </p:cNvSpPr>
          <p:nvPr>
            <p:ph type="dt" sz="half" idx="10"/>
          </p:nvPr>
        </p:nvSpPr>
        <p:spPr/>
        <p:txBody>
          <a:bodyPr/>
          <a:lstStyle/>
          <a:p>
            <a:fld id="{8D0B4D03-6436-924D-BD12-1D8F540DD88C}" type="datetime1">
              <a:rPr lang="en-US" smtClean="0">
                <a:latin typeface="Calibri"/>
              </a:rPr>
              <a:pPr/>
              <a:t>01/04/14</a:t>
            </a:fld>
            <a:endParaRPr lang="sv-SE">
              <a:latin typeface="Calibri"/>
            </a:endParaRPr>
          </a:p>
        </p:txBody>
      </p:sp>
      <p:sp>
        <p:nvSpPr>
          <p:cNvPr id="8" name="Platshållare för sidfot 7"/>
          <p:cNvSpPr>
            <a:spLocks noGrp="1"/>
          </p:cNvSpPr>
          <p:nvPr>
            <p:ph type="ftr" sz="quarter" idx="11"/>
          </p:nvPr>
        </p:nvSpPr>
        <p:spPr/>
        <p:txBody>
          <a:bodyPr/>
          <a:lstStyle/>
          <a:p>
            <a:endParaRPr lang="sv-SE">
              <a:latin typeface="Calibri"/>
            </a:endParaRPr>
          </a:p>
        </p:txBody>
      </p:sp>
      <p:sp>
        <p:nvSpPr>
          <p:cNvPr id="9" name="Platshållare för bildnummer 8"/>
          <p:cNvSpPr>
            <a:spLocks noGrp="1"/>
          </p:cNvSpPr>
          <p:nvPr>
            <p:ph type="sldNum" sz="quarter" idx="12"/>
          </p:nvPr>
        </p:nvSpPr>
        <p:spPr/>
        <p:txBody>
          <a:bodyPr/>
          <a:lstStyle/>
          <a:p>
            <a:fld id="{038C62C7-F79B-CD4A-A5DF-5683BBEC4A65}" type="slidenum">
              <a:rPr lang="sv-SE" smtClean="0">
                <a:latin typeface="Calibri"/>
              </a:rPr>
              <a:pPr/>
              <a:t>‹#›</a:t>
            </a:fld>
            <a:endParaRPr lang="sv-SE">
              <a:latin typeface="Calibri"/>
            </a:endParaRPr>
          </a:p>
        </p:txBody>
      </p:sp>
      <p:cxnSp>
        <p:nvCxnSpPr>
          <p:cNvPr id="10" name="Rak 7"/>
          <p:cNvCxnSpPr/>
          <p:nvPr userDrawn="1"/>
        </p:nvCxnSpPr>
        <p:spPr>
          <a:xfrm>
            <a:off x="-326071" y="1452399"/>
            <a:ext cx="9696394" cy="0"/>
          </a:xfrm>
          <a:prstGeom prst="line">
            <a:avLst/>
          </a:prstGeom>
          <a:ln w="6350">
            <a:solidFill>
              <a:schemeClr val="bg1"/>
            </a:solidFill>
          </a:ln>
          <a:effectLst/>
        </p:spPr>
        <p:style>
          <a:lnRef idx="2">
            <a:schemeClr val="accent1"/>
          </a:lnRef>
          <a:fillRef idx="0">
            <a:schemeClr val="accent1"/>
          </a:fillRef>
          <a:effectRef idx="1">
            <a:schemeClr val="accent1"/>
          </a:effectRef>
          <a:fontRef idx="minor">
            <a:schemeClr val="tx1"/>
          </a:fontRef>
        </p:style>
      </p:cxnSp>
    </p:spTree>
    <p:extLst>
      <p:ext uri="{BB962C8B-B14F-4D97-AF65-F5344CB8AC3E}">
        <p14:creationId xmlns:p14="http://schemas.microsoft.com/office/powerpoint/2010/main" val="644596326"/>
      </p:ext>
    </p:extLst>
  </p:cSld>
  <p:clrMapOvr>
    <a:masterClrMapping/>
  </p:clrMapOvr>
</p:sldLayout>
</file>

<file path=ppt/slideLayouts/slideLayout36.xml><?xml version="1.0" encoding="utf-8"?>
<p:sldLayout xmlns:a="http://schemas.openxmlformats.org/drawingml/2006/main" xmlns:r="http://schemas.openxmlformats.org/officeDocument/2006/relationships" xmlns:p="http://schemas.openxmlformats.org/presentationml/2006/main" type="titleOnly" preserve="1">
  <p:cSld name="Endast rubrik">
    <p:spTree>
      <p:nvGrpSpPr>
        <p:cNvPr id="1" name=""/>
        <p:cNvGrpSpPr/>
        <p:nvPr/>
      </p:nvGrpSpPr>
      <p:grpSpPr>
        <a:xfrm>
          <a:off x="0" y="0"/>
          <a:ext cx="0" cy="0"/>
          <a:chOff x="0" y="0"/>
          <a:chExt cx="0" cy="0"/>
        </a:xfrm>
      </p:grpSpPr>
      <p:sp>
        <p:nvSpPr>
          <p:cNvPr id="2" name="Rubrik 1"/>
          <p:cNvSpPr>
            <a:spLocks noGrp="1"/>
          </p:cNvSpPr>
          <p:nvPr>
            <p:ph type="title"/>
          </p:nvPr>
        </p:nvSpPr>
        <p:spPr>
          <a:xfrm>
            <a:off x="457200" y="274638"/>
            <a:ext cx="8229600" cy="1143000"/>
          </a:xfrm>
          <a:prstGeom prst="rect">
            <a:avLst/>
          </a:prstGeom>
        </p:spPr>
        <p:txBody>
          <a:bodyPr/>
          <a:lstStyle/>
          <a:p>
            <a:r>
              <a:rPr lang="sv-SE" smtClean="0"/>
              <a:t>Klicka här för att ändra format</a:t>
            </a:r>
            <a:endParaRPr lang="sv-SE"/>
          </a:p>
        </p:txBody>
      </p:sp>
      <p:sp>
        <p:nvSpPr>
          <p:cNvPr id="3" name="Platshållare för datum 2"/>
          <p:cNvSpPr>
            <a:spLocks noGrp="1"/>
          </p:cNvSpPr>
          <p:nvPr>
            <p:ph type="dt" sz="half" idx="10"/>
          </p:nvPr>
        </p:nvSpPr>
        <p:spPr/>
        <p:txBody>
          <a:bodyPr/>
          <a:lstStyle/>
          <a:p>
            <a:fld id="{88F81278-4430-4444-9D70-1555BC514269}" type="datetime1">
              <a:rPr lang="en-US" smtClean="0">
                <a:latin typeface="Calibri"/>
              </a:rPr>
              <a:pPr/>
              <a:t>01/04/14</a:t>
            </a:fld>
            <a:endParaRPr lang="sv-SE">
              <a:latin typeface="Calibri"/>
            </a:endParaRPr>
          </a:p>
        </p:txBody>
      </p:sp>
      <p:sp>
        <p:nvSpPr>
          <p:cNvPr id="4" name="Platshållare för sidfot 3"/>
          <p:cNvSpPr>
            <a:spLocks noGrp="1"/>
          </p:cNvSpPr>
          <p:nvPr>
            <p:ph type="ftr" sz="quarter" idx="11"/>
          </p:nvPr>
        </p:nvSpPr>
        <p:spPr/>
        <p:txBody>
          <a:bodyPr/>
          <a:lstStyle/>
          <a:p>
            <a:endParaRPr lang="sv-SE">
              <a:latin typeface="Calibri"/>
            </a:endParaRPr>
          </a:p>
        </p:txBody>
      </p:sp>
      <p:sp>
        <p:nvSpPr>
          <p:cNvPr id="5" name="Platshållare för bildnummer 4"/>
          <p:cNvSpPr>
            <a:spLocks noGrp="1"/>
          </p:cNvSpPr>
          <p:nvPr>
            <p:ph type="sldNum" sz="quarter" idx="12"/>
          </p:nvPr>
        </p:nvSpPr>
        <p:spPr/>
        <p:txBody>
          <a:bodyPr/>
          <a:lstStyle/>
          <a:p>
            <a:fld id="{038C62C7-F79B-CD4A-A5DF-5683BBEC4A65}" type="slidenum">
              <a:rPr lang="sv-SE" smtClean="0">
                <a:latin typeface="Calibri"/>
              </a:rPr>
              <a:pPr/>
              <a:t>‹#›</a:t>
            </a:fld>
            <a:endParaRPr lang="sv-SE">
              <a:latin typeface="Calibri"/>
            </a:endParaRPr>
          </a:p>
        </p:txBody>
      </p:sp>
      <p:cxnSp>
        <p:nvCxnSpPr>
          <p:cNvPr id="6" name="Rak 7"/>
          <p:cNvCxnSpPr/>
          <p:nvPr userDrawn="1"/>
        </p:nvCxnSpPr>
        <p:spPr>
          <a:xfrm>
            <a:off x="-326071" y="1452399"/>
            <a:ext cx="9696394" cy="0"/>
          </a:xfrm>
          <a:prstGeom prst="line">
            <a:avLst/>
          </a:prstGeom>
          <a:ln w="6350">
            <a:solidFill>
              <a:schemeClr val="bg1"/>
            </a:solidFill>
          </a:ln>
          <a:effectLst/>
        </p:spPr>
        <p:style>
          <a:lnRef idx="2">
            <a:schemeClr val="accent1"/>
          </a:lnRef>
          <a:fillRef idx="0">
            <a:schemeClr val="accent1"/>
          </a:fillRef>
          <a:effectRef idx="1">
            <a:schemeClr val="accent1"/>
          </a:effectRef>
          <a:fontRef idx="minor">
            <a:schemeClr val="tx1"/>
          </a:fontRef>
        </p:style>
      </p:cxnSp>
    </p:spTree>
    <p:extLst>
      <p:ext uri="{BB962C8B-B14F-4D97-AF65-F5344CB8AC3E}">
        <p14:creationId xmlns:p14="http://schemas.microsoft.com/office/powerpoint/2010/main" val="2311731024"/>
      </p:ext>
    </p:extLst>
  </p:cSld>
  <p:clrMapOvr>
    <a:masterClrMapping/>
  </p:clrMapOvr>
</p:sldLayout>
</file>

<file path=ppt/slideLayouts/slideLayout3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Platshållare för datum 1"/>
          <p:cNvSpPr>
            <a:spLocks noGrp="1"/>
          </p:cNvSpPr>
          <p:nvPr>
            <p:ph type="dt" sz="half" idx="10"/>
          </p:nvPr>
        </p:nvSpPr>
        <p:spPr/>
        <p:txBody>
          <a:bodyPr/>
          <a:lstStyle/>
          <a:p>
            <a:fld id="{44B6CE20-AFC7-3F45-B0E0-5A45C0AF0FEF}" type="datetime1">
              <a:rPr lang="en-US" smtClean="0">
                <a:latin typeface="Calibri"/>
              </a:rPr>
              <a:pPr/>
              <a:t>01/04/14</a:t>
            </a:fld>
            <a:endParaRPr lang="sv-SE">
              <a:latin typeface="Calibri"/>
            </a:endParaRPr>
          </a:p>
        </p:txBody>
      </p:sp>
      <p:sp>
        <p:nvSpPr>
          <p:cNvPr id="3" name="Platshållare för sidfot 2"/>
          <p:cNvSpPr>
            <a:spLocks noGrp="1"/>
          </p:cNvSpPr>
          <p:nvPr>
            <p:ph type="ftr" sz="quarter" idx="11"/>
          </p:nvPr>
        </p:nvSpPr>
        <p:spPr/>
        <p:txBody>
          <a:bodyPr/>
          <a:lstStyle/>
          <a:p>
            <a:endParaRPr lang="sv-SE">
              <a:latin typeface="Calibri"/>
            </a:endParaRPr>
          </a:p>
        </p:txBody>
      </p:sp>
      <p:sp>
        <p:nvSpPr>
          <p:cNvPr id="4" name="Platshållare för bildnummer 3"/>
          <p:cNvSpPr>
            <a:spLocks noGrp="1"/>
          </p:cNvSpPr>
          <p:nvPr>
            <p:ph type="sldNum" sz="quarter" idx="12"/>
          </p:nvPr>
        </p:nvSpPr>
        <p:spPr/>
        <p:txBody>
          <a:bodyPr/>
          <a:lstStyle/>
          <a:p>
            <a:fld id="{038C62C7-F79B-CD4A-A5DF-5683BBEC4A65}" type="slidenum">
              <a:rPr lang="sv-SE" smtClean="0">
                <a:latin typeface="Calibri"/>
              </a:rPr>
              <a:pPr/>
              <a:t>‹#›</a:t>
            </a:fld>
            <a:endParaRPr lang="sv-SE">
              <a:latin typeface="Calibri"/>
            </a:endParaRPr>
          </a:p>
        </p:txBody>
      </p:sp>
    </p:spTree>
    <p:extLst>
      <p:ext uri="{BB962C8B-B14F-4D97-AF65-F5344CB8AC3E}">
        <p14:creationId xmlns:p14="http://schemas.microsoft.com/office/powerpoint/2010/main" val="1932584761"/>
      </p:ext>
    </p:extLst>
  </p:cSld>
  <p:clrMapOvr>
    <a:masterClrMapping/>
  </p:clrMapOvr>
</p:sldLayout>
</file>

<file path=ppt/slideLayouts/slideLayout38.xml><?xml version="1.0" encoding="utf-8"?>
<p:sldLayout xmlns:a="http://schemas.openxmlformats.org/drawingml/2006/main" xmlns:r="http://schemas.openxmlformats.org/officeDocument/2006/relationships" xmlns:p="http://schemas.openxmlformats.org/presentationml/2006/main" type="objTx" preserve="1">
  <p:cSld name="Innehåll med bildtext">
    <p:spTree>
      <p:nvGrpSpPr>
        <p:cNvPr id="1" name=""/>
        <p:cNvGrpSpPr/>
        <p:nvPr/>
      </p:nvGrpSpPr>
      <p:grpSpPr>
        <a:xfrm>
          <a:off x="0" y="0"/>
          <a:ext cx="0" cy="0"/>
          <a:chOff x="0" y="0"/>
          <a:chExt cx="0" cy="0"/>
        </a:xfrm>
      </p:grpSpPr>
      <p:sp>
        <p:nvSpPr>
          <p:cNvPr id="2" name="Rubrik 1"/>
          <p:cNvSpPr>
            <a:spLocks noGrp="1"/>
          </p:cNvSpPr>
          <p:nvPr>
            <p:ph type="title"/>
          </p:nvPr>
        </p:nvSpPr>
        <p:spPr>
          <a:xfrm>
            <a:off x="457201" y="273051"/>
            <a:ext cx="3008313" cy="1162050"/>
          </a:xfrm>
          <a:prstGeom prst="rect">
            <a:avLst/>
          </a:prstGeom>
        </p:spPr>
        <p:txBody>
          <a:bodyPr anchor="b"/>
          <a:lstStyle>
            <a:lvl1pPr algn="l">
              <a:defRPr sz="2000" b="1"/>
            </a:lvl1pPr>
          </a:lstStyle>
          <a:p>
            <a:r>
              <a:rPr lang="sv-SE" smtClean="0"/>
              <a:t>Klicka här för att ändra format</a:t>
            </a:r>
            <a:endParaRPr lang="sv-SE"/>
          </a:p>
        </p:txBody>
      </p:sp>
      <p:sp>
        <p:nvSpPr>
          <p:cNvPr id="3" name="Platshållare för innehåll 2"/>
          <p:cNvSpPr>
            <a:spLocks noGrp="1"/>
          </p:cNvSpPr>
          <p:nvPr>
            <p:ph idx="1"/>
          </p:nvPr>
        </p:nvSpPr>
        <p:spPr>
          <a:xfrm>
            <a:off x="3575050" y="273053"/>
            <a:ext cx="5111750"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sv-SE" smtClean="0"/>
              <a:t>Klicka här för att ändra format på bakgrundstexten</a:t>
            </a:r>
          </a:p>
          <a:p>
            <a:pPr lvl="1"/>
            <a:r>
              <a:rPr lang="sv-SE" smtClean="0"/>
              <a:t>Nivå två</a:t>
            </a:r>
          </a:p>
          <a:p>
            <a:pPr lvl="2"/>
            <a:r>
              <a:rPr lang="sv-SE" smtClean="0"/>
              <a:t>Nivå tre</a:t>
            </a:r>
          </a:p>
          <a:p>
            <a:pPr lvl="3"/>
            <a:r>
              <a:rPr lang="sv-SE" smtClean="0"/>
              <a:t>Nivå fyra</a:t>
            </a:r>
          </a:p>
          <a:p>
            <a:pPr lvl="4"/>
            <a:r>
              <a:rPr lang="sv-SE" smtClean="0"/>
              <a:t>Nivå fem</a:t>
            </a:r>
            <a:endParaRPr lang="sv-SE"/>
          </a:p>
        </p:txBody>
      </p:sp>
      <p:sp>
        <p:nvSpPr>
          <p:cNvPr id="4" name="Platshållare för text 3"/>
          <p:cNvSpPr>
            <a:spLocks noGrp="1"/>
          </p:cNvSpPr>
          <p:nvPr>
            <p:ph type="body" sz="half" idx="2"/>
          </p:nvPr>
        </p:nvSpPr>
        <p:spPr>
          <a:xfrm>
            <a:off x="457201" y="1435102"/>
            <a:ext cx="3008313" cy="4691063"/>
          </a:xfrm>
        </p:spPr>
        <p:txBody>
          <a:bodyPr/>
          <a:lstStyle>
            <a:lvl1pPr marL="0" indent="0">
              <a:buNone/>
              <a:defRPr sz="1400"/>
            </a:lvl1pPr>
            <a:lvl2pPr marL="457115" indent="0">
              <a:buNone/>
              <a:defRPr sz="1200"/>
            </a:lvl2pPr>
            <a:lvl3pPr marL="914230" indent="0">
              <a:buNone/>
              <a:defRPr sz="1000"/>
            </a:lvl3pPr>
            <a:lvl4pPr marL="1371344" indent="0">
              <a:buNone/>
              <a:defRPr sz="900"/>
            </a:lvl4pPr>
            <a:lvl5pPr marL="1828459" indent="0">
              <a:buNone/>
              <a:defRPr sz="900"/>
            </a:lvl5pPr>
            <a:lvl6pPr marL="2285573" indent="0">
              <a:buNone/>
              <a:defRPr sz="900"/>
            </a:lvl6pPr>
            <a:lvl7pPr marL="2742689" indent="0">
              <a:buNone/>
              <a:defRPr sz="900"/>
            </a:lvl7pPr>
            <a:lvl8pPr marL="3199802" indent="0">
              <a:buNone/>
              <a:defRPr sz="900"/>
            </a:lvl8pPr>
            <a:lvl9pPr marL="3656918" indent="0">
              <a:buNone/>
              <a:defRPr sz="900"/>
            </a:lvl9pPr>
          </a:lstStyle>
          <a:p>
            <a:pPr lvl="0"/>
            <a:r>
              <a:rPr lang="sv-SE" smtClean="0"/>
              <a:t>Klicka här för att ändra format på bakgrundstexten</a:t>
            </a:r>
          </a:p>
        </p:txBody>
      </p:sp>
      <p:sp>
        <p:nvSpPr>
          <p:cNvPr id="5" name="Platshållare för datum 4"/>
          <p:cNvSpPr>
            <a:spLocks noGrp="1"/>
          </p:cNvSpPr>
          <p:nvPr>
            <p:ph type="dt" sz="half" idx="10"/>
          </p:nvPr>
        </p:nvSpPr>
        <p:spPr/>
        <p:txBody>
          <a:bodyPr/>
          <a:lstStyle/>
          <a:p>
            <a:fld id="{B3D1E751-A629-5E4A-A202-65D0E0233AA2}" type="datetime1">
              <a:rPr lang="en-US" smtClean="0">
                <a:latin typeface="Calibri"/>
              </a:rPr>
              <a:pPr/>
              <a:t>01/04/14</a:t>
            </a:fld>
            <a:endParaRPr lang="sv-SE">
              <a:latin typeface="Calibri"/>
            </a:endParaRPr>
          </a:p>
        </p:txBody>
      </p:sp>
      <p:sp>
        <p:nvSpPr>
          <p:cNvPr id="6" name="Platshållare för sidfot 5"/>
          <p:cNvSpPr>
            <a:spLocks noGrp="1"/>
          </p:cNvSpPr>
          <p:nvPr>
            <p:ph type="ftr" sz="quarter" idx="11"/>
          </p:nvPr>
        </p:nvSpPr>
        <p:spPr/>
        <p:txBody>
          <a:bodyPr/>
          <a:lstStyle/>
          <a:p>
            <a:endParaRPr lang="sv-SE">
              <a:latin typeface="Calibri"/>
            </a:endParaRPr>
          </a:p>
        </p:txBody>
      </p:sp>
      <p:sp>
        <p:nvSpPr>
          <p:cNvPr id="7" name="Platshållare för bildnummer 6"/>
          <p:cNvSpPr>
            <a:spLocks noGrp="1"/>
          </p:cNvSpPr>
          <p:nvPr>
            <p:ph type="sldNum" sz="quarter" idx="12"/>
          </p:nvPr>
        </p:nvSpPr>
        <p:spPr/>
        <p:txBody>
          <a:bodyPr/>
          <a:lstStyle/>
          <a:p>
            <a:fld id="{038C62C7-F79B-CD4A-A5DF-5683BBEC4A65}" type="slidenum">
              <a:rPr lang="sv-SE" smtClean="0">
                <a:latin typeface="Calibri"/>
              </a:rPr>
              <a:pPr/>
              <a:t>‹#›</a:t>
            </a:fld>
            <a:endParaRPr lang="sv-SE">
              <a:latin typeface="Calibri"/>
            </a:endParaRPr>
          </a:p>
        </p:txBody>
      </p:sp>
    </p:spTree>
    <p:extLst>
      <p:ext uri="{BB962C8B-B14F-4D97-AF65-F5344CB8AC3E}">
        <p14:creationId xmlns:p14="http://schemas.microsoft.com/office/powerpoint/2010/main" val="1704101339"/>
      </p:ext>
    </p:extLst>
  </p:cSld>
  <p:clrMapOvr>
    <a:masterClrMapping/>
  </p:clrMapOvr>
</p:sldLayout>
</file>

<file path=ppt/slideLayouts/slideLayout39.xml><?xml version="1.0" encoding="utf-8"?>
<p:sldLayout xmlns:a="http://schemas.openxmlformats.org/drawingml/2006/main" xmlns:r="http://schemas.openxmlformats.org/officeDocument/2006/relationships" xmlns:p="http://schemas.openxmlformats.org/presentationml/2006/main" type="picTx" preserve="1">
  <p:cSld name="Bild med bildtext">
    <p:spTree>
      <p:nvGrpSpPr>
        <p:cNvPr id="1" name=""/>
        <p:cNvGrpSpPr/>
        <p:nvPr/>
      </p:nvGrpSpPr>
      <p:grpSpPr>
        <a:xfrm>
          <a:off x="0" y="0"/>
          <a:ext cx="0" cy="0"/>
          <a:chOff x="0" y="0"/>
          <a:chExt cx="0" cy="0"/>
        </a:xfrm>
      </p:grpSpPr>
      <p:sp>
        <p:nvSpPr>
          <p:cNvPr id="2" name="Rubrik 1"/>
          <p:cNvSpPr>
            <a:spLocks noGrp="1"/>
          </p:cNvSpPr>
          <p:nvPr>
            <p:ph type="title"/>
          </p:nvPr>
        </p:nvSpPr>
        <p:spPr>
          <a:xfrm>
            <a:off x="1792288" y="4800602"/>
            <a:ext cx="5486400" cy="566738"/>
          </a:xfrm>
          <a:prstGeom prst="rect">
            <a:avLst/>
          </a:prstGeom>
        </p:spPr>
        <p:txBody>
          <a:bodyPr anchor="b"/>
          <a:lstStyle>
            <a:lvl1pPr algn="l">
              <a:defRPr sz="2000" b="1"/>
            </a:lvl1pPr>
          </a:lstStyle>
          <a:p>
            <a:r>
              <a:rPr lang="sv-SE" smtClean="0"/>
              <a:t>Klicka här för att ändra format</a:t>
            </a:r>
            <a:endParaRPr lang="sv-SE"/>
          </a:p>
        </p:txBody>
      </p:sp>
      <p:sp>
        <p:nvSpPr>
          <p:cNvPr id="3" name="Platshållare för bild 2"/>
          <p:cNvSpPr>
            <a:spLocks noGrp="1"/>
          </p:cNvSpPr>
          <p:nvPr>
            <p:ph type="pic" idx="1"/>
          </p:nvPr>
        </p:nvSpPr>
        <p:spPr>
          <a:xfrm>
            <a:off x="1792288" y="612775"/>
            <a:ext cx="5486400" cy="4114800"/>
          </a:xfrm>
        </p:spPr>
        <p:txBody>
          <a:bodyPr/>
          <a:lstStyle>
            <a:lvl1pPr marL="0" indent="0">
              <a:buNone/>
              <a:defRPr sz="3200"/>
            </a:lvl1pPr>
            <a:lvl2pPr marL="457115" indent="0">
              <a:buNone/>
              <a:defRPr sz="2800"/>
            </a:lvl2pPr>
            <a:lvl3pPr marL="914230" indent="0">
              <a:buNone/>
              <a:defRPr sz="2400"/>
            </a:lvl3pPr>
            <a:lvl4pPr marL="1371344" indent="0">
              <a:buNone/>
              <a:defRPr sz="2000"/>
            </a:lvl4pPr>
            <a:lvl5pPr marL="1828459" indent="0">
              <a:buNone/>
              <a:defRPr sz="2000"/>
            </a:lvl5pPr>
            <a:lvl6pPr marL="2285573" indent="0">
              <a:buNone/>
              <a:defRPr sz="2000"/>
            </a:lvl6pPr>
            <a:lvl7pPr marL="2742689" indent="0">
              <a:buNone/>
              <a:defRPr sz="2000"/>
            </a:lvl7pPr>
            <a:lvl8pPr marL="3199802" indent="0">
              <a:buNone/>
              <a:defRPr sz="2000"/>
            </a:lvl8pPr>
            <a:lvl9pPr marL="3656918" indent="0">
              <a:buNone/>
              <a:defRPr sz="2000"/>
            </a:lvl9pPr>
          </a:lstStyle>
          <a:p>
            <a:endParaRPr lang="sv-SE"/>
          </a:p>
        </p:txBody>
      </p:sp>
      <p:sp>
        <p:nvSpPr>
          <p:cNvPr id="4" name="Platshållare för text 3"/>
          <p:cNvSpPr>
            <a:spLocks noGrp="1"/>
          </p:cNvSpPr>
          <p:nvPr>
            <p:ph type="body" sz="half" idx="2"/>
          </p:nvPr>
        </p:nvSpPr>
        <p:spPr>
          <a:xfrm>
            <a:off x="1792288" y="5367340"/>
            <a:ext cx="5486400" cy="804862"/>
          </a:xfrm>
        </p:spPr>
        <p:txBody>
          <a:bodyPr/>
          <a:lstStyle>
            <a:lvl1pPr marL="0" indent="0">
              <a:buNone/>
              <a:defRPr sz="1400"/>
            </a:lvl1pPr>
            <a:lvl2pPr marL="457115" indent="0">
              <a:buNone/>
              <a:defRPr sz="1200"/>
            </a:lvl2pPr>
            <a:lvl3pPr marL="914230" indent="0">
              <a:buNone/>
              <a:defRPr sz="1000"/>
            </a:lvl3pPr>
            <a:lvl4pPr marL="1371344" indent="0">
              <a:buNone/>
              <a:defRPr sz="900"/>
            </a:lvl4pPr>
            <a:lvl5pPr marL="1828459" indent="0">
              <a:buNone/>
              <a:defRPr sz="900"/>
            </a:lvl5pPr>
            <a:lvl6pPr marL="2285573" indent="0">
              <a:buNone/>
              <a:defRPr sz="900"/>
            </a:lvl6pPr>
            <a:lvl7pPr marL="2742689" indent="0">
              <a:buNone/>
              <a:defRPr sz="900"/>
            </a:lvl7pPr>
            <a:lvl8pPr marL="3199802" indent="0">
              <a:buNone/>
              <a:defRPr sz="900"/>
            </a:lvl8pPr>
            <a:lvl9pPr marL="3656918" indent="0">
              <a:buNone/>
              <a:defRPr sz="900"/>
            </a:lvl9pPr>
          </a:lstStyle>
          <a:p>
            <a:pPr lvl="0"/>
            <a:r>
              <a:rPr lang="sv-SE" smtClean="0"/>
              <a:t>Klicka här för att ändra format på bakgrundstexten</a:t>
            </a:r>
          </a:p>
        </p:txBody>
      </p:sp>
      <p:sp>
        <p:nvSpPr>
          <p:cNvPr id="5" name="Platshållare för datum 4"/>
          <p:cNvSpPr>
            <a:spLocks noGrp="1"/>
          </p:cNvSpPr>
          <p:nvPr>
            <p:ph type="dt" sz="half" idx="10"/>
          </p:nvPr>
        </p:nvSpPr>
        <p:spPr/>
        <p:txBody>
          <a:bodyPr/>
          <a:lstStyle/>
          <a:p>
            <a:fld id="{F3D8524D-C923-984C-AA4B-C3BB39D88DE4}" type="datetime1">
              <a:rPr lang="en-US" smtClean="0">
                <a:latin typeface="Calibri"/>
              </a:rPr>
              <a:pPr/>
              <a:t>01/04/14</a:t>
            </a:fld>
            <a:endParaRPr lang="sv-SE">
              <a:latin typeface="Calibri"/>
            </a:endParaRPr>
          </a:p>
        </p:txBody>
      </p:sp>
      <p:sp>
        <p:nvSpPr>
          <p:cNvPr id="6" name="Platshållare för sidfot 5"/>
          <p:cNvSpPr>
            <a:spLocks noGrp="1"/>
          </p:cNvSpPr>
          <p:nvPr>
            <p:ph type="ftr" sz="quarter" idx="11"/>
          </p:nvPr>
        </p:nvSpPr>
        <p:spPr/>
        <p:txBody>
          <a:bodyPr/>
          <a:lstStyle/>
          <a:p>
            <a:endParaRPr lang="sv-SE">
              <a:latin typeface="Calibri"/>
            </a:endParaRPr>
          </a:p>
        </p:txBody>
      </p:sp>
      <p:sp>
        <p:nvSpPr>
          <p:cNvPr id="7" name="Platshållare för bildnummer 6"/>
          <p:cNvSpPr>
            <a:spLocks noGrp="1"/>
          </p:cNvSpPr>
          <p:nvPr>
            <p:ph type="sldNum" sz="quarter" idx="12"/>
          </p:nvPr>
        </p:nvSpPr>
        <p:spPr/>
        <p:txBody>
          <a:bodyPr/>
          <a:lstStyle/>
          <a:p>
            <a:fld id="{038C62C7-F79B-CD4A-A5DF-5683BBEC4A65}" type="slidenum">
              <a:rPr lang="sv-SE" smtClean="0">
                <a:latin typeface="Calibri"/>
              </a:rPr>
              <a:pPr/>
              <a:t>‹#›</a:t>
            </a:fld>
            <a:endParaRPr lang="sv-SE">
              <a:latin typeface="Calibri"/>
            </a:endParaRPr>
          </a:p>
        </p:txBody>
      </p:sp>
      <p:cxnSp>
        <p:nvCxnSpPr>
          <p:cNvPr id="8" name="Rak 7"/>
          <p:cNvCxnSpPr/>
          <p:nvPr userDrawn="1"/>
        </p:nvCxnSpPr>
        <p:spPr>
          <a:xfrm>
            <a:off x="-326071" y="1452399"/>
            <a:ext cx="9696394" cy="0"/>
          </a:xfrm>
          <a:prstGeom prst="line">
            <a:avLst/>
          </a:prstGeom>
          <a:ln w="6350">
            <a:solidFill>
              <a:schemeClr val="bg1"/>
            </a:solidFill>
          </a:ln>
          <a:effectLst/>
        </p:spPr>
        <p:style>
          <a:lnRef idx="2">
            <a:schemeClr val="accent1"/>
          </a:lnRef>
          <a:fillRef idx="0">
            <a:schemeClr val="accent1"/>
          </a:fillRef>
          <a:effectRef idx="1">
            <a:schemeClr val="accent1"/>
          </a:effectRef>
          <a:fontRef idx="minor">
            <a:schemeClr val="tx1"/>
          </a:fontRef>
        </p:style>
      </p:cxnSp>
    </p:spTree>
    <p:extLst>
      <p:ext uri="{BB962C8B-B14F-4D97-AF65-F5344CB8AC3E}">
        <p14:creationId xmlns:p14="http://schemas.microsoft.com/office/powerpoint/2010/main" val="417165286"/>
      </p:ext>
    </p:extLst>
  </p:cSld>
  <p:clrMapOvr>
    <a:masterClrMapping/>
  </p:clrMapOvr>
</p:sldLayout>
</file>

<file path=ppt/slideLayouts/slideLayout40.xml><?xml version="1.0" encoding="utf-8"?>
<p:sldLayout xmlns:a="http://schemas.openxmlformats.org/drawingml/2006/main" xmlns:r="http://schemas.openxmlformats.org/officeDocument/2006/relationships" xmlns:p="http://schemas.openxmlformats.org/presentationml/2006/main" type="vertTx" preserve="1">
  <p:cSld name="Rubrik och lodrät text">
    <p:spTree>
      <p:nvGrpSpPr>
        <p:cNvPr id="1" name=""/>
        <p:cNvGrpSpPr/>
        <p:nvPr/>
      </p:nvGrpSpPr>
      <p:grpSpPr>
        <a:xfrm>
          <a:off x="0" y="0"/>
          <a:ext cx="0" cy="0"/>
          <a:chOff x="0" y="0"/>
          <a:chExt cx="0" cy="0"/>
        </a:xfrm>
      </p:grpSpPr>
      <p:sp>
        <p:nvSpPr>
          <p:cNvPr id="2" name="Rubrik 1"/>
          <p:cNvSpPr>
            <a:spLocks noGrp="1"/>
          </p:cNvSpPr>
          <p:nvPr>
            <p:ph type="title"/>
          </p:nvPr>
        </p:nvSpPr>
        <p:spPr>
          <a:xfrm>
            <a:off x="457200" y="274638"/>
            <a:ext cx="8229600" cy="1143000"/>
          </a:xfrm>
          <a:prstGeom prst="rect">
            <a:avLst/>
          </a:prstGeom>
        </p:spPr>
        <p:txBody>
          <a:bodyPr/>
          <a:lstStyle/>
          <a:p>
            <a:r>
              <a:rPr lang="sv-SE" smtClean="0"/>
              <a:t>Klicka här för att ändra format</a:t>
            </a:r>
            <a:endParaRPr lang="sv-SE"/>
          </a:p>
        </p:txBody>
      </p:sp>
      <p:sp>
        <p:nvSpPr>
          <p:cNvPr id="3" name="Platshållare för lodrät text 2"/>
          <p:cNvSpPr>
            <a:spLocks noGrp="1"/>
          </p:cNvSpPr>
          <p:nvPr>
            <p:ph type="body" orient="vert" idx="1"/>
          </p:nvPr>
        </p:nvSpPr>
        <p:spPr/>
        <p:txBody>
          <a:bodyPr vert="eaVert"/>
          <a:lstStyle/>
          <a:p>
            <a:pPr lvl="0"/>
            <a:r>
              <a:rPr lang="sv-SE" smtClean="0"/>
              <a:t>Klicka här för att ändra format på bakgrundstexten</a:t>
            </a:r>
          </a:p>
          <a:p>
            <a:pPr lvl="1"/>
            <a:r>
              <a:rPr lang="sv-SE" smtClean="0"/>
              <a:t>Nivå två</a:t>
            </a:r>
          </a:p>
          <a:p>
            <a:pPr lvl="2"/>
            <a:r>
              <a:rPr lang="sv-SE" smtClean="0"/>
              <a:t>Nivå tre</a:t>
            </a:r>
          </a:p>
          <a:p>
            <a:pPr lvl="3"/>
            <a:r>
              <a:rPr lang="sv-SE" smtClean="0"/>
              <a:t>Nivå fyra</a:t>
            </a:r>
          </a:p>
          <a:p>
            <a:pPr lvl="4"/>
            <a:r>
              <a:rPr lang="sv-SE" smtClean="0"/>
              <a:t>Nivå fem</a:t>
            </a:r>
            <a:endParaRPr lang="sv-SE"/>
          </a:p>
        </p:txBody>
      </p:sp>
      <p:sp>
        <p:nvSpPr>
          <p:cNvPr id="4" name="Platshållare för datum 3"/>
          <p:cNvSpPr>
            <a:spLocks noGrp="1"/>
          </p:cNvSpPr>
          <p:nvPr>
            <p:ph type="dt" sz="half" idx="10"/>
          </p:nvPr>
        </p:nvSpPr>
        <p:spPr/>
        <p:txBody>
          <a:bodyPr/>
          <a:lstStyle/>
          <a:p>
            <a:fld id="{B54AD09B-6E0E-F342-90BC-7E5749EEA10B}" type="datetime1">
              <a:rPr lang="en-US" smtClean="0">
                <a:latin typeface="Calibri"/>
              </a:rPr>
              <a:pPr/>
              <a:t>01/04/14</a:t>
            </a:fld>
            <a:endParaRPr lang="sv-SE">
              <a:latin typeface="Calibri"/>
            </a:endParaRPr>
          </a:p>
        </p:txBody>
      </p:sp>
      <p:sp>
        <p:nvSpPr>
          <p:cNvPr id="5" name="Platshållare för sidfot 4"/>
          <p:cNvSpPr>
            <a:spLocks noGrp="1"/>
          </p:cNvSpPr>
          <p:nvPr>
            <p:ph type="ftr" sz="quarter" idx="11"/>
          </p:nvPr>
        </p:nvSpPr>
        <p:spPr/>
        <p:txBody>
          <a:bodyPr/>
          <a:lstStyle/>
          <a:p>
            <a:endParaRPr lang="sv-SE">
              <a:latin typeface="Calibri"/>
            </a:endParaRPr>
          </a:p>
        </p:txBody>
      </p:sp>
      <p:sp>
        <p:nvSpPr>
          <p:cNvPr id="6" name="Platshållare för bildnummer 5"/>
          <p:cNvSpPr>
            <a:spLocks noGrp="1"/>
          </p:cNvSpPr>
          <p:nvPr>
            <p:ph type="sldNum" sz="quarter" idx="12"/>
          </p:nvPr>
        </p:nvSpPr>
        <p:spPr/>
        <p:txBody>
          <a:bodyPr/>
          <a:lstStyle/>
          <a:p>
            <a:fld id="{038C62C7-F79B-CD4A-A5DF-5683BBEC4A65}" type="slidenum">
              <a:rPr lang="sv-SE" smtClean="0">
                <a:latin typeface="Calibri"/>
              </a:rPr>
              <a:pPr/>
              <a:t>‹#›</a:t>
            </a:fld>
            <a:endParaRPr lang="sv-SE">
              <a:latin typeface="Calibri"/>
            </a:endParaRPr>
          </a:p>
        </p:txBody>
      </p:sp>
    </p:spTree>
    <p:extLst>
      <p:ext uri="{BB962C8B-B14F-4D97-AF65-F5344CB8AC3E}">
        <p14:creationId xmlns:p14="http://schemas.microsoft.com/office/powerpoint/2010/main" val="1033458905"/>
      </p:ext>
    </p:extLst>
  </p:cSld>
  <p:clrMapOvr>
    <a:masterClrMapping/>
  </p:clrMapOvr>
</p:sldLayout>
</file>

<file path=ppt/slideLayouts/slideLayout41.xml><?xml version="1.0" encoding="utf-8"?>
<p:sldLayout xmlns:a="http://schemas.openxmlformats.org/drawingml/2006/main" xmlns:r="http://schemas.openxmlformats.org/officeDocument/2006/relationships" xmlns:p="http://schemas.openxmlformats.org/presentationml/2006/main" type="vertTitleAndTx" preserve="1">
  <p:cSld name="Lodrät rubrik och text">
    <p:spTree>
      <p:nvGrpSpPr>
        <p:cNvPr id="1" name=""/>
        <p:cNvGrpSpPr/>
        <p:nvPr/>
      </p:nvGrpSpPr>
      <p:grpSpPr>
        <a:xfrm>
          <a:off x="0" y="0"/>
          <a:ext cx="0" cy="0"/>
          <a:chOff x="0" y="0"/>
          <a:chExt cx="0" cy="0"/>
        </a:xfrm>
      </p:grpSpPr>
      <p:sp>
        <p:nvSpPr>
          <p:cNvPr id="2" name="Lodrät rubrik 1"/>
          <p:cNvSpPr>
            <a:spLocks noGrp="1"/>
          </p:cNvSpPr>
          <p:nvPr>
            <p:ph type="title" orient="vert"/>
          </p:nvPr>
        </p:nvSpPr>
        <p:spPr>
          <a:xfrm>
            <a:off x="6629400" y="274640"/>
            <a:ext cx="2057400" cy="5851525"/>
          </a:xfrm>
          <a:prstGeom prst="rect">
            <a:avLst/>
          </a:prstGeom>
        </p:spPr>
        <p:txBody>
          <a:bodyPr vert="eaVert"/>
          <a:lstStyle/>
          <a:p>
            <a:r>
              <a:rPr lang="sv-SE" smtClean="0"/>
              <a:t>Klicka här för att ändra format</a:t>
            </a:r>
            <a:endParaRPr lang="sv-SE"/>
          </a:p>
        </p:txBody>
      </p:sp>
      <p:sp>
        <p:nvSpPr>
          <p:cNvPr id="3" name="Platshållare för lodrät text 2"/>
          <p:cNvSpPr>
            <a:spLocks noGrp="1"/>
          </p:cNvSpPr>
          <p:nvPr>
            <p:ph type="body" orient="vert" idx="1"/>
          </p:nvPr>
        </p:nvSpPr>
        <p:spPr>
          <a:xfrm>
            <a:off x="457201" y="274640"/>
            <a:ext cx="6019800" cy="5851525"/>
          </a:xfrm>
        </p:spPr>
        <p:txBody>
          <a:bodyPr vert="eaVert"/>
          <a:lstStyle/>
          <a:p>
            <a:pPr lvl="0"/>
            <a:r>
              <a:rPr lang="sv-SE" smtClean="0"/>
              <a:t>Klicka här för att ändra format på bakgrundstexten</a:t>
            </a:r>
          </a:p>
          <a:p>
            <a:pPr lvl="1"/>
            <a:r>
              <a:rPr lang="sv-SE" smtClean="0"/>
              <a:t>Nivå två</a:t>
            </a:r>
          </a:p>
          <a:p>
            <a:pPr lvl="2"/>
            <a:r>
              <a:rPr lang="sv-SE" smtClean="0"/>
              <a:t>Nivå tre</a:t>
            </a:r>
          </a:p>
          <a:p>
            <a:pPr lvl="3"/>
            <a:r>
              <a:rPr lang="sv-SE" smtClean="0"/>
              <a:t>Nivå fyra</a:t>
            </a:r>
          </a:p>
          <a:p>
            <a:pPr lvl="4"/>
            <a:r>
              <a:rPr lang="sv-SE" smtClean="0"/>
              <a:t>Nivå fem</a:t>
            </a:r>
            <a:endParaRPr lang="sv-SE"/>
          </a:p>
        </p:txBody>
      </p:sp>
      <p:sp>
        <p:nvSpPr>
          <p:cNvPr id="4" name="Platshållare för datum 3"/>
          <p:cNvSpPr>
            <a:spLocks noGrp="1"/>
          </p:cNvSpPr>
          <p:nvPr>
            <p:ph type="dt" sz="half" idx="10"/>
          </p:nvPr>
        </p:nvSpPr>
        <p:spPr/>
        <p:txBody>
          <a:bodyPr/>
          <a:lstStyle/>
          <a:p>
            <a:fld id="{6DBDF2D1-8BC8-2440-AB2E-6BB6C9E19346}" type="datetime1">
              <a:rPr lang="en-US" smtClean="0">
                <a:latin typeface="Calibri"/>
              </a:rPr>
              <a:pPr/>
              <a:t>01/04/14</a:t>
            </a:fld>
            <a:endParaRPr lang="sv-SE">
              <a:latin typeface="Calibri"/>
            </a:endParaRPr>
          </a:p>
        </p:txBody>
      </p:sp>
      <p:sp>
        <p:nvSpPr>
          <p:cNvPr id="5" name="Platshållare för sidfot 4"/>
          <p:cNvSpPr>
            <a:spLocks noGrp="1"/>
          </p:cNvSpPr>
          <p:nvPr>
            <p:ph type="ftr" sz="quarter" idx="11"/>
          </p:nvPr>
        </p:nvSpPr>
        <p:spPr/>
        <p:txBody>
          <a:bodyPr/>
          <a:lstStyle/>
          <a:p>
            <a:endParaRPr lang="sv-SE">
              <a:latin typeface="Calibri"/>
            </a:endParaRPr>
          </a:p>
        </p:txBody>
      </p:sp>
      <p:sp>
        <p:nvSpPr>
          <p:cNvPr id="6" name="Platshållare för bildnummer 5"/>
          <p:cNvSpPr>
            <a:spLocks noGrp="1"/>
          </p:cNvSpPr>
          <p:nvPr>
            <p:ph type="sldNum" sz="quarter" idx="12"/>
          </p:nvPr>
        </p:nvSpPr>
        <p:spPr/>
        <p:txBody>
          <a:bodyPr/>
          <a:lstStyle/>
          <a:p>
            <a:fld id="{038C62C7-F79B-CD4A-A5DF-5683BBEC4A65}" type="slidenum">
              <a:rPr lang="sv-SE" smtClean="0">
                <a:latin typeface="Calibri"/>
              </a:rPr>
              <a:pPr/>
              <a:t>‹#›</a:t>
            </a:fld>
            <a:endParaRPr lang="sv-SE">
              <a:latin typeface="Calibri"/>
            </a:endParaRPr>
          </a:p>
        </p:txBody>
      </p:sp>
    </p:spTree>
    <p:extLst>
      <p:ext uri="{BB962C8B-B14F-4D97-AF65-F5344CB8AC3E}">
        <p14:creationId xmlns:p14="http://schemas.microsoft.com/office/powerpoint/2010/main" val="3750237281"/>
      </p:ext>
    </p:extLst>
  </p:cSld>
  <p:clrMapOvr>
    <a:masterClrMapping/>
  </p:clrMapOvr>
</p:sldLayout>
</file>

<file path=ppt/slideLayouts/slideLayout42.xml><?xml version="1.0" encoding="utf-8"?>
<p:sldLayout xmlns:a="http://schemas.openxmlformats.org/drawingml/2006/main" xmlns:r="http://schemas.openxmlformats.org/officeDocument/2006/relationships" xmlns:p="http://schemas.openxmlformats.org/presentationml/2006/main" preserve="1" userDrawn="1">
  <p:cSld name="släng">
    <p:bg>
      <p:bgPr>
        <a:solidFill>
          <a:srgbClr val="0094CA"/>
        </a:solidFill>
        <a:effectLst/>
      </p:bgPr>
    </p:bg>
    <p:spTree>
      <p:nvGrpSpPr>
        <p:cNvPr id="1" name=""/>
        <p:cNvGrpSpPr/>
        <p:nvPr/>
      </p:nvGrpSpPr>
      <p:grpSpPr>
        <a:xfrm>
          <a:off x="0" y="0"/>
          <a:ext cx="0" cy="0"/>
          <a:chOff x="0" y="0"/>
          <a:chExt cx="0" cy="0"/>
        </a:xfrm>
      </p:grpSpPr>
      <p:sp>
        <p:nvSpPr>
          <p:cNvPr id="7" name="Rektangel 6"/>
          <p:cNvSpPr/>
          <p:nvPr userDrawn="1"/>
        </p:nvSpPr>
        <p:spPr>
          <a:xfrm>
            <a:off x="0" y="3"/>
            <a:ext cx="9144000" cy="1682749"/>
          </a:xfrm>
          <a:prstGeom prst="rect">
            <a:avLst/>
          </a:prstGeom>
          <a:solidFill>
            <a:schemeClr val="bg1"/>
          </a:solidFill>
          <a:effectLst/>
        </p:spPr>
        <p:style>
          <a:lnRef idx="1">
            <a:schemeClr val="accent1"/>
          </a:lnRef>
          <a:fillRef idx="3">
            <a:schemeClr val="accent1"/>
          </a:fillRef>
          <a:effectRef idx="2">
            <a:schemeClr val="accent1"/>
          </a:effectRef>
          <a:fontRef idx="minor">
            <a:schemeClr val="lt1"/>
          </a:fontRef>
        </p:style>
        <p:txBody>
          <a:bodyPr lIns="91423" tIns="45712" rIns="91423" bIns="45712" rtlCol="0" anchor="ctr"/>
          <a:lstStyle/>
          <a:p>
            <a:pPr algn="ctr"/>
            <a:endParaRPr lang="sv-SE">
              <a:solidFill>
                <a:srgbClr val="0094CA"/>
              </a:solidFill>
              <a:latin typeface="Calibri"/>
            </a:endParaRPr>
          </a:p>
        </p:txBody>
      </p:sp>
      <p:pic>
        <p:nvPicPr>
          <p:cNvPr id="11" name="Bildobjekt 10" descr="ESS-logga-blå.png"/>
          <p:cNvPicPr>
            <a:picLocks noChangeAspect="1"/>
          </p:cNvPicPr>
          <p:nvPr userDrawn="1"/>
        </p:nvPicPr>
        <p:blipFill>
          <a:blip r:embed="rId2" cstate="email">
            <a:extLst>
              <a:ext uri="{28A0092B-C50C-407E-A947-70E740481C1C}">
                <a14:useLocalDpi xmlns:a14="http://schemas.microsoft.com/office/drawing/2010/main"/>
              </a:ext>
            </a:extLst>
          </a:blip>
          <a:stretch>
            <a:fillRect/>
          </a:stretch>
        </p:blipFill>
        <p:spPr>
          <a:xfrm>
            <a:off x="6902756" y="362809"/>
            <a:ext cx="1728000" cy="924480"/>
          </a:xfrm>
          <a:prstGeom prst="rect">
            <a:avLst/>
          </a:prstGeom>
        </p:spPr>
      </p:pic>
      <p:sp>
        <p:nvSpPr>
          <p:cNvPr id="3" name="Underrubrik 2"/>
          <p:cNvSpPr>
            <a:spLocks noGrp="1"/>
          </p:cNvSpPr>
          <p:nvPr>
            <p:ph type="subTitle" idx="1"/>
          </p:nvPr>
        </p:nvSpPr>
        <p:spPr>
          <a:xfrm>
            <a:off x="1371600" y="3886200"/>
            <a:ext cx="6400800" cy="1752600"/>
          </a:xfrm>
        </p:spPr>
        <p:txBody>
          <a:bodyPr/>
          <a:lstStyle>
            <a:lvl1pPr marL="0" indent="0" algn="ctr">
              <a:buNone/>
              <a:defRPr>
                <a:solidFill>
                  <a:schemeClr val="tx1">
                    <a:tint val="75000"/>
                  </a:schemeClr>
                </a:solidFill>
              </a:defRPr>
            </a:lvl1pPr>
            <a:lvl2pPr marL="457115" indent="0" algn="ctr">
              <a:buNone/>
              <a:defRPr>
                <a:solidFill>
                  <a:schemeClr val="tx1">
                    <a:tint val="75000"/>
                  </a:schemeClr>
                </a:solidFill>
              </a:defRPr>
            </a:lvl2pPr>
            <a:lvl3pPr marL="914230" indent="0" algn="ctr">
              <a:buNone/>
              <a:defRPr>
                <a:solidFill>
                  <a:schemeClr val="tx1">
                    <a:tint val="75000"/>
                  </a:schemeClr>
                </a:solidFill>
              </a:defRPr>
            </a:lvl3pPr>
            <a:lvl4pPr marL="1371344" indent="0" algn="ctr">
              <a:buNone/>
              <a:defRPr>
                <a:solidFill>
                  <a:schemeClr val="tx1">
                    <a:tint val="75000"/>
                  </a:schemeClr>
                </a:solidFill>
              </a:defRPr>
            </a:lvl4pPr>
            <a:lvl5pPr marL="1828459" indent="0" algn="ctr">
              <a:buNone/>
              <a:defRPr>
                <a:solidFill>
                  <a:schemeClr val="tx1">
                    <a:tint val="75000"/>
                  </a:schemeClr>
                </a:solidFill>
              </a:defRPr>
            </a:lvl5pPr>
            <a:lvl6pPr marL="2285573" indent="0" algn="ctr">
              <a:buNone/>
              <a:defRPr>
                <a:solidFill>
                  <a:schemeClr val="tx1">
                    <a:tint val="75000"/>
                  </a:schemeClr>
                </a:solidFill>
              </a:defRPr>
            </a:lvl6pPr>
            <a:lvl7pPr marL="2742689" indent="0" algn="ctr">
              <a:buNone/>
              <a:defRPr>
                <a:solidFill>
                  <a:schemeClr val="tx1">
                    <a:tint val="75000"/>
                  </a:schemeClr>
                </a:solidFill>
              </a:defRPr>
            </a:lvl7pPr>
            <a:lvl8pPr marL="3199802" indent="0" algn="ctr">
              <a:buNone/>
              <a:defRPr>
                <a:solidFill>
                  <a:schemeClr val="tx1">
                    <a:tint val="75000"/>
                  </a:schemeClr>
                </a:solidFill>
              </a:defRPr>
            </a:lvl8pPr>
            <a:lvl9pPr marL="3656918" indent="0" algn="ctr">
              <a:buNone/>
              <a:defRPr>
                <a:solidFill>
                  <a:schemeClr val="tx1">
                    <a:tint val="75000"/>
                  </a:schemeClr>
                </a:solidFill>
              </a:defRPr>
            </a:lvl9pPr>
          </a:lstStyle>
          <a:p>
            <a:r>
              <a:rPr lang="sv-SE" smtClean="0"/>
              <a:t>Klicka här för att ändra format på underrubrik i bakgrunden</a:t>
            </a:r>
            <a:endParaRPr lang="sv-SE"/>
          </a:p>
        </p:txBody>
      </p:sp>
      <p:sp>
        <p:nvSpPr>
          <p:cNvPr id="4" name="Platshållare för datum 3"/>
          <p:cNvSpPr>
            <a:spLocks noGrp="1"/>
          </p:cNvSpPr>
          <p:nvPr>
            <p:ph type="dt" sz="half" idx="10"/>
          </p:nvPr>
        </p:nvSpPr>
        <p:spPr/>
        <p:txBody>
          <a:bodyPr/>
          <a:lstStyle/>
          <a:p>
            <a:fld id="{DDF9349A-E89C-B948-9787-66E804B9853F}" type="datetime1">
              <a:rPr lang="en-US" smtClean="0">
                <a:latin typeface="Calibri"/>
              </a:rPr>
              <a:pPr/>
              <a:t>01/04/14</a:t>
            </a:fld>
            <a:endParaRPr lang="sv-SE">
              <a:latin typeface="Calibri"/>
            </a:endParaRPr>
          </a:p>
        </p:txBody>
      </p:sp>
      <p:sp>
        <p:nvSpPr>
          <p:cNvPr id="5" name="Platshållare för sidfot 4"/>
          <p:cNvSpPr>
            <a:spLocks noGrp="1"/>
          </p:cNvSpPr>
          <p:nvPr>
            <p:ph type="ftr" sz="quarter" idx="11"/>
          </p:nvPr>
        </p:nvSpPr>
        <p:spPr/>
        <p:txBody>
          <a:bodyPr/>
          <a:lstStyle/>
          <a:p>
            <a:endParaRPr lang="sv-SE">
              <a:latin typeface="Calibri"/>
            </a:endParaRPr>
          </a:p>
        </p:txBody>
      </p:sp>
      <p:sp>
        <p:nvSpPr>
          <p:cNvPr id="6" name="Platshållare för bildnummer 5"/>
          <p:cNvSpPr>
            <a:spLocks noGrp="1"/>
          </p:cNvSpPr>
          <p:nvPr>
            <p:ph type="sldNum" sz="quarter" idx="12"/>
          </p:nvPr>
        </p:nvSpPr>
        <p:spPr/>
        <p:txBody>
          <a:bodyPr/>
          <a:lstStyle/>
          <a:p>
            <a:fld id="{038C62C7-F79B-CD4A-A5DF-5683BBEC4A65}" type="slidenum">
              <a:rPr lang="sv-SE" smtClean="0">
                <a:latin typeface="Calibri"/>
              </a:rPr>
              <a:pPr/>
              <a:t>‹#›</a:t>
            </a:fld>
            <a:endParaRPr lang="sv-SE">
              <a:latin typeface="Calibri"/>
            </a:endParaRPr>
          </a:p>
        </p:txBody>
      </p:sp>
      <p:sp>
        <p:nvSpPr>
          <p:cNvPr id="9" name="Rubrik 1"/>
          <p:cNvSpPr>
            <a:spLocks noGrp="1"/>
          </p:cNvSpPr>
          <p:nvPr>
            <p:ph type="ctrTitle"/>
          </p:nvPr>
        </p:nvSpPr>
        <p:spPr>
          <a:xfrm>
            <a:off x="622139" y="130721"/>
            <a:ext cx="6290083" cy="1470025"/>
          </a:xfrm>
          <a:prstGeom prst="rect">
            <a:avLst/>
          </a:prstGeom>
          <a:noFill/>
        </p:spPr>
        <p:txBody>
          <a:bodyPr>
            <a:normAutofit/>
          </a:bodyPr>
          <a:lstStyle>
            <a:lvl1pPr algn="l">
              <a:defRPr sz="4000">
                <a:solidFill>
                  <a:srgbClr val="0094CA"/>
                </a:solidFill>
              </a:defRPr>
            </a:lvl1pPr>
          </a:lstStyle>
          <a:p>
            <a:r>
              <a:rPr lang="sv-SE" dirty="0" smtClean="0"/>
              <a:t>Klicka här för att ändra format</a:t>
            </a:r>
            <a:endParaRPr lang="sv-SE" dirty="0"/>
          </a:p>
        </p:txBody>
      </p:sp>
    </p:spTree>
    <p:extLst>
      <p:ext uri="{BB962C8B-B14F-4D97-AF65-F5344CB8AC3E}">
        <p14:creationId xmlns:p14="http://schemas.microsoft.com/office/powerpoint/2010/main" val="1361753648"/>
      </p:ext>
    </p:extLst>
  </p:cSld>
  <p:clrMapOvr>
    <a:masterClrMapping/>
  </p:clrMapOvr>
</p:sldLayout>
</file>

<file path=ppt/slideLayouts/slideLayout43.xml><?xml version="1.0" encoding="utf-8"?>
<p:sldLayout xmlns:a="http://schemas.openxmlformats.org/drawingml/2006/main" xmlns:r="http://schemas.openxmlformats.org/officeDocument/2006/relationships" xmlns:p="http://schemas.openxmlformats.org/presentationml/2006/main" userDrawn="1">
  <p:cSld name="Rubrikbild">
    <p:spTree>
      <p:nvGrpSpPr>
        <p:cNvPr id="1" name=""/>
        <p:cNvGrpSpPr/>
        <p:nvPr/>
      </p:nvGrpSpPr>
      <p:grpSpPr>
        <a:xfrm>
          <a:off x="0" y="0"/>
          <a:ext cx="0" cy="0"/>
          <a:chOff x="0" y="0"/>
          <a:chExt cx="0" cy="0"/>
        </a:xfrm>
      </p:grpSpPr>
      <p:sp>
        <p:nvSpPr>
          <p:cNvPr id="3" name="Underrubrik 2"/>
          <p:cNvSpPr>
            <a:spLocks noGrp="1"/>
          </p:cNvSpPr>
          <p:nvPr>
            <p:ph type="subTitle" idx="1"/>
          </p:nvPr>
        </p:nvSpPr>
        <p:spPr>
          <a:xfrm>
            <a:off x="1371600" y="3886200"/>
            <a:ext cx="6400800" cy="1752600"/>
          </a:xfrm>
        </p:spPr>
        <p:txBody>
          <a:bodyPr/>
          <a:lstStyle>
            <a:lvl1pPr marL="0" indent="0" algn="ctr">
              <a:buNone/>
              <a:defRPr>
                <a:solidFill>
                  <a:schemeClr val="tx1">
                    <a:tint val="75000"/>
                  </a:schemeClr>
                </a:solidFill>
              </a:defRPr>
            </a:lvl1pPr>
            <a:lvl2pPr marL="457115" indent="0" algn="ctr">
              <a:buNone/>
              <a:defRPr>
                <a:solidFill>
                  <a:schemeClr val="tx1">
                    <a:tint val="75000"/>
                  </a:schemeClr>
                </a:solidFill>
              </a:defRPr>
            </a:lvl2pPr>
            <a:lvl3pPr marL="914230" indent="0" algn="ctr">
              <a:buNone/>
              <a:defRPr>
                <a:solidFill>
                  <a:schemeClr val="tx1">
                    <a:tint val="75000"/>
                  </a:schemeClr>
                </a:solidFill>
              </a:defRPr>
            </a:lvl3pPr>
            <a:lvl4pPr marL="1371344" indent="0" algn="ctr">
              <a:buNone/>
              <a:defRPr>
                <a:solidFill>
                  <a:schemeClr val="tx1">
                    <a:tint val="75000"/>
                  </a:schemeClr>
                </a:solidFill>
              </a:defRPr>
            </a:lvl4pPr>
            <a:lvl5pPr marL="1828459" indent="0" algn="ctr">
              <a:buNone/>
              <a:defRPr>
                <a:solidFill>
                  <a:schemeClr val="tx1">
                    <a:tint val="75000"/>
                  </a:schemeClr>
                </a:solidFill>
              </a:defRPr>
            </a:lvl5pPr>
            <a:lvl6pPr marL="2285573" indent="0" algn="ctr">
              <a:buNone/>
              <a:defRPr>
                <a:solidFill>
                  <a:schemeClr val="tx1">
                    <a:tint val="75000"/>
                  </a:schemeClr>
                </a:solidFill>
              </a:defRPr>
            </a:lvl6pPr>
            <a:lvl7pPr marL="2742689" indent="0" algn="ctr">
              <a:buNone/>
              <a:defRPr>
                <a:solidFill>
                  <a:schemeClr val="tx1">
                    <a:tint val="75000"/>
                  </a:schemeClr>
                </a:solidFill>
              </a:defRPr>
            </a:lvl7pPr>
            <a:lvl8pPr marL="3199802" indent="0" algn="ctr">
              <a:buNone/>
              <a:defRPr>
                <a:solidFill>
                  <a:schemeClr val="tx1">
                    <a:tint val="75000"/>
                  </a:schemeClr>
                </a:solidFill>
              </a:defRPr>
            </a:lvl8pPr>
            <a:lvl9pPr marL="3656918" indent="0" algn="ctr">
              <a:buNone/>
              <a:defRPr>
                <a:solidFill>
                  <a:schemeClr val="tx1">
                    <a:tint val="75000"/>
                  </a:schemeClr>
                </a:solidFill>
              </a:defRPr>
            </a:lvl9pPr>
          </a:lstStyle>
          <a:p>
            <a:r>
              <a:rPr lang="sv-SE" smtClean="0"/>
              <a:t>Klicka här för att ändra format på underrubrik i bakgrunden</a:t>
            </a:r>
            <a:endParaRPr lang="sv-SE"/>
          </a:p>
        </p:txBody>
      </p:sp>
    </p:spTree>
    <p:extLst>
      <p:ext uri="{BB962C8B-B14F-4D97-AF65-F5344CB8AC3E}">
        <p14:creationId xmlns:p14="http://schemas.microsoft.com/office/powerpoint/2010/main" val="687098280"/>
      </p:ext>
    </p:extLst>
  </p:cSld>
  <p:clrMapOvr>
    <a:masterClrMapping/>
  </p:clrMapOvr>
</p:sldLayout>
</file>

<file path=ppt/slideLayouts/slideLayout44.xml><?xml version="1.0" encoding="utf-8"?>
<p:sldLayout xmlns:a="http://schemas.openxmlformats.org/drawingml/2006/main" xmlns:r="http://schemas.openxmlformats.org/officeDocument/2006/relationships" xmlns:p="http://schemas.openxmlformats.org/presentationml/2006/main" preserve="1" userDrawn="1">
  <p:cSld name="Rubrikbild bild">
    <p:spTree>
      <p:nvGrpSpPr>
        <p:cNvPr id="1" name=""/>
        <p:cNvGrpSpPr/>
        <p:nvPr/>
      </p:nvGrpSpPr>
      <p:grpSpPr>
        <a:xfrm>
          <a:off x="0" y="0"/>
          <a:ext cx="0" cy="0"/>
          <a:chOff x="0" y="0"/>
          <a:chExt cx="0" cy="0"/>
        </a:xfrm>
      </p:grpSpPr>
      <p:sp>
        <p:nvSpPr>
          <p:cNvPr id="2" name="Rubrik 1"/>
          <p:cNvSpPr>
            <a:spLocks noGrp="1"/>
          </p:cNvSpPr>
          <p:nvPr>
            <p:ph type="title"/>
          </p:nvPr>
        </p:nvSpPr>
        <p:spPr>
          <a:xfrm>
            <a:off x="593512" y="0"/>
            <a:ext cx="5762624" cy="1441451"/>
          </a:xfrm>
        </p:spPr>
        <p:txBody>
          <a:bodyPr/>
          <a:lstStyle/>
          <a:p>
            <a:r>
              <a:rPr lang="sv-SE" smtClean="0"/>
              <a:t>Klicka här för att ändra format</a:t>
            </a:r>
            <a:endParaRPr lang="sv-SE"/>
          </a:p>
        </p:txBody>
      </p:sp>
      <p:cxnSp>
        <p:nvCxnSpPr>
          <p:cNvPr id="3" name="Rak 7"/>
          <p:cNvCxnSpPr/>
          <p:nvPr userDrawn="1"/>
        </p:nvCxnSpPr>
        <p:spPr>
          <a:xfrm>
            <a:off x="-326072" y="1452399"/>
            <a:ext cx="9696394" cy="0"/>
          </a:xfrm>
          <a:prstGeom prst="line">
            <a:avLst/>
          </a:prstGeom>
          <a:ln w="6350">
            <a:solidFill>
              <a:schemeClr val="bg1"/>
            </a:solidFill>
          </a:ln>
          <a:effectLst/>
        </p:spPr>
        <p:style>
          <a:lnRef idx="2">
            <a:schemeClr val="accent1"/>
          </a:lnRef>
          <a:fillRef idx="0">
            <a:schemeClr val="accent1"/>
          </a:fillRef>
          <a:effectRef idx="1">
            <a:schemeClr val="accent1"/>
          </a:effectRef>
          <a:fontRef idx="minor">
            <a:schemeClr val="tx1"/>
          </a:fontRef>
        </p:style>
      </p:cxnSp>
    </p:spTree>
    <p:extLst>
      <p:ext uri="{BB962C8B-B14F-4D97-AF65-F5344CB8AC3E}">
        <p14:creationId xmlns:p14="http://schemas.microsoft.com/office/powerpoint/2010/main" val="2256384361"/>
      </p:ext>
    </p:extLst>
  </p:cSld>
  <p:clrMapOvr>
    <a:masterClrMapping/>
  </p:clrMapOvr>
</p:sldLayout>
</file>

<file path=ppt/slideLayouts/slideLayout45.xml><?xml version="1.0" encoding="utf-8"?>
<p:sldLayout xmlns:a="http://schemas.openxmlformats.org/drawingml/2006/main" xmlns:r="http://schemas.openxmlformats.org/officeDocument/2006/relationships" xmlns:p="http://schemas.openxmlformats.org/presentationml/2006/main" preserve="1" userDrawn="1">
  <p:cSld name="1_Rubrikbild text">
    <p:bg>
      <p:bgPr>
        <a:solidFill>
          <a:srgbClr val="0094CA"/>
        </a:solidFill>
        <a:effectLst/>
      </p:bgPr>
    </p:bg>
    <p:spTree>
      <p:nvGrpSpPr>
        <p:cNvPr id="1" name=""/>
        <p:cNvGrpSpPr/>
        <p:nvPr/>
      </p:nvGrpSpPr>
      <p:grpSpPr>
        <a:xfrm>
          <a:off x="0" y="0"/>
          <a:ext cx="0" cy="0"/>
          <a:chOff x="0" y="0"/>
          <a:chExt cx="0" cy="0"/>
        </a:xfrm>
      </p:grpSpPr>
      <p:sp>
        <p:nvSpPr>
          <p:cNvPr id="5" name="Underrubrik 2"/>
          <p:cNvSpPr>
            <a:spLocks noGrp="1"/>
          </p:cNvSpPr>
          <p:nvPr>
            <p:ph type="subTitle" idx="1"/>
          </p:nvPr>
        </p:nvSpPr>
        <p:spPr>
          <a:xfrm>
            <a:off x="593513" y="1955801"/>
            <a:ext cx="4766944" cy="3780620"/>
          </a:xfrm>
        </p:spPr>
        <p:txBody>
          <a:bodyPr lIns="0" tIns="0" rIns="0" bIns="0">
            <a:noAutofit/>
          </a:bodyPr>
          <a:lstStyle>
            <a:lvl1pPr marL="342896" indent="-342896" algn="l">
              <a:lnSpc>
                <a:spcPct val="90000"/>
              </a:lnSpc>
              <a:buFont typeface="Arial"/>
              <a:buChar char="•"/>
              <a:defRPr sz="2400">
                <a:solidFill>
                  <a:schemeClr val="bg1"/>
                </a:solidFill>
              </a:defRPr>
            </a:lvl1pPr>
            <a:lvl2pPr marL="457196" indent="0" algn="ctr">
              <a:buNone/>
              <a:defRPr>
                <a:solidFill>
                  <a:schemeClr val="tx1">
                    <a:tint val="75000"/>
                  </a:schemeClr>
                </a:solidFill>
              </a:defRPr>
            </a:lvl2pPr>
            <a:lvl3pPr marL="914391" indent="0" algn="ctr">
              <a:buNone/>
              <a:defRPr>
                <a:solidFill>
                  <a:schemeClr val="tx1">
                    <a:tint val="75000"/>
                  </a:schemeClr>
                </a:solidFill>
              </a:defRPr>
            </a:lvl3pPr>
            <a:lvl4pPr marL="1371587" indent="0" algn="ctr">
              <a:buNone/>
              <a:defRPr>
                <a:solidFill>
                  <a:schemeClr val="tx1">
                    <a:tint val="75000"/>
                  </a:schemeClr>
                </a:solidFill>
              </a:defRPr>
            </a:lvl4pPr>
            <a:lvl5pPr marL="1828782" indent="0" algn="ctr">
              <a:buNone/>
              <a:defRPr>
                <a:solidFill>
                  <a:schemeClr val="tx1">
                    <a:tint val="75000"/>
                  </a:schemeClr>
                </a:solidFill>
              </a:defRPr>
            </a:lvl5pPr>
            <a:lvl6pPr marL="2285978" indent="0" algn="ctr">
              <a:buNone/>
              <a:defRPr>
                <a:solidFill>
                  <a:schemeClr val="tx1">
                    <a:tint val="75000"/>
                  </a:schemeClr>
                </a:solidFill>
              </a:defRPr>
            </a:lvl6pPr>
            <a:lvl7pPr marL="2743173" indent="0" algn="ctr">
              <a:buNone/>
              <a:defRPr>
                <a:solidFill>
                  <a:schemeClr val="tx1">
                    <a:tint val="75000"/>
                  </a:schemeClr>
                </a:solidFill>
              </a:defRPr>
            </a:lvl7pPr>
            <a:lvl8pPr marL="3200368" indent="0" algn="ctr">
              <a:buNone/>
              <a:defRPr>
                <a:solidFill>
                  <a:schemeClr val="tx1">
                    <a:tint val="75000"/>
                  </a:schemeClr>
                </a:solidFill>
              </a:defRPr>
            </a:lvl8pPr>
            <a:lvl9pPr marL="3657563" indent="0" algn="ctr">
              <a:buNone/>
              <a:defRPr>
                <a:solidFill>
                  <a:schemeClr val="tx1">
                    <a:tint val="75000"/>
                  </a:schemeClr>
                </a:solidFill>
              </a:defRPr>
            </a:lvl9pPr>
          </a:lstStyle>
          <a:p>
            <a:r>
              <a:rPr lang="sv-SE" dirty="0" smtClean="0"/>
              <a:t>Klicka här för att ändra format på underrubrik i bakgrunden</a:t>
            </a:r>
            <a:endParaRPr lang="sv-SE" dirty="0"/>
          </a:p>
        </p:txBody>
      </p:sp>
      <p:sp>
        <p:nvSpPr>
          <p:cNvPr id="2" name="Rubrik 1"/>
          <p:cNvSpPr>
            <a:spLocks noGrp="1"/>
          </p:cNvSpPr>
          <p:nvPr>
            <p:ph type="title"/>
          </p:nvPr>
        </p:nvSpPr>
        <p:spPr>
          <a:xfrm>
            <a:off x="593512" y="0"/>
            <a:ext cx="5762624" cy="1441451"/>
          </a:xfrm>
        </p:spPr>
        <p:txBody>
          <a:bodyPr/>
          <a:lstStyle/>
          <a:p>
            <a:r>
              <a:rPr lang="sv-SE" smtClean="0"/>
              <a:t>Klicka här för att ändra format</a:t>
            </a:r>
            <a:endParaRPr lang="sv-SE"/>
          </a:p>
        </p:txBody>
      </p:sp>
      <p:sp>
        <p:nvSpPr>
          <p:cNvPr id="6" name="Rektangel med rundade hörn 5"/>
          <p:cNvSpPr/>
          <p:nvPr userDrawn="1"/>
        </p:nvSpPr>
        <p:spPr>
          <a:xfrm>
            <a:off x="6205858" y="1955801"/>
            <a:ext cx="2479040" cy="2479040"/>
          </a:xfrm>
          <a:prstGeom prst="roundRect">
            <a:avLst/>
          </a:prstGeom>
          <a:noFill/>
          <a:ln>
            <a:solidFill>
              <a:schemeClr val="bg1"/>
            </a:solidFill>
          </a:ln>
          <a:effectLst/>
        </p:spPr>
        <p:style>
          <a:lnRef idx="1">
            <a:schemeClr val="accent1"/>
          </a:lnRef>
          <a:fillRef idx="3">
            <a:schemeClr val="accent1"/>
          </a:fillRef>
          <a:effectRef idx="2">
            <a:schemeClr val="accent1"/>
          </a:effectRef>
          <a:fontRef idx="minor">
            <a:schemeClr val="lt1"/>
          </a:fontRef>
        </p:style>
        <p:txBody>
          <a:bodyPr lIns="91439" tIns="45719" rIns="91439" bIns="45719" rtlCol="0" anchor="ctr"/>
          <a:lstStyle/>
          <a:p>
            <a:pPr algn="ctr" defTabSz="457196"/>
            <a:endParaRPr lang="sv-SE">
              <a:solidFill>
                <a:prstClr val="white"/>
              </a:solidFill>
              <a:latin typeface="Calibri"/>
            </a:endParaRPr>
          </a:p>
        </p:txBody>
      </p:sp>
      <p:cxnSp>
        <p:nvCxnSpPr>
          <p:cNvPr id="7" name="Rak 5"/>
          <p:cNvCxnSpPr/>
          <p:nvPr userDrawn="1"/>
        </p:nvCxnSpPr>
        <p:spPr>
          <a:xfrm>
            <a:off x="-326072" y="1452399"/>
            <a:ext cx="9696394" cy="0"/>
          </a:xfrm>
          <a:prstGeom prst="line">
            <a:avLst/>
          </a:prstGeom>
          <a:ln w="6350">
            <a:solidFill>
              <a:schemeClr val="bg1"/>
            </a:solidFill>
          </a:ln>
          <a:effectLst/>
        </p:spPr>
        <p:style>
          <a:lnRef idx="2">
            <a:schemeClr val="accent1"/>
          </a:lnRef>
          <a:fillRef idx="0">
            <a:schemeClr val="accent1"/>
          </a:fillRef>
          <a:effectRef idx="1">
            <a:schemeClr val="accent1"/>
          </a:effectRef>
          <a:fontRef idx="minor">
            <a:schemeClr val="tx1"/>
          </a:fontRef>
        </p:style>
      </p:cxnSp>
    </p:spTree>
    <p:extLst>
      <p:ext uri="{BB962C8B-B14F-4D97-AF65-F5344CB8AC3E}">
        <p14:creationId xmlns:p14="http://schemas.microsoft.com/office/powerpoint/2010/main" val="3901137292"/>
      </p:ext>
    </p:extLst>
  </p:cSld>
  <p:clrMapOvr>
    <a:masterClrMapping/>
  </p:clrMapOvr>
</p:sldLayout>
</file>

<file path=ppt/slideLayouts/slideLayout46.xml><?xml version="1.0" encoding="utf-8"?>
<p:sldLayout xmlns:a="http://schemas.openxmlformats.org/drawingml/2006/main" xmlns:r="http://schemas.openxmlformats.org/officeDocument/2006/relationships" xmlns:p="http://schemas.openxmlformats.org/presentationml/2006/main" preserve="1" userDrawn="1">
  <p:cSld name="2_Rubrikbild text">
    <p:bg>
      <p:bgPr>
        <a:solidFill>
          <a:srgbClr val="0094CA"/>
        </a:solidFill>
        <a:effectLst/>
      </p:bgPr>
    </p:bg>
    <p:spTree>
      <p:nvGrpSpPr>
        <p:cNvPr id="1" name=""/>
        <p:cNvGrpSpPr/>
        <p:nvPr/>
      </p:nvGrpSpPr>
      <p:grpSpPr>
        <a:xfrm>
          <a:off x="0" y="0"/>
          <a:ext cx="0" cy="0"/>
          <a:chOff x="0" y="0"/>
          <a:chExt cx="0" cy="0"/>
        </a:xfrm>
      </p:grpSpPr>
      <p:sp>
        <p:nvSpPr>
          <p:cNvPr id="5" name="Underrubrik 2"/>
          <p:cNvSpPr>
            <a:spLocks noGrp="1"/>
          </p:cNvSpPr>
          <p:nvPr>
            <p:ph type="subTitle" idx="1" hasCustomPrompt="1"/>
          </p:nvPr>
        </p:nvSpPr>
        <p:spPr>
          <a:xfrm>
            <a:off x="593513" y="1955801"/>
            <a:ext cx="4766944" cy="3780620"/>
          </a:xfrm>
        </p:spPr>
        <p:txBody>
          <a:bodyPr lIns="0" tIns="0" rIns="0" bIns="0">
            <a:noAutofit/>
          </a:bodyPr>
          <a:lstStyle>
            <a:lvl1pPr marL="396896" marR="0" indent="-342896" algn="l" defTabSz="457196" rtl="0" eaLnBrk="1" fontAlgn="auto" latinLnBrk="0" hangingPunct="1">
              <a:lnSpc>
                <a:spcPct val="100000"/>
              </a:lnSpc>
              <a:spcBef>
                <a:spcPts val="1200"/>
              </a:spcBef>
              <a:spcAft>
                <a:spcPts val="600"/>
              </a:spcAft>
              <a:buClrTx/>
              <a:buSzTx/>
              <a:buFont typeface="Arial"/>
              <a:buChar char="•"/>
              <a:tabLst/>
              <a:defRPr sz="2400" b="0">
                <a:solidFill>
                  <a:schemeClr val="bg1"/>
                </a:solidFill>
              </a:defRPr>
            </a:lvl1pPr>
            <a:lvl2pPr marL="647994" marR="0" indent="-233997" algn="l" defTabSz="457196" rtl="0" eaLnBrk="1" fontAlgn="auto" latinLnBrk="0" hangingPunct="1">
              <a:lnSpc>
                <a:spcPct val="100000"/>
              </a:lnSpc>
              <a:spcBef>
                <a:spcPts val="200"/>
              </a:spcBef>
              <a:spcAft>
                <a:spcPts val="200"/>
              </a:spcAft>
              <a:buClrTx/>
              <a:buSzPct val="75000"/>
              <a:buFont typeface="Lucida Grande"/>
              <a:buChar char="-"/>
              <a:tabLst/>
              <a:defRPr sz="1800" baseline="0">
                <a:solidFill>
                  <a:srgbClr val="FFFFFF"/>
                </a:solidFill>
              </a:defRPr>
            </a:lvl2pPr>
            <a:lvl3pPr marL="914391" indent="0" algn="ctr">
              <a:buNone/>
              <a:defRPr>
                <a:solidFill>
                  <a:schemeClr val="tx1">
                    <a:tint val="75000"/>
                  </a:schemeClr>
                </a:solidFill>
              </a:defRPr>
            </a:lvl3pPr>
            <a:lvl4pPr marL="1371587" indent="0" algn="ctr">
              <a:buNone/>
              <a:defRPr>
                <a:solidFill>
                  <a:schemeClr val="tx1">
                    <a:tint val="75000"/>
                  </a:schemeClr>
                </a:solidFill>
              </a:defRPr>
            </a:lvl4pPr>
            <a:lvl5pPr marL="1828782" indent="0" algn="ctr">
              <a:buNone/>
              <a:defRPr>
                <a:solidFill>
                  <a:schemeClr val="tx1">
                    <a:tint val="75000"/>
                  </a:schemeClr>
                </a:solidFill>
              </a:defRPr>
            </a:lvl5pPr>
            <a:lvl6pPr marL="2285978" indent="0" algn="ctr">
              <a:buNone/>
              <a:defRPr>
                <a:solidFill>
                  <a:schemeClr val="tx1">
                    <a:tint val="75000"/>
                  </a:schemeClr>
                </a:solidFill>
              </a:defRPr>
            </a:lvl6pPr>
            <a:lvl7pPr marL="2743173" indent="0" algn="ctr">
              <a:buNone/>
              <a:defRPr>
                <a:solidFill>
                  <a:schemeClr val="tx1">
                    <a:tint val="75000"/>
                  </a:schemeClr>
                </a:solidFill>
              </a:defRPr>
            </a:lvl7pPr>
            <a:lvl8pPr marL="3200368" indent="0" algn="ctr">
              <a:buNone/>
              <a:defRPr>
                <a:solidFill>
                  <a:schemeClr val="tx1">
                    <a:tint val="75000"/>
                  </a:schemeClr>
                </a:solidFill>
              </a:defRPr>
            </a:lvl8pPr>
            <a:lvl9pPr marL="3657563" indent="0" algn="ctr">
              <a:buNone/>
              <a:defRPr>
                <a:solidFill>
                  <a:schemeClr val="tx1">
                    <a:tint val="75000"/>
                  </a:schemeClr>
                </a:solidFill>
              </a:defRPr>
            </a:lvl9pPr>
          </a:lstStyle>
          <a:p>
            <a:r>
              <a:rPr lang="sv-SE" dirty="0" smtClean="0"/>
              <a:t>Klicka här för att ändra format på underrubrik i bakgrunden</a:t>
            </a:r>
          </a:p>
          <a:p>
            <a:pPr lvl="1"/>
            <a:r>
              <a:rPr lang="sv-SE" dirty="0" smtClean="0"/>
              <a:t>Test sub bullet</a:t>
            </a:r>
          </a:p>
        </p:txBody>
      </p:sp>
      <p:sp>
        <p:nvSpPr>
          <p:cNvPr id="2" name="Rubrik 1"/>
          <p:cNvSpPr>
            <a:spLocks noGrp="1"/>
          </p:cNvSpPr>
          <p:nvPr>
            <p:ph type="title" hasCustomPrompt="1"/>
          </p:nvPr>
        </p:nvSpPr>
        <p:spPr>
          <a:xfrm>
            <a:off x="593512" y="0"/>
            <a:ext cx="5762624" cy="1441451"/>
          </a:xfrm>
        </p:spPr>
        <p:txBody>
          <a:bodyPr/>
          <a:lstStyle>
            <a:lvl1pPr>
              <a:defRPr baseline="0"/>
            </a:lvl1pPr>
          </a:lstStyle>
          <a:p>
            <a:r>
              <a:rPr lang="sv-SE" smtClean="0"/>
              <a:t>Blue bullet page</a:t>
            </a:r>
            <a:endParaRPr lang="sv-SE"/>
          </a:p>
        </p:txBody>
      </p:sp>
      <p:cxnSp>
        <p:nvCxnSpPr>
          <p:cNvPr id="4" name="Rak 5"/>
          <p:cNvCxnSpPr/>
          <p:nvPr userDrawn="1"/>
        </p:nvCxnSpPr>
        <p:spPr>
          <a:xfrm>
            <a:off x="-326072" y="1452399"/>
            <a:ext cx="9696394" cy="0"/>
          </a:xfrm>
          <a:prstGeom prst="line">
            <a:avLst/>
          </a:prstGeom>
          <a:ln w="6350">
            <a:solidFill>
              <a:schemeClr val="bg1"/>
            </a:solidFill>
          </a:ln>
          <a:effectLst/>
        </p:spPr>
        <p:style>
          <a:lnRef idx="2">
            <a:schemeClr val="accent1"/>
          </a:lnRef>
          <a:fillRef idx="0">
            <a:schemeClr val="accent1"/>
          </a:fillRef>
          <a:effectRef idx="1">
            <a:schemeClr val="accent1"/>
          </a:effectRef>
          <a:fontRef idx="minor">
            <a:schemeClr val="tx1"/>
          </a:fontRef>
        </p:style>
      </p:cxnSp>
    </p:spTree>
    <p:extLst>
      <p:ext uri="{BB962C8B-B14F-4D97-AF65-F5344CB8AC3E}">
        <p14:creationId xmlns:p14="http://schemas.microsoft.com/office/powerpoint/2010/main" val="2722186479"/>
      </p:ext>
    </p:extLst>
  </p:cSld>
  <p:clrMapOvr>
    <a:masterClrMapping/>
  </p:clrMapOvr>
</p:sldLayout>
</file>

<file path=ppt/slideLayouts/slideLayout47.xml><?xml version="1.0" encoding="utf-8"?>
<p:sldLayout xmlns:a="http://schemas.openxmlformats.org/drawingml/2006/main" xmlns:r="http://schemas.openxmlformats.org/officeDocument/2006/relationships" xmlns:p="http://schemas.openxmlformats.org/presentationml/2006/main" preserve="1" userDrawn="1">
  <p:cSld name="3_Rubrikbild text">
    <p:bg>
      <p:bgRef idx="1001">
        <a:schemeClr val="bg1"/>
      </p:bgRef>
    </p:bg>
    <p:spTree>
      <p:nvGrpSpPr>
        <p:cNvPr id="1" name=""/>
        <p:cNvGrpSpPr/>
        <p:nvPr/>
      </p:nvGrpSpPr>
      <p:grpSpPr>
        <a:xfrm>
          <a:off x="0" y="0"/>
          <a:ext cx="0" cy="0"/>
          <a:chOff x="0" y="0"/>
          <a:chExt cx="0" cy="0"/>
        </a:xfrm>
      </p:grpSpPr>
      <p:sp>
        <p:nvSpPr>
          <p:cNvPr id="5" name="Underrubrik 2"/>
          <p:cNvSpPr>
            <a:spLocks noGrp="1"/>
          </p:cNvSpPr>
          <p:nvPr>
            <p:ph type="subTitle" idx="1" hasCustomPrompt="1"/>
          </p:nvPr>
        </p:nvSpPr>
        <p:spPr>
          <a:xfrm>
            <a:off x="593513" y="1955801"/>
            <a:ext cx="4766944" cy="3780620"/>
          </a:xfrm>
        </p:spPr>
        <p:txBody>
          <a:bodyPr lIns="0" tIns="0" rIns="0" bIns="0">
            <a:noAutofit/>
          </a:bodyPr>
          <a:lstStyle>
            <a:lvl1pPr marL="396896" marR="0" indent="-342896" algn="l" defTabSz="457196" rtl="0" eaLnBrk="1" fontAlgn="auto" latinLnBrk="0" hangingPunct="1">
              <a:lnSpc>
                <a:spcPct val="100000"/>
              </a:lnSpc>
              <a:spcBef>
                <a:spcPts val="1200"/>
              </a:spcBef>
              <a:spcAft>
                <a:spcPts val="600"/>
              </a:spcAft>
              <a:buClrTx/>
              <a:buSzTx/>
              <a:buFont typeface="Arial"/>
              <a:buChar char="•"/>
              <a:tabLst/>
              <a:defRPr sz="2400" b="0">
                <a:solidFill>
                  <a:srgbClr val="0094CA"/>
                </a:solidFill>
              </a:defRPr>
            </a:lvl1pPr>
            <a:lvl2pPr marL="647994" marR="0" indent="-233997" algn="l" defTabSz="457196" rtl="0" eaLnBrk="1" fontAlgn="auto" latinLnBrk="0" hangingPunct="1">
              <a:lnSpc>
                <a:spcPct val="100000"/>
              </a:lnSpc>
              <a:spcBef>
                <a:spcPts val="200"/>
              </a:spcBef>
              <a:spcAft>
                <a:spcPts val="200"/>
              </a:spcAft>
              <a:buClrTx/>
              <a:buSzPct val="75000"/>
              <a:buFont typeface="Lucida Grande"/>
              <a:buChar char="-"/>
              <a:tabLst/>
              <a:defRPr sz="1800" baseline="0">
                <a:solidFill>
                  <a:srgbClr val="0094CA"/>
                </a:solidFill>
              </a:defRPr>
            </a:lvl2pPr>
            <a:lvl3pPr marL="914391" indent="0" algn="ctr">
              <a:buNone/>
              <a:defRPr>
                <a:solidFill>
                  <a:schemeClr val="tx1">
                    <a:tint val="75000"/>
                  </a:schemeClr>
                </a:solidFill>
              </a:defRPr>
            </a:lvl3pPr>
            <a:lvl4pPr marL="1371587" indent="0" algn="ctr">
              <a:buNone/>
              <a:defRPr>
                <a:solidFill>
                  <a:schemeClr val="tx1">
                    <a:tint val="75000"/>
                  </a:schemeClr>
                </a:solidFill>
              </a:defRPr>
            </a:lvl4pPr>
            <a:lvl5pPr marL="1828782" indent="0" algn="ctr">
              <a:buNone/>
              <a:defRPr>
                <a:solidFill>
                  <a:schemeClr val="tx1">
                    <a:tint val="75000"/>
                  </a:schemeClr>
                </a:solidFill>
              </a:defRPr>
            </a:lvl5pPr>
            <a:lvl6pPr marL="2285978" indent="0" algn="ctr">
              <a:buNone/>
              <a:defRPr>
                <a:solidFill>
                  <a:schemeClr val="tx1">
                    <a:tint val="75000"/>
                  </a:schemeClr>
                </a:solidFill>
              </a:defRPr>
            </a:lvl6pPr>
            <a:lvl7pPr marL="2743173" indent="0" algn="ctr">
              <a:buNone/>
              <a:defRPr>
                <a:solidFill>
                  <a:schemeClr val="tx1">
                    <a:tint val="75000"/>
                  </a:schemeClr>
                </a:solidFill>
              </a:defRPr>
            </a:lvl7pPr>
            <a:lvl8pPr marL="3200368" indent="0" algn="ctr">
              <a:buNone/>
              <a:defRPr>
                <a:solidFill>
                  <a:schemeClr val="tx1">
                    <a:tint val="75000"/>
                  </a:schemeClr>
                </a:solidFill>
              </a:defRPr>
            </a:lvl8pPr>
            <a:lvl9pPr marL="3657563" indent="0" algn="ctr">
              <a:buNone/>
              <a:defRPr>
                <a:solidFill>
                  <a:schemeClr val="tx1">
                    <a:tint val="75000"/>
                  </a:schemeClr>
                </a:solidFill>
              </a:defRPr>
            </a:lvl9pPr>
          </a:lstStyle>
          <a:p>
            <a:r>
              <a:rPr lang="sv-SE" dirty="0" smtClean="0"/>
              <a:t>Klicka här för att ändra format på underrubrik i bakgrunden</a:t>
            </a:r>
          </a:p>
          <a:p>
            <a:pPr lvl="1"/>
            <a:r>
              <a:rPr lang="sv-SE" dirty="0" smtClean="0"/>
              <a:t>Test sub bullet</a:t>
            </a:r>
          </a:p>
        </p:txBody>
      </p:sp>
      <p:sp>
        <p:nvSpPr>
          <p:cNvPr id="2" name="Rubrik 1"/>
          <p:cNvSpPr>
            <a:spLocks noGrp="1"/>
          </p:cNvSpPr>
          <p:nvPr>
            <p:ph type="title" hasCustomPrompt="1"/>
          </p:nvPr>
        </p:nvSpPr>
        <p:spPr>
          <a:xfrm>
            <a:off x="593512" y="0"/>
            <a:ext cx="5762624" cy="1441451"/>
          </a:xfrm>
        </p:spPr>
        <p:txBody>
          <a:bodyPr/>
          <a:lstStyle>
            <a:lvl1pPr>
              <a:defRPr baseline="0"/>
            </a:lvl1pPr>
          </a:lstStyle>
          <a:p>
            <a:r>
              <a:rPr lang="sv-SE" smtClean="0"/>
              <a:t>White bullet page</a:t>
            </a:r>
            <a:endParaRPr lang="sv-SE"/>
          </a:p>
        </p:txBody>
      </p:sp>
      <p:cxnSp>
        <p:nvCxnSpPr>
          <p:cNvPr id="4" name="Rak 5"/>
          <p:cNvCxnSpPr/>
          <p:nvPr userDrawn="1"/>
        </p:nvCxnSpPr>
        <p:spPr>
          <a:xfrm>
            <a:off x="-326072" y="1452399"/>
            <a:ext cx="9696394" cy="0"/>
          </a:xfrm>
          <a:prstGeom prst="line">
            <a:avLst/>
          </a:prstGeom>
          <a:ln w="6350">
            <a:solidFill>
              <a:schemeClr val="bg1"/>
            </a:solidFill>
          </a:ln>
          <a:effectLst/>
        </p:spPr>
        <p:style>
          <a:lnRef idx="2">
            <a:schemeClr val="accent1"/>
          </a:lnRef>
          <a:fillRef idx="0">
            <a:schemeClr val="accent1"/>
          </a:fillRef>
          <a:effectRef idx="1">
            <a:schemeClr val="accent1"/>
          </a:effectRef>
          <a:fontRef idx="minor">
            <a:schemeClr val="tx1"/>
          </a:fontRef>
        </p:style>
      </p:cxnSp>
    </p:spTree>
    <p:extLst>
      <p:ext uri="{BB962C8B-B14F-4D97-AF65-F5344CB8AC3E}">
        <p14:creationId xmlns:p14="http://schemas.microsoft.com/office/powerpoint/2010/main" val="2384895428"/>
      </p:ext>
    </p:extLst>
  </p:cSld>
  <p:clrMapOvr>
    <a:overrideClrMapping bg1="lt1" tx1="dk1" bg2="lt2" tx2="dk2" accent1="accent1" accent2="accent2" accent3="accent3" accent4="accent4" accent5="accent5" accent6="accent6" hlink="hlink" folHlink="folHlink"/>
  </p:clrMapOvr>
</p:sldLayout>
</file>

<file path=ppt/slideLayouts/slideLayout48.xml><?xml version="1.0" encoding="utf-8"?>
<p:sldLayout xmlns:a="http://schemas.openxmlformats.org/drawingml/2006/main" xmlns:r="http://schemas.openxmlformats.org/officeDocument/2006/relationships" xmlns:p="http://schemas.openxmlformats.org/presentationml/2006/main" type="obj" preserve="1">
  <p:cSld name="Rubrik och innehåll">
    <p:spTree>
      <p:nvGrpSpPr>
        <p:cNvPr id="1" name=""/>
        <p:cNvGrpSpPr/>
        <p:nvPr/>
      </p:nvGrpSpPr>
      <p:grpSpPr>
        <a:xfrm>
          <a:off x="0" y="0"/>
          <a:ext cx="0" cy="0"/>
          <a:chOff x="0" y="0"/>
          <a:chExt cx="0" cy="0"/>
        </a:xfrm>
      </p:grpSpPr>
      <p:sp>
        <p:nvSpPr>
          <p:cNvPr id="2" name="Rubrik 1"/>
          <p:cNvSpPr>
            <a:spLocks noGrp="1"/>
          </p:cNvSpPr>
          <p:nvPr>
            <p:ph type="title"/>
          </p:nvPr>
        </p:nvSpPr>
        <p:spPr>
          <a:xfrm>
            <a:off x="578913" y="1"/>
            <a:ext cx="6067426" cy="1441531"/>
          </a:xfrm>
          <a:prstGeom prst="rect">
            <a:avLst/>
          </a:prstGeom>
        </p:spPr>
        <p:txBody>
          <a:bodyPr/>
          <a:lstStyle/>
          <a:p>
            <a:r>
              <a:rPr lang="sv-SE" smtClean="0"/>
              <a:t>Klicka här för att ändra format</a:t>
            </a:r>
            <a:endParaRPr lang="sv-SE"/>
          </a:p>
        </p:txBody>
      </p:sp>
      <p:sp>
        <p:nvSpPr>
          <p:cNvPr id="3" name="Platshållare för innehåll 2"/>
          <p:cNvSpPr>
            <a:spLocks noGrp="1"/>
          </p:cNvSpPr>
          <p:nvPr>
            <p:ph idx="1"/>
          </p:nvPr>
        </p:nvSpPr>
        <p:spPr>
          <a:xfrm>
            <a:off x="569994" y="1964946"/>
            <a:ext cx="6536399" cy="4038981"/>
          </a:xfrm>
        </p:spPr>
        <p:txBody>
          <a:bodyPr/>
          <a:lstStyle>
            <a:lvl1pPr marL="0" indent="0">
              <a:buNone/>
              <a:defRPr/>
            </a:lvl1pPr>
            <a:lvl2pPr marL="457196" indent="0">
              <a:buNone/>
              <a:defRPr/>
            </a:lvl2pPr>
            <a:lvl3pPr marL="914391" indent="0">
              <a:buNone/>
              <a:defRPr/>
            </a:lvl3pPr>
            <a:lvl4pPr marL="1371587" indent="0">
              <a:buNone/>
              <a:defRPr/>
            </a:lvl4pPr>
            <a:lvl5pPr marL="1828782" indent="0">
              <a:buNone/>
              <a:defRPr/>
            </a:lvl5pPr>
          </a:lstStyle>
          <a:p>
            <a:pPr lvl="0"/>
            <a:r>
              <a:rPr lang="sv-SE" smtClean="0"/>
              <a:t>Klicka här för att ändra format på bakgrundstexten</a:t>
            </a:r>
          </a:p>
          <a:p>
            <a:pPr lvl="1"/>
            <a:r>
              <a:rPr lang="sv-SE" smtClean="0"/>
              <a:t>Nivå två</a:t>
            </a:r>
          </a:p>
          <a:p>
            <a:pPr lvl="2"/>
            <a:r>
              <a:rPr lang="sv-SE" smtClean="0"/>
              <a:t>Nivå tre</a:t>
            </a:r>
          </a:p>
          <a:p>
            <a:pPr lvl="3"/>
            <a:r>
              <a:rPr lang="sv-SE" smtClean="0"/>
              <a:t>Nivå fyra</a:t>
            </a:r>
          </a:p>
          <a:p>
            <a:pPr lvl="4"/>
            <a:r>
              <a:rPr lang="sv-SE" smtClean="0"/>
              <a:t>Nivå fem</a:t>
            </a:r>
            <a:endParaRPr lang="sv-SE"/>
          </a:p>
        </p:txBody>
      </p:sp>
      <p:sp>
        <p:nvSpPr>
          <p:cNvPr id="4" name="Platshållare för datum 3"/>
          <p:cNvSpPr>
            <a:spLocks noGrp="1"/>
          </p:cNvSpPr>
          <p:nvPr>
            <p:ph type="dt" sz="half" idx="10"/>
          </p:nvPr>
        </p:nvSpPr>
        <p:spPr/>
        <p:txBody>
          <a:bodyPr/>
          <a:lstStyle/>
          <a:p>
            <a:endParaRPr lang="sv-SE">
              <a:latin typeface="Calibri"/>
            </a:endParaRPr>
          </a:p>
        </p:txBody>
      </p:sp>
      <p:sp>
        <p:nvSpPr>
          <p:cNvPr id="5" name="Platshållare för sidfot 4"/>
          <p:cNvSpPr>
            <a:spLocks noGrp="1"/>
          </p:cNvSpPr>
          <p:nvPr>
            <p:ph type="ftr" sz="quarter" idx="11"/>
          </p:nvPr>
        </p:nvSpPr>
        <p:spPr/>
        <p:txBody>
          <a:bodyPr/>
          <a:lstStyle/>
          <a:p>
            <a:endParaRPr lang="sv-SE">
              <a:latin typeface="Calibri"/>
            </a:endParaRPr>
          </a:p>
        </p:txBody>
      </p:sp>
      <p:sp>
        <p:nvSpPr>
          <p:cNvPr id="6" name="Platshållare för bildnummer 5"/>
          <p:cNvSpPr>
            <a:spLocks noGrp="1"/>
          </p:cNvSpPr>
          <p:nvPr>
            <p:ph type="sldNum" sz="quarter" idx="12"/>
          </p:nvPr>
        </p:nvSpPr>
        <p:spPr/>
        <p:txBody>
          <a:bodyPr/>
          <a:lstStyle/>
          <a:p>
            <a:fld id="{038C62C7-F79B-CD4A-A5DF-5683BBEC4A65}" type="slidenum">
              <a:rPr lang="sv-SE" smtClean="0">
                <a:latin typeface="Calibri"/>
              </a:rPr>
              <a:pPr/>
              <a:t>‹#›</a:t>
            </a:fld>
            <a:endParaRPr lang="sv-SE">
              <a:latin typeface="Calibri"/>
            </a:endParaRPr>
          </a:p>
        </p:txBody>
      </p:sp>
      <p:cxnSp>
        <p:nvCxnSpPr>
          <p:cNvPr id="7" name="Rak 7"/>
          <p:cNvCxnSpPr/>
          <p:nvPr userDrawn="1"/>
        </p:nvCxnSpPr>
        <p:spPr>
          <a:xfrm>
            <a:off x="-326072" y="1452399"/>
            <a:ext cx="9696394" cy="0"/>
          </a:xfrm>
          <a:prstGeom prst="line">
            <a:avLst/>
          </a:prstGeom>
          <a:ln w="6350">
            <a:solidFill>
              <a:schemeClr val="bg1"/>
            </a:solidFill>
          </a:ln>
          <a:effectLst/>
        </p:spPr>
        <p:style>
          <a:lnRef idx="2">
            <a:schemeClr val="accent1"/>
          </a:lnRef>
          <a:fillRef idx="0">
            <a:schemeClr val="accent1"/>
          </a:fillRef>
          <a:effectRef idx="1">
            <a:schemeClr val="accent1"/>
          </a:effectRef>
          <a:fontRef idx="minor">
            <a:schemeClr val="tx1"/>
          </a:fontRef>
        </p:style>
      </p:cxnSp>
    </p:spTree>
    <p:extLst>
      <p:ext uri="{BB962C8B-B14F-4D97-AF65-F5344CB8AC3E}">
        <p14:creationId xmlns:p14="http://schemas.microsoft.com/office/powerpoint/2010/main" val="333711028"/>
      </p:ext>
    </p:extLst>
  </p:cSld>
  <p:clrMapOvr>
    <a:masterClrMapping/>
  </p:clrMapOvr>
</p:sldLayout>
</file>

<file path=ppt/slideLayouts/slideLayout49.xml><?xml version="1.0" encoding="utf-8"?>
<p:sldLayout xmlns:a="http://schemas.openxmlformats.org/drawingml/2006/main" xmlns:r="http://schemas.openxmlformats.org/officeDocument/2006/relationships" xmlns:p="http://schemas.openxmlformats.org/presentationml/2006/main" type="secHead" preserve="1">
  <p:cSld name="Avsnittsrubrik">
    <p:spTree>
      <p:nvGrpSpPr>
        <p:cNvPr id="1" name=""/>
        <p:cNvGrpSpPr/>
        <p:nvPr/>
      </p:nvGrpSpPr>
      <p:grpSpPr>
        <a:xfrm>
          <a:off x="0" y="0"/>
          <a:ext cx="0" cy="0"/>
          <a:chOff x="0" y="0"/>
          <a:chExt cx="0" cy="0"/>
        </a:xfrm>
      </p:grpSpPr>
      <p:sp>
        <p:nvSpPr>
          <p:cNvPr id="2" name="Rubrik 1"/>
          <p:cNvSpPr>
            <a:spLocks noGrp="1"/>
          </p:cNvSpPr>
          <p:nvPr>
            <p:ph type="title"/>
          </p:nvPr>
        </p:nvSpPr>
        <p:spPr>
          <a:xfrm>
            <a:off x="722313" y="4406901"/>
            <a:ext cx="7772400" cy="1362075"/>
          </a:xfrm>
          <a:prstGeom prst="rect">
            <a:avLst/>
          </a:prstGeom>
        </p:spPr>
        <p:txBody>
          <a:bodyPr anchor="t"/>
          <a:lstStyle>
            <a:lvl1pPr algn="l">
              <a:defRPr sz="4000" b="1" cap="all"/>
            </a:lvl1pPr>
          </a:lstStyle>
          <a:p>
            <a:r>
              <a:rPr lang="sv-SE" smtClean="0"/>
              <a:t>Klicka här för att ändra format</a:t>
            </a:r>
            <a:endParaRPr lang="sv-SE"/>
          </a:p>
        </p:txBody>
      </p:sp>
      <p:sp>
        <p:nvSpPr>
          <p:cNvPr id="3" name="Platshållare för text 2"/>
          <p:cNvSpPr>
            <a:spLocks noGrp="1"/>
          </p:cNvSpPr>
          <p:nvPr>
            <p:ph type="body" idx="1"/>
          </p:nvPr>
        </p:nvSpPr>
        <p:spPr>
          <a:xfrm>
            <a:off x="722313" y="2906714"/>
            <a:ext cx="7772400" cy="1500187"/>
          </a:xfrm>
        </p:spPr>
        <p:txBody>
          <a:bodyPr anchor="b"/>
          <a:lstStyle>
            <a:lvl1pPr marL="0" indent="0">
              <a:buNone/>
              <a:defRPr sz="2000">
                <a:solidFill>
                  <a:schemeClr val="tx1">
                    <a:tint val="75000"/>
                  </a:schemeClr>
                </a:solidFill>
              </a:defRPr>
            </a:lvl1pPr>
            <a:lvl2pPr marL="457196" indent="0">
              <a:buNone/>
              <a:defRPr sz="1800">
                <a:solidFill>
                  <a:schemeClr val="tx1">
                    <a:tint val="75000"/>
                  </a:schemeClr>
                </a:solidFill>
              </a:defRPr>
            </a:lvl2pPr>
            <a:lvl3pPr marL="914391" indent="0">
              <a:buNone/>
              <a:defRPr sz="1600">
                <a:solidFill>
                  <a:schemeClr val="tx1">
                    <a:tint val="75000"/>
                  </a:schemeClr>
                </a:solidFill>
              </a:defRPr>
            </a:lvl3pPr>
            <a:lvl4pPr marL="1371587" indent="0">
              <a:buNone/>
              <a:defRPr sz="1400">
                <a:solidFill>
                  <a:schemeClr val="tx1">
                    <a:tint val="75000"/>
                  </a:schemeClr>
                </a:solidFill>
              </a:defRPr>
            </a:lvl4pPr>
            <a:lvl5pPr marL="1828782" indent="0">
              <a:buNone/>
              <a:defRPr sz="1400">
                <a:solidFill>
                  <a:schemeClr val="tx1">
                    <a:tint val="75000"/>
                  </a:schemeClr>
                </a:solidFill>
              </a:defRPr>
            </a:lvl5pPr>
            <a:lvl6pPr marL="2285978" indent="0">
              <a:buNone/>
              <a:defRPr sz="1400">
                <a:solidFill>
                  <a:schemeClr val="tx1">
                    <a:tint val="75000"/>
                  </a:schemeClr>
                </a:solidFill>
              </a:defRPr>
            </a:lvl6pPr>
            <a:lvl7pPr marL="2743173" indent="0">
              <a:buNone/>
              <a:defRPr sz="1400">
                <a:solidFill>
                  <a:schemeClr val="tx1">
                    <a:tint val="75000"/>
                  </a:schemeClr>
                </a:solidFill>
              </a:defRPr>
            </a:lvl7pPr>
            <a:lvl8pPr marL="3200368" indent="0">
              <a:buNone/>
              <a:defRPr sz="1400">
                <a:solidFill>
                  <a:schemeClr val="tx1">
                    <a:tint val="75000"/>
                  </a:schemeClr>
                </a:solidFill>
              </a:defRPr>
            </a:lvl8pPr>
            <a:lvl9pPr marL="3657563" indent="0">
              <a:buNone/>
              <a:defRPr sz="1400">
                <a:solidFill>
                  <a:schemeClr val="tx1">
                    <a:tint val="75000"/>
                  </a:schemeClr>
                </a:solidFill>
              </a:defRPr>
            </a:lvl9pPr>
          </a:lstStyle>
          <a:p>
            <a:pPr lvl="0"/>
            <a:r>
              <a:rPr lang="sv-SE" smtClean="0"/>
              <a:t>Klicka här för att ändra format på bakgrundstexten</a:t>
            </a:r>
          </a:p>
        </p:txBody>
      </p:sp>
      <p:sp>
        <p:nvSpPr>
          <p:cNvPr id="4" name="Platshållare för datum 3"/>
          <p:cNvSpPr>
            <a:spLocks noGrp="1"/>
          </p:cNvSpPr>
          <p:nvPr>
            <p:ph type="dt" sz="half" idx="10"/>
          </p:nvPr>
        </p:nvSpPr>
        <p:spPr/>
        <p:txBody>
          <a:bodyPr/>
          <a:lstStyle/>
          <a:p>
            <a:endParaRPr lang="sv-SE">
              <a:latin typeface="Calibri"/>
            </a:endParaRPr>
          </a:p>
        </p:txBody>
      </p:sp>
      <p:sp>
        <p:nvSpPr>
          <p:cNvPr id="5" name="Platshållare för sidfot 4"/>
          <p:cNvSpPr>
            <a:spLocks noGrp="1"/>
          </p:cNvSpPr>
          <p:nvPr>
            <p:ph type="ftr" sz="quarter" idx="11"/>
          </p:nvPr>
        </p:nvSpPr>
        <p:spPr/>
        <p:txBody>
          <a:bodyPr/>
          <a:lstStyle/>
          <a:p>
            <a:endParaRPr lang="sv-SE">
              <a:latin typeface="Calibri"/>
            </a:endParaRPr>
          </a:p>
        </p:txBody>
      </p:sp>
      <p:sp>
        <p:nvSpPr>
          <p:cNvPr id="6" name="Platshållare för bildnummer 5"/>
          <p:cNvSpPr>
            <a:spLocks noGrp="1"/>
          </p:cNvSpPr>
          <p:nvPr>
            <p:ph type="sldNum" sz="quarter" idx="12"/>
          </p:nvPr>
        </p:nvSpPr>
        <p:spPr/>
        <p:txBody>
          <a:bodyPr/>
          <a:lstStyle/>
          <a:p>
            <a:fld id="{038C62C7-F79B-CD4A-A5DF-5683BBEC4A65}" type="slidenum">
              <a:rPr lang="sv-SE" smtClean="0">
                <a:latin typeface="Calibri"/>
              </a:rPr>
              <a:pPr/>
              <a:t>‹#›</a:t>
            </a:fld>
            <a:endParaRPr lang="sv-SE">
              <a:latin typeface="Calibri"/>
            </a:endParaRPr>
          </a:p>
        </p:txBody>
      </p:sp>
      <p:cxnSp>
        <p:nvCxnSpPr>
          <p:cNvPr id="7" name="Rak 7"/>
          <p:cNvCxnSpPr/>
          <p:nvPr userDrawn="1"/>
        </p:nvCxnSpPr>
        <p:spPr>
          <a:xfrm>
            <a:off x="-326072" y="1452399"/>
            <a:ext cx="9696394" cy="0"/>
          </a:xfrm>
          <a:prstGeom prst="line">
            <a:avLst/>
          </a:prstGeom>
          <a:ln w="6350">
            <a:solidFill>
              <a:schemeClr val="bg1"/>
            </a:solidFill>
          </a:ln>
          <a:effectLst/>
        </p:spPr>
        <p:style>
          <a:lnRef idx="2">
            <a:schemeClr val="accent1"/>
          </a:lnRef>
          <a:fillRef idx="0">
            <a:schemeClr val="accent1"/>
          </a:fillRef>
          <a:effectRef idx="1">
            <a:schemeClr val="accent1"/>
          </a:effectRef>
          <a:fontRef idx="minor">
            <a:schemeClr val="tx1"/>
          </a:fontRef>
        </p:style>
      </p:cxnSp>
    </p:spTree>
    <p:extLst>
      <p:ext uri="{BB962C8B-B14F-4D97-AF65-F5344CB8AC3E}">
        <p14:creationId xmlns:p14="http://schemas.microsoft.com/office/powerpoint/2010/main" val="747211110"/>
      </p:ext>
    </p:extLst>
  </p:cSld>
  <p:clrMapOvr>
    <a:masterClrMapping/>
  </p:clrMapOvr>
</p:sldLayout>
</file>

<file path=ppt/slideLayouts/slideLayout50.xml><?xml version="1.0" encoding="utf-8"?>
<p:sldLayout xmlns:a="http://schemas.openxmlformats.org/drawingml/2006/main" xmlns:r="http://schemas.openxmlformats.org/officeDocument/2006/relationships" xmlns:p="http://schemas.openxmlformats.org/presentationml/2006/main" type="twoObj" preserve="1">
  <p:cSld name="Två innehållsdelar">
    <p:spTree>
      <p:nvGrpSpPr>
        <p:cNvPr id="1" name=""/>
        <p:cNvGrpSpPr/>
        <p:nvPr/>
      </p:nvGrpSpPr>
      <p:grpSpPr>
        <a:xfrm>
          <a:off x="0" y="0"/>
          <a:ext cx="0" cy="0"/>
          <a:chOff x="0" y="0"/>
          <a:chExt cx="0" cy="0"/>
        </a:xfrm>
      </p:grpSpPr>
      <p:sp>
        <p:nvSpPr>
          <p:cNvPr id="2" name="Rubrik 1"/>
          <p:cNvSpPr>
            <a:spLocks noGrp="1"/>
          </p:cNvSpPr>
          <p:nvPr>
            <p:ph type="title"/>
          </p:nvPr>
        </p:nvSpPr>
        <p:spPr>
          <a:xfrm>
            <a:off x="457200" y="274638"/>
            <a:ext cx="8229600" cy="1143000"/>
          </a:xfrm>
          <a:prstGeom prst="rect">
            <a:avLst/>
          </a:prstGeom>
        </p:spPr>
        <p:txBody>
          <a:bodyPr/>
          <a:lstStyle/>
          <a:p>
            <a:r>
              <a:rPr lang="sv-SE" smtClean="0"/>
              <a:t>Klicka här för att ändra format</a:t>
            </a:r>
            <a:endParaRPr lang="sv-SE"/>
          </a:p>
        </p:txBody>
      </p:sp>
      <p:sp>
        <p:nvSpPr>
          <p:cNvPr id="3" name="Platshållare för innehåll 2"/>
          <p:cNvSpPr>
            <a:spLocks noGrp="1"/>
          </p:cNvSpPr>
          <p:nvPr>
            <p:ph sz="half" idx="1"/>
          </p:nvPr>
        </p:nvSpPr>
        <p:spPr>
          <a:xfrm>
            <a:off x="457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sv-SE" smtClean="0"/>
              <a:t>Klicka här för att ändra format på bakgrundstexten</a:t>
            </a:r>
          </a:p>
          <a:p>
            <a:pPr lvl="1"/>
            <a:r>
              <a:rPr lang="sv-SE" smtClean="0"/>
              <a:t>Nivå två</a:t>
            </a:r>
          </a:p>
          <a:p>
            <a:pPr lvl="2"/>
            <a:r>
              <a:rPr lang="sv-SE" smtClean="0"/>
              <a:t>Nivå tre</a:t>
            </a:r>
          </a:p>
          <a:p>
            <a:pPr lvl="3"/>
            <a:r>
              <a:rPr lang="sv-SE" smtClean="0"/>
              <a:t>Nivå fyra</a:t>
            </a:r>
          </a:p>
          <a:p>
            <a:pPr lvl="4"/>
            <a:r>
              <a:rPr lang="sv-SE" smtClean="0"/>
              <a:t>Nivå fem</a:t>
            </a:r>
            <a:endParaRPr lang="sv-SE"/>
          </a:p>
        </p:txBody>
      </p:sp>
      <p:sp>
        <p:nvSpPr>
          <p:cNvPr id="4" name="Platshållare för innehåll 3"/>
          <p:cNvSpPr>
            <a:spLocks noGrp="1"/>
          </p:cNvSpPr>
          <p:nvPr>
            <p:ph sz="half" idx="2"/>
          </p:nvPr>
        </p:nvSpPr>
        <p:spPr>
          <a:xfrm>
            <a:off x="4648201"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sv-SE" smtClean="0"/>
              <a:t>Klicka här för att ändra format på bakgrundstexten</a:t>
            </a:r>
          </a:p>
          <a:p>
            <a:pPr lvl="1"/>
            <a:r>
              <a:rPr lang="sv-SE" smtClean="0"/>
              <a:t>Nivå två</a:t>
            </a:r>
          </a:p>
          <a:p>
            <a:pPr lvl="2"/>
            <a:r>
              <a:rPr lang="sv-SE" smtClean="0"/>
              <a:t>Nivå tre</a:t>
            </a:r>
          </a:p>
          <a:p>
            <a:pPr lvl="3"/>
            <a:r>
              <a:rPr lang="sv-SE" smtClean="0"/>
              <a:t>Nivå fyra</a:t>
            </a:r>
          </a:p>
          <a:p>
            <a:pPr lvl="4"/>
            <a:r>
              <a:rPr lang="sv-SE" smtClean="0"/>
              <a:t>Nivå fem</a:t>
            </a:r>
            <a:endParaRPr lang="sv-SE"/>
          </a:p>
        </p:txBody>
      </p:sp>
      <p:sp>
        <p:nvSpPr>
          <p:cNvPr id="5" name="Platshållare för datum 4"/>
          <p:cNvSpPr>
            <a:spLocks noGrp="1"/>
          </p:cNvSpPr>
          <p:nvPr>
            <p:ph type="dt" sz="half" idx="10"/>
          </p:nvPr>
        </p:nvSpPr>
        <p:spPr/>
        <p:txBody>
          <a:bodyPr/>
          <a:lstStyle/>
          <a:p>
            <a:endParaRPr lang="sv-SE">
              <a:latin typeface="Calibri"/>
            </a:endParaRPr>
          </a:p>
        </p:txBody>
      </p:sp>
      <p:sp>
        <p:nvSpPr>
          <p:cNvPr id="6" name="Platshållare för sidfot 5"/>
          <p:cNvSpPr>
            <a:spLocks noGrp="1"/>
          </p:cNvSpPr>
          <p:nvPr>
            <p:ph type="ftr" sz="quarter" idx="11"/>
          </p:nvPr>
        </p:nvSpPr>
        <p:spPr/>
        <p:txBody>
          <a:bodyPr/>
          <a:lstStyle/>
          <a:p>
            <a:endParaRPr lang="sv-SE">
              <a:latin typeface="Calibri"/>
            </a:endParaRPr>
          </a:p>
        </p:txBody>
      </p:sp>
      <p:sp>
        <p:nvSpPr>
          <p:cNvPr id="7" name="Platshållare för bildnummer 6"/>
          <p:cNvSpPr>
            <a:spLocks noGrp="1"/>
          </p:cNvSpPr>
          <p:nvPr>
            <p:ph type="sldNum" sz="quarter" idx="12"/>
          </p:nvPr>
        </p:nvSpPr>
        <p:spPr/>
        <p:txBody>
          <a:bodyPr/>
          <a:lstStyle/>
          <a:p>
            <a:fld id="{038C62C7-F79B-CD4A-A5DF-5683BBEC4A65}" type="slidenum">
              <a:rPr lang="sv-SE" smtClean="0">
                <a:latin typeface="Calibri"/>
              </a:rPr>
              <a:pPr/>
              <a:t>‹#›</a:t>
            </a:fld>
            <a:endParaRPr lang="sv-SE">
              <a:latin typeface="Calibri"/>
            </a:endParaRPr>
          </a:p>
        </p:txBody>
      </p:sp>
      <p:cxnSp>
        <p:nvCxnSpPr>
          <p:cNvPr id="8" name="Rak 7"/>
          <p:cNvCxnSpPr/>
          <p:nvPr userDrawn="1"/>
        </p:nvCxnSpPr>
        <p:spPr>
          <a:xfrm>
            <a:off x="-326072" y="1452399"/>
            <a:ext cx="9696394" cy="0"/>
          </a:xfrm>
          <a:prstGeom prst="line">
            <a:avLst/>
          </a:prstGeom>
          <a:ln w="6350">
            <a:solidFill>
              <a:schemeClr val="bg1"/>
            </a:solidFill>
          </a:ln>
          <a:effectLst/>
        </p:spPr>
        <p:style>
          <a:lnRef idx="2">
            <a:schemeClr val="accent1"/>
          </a:lnRef>
          <a:fillRef idx="0">
            <a:schemeClr val="accent1"/>
          </a:fillRef>
          <a:effectRef idx="1">
            <a:schemeClr val="accent1"/>
          </a:effectRef>
          <a:fontRef idx="minor">
            <a:schemeClr val="tx1"/>
          </a:fontRef>
        </p:style>
      </p:cxnSp>
    </p:spTree>
    <p:extLst>
      <p:ext uri="{BB962C8B-B14F-4D97-AF65-F5344CB8AC3E}">
        <p14:creationId xmlns:p14="http://schemas.microsoft.com/office/powerpoint/2010/main" val="174977169"/>
      </p:ext>
    </p:extLst>
  </p:cSld>
  <p:clrMapOvr>
    <a:masterClrMapping/>
  </p:clrMapOvr>
</p:sldLayout>
</file>

<file path=ppt/slideLayouts/slideLayout51.xml><?xml version="1.0" encoding="utf-8"?>
<p:sldLayout xmlns:a="http://schemas.openxmlformats.org/drawingml/2006/main" xmlns:r="http://schemas.openxmlformats.org/officeDocument/2006/relationships" xmlns:p="http://schemas.openxmlformats.org/presentationml/2006/main" type="twoTxTwoObj" preserve="1">
  <p:cSld name="Jämförelse">
    <p:spTree>
      <p:nvGrpSpPr>
        <p:cNvPr id="1" name=""/>
        <p:cNvGrpSpPr/>
        <p:nvPr/>
      </p:nvGrpSpPr>
      <p:grpSpPr>
        <a:xfrm>
          <a:off x="0" y="0"/>
          <a:ext cx="0" cy="0"/>
          <a:chOff x="0" y="0"/>
          <a:chExt cx="0" cy="0"/>
        </a:xfrm>
      </p:grpSpPr>
      <p:sp>
        <p:nvSpPr>
          <p:cNvPr id="2" name="Rubrik 1"/>
          <p:cNvSpPr>
            <a:spLocks noGrp="1"/>
          </p:cNvSpPr>
          <p:nvPr>
            <p:ph type="title"/>
          </p:nvPr>
        </p:nvSpPr>
        <p:spPr>
          <a:xfrm>
            <a:off x="457200" y="274638"/>
            <a:ext cx="8229600" cy="1143000"/>
          </a:xfrm>
          <a:prstGeom prst="rect">
            <a:avLst/>
          </a:prstGeom>
        </p:spPr>
        <p:txBody>
          <a:bodyPr/>
          <a:lstStyle>
            <a:lvl1pPr>
              <a:defRPr/>
            </a:lvl1pPr>
          </a:lstStyle>
          <a:p>
            <a:r>
              <a:rPr lang="sv-SE" smtClean="0"/>
              <a:t>Klicka här för att ändra format</a:t>
            </a:r>
            <a:endParaRPr lang="sv-SE"/>
          </a:p>
        </p:txBody>
      </p:sp>
      <p:sp>
        <p:nvSpPr>
          <p:cNvPr id="3" name="Platshållare för text 2"/>
          <p:cNvSpPr>
            <a:spLocks noGrp="1"/>
          </p:cNvSpPr>
          <p:nvPr>
            <p:ph type="body" idx="1"/>
          </p:nvPr>
        </p:nvSpPr>
        <p:spPr>
          <a:xfrm>
            <a:off x="457200" y="1535113"/>
            <a:ext cx="4040188" cy="639762"/>
          </a:xfrm>
        </p:spPr>
        <p:txBody>
          <a:bodyPr anchor="b"/>
          <a:lstStyle>
            <a:lvl1pPr marL="0" indent="0">
              <a:buNone/>
              <a:defRPr sz="2400" b="1"/>
            </a:lvl1pPr>
            <a:lvl2pPr marL="457196" indent="0">
              <a:buNone/>
              <a:defRPr sz="2000" b="1"/>
            </a:lvl2pPr>
            <a:lvl3pPr marL="914391" indent="0">
              <a:buNone/>
              <a:defRPr sz="1800" b="1"/>
            </a:lvl3pPr>
            <a:lvl4pPr marL="1371587" indent="0">
              <a:buNone/>
              <a:defRPr sz="1600" b="1"/>
            </a:lvl4pPr>
            <a:lvl5pPr marL="1828782" indent="0">
              <a:buNone/>
              <a:defRPr sz="1600" b="1"/>
            </a:lvl5pPr>
            <a:lvl6pPr marL="2285978" indent="0">
              <a:buNone/>
              <a:defRPr sz="1600" b="1"/>
            </a:lvl6pPr>
            <a:lvl7pPr marL="2743173" indent="0">
              <a:buNone/>
              <a:defRPr sz="1600" b="1"/>
            </a:lvl7pPr>
            <a:lvl8pPr marL="3200368" indent="0">
              <a:buNone/>
              <a:defRPr sz="1600" b="1"/>
            </a:lvl8pPr>
            <a:lvl9pPr marL="3657563" indent="0">
              <a:buNone/>
              <a:defRPr sz="1600" b="1"/>
            </a:lvl9pPr>
          </a:lstStyle>
          <a:p>
            <a:pPr lvl="0"/>
            <a:r>
              <a:rPr lang="sv-SE" smtClean="0"/>
              <a:t>Klicka här för att ändra format på bakgrundstexten</a:t>
            </a:r>
          </a:p>
        </p:txBody>
      </p:sp>
      <p:sp>
        <p:nvSpPr>
          <p:cNvPr id="4" name="Platshållare för innehåll 3"/>
          <p:cNvSpPr>
            <a:spLocks noGrp="1"/>
          </p:cNvSpPr>
          <p:nvPr>
            <p:ph sz="half" idx="2"/>
          </p:nvPr>
        </p:nvSpPr>
        <p:spPr>
          <a:xfrm>
            <a:off x="457200" y="2174875"/>
            <a:ext cx="4040188"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sv-SE" smtClean="0"/>
              <a:t>Klicka här för att ändra format på bakgrundstexten</a:t>
            </a:r>
          </a:p>
          <a:p>
            <a:pPr lvl="1"/>
            <a:r>
              <a:rPr lang="sv-SE" smtClean="0"/>
              <a:t>Nivå två</a:t>
            </a:r>
          </a:p>
          <a:p>
            <a:pPr lvl="2"/>
            <a:r>
              <a:rPr lang="sv-SE" smtClean="0"/>
              <a:t>Nivå tre</a:t>
            </a:r>
          </a:p>
          <a:p>
            <a:pPr lvl="3"/>
            <a:r>
              <a:rPr lang="sv-SE" smtClean="0"/>
              <a:t>Nivå fyra</a:t>
            </a:r>
          </a:p>
          <a:p>
            <a:pPr lvl="4"/>
            <a:r>
              <a:rPr lang="sv-SE" smtClean="0"/>
              <a:t>Nivå fem</a:t>
            </a:r>
            <a:endParaRPr lang="sv-SE"/>
          </a:p>
        </p:txBody>
      </p:sp>
      <p:sp>
        <p:nvSpPr>
          <p:cNvPr id="5" name="Platshållare för text 4"/>
          <p:cNvSpPr>
            <a:spLocks noGrp="1"/>
          </p:cNvSpPr>
          <p:nvPr>
            <p:ph type="body" sz="quarter" idx="3"/>
          </p:nvPr>
        </p:nvSpPr>
        <p:spPr>
          <a:xfrm>
            <a:off x="4645026" y="1535113"/>
            <a:ext cx="4041775" cy="639762"/>
          </a:xfrm>
        </p:spPr>
        <p:txBody>
          <a:bodyPr anchor="b"/>
          <a:lstStyle>
            <a:lvl1pPr marL="0" indent="0">
              <a:buNone/>
              <a:defRPr sz="2400" b="1"/>
            </a:lvl1pPr>
            <a:lvl2pPr marL="457196" indent="0">
              <a:buNone/>
              <a:defRPr sz="2000" b="1"/>
            </a:lvl2pPr>
            <a:lvl3pPr marL="914391" indent="0">
              <a:buNone/>
              <a:defRPr sz="1800" b="1"/>
            </a:lvl3pPr>
            <a:lvl4pPr marL="1371587" indent="0">
              <a:buNone/>
              <a:defRPr sz="1600" b="1"/>
            </a:lvl4pPr>
            <a:lvl5pPr marL="1828782" indent="0">
              <a:buNone/>
              <a:defRPr sz="1600" b="1"/>
            </a:lvl5pPr>
            <a:lvl6pPr marL="2285978" indent="0">
              <a:buNone/>
              <a:defRPr sz="1600" b="1"/>
            </a:lvl6pPr>
            <a:lvl7pPr marL="2743173" indent="0">
              <a:buNone/>
              <a:defRPr sz="1600" b="1"/>
            </a:lvl7pPr>
            <a:lvl8pPr marL="3200368" indent="0">
              <a:buNone/>
              <a:defRPr sz="1600" b="1"/>
            </a:lvl8pPr>
            <a:lvl9pPr marL="3657563" indent="0">
              <a:buNone/>
              <a:defRPr sz="1600" b="1"/>
            </a:lvl9pPr>
          </a:lstStyle>
          <a:p>
            <a:pPr lvl="0"/>
            <a:r>
              <a:rPr lang="sv-SE" smtClean="0"/>
              <a:t>Klicka här för att ändra format på bakgrundstexten</a:t>
            </a:r>
          </a:p>
        </p:txBody>
      </p:sp>
      <p:sp>
        <p:nvSpPr>
          <p:cNvPr id="6" name="Platshållare för innehåll 5"/>
          <p:cNvSpPr>
            <a:spLocks noGrp="1"/>
          </p:cNvSpPr>
          <p:nvPr>
            <p:ph sz="quarter" idx="4"/>
          </p:nvPr>
        </p:nvSpPr>
        <p:spPr>
          <a:xfrm>
            <a:off x="4645026" y="2174875"/>
            <a:ext cx="4041775"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sv-SE" smtClean="0"/>
              <a:t>Klicka här för att ändra format på bakgrundstexten</a:t>
            </a:r>
          </a:p>
          <a:p>
            <a:pPr lvl="1"/>
            <a:r>
              <a:rPr lang="sv-SE" smtClean="0"/>
              <a:t>Nivå två</a:t>
            </a:r>
          </a:p>
          <a:p>
            <a:pPr lvl="2"/>
            <a:r>
              <a:rPr lang="sv-SE" smtClean="0"/>
              <a:t>Nivå tre</a:t>
            </a:r>
          </a:p>
          <a:p>
            <a:pPr lvl="3"/>
            <a:r>
              <a:rPr lang="sv-SE" smtClean="0"/>
              <a:t>Nivå fyra</a:t>
            </a:r>
          </a:p>
          <a:p>
            <a:pPr lvl="4"/>
            <a:r>
              <a:rPr lang="sv-SE" smtClean="0"/>
              <a:t>Nivå fem</a:t>
            </a:r>
            <a:endParaRPr lang="sv-SE"/>
          </a:p>
        </p:txBody>
      </p:sp>
      <p:sp>
        <p:nvSpPr>
          <p:cNvPr id="7" name="Platshållare för datum 6"/>
          <p:cNvSpPr>
            <a:spLocks noGrp="1"/>
          </p:cNvSpPr>
          <p:nvPr>
            <p:ph type="dt" sz="half" idx="10"/>
          </p:nvPr>
        </p:nvSpPr>
        <p:spPr/>
        <p:txBody>
          <a:bodyPr/>
          <a:lstStyle/>
          <a:p>
            <a:endParaRPr lang="sv-SE">
              <a:latin typeface="Calibri"/>
            </a:endParaRPr>
          </a:p>
        </p:txBody>
      </p:sp>
      <p:sp>
        <p:nvSpPr>
          <p:cNvPr id="8" name="Platshållare för sidfot 7"/>
          <p:cNvSpPr>
            <a:spLocks noGrp="1"/>
          </p:cNvSpPr>
          <p:nvPr>
            <p:ph type="ftr" sz="quarter" idx="11"/>
          </p:nvPr>
        </p:nvSpPr>
        <p:spPr/>
        <p:txBody>
          <a:bodyPr/>
          <a:lstStyle/>
          <a:p>
            <a:endParaRPr lang="sv-SE">
              <a:latin typeface="Calibri"/>
            </a:endParaRPr>
          </a:p>
        </p:txBody>
      </p:sp>
      <p:sp>
        <p:nvSpPr>
          <p:cNvPr id="9" name="Platshållare för bildnummer 8"/>
          <p:cNvSpPr>
            <a:spLocks noGrp="1"/>
          </p:cNvSpPr>
          <p:nvPr>
            <p:ph type="sldNum" sz="quarter" idx="12"/>
          </p:nvPr>
        </p:nvSpPr>
        <p:spPr/>
        <p:txBody>
          <a:bodyPr/>
          <a:lstStyle/>
          <a:p>
            <a:fld id="{038C62C7-F79B-CD4A-A5DF-5683BBEC4A65}" type="slidenum">
              <a:rPr lang="sv-SE" smtClean="0">
                <a:latin typeface="Calibri"/>
              </a:rPr>
              <a:pPr/>
              <a:t>‹#›</a:t>
            </a:fld>
            <a:endParaRPr lang="sv-SE">
              <a:latin typeface="Calibri"/>
            </a:endParaRPr>
          </a:p>
        </p:txBody>
      </p:sp>
      <p:cxnSp>
        <p:nvCxnSpPr>
          <p:cNvPr id="10" name="Rak 7"/>
          <p:cNvCxnSpPr/>
          <p:nvPr userDrawn="1"/>
        </p:nvCxnSpPr>
        <p:spPr>
          <a:xfrm>
            <a:off x="-326072" y="1452399"/>
            <a:ext cx="9696394" cy="0"/>
          </a:xfrm>
          <a:prstGeom prst="line">
            <a:avLst/>
          </a:prstGeom>
          <a:ln w="6350">
            <a:solidFill>
              <a:schemeClr val="bg1"/>
            </a:solidFill>
          </a:ln>
          <a:effectLst/>
        </p:spPr>
        <p:style>
          <a:lnRef idx="2">
            <a:schemeClr val="accent1"/>
          </a:lnRef>
          <a:fillRef idx="0">
            <a:schemeClr val="accent1"/>
          </a:fillRef>
          <a:effectRef idx="1">
            <a:schemeClr val="accent1"/>
          </a:effectRef>
          <a:fontRef idx="minor">
            <a:schemeClr val="tx1"/>
          </a:fontRef>
        </p:style>
      </p:cxnSp>
    </p:spTree>
    <p:extLst>
      <p:ext uri="{BB962C8B-B14F-4D97-AF65-F5344CB8AC3E}">
        <p14:creationId xmlns:p14="http://schemas.microsoft.com/office/powerpoint/2010/main" val="644596326"/>
      </p:ext>
    </p:extLst>
  </p:cSld>
  <p:clrMapOvr>
    <a:masterClrMapping/>
  </p:clrMapOvr>
</p:sldLayout>
</file>

<file path=ppt/slideLayouts/slideLayout52.xml><?xml version="1.0" encoding="utf-8"?>
<p:sldLayout xmlns:a="http://schemas.openxmlformats.org/drawingml/2006/main" xmlns:r="http://schemas.openxmlformats.org/officeDocument/2006/relationships" xmlns:p="http://schemas.openxmlformats.org/presentationml/2006/main" type="titleOnly" preserve="1">
  <p:cSld name="Endast rubrik">
    <p:spTree>
      <p:nvGrpSpPr>
        <p:cNvPr id="1" name=""/>
        <p:cNvGrpSpPr/>
        <p:nvPr/>
      </p:nvGrpSpPr>
      <p:grpSpPr>
        <a:xfrm>
          <a:off x="0" y="0"/>
          <a:ext cx="0" cy="0"/>
          <a:chOff x="0" y="0"/>
          <a:chExt cx="0" cy="0"/>
        </a:xfrm>
      </p:grpSpPr>
      <p:sp>
        <p:nvSpPr>
          <p:cNvPr id="2" name="Rubrik 1"/>
          <p:cNvSpPr>
            <a:spLocks noGrp="1"/>
          </p:cNvSpPr>
          <p:nvPr>
            <p:ph type="title"/>
          </p:nvPr>
        </p:nvSpPr>
        <p:spPr>
          <a:xfrm>
            <a:off x="457200" y="274638"/>
            <a:ext cx="8229600" cy="1143000"/>
          </a:xfrm>
          <a:prstGeom prst="rect">
            <a:avLst/>
          </a:prstGeom>
        </p:spPr>
        <p:txBody>
          <a:bodyPr/>
          <a:lstStyle/>
          <a:p>
            <a:r>
              <a:rPr lang="sv-SE" smtClean="0"/>
              <a:t>Klicka här för att ändra format</a:t>
            </a:r>
            <a:endParaRPr lang="sv-SE"/>
          </a:p>
        </p:txBody>
      </p:sp>
      <p:sp>
        <p:nvSpPr>
          <p:cNvPr id="3" name="Platshållare för datum 2"/>
          <p:cNvSpPr>
            <a:spLocks noGrp="1"/>
          </p:cNvSpPr>
          <p:nvPr>
            <p:ph type="dt" sz="half" idx="10"/>
          </p:nvPr>
        </p:nvSpPr>
        <p:spPr/>
        <p:txBody>
          <a:bodyPr/>
          <a:lstStyle/>
          <a:p>
            <a:endParaRPr lang="sv-SE">
              <a:latin typeface="Calibri"/>
            </a:endParaRPr>
          </a:p>
        </p:txBody>
      </p:sp>
      <p:sp>
        <p:nvSpPr>
          <p:cNvPr id="4" name="Platshållare för sidfot 3"/>
          <p:cNvSpPr>
            <a:spLocks noGrp="1"/>
          </p:cNvSpPr>
          <p:nvPr>
            <p:ph type="ftr" sz="quarter" idx="11"/>
          </p:nvPr>
        </p:nvSpPr>
        <p:spPr/>
        <p:txBody>
          <a:bodyPr/>
          <a:lstStyle/>
          <a:p>
            <a:endParaRPr lang="sv-SE">
              <a:latin typeface="Calibri"/>
            </a:endParaRPr>
          </a:p>
        </p:txBody>
      </p:sp>
      <p:sp>
        <p:nvSpPr>
          <p:cNvPr id="5" name="Platshållare för bildnummer 4"/>
          <p:cNvSpPr>
            <a:spLocks noGrp="1"/>
          </p:cNvSpPr>
          <p:nvPr>
            <p:ph type="sldNum" sz="quarter" idx="12"/>
          </p:nvPr>
        </p:nvSpPr>
        <p:spPr/>
        <p:txBody>
          <a:bodyPr/>
          <a:lstStyle/>
          <a:p>
            <a:fld id="{038C62C7-F79B-CD4A-A5DF-5683BBEC4A65}" type="slidenum">
              <a:rPr lang="sv-SE" smtClean="0">
                <a:latin typeface="Calibri"/>
              </a:rPr>
              <a:pPr/>
              <a:t>‹#›</a:t>
            </a:fld>
            <a:endParaRPr lang="sv-SE">
              <a:latin typeface="Calibri"/>
            </a:endParaRPr>
          </a:p>
        </p:txBody>
      </p:sp>
      <p:cxnSp>
        <p:nvCxnSpPr>
          <p:cNvPr id="6" name="Rak 7"/>
          <p:cNvCxnSpPr/>
          <p:nvPr userDrawn="1"/>
        </p:nvCxnSpPr>
        <p:spPr>
          <a:xfrm>
            <a:off x="-326072" y="1452399"/>
            <a:ext cx="9696394" cy="0"/>
          </a:xfrm>
          <a:prstGeom prst="line">
            <a:avLst/>
          </a:prstGeom>
          <a:ln w="6350">
            <a:solidFill>
              <a:schemeClr val="bg1"/>
            </a:solidFill>
          </a:ln>
          <a:effectLst/>
        </p:spPr>
        <p:style>
          <a:lnRef idx="2">
            <a:schemeClr val="accent1"/>
          </a:lnRef>
          <a:fillRef idx="0">
            <a:schemeClr val="accent1"/>
          </a:fillRef>
          <a:effectRef idx="1">
            <a:schemeClr val="accent1"/>
          </a:effectRef>
          <a:fontRef idx="minor">
            <a:schemeClr val="tx1"/>
          </a:fontRef>
        </p:style>
      </p:cxnSp>
    </p:spTree>
    <p:extLst>
      <p:ext uri="{BB962C8B-B14F-4D97-AF65-F5344CB8AC3E}">
        <p14:creationId xmlns:p14="http://schemas.microsoft.com/office/powerpoint/2010/main" val="2311731024"/>
      </p:ext>
    </p:extLst>
  </p:cSld>
  <p:clrMapOvr>
    <a:masterClrMapping/>
  </p:clrMapOvr>
</p:sldLayout>
</file>

<file path=ppt/slideLayouts/slideLayout53.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Platshållare för datum 1"/>
          <p:cNvSpPr>
            <a:spLocks noGrp="1"/>
          </p:cNvSpPr>
          <p:nvPr>
            <p:ph type="dt" sz="half" idx="10"/>
          </p:nvPr>
        </p:nvSpPr>
        <p:spPr/>
        <p:txBody>
          <a:bodyPr/>
          <a:lstStyle/>
          <a:p>
            <a:endParaRPr lang="sv-SE">
              <a:latin typeface="Calibri"/>
            </a:endParaRPr>
          </a:p>
        </p:txBody>
      </p:sp>
      <p:sp>
        <p:nvSpPr>
          <p:cNvPr id="3" name="Platshållare för sidfot 2"/>
          <p:cNvSpPr>
            <a:spLocks noGrp="1"/>
          </p:cNvSpPr>
          <p:nvPr>
            <p:ph type="ftr" sz="quarter" idx="11"/>
          </p:nvPr>
        </p:nvSpPr>
        <p:spPr/>
        <p:txBody>
          <a:bodyPr/>
          <a:lstStyle/>
          <a:p>
            <a:endParaRPr lang="sv-SE">
              <a:latin typeface="Calibri"/>
            </a:endParaRPr>
          </a:p>
        </p:txBody>
      </p:sp>
      <p:sp>
        <p:nvSpPr>
          <p:cNvPr id="4" name="Platshållare för bildnummer 3"/>
          <p:cNvSpPr>
            <a:spLocks noGrp="1"/>
          </p:cNvSpPr>
          <p:nvPr>
            <p:ph type="sldNum" sz="quarter" idx="12"/>
          </p:nvPr>
        </p:nvSpPr>
        <p:spPr/>
        <p:txBody>
          <a:bodyPr/>
          <a:lstStyle/>
          <a:p>
            <a:fld id="{038C62C7-F79B-CD4A-A5DF-5683BBEC4A65}" type="slidenum">
              <a:rPr lang="sv-SE" smtClean="0">
                <a:latin typeface="Calibri"/>
              </a:rPr>
              <a:pPr/>
              <a:t>‹#›</a:t>
            </a:fld>
            <a:endParaRPr lang="sv-SE">
              <a:latin typeface="Calibri"/>
            </a:endParaRPr>
          </a:p>
        </p:txBody>
      </p:sp>
    </p:spTree>
    <p:extLst>
      <p:ext uri="{BB962C8B-B14F-4D97-AF65-F5344CB8AC3E}">
        <p14:creationId xmlns:p14="http://schemas.microsoft.com/office/powerpoint/2010/main" val="1932584761"/>
      </p:ext>
    </p:extLst>
  </p:cSld>
  <p:clrMapOvr>
    <a:masterClrMapping/>
  </p:clrMapOvr>
</p:sldLayout>
</file>

<file path=ppt/slideLayouts/slideLayout54.xml><?xml version="1.0" encoding="utf-8"?>
<p:sldLayout xmlns:a="http://schemas.openxmlformats.org/drawingml/2006/main" xmlns:r="http://schemas.openxmlformats.org/officeDocument/2006/relationships" xmlns:p="http://schemas.openxmlformats.org/presentationml/2006/main" type="objTx" preserve="1">
  <p:cSld name="Innehåll med bildtext">
    <p:spTree>
      <p:nvGrpSpPr>
        <p:cNvPr id="1" name=""/>
        <p:cNvGrpSpPr/>
        <p:nvPr/>
      </p:nvGrpSpPr>
      <p:grpSpPr>
        <a:xfrm>
          <a:off x="0" y="0"/>
          <a:ext cx="0" cy="0"/>
          <a:chOff x="0" y="0"/>
          <a:chExt cx="0" cy="0"/>
        </a:xfrm>
      </p:grpSpPr>
      <p:sp>
        <p:nvSpPr>
          <p:cNvPr id="2" name="Rubrik 1"/>
          <p:cNvSpPr>
            <a:spLocks noGrp="1"/>
          </p:cNvSpPr>
          <p:nvPr>
            <p:ph type="title"/>
          </p:nvPr>
        </p:nvSpPr>
        <p:spPr>
          <a:xfrm>
            <a:off x="457201" y="273051"/>
            <a:ext cx="3008313" cy="1162050"/>
          </a:xfrm>
          <a:prstGeom prst="rect">
            <a:avLst/>
          </a:prstGeom>
        </p:spPr>
        <p:txBody>
          <a:bodyPr anchor="b"/>
          <a:lstStyle>
            <a:lvl1pPr algn="l">
              <a:defRPr sz="2000" b="1"/>
            </a:lvl1pPr>
          </a:lstStyle>
          <a:p>
            <a:r>
              <a:rPr lang="sv-SE" smtClean="0"/>
              <a:t>Klicka här för att ändra format</a:t>
            </a:r>
            <a:endParaRPr lang="sv-SE"/>
          </a:p>
        </p:txBody>
      </p:sp>
      <p:sp>
        <p:nvSpPr>
          <p:cNvPr id="3" name="Platshållare för innehåll 2"/>
          <p:cNvSpPr>
            <a:spLocks noGrp="1"/>
          </p:cNvSpPr>
          <p:nvPr>
            <p:ph idx="1"/>
          </p:nvPr>
        </p:nvSpPr>
        <p:spPr>
          <a:xfrm>
            <a:off x="3575050" y="273051"/>
            <a:ext cx="5111750"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sv-SE" smtClean="0"/>
              <a:t>Klicka här för att ändra format på bakgrundstexten</a:t>
            </a:r>
          </a:p>
          <a:p>
            <a:pPr lvl="1"/>
            <a:r>
              <a:rPr lang="sv-SE" smtClean="0"/>
              <a:t>Nivå två</a:t>
            </a:r>
          </a:p>
          <a:p>
            <a:pPr lvl="2"/>
            <a:r>
              <a:rPr lang="sv-SE" smtClean="0"/>
              <a:t>Nivå tre</a:t>
            </a:r>
          </a:p>
          <a:p>
            <a:pPr lvl="3"/>
            <a:r>
              <a:rPr lang="sv-SE" smtClean="0"/>
              <a:t>Nivå fyra</a:t>
            </a:r>
          </a:p>
          <a:p>
            <a:pPr lvl="4"/>
            <a:r>
              <a:rPr lang="sv-SE" smtClean="0"/>
              <a:t>Nivå fem</a:t>
            </a:r>
            <a:endParaRPr lang="sv-SE"/>
          </a:p>
        </p:txBody>
      </p:sp>
      <p:sp>
        <p:nvSpPr>
          <p:cNvPr id="4" name="Platshållare för text 3"/>
          <p:cNvSpPr>
            <a:spLocks noGrp="1"/>
          </p:cNvSpPr>
          <p:nvPr>
            <p:ph type="body" sz="half" idx="2"/>
          </p:nvPr>
        </p:nvSpPr>
        <p:spPr>
          <a:xfrm>
            <a:off x="457201" y="1435100"/>
            <a:ext cx="3008313" cy="4691063"/>
          </a:xfrm>
        </p:spPr>
        <p:txBody>
          <a:bodyPr/>
          <a:lstStyle>
            <a:lvl1pPr marL="0" indent="0">
              <a:buNone/>
              <a:defRPr sz="1400"/>
            </a:lvl1pPr>
            <a:lvl2pPr marL="457196" indent="0">
              <a:buNone/>
              <a:defRPr sz="1200"/>
            </a:lvl2pPr>
            <a:lvl3pPr marL="914391" indent="0">
              <a:buNone/>
              <a:defRPr sz="1000"/>
            </a:lvl3pPr>
            <a:lvl4pPr marL="1371587" indent="0">
              <a:buNone/>
              <a:defRPr sz="900"/>
            </a:lvl4pPr>
            <a:lvl5pPr marL="1828782" indent="0">
              <a:buNone/>
              <a:defRPr sz="900"/>
            </a:lvl5pPr>
            <a:lvl6pPr marL="2285978" indent="0">
              <a:buNone/>
              <a:defRPr sz="900"/>
            </a:lvl6pPr>
            <a:lvl7pPr marL="2743173" indent="0">
              <a:buNone/>
              <a:defRPr sz="900"/>
            </a:lvl7pPr>
            <a:lvl8pPr marL="3200368" indent="0">
              <a:buNone/>
              <a:defRPr sz="900"/>
            </a:lvl8pPr>
            <a:lvl9pPr marL="3657563" indent="0">
              <a:buNone/>
              <a:defRPr sz="900"/>
            </a:lvl9pPr>
          </a:lstStyle>
          <a:p>
            <a:pPr lvl="0"/>
            <a:r>
              <a:rPr lang="sv-SE" smtClean="0"/>
              <a:t>Klicka här för att ändra format på bakgrundstexten</a:t>
            </a:r>
          </a:p>
        </p:txBody>
      </p:sp>
      <p:sp>
        <p:nvSpPr>
          <p:cNvPr id="5" name="Platshållare för datum 4"/>
          <p:cNvSpPr>
            <a:spLocks noGrp="1"/>
          </p:cNvSpPr>
          <p:nvPr>
            <p:ph type="dt" sz="half" idx="10"/>
          </p:nvPr>
        </p:nvSpPr>
        <p:spPr/>
        <p:txBody>
          <a:bodyPr/>
          <a:lstStyle/>
          <a:p>
            <a:endParaRPr lang="sv-SE">
              <a:latin typeface="Calibri"/>
            </a:endParaRPr>
          </a:p>
        </p:txBody>
      </p:sp>
      <p:sp>
        <p:nvSpPr>
          <p:cNvPr id="6" name="Platshållare för sidfot 5"/>
          <p:cNvSpPr>
            <a:spLocks noGrp="1"/>
          </p:cNvSpPr>
          <p:nvPr>
            <p:ph type="ftr" sz="quarter" idx="11"/>
          </p:nvPr>
        </p:nvSpPr>
        <p:spPr/>
        <p:txBody>
          <a:bodyPr/>
          <a:lstStyle/>
          <a:p>
            <a:endParaRPr lang="sv-SE">
              <a:latin typeface="Calibri"/>
            </a:endParaRPr>
          </a:p>
        </p:txBody>
      </p:sp>
      <p:sp>
        <p:nvSpPr>
          <p:cNvPr id="7" name="Platshållare för bildnummer 6"/>
          <p:cNvSpPr>
            <a:spLocks noGrp="1"/>
          </p:cNvSpPr>
          <p:nvPr>
            <p:ph type="sldNum" sz="quarter" idx="12"/>
          </p:nvPr>
        </p:nvSpPr>
        <p:spPr/>
        <p:txBody>
          <a:bodyPr/>
          <a:lstStyle/>
          <a:p>
            <a:fld id="{038C62C7-F79B-CD4A-A5DF-5683BBEC4A65}" type="slidenum">
              <a:rPr lang="sv-SE" smtClean="0">
                <a:latin typeface="Calibri"/>
              </a:rPr>
              <a:pPr/>
              <a:t>‹#›</a:t>
            </a:fld>
            <a:endParaRPr lang="sv-SE">
              <a:latin typeface="Calibri"/>
            </a:endParaRPr>
          </a:p>
        </p:txBody>
      </p:sp>
    </p:spTree>
    <p:extLst>
      <p:ext uri="{BB962C8B-B14F-4D97-AF65-F5344CB8AC3E}">
        <p14:creationId xmlns:p14="http://schemas.microsoft.com/office/powerpoint/2010/main" val="1704101339"/>
      </p:ext>
    </p:extLst>
  </p:cSld>
  <p:clrMapOvr>
    <a:masterClrMapping/>
  </p:clrMapOvr>
</p:sldLayout>
</file>

<file path=ppt/slideLayouts/slideLayout55.xml><?xml version="1.0" encoding="utf-8"?>
<p:sldLayout xmlns:a="http://schemas.openxmlformats.org/drawingml/2006/main" xmlns:r="http://schemas.openxmlformats.org/officeDocument/2006/relationships" xmlns:p="http://schemas.openxmlformats.org/presentationml/2006/main" type="picTx" preserve="1">
  <p:cSld name="Bild med bildtext">
    <p:spTree>
      <p:nvGrpSpPr>
        <p:cNvPr id="1" name=""/>
        <p:cNvGrpSpPr/>
        <p:nvPr/>
      </p:nvGrpSpPr>
      <p:grpSpPr>
        <a:xfrm>
          <a:off x="0" y="0"/>
          <a:ext cx="0" cy="0"/>
          <a:chOff x="0" y="0"/>
          <a:chExt cx="0" cy="0"/>
        </a:xfrm>
      </p:grpSpPr>
      <p:sp>
        <p:nvSpPr>
          <p:cNvPr id="2" name="Rubrik 1"/>
          <p:cNvSpPr>
            <a:spLocks noGrp="1"/>
          </p:cNvSpPr>
          <p:nvPr>
            <p:ph type="title"/>
          </p:nvPr>
        </p:nvSpPr>
        <p:spPr>
          <a:xfrm>
            <a:off x="1792288" y="4800601"/>
            <a:ext cx="5486400" cy="566738"/>
          </a:xfrm>
          <a:prstGeom prst="rect">
            <a:avLst/>
          </a:prstGeom>
        </p:spPr>
        <p:txBody>
          <a:bodyPr anchor="b"/>
          <a:lstStyle>
            <a:lvl1pPr algn="l">
              <a:defRPr sz="2000" b="1"/>
            </a:lvl1pPr>
          </a:lstStyle>
          <a:p>
            <a:r>
              <a:rPr lang="sv-SE" smtClean="0"/>
              <a:t>Klicka här för att ändra format</a:t>
            </a:r>
            <a:endParaRPr lang="sv-SE"/>
          </a:p>
        </p:txBody>
      </p:sp>
      <p:sp>
        <p:nvSpPr>
          <p:cNvPr id="3" name="Platshållare för bild 2"/>
          <p:cNvSpPr>
            <a:spLocks noGrp="1"/>
          </p:cNvSpPr>
          <p:nvPr>
            <p:ph type="pic" idx="1"/>
          </p:nvPr>
        </p:nvSpPr>
        <p:spPr>
          <a:xfrm>
            <a:off x="1792288" y="612775"/>
            <a:ext cx="5486400" cy="4114800"/>
          </a:xfrm>
        </p:spPr>
        <p:txBody>
          <a:bodyPr/>
          <a:lstStyle>
            <a:lvl1pPr marL="0" indent="0">
              <a:buNone/>
              <a:defRPr sz="3200"/>
            </a:lvl1pPr>
            <a:lvl2pPr marL="457196" indent="0">
              <a:buNone/>
              <a:defRPr sz="2800"/>
            </a:lvl2pPr>
            <a:lvl3pPr marL="914391" indent="0">
              <a:buNone/>
              <a:defRPr sz="2400"/>
            </a:lvl3pPr>
            <a:lvl4pPr marL="1371587" indent="0">
              <a:buNone/>
              <a:defRPr sz="2000"/>
            </a:lvl4pPr>
            <a:lvl5pPr marL="1828782" indent="0">
              <a:buNone/>
              <a:defRPr sz="2000"/>
            </a:lvl5pPr>
            <a:lvl6pPr marL="2285978" indent="0">
              <a:buNone/>
              <a:defRPr sz="2000"/>
            </a:lvl6pPr>
            <a:lvl7pPr marL="2743173" indent="0">
              <a:buNone/>
              <a:defRPr sz="2000"/>
            </a:lvl7pPr>
            <a:lvl8pPr marL="3200368" indent="0">
              <a:buNone/>
              <a:defRPr sz="2000"/>
            </a:lvl8pPr>
            <a:lvl9pPr marL="3657563" indent="0">
              <a:buNone/>
              <a:defRPr sz="2000"/>
            </a:lvl9pPr>
          </a:lstStyle>
          <a:p>
            <a:endParaRPr lang="sv-SE"/>
          </a:p>
        </p:txBody>
      </p:sp>
      <p:sp>
        <p:nvSpPr>
          <p:cNvPr id="4" name="Platshållare för text 3"/>
          <p:cNvSpPr>
            <a:spLocks noGrp="1"/>
          </p:cNvSpPr>
          <p:nvPr>
            <p:ph type="body" sz="half" idx="2"/>
          </p:nvPr>
        </p:nvSpPr>
        <p:spPr>
          <a:xfrm>
            <a:off x="1792288" y="5367339"/>
            <a:ext cx="5486400" cy="804862"/>
          </a:xfrm>
        </p:spPr>
        <p:txBody>
          <a:bodyPr/>
          <a:lstStyle>
            <a:lvl1pPr marL="0" indent="0">
              <a:buNone/>
              <a:defRPr sz="1400"/>
            </a:lvl1pPr>
            <a:lvl2pPr marL="457196" indent="0">
              <a:buNone/>
              <a:defRPr sz="1200"/>
            </a:lvl2pPr>
            <a:lvl3pPr marL="914391" indent="0">
              <a:buNone/>
              <a:defRPr sz="1000"/>
            </a:lvl3pPr>
            <a:lvl4pPr marL="1371587" indent="0">
              <a:buNone/>
              <a:defRPr sz="900"/>
            </a:lvl4pPr>
            <a:lvl5pPr marL="1828782" indent="0">
              <a:buNone/>
              <a:defRPr sz="900"/>
            </a:lvl5pPr>
            <a:lvl6pPr marL="2285978" indent="0">
              <a:buNone/>
              <a:defRPr sz="900"/>
            </a:lvl6pPr>
            <a:lvl7pPr marL="2743173" indent="0">
              <a:buNone/>
              <a:defRPr sz="900"/>
            </a:lvl7pPr>
            <a:lvl8pPr marL="3200368" indent="0">
              <a:buNone/>
              <a:defRPr sz="900"/>
            </a:lvl8pPr>
            <a:lvl9pPr marL="3657563" indent="0">
              <a:buNone/>
              <a:defRPr sz="900"/>
            </a:lvl9pPr>
          </a:lstStyle>
          <a:p>
            <a:pPr lvl="0"/>
            <a:r>
              <a:rPr lang="sv-SE" smtClean="0"/>
              <a:t>Klicka här för att ändra format på bakgrundstexten</a:t>
            </a:r>
          </a:p>
        </p:txBody>
      </p:sp>
      <p:sp>
        <p:nvSpPr>
          <p:cNvPr id="5" name="Platshållare för datum 4"/>
          <p:cNvSpPr>
            <a:spLocks noGrp="1"/>
          </p:cNvSpPr>
          <p:nvPr>
            <p:ph type="dt" sz="half" idx="10"/>
          </p:nvPr>
        </p:nvSpPr>
        <p:spPr/>
        <p:txBody>
          <a:bodyPr/>
          <a:lstStyle/>
          <a:p>
            <a:endParaRPr lang="sv-SE">
              <a:latin typeface="Calibri"/>
            </a:endParaRPr>
          </a:p>
        </p:txBody>
      </p:sp>
      <p:sp>
        <p:nvSpPr>
          <p:cNvPr id="6" name="Platshållare för sidfot 5"/>
          <p:cNvSpPr>
            <a:spLocks noGrp="1"/>
          </p:cNvSpPr>
          <p:nvPr>
            <p:ph type="ftr" sz="quarter" idx="11"/>
          </p:nvPr>
        </p:nvSpPr>
        <p:spPr/>
        <p:txBody>
          <a:bodyPr/>
          <a:lstStyle/>
          <a:p>
            <a:endParaRPr lang="sv-SE">
              <a:latin typeface="Calibri"/>
            </a:endParaRPr>
          </a:p>
        </p:txBody>
      </p:sp>
      <p:sp>
        <p:nvSpPr>
          <p:cNvPr id="7" name="Platshållare för bildnummer 6"/>
          <p:cNvSpPr>
            <a:spLocks noGrp="1"/>
          </p:cNvSpPr>
          <p:nvPr>
            <p:ph type="sldNum" sz="quarter" idx="12"/>
          </p:nvPr>
        </p:nvSpPr>
        <p:spPr/>
        <p:txBody>
          <a:bodyPr/>
          <a:lstStyle/>
          <a:p>
            <a:fld id="{038C62C7-F79B-CD4A-A5DF-5683BBEC4A65}" type="slidenum">
              <a:rPr lang="sv-SE" smtClean="0">
                <a:latin typeface="Calibri"/>
              </a:rPr>
              <a:pPr/>
              <a:t>‹#›</a:t>
            </a:fld>
            <a:endParaRPr lang="sv-SE">
              <a:latin typeface="Calibri"/>
            </a:endParaRPr>
          </a:p>
        </p:txBody>
      </p:sp>
      <p:cxnSp>
        <p:nvCxnSpPr>
          <p:cNvPr id="8" name="Rak 7"/>
          <p:cNvCxnSpPr/>
          <p:nvPr userDrawn="1"/>
        </p:nvCxnSpPr>
        <p:spPr>
          <a:xfrm>
            <a:off x="-326072" y="1452399"/>
            <a:ext cx="9696394" cy="0"/>
          </a:xfrm>
          <a:prstGeom prst="line">
            <a:avLst/>
          </a:prstGeom>
          <a:ln w="6350">
            <a:solidFill>
              <a:schemeClr val="bg1"/>
            </a:solidFill>
          </a:ln>
          <a:effectLst/>
        </p:spPr>
        <p:style>
          <a:lnRef idx="2">
            <a:schemeClr val="accent1"/>
          </a:lnRef>
          <a:fillRef idx="0">
            <a:schemeClr val="accent1"/>
          </a:fillRef>
          <a:effectRef idx="1">
            <a:schemeClr val="accent1"/>
          </a:effectRef>
          <a:fontRef idx="minor">
            <a:schemeClr val="tx1"/>
          </a:fontRef>
        </p:style>
      </p:cxnSp>
    </p:spTree>
    <p:extLst>
      <p:ext uri="{BB962C8B-B14F-4D97-AF65-F5344CB8AC3E}">
        <p14:creationId xmlns:p14="http://schemas.microsoft.com/office/powerpoint/2010/main" val="417165286"/>
      </p:ext>
    </p:extLst>
  </p:cSld>
  <p:clrMapOvr>
    <a:masterClrMapping/>
  </p:clrMapOvr>
</p:sldLayout>
</file>

<file path=ppt/slideLayouts/slideLayout56.xml><?xml version="1.0" encoding="utf-8"?>
<p:sldLayout xmlns:a="http://schemas.openxmlformats.org/drawingml/2006/main" xmlns:r="http://schemas.openxmlformats.org/officeDocument/2006/relationships" xmlns:p="http://schemas.openxmlformats.org/presentationml/2006/main" type="vertTx" preserve="1">
  <p:cSld name="Rubrik och lodrät text">
    <p:spTree>
      <p:nvGrpSpPr>
        <p:cNvPr id="1" name=""/>
        <p:cNvGrpSpPr/>
        <p:nvPr/>
      </p:nvGrpSpPr>
      <p:grpSpPr>
        <a:xfrm>
          <a:off x="0" y="0"/>
          <a:ext cx="0" cy="0"/>
          <a:chOff x="0" y="0"/>
          <a:chExt cx="0" cy="0"/>
        </a:xfrm>
      </p:grpSpPr>
      <p:sp>
        <p:nvSpPr>
          <p:cNvPr id="2" name="Rubrik 1"/>
          <p:cNvSpPr>
            <a:spLocks noGrp="1"/>
          </p:cNvSpPr>
          <p:nvPr>
            <p:ph type="title"/>
          </p:nvPr>
        </p:nvSpPr>
        <p:spPr>
          <a:xfrm>
            <a:off x="457200" y="274638"/>
            <a:ext cx="8229600" cy="1143000"/>
          </a:xfrm>
          <a:prstGeom prst="rect">
            <a:avLst/>
          </a:prstGeom>
        </p:spPr>
        <p:txBody>
          <a:bodyPr/>
          <a:lstStyle/>
          <a:p>
            <a:r>
              <a:rPr lang="sv-SE" smtClean="0"/>
              <a:t>Klicka här för att ändra format</a:t>
            </a:r>
            <a:endParaRPr lang="sv-SE"/>
          </a:p>
        </p:txBody>
      </p:sp>
      <p:sp>
        <p:nvSpPr>
          <p:cNvPr id="3" name="Platshållare för lodrät text 2"/>
          <p:cNvSpPr>
            <a:spLocks noGrp="1"/>
          </p:cNvSpPr>
          <p:nvPr>
            <p:ph type="body" orient="vert" idx="1"/>
          </p:nvPr>
        </p:nvSpPr>
        <p:spPr/>
        <p:txBody>
          <a:bodyPr vert="eaVert"/>
          <a:lstStyle/>
          <a:p>
            <a:pPr lvl="0"/>
            <a:r>
              <a:rPr lang="sv-SE" smtClean="0"/>
              <a:t>Klicka här för att ändra format på bakgrundstexten</a:t>
            </a:r>
          </a:p>
          <a:p>
            <a:pPr lvl="1"/>
            <a:r>
              <a:rPr lang="sv-SE" smtClean="0"/>
              <a:t>Nivå två</a:t>
            </a:r>
          </a:p>
          <a:p>
            <a:pPr lvl="2"/>
            <a:r>
              <a:rPr lang="sv-SE" smtClean="0"/>
              <a:t>Nivå tre</a:t>
            </a:r>
          </a:p>
          <a:p>
            <a:pPr lvl="3"/>
            <a:r>
              <a:rPr lang="sv-SE" smtClean="0"/>
              <a:t>Nivå fyra</a:t>
            </a:r>
          </a:p>
          <a:p>
            <a:pPr lvl="4"/>
            <a:r>
              <a:rPr lang="sv-SE" smtClean="0"/>
              <a:t>Nivå fem</a:t>
            </a:r>
            <a:endParaRPr lang="sv-SE"/>
          </a:p>
        </p:txBody>
      </p:sp>
      <p:sp>
        <p:nvSpPr>
          <p:cNvPr id="4" name="Platshållare för datum 3"/>
          <p:cNvSpPr>
            <a:spLocks noGrp="1"/>
          </p:cNvSpPr>
          <p:nvPr>
            <p:ph type="dt" sz="half" idx="10"/>
          </p:nvPr>
        </p:nvSpPr>
        <p:spPr/>
        <p:txBody>
          <a:bodyPr/>
          <a:lstStyle/>
          <a:p>
            <a:endParaRPr lang="sv-SE">
              <a:latin typeface="Calibri"/>
            </a:endParaRPr>
          </a:p>
        </p:txBody>
      </p:sp>
      <p:sp>
        <p:nvSpPr>
          <p:cNvPr id="5" name="Platshållare för sidfot 4"/>
          <p:cNvSpPr>
            <a:spLocks noGrp="1"/>
          </p:cNvSpPr>
          <p:nvPr>
            <p:ph type="ftr" sz="quarter" idx="11"/>
          </p:nvPr>
        </p:nvSpPr>
        <p:spPr/>
        <p:txBody>
          <a:bodyPr/>
          <a:lstStyle/>
          <a:p>
            <a:endParaRPr lang="sv-SE">
              <a:latin typeface="Calibri"/>
            </a:endParaRPr>
          </a:p>
        </p:txBody>
      </p:sp>
      <p:sp>
        <p:nvSpPr>
          <p:cNvPr id="6" name="Platshållare för bildnummer 5"/>
          <p:cNvSpPr>
            <a:spLocks noGrp="1"/>
          </p:cNvSpPr>
          <p:nvPr>
            <p:ph type="sldNum" sz="quarter" idx="12"/>
          </p:nvPr>
        </p:nvSpPr>
        <p:spPr/>
        <p:txBody>
          <a:bodyPr/>
          <a:lstStyle/>
          <a:p>
            <a:fld id="{038C62C7-F79B-CD4A-A5DF-5683BBEC4A65}" type="slidenum">
              <a:rPr lang="sv-SE" smtClean="0">
                <a:latin typeface="Calibri"/>
              </a:rPr>
              <a:pPr/>
              <a:t>‹#›</a:t>
            </a:fld>
            <a:endParaRPr lang="sv-SE">
              <a:latin typeface="Calibri"/>
            </a:endParaRPr>
          </a:p>
        </p:txBody>
      </p:sp>
    </p:spTree>
    <p:extLst>
      <p:ext uri="{BB962C8B-B14F-4D97-AF65-F5344CB8AC3E}">
        <p14:creationId xmlns:p14="http://schemas.microsoft.com/office/powerpoint/2010/main" val="1033458905"/>
      </p:ext>
    </p:extLst>
  </p:cSld>
  <p:clrMapOvr>
    <a:masterClrMapping/>
  </p:clrMapOvr>
</p:sldLayout>
</file>

<file path=ppt/slideLayouts/slideLayout57.xml><?xml version="1.0" encoding="utf-8"?>
<p:sldLayout xmlns:a="http://schemas.openxmlformats.org/drawingml/2006/main" xmlns:r="http://schemas.openxmlformats.org/officeDocument/2006/relationships" xmlns:p="http://schemas.openxmlformats.org/presentationml/2006/main" type="vertTitleAndTx" preserve="1">
  <p:cSld name="Lodrät rubrik och text">
    <p:spTree>
      <p:nvGrpSpPr>
        <p:cNvPr id="1" name=""/>
        <p:cNvGrpSpPr/>
        <p:nvPr/>
      </p:nvGrpSpPr>
      <p:grpSpPr>
        <a:xfrm>
          <a:off x="0" y="0"/>
          <a:ext cx="0" cy="0"/>
          <a:chOff x="0" y="0"/>
          <a:chExt cx="0" cy="0"/>
        </a:xfrm>
      </p:grpSpPr>
      <p:sp>
        <p:nvSpPr>
          <p:cNvPr id="2" name="Lodrät rubrik 1"/>
          <p:cNvSpPr>
            <a:spLocks noGrp="1"/>
          </p:cNvSpPr>
          <p:nvPr>
            <p:ph type="title" orient="vert"/>
          </p:nvPr>
        </p:nvSpPr>
        <p:spPr>
          <a:xfrm>
            <a:off x="6629400" y="274638"/>
            <a:ext cx="2057400" cy="5851525"/>
          </a:xfrm>
          <a:prstGeom prst="rect">
            <a:avLst/>
          </a:prstGeom>
        </p:spPr>
        <p:txBody>
          <a:bodyPr vert="eaVert"/>
          <a:lstStyle/>
          <a:p>
            <a:r>
              <a:rPr lang="sv-SE" smtClean="0"/>
              <a:t>Klicka här för att ändra format</a:t>
            </a:r>
            <a:endParaRPr lang="sv-SE"/>
          </a:p>
        </p:txBody>
      </p:sp>
      <p:sp>
        <p:nvSpPr>
          <p:cNvPr id="3" name="Platshållare för lodrät text 2"/>
          <p:cNvSpPr>
            <a:spLocks noGrp="1"/>
          </p:cNvSpPr>
          <p:nvPr>
            <p:ph type="body" orient="vert" idx="1"/>
          </p:nvPr>
        </p:nvSpPr>
        <p:spPr>
          <a:xfrm>
            <a:off x="457201" y="274638"/>
            <a:ext cx="6019800" cy="5851525"/>
          </a:xfrm>
        </p:spPr>
        <p:txBody>
          <a:bodyPr vert="eaVert"/>
          <a:lstStyle/>
          <a:p>
            <a:pPr lvl="0"/>
            <a:r>
              <a:rPr lang="sv-SE" smtClean="0"/>
              <a:t>Klicka här för att ändra format på bakgrundstexten</a:t>
            </a:r>
          </a:p>
          <a:p>
            <a:pPr lvl="1"/>
            <a:r>
              <a:rPr lang="sv-SE" smtClean="0"/>
              <a:t>Nivå två</a:t>
            </a:r>
          </a:p>
          <a:p>
            <a:pPr lvl="2"/>
            <a:r>
              <a:rPr lang="sv-SE" smtClean="0"/>
              <a:t>Nivå tre</a:t>
            </a:r>
          </a:p>
          <a:p>
            <a:pPr lvl="3"/>
            <a:r>
              <a:rPr lang="sv-SE" smtClean="0"/>
              <a:t>Nivå fyra</a:t>
            </a:r>
          </a:p>
          <a:p>
            <a:pPr lvl="4"/>
            <a:r>
              <a:rPr lang="sv-SE" smtClean="0"/>
              <a:t>Nivå fem</a:t>
            </a:r>
            <a:endParaRPr lang="sv-SE"/>
          </a:p>
        </p:txBody>
      </p:sp>
      <p:sp>
        <p:nvSpPr>
          <p:cNvPr id="4" name="Platshållare för datum 3"/>
          <p:cNvSpPr>
            <a:spLocks noGrp="1"/>
          </p:cNvSpPr>
          <p:nvPr>
            <p:ph type="dt" sz="half" idx="10"/>
          </p:nvPr>
        </p:nvSpPr>
        <p:spPr/>
        <p:txBody>
          <a:bodyPr/>
          <a:lstStyle/>
          <a:p>
            <a:endParaRPr lang="sv-SE">
              <a:latin typeface="Calibri"/>
            </a:endParaRPr>
          </a:p>
        </p:txBody>
      </p:sp>
      <p:sp>
        <p:nvSpPr>
          <p:cNvPr id="5" name="Platshållare för sidfot 4"/>
          <p:cNvSpPr>
            <a:spLocks noGrp="1"/>
          </p:cNvSpPr>
          <p:nvPr>
            <p:ph type="ftr" sz="quarter" idx="11"/>
          </p:nvPr>
        </p:nvSpPr>
        <p:spPr/>
        <p:txBody>
          <a:bodyPr/>
          <a:lstStyle/>
          <a:p>
            <a:endParaRPr lang="sv-SE">
              <a:latin typeface="Calibri"/>
            </a:endParaRPr>
          </a:p>
        </p:txBody>
      </p:sp>
      <p:sp>
        <p:nvSpPr>
          <p:cNvPr id="6" name="Platshållare för bildnummer 5"/>
          <p:cNvSpPr>
            <a:spLocks noGrp="1"/>
          </p:cNvSpPr>
          <p:nvPr>
            <p:ph type="sldNum" sz="quarter" idx="12"/>
          </p:nvPr>
        </p:nvSpPr>
        <p:spPr/>
        <p:txBody>
          <a:bodyPr/>
          <a:lstStyle/>
          <a:p>
            <a:fld id="{038C62C7-F79B-CD4A-A5DF-5683BBEC4A65}" type="slidenum">
              <a:rPr lang="sv-SE" smtClean="0">
                <a:latin typeface="Calibri"/>
              </a:rPr>
              <a:pPr/>
              <a:t>‹#›</a:t>
            </a:fld>
            <a:endParaRPr lang="sv-SE">
              <a:latin typeface="Calibri"/>
            </a:endParaRPr>
          </a:p>
        </p:txBody>
      </p:sp>
    </p:spTree>
    <p:extLst>
      <p:ext uri="{BB962C8B-B14F-4D97-AF65-F5344CB8AC3E}">
        <p14:creationId xmlns:p14="http://schemas.microsoft.com/office/powerpoint/2010/main" val="3750237281"/>
      </p:ext>
    </p:extLst>
  </p:cSld>
  <p:clrMapOvr>
    <a:masterClrMapping/>
  </p:clrMapOvr>
</p:sldLayout>
</file>

<file path=ppt/slideLayouts/slideLayout58.xml><?xml version="1.0" encoding="utf-8"?>
<p:sldLayout xmlns:a="http://schemas.openxmlformats.org/drawingml/2006/main" xmlns:r="http://schemas.openxmlformats.org/officeDocument/2006/relationships" xmlns:p="http://schemas.openxmlformats.org/presentationml/2006/main" preserve="1" userDrawn="1">
  <p:cSld name="släng">
    <p:bg>
      <p:bgPr>
        <a:solidFill>
          <a:srgbClr val="0094CA"/>
        </a:solidFill>
        <a:effectLst/>
      </p:bgPr>
    </p:bg>
    <p:spTree>
      <p:nvGrpSpPr>
        <p:cNvPr id="1" name=""/>
        <p:cNvGrpSpPr/>
        <p:nvPr/>
      </p:nvGrpSpPr>
      <p:grpSpPr>
        <a:xfrm>
          <a:off x="0" y="0"/>
          <a:ext cx="0" cy="0"/>
          <a:chOff x="0" y="0"/>
          <a:chExt cx="0" cy="0"/>
        </a:xfrm>
      </p:grpSpPr>
      <p:sp>
        <p:nvSpPr>
          <p:cNvPr id="7" name="Rektangel 6"/>
          <p:cNvSpPr/>
          <p:nvPr userDrawn="1"/>
        </p:nvSpPr>
        <p:spPr>
          <a:xfrm>
            <a:off x="0" y="1"/>
            <a:ext cx="9144000" cy="1682749"/>
          </a:xfrm>
          <a:prstGeom prst="rect">
            <a:avLst/>
          </a:prstGeom>
          <a:solidFill>
            <a:schemeClr val="bg1"/>
          </a:solidFill>
          <a:effectLst/>
        </p:spPr>
        <p:style>
          <a:lnRef idx="1">
            <a:schemeClr val="accent1"/>
          </a:lnRef>
          <a:fillRef idx="3">
            <a:schemeClr val="accent1"/>
          </a:fillRef>
          <a:effectRef idx="2">
            <a:schemeClr val="accent1"/>
          </a:effectRef>
          <a:fontRef idx="minor">
            <a:schemeClr val="lt1"/>
          </a:fontRef>
        </p:style>
        <p:txBody>
          <a:bodyPr lIns="91439" tIns="45719" rIns="91439" bIns="45719" rtlCol="0" anchor="ctr"/>
          <a:lstStyle/>
          <a:p>
            <a:pPr algn="ctr" defTabSz="457196"/>
            <a:endParaRPr lang="sv-SE">
              <a:solidFill>
                <a:srgbClr val="0094CA"/>
              </a:solidFill>
              <a:latin typeface="Calibri"/>
            </a:endParaRPr>
          </a:p>
        </p:txBody>
      </p:sp>
      <p:pic>
        <p:nvPicPr>
          <p:cNvPr id="11" name="Bildobjekt 10" descr="ESS-logga-blå.png"/>
          <p:cNvPicPr>
            <a:picLocks noChangeAspect="1"/>
          </p:cNvPicPr>
          <p:nvPr userDrawn="1"/>
        </p:nvPicPr>
        <p:blipFill>
          <a:blip r:embed="rId2">
            <a:extLst>
              <a:ext uri="{28A0092B-C50C-407E-A947-70E740481C1C}">
                <a14:useLocalDpi xmlns:a14="http://schemas.microsoft.com/office/drawing/2010/main" val="0"/>
              </a:ext>
            </a:extLst>
          </a:blip>
          <a:stretch>
            <a:fillRect/>
          </a:stretch>
        </p:blipFill>
        <p:spPr>
          <a:xfrm>
            <a:off x="6902756" y="362809"/>
            <a:ext cx="1728000" cy="924480"/>
          </a:xfrm>
          <a:prstGeom prst="rect">
            <a:avLst/>
          </a:prstGeom>
        </p:spPr>
      </p:pic>
      <p:sp>
        <p:nvSpPr>
          <p:cNvPr id="3" name="Underrubrik 2"/>
          <p:cNvSpPr>
            <a:spLocks noGrp="1"/>
          </p:cNvSpPr>
          <p:nvPr>
            <p:ph type="subTitle" idx="1"/>
          </p:nvPr>
        </p:nvSpPr>
        <p:spPr>
          <a:xfrm>
            <a:off x="1371600" y="3886200"/>
            <a:ext cx="6400800" cy="1752600"/>
          </a:xfrm>
        </p:spPr>
        <p:txBody>
          <a:bodyPr/>
          <a:lstStyle>
            <a:lvl1pPr marL="0" indent="0" algn="ctr">
              <a:buNone/>
              <a:defRPr>
                <a:solidFill>
                  <a:schemeClr val="tx1">
                    <a:tint val="75000"/>
                  </a:schemeClr>
                </a:solidFill>
              </a:defRPr>
            </a:lvl1pPr>
            <a:lvl2pPr marL="457196" indent="0" algn="ctr">
              <a:buNone/>
              <a:defRPr>
                <a:solidFill>
                  <a:schemeClr val="tx1">
                    <a:tint val="75000"/>
                  </a:schemeClr>
                </a:solidFill>
              </a:defRPr>
            </a:lvl2pPr>
            <a:lvl3pPr marL="914391" indent="0" algn="ctr">
              <a:buNone/>
              <a:defRPr>
                <a:solidFill>
                  <a:schemeClr val="tx1">
                    <a:tint val="75000"/>
                  </a:schemeClr>
                </a:solidFill>
              </a:defRPr>
            </a:lvl3pPr>
            <a:lvl4pPr marL="1371587" indent="0" algn="ctr">
              <a:buNone/>
              <a:defRPr>
                <a:solidFill>
                  <a:schemeClr val="tx1">
                    <a:tint val="75000"/>
                  </a:schemeClr>
                </a:solidFill>
              </a:defRPr>
            </a:lvl4pPr>
            <a:lvl5pPr marL="1828782" indent="0" algn="ctr">
              <a:buNone/>
              <a:defRPr>
                <a:solidFill>
                  <a:schemeClr val="tx1">
                    <a:tint val="75000"/>
                  </a:schemeClr>
                </a:solidFill>
              </a:defRPr>
            </a:lvl5pPr>
            <a:lvl6pPr marL="2285978" indent="0" algn="ctr">
              <a:buNone/>
              <a:defRPr>
                <a:solidFill>
                  <a:schemeClr val="tx1">
                    <a:tint val="75000"/>
                  </a:schemeClr>
                </a:solidFill>
              </a:defRPr>
            </a:lvl6pPr>
            <a:lvl7pPr marL="2743173" indent="0" algn="ctr">
              <a:buNone/>
              <a:defRPr>
                <a:solidFill>
                  <a:schemeClr val="tx1">
                    <a:tint val="75000"/>
                  </a:schemeClr>
                </a:solidFill>
              </a:defRPr>
            </a:lvl7pPr>
            <a:lvl8pPr marL="3200368" indent="0" algn="ctr">
              <a:buNone/>
              <a:defRPr>
                <a:solidFill>
                  <a:schemeClr val="tx1">
                    <a:tint val="75000"/>
                  </a:schemeClr>
                </a:solidFill>
              </a:defRPr>
            </a:lvl8pPr>
            <a:lvl9pPr marL="3657563" indent="0" algn="ctr">
              <a:buNone/>
              <a:defRPr>
                <a:solidFill>
                  <a:schemeClr val="tx1">
                    <a:tint val="75000"/>
                  </a:schemeClr>
                </a:solidFill>
              </a:defRPr>
            </a:lvl9pPr>
          </a:lstStyle>
          <a:p>
            <a:r>
              <a:rPr lang="sv-SE" smtClean="0"/>
              <a:t>Klicka här för att ändra format på underrubrik i bakgrunden</a:t>
            </a:r>
            <a:endParaRPr lang="sv-SE"/>
          </a:p>
        </p:txBody>
      </p:sp>
      <p:sp>
        <p:nvSpPr>
          <p:cNvPr id="4" name="Platshållare för datum 3"/>
          <p:cNvSpPr>
            <a:spLocks noGrp="1"/>
          </p:cNvSpPr>
          <p:nvPr>
            <p:ph type="dt" sz="half" idx="10"/>
          </p:nvPr>
        </p:nvSpPr>
        <p:spPr/>
        <p:txBody>
          <a:bodyPr/>
          <a:lstStyle/>
          <a:p>
            <a:endParaRPr lang="sv-SE">
              <a:latin typeface="Calibri"/>
            </a:endParaRPr>
          </a:p>
        </p:txBody>
      </p:sp>
      <p:sp>
        <p:nvSpPr>
          <p:cNvPr id="5" name="Platshållare för sidfot 4"/>
          <p:cNvSpPr>
            <a:spLocks noGrp="1"/>
          </p:cNvSpPr>
          <p:nvPr>
            <p:ph type="ftr" sz="quarter" idx="11"/>
          </p:nvPr>
        </p:nvSpPr>
        <p:spPr/>
        <p:txBody>
          <a:bodyPr/>
          <a:lstStyle/>
          <a:p>
            <a:endParaRPr lang="sv-SE">
              <a:latin typeface="Calibri"/>
            </a:endParaRPr>
          </a:p>
        </p:txBody>
      </p:sp>
      <p:sp>
        <p:nvSpPr>
          <p:cNvPr id="6" name="Platshållare för bildnummer 5"/>
          <p:cNvSpPr>
            <a:spLocks noGrp="1"/>
          </p:cNvSpPr>
          <p:nvPr>
            <p:ph type="sldNum" sz="quarter" idx="12"/>
          </p:nvPr>
        </p:nvSpPr>
        <p:spPr/>
        <p:txBody>
          <a:bodyPr/>
          <a:lstStyle/>
          <a:p>
            <a:fld id="{038C62C7-F79B-CD4A-A5DF-5683BBEC4A65}" type="slidenum">
              <a:rPr lang="sv-SE" smtClean="0">
                <a:latin typeface="Calibri"/>
              </a:rPr>
              <a:pPr/>
              <a:t>‹#›</a:t>
            </a:fld>
            <a:endParaRPr lang="sv-SE">
              <a:latin typeface="Calibri"/>
            </a:endParaRPr>
          </a:p>
        </p:txBody>
      </p:sp>
      <p:sp>
        <p:nvSpPr>
          <p:cNvPr id="9" name="Rubrik 1"/>
          <p:cNvSpPr>
            <a:spLocks noGrp="1"/>
          </p:cNvSpPr>
          <p:nvPr>
            <p:ph type="ctrTitle"/>
          </p:nvPr>
        </p:nvSpPr>
        <p:spPr>
          <a:xfrm>
            <a:off x="622139" y="130719"/>
            <a:ext cx="6290083" cy="1470025"/>
          </a:xfrm>
          <a:prstGeom prst="rect">
            <a:avLst/>
          </a:prstGeom>
          <a:noFill/>
        </p:spPr>
        <p:txBody>
          <a:bodyPr>
            <a:normAutofit/>
          </a:bodyPr>
          <a:lstStyle>
            <a:lvl1pPr algn="l">
              <a:defRPr sz="4000">
                <a:solidFill>
                  <a:srgbClr val="0094CA"/>
                </a:solidFill>
              </a:defRPr>
            </a:lvl1pPr>
          </a:lstStyle>
          <a:p>
            <a:r>
              <a:rPr lang="sv-SE" dirty="0" smtClean="0"/>
              <a:t>Klicka här för att ändra format</a:t>
            </a:r>
            <a:endParaRPr lang="sv-SE" dirty="0"/>
          </a:p>
        </p:txBody>
      </p:sp>
    </p:spTree>
    <p:extLst>
      <p:ext uri="{BB962C8B-B14F-4D97-AF65-F5344CB8AC3E}">
        <p14:creationId xmlns:p14="http://schemas.microsoft.com/office/powerpoint/2010/main" val="1361753648"/>
      </p:ext>
    </p:extLst>
  </p:cSld>
  <p:clrMapOvr>
    <a:masterClrMapping/>
  </p:clrMapOvr>
</p:sldLayout>
</file>

<file path=ppt/slideLayouts/slideLayout59.xml><?xml version="1.0" encoding="utf-8"?>
<p:sldLayout xmlns:a="http://schemas.openxmlformats.org/drawingml/2006/main" xmlns:r="http://schemas.openxmlformats.org/officeDocument/2006/relationships" xmlns:p="http://schemas.openxmlformats.org/presentationml/2006/main" type="title" preserve="1">
  <p:cSld name="Title Slide">
    <p:bg>
      <p:bgPr>
        <a:solidFill>
          <a:srgbClr val="0094CA"/>
        </a:solidFill>
        <a:effectLst/>
      </p:bgPr>
    </p:bg>
    <p:spTree>
      <p:nvGrpSpPr>
        <p:cNvPr id="1" name=""/>
        <p:cNvGrpSpPr/>
        <p:nvPr/>
      </p:nvGrpSpPr>
      <p:grpSpPr>
        <a:xfrm>
          <a:off x="0" y="0"/>
          <a:ext cx="0" cy="0"/>
          <a:chOff x="0" y="0"/>
          <a:chExt cx="0" cy="0"/>
        </a:xfrm>
      </p:grpSpPr>
      <p:sp>
        <p:nvSpPr>
          <p:cNvPr id="2" name="Title 1"/>
          <p:cNvSpPr>
            <a:spLocks noGrp="1"/>
          </p:cNvSpPr>
          <p:nvPr>
            <p:ph type="ctrTitle"/>
          </p:nvPr>
        </p:nvSpPr>
        <p:spPr>
          <a:xfrm>
            <a:off x="685800" y="2130426"/>
            <a:ext cx="7772400" cy="1470025"/>
          </a:xfrm>
        </p:spPr>
        <p:txBody>
          <a:bodyPr/>
          <a:lstStyle/>
          <a:p>
            <a:r>
              <a:rPr lang="sv-SE" smtClean="0"/>
              <a:t>Click to edit Master title style</a:t>
            </a:r>
            <a:endParaRPr lang="sv-SE"/>
          </a:p>
        </p:txBody>
      </p:sp>
      <p:sp>
        <p:nvSpPr>
          <p:cNvPr id="3" name="Subtitle 2"/>
          <p:cNvSpPr>
            <a:spLocks noGrp="1"/>
          </p:cNvSpPr>
          <p:nvPr>
            <p:ph type="subTitle" idx="1"/>
          </p:nvPr>
        </p:nvSpPr>
        <p:spPr>
          <a:xfrm>
            <a:off x="1371600" y="3886200"/>
            <a:ext cx="6400800" cy="1752600"/>
          </a:xfrm>
        </p:spPr>
        <p:txBody>
          <a:bodyPr/>
          <a:lstStyle>
            <a:lvl1pPr marL="0" indent="0" algn="ctr">
              <a:buNone/>
              <a:defRPr>
                <a:solidFill>
                  <a:schemeClr val="tx1">
                    <a:tint val="75000"/>
                  </a:schemeClr>
                </a:solidFill>
              </a:defRPr>
            </a:lvl1pPr>
            <a:lvl2pPr marL="457196" indent="0" algn="ctr">
              <a:buNone/>
              <a:defRPr>
                <a:solidFill>
                  <a:schemeClr val="tx1">
                    <a:tint val="75000"/>
                  </a:schemeClr>
                </a:solidFill>
              </a:defRPr>
            </a:lvl2pPr>
            <a:lvl3pPr marL="914391" indent="0" algn="ctr">
              <a:buNone/>
              <a:defRPr>
                <a:solidFill>
                  <a:schemeClr val="tx1">
                    <a:tint val="75000"/>
                  </a:schemeClr>
                </a:solidFill>
              </a:defRPr>
            </a:lvl3pPr>
            <a:lvl4pPr marL="1371587" indent="0" algn="ctr">
              <a:buNone/>
              <a:defRPr>
                <a:solidFill>
                  <a:schemeClr val="tx1">
                    <a:tint val="75000"/>
                  </a:schemeClr>
                </a:solidFill>
              </a:defRPr>
            </a:lvl4pPr>
            <a:lvl5pPr marL="1828782" indent="0" algn="ctr">
              <a:buNone/>
              <a:defRPr>
                <a:solidFill>
                  <a:schemeClr val="tx1">
                    <a:tint val="75000"/>
                  </a:schemeClr>
                </a:solidFill>
              </a:defRPr>
            </a:lvl5pPr>
            <a:lvl6pPr marL="2285978" indent="0" algn="ctr">
              <a:buNone/>
              <a:defRPr>
                <a:solidFill>
                  <a:schemeClr val="tx1">
                    <a:tint val="75000"/>
                  </a:schemeClr>
                </a:solidFill>
              </a:defRPr>
            </a:lvl6pPr>
            <a:lvl7pPr marL="2743173" indent="0" algn="ctr">
              <a:buNone/>
              <a:defRPr>
                <a:solidFill>
                  <a:schemeClr val="tx1">
                    <a:tint val="75000"/>
                  </a:schemeClr>
                </a:solidFill>
              </a:defRPr>
            </a:lvl7pPr>
            <a:lvl8pPr marL="3200368" indent="0" algn="ctr">
              <a:buNone/>
              <a:defRPr>
                <a:solidFill>
                  <a:schemeClr val="tx1">
                    <a:tint val="75000"/>
                  </a:schemeClr>
                </a:solidFill>
              </a:defRPr>
            </a:lvl8pPr>
            <a:lvl9pPr marL="3657563" indent="0" algn="ctr">
              <a:buNone/>
              <a:defRPr>
                <a:solidFill>
                  <a:schemeClr val="tx1">
                    <a:tint val="75000"/>
                  </a:schemeClr>
                </a:solidFill>
              </a:defRPr>
            </a:lvl9pPr>
          </a:lstStyle>
          <a:p>
            <a:r>
              <a:rPr lang="sv-SE" smtClean="0"/>
              <a:t>Click to edit Master subtitle style</a:t>
            </a:r>
            <a:endParaRPr lang="sv-SE"/>
          </a:p>
        </p:txBody>
      </p:sp>
      <p:sp>
        <p:nvSpPr>
          <p:cNvPr id="4" name="Date Placeholder 3"/>
          <p:cNvSpPr>
            <a:spLocks noGrp="1"/>
          </p:cNvSpPr>
          <p:nvPr>
            <p:ph type="dt" sz="half" idx="10"/>
          </p:nvPr>
        </p:nvSpPr>
        <p:spPr/>
        <p:txBody>
          <a:bodyPr/>
          <a:lstStyle/>
          <a:p>
            <a:fld id="{5ED7AC81-318B-4D49-A602-9E30227C87EC}" type="datetime1">
              <a:rPr lang="sv-SE" smtClean="0">
                <a:solidFill>
                  <a:prstClr val="black">
                    <a:tint val="75000"/>
                  </a:prstClr>
                </a:solidFill>
                <a:latin typeface="Calibri"/>
              </a:rPr>
              <a:pPr/>
              <a:t>01/04/14</a:t>
            </a:fld>
            <a:endParaRPr lang="sv-SE">
              <a:solidFill>
                <a:prstClr val="black">
                  <a:tint val="75000"/>
                </a:prstClr>
              </a:solidFill>
              <a:latin typeface="Calibri"/>
            </a:endParaRPr>
          </a:p>
        </p:txBody>
      </p:sp>
      <p:sp>
        <p:nvSpPr>
          <p:cNvPr id="5" name="Footer Placeholder 4"/>
          <p:cNvSpPr>
            <a:spLocks noGrp="1"/>
          </p:cNvSpPr>
          <p:nvPr>
            <p:ph type="ftr" sz="quarter" idx="11"/>
          </p:nvPr>
        </p:nvSpPr>
        <p:spPr/>
        <p:txBody>
          <a:bodyPr/>
          <a:lstStyle/>
          <a:p>
            <a:endParaRPr lang="sv-SE">
              <a:solidFill>
                <a:prstClr val="black">
                  <a:tint val="75000"/>
                </a:prstClr>
              </a:solidFill>
              <a:latin typeface="Calibri"/>
            </a:endParaRPr>
          </a:p>
        </p:txBody>
      </p:sp>
      <p:sp>
        <p:nvSpPr>
          <p:cNvPr id="6" name="Slide Number Placeholder 5"/>
          <p:cNvSpPr>
            <a:spLocks noGrp="1"/>
          </p:cNvSpPr>
          <p:nvPr>
            <p:ph type="sldNum" sz="quarter" idx="12"/>
          </p:nvPr>
        </p:nvSpPr>
        <p:spPr/>
        <p:txBody>
          <a:bodyPr/>
          <a:lstStyle/>
          <a:p>
            <a:fld id="{551115BC-487E-4422-894C-CB7CD3E79223}" type="slidenum">
              <a:rPr lang="sv-SE" smtClean="0">
                <a:solidFill>
                  <a:prstClr val="black">
                    <a:tint val="75000"/>
                  </a:prstClr>
                </a:solidFill>
                <a:latin typeface="Calibri"/>
              </a:rPr>
              <a:pPr/>
              <a:t>‹#›</a:t>
            </a:fld>
            <a:endParaRPr lang="sv-SE">
              <a:solidFill>
                <a:prstClr val="black">
                  <a:tint val="75000"/>
                </a:prstClr>
              </a:solidFill>
              <a:latin typeface="Calibri"/>
            </a:endParaRPr>
          </a:p>
        </p:txBody>
      </p:sp>
      <p:pic>
        <p:nvPicPr>
          <p:cNvPr id="7" name="Bildobjekt 7" descr="ESS-vit-logga.png"/>
          <p:cNvPicPr>
            <a:picLocks noChangeAspect="1"/>
          </p:cNvPicPr>
          <p:nvPr userDrawn="1"/>
        </p:nvPicPr>
        <p:blipFill>
          <a:blip r:embed="rId2" cstate="print">
            <a:extLst>
              <a:ext uri="{28A0092B-C50C-407E-A947-70E740481C1C}">
                <a14:useLocalDpi xmlns:a14="http://schemas.microsoft.com/office/drawing/2010/main" val="0"/>
              </a:ext>
            </a:extLst>
          </a:blip>
          <a:stretch>
            <a:fillRect/>
          </a:stretch>
        </p:blipFill>
        <p:spPr>
          <a:xfrm>
            <a:off x="7308304" y="260648"/>
            <a:ext cx="1656184" cy="886059"/>
          </a:xfrm>
          <a:prstGeom prst="rect">
            <a:avLst/>
          </a:prstGeom>
        </p:spPr>
      </p:pic>
    </p:spTree>
    <p:extLst>
      <p:ext uri="{BB962C8B-B14F-4D97-AF65-F5344CB8AC3E}">
        <p14:creationId xmlns:p14="http://schemas.microsoft.com/office/powerpoint/2010/main" val="2439884402"/>
      </p:ext>
    </p:extLst>
  </p:cSld>
  <p:clrMapOvr>
    <a:masterClrMapping/>
  </p:clrMapOvr>
</p:sldLayout>
</file>

<file path=ppt/slideLayouts/slideLayout60.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7" name="Rektangel 6"/>
          <p:cNvSpPr/>
          <p:nvPr userDrawn="1"/>
        </p:nvSpPr>
        <p:spPr>
          <a:xfrm>
            <a:off x="0" y="1"/>
            <a:ext cx="9144000" cy="1434354"/>
          </a:xfrm>
          <a:prstGeom prst="rect">
            <a:avLst/>
          </a:prstGeom>
          <a:solidFill>
            <a:srgbClr val="0094CA"/>
          </a:solidFill>
          <a:ln>
            <a:noFill/>
          </a:ln>
          <a:effectLst/>
          <a:scene3d>
            <a:camera prst="orthographicFront"/>
            <a:lightRig rig="threePt" dir="t"/>
          </a:scene3d>
          <a:sp3d>
            <a:bevelT w="0"/>
          </a:sp3d>
        </p:spPr>
        <p:style>
          <a:lnRef idx="1">
            <a:schemeClr val="accent1"/>
          </a:lnRef>
          <a:fillRef idx="3">
            <a:schemeClr val="accent1"/>
          </a:fillRef>
          <a:effectRef idx="2">
            <a:schemeClr val="accent1"/>
          </a:effectRef>
          <a:fontRef idx="minor">
            <a:schemeClr val="lt1"/>
          </a:fontRef>
        </p:style>
        <p:txBody>
          <a:bodyPr lIns="91439" tIns="45719" rIns="91439" bIns="45719" rtlCol="0" anchor="ctr"/>
          <a:lstStyle/>
          <a:p>
            <a:pPr algn="ctr" defTabSz="914391"/>
            <a:endParaRPr lang="sv-SE">
              <a:solidFill>
                <a:srgbClr val="0094CA"/>
              </a:solidFill>
              <a:latin typeface="Calibri"/>
            </a:endParaRPr>
          </a:p>
        </p:txBody>
      </p:sp>
      <p:sp>
        <p:nvSpPr>
          <p:cNvPr id="2" name="Title 1"/>
          <p:cNvSpPr>
            <a:spLocks noGrp="1"/>
          </p:cNvSpPr>
          <p:nvPr>
            <p:ph type="title"/>
          </p:nvPr>
        </p:nvSpPr>
        <p:spPr/>
        <p:txBody>
          <a:bodyPr/>
          <a:lstStyle/>
          <a:p>
            <a:r>
              <a:rPr lang="sv-SE" smtClean="0"/>
              <a:t>Click to edit Master title style</a:t>
            </a:r>
            <a:endParaRPr lang="sv-SE"/>
          </a:p>
        </p:txBody>
      </p:sp>
      <p:sp>
        <p:nvSpPr>
          <p:cNvPr id="3" name="Content Placeholder 2"/>
          <p:cNvSpPr>
            <a:spLocks noGrp="1"/>
          </p:cNvSpPr>
          <p:nvPr>
            <p:ph idx="1"/>
          </p:nvPr>
        </p:nvSpPr>
        <p:spPr/>
        <p:txBody>
          <a:bodyPr/>
          <a:lstStyle/>
          <a:p>
            <a:pPr lvl="0"/>
            <a:r>
              <a:rPr lang="sv-SE" smtClean="0"/>
              <a:t>Click to edit Master text styles</a:t>
            </a:r>
          </a:p>
          <a:p>
            <a:pPr lvl="1"/>
            <a:r>
              <a:rPr lang="sv-SE" smtClean="0"/>
              <a:t>Second level</a:t>
            </a:r>
          </a:p>
          <a:p>
            <a:pPr lvl="2"/>
            <a:r>
              <a:rPr lang="sv-SE" smtClean="0"/>
              <a:t>Third level</a:t>
            </a:r>
          </a:p>
          <a:p>
            <a:pPr lvl="3"/>
            <a:r>
              <a:rPr lang="sv-SE" smtClean="0"/>
              <a:t>Fourth level</a:t>
            </a:r>
          </a:p>
          <a:p>
            <a:pPr lvl="4"/>
            <a:r>
              <a:rPr lang="sv-SE" smtClean="0"/>
              <a:t>Fifth level</a:t>
            </a:r>
            <a:endParaRPr lang="sv-SE"/>
          </a:p>
        </p:txBody>
      </p:sp>
      <p:sp>
        <p:nvSpPr>
          <p:cNvPr id="4" name="Date Placeholder 3"/>
          <p:cNvSpPr>
            <a:spLocks noGrp="1"/>
          </p:cNvSpPr>
          <p:nvPr>
            <p:ph type="dt" sz="half" idx="10"/>
          </p:nvPr>
        </p:nvSpPr>
        <p:spPr/>
        <p:txBody>
          <a:bodyPr/>
          <a:lstStyle/>
          <a:p>
            <a:fld id="{6EB99CB0-346B-43FA-9EE6-F90C3F3BC0BA}" type="datetime1">
              <a:rPr lang="sv-SE" smtClean="0">
                <a:solidFill>
                  <a:prstClr val="black">
                    <a:tint val="75000"/>
                  </a:prstClr>
                </a:solidFill>
                <a:latin typeface="Calibri"/>
              </a:rPr>
              <a:pPr/>
              <a:t>01/04/14</a:t>
            </a:fld>
            <a:endParaRPr lang="sv-SE">
              <a:solidFill>
                <a:prstClr val="black">
                  <a:tint val="75000"/>
                </a:prstClr>
              </a:solidFill>
              <a:latin typeface="Calibri"/>
            </a:endParaRPr>
          </a:p>
        </p:txBody>
      </p:sp>
      <p:sp>
        <p:nvSpPr>
          <p:cNvPr id="5" name="Footer Placeholder 4"/>
          <p:cNvSpPr>
            <a:spLocks noGrp="1"/>
          </p:cNvSpPr>
          <p:nvPr>
            <p:ph type="ftr" sz="quarter" idx="11"/>
          </p:nvPr>
        </p:nvSpPr>
        <p:spPr/>
        <p:txBody>
          <a:bodyPr/>
          <a:lstStyle/>
          <a:p>
            <a:endParaRPr lang="sv-SE">
              <a:solidFill>
                <a:prstClr val="black">
                  <a:tint val="75000"/>
                </a:prstClr>
              </a:solidFill>
              <a:latin typeface="Calibri"/>
            </a:endParaRPr>
          </a:p>
        </p:txBody>
      </p:sp>
      <p:sp>
        <p:nvSpPr>
          <p:cNvPr id="6" name="Slide Number Placeholder 5"/>
          <p:cNvSpPr>
            <a:spLocks noGrp="1"/>
          </p:cNvSpPr>
          <p:nvPr>
            <p:ph type="sldNum" sz="quarter" idx="12"/>
          </p:nvPr>
        </p:nvSpPr>
        <p:spPr/>
        <p:txBody>
          <a:bodyPr/>
          <a:lstStyle/>
          <a:p>
            <a:fld id="{551115BC-487E-4422-894C-CB7CD3E79223}" type="slidenum">
              <a:rPr lang="sv-SE" smtClean="0">
                <a:solidFill>
                  <a:prstClr val="black">
                    <a:tint val="75000"/>
                  </a:prstClr>
                </a:solidFill>
                <a:latin typeface="Calibri"/>
              </a:rPr>
              <a:pPr/>
              <a:t>‹#›</a:t>
            </a:fld>
            <a:endParaRPr lang="sv-SE">
              <a:solidFill>
                <a:prstClr val="black">
                  <a:tint val="75000"/>
                </a:prstClr>
              </a:solidFill>
              <a:latin typeface="Calibri"/>
            </a:endParaRPr>
          </a:p>
        </p:txBody>
      </p:sp>
      <p:pic>
        <p:nvPicPr>
          <p:cNvPr id="8" name="Bildobjekt 5" descr="ESS-vit-logga.png"/>
          <p:cNvPicPr>
            <a:picLocks noChangeAspect="1"/>
          </p:cNvPicPr>
          <p:nvPr userDrawn="1"/>
        </p:nvPicPr>
        <p:blipFill>
          <a:blip r:embed="rId2" cstate="print">
            <a:extLst>
              <a:ext uri="{28A0092B-C50C-407E-A947-70E740481C1C}">
                <a14:useLocalDpi xmlns:a14="http://schemas.microsoft.com/office/drawing/2010/main" val="0"/>
              </a:ext>
            </a:extLst>
          </a:blip>
          <a:stretch>
            <a:fillRect/>
          </a:stretch>
        </p:blipFill>
        <p:spPr>
          <a:xfrm>
            <a:off x="7594008" y="319531"/>
            <a:ext cx="1370480" cy="733206"/>
          </a:xfrm>
          <a:prstGeom prst="rect">
            <a:avLst/>
          </a:prstGeom>
        </p:spPr>
      </p:pic>
    </p:spTree>
    <p:extLst>
      <p:ext uri="{BB962C8B-B14F-4D97-AF65-F5344CB8AC3E}">
        <p14:creationId xmlns:p14="http://schemas.microsoft.com/office/powerpoint/2010/main" val="1351099215"/>
      </p:ext>
    </p:extLst>
  </p:cSld>
  <p:clrMapOvr>
    <a:masterClrMapping/>
  </p:clrMapOvr>
</p:sldLayout>
</file>

<file path=ppt/slideLayouts/slideLayout61.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8" name="Rektangel 6"/>
          <p:cNvSpPr/>
          <p:nvPr userDrawn="1"/>
        </p:nvSpPr>
        <p:spPr>
          <a:xfrm>
            <a:off x="0" y="1"/>
            <a:ext cx="9144000" cy="1434354"/>
          </a:xfrm>
          <a:prstGeom prst="rect">
            <a:avLst/>
          </a:prstGeom>
          <a:solidFill>
            <a:srgbClr val="0094CA"/>
          </a:solidFill>
          <a:ln>
            <a:noFill/>
          </a:ln>
          <a:effectLst/>
          <a:scene3d>
            <a:camera prst="orthographicFront"/>
            <a:lightRig rig="threePt" dir="t"/>
          </a:scene3d>
          <a:sp3d>
            <a:bevelT w="0"/>
          </a:sp3d>
        </p:spPr>
        <p:style>
          <a:lnRef idx="1">
            <a:schemeClr val="accent1"/>
          </a:lnRef>
          <a:fillRef idx="3">
            <a:schemeClr val="accent1"/>
          </a:fillRef>
          <a:effectRef idx="2">
            <a:schemeClr val="accent1"/>
          </a:effectRef>
          <a:fontRef idx="minor">
            <a:schemeClr val="lt1"/>
          </a:fontRef>
        </p:style>
        <p:txBody>
          <a:bodyPr lIns="91439" tIns="45719" rIns="91439" bIns="45719" rtlCol="0" anchor="ctr"/>
          <a:lstStyle/>
          <a:p>
            <a:pPr algn="ctr" defTabSz="914391"/>
            <a:endParaRPr lang="sv-SE">
              <a:solidFill>
                <a:srgbClr val="0094CA"/>
              </a:solidFill>
              <a:latin typeface="Calibri"/>
            </a:endParaRPr>
          </a:p>
        </p:txBody>
      </p:sp>
      <p:sp>
        <p:nvSpPr>
          <p:cNvPr id="2" name="Title 1"/>
          <p:cNvSpPr>
            <a:spLocks noGrp="1"/>
          </p:cNvSpPr>
          <p:nvPr>
            <p:ph type="title"/>
          </p:nvPr>
        </p:nvSpPr>
        <p:spPr/>
        <p:txBody>
          <a:bodyPr/>
          <a:lstStyle/>
          <a:p>
            <a:r>
              <a:rPr lang="sv-SE" smtClean="0"/>
              <a:t>Click to edit Master title style</a:t>
            </a:r>
            <a:endParaRPr lang="sv-SE"/>
          </a:p>
        </p:txBody>
      </p:sp>
      <p:sp>
        <p:nvSpPr>
          <p:cNvPr id="3" name="Content Placeholder 2"/>
          <p:cNvSpPr>
            <a:spLocks noGrp="1"/>
          </p:cNvSpPr>
          <p:nvPr>
            <p:ph sz="half" idx="1"/>
          </p:nvPr>
        </p:nvSpPr>
        <p:spPr>
          <a:xfrm>
            <a:off x="457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sv-SE" smtClean="0"/>
              <a:t>Click to edit Master text styles</a:t>
            </a:r>
          </a:p>
          <a:p>
            <a:pPr lvl="1"/>
            <a:r>
              <a:rPr lang="sv-SE" smtClean="0"/>
              <a:t>Second level</a:t>
            </a:r>
          </a:p>
          <a:p>
            <a:pPr lvl="2"/>
            <a:r>
              <a:rPr lang="sv-SE" smtClean="0"/>
              <a:t>Third level</a:t>
            </a:r>
          </a:p>
          <a:p>
            <a:pPr lvl="3"/>
            <a:r>
              <a:rPr lang="sv-SE" smtClean="0"/>
              <a:t>Fourth level</a:t>
            </a:r>
          </a:p>
        </p:txBody>
      </p:sp>
      <p:sp>
        <p:nvSpPr>
          <p:cNvPr id="4" name="Content Placeholder 3"/>
          <p:cNvSpPr>
            <a:spLocks noGrp="1"/>
          </p:cNvSpPr>
          <p:nvPr>
            <p:ph sz="half" idx="2"/>
          </p:nvPr>
        </p:nvSpPr>
        <p:spPr>
          <a:xfrm>
            <a:off x="4648201"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sv-SE" smtClean="0"/>
              <a:t>Click to edit Master text styles</a:t>
            </a:r>
          </a:p>
          <a:p>
            <a:pPr lvl="1"/>
            <a:r>
              <a:rPr lang="sv-SE" smtClean="0"/>
              <a:t>Second level</a:t>
            </a:r>
          </a:p>
          <a:p>
            <a:pPr lvl="2"/>
            <a:r>
              <a:rPr lang="sv-SE" smtClean="0"/>
              <a:t>Third level</a:t>
            </a:r>
          </a:p>
          <a:p>
            <a:pPr lvl="3"/>
            <a:r>
              <a:rPr lang="sv-SE" smtClean="0"/>
              <a:t>Fourth level</a:t>
            </a:r>
          </a:p>
        </p:txBody>
      </p:sp>
      <p:sp>
        <p:nvSpPr>
          <p:cNvPr id="5" name="Date Placeholder 4"/>
          <p:cNvSpPr>
            <a:spLocks noGrp="1"/>
          </p:cNvSpPr>
          <p:nvPr>
            <p:ph type="dt" sz="half" idx="10"/>
          </p:nvPr>
        </p:nvSpPr>
        <p:spPr/>
        <p:txBody>
          <a:bodyPr/>
          <a:lstStyle/>
          <a:p>
            <a:fld id="{42E66B7F-8271-49DA-A25A-F4BB9F476347}" type="datetime1">
              <a:rPr lang="sv-SE" smtClean="0">
                <a:solidFill>
                  <a:prstClr val="black">
                    <a:tint val="75000"/>
                  </a:prstClr>
                </a:solidFill>
                <a:latin typeface="Calibri"/>
              </a:rPr>
              <a:pPr/>
              <a:t>01/04/14</a:t>
            </a:fld>
            <a:endParaRPr lang="sv-SE">
              <a:solidFill>
                <a:prstClr val="black">
                  <a:tint val="75000"/>
                </a:prstClr>
              </a:solidFill>
              <a:latin typeface="Calibri"/>
            </a:endParaRPr>
          </a:p>
        </p:txBody>
      </p:sp>
      <p:sp>
        <p:nvSpPr>
          <p:cNvPr id="6" name="Footer Placeholder 5"/>
          <p:cNvSpPr>
            <a:spLocks noGrp="1"/>
          </p:cNvSpPr>
          <p:nvPr>
            <p:ph type="ftr" sz="quarter" idx="11"/>
          </p:nvPr>
        </p:nvSpPr>
        <p:spPr/>
        <p:txBody>
          <a:bodyPr/>
          <a:lstStyle/>
          <a:p>
            <a:endParaRPr lang="sv-SE">
              <a:solidFill>
                <a:prstClr val="black">
                  <a:tint val="75000"/>
                </a:prstClr>
              </a:solidFill>
              <a:latin typeface="Calibri"/>
            </a:endParaRPr>
          </a:p>
        </p:txBody>
      </p:sp>
      <p:sp>
        <p:nvSpPr>
          <p:cNvPr id="7" name="Slide Number Placeholder 6"/>
          <p:cNvSpPr>
            <a:spLocks noGrp="1"/>
          </p:cNvSpPr>
          <p:nvPr>
            <p:ph type="sldNum" sz="quarter" idx="12"/>
          </p:nvPr>
        </p:nvSpPr>
        <p:spPr/>
        <p:txBody>
          <a:bodyPr/>
          <a:lstStyle/>
          <a:p>
            <a:fld id="{551115BC-487E-4422-894C-CB7CD3E79223}" type="slidenum">
              <a:rPr lang="sv-SE" smtClean="0">
                <a:solidFill>
                  <a:prstClr val="black">
                    <a:tint val="75000"/>
                  </a:prstClr>
                </a:solidFill>
                <a:latin typeface="Calibri"/>
              </a:rPr>
              <a:pPr/>
              <a:t>‹#›</a:t>
            </a:fld>
            <a:endParaRPr lang="sv-SE">
              <a:solidFill>
                <a:prstClr val="black">
                  <a:tint val="75000"/>
                </a:prstClr>
              </a:solidFill>
              <a:latin typeface="Calibri"/>
            </a:endParaRPr>
          </a:p>
        </p:txBody>
      </p:sp>
      <p:pic>
        <p:nvPicPr>
          <p:cNvPr id="9" name="Bildobjekt 7" descr="ESS-vit-logga.png"/>
          <p:cNvPicPr>
            <a:picLocks noChangeAspect="1"/>
          </p:cNvPicPr>
          <p:nvPr userDrawn="1"/>
        </p:nvPicPr>
        <p:blipFill>
          <a:blip r:embed="rId2" cstate="print">
            <a:extLst>
              <a:ext uri="{28A0092B-C50C-407E-A947-70E740481C1C}">
                <a14:useLocalDpi xmlns:a14="http://schemas.microsoft.com/office/drawing/2010/main" val="0"/>
              </a:ext>
            </a:extLst>
          </a:blip>
          <a:stretch>
            <a:fillRect/>
          </a:stretch>
        </p:blipFill>
        <p:spPr>
          <a:xfrm>
            <a:off x="7604662" y="260649"/>
            <a:ext cx="1359826" cy="727507"/>
          </a:xfrm>
          <a:prstGeom prst="rect">
            <a:avLst/>
          </a:prstGeom>
        </p:spPr>
      </p:pic>
    </p:spTree>
    <p:extLst>
      <p:ext uri="{BB962C8B-B14F-4D97-AF65-F5344CB8AC3E}">
        <p14:creationId xmlns:p14="http://schemas.microsoft.com/office/powerpoint/2010/main" val="136283233"/>
      </p:ext>
    </p:extLst>
  </p:cSld>
  <p:clrMapOvr>
    <a:masterClrMapping/>
  </p:clrMapOvr>
</p:sldLayout>
</file>

<file path=ppt/slideLayouts/slideLayout62.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sv-SE" smtClean="0"/>
              <a:t>Click to edit Master title style</a:t>
            </a:r>
            <a:endParaRPr lang="sv-SE"/>
          </a:p>
        </p:txBody>
      </p:sp>
      <p:sp>
        <p:nvSpPr>
          <p:cNvPr id="3" name="Text Placeholder 2"/>
          <p:cNvSpPr>
            <a:spLocks noGrp="1"/>
          </p:cNvSpPr>
          <p:nvPr>
            <p:ph type="body" idx="1"/>
          </p:nvPr>
        </p:nvSpPr>
        <p:spPr>
          <a:xfrm>
            <a:off x="457200" y="1535113"/>
            <a:ext cx="4040188" cy="639762"/>
          </a:xfrm>
        </p:spPr>
        <p:txBody>
          <a:bodyPr anchor="b"/>
          <a:lstStyle>
            <a:lvl1pPr marL="0" indent="0">
              <a:buNone/>
              <a:defRPr sz="2400" b="1"/>
            </a:lvl1pPr>
            <a:lvl2pPr marL="457196" indent="0">
              <a:buNone/>
              <a:defRPr sz="2000" b="1"/>
            </a:lvl2pPr>
            <a:lvl3pPr marL="914391" indent="0">
              <a:buNone/>
              <a:defRPr sz="1800" b="1"/>
            </a:lvl3pPr>
            <a:lvl4pPr marL="1371587" indent="0">
              <a:buNone/>
              <a:defRPr sz="1600" b="1"/>
            </a:lvl4pPr>
            <a:lvl5pPr marL="1828782" indent="0">
              <a:buNone/>
              <a:defRPr sz="1600" b="1"/>
            </a:lvl5pPr>
            <a:lvl6pPr marL="2285978" indent="0">
              <a:buNone/>
              <a:defRPr sz="1600" b="1"/>
            </a:lvl6pPr>
            <a:lvl7pPr marL="2743173" indent="0">
              <a:buNone/>
              <a:defRPr sz="1600" b="1"/>
            </a:lvl7pPr>
            <a:lvl8pPr marL="3200368" indent="0">
              <a:buNone/>
              <a:defRPr sz="1600" b="1"/>
            </a:lvl8pPr>
            <a:lvl9pPr marL="3657563" indent="0">
              <a:buNone/>
              <a:defRPr sz="1600" b="1"/>
            </a:lvl9pPr>
          </a:lstStyle>
          <a:p>
            <a:pPr lvl="0"/>
            <a:r>
              <a:rPr lang="sv-SE" smtClean="0"/>
              <a:t>Click to edit Master text styles</a:t>
            </a:r>
          </a:p>
        </p:txBody>
      </p:sp>
      <p:sp>
        <p:nvSpPr>
          <p:cNvPr id="4" name="Content Placeholder 3"/>
          <p:cNvSpPr>
            <a:spLocks noGrp="1"/>
          </p:cNvSpPr>
          <p:nvPr>
            <p:ph sz="half" idx="2"/>
          </p:nvPr>
        </p:nvSpPr>
        <p:spPr>
          <a:xfrm>
            <a:off x="457200" y="2174875"/>
            <a:ext cx="4040188"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sv-SE" smtClean="0"/>
              <a:t>Click to edit Master text styles</a:t>
            </a:r>
          </a:p>
          <a:p>
            <a:pPr lvl="1"/>
            <a:r>
              <a:rPr lang="sv-SE" smtClean="0"/>
              <a:t>Second level</a:t>
            </a:r>
          </a:p>
          <a:p>
            <a:pPr lvl="2"/>
            <a:r>
              <a:rPr lang="sv-SE" smtClean="0"/>
              <a:t>Third level</a:t>
            </a:r>
          </a:p>
          <a:p>
            <a:pPr lvl="3"/>
            <a:r>
              <a:rPr lang="sv-SE" smtClean="0"/>
              <a:t>Fourth level</a:t>
            </a:r>
          </a:p>
          <a:p>
            <a:pPr lvl="4"/>
            <a:r>
              <a:rPr lang="sv-SE" smtClean="0"/>
              <a:t>Fifth level</a:t>
            </a:r>
            <a:endParaRPr lang="sv-SE"/>
          </a:p>
        </p:txBody>
      </p:sp>
      <p:sp>
        <p:nvSpPr>
          <p:cNvPr id="5" name="Text Placeholder 4"/>
          <p:cNvSpPr>
            <a:spLocks noGrp="1"/>
          </p:cNvSpPr>
          <p:nvPr>
            <p:ph type="body" sz="quarter" idx="3"/>
          </p:nvPr>
        </p:nvSpPr>
        <p:spPr>
          <a:xfrm>
            <a:off x="4645026" y="1535113"/>
            <a:ext cx="4041775" cy="639762"/>
          </a:xfrm>
        </p:spPr>
        <p:txBody>
          <a:bodyPr anchor="b"/>
          <a:lstStyle>
            <a:lvl1pPr marL="0" indent="0">
              <a:buNone/>
              <a:defRPr sz="2400" b="1"/>
            </a:lvl1pPr>
            <a:lvl2pPr marL="457196" indent="0">
              <a:buNone/>
              <a:defRPr sz="2000" b="1"/>
            </a:lvl2pPr>
            <a:lvl3pPr marL="914391" indent="0">
              <a:buNone/>
              <a:defRPr sz="1800" b="1"/>
            </a:lvl3pPr>
            <a:lvl4pPr marL="1371587" indent="0">
              <a:buNone/>
              <a:defRPr sz="1600" b="1"/>
            </a:lvl4pPr>
            <a:lvl5pPr marL="1828782" indent="0">
              <a:buNone/>
              <a:defRPr sz="1600" b="1"/>
            </a:lvl5pPr>
            <a:lvl6pPr marL="2285978" indent="0">
              <a:buNone/>
              <a:defRPr sz="1600" b="1"/>
            </a:lvl6pPr>
            <a:lvl7pPr marL="2743173" indent="0">
              <a:buNone/>
              <a:defRPr sz="1600" b="1"/>
            </a:lvl7pPr>
            <a:lvl8pPr marL="3200368" indent="0">
              <a:buNone/>
              <a:defRPr sz="1600" b="1"/>
            </a:lvl8pPr>
            <a:lvl9pPr marL="3657563" indent="0">
              <a:buNone/>
              <a:defRPr sz="1600" b="1"/>
            </a:lvl9pPr>
          </a:lstStyle>
          <a:p>
            <a:pPr lvl="0"/>
            <a:r>
              <a:rPr lang="sv-SE" smtClean="0"/>
              <a:t>Click to edit Master text styles</a:t>
            </a:r>
          </a:p>
        </p:txBody>
      </p:sp>
      <p:sp>
        <p:nvSpPr>
          <p:cNvPr id="6" name="Content Placeholder 5"/>
          <p:cNvSpPr>
            <a:spLocks noGrp="1"/>
          </p:cNvSpPr>
          <p:nvPr>
            <p:ph sz="quarter" idx="4"/>
          </p:nvPr>
        </p:nvSpPr>
        <p:spPr>
          <a:xfrm>
            <a:off x="4645026" y="2174875"/>
            <a:ext cx="4041775"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sv-SE" smtClean="0"/>
              <a:t>Click to edit Master text styles</a:t>
            </a:r>
          </a:p>
          <a:p>
            <a:pPr lvl="1"/>
            <a:r>
              <a:rPr lang="sv-SE" smtClean="0"/>
              <a:t>Second level</a:t>
            </a:r>
          </a:p>
          <a:p>
            <a:pPr lvl="2"/>
            <a:r>
              <a:rPr lang="sv-SE" smtClean="0"/>
              <a:t>Third level</a:t>
            </a:r>
          </a:p>
          <a:p>
            <a:pPr lvl="3"/>
            <a:r>
              <a:rPr lang="sv-SE" smtClean="0"/>
              <a:t>Fourth level</a:t>
            </a:r>
          </a:p>
          <a:p>
            <a:pPr lvl="4"/>
            <a:r>
              <a:rPr lang="sv-SE" smtClean="0"/>
              <a:t>Fifth level</a:t>
            </a:r>
            <a:endParaRPr lang="sv-SE"/>
          </a:p>
        </p:txBody>
      </p:sp>
      <p:sp>
        <p:nvSpPr>
          <p:cNvPr id="7" name="Date Placeholder 6"/>
          <p:cNvSpPr>
            <a:spLocks noGrp="1"/>
          </p:cNvSpPr>
          <p:nvPr>
            <p:ph type="dt" sz="half" idx="10"/>
          </p:nvPr>
        </p:nvSpPr>
        <p:spPr/>
        <p:txBody>
          <a:bodyPr/>
          <a:lstStyle/>
          <a:p>
            <a:fld id="{3C7D23FA-05C4-4CC1-B281-2F815585BC1C}" type="datetime1">
              <a:rPr lang="sv-SE" smtClean="0">
                <a:solidFill>
                  <a:prstClr val="black">
                    <a:tint val="75000"/>
                  </a:prstClr>
                </a:solidFill>
                <a:latin typeface="Calibri"/>
              </a:rPr>
              <a:pPr/>
              <a:t>01/04/14</a:t>
            </a:fld>
            <a:endParaRPr lang="sv-SE">
              <a:solidFill>
                <a:prstClr val="black">
                  <a:tint val="75000"/>
                </a:prstClr>
              </a:solidFill>
              <a:latin typeface="Calibri"/>
            </a:endParaRPr>
          </a:p>
        </p:txBody>
      </p:sp>
      <p:sp>
        <p:nvSpPr>
          <p:cNvPr id="8" name="Footer Placeholder 7"/>
          <p:cNvSpPr>
            <a:spLocks noGrp="1"/>
          </p:cNvSpPr>
          <p:nvPr>
            <p:ph type="ftr" sz="quarter" idx="11"/>
          </p:nvPr>
        </p:nvSpPr>
        <p:spPr/>
        <p:txBody>
          <a:bodyPr/>
          <a:lstStyle/>
          <a:p>
            <a:endParaRPr lang="sv-SE">
              <a:solidFill>
                <a:prstClr val="black">
                  <a:tint val="75000"/>
                </a:prstClr>
              </a:solidFill>
              <a:latin typeface="Calibri"/>
            </a:endParaRPr>
          </a:p>
        </p:txBody>
      </p:sp>
      <p:sp>
        <p:nvSpPr>
          <p:cNvPr id="9" name="Slide Number Placeholder 8"/>
          <p:cNvSpPr>
            <a:spLocks noGrp="1"/>
          </p:cNvSpPr>
          <p:nvPr>
            <p:ph type="sldNum" sz="quarter" idx="12"/>
          </p:nvPr>
        </p:nvSpPr>
        <p:spPr/>
        <p:txBody>
          <a:bodyPr/>
          <a:lstStyle/>
          <a:p>
            <a:fld id="{551115BC-487E-4422-894C-CB7CD3E79223}" type="slidenum">
              <a:rPr lang="sv-SE" smtClean="0">
                <a:solidFill>
                  <a:prstClr val="black">
                    <a:tint val="75000"/>
                  </a:prstClr>
                </a:solidFill>
                <a:latin typeface="Calibri"/>
              </a:rPr>
              <a:pPr/>
              <a:t>‹#›</a:t>
            </a:fld>
            <a:endParaRPr lang="sv-SE">
              <a:solidFill>
                <a:prstClr val="black">
                  <a:tint val="75000"/>
                </a:prstClr>
              </a:solidFill>
              <a:latin typeface="Calibri"/>
            </a:endParaRPr>
          </a:p>
        </p:txBody>
      </p:sp>
      <p:sp>
        <p:nvSpPr>
          <p:cNvPr id="10" name="Rektangel 6"/>
          <p:cNvSpPr/>
          <p:nvPr userDrawn="1"/>
        </p:nvSpPr>
        <p:spPr>
          <a:xfrm>
            <a:off x="0" y="1"/>
            <a:ext cx="9144000" cy="1434354"/>
          </a:xfrm>
          <a:prstGeom prst="rect">
            <a:avLst/>
          </a:prstGeom>
          <a:solidFill>
            <a:srgbClr val="0094CA"/>
          </a:solidFill>
          <a:ln>
            <a:noFill/>
          </a:ln>
          <a:effectLst/>
          <a:scene3d>
            <a:camera prst="orthographicFront"/>
            <a:lightRig rig="threePt" dir="t"/>
          </a:scene3d>
          <a:sp3d>
            <a:bevelT w="0"/>
          </a:sp3d>
        </p:spPr>
        <p:style>
          <a:lnRef idx="1">
            <a:schemeClr val="accent1"/>
          </a:lnRef>
          <a:fillRef idx="3">
            <a:schemeClr val="accent1"/>
          </a:fillRef>
          <a:effectRef idx="2">
            <a:schemeClr val="accent1"/>
          </a:effectRef>
          <a:fontRef idx="minor">
            <a:schemeClr val="lt1"/>
          </a:fontRef>
        </p:style>
        <p:txBody>
          <a:bodyPr lIns="91439" tIns="45719" rIns="91439" bIns="45719" rtlCol="0" anchor="ctr"/>
          <a:lstStyle/>
          <a:p>
            <a:pPr algn="ctr" defTabSz="914391"/>
            <a:endParaRPr lang="sv-SE">
              <a:solidFill>
                <a:srgbClr val="0094CA"/>
              </a:solidFill>
              <a:latin typeface="Calibri"/>
            </a:endParaRPr>
          </a:p>
        </p:txBody>
      </p:sp>
    </p:spTree>
    <p:extLst>
      <p:ext uri="{BB962C8B-B14F-4D97-AF65-F5344CB8AC3E}">
        <p14:creationId xmlns:p14="http://schemas.microsoft.com/office/powerpoint/2010/main" val="1249740369"/>
      </p:ext>
    </p:extLst>
  </p:cSld>
  <p:clrMapOvr>
    <a:masterClrMapping/>
  </p:clrMapOvr>
</p:sldLayout>
</file>

<file path=ppt/slideLayouts/slideLayout63.xml><?xml version="1.0" encoding="utf-8"?>
<p:sldLayout xmlns:a="http://schemas.openxmlformats.org/drawingml/2006/main" xmlns:r="http://schemas.openxmlformats.org/officeDocument/2006/relationships" xmlns:p="http://schemas.openxmlformats.org/presentationml/2006/main" type="title" preserve="1">
  <p:cSld name="Title Slide">
    <p:bg>
      <p:bgPr>
        <a:solidFill>
          <a:srgbClr val="0094CA"/>
        </a:solidFill>
        <a:effectLst/>
      </p:bgPr>
    </p:bg>
    <p:spTree>
      <p:nvGrpSpPr>
        <p:cNvPr id="1" name=""/>
        <p:cNvGrpSpPr/>
        <p:nvPr/>
      </p:nvGrpSpPr>
      <p:grpSpPr>
        <a:xfrm>
          <a:off x="0" y="0"/>
          <a:ext cx="0" cy="0"/>
          <a:chOff x="0" y="0"/>
          <a:chExt cx="0" cy="0"/>
        </a:xfrm>
      </p:grpSpPr>
      <p:sp>
        <p:nvSpPr>
          <p:cNvPr id="2" name="Title 1"/>
          <p:cNvSpPr>
            <a:spLocks noGrp="1"/>
          </p:cNvSpPr>
          <p:nvPr>
            <p:ph type="ctrTitle"/>
          </p:nvPr>
        </p:nvSpPr>
        <p:spPr>
          <a:xfrm>
            <a:off x="685800" y="2130425"/>
            <a:ext cx="7772400" cy="1470025"/>
          </a:xfrm>
        </p:spPr>
        <p:txBody>
          <a:bodyPr/>
          <a:lstStyle/>
          <a:p>
            <a:r>
              <a:rPr lang="sv-SE" smtClean="0"/>
              <a:t>Click to edit Master title style</a:t>
            </a:r>
            <a:endParaRPr lang="sv-SE"/>
          </a:p>
        </p:txBody>
      </p:sp>
      <p:sp>
        <p:nvSpPr>
          <p:cNvPr id="3" name="Subtitle 2"/>
          <p:cNvSpPr>
            <a:spLocks noGrp="1"/>
          </p:cNvSpPr>
          <p:nvPr>
            <p:ph type="subTitle" idx="1"/>
          </p:nvPr>
        </p:nvSpPr>
        <p:spPr>
          <a:xfrm>
            <a:off x="1371600" y="3886200"/>
            <a:ext cx="6400800" cy="1752600"/>
          </a:xfrm>
        </p:spPr>
        <p:txBody>
          <a:bodyPr/>
          <a:lstStyle>
            <a:lvl1pPr marL="0" indent="0" algn="ctr">
              <a:buNone/>
              <a:defRPr>
                <a:solidFill>
                  <a:schemeClr val="tx1">
                    <a:tint val="75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sv-SE" smtClean="0"/>
              <a:t>Click to edit Master subtitle style</a:t>
            </a:r>
            <a:endParaRPr lang="sv-SE"/>
          </a:p>
        </p:txBody>
      </p:sp>
      <p:sp>
        <p:nvSpPr>
          <p:cNvPr id="4" name="Date Placeholder 3"/>
          <p:cNvSpPr>
            <a:spLocks noGrp="1"/>
          </p:cNvSpPr>
          <p:nvPr>
            <p:ph type="dt" sz="half" idx="10"/>
          </p:nvPr>
        </p:nvSpPr>
        <p:spPr/>
        <p:txBody>
          <a:bodyPr/>
          <a:lstStyle/>
          <a:p>
            <a:fld id="{5ED7AC81-318B-4D49-A602-9E30227C87EC}" type="datetime1">
              <a:rPr lang="sv-SE" smtClean="0">
                <a:solidFill>
                  <a:prstClr val="black">
                    <a:tint val="75000"/>
                  </a:prstClr>
                </a:solidFill>
                <a:latin typeface="Calibri"/>
              </a:rPr>
              <a:pPr/>
              <a:t>01/04/14</a:t>
            </a:fld>
            <a:endParaRPr lang="sv-SE">
              <a:solidFill>
                <a:prstClr val="black">
                  <a:tint val="75000"/>
                </a:prstClr>
              </a:solidFill>
              <a:latin typeface="Calibri"/>
            </a:endParaRPr>
          </a:p>
        </p:txBody>
      </p:sp>
      <p:sp>
        <p:nvSpPr>
          <p:cNvPr id="5" name="Footer Placeholder 4"/>
          <p:cNvSpPr>
            <a:spLocks noGrp="1"/>
          </p:cNvSpPr>
          <p:nvPr>
            <p:ph type="ftr" sz="quarter" idx="11"/>
          </p:nvPr>
        </p:nvSpPr>
        <p:spPr/>
        <p:txBody>
          <a:bodyPr/>
          <a:lstStyle/>
          <a:p>
            <a:endParaRPr lang="sv-SE">
              <a:solidFill>
                <a:prstClr val="black">
                  <a:tint val="75000"/>
                </a:prstClr>
              </a:solidFill>
              <a:latin typeface="Calibri"/>
            </a:endParaRPr>
          </a:p>
        </p:txBody>
      </p:sp>
      <p:sp>
        <p:nvSpPr>
          <p:cNvPr id="6" name="Slide Number Placeholder 5"/>
          <p:cNvSpPr>
            <a:spLocks noGrp="1"/>
          </p:cNvSpPr>
          <p:nvPr>
            <p:ph type="sldNum" sz="quarter" idx="12"/>
          </p:nvPr>
        </p:nvSpPr>
        <p:spPr/>
        <p:txBody>
          <a:bodyPr/>
          <a:lstStyle/>
          <a:p>
            <a:fld id="{551115BC-487E-4422-894C-CB7CD3E79223}" type="slidenum">
              <a:rPr lang="sv-SE" smtClean="0">
                <a:solidFill>
                  <a:prstClr val="black">
                    <a:tint val="75000"/>
                  </a:prstClr>
                </a:solidFill>
                <a:latin typeface="Calibri"/>
              </a:rPr>
              <a:pPr/>
              <a:t>‹#›</a:t>
            </a:fld>
            <a:endParaRPr lang="sv-SE">
              <a:solidFill>
                <a:prstClr val="black">
                  <a:tint val="75000"/>
                </a:prstClr>
              </a:solidFill>
              <a:latin typeface="Calibri"/>
            </a:endParaRPr>
          </a:p>
        </p:txBody>
      </p:sp>
      <p:pic>
        <p:nvPicPr>
          <p:cNvPr id="7" name="Bildobjekt 7" descr="ESS-vit-logga.png"/>
          <p:cNvPicPr>
            <a:picLocks noChangeAspect="1"/>
          </p:cNvPicPr>
          <p:nvPr userDrawn="1"/>
        </p:nvPicPr>
        <p:blipFill>
          <a:blip r:embed="rId2" cstate="print">
            <a:extLst>
              <a:ext uri="{28A0092B-C50C-407E-A947-70E740481C1C}">
                <a14:useLocalDpi xmlns:a14="http://schemas.microsoft.com/office/drawing/2010/main" val="0"/>
              </a:ext>
            </a:extLst>
          </a:blip>
          <a:stretch>
            <a:fillRect/>
          </a:stretch>
        </p:blipFill>
        <p:spPr>
          <a:xfrm>
            <a:off x="7308304" y="260648"/>
            <a:ext cx="1656184" cy="886059"/>
          </a:xfrm>
          <a:prstGeom prst="rect">
            <a:avLst/>
          </a:prstGeom>
        </p:spPr>
      </p:pic>
    </p:spTree>
    <p:extLst>
      <p:ext uri="{BB962C8B-B14F-4D97-AF65-F5344CB8AC3E}">
        <p14:creationId xmlns:p14="http://schemas.microsoft.com/office/powerpoint/2010/main" val="2439884402"/>
      </p:ext>
    </p:extLst>
  </p:cSld>
  <p:clrMapOvr>
    <a:masterClrMapping/>
  </p:clrMapOvr>
</p:sldLayout>
</file>

<file path=ppt/slideLayouts/slideLayout64.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7" name="Rektangel 6"/>
          <p:cNvSpPr/>
          <p:nvPr userDrawn="1"/>
        </p:nvSpPr>
        <p:spPr>
          <a:xfrm>
            <a:off x="0" y="0"/>
            <a:ext cx="9144000" cy="1434354"/>
          </a:xfrm>
          <a:prstGeom prst="rect">
            <a:avLst/>
          </a:prstGeom>
          <a:solidFill>
            <a:srgbClr val="0094CA"/>
          </a:solidFill>
          <a:ln>
            <a:noFill/>
          </a:ln>
          <a:effectLst/>
          <a:scene3d>
            <a:camera prst="orthographicFront"/>
            <a:lightRig rig="threePt" dir="t"/>
          </a:scene3d>
          <a:sp3d>
            <a:bevelT w="0"/>
          </a:sp3d>
        </p:spPr>
        <p:style>
          <a:lnRef idx="1">
            <a:schemeClr val="accent1"/>
          </a:lnRef>
          <a:fillRef idx="3">
            <a:schemeClr val="accent1"/>
          </a:fillRef>
          <a:effectRef idx="2">
            <a:schemeClr val="accent1"/>
          </a:effectRef>
          <a:fontRef idx="minor">
            <a:schemeClr val="lt1"/>
          </a:fontRef>
        </p:style>
        <p:txBody>
          <a:bodyPr rtlCol="0" anchor="ctr"/>
          <a:lstStyle/>
          <a:p>
            <a:pPr algn="ctr" defTabSz="914400"/>
            <a:endParaRPr lang="sv-SE">
              <a:solidFill>
                <a:srgbClr val="0094CA"/>
              </a:solidFill>
              <a:latin typeface="Calibri"/>
            </a:endParaRPr>
          </a:p>
        </p:txBody>
      </p:sp>
      <p:sp>
        <p:nvSpPr>
          <p:cNvPr id="2" name="Title 1"/>
          <p:cNvSpPr>
            <a:spLocks noGrp="1"/>
          </p:cNvSpPr>
          <p:nvPr>
            <p:ph type="title"/>
          </p:nvPr>
        </p:nvSpPr>
        <p:spPr/>
        <p:txBody>
          <a:bodyPr/>
          <a:lstStyle/>
          <a:p>
            <a:r>
              <a:rPr lang="sv-SE" smtClean="0"/>
              <a:t>Click to edit Master title style</a:t>
            </a:r>
            <a:endParaRPr lang="sv-SE"/>
          </a:p>
        </p:txBody>
      </p:sp>
      <p:sp>
        <p:nvSpPr>
          <p:cNvPr id="3" name="Content Placeholder 2"/>
          <p:cNvSpPr>
            <a:spLocks noGrp="1"/>
          </p:cNvSpPr>
          <p:nvPr>
            <p:ph idx="1"/>
          </p:nvPr>
        </p:nvSpPr>
        <p:spPr/>
        <p:txBody>
          <a:bodyPr/>
          <a:lstStyle/>
          <a:p>
            <a:pPr lvl="0"/>
            <a:r>
              <a:rPr lang="sv-SE" smtClean="0"/>
              <a:t>Click to edit Master text styles</a:t>
            </a:r>
          </a:p>
          <a:p>
            <a:pPr lvl="1"/>
            <a:r>
              <a:rPr lang="sv-SE" smtClean="0"/>
              <a:t>Second level</a:t>
            </a:r>
          </a:p>
          <a:p>
            <a:pPr lvl="2"/>
            <a:r>
              <a:rPr lang="sv-SE" smtClean="0"/>
              <a:t>Third level</a:t>
            </a:r>
          </a:p>
          <a:p>
            <a:pPr lvl="3"/>
            <a:r>
              <a:rPr lang="sv-SE" smtClean="0"/>
              <a:t>Fourth level</a:t>
            </a:r>
          </a:p>
          <a:p>
            <a:pPr lvl="4"/>
            <a:r>
              <a:rPr lang="sv-SE" smtClean="0"/>
              <a:t>Fifth level</a:t>
            </a:r>
            <a:endParaRPr lang="sv-SE"/>
          </a:p>
        </p:txBody>
      </p:sp>
      <p:sp>
        <p:nvSpPr>
          <p:cNvPr id="4" name="Date Placeholder 3"/>
          <p:cNvSpPr>
            <a:spLocks noGrp="1"/>
          </p:cNvSpPr>
          <p:nvPr>
            <p:ph type="dt" sz="half" idx="10"/>
          </p:nvPr>
        </p:nvSpPr>
        <p:spPr/>
        <p:txBody>
          <a:bodyPr/>
          <a:lstStyle/>
          <a:p>
            <a:fld id="{6EB99CB0-346B-43FA-9EE6-F90C3F3BC0BA}" type="datetime1">
              <a:rPr lang="sv-SE" smtClean="0">
                <a:solidFill>
                  <a:prstClr val="black">
                    <a:tint val="75000"/>
                  </a:prstClr>
                </a:solidFill>
                <a:latin typeface="Calibri"/>
              </a:rPr>
              <a:pPr/>
              <a:t>01/04/14</a:t>
            </a:fld>
            <a:endParaRPr lang="sv-SE">
              <a:solidFill>
                <a:prstClr val="black">
                  <a:tint val="75000"/>
                </a:prstClr>
              </a:solidFill>
              <a:latin typeface="Calibri"/>
            </a:endParaRPr>
          </a:p>
        </p:txBody>
      </p:sp>
      <p:sp>
        <p:nvSpPr>
          <p:cNvPr id="5" name="Footer Placeholder 4"/>
          <p:cNvSpPr>
            <a:spLocks noGrp="1"/>
          </p:cNvSpPr>
          <p:nvPr>
            <p:ph type="ftr" sz="quarter" idx="11"/>
          </p:nvPr>
        </p:nvSpPr>
        <p:spPr/>
        <p:txBody>
          <a:bodyPr/>
          <a:lstStyle/>
          <a:p>
            <a:endParaRPr lang="sv-SE">
              <a:solidFill>
                <a:prstClr val="black">
                  <a:tint val="75000"/>
                </a:prstClr>
              </a:solidFill>
              <a:latin typeface="Calibri"/>
            </a:endParaRPr>
          </a:p>
        </p:txBody>
      </p:sp>
      <p:sp>
        <p:nvSpPr>
          <p:cNvPr id="6" name="Slide Number Placeholder 5"/>
          <p:cNvSpPr>
            <a:spLocks noGrp="1"/>
          </p:cNvSpPr>
          <p:nvPr>
            <p:ph type="sldNum" sz="quarter" idx="12"/>
          </p:nvPr>
        </p:nvSpPr>
        <p:spPr/>
        <p:txBody>
          <a:bodyPr/>
          <a:lstStyle/>
          <a:p>
            <a:fld id="{551115BC-487E-4422-894C-CB7CD3E79223}" type="slidenum">
              <a:rPr lang="sv-SE" smtClean="0">
                <a:solidFill>
                  <a:prstClr val="black">
                    <a:tint val="75000"/>
                  </a:prstClr>
                </a:solidFill>
                <a:latin typeface="Calibri"/>
              </a:rPr>
              <a:pPr/>
              <a:t>‹#›</a:t>
            </a:fld>
            <a:endParaRPr lang="sv-SE">
              <a:solidFill>
                <a:prstClr val="black">
                  <a:tint val="75000"/>
                </a:prstClr>
              </a:solidFill>
              <a:latin typeface="Calibri"/>
            </a:endParaRPr>
          </a:p>
        </p:txBody>
      </p:sp>
      <p:pic>
        <p:nvPicPr>
          <p:cNvPr id="8" name="Bildobjekt 5" descr="ESS-vit-logga.png"/>
          <p:cNvPicPr>
            <a:picLocks noChangeAspect="1"/>
          </p:cNvPicPr>
          <p:nvPr userDrawn="1"/>
        </p:nvPicPr>
        <p:blipFill>
          <a:blip r:embed="rId2" cstate="print">
            <a:extLst>
              <a:ext uri="{28A0092B-C50C-407E-A947-70E740481C1C}">
                <a14:useLocalDpi xmlns:a14="http://schemas.microsoft.com/office/drawing/2010/main" val="0"/>
              </a:ext>
            </a:extLst>
          </a:blip>
          <a:stretch>
            <a:fillRect/>
          </a:stretch>
        </p:blipFill>
        <p:spPr>
          <a:xfrm>
            <a:off x="7594008" y="319530"/>
            <a:ext cx="1370480" cy="733206"/>
          </a:xfrm>
          <a:prstGeom prst="rect">
            <a:avLst/>
          </a:prstGeom>
        </p:spPr>
      </p:pic>
    </p:spTree>
    <p:extLst>
      <p:ext uri="{BB962C8B-B14F-4D97-AF65-F5344CB8AC3E}">
        <p14:creationId xmlns:p14="http://schemas.microsoft.com/office/powerpoint/2010/main" val="1351099215"/>
      </p:ext>
    </p:extLst>
  </p:cSld>
  <p:clrMapOvr>
    <a:masterClrMapping/>
  </p:clrMapOvr>
</p:sldLayout>
</file>

<file path=ppt/slideLayouts/slideLayout65.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8" name="Rektangel 6"/>
          <p:cNvSpPr/>
          <p:nvPr userDrawn="1"/>
        </p:nvSpPr>
        <p:spPr>
          <a:xfrm>
            <a:off x="0" y="0"/>
            <a:ext cx="9144000" cy="1434354"/>
          </a:xfrm>
          <a:prstGeom prst="rect">
            <a:avLst/>
          </a:prstGeom>
          <a:solidFill>
            <a:srgbClr val="0094CA"/>
          </a:solidFill>
          <a:ln>
            <a:noFill/>
          </a:ln>
          <a:effectLst/>
          <a:scene3d>
            <a:camera prst="orthographicFront"/>
            <a:lightRig rig="threePt" dir="t"/>
          </a:scene3d>
          <a:sp3d>
            <a:bevelT w="0"/>
          </a:sp3d>
        </p:spPr>
        <p:style>
          <a:lnRef idx="1">
            <a:schemeClr val="accent1"/>
          </a:lnRef>
          <a:fillRef idx="3">
            <a:schemeClr val="accent1"/>
          </a:fillRef>
          <a:effectRef idx="2">
            <a:schemeClr val="accent1"/>
          </a:effectRef>
          <a:fontRef idx="minor">
            <a:schemeClr val="lt1"/>
          </a:fontRef>
        </p:style>
        <p:txBody>
          <a:bodyPr rtlCol="0" anchor="ctr"/>
          <a:lstStyle/>
          <a:p>
            <a:pPr algn="ctr" defTabSz="914400"/>
            <a:endParaRPr lang="sv-SE">
              <a:solidFill>
                <a:srgbClr val="0094CA"/>
              </a:solidFill>
              <a:latin typeface="Calibri"/>
            </a:endParaRPr>
          </a:p>
        </p:txBody>
      </p:sp>
      <p:sp>
        <p:nvSpPr>
          <p:cNvPr id="2" name="Title 1"/>
          <p:cNvSpPr>
            <a:spLocks noGrp="1"/>
          </p:cNvSpPr>
          <p:nvPr>
            <p:ph type="title"/>
          </p:nvPr>
        </p:nvSpPr>
        <p:spPr/>
        <p:txBody>
          <a:bodyPr/>
          <a:lstStyle/>
          <a:p>
            <a:r>
              <a:rPr lang="sv-SE" smtClean="0"/>
              <a:t>Click to edit Master title style</a:t>
            </a:r>
            <a:endParaRPr lang="sv-SE"/>
          </a:p>
        </p:txBody>
      </p:sp>
      <p:sp>
        <p:nvSpPr>
          <p:cNvPr id="3" name="Content Placeholder 2"/>
          <p:cNvSpPr>
            <a:spLocks noGrp="1"/>
          </p:cNvSpPr>
          <p:nvPr>
            <p:ph sz="half" idx="1"/>
          </p:nvPr>
        </p:nvSpPr>
        <p:spPr>
          <a:xfrm>
            <a:off x="457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sv-SE" smtClean="0"/>
              <a:t>Click to edit Master text styles</a:t>
            </a:r>
          </a:p>
          <a:p>
            <a:pPr lvl="1"/>
            <a:r>
              <a:rPr lang="sv-SE" smtClean="0"/>
              <a:t>Second level</a:t>
            </a:r>
          </a:p>
          <a:p>
            <a:pPr lvl="2"/>
            <a:r>
              <a:rPr lang="sv-SE" smtClean="0"/>
              <a:t>Third level</a:t>
            </a:r>
          </a:p>
          <a:p>
            <a:pPr lvl="3"/>
            <a:r>
              <a:rPr lang="sv-SE" smtClean="0"/>
              <a:t>Fourth level</a:t>
            </a:r>
          </a:p>
        </p:txBody>
      </p:sp>
      <p:sp>
        <p:nvSpPr>
          <p:cNvPr id="4" name="Content Placeholder 3"/>
          <p:cNvSpPr>
            <a:spLocks noGrp="1"/>
          </p:cNvSpPr>
          <p:nvPr>
            <p:ph sz="half" idx="2"/>
          </p:nvPr>
        </p:nvSpPr>
        <p:spPr>
          <a:xfrm>
            <a:off x="4648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sv-SE" smtClean="0"/>
              <a:t>Click to edit Master text styles</a:t>
            </a:r>
          </a:p>
          <a:p>
            <a:pPr lvl="1"/>
            <a:r>
              <a:rPr lang="sv-SE" smtClean="0"/>
              <a:t>Second level</a:t>
            </a:r>
          </a:p>
          <a:p>
            <a:pPr lvl="2"/>
            <a:r>
              <a:rPr lang="sv-SE" smtClean="0"/>
              <a:t>Third level</a:t>
            </a:r>
          </a:p>
          <a:p>
            <a:pPr lvl="3"/>
            <a:r>
              <a:rPr lang="sv-SE" smtClean="0"/>
              <a:t>Fourth level</a:t>
            </a:r>
          </a:p>
        </p:txBody>
      </p:sp>
      <p:sp>
        <p:nvSpPr>
          <p:cNvPr id="5" name="Date Placeholder 4"/>
          <p:cNvSpPr>
            <a:spLocks noGrp="1"/>
          </p:cNvSpPr>
          <p:nvPr>
            <p:ph type="dt" sz="half" idx="10"/>
          </p:nvPr>
        </p:nvSpPr>
        <p:spPr/>
        <p:txBody>
          <a:bodyPr/>
          <a:lstStyle/>
          <a:p>
            <a:fld id="{42E66B7F-8271-49DA-A25A-F4BB9F476347}" type="datetime1">
              <a:rPr lang="sv-SE" smtClean="0">
                <a:solidFill>
                  <a:prstClr val="black">
                    <a:tint val="75000"/>
                  </a:prstClr>
                </a:solidFill>
                <a:latin typeface="Calibri"/>
              </a:rPr>
              <a:pPr/>
              <a:t>01/04/14</a:t>
            </a:fld>
            <a:endParaRPr lang="sv-SE">
              <a:solidFill>
                <a:prstClr val="black">
                  <a:tint val="75000"/>
                </a:prstClr>
              </a:solidFill>
              <a:latin typeface="Calibri"/>
            </a:endParaRPr>
          </a:p>
        </p:txBody>
      </p:sp>
      <p:sp>
        <p:nvSpPr>
          <p:cNvPr id="6" name="Footer Placeholder 5"/>
          <p:cNvSpPr>
            <a:spLocks noGrp="1"/>
          </p:cNvSpPr>
          <p:nvPr>
            <p:ph type="ftr" sz="quarter" idx="11"/>
          </p:nvPr>
        </p:nvSpPr>
        <p:spPr/>
        <p:txBody>
          <a:bodyPr/>
          <a:lstStyle/>
          <a:p>
            <a:endParaRPr lang="sv-SE">
              <a:solidFill>
                <a:prstClr val="black">
                  <a:tint val="75000"/>
                </a:prstClr>
              </a:solidFill>
              <a:latin typeface="Calibri"/>
            </a:endParaRPr>
          </a:p>
        </p:txBody>
      </p:sp>
      <p:sp>
        <p:nvSpPr>
          <p:cNvPr id="7" name="Slide Number Placeholder 6"/>
          <p:cNvSpPr>
            <a:spLocks noGrp="1"/>
          </p:cNvSpPr>
          <p:nvPr>
            <p:ph type="sldNum" sz="quarter" idx="12"/>
          </p:nvPr>
        </p:nvSpPr>
        <p:spPr/>
        <p:txBody>
          <a:bodyPr/>
          <a:lstStyle/>
          <a:p>
            <a:fld id="{551115BC-487E-4422-894C-CB7CD3E79223}" type="slidenum">
              <a:rPr lang="sv-SE" smtClean="0">
                <a:solidFill>
                  <a:prstClr val="black">
                    <a:tint val="75000"/>
                  </a:prstClr>
                </a:solidFill>
                <a:latin typeface="Calibri"/>
              </a:rPr>
              <a:pPr/>
              <a:t>‹#›</a:t>
            </a:fld>
            <a:endParaRPr lang="sv-SE">
              <a:solidFill>
                <a:prstClr val="black">
                  <a:tint val="75000"/>
                </a:prstClr>
              </a:solidFill>
              <a:latin typeface="Calibri"/>
            </a:endParaRPr>
          </a:p>
        </p:txBody>
      </p:sp>
      <p:pic>
        <p:nvPicPr>
          <p:cNvPr id="9" name="Bildobjekt 7" descr="ESS-vit-logga.png"/>
          <p:cNvPicPr>
            <a:picLocks noChangeAspect="1"/>
          </p:cNvPicPr>
          <p:nvPr userDrawn="1"/>
        </p:nvPicPr>
        <p:blipFill>
          <a:blip r:embed="rId2" cstate="print">
            <a:extLst>
              <a:ext uri="{28A0092B-C50C-407E-A947-70E740481C1C}">
                <a14:useLocalDpi xmlns:a14="http://schemas.microsoft.com/office/drawing/2010/main" val="0"/>
              </a:ext>
            </a:extLst>
          </a:blip>
          <a:stretch>
            <a:fillRect/>
          </a:stretch>
        </p:blipFill>
        <p:spPr>
          <a:xfrm>
            <a:off x="7604662" y="260648"/>
            <a:ext cx="1359826" cy="727507"/>
          </a:xfrm>
          <a:prstGeom prst="rect">
            <a:avLst/>
          </a:prstGeom>
        </p:spPr>
      </p:pic>
    </p:spTree>
    <p:extLst>
      <p:ext uri="{BB962C8B-B14F-4D97-AF65-F5344CB8AC3E}">
        <p14:creationId xmlns:p14="http://schemas.microsoft.com/office/powerpoint/2010/main" val="136283233"/>
      </p:ext>
    </p:extLst>
  </p:cSld>
  <p:clrMapOvr>
    <a:masterClrMapping/>
  </p:clrMapOvr>
</p:sldLayout>
</file>

<file path=ppt/slideLayouts/slideLayout66.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sv-SE" smtClean="0"/>
              <a:t>Click to edit Master title style</a:t>
            </a:r>
            <a:endParaRPr lang="sv-SE"/>
          </a:p>
        </p:txBody>
      </p:sp>
      <p:sp>
        <p:nvSpPr>
          <p:cNvPr id="3" name="Text Placeholder 2"/>
          <p:cNvSpPr>
            <a:spLocks noGrp="1"/>
          </p:cNvSpPr>
          <p:nvPr>
            <p:ph type="body" idx="1"/>
          </p:nvPr>
        </p:nvSpPr>
        <p:spPr>
          <a:xfrm>
            <a:off x="457200" y="1535113"/>
            <a:ext cx="4040188"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sv-SE" smtClean="0"/>
              <a:t>Click to edit Master text styles</a:t>
            </a:r>
          </a:p>
        </p:txBody>
      </p:sp>
      <p:sp>
        <p:nvSpPr>
          <p:cNvPr id="4" name="Content Placeholder 3"/>
          <p:cNvSpPr>
            <a:spLocks noGrp="1"/>
          </p:cNvSpPr>
          <p:nvPr>
            <p:ph sz="half" idx="2"/>
          </p:nvPr>
        </p:nvSpPr>
        <p:spPr>
          <a:xfrm>
            <a:off x="457200" y="2174875"/>
            <a:ext cx="4040188"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sv-SE" smtClean="0"/>
              <a:t>Click to edit Master text styles</a:t>
            </a:r>
          </a:p>
          <a:p>
            <a:pPr lvl="1"/>
            <a:r>
              <a:rPr lang="sv-SE" smtClean="0"/>
              <a:t>Second level</a:t>
            </a:r>
          </a:p>
          <a:p>
            <a:pPr lvl="2"/>
            <a:r>
              <a:rPr lang="sv-SE" smtClean="0"/>
              <a:t>Third level</a:t>
            </a:r>
          </a:p>
          <a:p>
            <a:pPr lvl="3"/>
            <a:r>
              <a:rPr lang="sv-SE" smtClean="0"/>
              <a:t>Fourth level</a:t>
            </a:r>
          </a:p>
          <a:p>
            <a:pPr lvl="4"/>
            <a:r>
              <a:rPr lang="sv-SE" smtClean="0"/>
              <a:t>Fifth level</a:t>
            </a:r>
            <a:endParaRPr lang="sv-SE"/>
          </a:p>
        </p:txBody>
      </p:sp>
      <p:sp>
        <p:nvSpPr>
          <p:cNvPr id="5" name="Text Placeholder 4"/>
          <p:cNvSpPr>
            <a:spLocks noGrp="1"/>
          </p:cNvSpPr>
          <p:nvPr>
            <p:ph type="body" sz="quarter" idx="3"/>
          </p:nvPr>
        </p:nvSpPr>
        <p:spPr>
          <a:xfrm>
            <a:off x="4645025" y="1535113"/>
            <a:ext cx="4041775"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sv-SE" smtClean="0"/>
              <a:t>Click to edit Master text styles</a:t>
            </a:r>
          </a:p>
        </p:txBody>
      </p:sp>
      <p:sp>
        <p:nvSpPr>
          <p:cNvPr id="6" name="Content Placeholder 5"/>
          <p:cNvSpPr>
            <a:spLocks noGrp="1"/>
          </p:cNvSpPr>
          <p:nvPr>
            <p:ph sz="quarter" idx="4"/>
          </p:nvPr>
        </p:nvSpPr>
        <p:spPr>
          <a:xfrm>
            <a:off x="4645025" y="2174875"/>
            <a:ext cx="4041775"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sv-SE" smtClean="0"/>
              <a:t>Click to edit Master text styles</a:t>
            </a:r>
          </a:p>
          <a:p>
            <a:pPr lvl="1"/>
            <a:r>
              <a:rPr lang="sv-SE" smtClean="0"/>
              <a:t>Second level</a:t>
            </a:r>
          </a:p>
          <a:p>
            <a:pPr lvl="2"/>
            <a:r>
              <a:rPr lang="sv-SE" smtClean="0"/>
              <a:t>Third level</a:t>
            </a:r>
          </a:p>
          <a:p>
            <a:pPr lvl="3"/>
            <a:r>
              <a:rPr lang="sv-SE" smtClean="0"/>
              <a:t>Fourth level</a:t>
            </a:r>
          </a:p>
          <a:p>
            <a:pPr lvl="4"/>
            <a:r>
              <a:rPr lang="sv-SE" smtClean="0"/>
              <a:t>Fifth level</a:t>
            </a:r>
            <a:endParaRPr lang="sv-SE"/>
          </a:p>
        </p:txBody>
      </p:sp>
      <p:sp>
        <p:nvSpPr>
          <p:cNvPr id="7" name="Date Placeholder 6"/>
          <p:cNvSpPr>
            <a:spLocks noGrp="1"/>
          </p:cNvSpPr>
          <p:nvPr>
            <p:ph type="dt" sz="half" idx="10"/>
          </p:nvPr>
        </p:nvSpPr>
        <p:spPr/>
        <p:txBody>
          <a:bodyPr/>
          <a:lstStyle/>
          <a:p>
            <a:fld id="{3C7D23FA-05C4-4CC1-B281-2F815585BC1C}" type="datetime1">
              <a:rPr lang="sv-SE" smtClean="0">
                <a:solidFill>
                  <a:prstClr val="black">
                    <a:tint val="75000"/>
                  </a:prstClr>
                </a:solidFill>
                <a:latin typeface="Calibri"/>
              </a:rPr>
              <a:pPr/>
              <a:t>01/04/14</a:t>
            </a:fld>
            <a:endParaRPr lang="sv-SE">
              <a:solidFill>
                <a:prstClr val="black">
                  <a:tint val="75000"/>
                </a:prstClr>
              </a:solidFill>
              <a:latin typeface="Calibri"/>
            </a:endParaRPr>
          </a:p>
        </p:txBody>
      </p:sp>
      <p:sp>
        <p:nvSpPr>
          <p:cNvPr id="8" name="Footer Placeholder 7"/>
          <p:cNvSpPr>
            <a:spLocks noGrp="1"/>
          </p:cNvSpPr>
          <p:nvPr>
            <p:ph type="ftr" sz="quarter" idx="11"/>
          </p:nvPr>
        </p:nvSpPr>
        <p:spPr/>
        <p:txBody>
          <a:bodyPr/>
          <a:lstStyle/>
          <a:p>
            <a:endParaRPr lang="sv-SE">
              <a:solidFill>
                <a:prstClr val="black">
                  <a:tint val="75000"/>
                </a:prstClr>
              </a:solidFill>
              <a:latin typeface="Calibri"/>
            </a:endParaRPr>
          </a:p>
        </p:txBody>
      </p:sp>
      <p:sp>
        <p:nvSpPr>
          <p:cNvPr id="9" name="Slide Number Placeholder 8"/>
          <p:cNvSpPr>
            <a:spLocks noGrp="1"/>
          </p:cNvSpPr>
          <p:nvPr>
            <p:ph type="sldNum" sz="quarter" idx="12"/>
          </p:nvPr>
        </p:nvSpPr>
        <p:spPr/>
        <p:txBody>
          <a:bodyPr/>
          <a:lstStyle/>
          <a:p>
            <a:fld id="{551115BC-487E-4422-894C-CB7CD3E79223}" type="slidenum">
              <a:rPr lang="sv-SE" smtClean="0">
                <a:solidFill>
                  <a:prstClr val="black">
                    <a:tint val="75000"/>
                  </a:prstClr>
                </a:solidFill>
                <a:latin typeface="Calibri"/>
              </a:rPr>
              <a:pPr/>
              <a:t>‹#›</a:t>
            </a:fld>
            <a:endParaRPr lang="sv-SE">
              <a:solidFill>
                <a:prstClr val="black">
                  <a:tint val="75000"/>
                </a:prstClr>
              </a:solidFill>
              <a:latin typeface="Calibri"/>
            </a:endParaRPr>
          </a:p>
        </p:txBody>
      </p:sp>
      <p:sp>
        <p:nvSpPr>
          <p:cNvPr id="10" name="Rektangel 6"/>
          <p:cNvSpPr/>
          <p:nvPr userDrawn="1"/>
        </p:nvSpPr>
        <p:spPr>
          <a:xfrm>
            <a:off x="0" y="0"/>
            <a:ext cx="9144000" cy="1434354"/>
          </a:xfrm>
          <a:prstGeom prst="rect">
            <a:avLst/>
          </a:prstGeom>
          <a:solidFill>
            <a:srgbClr val="0094CA"/>
          </a:solidFill>
          <a:ln>
            <a:noFill/>
          </a:ln>
          <a:effectLst/>
          <a:scene3d>
            <a:camera prst="orthographicFront"/>
            <a:lightRig rig="threePt" dir="t"/>
          </a:scene3d>
          <a:sp3d>
            <a:bevelT w="0"/>
          </a:sp3d>
        </p:spPr>
        <p:style>
          <a:lnRef idx="1">
            <a:schemeClr val="accent1"/>
          </a:lnRef>
          <a:fillRef idx="3">
            <a:schemeClr val="accent1"/>
          </a:fillRef>
          <a:effectRef idx="2">
            <a:schemeClr val="accent1"/>
          </a:effectRef>
          <a:fontRef idx="minor">
            <a:schemeClr val="lt1"/>
          </a:fontRef>
        </p:style>
        <p:txBody>
          <a:bodyPr rtlCol="0" anchor="ctr"/>
          <a:lstStyle/>
          <a:p>
            <a:pPr algn="ctr" defTabSz="914400"/>
            <a:endParaRPr lang="sv-SE">
              <a:solidFill>
                <a:srgbClr val="0094CA"/>
              </a:solidFill>
              <a:latin typeface="Calibri"/>
            </a:endParaRPr>
          </a:p>
        </p:txBody>
      </p:sp>
    </p:spTree>
    <p:extLst>
      <p:ext uri="{BB962C8B-B14F-4D97-AF65-F5344CB8AC3E}">
        <p14:creationId xmlns:p14="http://schemas.microsoft.com/office/powerpoint/2010/main" val="1249740369"/>
      </p:ext>
    </p:extLst>
  </p:cSld>
  <p:clrMapOvr>
    <a:masterClrMapping/>
  </p:clrMapOvr>
</p:sldLayout>
</file>

<file path=ppt/slideMasters/_rels/slideMaster1.xml.rels><?xml version="1.0" encoding="UTF-8" standalone="yes"?>
<Relationships xmlns="http://schemas.openxmlformats.org/package/2006/relationships"><Relationship Id="rId11" Type="http://schemas.openxmlformats.org/officeDocument/2006/relationships/slideLayout" Target="../slideLayouts/slideLayout11.xml"/><Relationship Id="rId12" Type="http://schemas.openxmlformats.org/officeDocument/2006/relationships/slideLayout" Target="../slideLayouts/slideLayout12.xml"/><Relationship Id="rId13" Type="http://schemas.openxmlformats.org/officeDocument/2006/relationships/slideLayout" Target="../slideLayouts/slideLayout13.xml"/><Relationship Id="rId14" Type="http://schemas.openxmlformats.org/officeDocument/2006/relationships/slideLayout" Target="../slideLayouts/slideLayout14.xml"/><Relationship Id="rId15" Type="http://schemas.openxmlformats.org/officeDocument/2006/relationships/slideLayout" Target="../slideLayouts/slideLayout15.xml"/><Relationship Id="rId16" Type="http://schemas.openxmlformats.org/officeDocument/2006/relationships/slideLayout" Target="../slideLayouts/slideLayout16.xml"/><Relationship Id="rId17" Type="http://schemas.openxmlformats.org/officeDocument/2006/relationships/theme" Target="../theme/theme1.xml"/><Relationship Id="rId18" Type="http://schemas.openxmlformats.org/officeDocument/2006/relationships/image" Target="../media/image1.png"/><Relationship Id="rId1" Type="http://schemas.openxmlformats.org/officeDocument/2006/relationships/slideLayout" Target="../slideLayouts/slideLayout1.xml"/><Relationship Id="rId2" Type="http://schemas.openxmlformats.org/officeDocument/2006/relationships/slideLayout" Target="../slideLayouts/slideLayout2.xml"/><Relationship Id="rId3" Type="http://schemas.openxmlformats.org/officeDocument/2006/relationships/slideLayout" Target="../slideLayouts/slideLayout3.xml"/><Relationship Id="rId4" Type="http://schemas.openxmlformats.org/officeDocument/2006/relationships/slideLayout" Target="../slideLayouts/slideLayout4.xml"/><Relationship Id="rId5" Type="http://schemas.openxmlformats.org/officeDocument/2006/relationships/slideLayout" Target="../slideLayouts/slideLayout5.xml"/><Relationship Id="rId6" Type="http://schemas.openxmlformats.org/officeDocument/2006/relationships/slideLayout" Target="../slideLayouts/slideLayout6.xml"/><Relationship Id="rId7" Type="http://schemas.openxmlformats.org/officeDocument/2006/relationships/slideLayout" Target="../slideLayouts/slideLayout7.xml"/><Relationship Id="rId8" Type="http://schemas.openxmlformats.org/officeDocument/2006/relationships/slideLayout" Target="../slideLayouts/slideLayout8.xml"/><Relationship Id="rId9" Type="http://schemas.openxmlformats.org/officeDocument/2006/relationships/slideLayout" Target="../slideLayouts/slideLayout9.xml"/><Relationship Id="rId10" Type="http://schemas.openxmlformats.org/officeDocument/2006/relationships/slideLayout" Target="../slideLayouts/slideLayout10.xml"/></Relationships>
</file>

<file path=ppt/slideMasters/_rels/slideMaster2.xml.rels><?xml version="1.0" encoding="UTF-8" standalone="yes"?>
<Relationships xmlns="http://schemas.openxmlformats.org/package/2006/relationships"><Relationship Id="rId11" Type="http://schemas.openxmlformats.org/officeDocument/2006/relationships/slideLayout" Target="../slideLayouts/slideLayout27.xml"/><Relationship Id="rId12" Type="http://schemas.openxmlformats.org/officeDocument/2006/relationships/theme" Target="../theme/theme2.xml"/><Relationship Id="rId1" Type="http://schemas.openxmlformats.org/officeDocument/2006/relationships/slideLayout" Target="../slideLayouts/slideLayout17.xml"/><Relationship Id="rId2" Type="http://schemas.openxmlformats.org/officeDocument/2006/relationships/slideLayout" Target="../slideLayouts/slideLayout18.xml"/><Relationship Id="rId3" Type="http://schemas.openxmlformats.org/officeDocument/2006/relationships/slideLayout" Target="../slideLayouts/slideLayout19.xml"/><Relationship Id="rId4" Type="http://schemas.openxmlformats.org/officeDocument/2006/relationships/slideLayout" Target="../slideLayouts/slideLayout20.xml"/><Relationship Id="rId5" Type="http://schemas.openxmlformats.org/officeDocument/2006/relationships/slideLayout" Target="../slideLayouts/slideLayout21.xml"/><Relationship Id="rId6" Type="http://schemas.openxmlformats.org/officeDocument/2006/relationships/slideLayout" Target="../slideLayouts/slideLayout22.xml"/><Relationship Id="rId7" Type="http://schemas.openxmlformats.org/officeDocument/2006/relationships/slideLayout" Target="../slideLayouts/slideLayout23.xml"/><Relationship Id="rId8" Type="http://schemas.openxmlformats.org/officeDocument/2006/relationships/slideLayout" Target="../slideLayouts/slideLayout24.xml"/><Relationship Id="rId9" Type="http://schemas.openxmlformats.org/officeDocument/2006/relationships/slideLayout" Target="../slideLayouts/slideLayout25.xml"/><Relationship Id="rId10" Type="http://schemas.openxmlformats.org/officeDocument/2006/relationships/slideLayout" Target="../slideLayouts/slideLayout26.xml"/></Relationships>
</file>

<file path=ppt/slideMasters/_rels/slideMaster3.xml.rels><?xml version="1.0" encoding="UTF-8" standalone="yes"?>
<Relationships xmlns="http://schemas.openxmlformats.org/package/2006/relationships"><Relationship Id="rId11" Type="http://schemas.openxmlformats.org/officeDocument/2006/relationships/slideLayout" Target="../slideLayouts/slideLayout38.xml"/><Relationship Id="rId12" Type="http://schemas.openxmlformats.org/officeDocument/2006/relationships/slideLayout" Target="../slideLayouts/slideLayout39.xml"/><Relationship Id="rId13" Type="http://schemas.openxmlformats.org/officeDocument/2006/relationships/slideLayout" Target="../slideLayouts/slideLayout40.xml"/><Relationship Id="rId14" Type="http://schemas.openxmlformats.org/officeDocument/2006/relationships/slideLayout" Target="../slideLayouts/slideLayout41.xml"/><Relationship Id="rId15" Type="http://schemas.openxmlformats.org/officeDocument/2006/relationships/slideLayout" Target="../slideLayouts/slideLayout42.xml"/><Relationship Id="rId16" Type="http://schemas.openxmlformats.org/officeDocument/2006/relationships/slideLayout" Target="../slideLayouts/slideLayout43.xml"/><Relationship Id="rId17" Type="http://schemas.openxmlformats.org/officeDocument/2006/relationships/theme" Target="../theme/theme3.xml"/><Relationship Id="rId18" Type="http://schemas.openxmlformats.org/officeDocument/2006/relationships/image" Target="../media/image1.png"/><Relationship Id="rId1" Type="http://schemas.openxmlformats.org/officeDocument/2006/relationships/slideLayout" Target="../slideLayouts/slideLayout28.xml"/><Relationship Id="rId2" Type="http://schemas.openxmlformats.org/officeDocument/2006/relationships/slideLayout" Target="../slideLayouts/slideLayout29.xml"/><Relationship Id="rId3" Type="http://schemas.openxmlformats.org/officeDocument/2006/relationships/slideLayout" Target="../slideLayouts/slideLayout30.xml"/><Relationship Id="rId4" Type="http://schemas.openxmlformats.org/officeDocument/2006/relationships/slideLayout" Target="../slideLayouts/slideLayout31.xml"/><Relationship Id="rId5" Type="http://schemas.openxmlformats.org/officeDocument/2006/relationships/slideLayout" Target="../slideLayouts/slideLayout32.xml"/><Relationship Id="rId6" Type="http://schemas.openxmlformats.org/officeDocument/2006/relationships/slideLayout" Target="../slideLayouts/slideLayout33.xml"/><Relationship Id="rId7" Type="http://schemas.openxmlformats.org/officeDocument/2006/relationships/slideLayout" Target="../slideLayouts/slideLayout34.xml"/><Relationship Id="rId8" Type="http://schemas.openxmlformats.org/officeDocument/2006/relationships/slideLayout" Target="../slideLayouts/slideLayout35.xml"/><Relationship Id="rId9" Type="http://schemas.openxmlformats.org/officeDocument/2006/relationships/slideLayout" Target="../slideLayouts/slideLayout36.xml"/><Relationship Id="rId10" Type="http://schemas.openxmlformats.org/officeDocument/2006/relationships/slideLayout" Target="../slideLayouts/slideLayout37.xml"/></Relationships>
</file>

<file path=ppt/slideMasters/_rels/slideMaster4.xml.rels><?xml version="1.0" encoding="UTF-8" standalone="yes"?>
<Relationships xmlns="http://schemas.openxmlformats.org/package/2006/relationships"><Relationship Id="rId11" Type="http://schemas.openxmlformats.org/officeDocument/2006/relationships/slideLayout" Target="../slideLayouts/slideLayout54.xml"/><Relationship Id="rId12" Type="http://schemas.openxmlformats.org/officeDocument/2006/relationships/slideLayout" Target="../slideLayouts/slideLayout55.xml"/><Relationship Id="rId13" Type="http://schemas.openxmlformats.org/officeDocument/2006/relationships/slideLayout" Target="../slideLayouts/slideLayout56.xml"/><Relationship Id="rId14" Type="http://schemas.openxmlformats.org/officeDocument/2006/relationships/slideLayout" Target="../slideLayouts/slideLayout57.xml"/><Relationship Id="rId15" Type="http://schemas.openxmlformats.org/officeDocument/2006/relationships/slideLayout" Target="../slideLayouts/slideLayout58.xml"/><Relationship Id="rId16" Type="http://schemas.openxmlformats.org/officeDocument/2006/relationships/theme" Target="../theme/theme4.xml"/><Relationship Id="rId17" Type="http://schemas.openxmlformats.org/officeDocument/2006/relationships/image" Target="../media/image3.png"/><Relationship Id="rId1" Type="http://schemas.openxmlformats.org/officeDocument/2006/relationships/slideLayout" Target="../slideLayouts/slideLayout44.xml"/><Relationship Id="rId2" Type="http://schemas.openxmlformats.org/officeDocument/2006/relationships/slideLayout" Target="../slideLayouts/slideLayout45.xml"/><Relationship Id="rId3" Type="http://schemas.openxmlformats.org/officeDocument/2006/relationships/slideLayout" Target="../slideLayouts/slideLayout46.xml"/><Relationship Id="rId4" Type="http://schemas.openxmlformats.org/officeDocument/2006/relationships/slideLayout" Target="../slideLayouts/slideLayout47.xml"/><Relationship Id="rId5" Type="http://schemas.openxmlformats.org/officeDocument/2006/relationships/slideLayout" Target="../slideLayouts/slideLayout48.xml"/><Relationship Id="rId6" Type="http://schemas.openxmlformats.org/officeDocument/2006/relationships/slideLayout" Target="../slideLayouts/slideLayout49.xml"/><Relationship Id="rId7" Type="http://schemas.openxmlformats.org/officeDocument/2006/relationships/slideLayout" Target="../slideLayouts/slideLayout50.xml"/><Relationship Id="rId8" Type="http://schemas.openxmlformats.org/officeDocument/2006/relationships/slideLayout" Target="../slideLayouts/slideLayout51.xml"/><Relationship Id="rId9" Type="http://schemas.openxmlformats.org/officeDocument/2006/relationships/slideLayout" Target="../slideLayouts/slideLayout52.xml"/><Relationship Id="rId10" Type="http://schemas.openxmlformats.org/officeDocument/2006/relationships/slideLayout" Target="../slideLayouts/slideLayout53.xml"/></Relationships>
</file>

<file path=ppt/slideMasters/_rels/slideMaster5.xml.rels><?xml version="1.0" encoding="UTF-8" standalone="yes"?>
<Relationships xmlns="http://schemas.openxmlformats.org/package/2006/relationships"><Relationship Id="rId3" Type="http://schemas.openxmlformats.org/officeDocument/2006/relationships/slideLayout" Target="../slideLayouts/slideLayout61.xml"/><Relationship Id="rId4" Type="http://schemas.openxmlformats.org/officeDocument/2006/relationships/slideLayout" Target="../slideLayouts/slideLayout62.xml"/><Relationship Id="rId5" Type="http://schemas.openxmlformats.org/officeDocument/2006/relationships/theme" Target="../theme/theme5.xml"/><Relationship Id="rId1" Type="http://schemas.openxmlformats.org/officeDocument/2006/relationships/slideLayout" Target="../slideLayouts/slideLayout59.xml"/><Relationship Id="rId2" Type="http://schemas.openxmlformats.org/officeDocument/2006/relationships/slideLayout" Target="../slideLayouts/slideLayout60.xml"/></Relationships>
</file>

<file path=ppt/slideMasters/_rels/slideMaster6.xml.rels><?xml version="1.0" encoding="UTF-8" standalone="yes"?>
<Relationships xmlns="http://schemas.openxmlformats.org/package/2006/relationships"><Relationship Id="rId3" Type="http://schemas.openxmlformats.org/officeDocument/2006/relationships/slideLayout" Target="../slideLayouts/slideLayout65.xml"/><Relationship Id="rId4" Type="http://schemas.openxmlformats.org/officeDocument/2006/relationships/slideLayout" Target="../slideLayouts/slideLayout66.xml"/><Relationship Id="rId5" Type="http://schemas.openxmlformats.org/officeDocument/2006/relationships/theme" Target="../theme/theme6.xml"/><Relationship Id="rId1" Type="http://schemas.openxmlformats.org/officeDocument/2006/relationships/slideLayout" Target="../slideLayouts/slideLayout63.xml"/><Relationship Id="rId2" Type="http://schemas.openxmlformats.org/officeDocument/2006/relationships/slideLayout" Target="../slideLayouts/slideLayout64.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3" name="Platshållare för text 2"/>
          <p:cNvSpPr>
            <a:spLocks noGrp="1"/>
          </p:cNvSpPr>
          <p:nvPr>
            <p:ph type="body" idx="1"/>
          </p:nvPr>
        </p:nvSpPr>
        <p:spPr>
          <a:xfrm>
            <a:off x="593513" y="1964946"/>
            <a:ext cx="6536399" cy="4038981"/>
          </a:xfrm>
          <a:prstGeom prst="rect">
            <a:avLst/>
          </a:prstGeom>
        </p:spPr>
        <p:txBody>
          <a:bodyPr vert="horz" lIns="0" tIns="0" rIns="0" bIns="0" rtlCol="0">
            <a:noAutofit/>
          </a:bodyPr>
          <a:lstStyle/>
          <a:p>
            <a:pPr lvl="0"/>
            <a:r>
              <a:rPr lang="sv-SE" smtClean="0"/>
              <a:t>Klicka här för att ändra format på bakgrundstexten</a:t>
            </a:r>
          </a:p>
          <a:p>
            <a:pPr lvl="1"/>
            <a:r>
              <a:rPr lang="sv-SE" smtClean="0"/>
              <a:t>Nivå två</a:t>
            </a:r>
          </a:p>
          <a:p>
            <a:pPr lvl="2"/>
            <a:r>
              <a:rPr lang="sv-SE" smtClean="0"/>
              <a:t>Nivå tre</a:t>
            </a:r>
          </a:p>
          <a:p>
            <a:pPr lvl="3"/>
            <a:r>
              <a:rPr lang="sv-SE" smtClean="0"/>
              <a:t>Nivå fyra</a:t>
            </a:r>
          </a:p>
          <a:p>
            <a:pPr lvl="4"/>
            <a:r>
              <a:rPr lang="sv-SE" smtClean="0"/>
              <a:t>Nivå fem</a:t>
            </a:r>
            <a:endParaRPr lang="sv-SE"/>
          </a:p>
        </p:txBody>
      </p:sp>
      <p:sp>
        <p:nvSpPr>
          <p:cNvPr id="4" name="Platshållare för datum 3"/>
          <p:cNvSpPr>
            <a:spLocks noGrp="1"/>
          </p:cNvSpPr>
          <p:nvPr>
            <p:ph type="dt" sz="half" idx="2"/>
          </p:nvPr>
        </p:nvSpPr>
        <p:spPr>
          <a:xfrm>
            <a:off x="457202" y="6356352"/>
            <a:ext cx="2133600" cy="365125"/>
          </a:xfrm>
          <a:prstGeom prst="rect">
            <a:avLst/>
          </a:prstGeom>
        </p:spPr>
        <p:txBody>
          <a:bodyPr vert="horz" lIns="91423" tIns="45712" rIns="91423" bIns="45712" rtlCol="0" anchor="ctr"/>
          <a:lstStyle>
            <a:lvl1pPr algn="l">
              <a:defRPr sz="1200">
                <a:solidFill>
                  <a:srgbClr val="0094CA"/>
                </a:solidFill>
              </a:defRPr>
            </a:lvl1pPr>
          </a:lstStyle>
          <a:p>
            <a:fld id="{8F5C681F-1FB5-764D-BC0F-BB7944416E1E}" type="datetime1">
              <a:rPr lang="en-US" smtClean="0"/>
              <a:pPr/>
              <a:t>01/04/14</a:t>
            </a:fld>
            <a:endParaRPr lang="sv-SE"/>
          </a:p>
        </p:txBody>
      </p:sp>
      <p:sp>
        <p:nvSpPr>
          <p:cNvPr id="5" name="Platshållare för sidfot 4"/>
          <p:cNvSpPr>
            <a:spLocks noGrp="1"/>
          </p:cNvSpPr>
          <p:nvPr>
            <p:ph type="ftr" sz="quarter" idx="3"/>
          </p:nvPr>
        </p:nvSpPr>
        <p:spPr>
          <a:xfrm>
            <a:off x="3124201" y="6356352"/>
            <a:ext cx="2895600" cy="365125"/>
          </a:xfrm>
          <a:prstGeom prst="rect">
            <a:avLst/>
          </a:prstGeom>
        </p:spPr>
        <p:txBody>
          <a:bodyPr vert="horz" lIns="91423" tIns="45712" rIns="91423" bIns="45712" rtlCol="0" anchor="ctr"/>
          <a:lstStyle>
            <a:lvl1pPr algn="ctr">
              <a:defRPr sz="1200">
                <a:solidFill>
                  <a:srgbClr val="0094CA"/>
                </a:solidFill>
              </a:defRPr>
            </a:lvl1pPr>
          </a:lstStyle>
          <a:p>
            <a:endParaRPr lang="sv-SE"/>
          </a:p>
        </p:txBody>
      </p:sp>
      <p:sp>
        <p:nvSpPr>
          <p:cNvPr id="6" name="Platshållare för bildnummer 5"/>
          <p:cNvSpPr>
            <a:spLocks noGrp="1"/>
          </p:cNvSpPr>
          <p:nvPr>
            <p:ph type="sldNum" sz="quarter" idx="4"/>
          </p:nvPr>
        </p:nvSpPr>
        <p:spPr>
          <a:xfrm>
            <a:off x="6553200" y="6356352"/>
            <a:ext cx="2133600" cy="365125"/>
          </a:xfrm>
          <a:prstGeom prst="rect">
            <a:avLst/>
          </a:prstGeom>
        </p:spPr>
        <p:txBody>
          <a:bodyPr vert="horz" lIns="91423" tIns="45712" rIns="91423" bIns="45712" rtlCol="0" anchor="ctr"/>
          <a:lstStyle>
            <a:lvl1pPr algn="r">
              <a:defRPr sz="1200">
                <a:solidFill>
                  <a:srgbClr val="0094CA"/>
                </a:solidFill>
              </a:defRPr>
            </a:lvl1pPr>
          </a:lstStyle>
          <a:p>
            <a:fld id="{038C62C7-F79B-CD4A-A5DF-5683BBEC4A65}" type="slidenum">
              <a:rPr lang="sv-SE" smtClean="0"/>
              <a:pPr/>
              <a:t>‹#›</a:t>
            </a:fld>
            <a:endParaRPr lang="sv-SE"/>
          </a:p>
        </p:txBody>
      </p:sp>
      <p:sp>
        <p:nvSpPr>
          <p:cNvPr id="7" name="Rektangel 6"/>
          <p:cNvSpPr/>
          <p:nvPr userDrawn="1"/>
        </p:nvSpPr>
        <p:spPr>
          <a:xfrm>
            <a:off x="0" y="1"/>
            <a:ext cx="9144000" cy="1434354"/>
          </a:xfrm>
          <a:prstGeom prst="rect">
            <a:avLst/>
          </a:prstGeom>
          <a:solidFill>
            <a:srgbClr val="0094CA"/>
          </a:solidFill>
          <a:ln>
            <a:noFill/>
          </a:ln>
          <a:effectLst/>
          <a:scene3d>
            <a:camera prst="orthographicFront"/>
            <a:lightRig rig="threePt" dir="t"/>
          </a:scene3d>
          <a:sp3d>
            <a:bevelT w="0"/>
          </a:sp3d>
        </p:spPr>
        <p:style>
          <a:lnRef idx="1">
            <a:schemeClr val="accent1"/>
          </a:lnRef>
          <a:fillRef idx="3">
            <a:schemeClr val="accent1"/>
          </a:fillRef>
          <a:effectRef idx="2">
            <a:schemeClr val="accent1"/>
          </a:effectRef>
          <a:fontRef idx="minor">
            <a:schemeClr val="lt1"/>
          </a:fontRef>
        </p:style>
        <p:txBody>
          <a:bodyPr lIns="91423" tIns="45712" rIns="91423" bIns="45712" rtlCol="0" anchor="ctr"/>
          <a:lstStyle/>
          <a:p>
            <a:pPr algn="ctr"/>
            <a:endParaRPr lang="sv-SE">
              <a:solidFill>
                <a:srgbClr val="0094CA"/>
              </a:solidFill>
            </a:endParaRPr>
          </a:p>
        </p:txBody>
      </p:sp>
      <p:pic>
        <p:nvPicPr>
          <p:cNvPr id="8" name="Bildobjekt 7" descr="ESS-vit-logga.png"/>
          <p:cNvPicPr>
            <a:picLocks noChangeAspect="1"/>
          </p:cNvPicPr>
          <p:nvPr userDrawn="1"/>
        </p:nvPicPr>
        <p:blipFill>
          <a:blip r:embed="rId18" cstate="email">
            <a:extLst>
              <a:ext uri="{28A0092B-C50C-407E-A947-70E740481C1C}">
                <a14:useLocalDpi xmlns:a14="http://schemas.microsoft.com/office/drawing/2010/main"/>
              </a:ext>
            </a:extLst>
          </a:blip>
          <a:stretch>
            <a:fillRect/>
          </a:stretch>
        </p:blipFill>
        <p:spPr>
          <a:xfrm>
            <a:off x="7326974" y="378762"/>
            <a:ext cx="1359826" cy="727507"/>
          </a:xfrm>
          <a:prstGeom prst="rect">
            <a:avLst/>
          </a:prstGeom>
        </p:spPr>
      </p:pic>
      <p:sp>
        <p:nvSpPr>
          <p:cNvPr id="11" name="Platshållare för rubrik 10"/>
          <p:cNvSpPr>
            <a:spLocks noGrp="1"/>
          </p:cNvSpPr>
          <p:nvPr>
            <p:ph type="title"/>
          </p:nvPr>
        </p:nvSpPr>
        <p:spPr>
          <a:xfrm>
            <a:off x="593512" y="0"/>
            <a:ext cx="5762624" cy="1441451"/>
          </a:xfrm>
          <a:prstGeom prst="rect">
            <a:avLst/>
          </a:prstGeom>
        </p:spPr>
        <p:txBody>
          <a:bodyPr vert="horz" lIns="0" tIns="0" rIns="0" bIns="0" rtlCol="0" anchor="ctr">
            <a:noAutofit/>
          </a:bodyPr>
          <a:lstStyle/>
          <a:p>
            <a:r>
              <a:rPr lang="sv-SE" smtClean="0"/>
              <a:t>Klicka här för att ändra format</a:t>
            </a:r>
            <a:endParaRPr lang="sv-SE"/>
          </a:p>
        </p:txBody>
      </p:sp>
    </p:spTree>
    <p:extLst>
      <p:ext uri="{BB962C8B-B14F-4D97-AF65-F5344CB8AC3E}">
        <p14:creationId xmlns:p14="http://schemas.microsoft.com/office/powerpoint/2010/main" val="157200405"/>
      </p:ext>
    </p:extLst>
  </p:cSld>
  <p:clrMap bg1="lt1" tx1="dk1" bg2="lt2" tx2="dk2" accent1="accent1" accent2="accent2" accent3="accent3" accent4="accent4" accent5="accent5" accent6="accent6" hlink="hlink" folHlink="folHlink"/>
  <p:sldLayoutIdLst>
    <p:sldLayoutId id="2147483649" r:id="rId1"/>
    <p:sldLayoutId id="2147483661" r:id="rId2"/>
    <p:sldLayoutId id="2147483675" r:id="rId3"/>
    <p:sldLayoutId id="2147483676" r:id="rId4"/>
    <p:sldLayoutId id="2147483650" r:id="rId5"/>
    <p:sldLayoutId id="2147483651" r:id="rId6"/>
    <p:sldLayoutId id="2147483652" r:id="rId7"/>
    <p:sldLayoutId id="2147483653" r:id="rId8"/>
    <p:sldLayoutId id="2147483654" r:id="rId9"/>
    <p:sldLayoutId id="2147483655" r:id="rId10"/>
    <p:sldLayoutId id="2147483656" r:id="rId11"/>
    <p:sldLayoutId id="2147483657" r:id="rId12"/>
    <p:sldLayoutId id="2147483658" r:id="rId13"/>
    <p:sldLayoutId id="2147483659" r:id="rId14"/>
    <p:sldLayoutId id="2147483660" r:id="rId15"/>
    <p:sldLayoutId id="2147483762" r:id="rId16"/>
  </p:sldLayoutIdLst>
  <p:hf sldNum="0" hdr="0" ftr="0" dt="0"/>
  <p:txStyles>
    <p:titleStyle>
      <a:lvl1pPr algn="l" defTabSz="457115" rtl="0" eaLnBrk="1" latinLnBrk="0" hangingPunct="1">
        <a:spcBef>
          <a:spcPct val="0"/>
        </a:spcBef>
        <a:buNone/>
        <a:defRPr sz="2800" kern="1200">
          <a:solidFill>
            <a:schemeClr val="bg1"/>
          </a:solidFill>
          <a:latin typeface="+mj-lt"/>
          <a:ea typeface="+mj-ea"/>
          <a:cs typeface="+mj-cs"/>
        </a:defRPr>
      </a:lvl1pPr>
    </p:titleStyle>
    <p:bodyStyle>
      <a:lvl1pPr marL="0" indent="0" algn="l" defTabSz="457115" rtl="0" eaLnBrk="1" latinLnBrk="0" hangingPunct="1">
        <a:lnSpc>
          <a:spcPts val="2399"/>
        </a:lnSpc>
        <a:spcBef>
          <a:spcPct val="20000"/>
        </a:spcBef>
        <a:spcAft>
          <a:spcPts val="1200"/>
        </a:spcAft>
        <a:buFont typeface="Wingdings" charset="2"/>
        <a:buNone/>
        <a:defRPr sz="2000" kern="1200">
          <a:solidFill>
            <a:srgbClr val="0094CA"/>
          </a:solidFill>
          <a:latin typeface="+mn-lt"/>
          <a:ea typeface="+mn-ea"/>
          <a:cs typeface="+mn-cs"/>
        </a:defRPr>
      </a:lvl1pPr>
      <a:lvl2pPr marL="457115" indent="0" algn="l" defTabSz="457115" rtl="0" eaLnBrk="1" latinLnBrk="0" hangingPunct="1">
        <a:spcBef>
          <a:spcPct val="20000"/>
        </a:spcBef>
        <a:buFont typeface="Wingdings" charset="2"/>
        <a:buNone/>
        <a:defRPr sz="2000" kern="1200">
          <a:solidFill>
            <a:srgbClr val="0094CA"/>
          </a:solidFill>
          <a:latin typeface="+mn-lt"/>
          <a:ea typeface="+mn-ea"/>
          <a:cs typeface="+mn-cs"/>
        </a:defRPr>
      </a:lvl2pPr>
      <a:lvl3pPr marL="914230" indent="0" algn="l" defTabSz="457115" rtl="0" eaLnBrk="1" latinLnBrk="0" hangingPunct="1">
        <a:spcBef>
          <a:spcPct val="20000"/>
        </a:spcBef>
        <a:buFont typeface="Wingdings" charset="2"/>
        <a:buNone/>
        <a:defRPr sz="2000" kern="1200">
          <a:solidFill>
            <a:srgbClr val="0094CA"/>
          </a:solidFill>
          <a:latin typeface="+mn-lt"/>
          <a:ea typeface="+mn-ea"/>
          <a:cs typeface="+mn-cs"/>
        </a:defRPr>
      </a:lvl3pPr>
      <a:lvl4pPr marL="1371344" indent="0" algn="l" defTabSz="457115" rtl="0" eaLnBrk="1" latinLnBrk="0" hangingPunct="1">
        <a:spcBef>
          <a:spcPct val="20000"/>
        </a:spcBef>
        <a:buFont typeface="Wingdings" charset="2"/>
        <a:buNone/>
        <a:defRPr sz="2000" kern="1200">
          <a:solidFill>
            <a:srgbClr val="0094CA"/>
          </a:solidFill>
          <a:latin typeface="+mn-lt"/>
          <a:ea typeface="+mn-ea"/>
          <a:cs typeface="+mn-cs"/>
        </a:defRPr>
      </a:lvl4pPr>
      <a:lvl5pPr marL="1828459" indent="0" algn="l" defTabSz="457115" rtl="0" eaLnBrk="1" latinLnBrk="0" hangingPunct="1">
        <a:spcBef>
          <a:spcPct val="20000"/>
        </a:spcBef>
        <a:buFont typeface="Wingdings" charset="2"/>
        <a:buNone/>
        <a:defRPr sz="2000" kern="1200">
          <a:solidFill>
            <a:srgbClr val="0094CA"/>
          </a:solidFill>
          <a:latin typeface="+mn-lt"/>
          <a:ea typeface="+mn-ea"/>
          <a:cs typeface="+mn-cs"/>
        </a:defRPr>
      </a:lvl5pPr>
      <a:lvl6pPr marL="2514130" indent="-228557" algn="l" defTabSz="457115" rtl="0" eaLnBrk="1" latinLnBrk="0" hangingPunct="1">
        <a:spcBef>
          <a:spcPct val="20000"/>
        </a:spcBef>
        <a:buFont typeface="Arial"/>
        <a:buChar char="•"/>
        <a:defRPr sz="2000" kern="1200">
          <a:solidFill>
            <a:schemeClr val="tx1"/>
          </a:solidFill>
          <a:latin typeface="+mn-lt"/>
          <a:ea typeface="+mn-ea"/>
          <a:cs typeface="+mn-cs"/>
        </a:defRPr>
      </a:lvl6pPr>
      <a:lvl7pPr marL="2971246" indent="-228557" algn="l" defTabSz="457115" rtl="0" eaLnBrk="1" latinLnBrk="0" hangingPunct="1">
        <a:spcBef>
          <a:spcPct val="20000"/>
        </a:spcBef>
        <a:buFont typeface="Arial"/>
        <a:buChar char="•"/>
        <a:defRPr sz="2000" kern="1200">
          <a:solidFill>
            <a:schemeClr val="tx1"/>
          </a:solidFill>
          <a:latin typeface="+mn-lt"/>
          <a:ea typeface="+mn-ea"/>
          <a:cs typeface="+mn-cs"/>
        </a:defRPr>
      </a:lvl7pPr>
      <a:lvl8pPr marL="3428360" indent="-228557" algn="l" defTabSz="457115" rtl="0" eaLnBrk="1" latinLnBrk="0" hangingPunct="1">
        <a:spcBef>
          <a:spcPct val="20000"/>
        </a:spcBef>
        <a:buFont typeface="Arial"/>
        <a:buChar char="•"/>
        <a:defRPr sz="2000" kern="1200">
          <a:solidFill>
            <a:schemeClr val="tx1"/>
          </a:solidFill>
          <a:latin typeface="+mn-lt"/>
          <a:ea typeface="+mn-ea"/>
          <a:cs typeface="+mn-cs"/>
        </a:defRPr>
      </a:lvl8pPr>
      <a:lvl9pPr marL="3885473" indent="-228557" algn="l" defTabSz="457115" rtl="0" eaLnBrk="1" latinLnBrk="0" hangingPunct="1">
        <a:spcBef>
          <a:spcPct val="20000"/>
        </a:spcBef>
        <a:buFont typeface="Arial"/>
        <a:buChar char="•"/>
        <a:defRPr sz="2000" kern="1200">
          <a:solidFill>
            <a:schemeClr val="tx1"/>
          </a:solidFill>
          <a:latin typeface="+mn-lt"/>
          <a:ea typeface="+mn-ea"/>
          <a:cs typeface="+mn-cs"/>
        </a:defRPr>
      </a:lvl9pPr>
    </p:bodyStyle>
    <p:otherStyle>
      <a:defPPr>
        <a:defRPr lang="sv-SE"/>
      </a:defPPr>
      <a:lvl1pPr marL="0" algn="l" defTabSz="457115" rtl="0" eaLnBrk="1" latinLnBrk="0" hangingPunct="1">
        <a:defRPr sz="1800" kern="1200">
          <a:solidFill>
            <a:schemeClr val="tx1"/>
          </a:solidFill>
          <a:latin typeface="+mn-lt"/>
          <a:ea typeface="+mn-ea"/>
          <a:cs typeface="+mn-cs"/>
        </a:defRPr>
      </a:lvl1pPr>
      <a:lvl2pPr marL="457115" algn="l" defTabSz="457115" rtl="0" eaLnBrk="1" latinLnBrk="0" hangingPunct="1">
        <a:defRPr sz="1800" kern="1200">
          <a:solidFill>
            <a:schemeClr val="tx1"/>
          </a:solidFill>
          <a:latin typeface="+mn-lt"/>
          <a:ea typeface="+mn-ea"/>
          <a:cs typeface="+mn-cs"/>
        </a:defRPr>
      </a:lvl2pPr>
      <a:lvl3pPr marL="914230" algn="l" defTabSz="457115" rtl="0" eaLnBrk="1" latinLnBrk="0" hangingPunct="1">
        <a:defRPr sz="1800" kern="1200">
          <a:solidFill>
            <a:schemeClr val="tx1"/>
          </a:solidFill>
          <a:latin typeface="+mn-lt"/>
          <a:ea typeface="+mn-ea"/>
          <a:cs typeface="+mn-cs"/>
        </a:defRPr>
      </a:lvl3pPr>
      <a:lvl4pPr marL="1371344" algn="l" defTabSz="457115" rtl="0" eaLnBrk="1" latinLnBrk="0" hangingPunct="1">
        <a:defRPr sz="1800" kern="1200">
          <a:solidFill>
            <a:schemeClr val="tx1"/>
          </a:solidFill>
          <a:latin typeface="+mn-lt"/>
          <a:ea typeface="+mn-ea"/>
          <a:cs typeface="+mn-cs"/>
        </a:defRPr>
      </a:lvl4pPr>
      <a:lvl5pPr marL="1828459" algn="l" defTabSz="457115" rtl="0" eaLnBrk="1" latinLnBrk="0" hangingPunct="1">
        <a:defRPr sz="1800" kern="1200">
          <a:solidFill>
            <a:schemeClr val="tx1"/>
          </a:solidFill>
          <a:latin typeface="+mn-lt"/>
          <a:ea typeface="+mn-ea"/>
          <a:cs typeface="+mn-cs"/>
        </a:defRPr>
      </a:lvl5pPr>
      <a:lvl6pPr marL="2285573" algn="l" defTabSz="457115" rtl="0" eaLnBrk="1" latinLnBrk="0" hangingPunct="1">
        <a:defRPr sz="1800" kern="1200">
          <a:solidFill>
            <a:schemeClr val="tx1"/>
          </a:solidFill>
          <a:latin typeface="+mn-lt"/>
          <a:ea typeface="+mn-ea"/>
          <a:cs typeface="+mn-cs"/>
        </a:defRPr>
      </a:lvl6pPr>
      <a:lvl7pPr marL="2742689" algn="l" defTabSz="457115" rtl="0" eaLnBrk="1" latinLnBrk="0" hangingPunct="1">
        <a:defRPr sz="1800" kern="1200">
          <a:solidFill>
            <a:schemeClr val="tx1"/>
          </a:solidFill>
          <a:latin typeface="+mn-lt"/>
          <a:ea typeface="+mn-ea"/>
          <a:cs typeface="+mn-cs"/>
        </a:defRPr>
      </a:lvl7pPr>
      <a:lvl8pPr marL="3199802" algn="l" defTabSz="457115" rtl="0" eaLnBrk="1" latinLnBrk="0" hangingPunct="1">
        <a:defRPr sz="1800" kern="1200">
          <a:solidFill>
            <a:schemeClr val="tx1"/>
          </a:solidFill>
          <a:latin typeface="+mn-lt"/>
          <a:ea typeface="+mn-ea"/>
          <a:cs typeface="+mn-cs"/>
        </a:defRPr>
      </a:lvl8pPr>
      <a:lvl9pPr marL="3656918" algn="l" defTabSz="457115" rtl="0" eaLnBrk="1" latinLnBrk="0" hangingPunct="1">
        <a:defRPr sz="1800" kern="1200">
          <a:solidFill>
            <a:schemeClr val="tx1"/>
          </a:solidFill>
          <a:latin typeface="+mn-lt"/>
          <a:ea typeface="+mn-ea"/>
          <a:cs typeface="+mn-cs"/>
        </a:defRPr>
      </a:lvl9pPr>
    </p:otherStyle>
  </p:txStyles>
</p:sldMaster>
</file>

<file path=ppt/slideMasters/slideMaster2.xml><?xml version="1.0" encoding="utf-8"?>
<p:sldMaster xmlns:a="http://schemas.openxmlformats.org/drawingml/2006/main" xmlns:r="http://schemas.openxmlformats.org/officeDocument/2006/relationships" xmlns:p="http://schemas.openxmlformats.org/presentationml/2006/main" preserve="1">
  <p:cSld>
    <p:bg>
      <p:bgRef idx="1001">
        <a:schemeClr val="bg1"/>
      </p:bgRef>
    </p:bg>
    <p:spTree>
      <p:nvGrpSpPr>
        <p:cNvPr id="1" name=""/>
        <p:cNvGrpSpPr/>
        <p:nvPr/>
      </p:nvGrpSpPr>
      <p:grpSpPr>
        <a:xfrm>
          <a:off x="0" y="0"/>
          <a:ext cx="0" cy="0"/>
          <a:chOff x="0" y="0"/>
          <a:chExt cx="0" cy="0"/>
        </a:xfrm>
      </p:grpSpPr>
      <p:sp>
        <p:nvSpPr>
          <p:cNvPr id="2" name="Platshållare för rubrik 1"/>
          <p:cNvSpPr>
            <a:spLocks noGrp="1"/>
          </p:cNvSpPr>
          <p:nvPr>
            <p:ph type="title"/>
          </p:nvPr>
        </p:nvSpPr>
        <p:spPr>
          <a:xfrm>
            <a:off x="457200" y="274638"/>
            <a:ext cx="8229600" cy="1143000"/>
          </a:xfrm>
          <a:prstGeom prst="rect">
            <a:avLst/>
          </a:prstGeom>
        </p:spPr>
        <p:txBody>
          <a:bodyPr vert="horz" lIns="91423" tIns="45712" rIns="91423" bIns="45712" rtlCol="0" anchor="ctr">
            <a:normAutofit/>
          </a:bodyPr>
          <a:lstStyle/>
          <a:p>
            <a:r>
              <a:rPr lang="sv-SE" smtClean="0"/>
              <a:t>Klicka här för att ändra format</a:t>
            </a:r>
            <a:endParaRPr lang="sv-SE"/>
          </a:p>
        </p:txBody>
      </p:sp>
      <p:sp>
        <p:nvSpPr>
          <p:cNvPr id="3" name="Platshållare för text 2"/>
          <p:cNvSpPr>
            <a:spLocks noGrp="1"/>
          </p:cNvSpPr>
          <p:nvPr>
            <p:ph type="body" idx="1"/>
          </p:nvPr>
        </p:nvSpPr>
        <p:spPr>
          <a:xfrm>
            <a:off x="457200" y="1600200"/>
            <a:ext cx="8229600" cy="4525963"/>
          </a:xfrm>
          <a:prstGeom prst="rect">
            <a:avLst/>
          </a:prstGeom>
        </p:spPr>
        <p:txBody>
          <a:bodyPr vert="horz" lIns="91423" tIns="45712" rIns="91423" bIns="45712" rtlCol="0">
            <a:normAutofit/>
          </a:bodyPr>
          <a:lstStyle/>
          <a:p>
            <a:pPr lvl="0"/>
            <a:r>
              <a:rPr lang="sv-SE" smtClean="0"/>
              <a:t>Klicka här för att ändra format på bakgrundstexten</a:t>
            </a:r>
          </a:p>
          <a:p>
            <a:pPr lvl="1"/>
            <a:r>
              <a:rPr lang="sv-SE" smtClean="0"/>
              <a:t>Nivå två</a:t>
            </a:r>
          </a:p>
          <a:p>
            <a:pPr lvl="2"/>
            <a:r>
              <a:rPr lang="sv-SE" smtClean="0"/>
              <a:t>Nivå tre</a:t>
            </a:r>
          </a:p>
          <a:p>
            <a:pPr lvl="3"/>
            <a:r>
              <a:rPr lang="sv-SE" smtClean="0"/>
              <a:t>Nivå fyra</a:t>
            </a:r>
          </a:p>
          <a:p>
            <a:pPr lvl="4"/>
            <a:r>
              <a:rPr lang="sv-SE" smtClean="0"/>
              <a:t>Nivå fem</a:t>
            </a:r>
            <a:endParaRPr lang="sv-SE"/>
          </a:p>
        </p:txBody>
      </p:sp>
      <p:sp>
        <p:nvSpPr>
          <p:cNvPr id="4" name="Platshållare för datum 3"/>
          <p:cNvSpPr>
            <a:spLocks noGrp="1"/>
          </p:cNvSpPr>
          <p:nvPr>
            <p:ph type="dt" sz="half" idx="2"/>
          </p:nvPr>
        </p:nvSpPr>
        <p:spPr>
          <a:xfrm>
            <a:off x="457202" y="6356352"/>
            <a:ext cx="2133600" cy="365125"/>
          </a:xfrm>
          <a:prstGeom prst="rect">
            <a:avLst/>
          </a:prstGeom>
        </p:spPr>
        <p:txBody>
          <a:bodyPr vert="horz" lIns="91423" tIns="45712" rIns="91423" bIns="45712" rtlCol="0" anchor="ctr"/>
          <a:lstStyle>
            <a:lvl1pPr algn="l">
              <a:defRPr sz="1200">
                <a:solidFill>
                  <a:schemeClr val="tx1">
                    <a:tint val="75000"/>
                  </a:schemeClr>
                </a:solidFill>
              </a:defRPr>
            </a:lvl1pPr>
          </a:lstStyle>
          <a:p>
            <a:fld id="{49A5678A-D05F-FD42-9890-CCECCD9C8C54}" type="datetimeFigureOut">
              <a:rPr lang="sv-SE" smtClean="0"/>
              <a:t>01/04/14</a:t>
            </a:fld>
            <a:endParaRPr lang="sv-SE"/>
          </a:p>
        </p:txBody>
      </p:sp>
      <p:sp>
        <p:nvSpPr>
          <p:cNvPr id="5" name="Platshållare för sidfot 4"/>
          <p:cNvSpPr>
            <a:spLocks noGrp="1"/>
          </p:cNvSpPr>
          <p:nvPr>
            <p:ph type="ftr" sz="quarter" idx="3"/>
          </p:nvPr>
        </p:nvSpPr>
        <p:spPr>
          <a:xfrm>
            <a:off x="3124201" y="6356352"/>
            <a:ext cx="2895600" cy="365125"/>
          </a:xfrm>
          <a:prstGeom prst="rect">
            <a:avLst/>
          </a:prstGeom>
        </p:spPr>
        <p:txBody>
          <a:bodyPr vert="horz" lIns="91423" tIns="45712" rIns="91423" bIns="45712" rtlCol="0" anchor="ctr"/>
          <a:lstStyle>
            <a:lvl1pPr algn="ctr">
              <a:defRPr sz="1200">
                <a:solidFill>
                  <a:schemeClr val="tx1">
                    <a:tint val="75000"/>
                  </a:schemeClr>
                </a:solidFill>
              </a:defRPr>
            </a:lvl1pPr>
          </a:lstStyle>
          <a:p>
            <a:endParaRPr lang="sv-SE"/>
          </a:p>
        </p:txBody>
      </p:sp>
      <p:sp>
        <p:nvSpPr>
          <p:cNvPr id="6" name="Platshållare för bildnummer 5"/>
          <p:cNvSpPr>
            <a:spLocks noGrp="1"/>
          </p:cNvSpPr>
          <p:nvPr>
            <p:ph type="sldNum" sz="quarter" idx="4"/>
          </p:nvPr>
        </p:nvSpPr>
        <p:spPr>
          <a:xfrm>
            <a:off x="6553200" y="6356352"/>
            <a:ext cx="2133600" cy="365125"/>
          </a:xfrm>
          <a:prstGeom prst="rect">
            <a:avLst/>
          </a:prstGeom>
        </p:spPr>
        <p:txBody>
          <a:bodyPr vert="horz" lIns="91423" tIns="45712" rIns="91423" bIns="45712" rtlCol="0" anchor="ctr"/>
          <a:lstStyle>
            <a:lvl1pPr algn="r">
              <a:defRPr sz="1200">
                <a:solidFill>
                  <a:schemeClr val="tx1">
                    <a:tint val="75000"/>
                  </a:schemeClr>
                </a:solidFill>
              </a:defRPr>
            </a:lvl1pPr>
          </a:lstStyle>
          <a:p>
            <a:fld id="{276797C7-3D02-2A4F-97AD-9EB2A99A67F0}" type="slidenum">
              <a:rPr lang="sv-SE" smtClean="0"/>
              <a:t>‹#›</a:t>
            </a:fld>
            <a:endParaRPr lang="sv-SE"/>
          </a:p>
        </p:txBody>
      </p:sp>
    </p:spTree>
    <p:extLst>
      <p:ext uri="{BB962C8B-B14F-4D97-AF65-F5344CB8AC3E}">
        <p14:creationId xmlns:p14="http://schemas.microsoft.com/office/powerpoint/2010/main" val="903047709"/>
      </p:ext>
    </p:extLst>
  </p:cSld>
  <p:clrMap bg1="lt1" tx1="dk1" bg2="lt2" tx2="dk2" accent1="accent1" accent2="accent2" accent3="accent3" accent4="accent4" accent5="accent5" accent6="accent6" hlink="hlink" folHlink="folHlink"/>
  <p:sldLayoutIdLst>
    <p:sldLayoutId id="2147483663" r:id="rId1"/>
    <p:sldLayoutId id="2147483664" r:id="rId2"/>
    <p:sldLayoutId id="2147483665" r:id="rId3"/>
    <p:sldLayoutId id="2147483666" r:id="rId4"/>
    <p:sldLayoutId id="2147483667" r:id="rId5"/>
    <p:sldLayoutId id="2147483668" r:id="rId6"/>
    <p:sldLayoutId id="2147483669" r:id="rId7"/>
    <p:sldLayoutId id="2147483670" r:id="rId8"/>
    <p:sldLayoutId id="2147483671" r:id="rId9"/>
    <p:sldLayoutId id="2147483672" r:id="rId10"/>
    <p:sldLayoutId id="2147483673" r:id="rId11"/>
  </p:sldLayoutIdLst>
  <p:txStyles>
    <p:titleStyle>
      <a:lvl1pPr algn="ctr" defTabSz="457115" rtl="0" eaLnBrk="1" latinLnBrk="0" hangingPunct="1">
        <a:spcBef>
          <a:spcPct val="0"/>
        </a:spcBef>
        <a:buNone/>
        <a:defRPr sz="4400" kern="1200">
          <a:solidFill>
            <a:schemeClr val="tx1"/>
          </a:solidFill>
          <a:latin typeface="+mj-lt"/>
          <a:ea typeface="+mj-ea"/>
          <a:cs typeface="+mj-cs"/>
        </a:defRPr>
      </a:lvl1pPr>
    </p:titleStyle>
    <p:bodyStyle>
      <a:lvl1pPr marL="342837" indent="-342837" algn="l" defTabSz="457115" rtl="0" eaLnBrk="1" latinLnBrk="0" hangingPunct="1">
        <a:spcBef>
          <a:spcPct val="20000"/>
        </a:spcBef>
        <a:buFont typeface="Arial"/>
        <a:buChar char="•"/>
        <a:defRPr sz="3200" kern="1200">
          <a:solidFill>
            <a:schemeClr val="tx1"/>
          </a:solidFill>
          <a:latin typeface="+mn-lt"/>
          <a:ea typeface="+mn-ea"/>
          <a:cs typeface="+mn-cs"/>
        </a:defRPr>
      </a:lvl1pPr>
      <a:lvl2pPr marL="742811" indent="-285696" algn="l" defTabSz="457115" rtl="0" eaLnBrk="1" latinLnBrk="0" hangingPunct="1">
        <a:spcBef>
          <a:spcPct val="20000"/>
        </a:spcBef>
        <a:buFont typeface="Arial"/>
        <a:buChar char="–"/>
        <a:defRPr sz="2800" kern="1200">
          <a:solidFill>
            <a:schemeClr val="tx1"/>
          </a:solidFill>
          <a:latin typeface="+mn-lt"/>
          <a:ea typeface="+mn-ea"/>
          <a:cs typeface="+mn-cs"/>
        </a:defRPr>
      </a:lvl2pPr>
      <a:lvl3pPr marL="1142787" indent="-228557" algn="l" defTabSz="457115" rtl="0" eaLnBrk="1" latinLnBrk="0" hangingPunct="1">
        <a:spcBef>
          <a:spcPct val="20000"/>
        </a:spcBef>
        <a:buFont typeface="Arial"/>
        <a:buChar char="•"/>
        <a:defRPr sz="2400" kern="1200">
          <a:solidFill>
            <a:schemeClr val="tx1"/>
          </a:solidFill>
          <a:latin typeface="+mn-lt"/>
          <a:ea typeface="+mn-ea"/>
          <a:cs typeface="+mn-cs"/>
        </a:defRPr>
      </a:lvl3pPr>
      <a:lvl4pPr marL="1599901" indent="-228557" algn="l" defTabSz="457115" rtl="0" eaLnBrk="1" latinLnBrk="0" hangingPunct="1">
        <a:spcBef>
          <a:spcPct val="20000"/>
        </a:spcBef>
        <a:buFont typeface="Arial"/>
        <a:buChar char="–"/>
        <a:defRPr sz="2000" kern="1200">
          <a:solidFill>
            <a:schemeClr val="tx1"/>
          </a:solidFill>
          <a:latin typeface="+mn-lt"/>
          <a:ea typeface="+mn-ea"/>
          <a:cs typeface="+mn-cs"/>
        </a:defRPr>
      </a:lvl4pPr>
      <a:lvl5pPr marL="2057016" indent="-228557" algn="l" defTabSz="457115" rtl="0" eaLnBrk="1" latinLnBrk="0" hangingPunct="1">
        <a:spcBef>
          <a:spcPct val="20000"/>
        </a:spcBef>
        <a:buFont typeface="Arial"/>
        <a:buChar char="»"/>
        <a:defRPr sz="2000" kern="1200">
          <a:solidFill>
            <a:schemeClr val="tx1"/>
          </a:solidFill>
          <a:latin typeface="+mn-lt"/>
          <a:ea typeface="+mn-ea"/>
          <a:cs typeface="+mn-cs"/>
        </a:defRPr>
      </a:lvl5pPr>
      <a:lvl6pPr marL="2514130" indent="-228557" algn="l" defTabSz="457115" rtl="0" eaLnBrk="1" latinLnBrk="0" hangingPunct="1">
        <a:spcBef>
          <a:spcPct val="20000"/>
        </a:spcBef>
        <a:buFont typeface="Arial"/>
        <a:buChar char="•"/>
        <a:defRPr sz="2000" kern="1200">
          <a:solidFill>
            <a:schemeClr val="tx1"/>
          </a:solidFill>
          <a:latin typeface="+mn-lt"/>
          <a:ea typeface="+mn-ea"/>
          <a:cs typeface="+mn-cs"/>
        </a:defRPr>
      </a:lvl6pPr>
      <a:lvl7pPr marL="2971246" indent="-228557" algn="l" defTabSz="457115" rtl="0" eaLnBrk="1" latinLnBrk="0" hangingPunct="1">
        <a:spcBef>
          <a:spcPct val="20000"/>
        </a:spcBef>
        <a:buFont typeface="Arial"/>
        <a:buChar char="•"/>
        <a:defRPr sz="2000" kern="1200">
          <a:solidFill>
            <a:schemeClr val="tx1"/>
          </a:solidFill>
          <a:latin typeface="+mn-lt"/>
          <a:ea typeface="+mn-ea"/>
          <a:cs typeface="+mn-cs"/>
        </a:defRPr>
      </a:lvl7pPr>
      <a:lvl8pPr marL="3428360" indent="-228557" algn="l" defTabSz="457115" rtl="0" eaLnBrk="1" latinLnBrk="0" hangingPunct="1">
        <a:spcBef>
          <a:spcPct val="20000"/>
        </a:spcBef>
        <a:buFont typeface="Arial"/>
        <a:buChar char="•"/>
        <a:defRPr sz="2000" kern="1200">
          <a:solidFill>
            <a:schemeClr val="tx1"/>
          </a:solidFill>
          <a:latin typeface="+mn-lt"/>
          <a:ea typeface="+mn-ea"/>
          <a:cs typeface="+mn-cs"/>
        </a:defRPr>
      </a:lvl8pPr>
      <a:lvl9pPr marL="3885473" indent="-228557" algn="l" defTabSz="457115" rtl="0" eaLnBrk="1" latinLnBrk="0" hangingPunct="1">
        <a:spcBef>
          <a:spcPct val="20000"/>
        </a:spcBef>
        <a:buFont typeface="Arial"/>
        <a:buChar char="•"/>
        <a:defRPr sz="2000" kern="1200">
          <a:solidFill>
            <a:schemeClr val="tx1"/>
          </a:solidFill>
          <a:latin typeface="+mn-lt"/>
          <a:ea typeface="+mn-ea"/>
          <a:cs typeface="+mn-cs"/>
        </a:defRPr>
      </a:lvl9pPr>
    </p:bodyStyle>
    <p:otherStyle>
      <a:defPPr>
        <a:defRPr lang="sv-SE"/>
      </a:defPPr>
      <a:lvl1pPr marL="0" algn="l" defTabSz="457115" rtl="0" eaLnBrk="1" latinLnBrk="0" hangingPunct="1">
        <a:defRPr sz="1800" kern="1200">
          <a:solidFill>
            <a:schemeClr val="tx1"/>
          </a:solidFill>
          <a:latin typeface="+mn-lt"/>
          <a:ea typeface="+mn-ea"/>
          <a:cs typeface="+mn-cs"/>
        </a:defRPr>
      </a:lvl1pPr>
      <a:lvl2pPr marL="457115" algn="l" defTabSz="457115" rtl="0" eaLnBrk="1" latinLnBrk="0" hangingPunct="1">
        <a:defRPr sz="1800" kern="1200">
          <a:solidFill>
            <a:schemeClr val="tx1"/>
          </a:solidFill>
          <a:latin typeface="+mn-lt"/>
          <a:ea typeface="+mn-ea"/>
          <a:cs typeface="+mn-cs"/>
        </a:defRPr>
      </a:lvl2pPr>
      <a:lvl3pPr marL="914230" algn="l" defTabSz="457115" rtl="0" eaLnBrk="1" latinLnBrk="0" hangingPunct="1">
        <a:defRPr sz="1800" kern="1200">
          <a:solidFill>
            <a:schemeClr val="tx1"/>
          </a:solidFill>
          <a:latin typeface="+mn-lt"/>
          <a:ea typeface="+mn-ea"/>
          <a:cs typeface="+mn-cs"/>
        </a:defRPr>
      </a:lvl3pPr>
      <a:lvl4pPr marL="1371344" algn="l" defTabSz="457115" rtl="0" eaLnBrk="1" latinLnBrk="0" hangingPunct="1">
        <a:defRPr sz="1800" kern="1200">
          <a:solidFill>
            <a:schemeClr val="tx1"/>
          </a:solidFill>
          <a:latin typeface="+mn-lt"/>
          <a:ea typeface="+mn-ea"/>
          <a:cs typeface="+mn-cs"/>
        </a:defRPr>
      </a:lvl4pPr>
      <a:lvl5pPr marL="1828459" algn="l" defTabSz="457115" rtl="0" eaLnBrk="1" latinLnBrk="0" hangingPunct="1">
        <a:defRPr sz="1800" kern="1200">
          <a:solidFill>
            <a:schemeClr val="tx1"/>
          </a:solidFill>
          <a:latin typeface="+mn-lt"/>
          <a:ea typeface="+mn-ea"/>
          <a:cs typeface="+mn-cs"/>
        </a:defRPr>
      </a:lvl5pPr>
      <a:lvl6pPr marL="2285573" algn="l" defTabSz="457115" rtl="0" eaLnBrk="1" latinLnBrk="0" hangingPunct="1">
        <a:defRPr sz="1800" kern="1200">
          <a:solidFill>
            <a:schemeClr val="tx1"/>
          </a:solidFill>
          <a:latin typeface="+mn-lt"/>
          <a:ea typeface="+mn-ea"/>
          <a:cs typeface="+mn-cs"/>
        </a:defRPr>
      </a:lvl6pPr>
      <a:lvl7pPr marL="2742689" algn="l" defTabSz="457115" rtl="0" eaLnBrk="1" latinLnBrk="0" hangingPunct="1">
        <a:defRPr sz="1800" kern="1200">
          <a:solidFill>
            <a:schemeClr val="tx1"/>
          </a:solidFill>
          <a:latin typeface="+mn-lt"/>
          <a:ea typeface="+mn-ea"/>
          <a:cs typeface="+mn-cs"/>
        </a:defRPr>
      </a:lvl7pPr>
      <a:lvl8pPr marL="3199802" algn="l" defTabSz="457115" rtl="0" eaLnBrk="1" latinLnBrk="0" hangingPunct="1">
        <a:defRPr sz="1800" kern="1200">
          <a:solidFill>
            <a:schemeClr val="tx1"/>
          </a:solidFill>
          <a:latin typeface="+mn-lt"/>
          <a:ea typeface="+mn-ea"/>
          <a:cs typeface="+mn-cs"/>
        </a:defRPr>
      </a:lvl8pPr>
      <a:lvl9pPr marL="3656918" algn="l" defTabSz="457115" rtl="0" eaLnBrk="1" latinLnBrk="0" hangingPunct="1">
        <a:defRPr sz="1800" kern="1200">
          <a:solidFill>
            <a:schemeClr val="tx1"/>
          </a:solidFill>
          <a:latin typeface="+mn-lt"/>
          <a:ea typeface="+mn-ea"/>
          <a:cs typeface="+mn-cs"/>
        </a:defRPr>
      </a:lvl9pPr>
    </p:otherStyle>
  </p:txStyles>
</p:sldMaster>
</file>

<file path=ppt/slideMasters/slideMaster3.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3" name="Platshållare för text 2"/>
          <p:cNvSpPr>
            <a:spLocks noGrp="1"/>
          </p:cNvSpPr>
          <p:nvPr>
            <p:ph type="body" idx="1"/>
          </p:nvPr>
        </p:nvSpPr>
        <p:spPr>
          <a:xfrm>
            <a:off x="593513" y="1964946"/>
            <a:ext cx="6536399" cy="4038981"/>
          </a:xfrm>
          <a:prstGeom prst="rect">
            <a:avLst/>
          </a:prstGeom>
        </p:spPr>
        <p:txBody>
          <a:bodyPr vert="horz" lIns="0" tIns="0" rIns="0" bIns="0" rtlCol="0">
            <a:noAutofit/>
          </a:bodyPr>
          <a:lstStyle/>
          <a:p>
            <a:pPr lvl="0"/>
            <a:r>
              <a:rPr lang="sv-SE" smtClean="0"/>
              <a:t>Klicka här för att ändra format på bakgrundstexten</a:t>
            </a:r>
          </a:p>
          <a:p>
            <a:pPr lvl="1"/>
            <a:r>
              <a:rPr lang="sv-SE" smtClean="0"/>
              <a:t>Nivå två</a:t>
            </a:r>
          </a:p>
          <a:p>
            <a:pPr lvl="2"/>
            <a:r>
              <a:rPr lang="sv-SE" smtClean="0"/>
              <a:t>Nivå tre</a:t>
            </a:r>
          </a:p>
          <a:p>
            <a:pPr lvl="3"/>
            <a:r>
              <a:rPr lang="sv-SE" smtClean="0"/>
              <a:t>Nivå fyra</a:t>
            </a:r>
          </a:p>
          <a:p>
            <a:pPr lvl="4"/>
            <a:r>
              <a:rPr lang="sv-SE" smtClean="0"/>
              <a:t>Nivå fem</a:t>
            </a:r>
            <a:endParaRPr lang="sv-SE"/>
          </a:p>
        </p:txBody>
      </p:sp>
      <p:sp>
        <p:nvSpPr>
          <p:cNvPr id="4" name="Platshållare för datum 3"/>
          <p:cNvSpPr>
            <a:spLocks noGrp="1"/>
          </p:cNvSpPr>
          <p:nvPr>
            <p:ph type="dt" sz="half" idx="2"/>
          </p:nvPr>
        </p:nvSpPr>
        <p:spPr>
          <a:xfrm>
            <a:off x="457202" y="6356352"/>
            <a:ext cx="2133600" cy="365125"/>
          </a:xfrm>
          <a:prstGeom prst="rect">
            <a:avLst/>
          </a:prstGeom>
        </p:spPr>
        <p:txBody>
          <a:bodyPr vert="horz" lIns="91423" tIns="45712" rIns="91423" bIns="45712" rtlCol="0" anchor="ctr"/>
          <a:lstStyle>
            <a:lvl1pPr algn="l">
              <a:defRPr sz="1200">
                <a:solidFill>
                  <a:srgbClr val="0094CA"/>
                </a:solidFill>
              </a:defRPr>
            </a:lvl1pPr>
          </a:lstStyle>
          <a:p>
            <a:fld id="{8F5C681F-1FB5-764D-BC0F-BB7944416E1E}" type="datetime1">
              <a:rPr lang="en-US" smtClean="0">
                <a:latin typeface="Calibri"/>
              </a:rPr>
              <a:pPr/>
              <a:t>01/04/14</a:t>
            </a:fld>
            <a:endParaRPr lang="sv-SE">
              <a:latin typeface="Calibri"/>
            </a:endParaRPr>
          </a:p>
        </p:txBody>
      </p:sp>
      <p:sp>
        <p:nvSpPr>
          <p:cNvPr id="5" name="Platshållare för sidfot 4"/>
          <p:cNvSpPr>
            <a:spLocks noGrp="1"/>
          </p:cNvSpPr>
          <p:nvPr>
            <p:ph type="ftr" sz="quarter" idx="3"/>
          </p:nvPr>
        </p:nvSpPr>
        <p:spPr>
          <a:xfrm>
            <a:off x="3124201" y="6356352"/>
            <a:ext cx="2895600" cy="365125"/>
          </a:xfrm>
          <a:prstGeom prst="rect">
            <a:avLst/>
          </a:prstGeom>
        </p:spPr>
        <p:txBody>
          <a:bodyPr vert="horz" lIns="91423" tIns="45712" rIns="91423" bIns="45712" rtlCol="0" anchor="ctr"/>
          <a:lstStyle>
            <a:lvl1pPr algn="ctr">
              <a:defRPr sz="1200">
                <a:solidFill>
                  <a:srgbClr val="0094CA"/>
                </a:solidFill>
              </a:defRPr>
            </a:lvl1pPr>
          </a:lstStyle>
          <a:p>
            <a:endParaRPr lang="sv-SE">
              <a:latin typeface="Calibri"/>
            </a:endParaRPr>
          </a:p>
        </p:txBody>
      </p:sp>
      <p:sp>
        <p:nvSpPr>
          <p:cNvPr id="6" name="Platshållare för bildnummer 5"/>
          <p:cNvSpPr>
            <a:spLocks noGrp="1"/>
          </p:cNvSpPr>
          <p:nvPr>
            <p:ph type="sldNum" sz="quarter" idx="4"/>
          </p:nvPr>
        </p:nvSpPr>
        <p:spPr>
          <a:xfrm>
            <a:off x="6553200" y="6356352"/>
            <a:ext cx="2133600" cy="365125"/>
          </a:xfrm>
          <a:prstGeom prst="rect">
            <a:avLst/>
          </a:prstGeom>
        </p:spPr>
        <p:txBody>
          <a:bodyPr vert="horz" lIns="91423" tIns="45712" rIns="91423" bIns="45712" rtlCol="0" anchor="ctr"/>
          <a:lstStyle>
            <a:lvl1pPr algn="r">
              <a:defRPr sz="1200">
                <a:solidFill>
                  <a:srgbClr val="0094CA"/>
                </a:solidFill>
              </a:defRPr>
            </a:lvl1pPr>
          </a:lstStyle>
          <a:p>
            <a:fld id="{038C62C7-F79B-CD4A-A5DF-5683BBEC4A65}" type="slidenum">
              <a:rPr lang="sv-SE" smtClean="0">
                <a:latin typeface="Calibri"/>
              </a:rPr>
              <a:pPr/>
              <a:t>‹#›</a:t>
            </a:fld>
            <a:endParaRPr lang="sv-SE">
              <a:latin typeface="Calibri"/>
            </a:endParaRPr>
          </a:p>
        </p:txBody>
      </p:sp>
      <p:sp>
        <p:nvSpPr>
          <p:cNvPr id="7" name="Rektangel 6"/>
          <p:cNvSpPr/>
          <p:nvPr userDrawn="1"/>
        </p:nvSpPr>
        <p:spPr>
          <a:xfrm>
            <a:off x="0" y="1"/>
            <a:ext cx="9144000" cy="1434354"/>
          </a:xfrm>
          <a:prstGeom prst="rect">
            <a:avLst/>
          </a:prstGeom>
          <a:solidFill>
            <a:srgbClr val="0094CA"/>
          </a:solidFill>
          <a:ln>
            <a:noFill/>
          </a:ln>
          <a:effectLst/>
          <a:scene3d>
            <a:camera prst="orthographicFront"/>
            <a:lightRig rig="threePt" dir="t"/>
          </a:scene3d>
          <a:sp3d>
            <a:bevelT w="0"/>
          </a:sp3d>
        </p:spPr>
        <p:style>
          <a:lnRef idx="1">
            <a:schemeClr val="accent1"/>
          </a:lnRef>
          <a:fillRef idx="3">
            <a:schemeClr val="accent1"/>
          </a:fillRef>
          <a:effectRef idx="2">
            <a:schemeClr val="accent1"/>
          </a:effectRef>
          <a:fontRef idx="minor">
            <a:schemeClr val="lt1"/>
          </a:fontRef>
        </p:style>
        <p:txBody>
          <a:bodyPr lIns="91423" tIns="45712" rIns="91423" bIns="45712" rtlCol="0" anchor="ctr"/>
          <a:lstStyle/>
          <a:p>
            <a:pPr algn="ctr"/>
            <a:endParaRPr lang="sv-SE">
              <a:solidFill>
                <a:srgbClr val="0094CA"/>
              </a:solidFill>
              <a:latin typeface="Calibri"/>
            </a:endParaRPr>
          </a:p>
        </p:txBody>
      </p:sp>
      <p:pic>
        <p:nvPicPr>
          <p:cNvPr id="8" name="Bildobjekt 7" descr="ESS-vit-logga.png"/>
          <p:cNvPicPr>
            <a:picLocks noChangeAspect="1"/>
          </p:cNvPicPr>
          <p:nvPr userDrawn="1"/>
        </p:nvPicPr>
        <p:blipFill>
          <a:blip r:embed="rId18" cstate="email">
            <a:extLst>
              <a:ext uri="{28A0092B-C50C-407E-A947-70E740481C1C}">
                <a14:useLocalDpi xmlns:a14="http://schemas.microsoft.com/office/drawing/2010/main"/>
              </a:ext>
            </a:extLst>
          </a:blip>
          <a:stretch>
            <a:fillRect/>
          </a:stretch>
        </p:blipFill>
        <p:spPr>
          <a:xfrm>
            <a:off x="7326974" y="378762"/>
            <a:ext cx="1359826" cy="727507"/>
          </a:xfrm>
          <a:prstGeom prst="rect">
            <a:avLst/>
          </a:prstGeom>
        </p:spPr>
      </p:pic>
      <p:sp>
        <p:nvSpPr>
          <p:cNvPr id="11" name="Platshållare för rubrik 10"/>
          <p:cNvSpPr>
            <a:spLocks noGrp="1"/>
          </p:cNvSpPr>
          <p:nvPr>
            <p:ph type="title"/>
          </p:nvPr>
        </p:nvSpPr>
        <p:spPr>
          <a:xfrm>
            <a:off x="593512" y="0"/>
            <a:ext cx="5762624" cy="1441451"/>
          </a:xfrm>
          <a:prstGeom prst="rect">
            <a:avLst/>
          </a:prstGeom>
        </p:spPr>
        <p:txBody>
          <a:bodyPr vert="horz" lIns="0" tIns="0" rIns="0" bIns="0" rtlCol="0" anchor="ctr">
            <a:noAutofit/>
          </a:bodyPr>
          <a:lstStyle/>
          <a:p>
            <a:r>
              <a:rPr lang="sv-SE" smtClean="0"/>
              <a:t>Klicka här för att ändra format</a:t>
            </a:r>
            <a:endParaRPr lang="sv-SE"/>
          </a:p>
        </p:txBody>
      </p:sp>
    </p:spTree>
    <p:extLst>
      <p:ext uri="{BB962C8B-B14F-4D97-AF65-F5344CB8AC3E}">
        <p14:creationId xmlns:p14="http://schemas.microsoft.com/office/powerpoint/2010/main" val="157200405"/>
      </p:ext>
    </p:extLst>
  </p:cSld>
  <p:clrMap bg1="lt1" tx1="dk1" bg2="lt2" tx2="dk2" accent1="accent1" accent2="accent2" accent3="accent3" accent4="accent4" accent5="accent5" accent6="accent6" hlink="hlink" folHlink="folHlink"/>
  <p:sldLayoutIdLst>
    <p:sldLayoutId id="2147483725" r:id="rId1"/>
    <p:sldLayoutId id="2147483726" r:id="rId2"/>
    <p:sldLayoutId id="2147483727" r:id="rId3"/>
    <p:sldLayoutId id="2147483728" r:id="rId4"/>
    <p:sldLayoutId id="2147483729" r:id="rId5"/>
    <p:sldLayoutId id="2147483730" r:id="rId6"/>
    <p:sldLayoutId id="2147483731" r:id="rId7"/>
    <p:sldLayoutId id="2147483732" r:id="rId8"/>
    <p:sldLayoutId id="2147483733" r:id="rId9"/>
    <p:sldLayoutId id="2147483734" r:id="rId10"/>
    <p:sldLayoutId id="2147483735" r:id="rId11"/>
    <p:sldLayoutId id="2147483736" r:id="rId12"/>
    <p:sldLayoutId id="2147483737" r:id="rId13"/>
    <p:sldLayoutId id="2147483738" r:id="rId14"/>
    <p:sldLayoutId id="2147483739" r:id="rId15"/>
    <p:sldLayoutId id="2147483740" r:id="rId16"/>
  </p:sldLayoutIdLst>
  <p:hf sldNum="0" hdr="0" ftr="0" dt="0"/>
  <p:txStyles>
    <p:titleStyle>
      <a:lvl1pPr algn="l" defTabSz="457115" rtl="0" eaLnBrk="1" latinLnBrk="0" hangingPunct="1">
        <a:spcBef>
          <a:spcPct val="0"/>
        </a:spcBef>
        <a:buNone/>
        <a:defRPr sz="2800" kern="1200">
          <a:solidFill>
            <a:schemeClr val="bg1"/>
          </a:solidFill>
          <a:latin typeface="+mj-lt"/>
          <a:ea typeface="+mj-ea"/>
          <a:cs typeface="+mj-cs"/>
        </a:defRPr>
      </a:lvl1pPr>
    </p:titleStyle>
    <p:bodyStyle>
      <a:lvl1pPr marL="0" indent="0" algn="l" defTabSz="457115" rtl="0" eaLnBrk="1" latinLnBrk="0" hangingPunct="1">
        <a:lnSpc>
          <a:spcPts val="2399"/>
        </a:lnSpc>
        <a:spcBef>
          <a:spcPct val="20000"/>
        </a:spcBef>
        <a:spcAft>
          <a:spcPts val="1200"/>
        </a:spcAft>
        <a:buFont typeface="Wingdings" charset="2"/>
        <a:buNone/>
        <a:defRPr sz="2000" kern="1200">
          <a:solidFill>
            <a:srgbClr val="0094CA"/>
          </a:solidFill>
          <a:latin typeface="+mn-lt"/>
          <a:ea typeface="+mn-ea"/>
          <a:cs typeface="+mn-cs"/>
        </a:defRPr>
      </a:lvl1pPr>
      <a:lvl2pPr marL="457115" indent="0" algn="l" defTabSz="457115" rtl="0" eaLnBrk="1" latinLnBrk="0" hangingPunct="1">
        <a:spcBef>
          <a:spcPct val="20000"/>
        </a:spcBef>
        <a:buFont typeface="Wingdings" charset="2"/>
        <a:buNone/>
        <a:defRPr sz="2000" kern="1200">
          <a:solidFill>
            <a:srgbClr val="0094CA"/>
          </a:solidFill>
          <a:latin typeface="+mn-lt"/>
          <a:ea typeface="+mn-ea"/>
          <a:cs typeface="+mn-cs"/>
        </a:defRPr>
      </a:lvl2pPr>
      <a:lvl3pPr marL="914230" indent="0" algn="l" defTabSz="457115" rtl="0" eaLnBrk="1" latinLnBrk="0" hangingPunct="1">
        <a:spcBef>
          <a:spcPct val="20000"/>
        </a:spcBef>
        <a:buFont typeface="Wingdings" charset="2"/>
        <a:buNone/>
        <a:defRPr sz="2000" kern="1200">
          <a:solidFill>
            <a:srgbClr val="0094CA"/>
          </a:solidFill>
          <a:latin typeface="+mn-lt"/>
          <a:ea typeface="+mn-ea"/>
          <a:cs typeface="+mn-cs"/>
        </a:defRPr>
      </a:lvl3pPr>
      <a:lvl4pPr marL="1371344" indent="0" algn="l" defTabSz="457115" rtl="0" eaLnBrk="1" latinLnBrk="0" hangingPunct="1">
        <a:spcBef>
          <a:spcPct val="20000"/>
        </a:spcBef>
        <a:buFont typeface="Wingdings" charset="2"/>
        <a:buNone/>
        <a:defRPr sz="2000" kern="1200">
          <a:solidFill>
            <a:srgbClr val="0094CA"/>
          </a:solidFill>
          <a:latin typeface="+mn-lt"/>
          <a:ea typeface="+mn-ea"/>
          <a:cs typeface="+mn-cs"/>
        </a:defRPr>
      </a:lvl4pPr>
      <a:lvl5pPr marL="1828459" indent="0" algn="l" defTabSz="457115" rtl="0" eaLnBrk="1" latinLnBrk="0" hangingPunct="1">
        <a:spcBef>
          <a:spcPct val="20000"/>
        </a:spcBef>
        <a:buFont typeface="Wingdings" charset="2"/>
        <a:buNone/>
        <a:defRPr sz="2000" kern="1200">
          <a:solidFill>
            <a:srgbClr val="0094CA"/>
          </a:solidFill>
          <a:latin typeface="+mn-lt"/>
          <a:ea typeface="+mn-ea"/>
          <a:cs typeface="+mn-cs"/>
        </a:defRPr>
      </a:lvl5pPr>
      <a:lvl6pPr marL="2514130" indent="-228557" algn="l" defTabSz="457115" rtl="0" eaLnBrk="1" latinLnBrk="0" hangingPunct="1">
        <a:spcBef>
          <a:spcPct val="20000"/>
        </a:spcBef>
        <a:buFont typeface="Arial"/>
        <a:buChar char="•"/>
        <a:defRPr sz="2000" kern="1200">
          <a:solidFill>
            <a:schemeClr val="tx1"/>
          </a:solidFill>
          <a:latin typeface="+mn-lt"/>
          <a:ea typeface="+mn-ea"/>
          <a:cs typeface="+mn-cs"/>
        </a:defRPr>
      </a:lvl6pPr>
      <a:lvl7pPr marL="2971246" indent="-228557" algn="l" defTabSz="457115" rtl="0" eaLnBrk="1" latinLnBrk="0" hangingPunct="1">
        <a:spcBef>
          <a:spcPct val="20000"/>
        </a:spcBef>
        <a:buFont typeface="Arial"/>
        <a:buChar char="•"/>
        <a:defRPr sz="2000" kern="1200">
          <a:solidFill>
            <a:schemeClr val="tx1"/>
          </a:solidFill>
          <a:latin typeface="+mn-lt"/>
          <a:ea typeface="+mn-ea"/>
          <a:cs typeface="+mn-cs"/>
        </a:defRPr>
      </a:lvl7pPr>
      <a:lvl8pPr marL="3428360" indent="-228557" algn="l" defTabSz="457115" rtl="0" eaLnBrk="1" latinLnBrk="0" hangingPunct="1">
        <a:spcBef>
          <a:spcPct val="20000"/>
        </a:spcBef>
        <a:buFont typeface="Arial"/>
        <a:buChar char="•"/>
        <a:defRPr sz="2000" kern="1200">
          <a:solidFill>
            <a:schemeClr val="tx1"/>
          </a:solidFill>
          <a:latin typeface="+mn-lt"/>
          <a:ea typeface="+mn-ea"/>
          <a:cs typeface="+mn-cs"/>
        </a:defRPr>
      </a:lvl8pPr>
      <a:lvl9pPr marL="3885473" indent="-228557" algn="l" defTabSz="457115" rtl="0" eaLnBrk="1" latinLnBrk="0" hangingPunct="1">
        <a:spcBef>
          <a:spcPct val="20000"/>
        </a:spcBef>
        <a:buFont typeface="Arial"/>
        <a:buChar char="•"/>
        <a:defRPr sz="2000" kern="1200">
          <a:solidFill>
            <a:schemeClr val="tx1"/>
          </a:solidFill>
          <a:latin typeface="+mn-lt"/>
          <a:ea typeface="+mn-ea"/>
          <a:cs typeface="+mn-cs"/>
        </a:defRPr>
      </a:lvl9pPr>
    </p:bodyStyle>
    <p:otherStyle>
      <a:defPPr>
        <a:defRPr lang="sv-SE"/>
      </a:defPPr>
      <a:lvl1pPr marL="0" algn="l" defTabSz="457115" rtl="0" eaLnBrk="1" latinLnBrk="0" hangingPunct="1">
        <a:defRPr sz="1800" kern="1200">
          <a:solidFill>
            <a:schemeClr val="tx1"/>
          </a:solidFill>
          <a:latin typeface="+mn-lt"/>
          <a:ea typeface="+mn-ea"/>
          <a:cs typeface="+mn-cs"/>
        </a:defRPr>
      </a:lvl1pPr>
      <a:lvl2pPr marL="457115" algn="l" defTabSz="457115" rtl="0" eaLnBrk="1" latinLnBrk="0" hangingPunct="1">
        <a:defRPr sz="1800" kern="1200">
          <a:solidFill>
            <a:schemeClr val="tx1"/>
          </a:solidFill>
          <a:latin typeface="+mn-lt"/>
          <a:ea typeface="+mn-ea"/>
          <a:cs typeface="+mn-cs"/>
        </a:defRPr>
      </a:lvl2pPr>
      <a:lvl3pPr marL="914230" algn="l" defTabSz="457115" rtl="0" eaLnBrk="1" latinLnBrk="0" hangingPunct="1">
        <a:defRPr sz="1800" kern="1200">
          <a:solidFill>
            <a:schemeClr val="tx1"/>
          </a:solidFill>
          <a:latin typeface="+mn-lt"/>
          <a:ea typeface="+mn-ea"/>
          <a:cs typeface="+mn-cs"/>
        </a:defRPr>
      </a:lvl3pPr>
      <a:lvl4pPr marL="1371344" algn="l" defTabSz="457115" rtl="0" eaLnBrk="1" latinLnBrk="0" hangingPunct="1">
        <a:defRPr sz="1800" kern="1200">
          <a:solidFill>
            <a:schemeClr val="tx1"/>
          </a:solidFill>
          <a:latin typeface="+mn-lt"/>
          <a:ea typeface="+mn-ea"/>
          <a:cs typeface="+mn-cs"/>
        </a:defRPr>
      </a:lvl4pPr>
      <a:lvl5pPr marL="1828459" algn="l" defTabSz="457115" rtl="0" eaLnBrk="1" latinLnBrk="0" hangingPunct="1">
        <a:defRPr sz="1800" kern="1200">
          <a:solidFill>
            <a:schemeClr val="tx1"/>
          </a:solidFill>
          <a:latin typeface="+mn-lt"/>
          <a:ea typeface="+mn-ea"/>
          <a:cs typeface="+mn-cs"/>
        </a:defRPr>
      </a:lvl5pPr>
      <a:lvl6pPr marL="2285573" algn="l" defTabSz="457115" rtl="0" eaLnBrk="1" latinLnBrk="0" hangingPunct="1">
        <a:defRPr sz="1800" kern="1200">
          <a:solidFill>
            <a:schemeClr val="tx1"/>
          </a:solidFill>
          <a:latin typeface="+mn-lt"/>
          <a:ea typeface="+mn-ea"/>
          <a:cs typeface="+mn-cs"/>
        </a:defRPr>
      </a:lvl6pPr>
      <a:lvl7pPr marL="2742689" algn="l" defTabSz="457115" rtl="0" eaLnBrk="1" latinLnBrk="0" hangingPunct="1">
        <a:defRPr sz="1800" kern="1200">
          <a:solidFill>
            <a:schemeClr val="tx1"/>
          </a:solidFill>
          <a:latin typeface="+mn-lt"/>
          <a:ea typeface="+mn-ea"/>
          <a:cs typeface="+mn-cs"/>
        </a:defRPr>
      </a:lvl7pPr>
      <a:lvl8pPr marL="3199802" algn="l" defTabSz="457115" rtl="0" eaLnBrk="1" latinLnBrk="0" hangingPunct="1">
        <a:defRPr sz="1800" kern="1200">
          <a:solidFill>
            <a:schemeClr val="tx1"/>
          </a:solidFill>
          <a:latin typeface="+mn-lt"/>
          <a:ea typeface="+mn-ea"/>
          <a:cs typeface="+mn-cs"/>
        </a:defRPr>
      </a:lvl8pPr>
      <a:lvl9pPr marL="3656918" algn="l" defTabSz="457115" rtl="0" eaLnBrk="1" latinLnBrk="0" hangingPunct="1">
        <a:defRPr sz="1800" kern="1200">
          <a:solidFill>
            <a:schemeClr val="tx1"/>
          </a:solidFill>
          <a:latin typeface="+mn-lt"/>
          <a:ea typeface="+mn-ea"/>
          <a:cs typeface="+mn-cs"/>
        </a:defRPr>
      </a:lvl9pPr>
    </p:otherStyle>
  </p:txStyles>
</p:sldMaster>
</file>

<file path=ppt/slideMasters/slideMaster4.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3" name="Platshållare för text 2"/>
          <p:cNvSpPr>
            <a:spLocks noGrp="1"/>
          </p:cNvSpPr>
          <p:nvPr>
            <p:ph type="body" idx="1"/>
          </p:nvPr>
        </p:nvSpPr>
        <p:spPr>
          <a:xfrm>
            <a:off x="593512" y="1964946"/>
            <a:ext cx="6536399" cy="4038981"/>
          </a:xfrm>
          <a:prstGeom prst="rect">
            <a:avLst/>
          </a:prstGeom>
        </p:spPr>
        <p:txBody>
          <a:bodyPr vert="horz" lIns="0" tIns="0" rIns="0" bIns="0" rtlCol="0">
            <a:noAutofit/>
          </a:bodyPr>
          <a:lstStyle/>
          <a:p>
            <a:pPr lvl="0"/>
            <a:r>
              <a:rPr lang="sv-SE" smtClean="0"/>
              <a:t>Klicka här för att ändra format på bakgrundstexten</a:t>
            </a:r>
          </a:p>
          <a:p>
            <a:pPr lvl="1"/>
            <a:r>
              <a:rPr lang="sv-SE" smtClean="0"/>
              <a:t>Nivå två</a:t>
            </a:r>
          </a:p>
          <a:p>
            <a:pPr lvl="2"/>
            <a:r>
              <a:rPr lang="sv-SE" smtClean="0"/>
              <a:t>Nivå tre</a:t>
            </a:r>
          </a:p>
          <a:p>
            <a:pPr lvl="3"/>
            <a:r>
              <a:rPr lang="sv-SE" smtClean="0"/>
              <a:t>Nivå fyra</a:t>
            </a:r>
          </a:p>
          <a:p>
            <a:pPr lvl="4"/>
            <a:r>
              <a:rPr lang="sv-SE" smtClean="0"/>
              <a:t>Nivå fem</a:t>
            </a:r>
            <a:endParaRPr lang="sv-SE"/>
          </a:p>
        </p:txBody>
      </p:sp>
      <p:sp>
        <p:nvSpPr>
          <p:cNvPr id="4" name="Platshållare för datum 3"/>
          <p:cNvSpPr>
            <a:spLocks noGrp="1"/>
          </p:cNvSpPr>
          <p:nvPr>
            <p:ph type="dt" sz="half" idx="2"/>
          </p:nvPr>
        </p:nvSpPr>
        <p:spPr>
          <a:xfrm>
            <a:off x="457201" y="6356351"/>
            <a:ext cx="2133600" cy="365125"/>
          </a:xfrm>
          <a:prstGeom prst="rect">
            <a:avLst/>
          </a:prstGeom>
        </p:spPr>
        <p:txBody>
          <a:bodyPr vert="horz" lIns="91439" tIns="45719" rIns="91439" bIns="45719" rtlCol="0" anchor="ctr"/>
          <a:lstStyle>
            <a:lvl1pPr algn="l">
              <a:defRPr sz="1200">
                <a:solidFill>
                  <a:srgbClr val="0094CA"/>
                </a:solidFill>
              </a:defRPr>
            </a:lvl1pPr>
          </a:lstStyle>
          <a:p>
            <a:pPr defTabSz="457196"/>
            <a:endParaRPr lang="sv-SE">
              <a:latin typeface="Calibri"/>
            </a:endParaRPr>
          </a:p>
        </p:txBody>
      </p:sp>
      <p:sp>
        <p:nvSpPr>
          <p:cNvPr id="5" name="Platshållare för sidfot 4"/>
          <p:cNvSpPr>
            <a:spLocks noGrp="1"/>
          </p:cNvSpPr>
          <p:nvPr>
            <p:ph type="ftr" sz="quarter" idx="3"/>
          </p:nvPr>
        </p:nvSpPr>
        <p:spPr>
          <a:xfrm>
            <a:off x="3124201" y="6356351"/>
            <a:ext cx="2895600" cy="365125"/>
          </a:xfrm>
          <a:prstGeom prst="rect">
            <a:avLst/>
          </a:prstGeom>
        </p:spPr>
        <p:txBody>
          <a:bodyPr vert="horz" lIns="91439" tIns="45719" rIns="91439" bIns="45719" rtlCol="0" anchor="ctr"/>
          <a:lstStyle>
            <a:lvl1pPr algn="ctr">
              <a:defRPr sz="1200">
                <a:solidFill>
                  <a:srgbClr val="0094CA"/>
                </a:solidFill>
              </a:defRPr>
            </a:lvl1pPr>
          </a:lstStyle>
          <a:p>
            <a:pPr defTabSz="457196"/>
            <a:endParaRPr lang="sv-SE">
              <a:latin typeface="Calibri"/>
            </a:endParaRPr>
          </a:p>
        </p:txBody>
      </p:sp>
      <p:sp>
        <p:nvSpPr>
          <p:cNvPr id="6" name="Platshållare för bildnummer 5"/>
          <p:cNvSpPr>
            <a:spLocks noGrp="1"/>
          </p:cNvSpPr>
          <p:nvPr>
            <p:ph type="sldNum" sz="quarter" idx="4"/>
          </p:nvPr>
        </p:nvSpPr>
        <p:spPr>
          <a:xfrm>
            <a:off x="6553200" y="6356351"/>
            <a:ext cx="2133600" cy="365125"/>
          </a:xfrm>
          <a:prstGeom prst="rect">
            <a:avLst/>
          </a:prstGeom>
        </p:spPr>
        <p:txBody>
          <a:bodyPr vert="horz" lIns="91439" tIns="45719" rIns="91439" bIns="45719" rtlCol="0" anchor="ctr"/>
          <a:lstStyle>
            <a:lvl1pPr algn="r">
              <a:defRPr sz="1200">
                <a:solidFill>
                  <a:srgbClr val="0094CA"/>
                </a:solidFill>
              </a:defRPr>
            </a:lvl1pPr>
          </a:lstStyle>
          <a:p>
            <a:pPr defTabSz="457196"/>
            <a:fld id="{038C62C7-F79B-CD4A-A5DF-5683BBEC4A65}" type="slidenum">
              <a:rPr lang="sv-SE" smtClean="0">
                <a:latin typeface="Calibri"/>
              </a:rPr>
              <a:pPr defTabSz="457196"/>
              <a:t>‹#›</a:t>
            </a:fld>
            <a:endParaRPr lang="sv-SE">
              <a:latin typeface="Calibri"/>
            </a:endParaRPr>
          </a:p>
        </p:txBody>
      </p:sp>
      <p:sp>
        <p:nvSpPr>
          <p:cNvPr id="7" name="Rektangel 6"/>
          <p:cNvSpPr/>
          <p:nvPr userDrawn="1"/>
        </p:nvSpPr>
        <p:spPr>
          <a:xfrm>
            <a:off x="0" y="1"/>
            <a:ext cx="9144000" cy="1434354"/>
          </a:xfrm>
          <a:prstGeom prst="rect">
            <a:avLst/>
          </a:prstGeom>
          <a:solidFill>
            <a:srgbClr val="0094CA"/>
          </a:solidFill>
          <a:ln>
            <a:noFill/>
          </a:ln>
          <a:effectLst/>
          <a:scene3d>
            <a:camera prst="orthographicFront"/>
            <a:lightRig rig="threePt" dir="t"/>
          </a:scene3d>
          <a:sp3d>
            <a:bevelT w="0"/>
          </a:sp3d>
        </p:spPr>
        <p:style>
          <a:lnRef idx="1">
            <a:schemeClr val="accent1"/>
          </a:lnRef>
          <a:fillRef idx="3">
            <a:schemeClr val="accent1"/>
          </a:fillRef>
          <a:effectRef idx="2">
            <a:schemeClr val="accent1"/>
          </a:effectRef>
          <a:fontRef idx="minor">
            <a:schemeClr val="lt1"/>
          </a:fontRef>
        </p:style>
        <p:txBody>
          <a:bodyPr lIns="91439" tIns="45719" rIns="91439" bIns="45719" rtlCol="0" anchor="ctr"/>
          <a:lstStyle/>
          <a:p>
            <a:pPr algn="ctr" defTabSz="457196"/>
            <a:endParaRPr lang="sv-SE">
              <a:solidFill>
                <a:srgbClr val="0094CA"/>
              </a:solidFill>
              <a:latin typeface="Calibri"/>
            </a:endParaRPr>
          </a:p>
        </p:txBody>
      </p:sp>
      <p:pic>
        <p:nvPicPr>
          <p:cNvPr id="8" name="Bildobjekt 7" descr="ESS-vit-logga.png"/>
          <p:cNvPicPr>
            <a:picLocks noChangeAspect="1"/>
          </p:cNvPicPr>
          <p:nvPr userDrawn="1"/>
        </p:nvPicPr>
        <p:blipFill>
          <a:blip r:embed="rId17">
            <a:extLst>
              <a:ext uri="{28A0092B-C50C-407E-A947-70E740481C1C}">
                <a14:useLocalDpi xmlns:a14="http://schemas.microsoft.com/office/drawing/2010/main" val="0"/>
              </a:ext>
            </a:extLst>
          </a:blip>
          <a:stretch>
            <a:fillRect/>
          </a:stretch>
        </p:blipFill>
        <p:spPr>
          <a:xfrm>
            <a:off x="7326974" y="378760"/>
            <a:ext cx="1359826" cy="727507"/>
          </a:xfrm>
          <a:prstGeom prst="rect">
            <a:avLst/>
          </a:prstGeom>
        </p:spPr>
      </p:pic>
      <p:sp>
        <p:nvSpPr>
          <p:cNvPr id="11" name="Platshållare för rubrik 10"/>
          <p:cNvSpPr>
            <a:spLocks noGrp="1"/>
          </p:cNvSpPr>
          <p:nvPr>
            <p:ph type="title"/>
          </p:nvPr>
        </p:nvSpPr>
        <p:spPr>
          <a:xfrm>
            <a:off x="593512" y="0"/>
            <a:ext cx="5762624" cy="1441451"/>
          </a:xfrm>
          <a:prstGeom prst="rect">
            <a:avLst/>
          </a:prstGeom>
        </p:spPr>
        <p:txBody>
          <a:bodyPr vert="horz" lIns="0" tIns="0" rIns="0" bIns="0" rtlCol="0" anchor="ctr">
            <a:noAutofit/>
          </a:bodyPr>
          <a:lstStyle/>
          <a:p>
            <a:r>
              <a:rPr lang="sv-SE" smtClean="0"/>
              <a:t>Klicka här för att ändra format</a:t>
            </a:r>
            <a:endParaRPr lang="sv-SE"/>
          </a:p>
        </p:txBody>
      </p:sp>
    </p:spTree>
    <p:extLst>
      <p:ext uri="{BB962C8B-B14F-4D97-AF65-F5344CB8AC3E}">
        <p14:creationId xmlns:p14="http://schemas.microsoft.com/office/powerpoint/2010/main" val="157200405"/>
      </p:ext>
    </p:extLst>
  </p:cSld>
  <p:clrMap bg1="lt1" tx1="dk1" bg2="lt2" tx2="dk2" accent1="accent1" accent2="accent2" accent3="accent3" accent4="accent4" accent5="accent5" accent6="accent6" hlink="hlink" folHlink="folHlink"/>
  <p:sldLayoutIdLst>
    <p:sldLayoutId id="2147483747" r:id="rId1"/>
    <p:sldLayoutId id="2147483748" r:id="rId2"/>
    <p:sldLayoutId id="2147483749" r:id="rId3"/>
    <p:sldLayoutId id="2147483750" r:id="rId4"/>
    <p:sldLayoutId id="2147483751" r:id="rId5"/>
    <p:sldLayoutId id="2147483752" r:id="rId6"/>
    <p:sldLayoutId id="2147483753" r:id="rId7"/>
    <p:sldLayoutId id="2147483754" r:id="rId8"/>
    <p:sldLayoutId id="2147483755" r:id="rId9"/>
    <p:sldLayoutId id="2147483756" r:id="rId10"/>
    <p:sldLayoutId id="2147483757" r:id="rId11"/>
    <p:sldLayoutId id="2147483758" r:id="rId12"/>
    <p:sldLayoutId id="2147483759" r:id="rId13"/>
    <p:sldLayoutId id="2147483760" r:id="rId14"/>
    <p:sldLayoutId id="2147483761" r:id="rId15"/>
  </p:sldLayoutIdLst>
  <p:hf sldNum="0" hdr="0" ftr="0" dt="0"/>
  <p:txStyles>
    <p:titleStyle>
      <a:lvl1pPr algn="l" defTabSz="457196" rtl="0" eaLnBrk="1" latinLnBrk="0" hangingPunct="1">
        <a:spcBef>
          <a:spcPct val="0"/>
        </a:spcBef>
        <a:buNone/>
        <a:defRPr sz="2800" kern="1200">
          <a:solidFill>
            <a:schemeClr val="bg1"/>
          </a:solidFill>
          <a:latin typeface="+mj-lt"/>
          <a:ea typeface="+mj-ea"/>
          <a:cs typeface="+mj-cs"/>
        </a:defRPr>
      </a:lvl1pPr>
    </p:titleStyle>
    <p:bodyStyle>
      <a:lvl1pPr marL="0" indent="0" algn="l" defTabSz="457196" rtl="0" eaLnBrk="1" latinLnBrk="0" hangingPunct="1">
        <a:lnSpc>
          <a:spcPts val="2400"/>
        </a:lnSpc>
        <a:spcBef>
          <a:spcPct val="20000"/>
        </a:spcBef>
        <a:spcAft>
          <a:spcPts val="1200"/>
        </a:spcAft>
        <a:buFont typeface="Wingdings" charset="2"/>
        <a:buNone/>
        <a:defRPr sz="2000" kern="1200">
          <a:solidFill>
            <a:srgbClr val="0094CA"/>
          </a:solidFill>
          <a:latin typeface="+mn-lt"/>
          <a:ea typeface="+mn-ea"/>
          <a:cs typeface="+mn-cs"/>
        </a:defRPr>
      </a:lvl1pPr>
      <a:lvl2pPr marL="457196" indent="0" algn="l" defTabSz="457196" rtl="0" eaLnBrk="1" latinLnBrk="0" hangingPunct="1">
        <a:spcBef>
          <a:spcPct val="20000"/>
        </a:spcBef>
        <a:buFont typeface="Wingdings" charset="2"/>
        <a:buNone/>
        <a:defRPr sz="2000" kern="1200">
          <a:solidFill>
            <a:srgbClr val="0094CA"/>
          </a:solidFill>
          <a:latin typeface="+mn-lt"/>
          <a:ea typeface="+mn-ea"/>
          <a:cs typeface="+mn-cs"/>
        </a:defRPr>
      </a:lvl2pPr>
      <a:lvl3pPr marL="914391" indent="0" algn="l" defTabSz="457196" rtl="0" eaLnBrk="1" latinLnBrk="0" hangingPunct="1">
        <a:spcBef>
          <a:spcPct val="20000"/>
        </a:spcBef>
        <a:buFont typeface="Wingdings" charset="2"/>
        <a:buNone/>
        <a:defRPr sz="2000" kern="1200">
          <a:solidFill>
            <a:srgbClr val="0094CA"/>
          </a:solidFill>
          <a:latin typeface="+mn-lt"/>
          <a:ea typeface="+mn-ea"/>
          <a:cs typeface="+mn-cs"/>
        </a:defRPr>
      </a:lvl3pPr>
      <a:lvl4pPr marL="1371587" indent="0" algn="l" defTabSz="457196" rtl="0" eaLnBrk="1" latinLnBrk="0" hangingPunct="1">
        <a:spcBef>
          <a:spcPct val="20000"/>
        </a:spcBef>
        <a:buFont typeface="Wingdings" charset="2"/>
        <a:buNone/>
        <a:defRPr sz="2000" kern="1200">
          <a:solidFill>
            <a:srgbClr val="0094CA"/>
          </a:solidFill>
          <a:latin typeface="+mn-lt"/>
          <a:ea typeface="+mn-ea"/>
          <a:cs typeface="+mn-cs"/>
        </a:defRPr>
      </a:lvl4pPr>
      <a:lvl5pPr marL="1828782" indent="0" algn="l" defTabSz="457196" rtl="0" eaLnBrk="1" latinLnBrk="0" hangingPunct="1">
        <a:spcBef>
          <a:spcPct val="20000"/>
        </a:spcBef>
        <a:buFont typeface="Wingdings" charset="2"/>
        <a:buNone/>
        <a:defRPr sz="2000" kern="1200">
          <a:solidFill>
            <a:srgbClr val="0094CA"/>
          </a:solidFill>
          <a:latin typeface="+mn-lt"/>
          <a:ea typeface="+mn-ea"/>
          <a:cs typeface="+mn-cs"/>
        </a:defRPr>
      </a:lvl5pPr>
      <a:lvl6pPr marL="2514575" indent="-228597" algn="l" defTabSz="457196" rtl="0" eaLnBrk="1" latinLnBrk="0" hangingPunct="1">
        <a:spcBef>
          <a:spcPct val="20000"/>
        </a:spcBef>
        <a:buFont typeface="Arial"/>
        <a:buChar char="•"/>
        <a:defRPr sz="2000" kern="1200">
          <a:solidFill>
            <a:schemeClr val="tx1"/>
          </a:solidFill>
          <a:latin typeface="+mn-lt"/>
          <a:ea typeface="+mn-ea"/>
          <a:cs typeface="+mn-cs"/>
        </a:defRPr>
      </a:lvl6pPr>
      <a:lvl7pPr marL="2971770" indent="-228597" algn="l" defTabSz="457196" rtl="0" eaLnBrk="1" latinLnBrk="0" hangingPunct="1">
        <a:spcBef>
          <a:spcPct val="20000"/>
        </a:spcBef>
        <a:buFont typeface="Arial"/>
        <a:buChar char="•"/>
        <a:defRPr sz="2000" kern="1200">
          <a:solidFill>
            <a:schemeClr val="tx1"/>
          </a:solidFill>
          <a:latin typeface="+mn-lt"/>
          <a:ea typeface="+mn-ea"/>
          <a:cs typeface="+mn-cs"/>
        </a:defRPr>
      </a:lvl7pPr>
      <a:lvl8pPr marL="3428966" indent="-228597" algn="l" defTabSz="457196" rtl="0" eaLnBrk="1" latinLnBrk="0" hangingPunct="1">
        <a:spcBef>
          <a:spcPct val="20000"/>
        </a:spcBef>
        <a:buFont typeface="Arial"/>
        <a:buChar char="•"/>
        <a:defRPr sz="2000" kern="1200">
          <a:solidFill>
            <a:schemeClr val="tx1"/>
          </a:solidFill>
          <a:latin typeface="+mn-lt"/>
          <a:ea typeface="+mn-ea"/>
          <a:cs typeface="+mn-cs"/>
        </a:defRPr>
      </a:lvl8pPr>
      <a:lvl9pPr marL="3886161" indent="-228597" algn="l" defTabSz="457196" rtl="0" eaLnBrk="1" latinLnBrk="0" hangingPunct="1">
        <a:spcBef>
          <a:spcPct val="20000"/>
        </a:spcBef>
        <a:buFont typeface="Arial"/>
        <a:buChar char="•"/>
        <a:defRPr sz="2000" kern="1200">
          <a:solidFill>
            <a:schemeClr val="tx1"/>
          </a:solidFill>
          <a:latin typeface="+mn-lt"/>
          <a:ea typeface="+mn-ea"/>
          <a:cs typeface="+mn-cs"/>
        </a:defRPr>
      </a:lvl9pPr>
    </p:bodyStyle>
    <p:otherStyle>
      <a:defPPr>
        <a:defRPr lang="sv-SE"/>
      </a:defPPr>
      <a:lvl1pPr marL="0" algn="l" defTabSz="457196" rtl="0" eaLnBrk="1" latinLnBrk="0" hangingPunct="1">
        <a:defRPr sz="1800" kern="1200">
          <a:solidFill>
            <a:schemeClr val="tx1"/>
          </a:solidFill>
          <a:latin typeface="+mn-lt"/>
          <a:ea typeface="+mn-ea"/>
          <a:cs typeface="+mn-cs"/>
        </a:defRPr>
      </a:lvl1pPr>
      <a:lvl2pPr marL="457196" algn="l" defTabSz="457196" rtl="0" eaLnBrk="1" latinLnBrk="0" hangingPunct="1">
        <a:defRPr sz="1800" kern="1200">
          <a:solidFill>
            <a:schemeClr val="tx1"/>
          </a:solidFill>
          <a:latin typeface="+mn-lt"/>
          <a:ea typeface="+mn-ea"/>
          <a:cs typeface="+mn-cs"/>
        </a:defRPr>
      </a:lvl2pPr>
      <a:lvl3pPr marL="914391" algn="l" defTabSz="457196" rtl="0" eaLnBrk="1" latinLnBrk="0" hangingPunct="1">
        <a:defRPr sz="1800" kern="1200">
          <a:solidFill>
            <a:schemeClr val="tx1"/>
          </a:solidFill>
          <a:latin typeface="+mn-lt"/>
          <a:ea typeface="+mn-ea"/>
          <a:cs typeface="+mn-cs"/>
        </a:defRPr>
      </a:lvl3pPr>
      <a:lvl4pPr marL="1371587" algn="l" defTabSz="457196" rtl="0" eaLnBrk="1" latinLnBrk="0" hangingPunct="1">
        <a:defRPr sz="1800" kern="1200">
          <a:solidFill>
            <a:schemeClr val="tx1"/>
          </a:solidFill>
          <a:latin typeface="+mn-lt"/>
          <a:ea typeface="+mn-ea"/>
          <a:cs typeface="+mn-cs"/>
        </a:defRPr>
      </a:lvl4pPr>
      <a:lvl5pPr marL="1828782" algn="l" defTabSz="457196" rtl="0" eaLnBrk="1" latinLnBrk="0" hangingPunct="1">
        <a:defRPr sz="1800" kern="1200">
          <a:solidFill>
            <a:schemeClr val="tx1"/>
          </a:solidFill>
          <a:latin typeface="+mn-lt"/>
          <a:ea typeface="+mn-ea"/>
          <a:cs typeface="+mn-cs"/>
        </a:defRPr>
      </a:lvl5pPr>
      <a:lvl6pPr marL="2285978" algn="l" defTabSz="457196" rtl="0" eaLnBrk="1" latinLnBrk="0" hangingPunct="1">
        <a:defRPr sz="1800" kern="1200">
          <a:solidFill>
            <a:schemeClr val="tx1"/>
          </a:solidFill>
          <a:latin typeface="+mn-lt"/>
          <a:ea typeface="+mn-ea"/>
          <a:cs typeface="+mn-cs"/>
        </a:defRPr>
      </a:lvl6pPr>
      <a:lvl7pPr marL="2743173" algn="l" defTabSz="457196" rtl="0" eaLnBrk="1" latinLnBrk="0" hangingPunct="1">
        <a:defRPr sz="1800" kern="1200">
          <a:solidFill>
            <a:schemeClr val="tx1"/>
          </a:solidFill>
          <a:latin typeface="+mn-lt"/>
          <a:ea typeface="+mn-ea"/>
          <a:cs typeface="+mn-cs"/>
        </a:defRPr>
      </a:lvl7pPr>
      <a:lvl8pPr marL="3200368" algn="l" defTabSz="457196" rtl="0" eaLnBrk="1" latinLnBrk="0" hangingPunct="1">
        <a:defRPr sz="1800" kern="1200">
          <a:solidFill>
            <a:schemeClr val="tx1"/>
          </a:solidFill>
          <a:latin typeface="+mn-lt"/>
          <a:ea typeface="+mn-ea"/>
          <a:cs typeface="+mn-cs"/>
        </a:defRPr>
      </a:lvl8pPr>
      <a:lvl9pPr marL="3657563" algn="l" defTabSz="457196" rtl="0" eaLnBrk="1" latinLnBrk="0" hangingPunct="1">
        <a:defRPr sz="1800" kern="1200">
          <a:solidFill>
            <a:schemeClr val="tx1"/>
          </a:solidFill>
          <a:latin typeface="+mn-lt"/>
          <a:ea typeface="+mn-ea"/>
          <a:cs typeface="+mn-cs"/>
        </a:defRPr>
      </a:lvl9pPr>
    </p:otherStyle>
  </p:txStyles>
</p:sldMaster>
</file>

<file path=ppt/slideMasters/slideMaster5.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457200" y="274638"/>
            <a:ext cx="7139136" cy="1143000"/>
          </a:xfrm>
          <a:prstGeom prst="rect">
            <a:avLst/>
          </a:prstGeom>
        </p:spPr>
        <p:txBody>
          <a:bodyPr vert="horz" lIns="91439" tIns="45719" rIns="91439" bIns="45719" rtlCol="0" anchor="ctr">
            <a:normAutofit/>
          </a:bodyPr>
          <a:lstStyle/>
          <a:p>
            <a:r>
              <a:rPr lang="sv-SE" smtClean="0"/>
              <a:t>Click to edit Master title style</a:t>
            </a:r>
            <a:endParaRPr lang="sv-SE" dirty="0"/>
          </a:p>
        </p:txBody>
      </p:sp>
      <p:sp>
        <p:nvSpPr>
          <p:cNvPr id="3" name="Text Placeholder 2"/>
          <p:cNvSpPr>
            <a:spLocks noGrp="1"/>
          </p:cNvSpPr>
          <p:nvPr>
            <p:ph type="body" idx="1"/>
          </p:nvPr>
        </p:nvSpPr>
        <p:spPr>
          <a:xfrm>
            <a:off x="457200" y="1600200"/>
            <a:ext cx="8229600" cy="4525963"/>
          </a:xfrm>
          <a:prstGeom prst="rect">
            <a:avLst/>
          </a:prstGeom>
        </p:spPr>
        <p:txBody>
          <a:bodyPr vert="horz" lIns="91439" tIns="45719" rIns="91439" bIns="45719" rtlCol="0">
            <a:normAutofit/>
          </a:bodyPr>
          <a:lstStyle/>
          <a:p>
            <a:pPr lvl="0"/>
            <a:r>
              <a:rPr lang="en-US" dirty="0" smtClean="0"/>
              <a:t>Click to edit Master text styles</a:t>
            </a:r>
          </a:p>
          <a:p>
            <a:pPr lvl="1"/>
            <a:r>
              <a:rPr lang="en-US" dirty="0" smtClean="0"/>
              <a:t>Second level</a:t>
            </a:r>
          </a:p>
          <a:p>
            <a:pPr lvl="2"/>
            <a:r>
              <a:rPr lang="en-US" dirty="0" smtClean="0"/>
              <a:t>Third level</a:t>
            </a:r>
          </a:p>
          <a:p>
            <a:pPr lvl="3"/>
            <a:r>
              <a:rPr lang="en-US" dirty="0" smtClean="0"/>
              <a:t>Fourth level</a:t>
            </a:r>
          </a:p>
        </p:txBody>
      </p:sp>
      <p:sp>
        <p:nvSpPr>
          <p:cNvPr id="4" name="Date Placeholder 3"/>
          <p:cNvSpPr>
            <a:spLocks noGrp="1"/>
          </p:cNvSpPr>
          <p:nvPr>
            <p:ph type="dt" sz="half" idx="2"/>
          </p:nvPr>
        </p:nvSpPr>
        <p:spPr>
          <a:xfrm>
            <a:off x="457201" y="6356351"/>
            <a:ext cx="2133600" cy="365125"/>
          </a:xfrm>
          <a:prstGeom prst="rect">
            <a:avLst/>
          </a:prstGeom>
        </p:spPr>
        <p:txBody>
          <a:bodyPr vert="horz" lIns="91439" tIns="45719" rIns="91439" bIns="45719" rtlCol="0" anchor="ctr"/>
          <a:lstStyle>
            <a:lvl1pPr algn="l">
              <a:defRPr sz="1200">
                <a:solidFill>
                  <a:schemeClr val="tx1">
                    <a:tint val="75000"/>
                  </a:schemeClr>
                </a:solidFill>
              </a:defRPr>
            </a:lvl1pPr>
          </a:lstStyle>
          <a:p>
            <a:pPr defTabSz="914391"/>
            <a:fld id="{7103233B-D569-4A6E-878F-CDE152514C47}" type="datetime1">
              <a:rPr lang="sv-SE" smtClean="0">
                <a:solidFill>
                  <a:prstClr val="black">
                    <a:tint val="75000"/>
                  </a:prstClr>
                </a:solidFill>
                <a:latin typeface="Calibri"/>
              </a:rPr>
              <a:pPr defTabSz="914391"/>
              <a:t>01/04/14</a:t>
            </a:fld>
            <a:endParaRPr lang="sv-SE">
              <a:solidFill>
                <a:prstClr val="black">
                  <a:tint val="75000"/>
                </a:prstClr>
              </a:solidFill>
              <a:latin typeface="Calibri"/>
            </a:endParaRPr>
          </a:p>
        </p:txBody>
      </p:sp>
      <p:sp>
        <p:nvSpPr>
          <p:cNvPr id="5" name="Footer Placeholder 4"/>
          <p:cNvSpPr>
            <a:spLocks noGrp="1"/>
          </p:cNvSpPr>
          <p:nvPr>
            <p:ph type="ftr" sz="quarter" idx="3"/>
          </p:nvPr>
        </p:nvSpPr>
        <p:spPr>
          <a:xfrm>
            <a:off x="3124201" y="6356351"/>
            <a:ext cx="2895600" cy="365125"/>
          </a:xfrm>
          <a:prstGeom prst="rect">
            <a:avLst/>
          </a:prstGeom>
        </p:spPr>
        <p:txBody>
          <a:bodyPr vert="horz" lIns="91439" tIns="45719" rIns="91439" bIns="45719" rtlCol="0" anchor="ctr"/>
          <a:lstStyle>
            <a:lvl1pPr algn="ctr">
              <a:defRPr sz="1200">
                <a:solidFill>
                  <a:schemeClr val="tx1">
                    <a:tint val="75000"/>
                  </a:schemeClr>
                </a:solidFill>
              </a:defRPr>
            </a:lvl1pPr>
          </a:lstStyle>
          <a:p>
            <a:pPr defTabSz="914391"/>
            <a:endParaRPr lang="sv-SE">
              <a:solidFill>
                <a:prstClr val="black">
                  <a:tint val="75000"/>
                </a:prstClr>
              </a:solidFill>
              <a:latin typeface="Calibri"/>
            </a:endParaRPr>
          </a:p>
        </p:txBody>
      </p:sp>
      <p:sp>
        <p:nvSpPr>
          <p:cNvPr id="6" name="Slide Number Placeholder 5"/>
          <p:cNvSpPr>
            <a:spLocks noGrp="1"/>
          </p:cNvSpPr>
          <p:nvPr>
            <p:ph type="sldNum" sz="quarter" idx="4"/>
          </p:nvPr>
        </p:nvSpPr>
        <p:spPr>
          <a:xfrm>
            <a:off x="6553200" y="6356351"/>
            <a:ext cx="2133600" cy="365125"/>
          </a:xfrm>
          <a:prstGeom prst="rect">
            <a:avLst/>
          </a:prstGeom>
        </p:spPr>
        <p:txBody>
          <a:bodyPr vert="horz" lIns="91439" tIns="45719" rIns="91439" bIns="45719" rtlCol="0" anchor="ctr"/>
          <a:lstStyle>
            <a:lvl1pPr algn="r">
              <a:defRPr sz="1200">
                <a:solidFill>
                  <a:schemeClr val="tx1">
                    <a:tint val="75000"/>
                  </a:schemeClr>
                </a:solidFill>
              </a:defRPr>
            </a:lvl1pPr>
          </a:lstStyle>
          <a:p>
            <a:pPr defTabSz="914391"/>
            <a:fld id="{551115BC-487E-4422-894C-CB7CD3E79223}" type="slidenum">
              <a:rPr lang="sv-SE" smtClean="0">
                <a:solidFill>
                  <a:prstClr val="black">
                    <a:tint val="75000"/>
                  </a:prstClr>
                </a:solidFill>
                <a:latin typeface="Calibri"/>
              </a:rPr>
              <a:pPr defTabSz="914391"/>
              <a:t>‹#›</a:t>
            </a:fld>
            <a:endParaRPr lang="sv-SE">
              <a:solidFill>
                <a:prstClr val="black">
                  <a:tint val="75000"/>
                </a:prstClr>
              </a:solidFill>
              <a:latin typeface="Calibri"/>
            </a:endParaRPr>
          </a:p>
        </p:txBody>
      </p:sp>
    </p:spTree>
    <p:extLst>
      <p:ext uri="{BB962C8B-B14F-4D97-AF65-F5344CB8AC3E}">
        <p14:creationId xmlns:p14="http://schemas.microsoft.com/office/powerpoint/2010/main" val="3806408013"/>
      </p:ext>
    </p:extLst>
  </p:cSld>
  <p:clrMap bg1="lt1" tx1="dk1" bg2="lt2" tx2="dk2" accent1="accent1" accent2="accent2" accent3="accent3" accent4="accent4" accent5="accent5" accent6="accent6" hlink="hlink" folHlink="folHlink"/>
  <p:sldLayoutIdLst>
    <p:sldLayoutId id="2147483764" r:id="rId1"/>
    <p:sldLayoutId id="2147483765" r:id="rId2"/>
    <p:sldLayoutId id="2147483766" r:id="rId3"/>
    <p:sldLayoutId id="2147483767" r:id="rId4"/>
  </p:sldLayoutIdLst>
  <p:hf hdr="0" ftr="0" dt="0"/>
  <p:txStyles>
    <p:titleStyle>
      <a:lvl1pPr algn="l" defTabSz="914391" rtl="0" eaLnBrk="1" latinLnBrk="0" hangingPunct="1">
        <a:spcBef>
          <a:spcPct val="0"/>
        </a:spcBef>
        <a:buNone/>
        <a:defRPr sz="3200" kern="1200" baseline="0">
          <a:solidFill>
            <a:schemeClr val="bg1"/>
          </a:solidFill>
          <a:latin typeface="+mj-lt"/>
          <a:ea typeface="+mj-ea"/>
          <a:cs typeface="+mj-cs"/>
        </a:defRPr>
      </a:lvl1pPr>
    </p:titleStyle>
    <p:bodyStyle>
      <a:lvl1pPr marL="342896" indent="-342896" algn="l" defTabSz="914391" rtl="0" eaLnBrk="1" latinLnBrk="0" hangingPunct="1">
        <a:spcBef>
          <a:spcPct val="20000"/>
        </a:spcBef>
        <a:buFont typeface="Arial" panose="020B0604020202020204" pitchFamily="34" charset="0"/>
        <a:buChar char="•"/>
        <a:defRPr sz="2800" kern="1200" baseline="0">
          <a:solidFill>
            <a:schemeClr val="bg1">
              <a:lumMod val="50000"/>
            </a:schemeClr>
          </a:solidFill>
          <a:latin typeface="+mn-lt"/>
          <a:ea typeface="+mn-ea"/>
          <a:cs typeface="+mn-cs"/>
        </a:defRPr>
      </a:lvl1pPr>
      <a:lvl2pPr marL="742943" indent="-285747" algn="l" defTabSz="914391" rtl="0" eaLnBrk="1" latinLnBrk="0" hangingPunct="1">
        <a:spcBef>
          <a:spcPct val="20000"/>
        </a:spcBef>
        <a:buFont typeface="Arial" panose="020B0604020202020204" pitchFamily="34" charset="0"/>
        <a:buChar char="–"/>
        <a:defRPr sz="2400" kern="1200" baseline="0">
          <a:solidFill>
            <a:schemeClr val="bg1">
              <a:lumMod val="50000"/>
            </a:schemeClr>
          </a:solidFill>
          <a:latin typeface="+mn-lt"/>
          <a:ea typeface="+mn-ea"/>
          <a:cs typeface="+mn-cs"/>
        </a:defRPr>
      </a:lvl2pPr>
      <a:lvl3pPr marL="1142988" indent="-228597" algn="l" defTabSz="914391" rtl="0" eaLnBrk="1" latinLnBrk="0" hangingPunct="1">
        <a:spcBef>
          <a:spcPct val="20000"/>
        </a:spcBef>
        <a:buFont typeface="Arial" panose="020B0604020202020204" pitchFamily="34" charset="0"/>
        <a:buChar char="•"/>
        <a:defRPr sz="2000" kern="1200" baseline="0">
          <a:solidFill>
            <a:schemeClr val="bg1">
              <a:lumMod val="50000"/>
            </a:schemeClr>
          </a:solidFill>
          <a:latin typeface="+mn-lt"/>
          <a:ea typeface="+mn-ea"/>
          <a:cs typeface="+mn-cs"/>
        </a:defRPr>
      </a:lvl3pPr>
      <a:lvl4pPr marL="1600184" indent="-228597" algn="l" defTabSz="914391" rtl="0" eaLnBrk="1" latinLnBrk="0" hangingPunct="1">
        <a:spcBef>
          <a:spcPct val="20000"/>
        </a:spcBef>
        <a:buFont typeface="Arial" panose="020B0604020202020204" pitchFamily="34" charset="0"/>
        <a:buChar char="–"/>
        <a:defRPr sz="1800" kern="1200" baseline="0">
          <a:solidFill>
            <a:schemeClr val="bg1">
              <a:lumMod val="50000"/>
            </a:schemeClr>
          </a:solidFill>
          <a:latin typeface="+mn-lt"/>
          <a:ea typeface="+mn-ea"/>
          <a:cs typeface="+mn-cs"/>
        </a:defRPr>
      </a:lvl4pPr>
      <a:lvl5pPr marL="2057379" indent="-228597" algn="l" defTabSz="914391"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5pPr>
      <a:lvl6pPr marL="2514575" indent="-228597" algn="l" defTabSz="914391"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6pPr>
      <a:lvl7pPr marL="2971770" indent="-228597" algn="l" defTabSz="914391"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7pPr>
      <a:lvl8pPr marL="3428966" indent="-228597" algn="l" defTabSz="914391"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8pPr>
      <a:lvl9pPr marL="3886161" indent="-228597" algn="l" defTabSz="914391"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9pPr>
    </p:bodyStyle>
    <p:otherStyle>
      <a:defPPr>
        <a:defRPr lang="sv-SE"/>
      </a:defPPr>
      <a:lvl1pPr marL="0" algn="l" defTabSz="914391" rtl="0" eaLnBrk="1" latinLnBrk="0" hangingPunct="1">
        <a:defRPr sz="1800" kern="1200">
          <a:solidFill>
            <a:schemeClr val="tx1"/>
          </a:solidFill>
          <a:latin typeface="+mn-lt"/>
          <a:ea typeface="+mn-ea"/>
          <a:cs typeface="+mn-cs"/>
        </a:defRPr>
      </a:lvl1pPr>
      <a:lvl2pPr marL="457196" algn="l" defTabSz="914391" rtl="0" eaLnBrk="1" latinLnBrk="0" hangingPunct="1">
        <a:defRPr sz="1800" kern="1200">
          <a:solidFill>
            <a:schemeClr val="tx1"/>
          </a:solidFill>
          <a:latin typeface="+mn-lt"/>
          <a:ea typeface="+mn-ea"/>
          <a:cs typeface="+mn-cs"/>
        </a:defRPr>
      </a:lvl2pPr>
      <a:lvl3pPr marL="914391" algn="l" defTabSz="914391" rtl="0" eaLnBrk="1" latinLnBrk="0" hangingPunct="1">
        <a:defRPr sz="1800" kern="1200">
          <a:solidFill>
            <a:schemeClr val="tx1"/>
          </a:solidFill>
          <a:latin typeface="+mn-lt"/>
          <a:ea typeface="+mn-ea"/>
          <a:cs typeface="+mn-cs"/>
        </a:defRPr>
      </a:lvl3pPr>
      <a:lvl4pPr marL="1371587" algn="l" defTabSz="914391" rtl="0" eaLnBrk="1" latinLnBrk="0" hangingPunct="1">
        <a:defRPr sz="1800" kern="1200">
          <a:solidFill>
            <a:schemeClr val="tx1"/>
          </a:solidFill>
          <a:latin typeface="+mn-lt"/>
          <a:ea typeface="+mn-ea"/>
          <a:cs typeface="+mn-cs"/>
        </a:defRPr>
      </a:lvl4pPr>
      <a:lvl5pPr marL="1828782" algn="l" defTabSz="914391" rtl="0" eaLnBrk="1" latinLnBrk="0" hangingPunct="1">
        <a:defRPr sz="1800" kern="1200">
          <a:solidFill>
            <a:schemeClr val="tx1"/>
          </a:solidFill>
          <a:latin typeface="+mn-lt"/>
          <a:ea typeface="+mn-ea"/>
          <a:cs typeface="+mn-cs"/>
        </a:defRPr>
      </a:lvl5pPr>
      <a:lvl6pPr marL="2285978" algn="l" defTabSz="914391" rtl="0" eaLnBrk="1" latinLnBrk="0" hangingPunct="1">
        <a:defRPr sz="1800" kern="1200">
          <a:solidFill>
            <a:schemeClr val="tx1"/>
          </a:solidFill>
          <a:latin typeface="+mn-lt"/>
          <a:ea typeface="+mn-ea"/>
          <a:cs typeface="+mn-cs"/>
        </a:defRPr>
      </a:lvl6pPr>
      <a:lvl7pPr marL="2743173" algn="l" defTabSz="914391" rtl="0" eaLnBrk="1" latinLnBrk="0" hangingPunct="1">
        <a:defRPr sz="1800" kern="1200">
          <a:solidFill>
            <a:schemeClr val="tx1"/>
          </a:solidFill>
          <a:latin typeface="+mn-lt"/>
          <a:ea typeface="+mn-ea"/>
          <a:cs typeface="+mn-cs"/>
        </a:defRPr>
      </a:lvl7pPr>
      <a:lvl8pPr marL="3200368" algn="l" defTabSz="914391" rtl="0" eaLnBrk="1" latinLnBrk="0" hangingPunct="1">
        <a:defRPr sz="1800" kern="1200">
          <a:solidFill>
            <a:schemeClr val="tx1"/>
          </a:solidFill>
          <a:latin typeface="+mn-lt"/>
          <a:ea typeface="+mn-ea"/>
          <a:cs typeface="+mn-cs"/>
        </a:defRPr>
      </a:lvl8pPr>
      <a:lvl9pPr marL="3657563" algn="l" defTabSz="914391" rtl="0" eaLnBrk="1" latinLnBrk="0" hangingPunct="1">
        <a:defRPr sz="1800" kern="1200">
          <a:solidFill>
            <a:schemeClr val="tx1"/>
          </a:solidFill>
          <a:latin typeface="+mn-lt"/>
          <a:ea typeface="+mn-ea"/>
          <a:cs typeface="+mn-cs"/>
        </a:defRPr>
      </a:lvl9pPr>
    </p:otherStyle>
  </p:txStyles>
</p:sldMaster>
</file>

<file path=ppt/slideMasters/slideMaster6.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457200" y="274638"/>
            <a:ext cx="7139136" cy="1143000"/>
          </a:xfrm>
          <a:prstGeom prst="rect">
            <a:avLst/>
          </a:prstGeom>
        </p:spPr>
        <p:txBody>
          <a:bodyPr vert="horz" lIns="91440" tIns="45720" rIns="91440" bIns="45720" rtlCol="0" anchor="ctr">
            <a:normAutofit/>
          </a:bodyPr>
          <a:lstStyle/>
          <a:p>
            <a:r>
              <a:rPr lang="sv-SE" smtClean="0"/>
              <a:t>Click to edit Master title style</a:t>
            </a:r>
            <a:endParaRPr lang="sv-SE" dirty="0"/>
          </a:p>
        </p:txBody>
      </p:sp>
      <p:sp>
        <p:nvSpPr>
          <p:cNvPr id="3" name="Text Placeholder 2"/>
          <p:cNvSpPr>
            <a:spLocks noGrp="1"/>
          </p:cNvSpPr>
          <p:nvPr>
            <p:ph type="body" idx="1"/>
          </p:nvPr>
        </p:nvSpPr>
        <p:spPr>
          <a:xfrm>
            <a:off x="457200" y="1600200"/>
            <a:ext cx="8229600" cy="4525963"/>
          </a:xfrm>
          <a:prstGeom prst="rect">
            <a:avLst/>
          </a:prstGeom>
        </p:spPr>
        <p:txBody>
          <a:bodyPr vert="horz" lIns="91440" tIns="45720" rIns="91440" bIns="45720" rtlCol="0">
            <a:normAutofit/>
          </a:bodyPr>
          <a:lstStyle/>
          <a:p>
            <a:pPr lvl="0"/>
            <a:r>
              <a:rPr lang="en-US" dirty="0" smtClean="0"/>
              <a:t>Click to edit Master text styles</a:t>
            </a:r>
          </a:p>
          <a:p>
            <a:pPr lvl="1"/>
            <a:r>
              <a:rPr lang="en-US" dirty="0" smtClean="0"/>
              <a:t>Second level</a:t>
            </a:r>
          </a:p>
          <a:p>
            <a:pPr lvl="2"/>
            <a:r>
              <a:rPr lang="en-US" dirty="0" smtClean="0"/>
              <a:t>Third level</a:t>
            </a:r>
          </a:p>
          <a:p>
            <a:pPr lvl="3"/>
            <a:r>
              <a:rPr lang="en-US" dirty="0" smtClean="0"/>
              <a:t>Fourth level</a:t>
            </a:r>
          </a:p>
        </p:txBody>
      </p:sp>
      <p:sp>
        <p:nvSpPr>
          <p:cNvPr id="4" name="Date Placeholder 3"/>
          <p:cNvSpPr>
            <a:spLocks noGrp="1"/>
          </p:cNvSpPr>
          <p:nvPr>
            <p:ph type="dt" sz="half" idx="2"/>
          </p:nvPr>
        </p:nvSpPr>
        <p:spPr>
          <a:xfrm>
            <a:off x="457200" y="6356350"/>
            <a:ext cx="21336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pPr defTabSz="914400"/>
            <a:fld id="{7103233B-D569-4A6E-878F-CDE152514C47}" type="datetime1">
              <a:rPr lang="sv-SE" smtClean="0">
                <a:solidFill>
                  <a:prstClr val="black">
                    <a:tint val="75000"/>
                  </a:prstClr>
                </a:solidFill>
                <a:latin typeface="Calibri"/>
              </a:rPr>
              <a:pPr defTabSz="914400"/>
              <a:t>01/04/14</a:t>
            </a:fld>
            <a:endParaRPr lang="sv-SE">
              <a:solidFill>
                <a:prstClr val="black">
                  <a:tint val="75000"/>
                </a:prstClr>
              </a:solidFill>
              <a:latin typeface="Calibri"/>
            </a:endParaRPr>
          </a:p>
        </p:txBody>
      </p:sp>
      <p:sp>
        <p:nvSpPr>
          <p:cNvPr id="5" name="Footer Placeholder 4"/>
          <p:cNvSpPr>
            <a:spLocks noGrp="1"/>
          </p:cNvSpPr>
          <p:nvPr>
            <p:ph type="ftr" sz="quarter" idx="3"/>
          </p:nvPr>
        </p:nvSpPr>
        <p:spPr>
          <a:xfrm>
            <a:off x="3124200" y="6356350"/>
            <a:ext cx="28956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pPr defTabSz="914400"/>
            <a:endParaRPr lang="sv-SE">
              <a:solidFill>
                <a:prstClr val="black">
                  <a:tint val="75000"/>
                </a:prstClr>
              </a:solidFill>
              <a:latin typeface="Calibri"/>
            </a:endParaRPr>
          </a:p>
        </p:txBody>
      </p:sp>
      <p:sp>
        <p:nvSpPr>
          <p:cNvPr id="6" name="Slide Number Placeholder 5"/>
          <p:cNvSpPr>
            <a:spLocks noGrp="1"/>
          </p:cNvSpPr>
          <p:nvPr>
            <p:ph type="sldNum" sz="quarter" idx="4"/>
          </p:nvPr>
        </p:nvSpPr>
        <p:spPr>
          <a:xfrm>
            <a:off x="6553200" y="6356350"/>
            <a:ext cx="21336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pPr defTabSz="914400"/>
            <a:fld id="{551115BC-487E-4422-894C-CB7CD3E79223}" type="slidenum">
              <a:rPr lang="sv-SE" smtClean="0">
                <a:solidFill>
                  <a:prstClr val="black">
                    <a:tint val="75000"/>
                  </a:prstClr>
                </a:solidFill>
                <a:latin typeface="Calibri"/>
              </a:rPr>
              <a:pPr defTabSz="914400"/>
              <a:t>‹#›</a:t>
            </a:fld>
            <a:endParaRPr lang="sv-SE">
              <a:solidFill>
                <a:prstClr val="black">
                  <a:tint val="75000"/>
                </a:prstClr>
              </a:solidFill>
              <a:latin typeface="Calibri"/>
            </a:endParaRPr>
          </a:p>
        </p:txBody>
      </p:sp>
    </p:spTree>
    <p:extLst>
      <p:ext uri="{BB962C8B-B14F-4D97-AF65-F5344CB8AC3E}">
        <p14:creationId xmlns:p14="http://schemas.microsoft.com/office/powerpoint/2010/main" val="3806408013"/>
      </p:ext>
    </p:extLst>
  </p:cSld>
  <p:clrMap bg1="lt1" tx1="dk1" bg2="lt2" tx2="dk2" accent1="accent1" accent2="accent2" accent3="accent3" accent4="accent4" accent5="accent5" accent6="accent6" hlink="hlink" folHlink="folHlink"/>
  <p:sldLayoutIdLst>
    <p:sldLayoutId id="2147483798" r:id="rId1"/>
    <p:sldLayoutId id="2147483799" r:id="rId2"/>
    <p:sldLayoutId id="2147483800" r:id="rId3"/>
    <p:sldLayoutId id="2147483801" r:id="rId4"/>
  </p:sldLayoutIdLst>
  <p:hf hdr="0" ftr="0" dt="0"/>
  <p:txStyles>
    <p:titleStyle>
      <a:lvl1pPr algn="l" defTabSz="914400" rtl="0" eaLnBrk="1" latinLnBrk="0" hangingPunct="1">
        <a:spcBef>
          <a:spcPct val="0"/>
        </a:spcBef>
        <a:buNone/>
        <a:defRPr sz="3200" kern="1200" baseline="0">
          <a:solidFill>
            <a:schemeClr val="bg1"/>
          </a:solidFill>
          <a:latin typeface="+mj-lt"/>
          <a:ea typeface="+mj-ea"/>
          <a:cs typeface="+mj-cs"/>
        </a:defRPr>
      </a:lvl1pPr>
    </p:titleStyle>
    <p:bodyStyle>
      <a:lvl1pPr marL="342900" indent="-342900" algn="l" defTabSz="914400" rtl="0" eaLnBrk="1" latinLnBrk="0" hangingPunct="1">
        <a:spcBef>
          <a:spcPct val="20000"/>
        </a:spcBef>
        <a:buFont typeface="Arial" panose="020B0604020202020204" pitchFamily="34" charset="0"/>
        <a:buChar char="•"/>
        <a:defRPr sz="2800" kern="1200" baseline="0">
          <a:solidFill>
            <a:schemeClr val="bg1">
              <a:lumMod val="50000"/>
            </a:schemeClr>
          </a:solidFill>
          <a:latin typeface="+mn-lt"/>
          <a:ea typeface="+mn-ea"/>
          <a:cs typeface="+mn-cs"/>
        </a:defRPr>
      </a:lvl1pPr>
      <a:lvl2pPr marL="742950" indent="-285750" algn="l" defTabSz="914400" rtl="0" eaLnBrk="1" latinLnBrk="0" hangingPunct="1">
        <a:spcBef>
          <a:spcPct val="20000"/>
        </a:spcBef>
        <a:buFont typeface="Arial" panose="020B0604020202020204" pitchFamily="34" charset="0"/>
        <a:buChar char="–"/>
        <a:defRPr sz="2400" kern="1200" baseline="0">
          <a:solidFill>
            <a:schemeClr val="bg1">
              <a:lumMod val="50000"/>
            </a:schemeClr>
          </a:solidFill>
          <a:latin typeface="+mn-lt"/>
          <a:ea typeface="+mn-ea"/>
          <a:cs typeface="+mn-cs"/>
        </a:defRPr>
      </a:lvl2pPr>
      <a:lvl3pPr marL="1143000" indent="-228600" algn="l" defTabSz="914400" rtl="0" eaLnBrk="1" latinLnBrk="0" hangingPunct="1">
        <a:spcBef>
          <a:spcPct val="20000"/>
        </a:spcBef>
        <a:buFont typeface="Arial" panose="020B0604020202020204" pitchFamily="34" charset="0"/>
        <a:buChar char="•"/>
        <a:defRPr sz="2000" kern="1200" baseline="0">
          <a:solidFill>
            <a:schemeClr val="bg1">
              <a:lumMod val="50000"/>
            </a:schemeClr>
          </a:solidFill>
          <a:latin typeface="+mn-lt"/>
          <a:ea typeface="+mn-ea"/>
          <a:cs typeface="+mn-cs"/>
        </a:defRPr>
      </a:lvl3pPr>
      <a:lvl4pPr marL="1600200" indent="-228600" algn="l" defTabSz="914400" rtl="0" eaLnBrk="1" latinLnBrk="0" hangingPunct="1">
        <a:spcBef>
          <a:spcPct val="20000"/>
        </a:spcBef>
        <a:buFont typeface="Arial" panose="020B0604020202020204" pitchFamily="34" charset="0"/>
        <a:buChar char="–"/>
        <a:defRPr sz="1800" kern="1200" baseline="0">
          <a:solidFill>
            <a:schemeClr val="bg1">
              <a:lumMod val="50000"/>
            </a:schemeClr>
          </a:solidFill>
          <a:latin typeface="+mn-lt"/>
          <a:ea typeface="+mn-ea"/>
          <a:cs typeface="+mn-cs"/>
        </a:defRPr>
      </a:lvl4pPr>
      <a:lvl5pPr marL="20574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5pPr>
      <a:lvl6pPr marL="25146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9pPr>
    </p:bodyStyle>
    <p:otherStyle>
      <a:defPPr>
        <a:defRPr lang="sv-SE"/>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17.xml"/><Relationship Id="rId2" Type="http://schemas.openxmlformats.org/officeDocument/2006/relationships/image" Target="../media/image3.png"/></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3.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4.xml"/></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60.xml"/></Relationships>
</file>

<file path=ppt/slides/_rels/slide7.xml.rels><?xml version="1.0" encoding="UTF-8" standalone="yes"?>
<Relationships xmlns="http://schemas.openxmlformats.org/package/2006/relationships"><Relationship Id="rId1" Type="http://schemas.openxmlformats.org/officeDocument/2006/relationships/slideLayout" Target="../slideLayouts/slideLayout5.xml"/><Relationship Id="rId2" Type="http://schemas.openxmlformats.org/officeDocument/2006/relationships/image" Target="../media/image4.emf"/></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5.xml"/></Relationships>
</file>

<file path=ppt/slides/_rels/slide9.xml.rels><?xml version="1.0" encoding="UTF-8" standalone="yes"?>
<Relationships xmlns="http://schemas.openxmlformats.org/package/2006/relationships"><Relationship Id="rId1" Type="http://schemas.openxmlformats.org/officeDocument/2006/relationships/slideLayout" Target="../slideLayouts/slideLayout5.xml"/></Relationships>
</file>

<file path=ppt/slides/_rels/slide10.xml.rels><?xml version="1.0" encoding="UTF-8" standalone="yes"?>
<Relationships xmlns="http://schemas.openxmlformats.org/package/2006/relationships"><Relationship Id="rId1" Type="http://schemas.openxmlformats.org/officeDocument/2006/relationships/slideLayout" Target="../slideLayouts/slideLayout5.xml"/></Relationships>
</file>

<file path=ppt/slides/_rels/slide11.xml.rels><?xml version="1.0" encoding="UTF-8" standalone="yes"?>
<Relationships xmlns="http://schemas.openxmlformats.org/package/2006/relationships"><Relationship Id="rId1" Type="http://schemas.openxmlformats.org/officeDocument/2006/relationships/slideLayout" Target="../slideLayouts/slideLayout5.xml"/></Relationships>
</file>

<file path=ppt/slides/_rels/slide12.xml.rels><?xml version="1.0" encoding="UTF-8" standalone="yes"?>
<Relationships xmlns="http://schemas.openxmlformats.org/package/2006/relationships"><Relationship Id="rId1" Type="http://schemas.openxmlformats.org/officeDocument/2006/relationships/slideLayout" Target="../slideLayouts/slideLayout1.xml"/><Relationship Id="rId2" Type="http://schemas.openxmlformats.org/officeDocument/2006/relationships/image" Target="../media/image5.emf"/></Relationships>
</file>

<file path=ppt/slides/_rels/slide13.xml.rels><?xml version="1.0" encoding="UTF-8" standalone="yes"?>
<Relationships xmlns="http://schemas.openxmlformats.org/package/2006/relationships"><Relationship Id="rId1" Type="http://schemas.openxmlformats.org/officeDocument/2006/relationships/slideLayout" Target="../slideLayouts/slideLayout16.xml"/><Relationship Id="rId2" Type="http://schemas.openxmlformats.org/officeDocument/2006/relationships/image" Target="../media/image5.emf"/></Relationships>
</file>

<file path=ppt/slides/_rels/slide14.xml.rels><?xml version="1.0" encoding="UTF-8" standalone="yes"?>
<Relationships xmlns="http://schemas.openxmlformats.org/package/2006/relationships"><Relationship Id="rId1" Type="http://schemas.openxmlformats.org/officeDocument/2006/relationships/slideLayout" Target="../slideLayouts/slideLayout5.xml"/></Relationships>
</file>

<file path=ppt/slides/_rels/slide15.xml.rels><?xml version="1.0" encoding="UTF-8" standalone="yes"?>
<Relationships xmlns="http://schemas.openxmlformats.org/package/2006/relationships"><Relationship Id="rId3" Type="http://schemas.openxmlformats.org/officeDocument/2006/relationships/image" Target="../media/image7.png"/><Relationship Id="rId4" Type="http://schemas.openxmlformats.org/officeDocument/2006/relationships/image" Target="../media/image8.png"/><Relationship Id="rId1" Type="http://schemas.openxmlformats.org/officeDocument/2006/relationships/slideLayout" Target="../slideLayouts/slideLayout5.xml"/><Relationship Id="rId2" Type="http://schemas.openxmlformats.org/officeDocument/2006/relationships/image" Target="../media/image6.png"/></Relationships>
</file>

<file path=ppt/slides/_rels/slide16.xml.rels><?xml version="1.0" encoding="UTF-8" standalone="yes"?>
<Relationships xmlns="http://schemas.openxmlformats.org/package/2006/relationships"><Relationship Id="rId1" Type="http://schemas.openxmlformats.org/officeDocument/2006/relationships/slideLayout" Target="../slideLayouts/slideLayout64.xml"/><Relationship Id="rId2" Type="http://schemas.openxmlformats.org/officeDocument/2006/relationships/notesSlide" Target="../notesSlides/notesSlide1.xml"/></Relationships>
</file>

<file path=ppt/slides/_rels/slide17.xml.rels><?xml version="1.0" encoding="UTF-8" standalone="yes"?>
<Relationships xmlns="http://schemas.openxmlformats.org/package/2006/relationships"><Relationship Id="rId1" Type="http://schemas.openxmlformats.org/officeDocument/2006/relationships/slideLayout" Target="../slideLayouts/slideLayout64.xml"/><Relationship Id="rId2" Type="http://schemas.openxmlformats.org/officeDocument/2006/relationships/notesSlide" Target="../notesSlides/notesSlide2.xml"/></Relationships>
</file>

<file path=ppt/slides/_rels/slide18.xml.rels><?xml version="1.0" encoding="UTF-8" standalone="yes"?>
<Relationships xmlns="http://schemas.openxmlformats.org/package/2006/relationships"><Relationship Id="rId3" Type="http://schemas.openxmlformats.org/officeDocument/2006/relationships/image" Target="../media/image12.jpeg"/><Relationship Id="rId4" Type="http://schemas.openxmlformats.org/officeDocument/2006/relationships/oleObject" Target="../embeddings/oleObject1.bin"/><Relationship Id="rId5" Type="http://schemas.openxmlformats.org/officeDocument/2006/relationships/image" Target="../media/image9.png"/><Relationship Id="rId6" Type="http://schemas.openxmlformats.org/officeDocument/2006/relationships/oleObject" Target="../embeddings/oleObject2.bin"/><Relationship Id="rId7" Type="http://schemas.openxmlformats.org/officeDocument/2006/relationships/image" Target="../media/image10.png"/><Relationship Id="rId8" Type="http://schemas.openxmlformats.org/officeDocument/2006/relationships/oleObject" Target="../embeddings/oleObject3.bin"/><Relationship Id="rId9" Type="http://schemas.openxmlformats.org/officeDocument/2006/relationships/image" Target="../media/image11.png"/><Relationship Id="rId1" Type="http://schemas.openxmlformats.org/officeDocument/2006/relationships/vmlDrawing" Target="../drawings/vmlDrawing1.vml"/><Relationship Id="rId2" Type="http://schemas.openxmlformats.org/officeDocument/2006/relationships/slideLayout" Target="../slideLayouts/slideLayout5.xml"/></Relationships>
</file>

<file path=ppt/slides/_rels/slide19.xml.rels><?xml version="1.0" encoding="UTF-8" standalone="yes"?>
<Relationships xmlns="http://schemas.openxmlformats.org/package/2006/relationships"><Relationship Id="rId1" Type="http://schemas.openxmlformats.org/officeDocument/2006/relationships/slideLayout" Target="../slideLayouts/slideLayout5.xml"/></Relationships>
</file>

<file path=ppt/slides/_rels/slide20.xml.rels><?xml version="1.0" encoding="UTF-8" standalone="yes"?>
<Relationships xmlns="http://schemas.openxmlformats.org/package/2006/relationships"><Relationship Id="rId1" Type="http://schemas.openxmlformats.org/officeDocument/2006/relationships/slideLayout" Target="../slideLayouts/slideLayout5.xml"/></Relationships>
</file>

<file path=ppt/slides/_rels/slide21.xml.rels><?xml version="1.0" encoding="UTF-8" standalone="yes"?>
<Relationships xmlns="http://schemas.openxmlformats.org/package/2006/relationships"><Relationship Id="rId1" Type="http://schemas.openxmlformats.org/officeDocument/2006/relationships/slideLayout" Target="../slideLayouts/slideLayout31.xml"/></Relationships>
</file>

<file path=ppt/slides/_rels/slide22.xml.rels><?xml version="1.0" encoding="UTF-8" standalone="yes"?>
<Relationships xmlns="http://schemas.openxmlformats.org/package/2006/relationships"><Relationship Id="rId1" Type="http://schemas.openxmlformats.org/officeDocument/2006/relationships/slideLayout" Target="../slideLayouts/slideLayout4.xml"/></Relationships>
</file>

<file path=ppt/slides/_rels/slide23.xml.rels><?xml version="1.0" encoding="UTF-8" standalone="yes"?>
<Relationships xmlns="http://schemas.openxmlformats.org/package/2006/relationships"><Relationship Id="rId1" Type="http://schemas.openxmlformats.org/officeDocument/2006/relationships/slideLayout" Target="../slideLayouts/slideLayout5.xml"/><Relationship Id="rId2" Type="http://schemas.openxmlformats.org/officeDocument/2006/relationships/image" Target="../media/image13.png"/></Relationships>
</file>

<file path=ppt/slides/_rels/slide24.xml.rels><?xml version="1.0" encoding="UTF-8" standalone="yes"?>
<Relationships xmlns="http://schemas.openxmlformats.org/package/2006/relationships"><Relationship Id="rId1" Type="http://schemas.openxmlformats.org/officeDocument/2006/relationships/slideLayout" Target="../slideLayouts/slideLayout47.xml"/><Relationship Id="rId2" Type="http://schemas.openxmlformats.org/officeDocument/2006/relationships/image" Target="../media/image14.jpeg"/></Relationships>
</file>

<file path=ppt/slides/_rels/slide25.xml.rels><?xml version="1.0" encoding="UTF-8" standalone="yes"?>
<Relationships xmlns="http://schemas.openxmlformats.org/package/2006/relationships"><Relationship Id="rId1" Type="http://schemas.openxmlformats.org/officeDocument/2006/relationships/slideLayout" Target="../slideLayouts/slideLayout48.xml"/></Relationships>
</file>

<file path=ppt/slides/_rels/slide26.xml.rels><?xml version="1.0" encoding="UTF-8" standalone="yes"?>
<Relationships xmlns="http://schemas.openxmlformats.org/package/2006/relationships"><Relationship Id="rId1" Type="http://schemas.openxmlformats.org/officeDocument/2006/relationships/slideLayout" Target="../slideLayouts/slideLayout44.xml"/></Relationships>
</file>

<file path=ppt/slides/slide1.xml><?xml version="1.0" encoding="utf-8"?>
<p:sld xmlns:a="http://schemas.openxmlformats.org/drawingml/2006/main" xmlns:r="http://schemas.openxmlformats.org/officeDocument/2006/relationships" xmlns:p="http://schemas.openxmlformats.org/presentationml/2006/main">
  <p:cSld>
    <p:bg>
      <p:bgPr>
        <a:solidFill>
          <a:srgbClr val="0094CA"/>
        </a:solidFill>
        <a:effectLst/>
      </p:bgPr>
    </p:bg>
    <p:spTree>
      <p:nvGrpSpPr>
        <p:cNvPr id="1" name=""/>
        <p:cNvGrpSpPr/>
        <p:nvPr/>
      </p:nvGrpSpPr>
      <p:grpSpPr>
        <a:xfrm>
          <a:off x="0" y="0"/>
          <a:ext cx="0" cy="0"/>
          <a:chOff x="0" y="0"/>
          <a:chExt cx="0" cy="0"/>
        </a:xfrm>
      </p:grpSpPr>
      <p:pic>
        <p:nvPicPr>
          <p:cNvPr id="6" name="Bildobjekt 5" descr="ESS-vit-logga.png"/>
          <p:cNvPicPr>
            <a:picLocks noChangeAspect="1"/>
          </p:cNvPicPr>
          <p:nvPr/>
        </p:nvPicPr>
        <p:blipFill>
          <a:blip r:embed="rId2" cstate="email">
            <a:extLst>
              <a:ext uri="{28A0092B-C50C-407E-A947-70E740481C1C}">
                <a14:useLocalDpi xmlns:a14="http://schemas.microsoft.com/office/drawing/2010/main"/>
              </a:ext>
            </a:extLst>
          </a:blip>
          <a:stretch>
            <a:fillRect/>
          </a:stretch>
        </p:blipFill>
        <p:spPr>
          <a:xfrm>
            <a:off x="6614160" y="408941"/>
            <a:ext cx="2082800" cy="1114297"/>
          </a:xfrm>
          <a:prstGeom prst="rect">
            <a:avLst/>
          </a:prstGeom>
        </p:spPr>
      </p:pic>
      <p:sp>
        <p:nvSpPr>
          <p:cNvPr id="7" name="textruta 6"/>
          <p:cNvSpPr txBox="1"/>
          <p:nvPr/>
        </p:nvSpPr>
        <p:spPr>
          <a:xfrm>
            <a:off x="-31277" y="3145460"/>
            <a:ext cx="9144000" cy="2369863"/>
          </a:xfrm>
          <a:prstGeom prst="rect">
            <a:avLst/>
          </a:prstGeom>
          <a:noFill/>
        </p:spPr>
        <p:txBody>
          <a:bodyPr wrap="square" lIns="91423" tIns="45712" rIns="91423" bIns="45712" rtlCol="0">
            <a:spAutoFit/>
          </a:bodyPr>
          <a:lstStyle/>
          <a:p>
            <a:pPr algn="ctr"/>
            <a:r>
              <a:rPr lang="en-GB" sz="3600" dirty="0">
                <a:solidFill>
                  <a:srgbClr val="FFFFFF"/>
                </a:solidFill>
              </a:rPr>
              <a:t>European Spallation Source</a:t>
            </a:r>
          </a:p>
          <a:p>
            <a:pPr algn="ctr"/>
            <a:endParaRPr lang="en-GB" sz="2800" dirty="0">
              <a:solidFill>
                <a:srgbClr val="FFFFFF"/>
              </a:solidFill>
            </a:endParaRPr>
          </a:p>
          <a:p>
            <a:pPr algn="ctr"/>
            <a:r>
              <a:rPr lang="en-GB" sz="2800" dirty="0" smtClean="0">
                <a:solidFill>
                  <a:srgbClr val="FFFFFF"/>
                </a:solidFill>
              </a:rPr>
              <a:t>Technical Advisory </a:t>
            </a:r>
            <a:r>
              <a:rPr lang="en-GB" sz="2800" dirty="0">
                <a:solidFill>
                  <a:srgbClr val="FFFFFF"/>
                </a:solidFill>
              </a:rPr>
              <a:t>Committee Meeting</a:t>
            </a:r>
          </a:p>
          <a:p>
            <a:pPr algn="ctr"/>
            <a:r>
              <a:rPr lang="en-GB" sz="2800" dirty="0" smtClean="0">
                <a:solidFill>
                  <a:srgbClr val="FFFFFF"/>
                </a:solidFill>
              </a:rPr>
              <a:t>April 2-3, </a:t>
            </a:r>
            <a:r>
              <a:rPr lang="en-GB" sz="2800" dirty="0">
                <a:solidFill>
                  <a:srgbClr val="FFFFFF"/>
                </a:solidFill>
              </a:rPr>
              <a:t>2014</a:t>
            </a:r>
          </a:p>
          <a:p>
            <a:pPr algn="ctr"/>
            <a:endParaRPr lang="en-GB" sz="2800" dirty="0">
              <a:solidFill>
                <a:srgbClr val="FFFFFF"/>
              </a:solidFill>
            </a:endParaRPr>
          </a:p>
        </p:txBody>
      </p:sp>
      <p:sp>
        <p:nvSpPr>
          <p:cNvPr id="4" name="textruta 3"/>
          <p:cNvSpPr txBox="1"/>
          <p:nvPr/>
        </p:nvSpPr>
        <p:spPr>
          <a:xfrm>
            <a:off x="0" y="5033449"/>
            <a:ext cx="9144000" cy="1214162"/>
          </a:xfrm>
          <a:prstGeom prst="rect">
            <a:avLst/>
          </a:prstGeom>
          <a:noFill/>
        </p:spPr>
        <p:txBody>
          <a:bodyPr wrap="square" lIns="91423" tIns="45712" rIns="91423" bIns="45712" rtlCol="0">
            <a:spAutoFit/>
          </a:bodyPr>
          <a:lstStyle/>
          <a:p>
            <a:pPr algn="ctr"/>
            <a:endParaRPr lang="en-GB" sz="2400" dirty="0">
              <a:solidFill>
                <a:srgbClr val="FFFFFF"/>
              </a:solidFill>
            </a:endParaRPr>
          </a:p>
          <a:p>
            <a:pPr algn="ctr"/>
            <a:r>
              <a:rPr lang="en-GB" sz="2400" dirty="0">
                <a:solidFill>
                  <a:srgbClr val="FFFFFF"/>
                </a:solidFill>
              </a:rPr>
              <a:t>Jim </a:t>
            </a:r>
            <a:r>
              <a:rPr lang="en-GB" sz="2400" dirty="0" err="1">
                <a:solidFill>
                  <a:srgbClr val="FFFFFF"/>
                </a:solidFill>
              </a:rPr>
              <a:t>Yeck</a:t>
            </a:r>
            <a:endParaRPr lang="en-GB" sz="2400" dirty="0">
              <a:solidFill>
                <a:srgbClr val="FFFFFF"/>
              </a:solidFill>
            </a:endParaRPr>
          </a:p>
          <a:p>
            <a:pPr algn="ctr"/>
            <a:r>
              <a:rPr lang="en-GB" sz="2400" dirty="0">
                <a:solidFill>
                  <a:srgbClr val="FFFFFF"/>
                </a:solidFill>
              </a:rPr>
              <a:t>CEO &amp; Director General</a:t>
            </a:r>
            <a:endParaRPr lang="en-GB" dirty="0" smtClean="0">
              <a:solidFill>
                <a:srgbClr val="FFFFFF"/>
              </a:solidFill>
            </a:endParaRPr>
          </a:p>
        </p:txBody>
      </p:sp>
    </p:spTree>
    <p:extLst>
      <p:ext uri="{BB962C8B-B14F-4D97-AF65-F5344CB8AC3E}">
        <p14:creationId xmlns:p14="http://schemas.microsoft.com/office/powerpoint/2010/main" val="441942662"/>
      </p:ext>
    </p:extLst>
  </p:cSld>
  <p:clrMapOvr>
    <a:masterClrMapping/>
  </p:clrMapOvr>
  <p:timing>
    <p:tnLst>
      <p:par>
        <p:cTn xmlns:p14="http://schemas.microsoft.com/office/powerpoint/2010/main" id="1" dur="indefinite" restart="never" nodeType="tmRoot"/>
      </p:par>
    </p:tn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 name="Underrubrik 8"/>
          <p:cNvSpPr>
            <a:spLocks noGrp="1"/>
          </p:cNvSpPr>
          <p:nvPr>
            <p:ph type="subTitle" idx="1"/>
          </p:nvPr>
        </p:nvSpPr>
        <p:spPr>
          <a:xfrm>
            <a:off x="560672" y="1955802"/>
            <a:ext cx="7564686" cy="4203699"/>
          </a:xfrm>
        </p:spPr>
        <p:txBody>
          <a:bodyPr/>
          <a:lstStyle/>
          <a:p>
            <a:pPr>
              <a:lnSpc>
                <a:spcPct val="90000"/>
              </a:lnSpc>
            </a:pPr>
            <a:r>
              <a:rPr lang="en-GB" dirty="0" smtClean="0"/>
              <a:t>Progress and Milestones 2014</a:t>
            </a:r>
          </a:p>
          <a:p>
            <a:pPr>
              <a:lnSpc>
                <a:spcPct val="90000"/>
              </a:lnSpc>
            </a:pPr>
            <a:r>
              <a:rPr lang="en-GB" dirty="0" smtClean="0"/>
              <a:t>Licensing </a:t>
            </a:r>
            <a:r>
              <a:rPr lang="en-GB" dirty="0" smtClean="0"/>
              <a:t>and Civil Construction</a:t>
            </a:r>
          </a:p>
          <a:p>
            <a:pPr>
              <a:lnSpc>
                <a:spcPct val="90000"/>
              </a:lnSpc>
            </a:pPr>
            <a:r>
              <a:rPr lang="en-GB" dirty="0" smtClean="0"/>
              <a:t>Technical Coordination and Risk Management</a:t>
            </a:r>
          </a:p>
          <a:p>
            <a:pPr>
              <a:lnSpc>
                <a:spcPct val="90000"/>
              </a:lnSpc>
            </a:pPr>
            <a:r>
              <a:rPr lang="en-GB" dirty="0" smtClean="0"/>
              <a:t>In-kind Goals</a:t>
            </a:r>
          </a:p>
          <a:p>
            <a:pPr>
              <a:lnSpc>
                <a:spcPct val="90000"/>
              </a:lnSpc>
            </a:pPr>
            <a:r>
              <a:rPr lang="en-GB" dirty="0" smtClean="0"/>
              <a:t>Status of Instrument Proposals</a:t>
            </a:r>
          </a:p>
          <a:p>
            <a:pPr>
              <a:lnSpc>
                <a:spcPct val="90000"/>
              </a:lnSpc>
            </a:pPr>
            <a:r>
              <a:rPr lang="en-GB" dirty="0" smtClean="0"/>
              <a:t>Initial Operations </a:t>
            </a:r>
            <a:r>
              <a:rPr lang="en-GB" dirty="0" smtClean="0"/>
              <a:t>Phase</a:t>
            </a:r>
            <a:endParaRPr lang="en-GB" dirty="0" smtClean="0"/>
          </a:p>
        </p:txBody>
      </p:sp>
      <p:sp>
        <p:nvSpPr>
          <p:cNvPr id="8" name="Rubrik 7"/>
          <p:cNvSpPr>
            <a:spLocks noGrp="1"/>
          </p:cNvSpPr>
          <p:nvPr>
            <p:ph type="title"/>
          </p:nvPr>
        </p:nvSpPr>
        <p:spPr/>
        <p:txBody>
          <a:bodyPr/>
          <a:lstStyle/>
          <a:p>
            <a:r>
              <a:rPr lang="sv-SE" dirty="0"/>
              <a:t>Outline</a:t>
            </a:r>
          </a:p>
        </p:txBody>
      </p:sp>
    </p:spTree>
    <p:extLst>
      <p:ext uri="{BB962C8B-B14F-4D97-AF65-F5344CB8AC3E}">
        <p14:creationId xmlns:p14="http://schemas.microsoft.com/office/powerpoint/2010/main" val="653547223"/>
      </p:ext>
    </p:extLst>
  </p:cSld>
  <p:clrMapOvr>
    <a:masterClrMapping/>
  </p:clrMapOvr>
  <p:timing>
    <p:tnLst>
      <p:par>
        <p:cTn xmlns:p14="http://schemas.microsoft.com/office/powerpoint/2010/main" id="1" dur="indefinite" restart="never" nodeType="tmRoot"/>
      </p:par>
    </p:tn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 name="Rubrik 7"/>
          <p:cNvSpPr>
            <a:spLocks noGrp="1"/>
          </p:cNvSpPr>
          <p:nvPr>
            <p:ph type="title"/>
          </p:nvPr>
        </p:nvSpPr>
        <p:spPr/>
        <p:txBody>
          <a:bodyPr/>
          <a:lstStyle/>
          <a:p>
            <a:r>
              <a:rPr lang="sv-SE" dirty="0" smtClean="0"/>
              <a:t>2013 progress</a:t>
            </a:r>
            <a:endParaRPr lang="sv-SE" dirty="0"/>
          </a:p>
        </p:txBody>
      </p:sp>
      <p:sp>
        <p:nvSpPr>
          <p:cNvPr id="9" name="Underrubrik 8"/>
          <p:cNvSpPr>
            <a:spLocks noGrp="1"/>
          </p:cNvSpPr>
          <p:nvPr>
            <p:ph type="subTitle" idx="4294967295"/>
          </p:nvPr>
        </p:nvSpPr>
        <p:spPr>
          <a:xfrm>
            <a:off x="388472" y="1804897"/>
            <a:ext cx="8621058" cy="5201023"/>
          </a:xfrm>
        </p:spPr>
        <p:txBody>
          <a:bodyPr/>
          <a:lstStyle/>
          <a:p>
            <a:pPr marL="342837" indent="-342837">
              <a:lnSpc>
                <a:spcPct val="90000"/>
              </a:lnSpc>
              <a:buFont typeface="Arial"/>
              <a:buChar char="•"/>
            </a:pPr>
            <a:r>
              <a:rPr lang="en-GB" sz="2400" dirty="0">
                <a:solidFill>
                  <a:srgbClr val="000000"/>
                </a:solidFill>
              </a:rPr>
              <a:t>Key approvals by ESS Steering Committee (STC)</a:t>
            </a:r>
          </a:p>
          <a:p>
            <a:pPr marL="799951" lvl="1" indent="-342837">
              <a:spcBef>
                <a:spcPts val="0"/>
              </a:spcBef>
              <a:spcAft>
                <a:spcPts val="600"/>
              </a:spcAft>
              <a:buFont typeface="Lucida Grande"/>
              <a:buChar char="-"/>
            </a:pPr>
            <a:r>
              <a:rPr lang="en-GB" sz="1800" dirty="0">
                <a:solidFill>
                  <a:srgbClr val="000000"/>
                </a:solidFill>
              </a:rPr>
              <a:t>Technical Design Report, Construction Cost, and Annual Operations Cost Target</a:t>
            </a:r>
          </a:p>
          <a:p>
            <a:pPr marL="585341" lvl="1" indent="-171419">
              <a:lnSpc>
                <a:spcPct val="90000"/>
              </a:lnSpc>
              <a:buFont typeface="Arial"/>
              <a:buChar char="•"/>
            </a:pPr>
            <a:endParaRPr lang="en-GB" sz="500" dirty="0">
              <a:solidFill>
                <a:srgbClr val="000000"/>
              </a:solidFill>
            </a:endParaRPr>
          </a:p>
          <a:p>
            <a:pPr marL="342837" indent="-342837">
              <a:lnSpc>
                <a:spcPct val="90000"/>
              </a:lnSpc>
              <a:spcBef>
                <a:spcPts val="1200"/>
              </a:spcBef>
              <a:spcAft>
                <a:spcPts val="1800"/>
              </a:spcAft>
              <a:buFont typeface="Arial"/>
              <a:buChar char="•"/>
            </a:pPr>
            <a:r>
              <a:rPr lang="en-GB" sz="2400" dirty="0">
                <a:solidFill>
                  <a:srgbClr val="000000"/>
                </a:solidFill>
              </a:rPr>
              <a:t>ESS organization clarified for project delivery</a:t>
            </a:r>
          </a:p>
          <a:p>
            <a:pPr marL="342837" indent="-342837">
              <a:lnSpc>
                <a:spcPct val="110000"/>
              </a:lnSpc>
              <a:buFont typeface="Arial"/>
              <a:buChar char="•"/>
            </a:pPr>
            <a:r>
              <a:rPr lang="en-GB" sz="2400" dirty="0">
                <a:solidFill>
                  <a:srgbClr val="000000"/>
                </a:solidFill>
              </a:rPr>
              <a:t>Strengthened support for construction decisions by STC Members</a:t>
            </a:r>
          </a:p>
          <a:p>
            <a:pPr marL="799951" lvl="1" indent="-342837">
              <a:spcBef>
                <a:spcPts val="0"/>
              </a:spcBef>
              <a:spcAft>
                <a:spcPts val="600"/>
              </a:spcAft>
              <a:buFont typeface="Lucida Grande"/>
              <a:buChar char="-"/>
            </a:pPr>
            <a:r>
              <a:rPr lang="en-GB" sz="1800" dirty="0">
                <a:solidFill>
                  <a:srgbClr val="000000"/>
                </a:solidFill>
              </a:rPr>
              <a:t>Cost Book, Call for Expressions of Interest, Partner Days, ILOs</a:t>
            </a:r>
          </a:p>
          <a:p>
            <a:pPr marL="799951" lvl="1" indent="-342837">
              <a:spcBef>
                <a:spcPts val="0"/>
              </a:spcBef>
              <a:spcAft>
                <a:spcPts val="600"/>
              </a:spcAft>
              <a:buFont typeface="Lucida Grande"/>
              <a:buChar char="-"/>
            </a:pPr>
            <a:r>
              <a:rPr lang="en-GB" sz="1800" dirty="0">
                <a:solidFill>
                  <a:srgbClr val="000000"/>
                </a:solidFill>
              </a:rPr>
              <a:t>Maturing In-kind plans</a:t>
            </a:r>
          </a:p>
          <a:p>
            <a:pPr marL="342837" indent="-342837">
              <a:lnSpc>
                <a:spcPct val="100000"/>
              </a:lnSpc>
              <a:spcBef>
                <a:spcPts val="1200"/>
              </a:spcBef>
              <a:spcAft>
                <a:spcPts val="600"/>
              </a:spcAft>
              <a:buFont typeface="Arial"/>
              <a:buChar char="•"/>
            </a:pPr>
            <a:r>
              <a:rPr lang="en-GB" sz="2400" dirty="0">
                <a:solidFill>
                  <a:srgbClr val="000000"/>
                </a:solidFill>
              </a:rPr>
              <a:t>Regular advisory committee meetings (AFC, IKRC, SAC, TAC, CFAC)</a:t>
            </a:r>
          </a:p>
          <a:p>
            <a:pPr marL="342837" indent="-342837">
              <a:lnSpc>
                <a:spcPct val="100000"/>
              </a:lnSpc>
              <a:spcBef>
                <a:spcPts val="1200"/>
              </a:spcBef>
              <a:spcAft>
                <a:spcPts val="600"/>
              </a:spcAft>
              <a:buFont typeface="Arial"/>
              <a:buChar char="•"/>
            </a:pPr>
            <a:r>
              <a:rPr lang="en-GB" sz="2400" dirty="0">
                <a:solidFill>
                  <a:srgbClr val="000000"/>
                </a:solidFill>
              </a:rPr>
              <a:t>Completed the 1</a:t>
            </a:r>
            <a:r>
              <a:rPr lang="en-GB" sz="2400" baseline="30000" dirty="0">
                <a:solidFill>
                  <a:srgbClr val="000000"/>
                </a:solidFill>
              </a:rPr>
              <a:t>st</a:t>
            </a:r>
            <a:r>
              <a:rPr lang="en-GB" sz="2400" dirty="0">
                <a:solidFill>
                  <a:srgbClr val="000000"/>
                </a:solidFill>
              </a:rPr>
              <a:t> Annual Project Review in November 2013</a:t>
            </a:r>
          </a:p>
          <a:p>
            <a:pPr marL="342837" indent="-342837">
              <a:lnSpc>
                <a:spcPct val="100000"/>
              </a:lnSpc>
              <a:spcBef>
                <a:spcPts val="1200"/>
              </a:spcBef>
              <a:spcAft>
                <a:spcPts val="600"/>
              </a:spcAft>
              <a:buFont typeface="Arial"/>
              <a:buChar char="•"/>
            </a:pPr>
            <a:r>
              <a:rPr lang="en-GB" sz="2400" b="1" dirty="0">
                <a:solidFill>
                  <a:srgbClr val="000000"/>
                </a:solidFill>
              </a:rPr>
              <a:t>Focus </a:t>
            </a:r>
            <a:r>
              <a:rPr lang="en-GB" sz="2400" b="1" dirty="0" smtClean="0">
                <a:solidFill>
                  <a:srgbClr val="000000"/>
                </a:solidFill>
              </a:rPr>
              <a:t>shifted to </a:t>
            </a:r>
            <a:r>
              <a:rPr lang="en-GB" sz="2400" b="1" dirty="0">
                <a:solidFill>
                  <a:srgbClr val="000000"/>
                </a:solidFill>
              </a:rPr>
              <a:t>project execution plans</a:t>
            </a:r>
          </a:p>
        </p:txBody>
      </p:sp>
    </p:spTree>
    <p:extLst>
      <p:ext uri="{BB962C8B-B14F-4D97-AF65-F5344CB8AC3E}">
        <p14:creationId xmlns:p14="http://schemas.microsoft.com/office/powerpoint/2010/main" val="2368256809"/>
      </p:ext>
    </p:extLst>
  </p:cSld>
  <p:clrMapOvr>
    <a:masterClrMapping/>
  </p:clrMapOvr>
  <mc:AlternateContent xmlns:mc="http://schemas.openxmlformats.org/markup-compatibility/2006" xmlns:p14="http://schemas.microsoft.com/office/powerpoint/2010/main">
    <mc:Choice Requires="p14">
      <p:transition spd="slow" p14:dur="2000"/>
    </mc:Choice>
    <mc:Fallback xmlns="">
      <p:transition xmlns:p14="http://schemas.microsoft.com/office/powerpoint/2010/main" spd="slow"/>
    </mc:Fallback>
  </mc:AlternateContent>
  <p:timing>
    <p:tnLst>
      <p:par>
        <p:cTn xmlns:p14="http://schemas.microsoft.com/office/powerpoint/2010/main" id="1" dur="indefinite" restart="never" nodeType="tmRoot"/>
      </p:par>
    </p:tn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 name="Underrubrik 8"/>
          <p:cNvSpPr>
            <a:spLocks noGrp="1"/>
          </p:cNvSpPr>
          <p:nvPr>
            <p:ph type="subTitle" idx="1"/>
          </p:nvPr>
        </p:nvSpPr>
        <p:spPr>
          <a:xfrm>
            <a:off x="571619" y="1728137"/>
            <a:ext cx="8204083" cy="4761809"/>
          </a:xfrm>
        </p:spPr>
        <p:txBody>
          <a:bodyPr/>
          <a:lstStyle/>
          <a:p>
            <a:pPr marL="287946" indent="-251953">
              <a:spcBef>
                <a:spcPts val="300"/>
              </a:spcBef>
              <a:spcAft>
                <a:spcPts val="1500"/>
              </a:spcAft>
            </a:pPr>
            <a:r>
              <a:rPr lang="en-GB" sz="2000" dirty="0">
                <a:solidFill>
                  <a:srgbClr val="000000"/>
                </a:solidFill>
              </a:rPr>
              <a:t>Letters of Intent or Agreements with Member countries</a:t>
            </a:r>
          </a:p>
          <a:p>
            <a:pPr marL="287946" indent="-251953">
              <a:spcBef>
                <a:spcPts val="300"/>
              </a:spcBef>
              <a:spcAft>
                <a:spcPts val="1500"/>
              </a:spcAft>
            </a:pPr>
            <a:r>
              <a:rPr lang="en-GB" sz="2000" dirty="0">
                <a:solidFill>
                  <a:srgbClr val="000000"/>
                </a:solidFill>
              </a:rPr>
              <a:t>Demonstrate accelerator and target station technology readiness </a:t>
            </a:r>
            <a:r>
              <a:rPr lang="en-GB" sz="2000" dirty="0" smtClean="0">
                <a:solidFill>
                  <a:srgbClr val="000000"/>
                </a:solidFill>
              </a:rPr>
              <a:t>for </a:t>
            </a:r>
            <a:r>
              <a:rPr lang="en-GB" sz="2000" dirty="0" smtClean="0">
                <a:solidFill>
                  <a:srgbClr val="000000"/>
                </a:solidFill>
              </a:rPr>
              <a:t>the </a:t>
            </a:r>
            <a:r>
              <a:rPr lang="en-GB" sz="2000" dirty="0">
                <a:solidFill>
                  <a:srgbClr val="000000"/>
                </a:solidFill>
              </a:rPr>
              <a:t>civil construction </a:t>
            </a:r>
            <a:r>
              <a:rPr lang="en-GB" sz="2000" dirty="0">
                <a:solidFill>
                  <a:srgbClr val="000000"/>
                </a:solidFill>
              </a:rPr>
              <a:t>start – ensure key interfaces resolved </a:t>
            </a:r>
            <a:endParaRPr lang="en-GB" sz="2000" dirty="0">
              <a:solidFill>
                <a:srgbClr val="000000"/>
              </a:solidFill>
            </a:endParaRPr>
          </a:p>
          <a:p>
            <a:pPr marL="287946" indent="-251953">
              <a:spcBef>
                <a:spcPts val="300"/>
              </a:spcBef>
              <a:spcAft>
                <a:spcPts val="1500"/>
              </a:spcAft>
            </a:pPr>
            <a:r>
              <a:rPr lang="en-GB" sz="2000" dirty="0">
                <a:solidFill>
                  <a:srgbClr val="000000"/>
                </a:solidFill>
              </a:rPr>
              <a:t>Increase engagement of the scientific user community and continue selection of instruments for engineering </a:t>
            </a:r>
            <a:r>
              <a:rPr lang="en-GB" sz="2000" dirty="0" smtClean="0">
                <a:solidFill>
                  <a:srgbClr val="000000"/>
                </a:solidFill>
              </a:rPr>
              <a:t>development  - develop in-kind model</a:t>
            </a:r>
            <a:endParaRPr lang="en-GB" sz="2000" dirty="0">
              <a:solidFill>
                <a:srgbClr val="000000"/>
              </a:solidFill>
            </a:endParaRPr>
          </a:p>
          <a:p>
            <a:pPr marL="287946" indent="-251953">
              <a:spcBef>
                <a:spcPts val="300"/>
              </a:spcBef>
              <a:spcAft>
                <a:spcPts val="1500"/>
              </a:spcAft>
            </a:pPr>
            <a:r>
              <a:rPr lang="en-GB" sz="2000" dirty="0">
                <a:solidFill>
                  <a:srgbClr val="000000"/>
                </a:solidFill>
              </a:rPr>
              <a:t>Partner days to promote opportunities to participate in ESS construction </a:t>
            </a:r>
          </a:p>
          <a:p>
            <a:pPr marL="287946" indent="-251953">
              <a:spcBef>
                <a:spcPts val="300"/>
              </a:spcBef>
              <a:spcAft>
                <a:spcPts val="1500"/>
              </a:spcAft>
            </a:pPr>
            <a:r>
              <a:rPr lang="en-GB" sz="2000" dirty="0" smtClean="0">
                <a:solidFill>
                  <a:srgbClr val="000000"/>
                </a:solidFill>
              </a:rPr>
              <a:t>Selected </a:t>
            </a:r>
            <a:r>
              <a:rPr lang="en-GB" sz="2000" dirty="0">
                <a:solidFill>
                  <a:srgbClr val="000000"/>
                </a:solidFill>
              </a:rPr>
              <a:t>conventional facilities partner </a:t>
            </a:r>
            <a:r>
              <a:rPr lang="en-GB" sz="2000" dirty="0" smtClean="0">
                <a:solidFill>
                  <a:srgbClr val="000000"/>
                </a:solidFill>
              </a:rPr>
              <a:t>company and started </a:t>
            </a:r>
            <a:r>
              <a:rPr lang="en-GB" sz="2000" dirty="0">
                <a:solidFill>
                  <a:srgbClr val="000000"/>
                </a:solidFill>
              </a:rPr>
              <a:t>final design </a:t>
            </a:r>
            <a:r>
              <a:rPr lang="en-GB" sz="2000" dirty="0" smtClean="0">
                <a:solidFill>
                  <a:srgbClr val="000000"/>
                </a:solidFill>
              </a:rPr>
              <a:t>for the accelerator buildings in </a:t>
            </a:r>
            <a:r>
              <a:rPr lang="en-GB" sz="2000" dirty="0">
                <a:solidFill>
                  <a:srgbClr val="000000"/>
                </a:solidFill>
              </a:rPr>
              <a:t>Feb 2014</a:t>
            </a:r>
          </a:p>
          <a:p>
            <a:pPr marL="287946" indent="-251953">
              <a:spcBef>
                <a:spcPts val="300"/>
              </a:spcBef>
              <a:spcAft>
                <a:spcPts val="1500"/>
              </a:spcAft>
            </a:pPr>
            <a:r>
              <a:rPr lang="en-GB" sz="2000" dirty="0">
                <a:solidFill>
                  <a:srgbClr val="000000"/>
                </a:solidFill>
              </a:rPr>
              <a:t>Secure </a:t>
            </a:r>
            <a:r>
              <a:rPr lang="en-GB" sz="2000" dirty="0" smtClean="0">
                <a:solidFill>
                  <a:srgbClr val="000000"/>
                </a:solidFill>
              </a:rPr>
              <a:t>environmental permit </a:t>
            </a:r>
            <a:r>
              <a:rPr lang="en-GB" sz="2000" dirty="0">
                <a:solidFill>
                  <a:srgbClr val="000000"/>
                </a:solidFill>
              </a:rPr>
              <a:t>for facility </a:t>
            </a:r>
            <a:r>
              <a:rPr lang="en-GB" sz="2000" dirty="0" smtClean="0">
                <a:solidFill>
                  <a:srgbClr val="000000"/>
                </a:solidFill>
              </a:rPr>
              <a:t>construction, funding plans, </a:t>
            </a:r>
            <a:r>
              <a:rPr lang="en-GB" sz="2000" dirty="0">
                <a:solidFill>
                  <a:srgbClr val="000000"/>
                </a:solidFill>
              </a:rPr>
              <a:t>and establish Project Performance Measurement Baseline by May 2014</a:t>
            </a:r>
          </a:p>
          <a:p>
            <a:pPr marL="287946" indent="-251953">
              <a:spcBef>
                <a:spcPts val="300"/>
              </a:spcBef>
              <a:spcAft>
                <a:spcPts val="1500"/>
              </a:spcAft>
            </a:pPr>
            <a:r>
              <a:rPr lang="en-GB" sz="2000" b="1" dirty="0">
                <a:solidFill>
                  <a:srgbClr val="000000"/>
                </a:solidFill>
              </a:rPr>
              <a:t>Start facility construction!</a:t>
            </a:r>
          </a:p>
        </p:txBody>
      </p:sp>
      <p:sp>
        <p:nvSpPr>
          <p:cNvPr id="8" name="Rubrik 7"/>
          <p:cNvSpPr>
            <a:spLocks noGrp="1"/>
          </p:cNvSpPr>
          <p:nvPr>
            <p:ph type="title"/>
          </p:nvPr>
        </p:nvSpPr>
        <p:spPr/>
        <p:txBody>
          <a:bodyPr/>
          <a:lstStyle/>
          <a:p>
            <a:r>
              <a:rPr lang="sv-SE" dirty="0" err="1" smtClean="0"/>
              <a:t>First</a:t>
            </a:r>
            <a:r>
              <a:rPr lang="sv-SE" dirty="0" smtClean="0"/>
              <a:t> </a:t>
            </a:r>
            <a:r>
              <a:rPr lang="sv-SE" dirty="0"/>
              <a:t>6</a:t>
            </a:r>
            <a:r>
              <a:rPr lang="sv-SE" dirty="0" smtClean="0"/>
              <a:t> </a:t>
            </a:r>
            <a:r>
              <a:rPr lang="sv-SE" dirty="0" err="1" smtClean="0"/>
              <a:t>months</a:t>
            </a:r>
            <a:r>
              <a:rPr lang="sv-SE" dirty="0" smtClean="0"/>
              <a:t> </a:t>
            </a:r>
            <a:r>
              <a:rPr lang="sv-SE" dirty="0" err="1" smtClean="0"/>
              <a:t>of</a:t>
            </a:r>
            <a:r>
              <a:rPr lang="sv-SE" dirty="0" smtClean="0"/>
              <a:t> 2014</a:t>
            </a:r>
            <a:endParaRPr lang="sv-SE" dirty="0"/>
          </a:p>
        </p:txBody>
      </p:sp>
    </p:spTree>
    <p:extLst>
      <p:ext uri="{BB962C8B-B14F-4D97-AF65-F5344CB8AC3E}">
        <p14:creationId xmlns:p14="http://schemas.microsoft.com/office/powerpoint/2010/main" val="3915658024"/>
      </p:ext>
    </p:extLst>
  </p:cSld>
  <p:clrMapOvr>
    <a:masterClrMapping/>
  </p:clrMapOvr>
  <p:timing>
    <p:tnLst>
      <p:par>
        <p:cTn xmlns:p14="http://schemas.microsoft.com/office/powerpoint/2010/main" id="1" dur="indefinite" restart="never" nodeType="tmRoot"/>
      </p:par>
    </p:tn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 name="Rubrik 7"/>
          <p:cNvSpPr>
            <a:spLocks noGrp="1"/>
          </p:cNvSpPr>
          <p:nvPr>
            <p:ph type="title"/>
          </p:nvPr>
        </p:nvSpPr>
        <p:spPr>
          <a:xfrm>
            <a:off x="593512" y="0"/>
            <a:ext cx="6340688" cy="1441451"/>
          </a:xfrm>
        </p:spPr>
        <p:txBody>
          <a:bodyPr/>
          <a:lstStyle/>
          <a:p>
            <a:r>
              <a:rPr lang="sv-SE" dirty="0" smtClean="0"/>
              <a:t>ESS </a:t>
            </a:r>
            <a:r>
              <a:rPr lang="sv-SE" dirty="0" err="1" smtClean="0"/>
              <a:t>funding</a:t>
            </a:r>
            <a:r>
              <a:rPr lang="sv-SE" dirty="0" smtClean="0"/>
              <a:t> </a:t>
            </a:r>
            <a:r>
              <a:rPr lang="sv-SE" dirty="0" err="1" smtClean="0"/>
              <a:t>picture</a:t>
            </a:r>
            <a:endParaRPr lang="sv-SE" dirty="0"/>
          </a:p>
        </p:txBody>
      </p:sp>
      <p:sp>
        <p:nvSpPr>
          <p:cNvPr id="9" name="Underrubrik 8"/>
          <p:cNvSpPr>
            <a:spLocks noGrp="1"/>
          </p:cNvSpPr>
          <p:nvPr>
            <p:ph type="subTitle" idx="4294967295"/>
          </p:nvPr>
        </p:nvSpPr>
        <p:spPr>
          <a:xfrm>
            <a:off x="388472" y="1656977"/>
            <a:ext cx="8621058" cy="5201023"/>
          </a:xfrm>
        </p:spPr>
        <p:txBody>
          <a:bodyPr/>
          <a:lstStyle/>
          <a:p>
            <a:pPr marL="585341" lvl="1" indent="-171419">
              <a:lnSpc>
                <a:spcPct val="90000"/>
              </a:lnSpc>
              <a:buFont typeface="Arial"/>
              <a:buChar char="•"/>
            </a:pPr>
            <a:endParaRPr lang="en-GB" sz="500" dirty="0">
              <a:solidFill>
                <a:srgbClr val="000000"/>
              </a:solidFill>
            </a:endParaRPr>
          </a:p>
          <a:p>
            <a:pPr marL="342837" indent="-342837">
              <a:lnSpc>
                <a:spcPct val="90000"/>
              </a:lnSpc>
              <a:spcBef>
                <a:spcPts val="1200"/>
              </a:spcBef>
              <a:spcAft>
                <a:spcPts val="1800"/>
              </a:spcAft>
              <a:buFont typeface="Arial"/>
              <a:buChar char="•"/>
            </a:pPr>
            <a:r>
              <a:rPr lang="en-GB" sz="2400" dirty="0" smtClean="0">
                <a:solidFill>
                  <a:srgbClr val="000000"/>
                </a:solidFill>
              </a:rPr>
              <a:t>Current members preparing their construction commitments</a:t>
            </a:r>
          </a:p>
          <a:p>
            <a:pPr marL="800019" lvl="1" indent="-342900">
              <a:lnSpc>
                <a:spcPct val="90000"/>
              </a:lnSpc>
              <a:spcBef>
                <a:spcPts val="1200"/>
              </a:spcBef>
              <a:spcAft>
                <a:spcPts val="1800"/>
              </a:spcAft>
              <a:buFont typeface="Lucida Grande"/>
              <a:buChar char="-"/>
            </a:pPr>
            <a:r>
              <a:rPr lang="en-GB" sz="2400" dirty="0" smtClean="0">
                <a:solidFill>
                  <a:srgbClr val="000000"/>
                </a:solidFill>
              </a:rPr>
              <a:t>Sweden, Denmark, and Norway (~50% total)</a:t>
            </a:r>
          </a:p>
          <a:p>
            <a:pPr marL="800019" lvl="1" indent="-342900">
              <a:lnSpc>
                <a:spcPct val="90000"/>
              </a:lnSpc>
              <a:spcBef>
                <a:spcPts val="1200"/>
              </a:spcBef>
              <a:spcAft>
                <a:spcPts val="1800"/>
              </a:spcAft>
              <a:buFont typeface="Lucida Grande"/>
              <a:buChar char="-"/>
            </a:pPr>
            <a:r>
              <a:rPr lang="en-GB" sz="2400" dirty="0" smtClean="0">
                <a:solidFill>
                  <a:srgbClr val="000000"/>
                </a:solidFill>
              </a:rPr>
              <a:t>France, Germany, and the United Kingdom (~30% total)</a:t>
            </a:r>
          </a:p>
          <a:p>
            <a:pPr marL="800019" lvl="1" indent="-342900">
              <a:lnSpc>
                <a:spcPct val="90000"/>
              </a:lnSpc>
              <a:spcBef>
                <a:spcPts val="1200"/>
              </a:spcBef>
              <a:spcAft>
                <a:spcPts val="1800"/>
              </a:spcAft>
              <a:buFont typeface="Lucida Grande"/>
              <a:buChar char="-"/>
            </a:pPr>
            <a:r>
              <a:rPr lang="en-GB" sz="2400" dirty="0" smtClean="0">
                <a:solidFill>
                  <a:srgbClr val="000000"/>
                </a:solidFill>
              </a:rPr>
              <a:t>Italy, Spain, </a:t>
            </a:r>
            <a:r>
              <a:rPr lang="en-GB" sz="2400" dirty="0" smtClean="0">
                <a:solidFill>
                  <a:srgbClr val="000000"/>
                </a:solidFill>
              </a:rPr>
              <a:t>Switzerland, Netherlands </a:t>
            </a:r>
            <a:r>
              <a:rPr lang="en-GB" sz="2400" dirty="0" smtClean="0">
                <a:solidFill>
                  <a:srgbClr val="000000"/>
                </a:solidFill>
              </a:rPr>
              <a:t>(</a:t>
            </a:r>
            <a:r>
              <a:rPr lang="en-GB" sz="2400" dirty="0" smtClean="0">
                <a:solidFill>
                  <a:srgbClr val="000000"/>
                </a:solidFill>
              </a:rPr>
              <a:t>~&gt;15</a:t>
            </a:r>
            <a:r>
              <a:rPr lang="en-GB" sz="2400" dirty="0" smtClean="0">
                <a:solidFill>
                  <a:srgbClr val="000000"/>
                </a:solidFill>
              </a:rPr>
              <a:t>% total)</a:t>
            </a:r>
          </a:p>
          <a:p>
            <a:pPr marL="800019" lvl="1" indent="-342900">
              <a:lnSpc>
                <a:spcPct val="90000"/>
              </a:lnSpc>
              <a:spcBef>
                <a:spcPts val="1200"/>
              </a:spcBef>
              <a:spcAft>
                <a:spcPts val="1800"/>
              </a:spcAft>
              <a:buFont typeface="Lucida Grande"/>
              <a:buChar char="-"/>
            </a:pPr>
            <a:r>
              <a:rPr lang="en-GB" sz="2400" dirty="0" smtClean="0">
                <a:solidFill>
                  <a:srgbClr val="000000"/>
                </a:solidFill>
              </a:rPr>
              <a:t>Czech Republic, Hungary, Poland, Baltic countries (&gt;5% total)</a:t>
            </a:r>
          </a:p>
          <a:p>
            <a:pPr marL="342837" indent="-342837">
              <a:lnSpc>
                <a:spcPct val="90000"/>
              </a:lnSpc>
              <a:spcBef>
                <a:spcPts val="1200"/>
              </a:spcBef>
              <a:spcAft>
                <a:spcPts val="1800"/>
              </a:spcAft>
              <a:buFont typeface="Arial"/>
              <a:buChar char="•"/>
            </a:pPr>
            <a:r>
              <a:rPr lang="en-GB" sz="2400" dirty="0" smtClean="0">
                <a:solidFill>
                  <a:srgbClr val="000000"/>
                </a:solidFill>
              </a:rPr>
              <a:t>Discussions with countries that could</a:t>
            </a:r>
            <a:r>
              <a:rPr lang="en-GB" sz="2400" dirty="0" smtClean="0">
                <a:solidFill>
                  <a:srgbClr val="000000"/>
                </a:solidFill>
              </a:rPr>
              <a:t> </a:t>
            </a:r>
            <a:r>
              <a:rPr lang="en-GB" sz="2400" dirty="0" smtClean="0">
                <a:solidFill>
                  <a:srgbClr val="000000"/>
                </a:solidFill>
              </a:rPr>
              <a:t>join after construction start</a:t>
            </a:r>
          </a:p>
          <a:p>
            <a:pPr marL="800019" lvl="1" indent="-342900">
              <a:lnSpc>
                <a:spcPct val="90000"/>
              </a:lnSpc>
              <a:spcBef>
                <a:spcPts val="1200"/>
              </a:spcBef>
              <a:spcAft>
                <a:spcPts val="1800"/>
              </a:spcAft>
              <a:buFont typeface="Lucida Grande"/>
              <a:buChar char="-"/>
            </a:pPr>
            <a:r>
              <a:rPr lang="en-GB" sz="2400" dirty="0" smtClean="0">
                <a:solidFill>
                  <a:srgbClr val="000000"/>
                </a:solidFill>
              </a:rPr>
              <a:t>Belgium, Finland, </a:t>
            </a:r>
            <a:r>
              <a:rPr lang="en-GB" sz="2400" dirty="0">
                <a:solidFill>
                  <a:srgbClr val="000000"/>
                </a:solidFill>
              </a:rPr>
              <a:t>, </a:t>
            </a:r>
            <a:r>
              <a:rPr lang="en-GB" sz="2400" dirty="0" smtClean="0">
                <a:solidFill>
                  <a:srgbClr val="000000"/>
                </a:solidFill>
              </a:rPr>
              <a:t>Israel, Portugal</a:t>
            </a:r>
            <a:r>
              <a:rPr lang="en-GB" sz="2400" dirty="0" smtClean="0">
                <a:solidFill>
                  <a:srgbClr val="000000"/>
                </a:solidFill>
              </a:rPr>
              <a:t>, </a:t>
            </a:r>
            <a:r>
              <a:rPr lang="en-GB" sz="2400" dirty="0" smtClean="0">
                <a:solidFill>
                  <a:srgbClr val="000000"/>
                </a:solidFill>
              </a:rPr>
              <a:t>Russia, Singapore…</a:t>
            </a:r>
            <a:r>
              <a:rPr lang="en-GB" sz="2400" dirty="0" smtClean="0">
                <a:solidFill>
                  <a:srgbClr val="000000"/>
                </a:solidFill>
              </a:rPr>
              <a:t>..?</a:t>
            </a:r>
          </a:p>
        </p:txBody>
      </p:sp>
    </p:spTree>
    <p:extLst>
      <p:ext uri="{BB962C8B-B14F-4D97-AF65-F5344CB8AC3E}">
        <p14:creationId xmlns:p14="http://schemas.microsoft.com/office/powerpoint/2010/main" val="3491589602"/>
      </p:ext>
    </p:extLst>
  </p:cSld>
  <p:clrMapOvr>
    <a:masterClrMapping/>
  </p:clrMapOvr>
  <mc:AlternateContent xmlns:mc="http://schemas.openxmlformats.org/markup-compatibility/2006" xmlns:p14="http://schemas.microsoft.com/office/powerpoint/2010/main">
    <mc:Choice Requires="p14">
      <p:transition spd="slow" p14:dur="2000"/>
    </mc:Choice>
    <mc:Fallback xmlns="">
      <p:transition xmlns:p14="http://schemas.microsoft.com/office/powerpoint/2010/main" spd="slow"/>
    </mc:Fallback>
  </mc:AlternateContent>
  <p:timing>
    <p:tnLst>
      <p:par>
        <p:cTn xmlns:p14="http://schemas.microsoft.com/office/powerpoint/2010/main" id="1" dur="indefinite" restart="never" nodeType="tmRoot"/>
      </p:par>
    </p:tn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27384"/>
            <a:ext cx="7139136" cy="1143000"/>
          </a:xfrm>
        </p:spPr>
        <p:txBody>
          <a:bodyPr/>
          <a:lstStyle/>
          <a:p>
            <a:r>
              <a:rPr lang="sv-SE" b="1" i="1" dirty="0" smtClean="0"/>
              <a:t>2014 </a:t>
            </a:r>
            <a:r>
              <a:rPr lang="sv-SE" b="1" i="1" dirty="0" err="1" smtClean="0"/>
              <a:t>top</a:t>
            </a:r>
            <a:r>
              <a:rPr lang="sv-SE" b="1" i="1" dirty="0" smtClean="0"/>
              <a:t> </a:t>
            </a:r>
            <a:r>
              <a:rPr lang="sv-SE" b="1" i="1" dirty="0" err="1" smtClean="0"/>
              <a:t>level</a:t>
            </a:r>
            <a:r>
              <a:rPr lang="sv-SE" b="1" i="1" dirty="0" smtClean="0"/>
              <a:t> </a:t>
            </a:r>
            <a:r>
              <a:rPr lang="sv-SE" b="1" i="1" dirty="0" err="1"/>
              <a:t>m</a:t>
            </a:r>
            <a:r>
              <a:rPr lang="sv-SE" b="1" i="1" dirty="0" err="1" smtClean="0"/>
              <a:t>ilestones</a:t>
            </a:r>
            <a:endParaRPr lang="en-US" b="1" i="1" dirty="0"/>
          </a:p>
        </p:txBody>
      </p:sp>
      <p:sp>
        <p:nvSpPr>
          <p:cNvPr id="4" name="Slide Number Placeholder 3"/>
          <p:cNvSpPr>
            <a:spLocks noGrp="1"/>
          </p:cNvSpPr>
          <p:nvPr>
            <p:ph type="sldNum" sz="quarter" idx="4294967295"/>
          </p:nvPr>
        </p:nvSpPr>
        <p:spPr>
          <a:xfrm>
            <a:off x="6553200" y="6356352"/>
            <a:ext cx="2133600" cy="365125"/>
          </a:xfrm>
          <a:prstGeom prst="rect">
            <a:avLst/>
          </a:prstGeom>
        </p:spPr>
        <p:txBody>
          <a:bodyPr lIns="91431" tIns="45716" rIns="91431" bIns="45716"/>
          <a:lstStyle/>
          <a:p>
            <a:fld id="{211139A5-CB38-411D-838F-84F504105F67}" type="slidenum">
              <a:rPr lang="en-US" smtClean="0">
                <a:solidFill>
                  <a:prstClr val="black">
                    <a:tint val="75000"/>
                  </a:prstClr>
                </a:solidFill>
                <a:latin typeface="Calibri"/>
              </a:rPr>
              <a:pPr/>
              <a:t>6</a:t>
            </a:fld>
            <a:endParaRPr lang="en-US" dirty="0">
              <a:solidFill>
                <a:prstClr val="black">
                  <a:tint val="75000"/>
                </a:prstClr>
              </a:solidFill>
              <a:latin typeface="Calibri"/>
            </a:endParaRPr>
          </a:p>
        </p:txBody>
      </p:sp>
      <p:graphicFrame>
        <p:nvGraphicFramePr>
          <p:cNvPr id="7" name="Table 6"/>
          <p:cNvGraphicFramePr>
            <a:graphicFrameLocks noGrp="1"/>
          </p:cNvGraphicFramePr>
          <p:nvPr>
            <p:extLst>
              <p:ext uri="{D42A27DB-BD31-4B8C-83A1-F6EECF244321}">
                <p14:modId xmlns:p14="http://schemas.microsoft.com/office/powerpoint/2010/main" val="4145191847"/>
              </p:ext>
            </p:extLst>
          </p:nvPr>
        </p:nvGraphicFramePr>
        <p:xfrm>
          <a:off x="-1092200" y="1024849"/>
          <a:ext cx="11328400" cy="5428488"/>
        </p:xfrm>
        <a:graphic>
          <a:graphicData uri="http://schemas.openxmlformats.org/drawingml/2006/table">
            <a:tbl>
              <a:tblPr firstRow="1" bandRow="1">
                <a:tableStyleId>{5C22544A-7EE6-4342-B048-85BDC9FD1C3A}</a:tableStyleId>
              </a:tblPr>
              <a:tblGrid>
                <a:gridCol w="1216333"/>
                <a:gridCol w="4491077"/>
                <a:gridCol w="1497025"/>
                <a:gridCol w="1403462"/>
                <a:gridCol w="1497025"/>
                <a:gridCol w="1223478"/>
              </a:tblGrid>
              <a:tr h="338328">
                <a:tc>
                  <a:txBody>
                    <a:bodyPr/>
                    <a:lstStyle/>
                    <a:p>
                      <a:r>
                        <a:rPr lang="sv-SE" sz="1600" dirty="0" smtClean="0"/>
                        <a:t>ID</a:t>
                      </a:r>
                      <a:endParaRPr lang="en-US" sz="1600" dirty="0"/>
                    </a:p>
                  </a:txBody>
                  <a:tcPr/>
                </a:tc>
                <a:tc>
                  <a:txBody>
                    <a:bodyPr/>
                    <a:lstStyle/>
                    <a:p>
                      <a:r>
                        <a:rPr lang="sv-SE" sz="1600" dirty="0" smtClean="0"/>
                        <a:t>Name</a:t>
                      </a:r>
                      <a:endParaRPr lang="en-US" sz="1600" dirty="0"/>
                    </a:p>
                  </a:txBody>
                  <a:tcPr/>
                </a:tc>
                <a:tc>
                  <a:txBody>
                    <a:bodyPr/>
                    <a:lstStyle/>
                    <a:p>
                      <a:pPr algn="ctr"/>
                      <a:r>
                        <a:rPr lang="sv-SE" sz="1600" dirty="0" smtClean="0"/>
                        <a:t>Proj</a:t>
                      </a:r>
                      <a:endParaRPr lang="en-US" sz="1600" dirty="0"/>
                    </a:p>
                  </a:txBody>
                  <a:tcPr/>
                </a:tc>
                <a:tc>
                  <a:txBody>
                    <a:bodyPr/>
                    <a:lstStyle/>
                    <a:p>
                      <a:pPr algn="ctr"/>
                      <a:r>
                        <a:rPr lang="sv-SE" sz="1600" dirty="0" smtClean="0"/>
                        <a:t>Planned</a:t>
                      </a:r>
                      <a:endParaRPr lang="en-US" sz="1600" dirty="0"/>
                    </a:p>
                  </a:txBody>
                  <a:tcPr/>
                </a:tc>
                <a:tc>
                  <a:txBody>
                    <a:bodyPr/>
                    <a:lstStyle/>
                    <a:p>
                      <a:pPr algn="ctr"/>
                      <a:r>
                        <a:rPr lang="sv-SE" sz="1600" dirty="0" smtClean="0"/>
                        <a:t>Forecast</a:t>
                      </a:r>
                      <a:endParaRPr lang="en-US" sz="1600" dirty="0"/>
                    </a:p>
                  </a:txBody>
                  <a:tcPr/>
                </a:tc>
                <a:tc>
                  <a:txBody>
                    <a:bodyPr/>
                    <a:lstStyle/>
                    <a:p>
                      <a:pPr algn="ctr"/>
                      <a:r>
                        <a:rPr lang="sv-SE" sz="1600" dirty="0" smtClean="0"/>
                        <a:t>Actual</a:t>
                      </a:r>
                      <a:endParaRPr lang="en-US" sz="1600" dirty="0"/>
                    </a:p>
                  </a:txBody>
                  <a:tcPr/>
                </a:tc>
              </a:tr>
              <a:tr h="256032">
                <a:tc>
                  <a:txBody>
                    <a:bodyPr/>
                    <a:lstStyle/>
                    <a:p>
                      <a:r>
                        <a:rPr lang="en-GB" sz="1100" noProof="0" smtClean="0"/>
                        <a:t>G1500</a:t>
                      </a:r>
                      <a:endParaRPr lang="en-GB" sz="1100" noProof="0"/>
                    </a:p>
                  </a:txBody>
                  <a:tcPr/>
                </a:tc>
                <a:tc>
                  <a:txBody>
                    <a:bodyPr/>
                    <a:lstStyle/>
                    <a:p>
                      <a:r>
                        <a:rPr lang="en-GB" sz="1100" noProof="0" smtClean="0"/>
                        <a:t>Start of Concept Design for instrument</a:t>
                      </a:r>
                      <a:r>
                        <a:rPr lang="en-GB" sz="1100" baseline="0" noProof="0" smtClean="0"/>
                        <a:t> 1-3</a:t>
                      </a:r>
                      <a:endParaRPr lang="en-GB" sz="1100" noProof="0"/>
                    </a:p>
                  </a:txBody>
                  <a:tcPr/>
                </a:tc>
                <a:tc>
                  <a:txBody>
                    <a:bodyPr/>
                    <a:lstStyle/>
                    <a:p>
                      <a:pPr algn="ctr"/>
                      <a:r>
                        <a:rPr lang="en-GB" sz="1100" noProof="0" smtClean="0"/>
                        <a:t>NSS</a:t>
                      </a:r>
                      <a:endParaRPr lang="en-GB" sz="1100" noProof="0"/>
                    </a:p>
                  </a:txBody>
                  <a:tcPr/>
                </a:tc>
                <a:tc>
                  <a:txBody>
                    <a:bodyPr/>
                    <a:lstStyle/>
                    <a:p>
                      <a:pPr algn="ctr"/>
                      <a:r>
                        <a:rPr lang="en-GB" sz="1100" noProof="0" smtClean="0"/>
                        <a:t>7</a:t>
                      </a:r>
                      <a:r>
                        <a:rPr lang="en-GB" sz="1100" baseline="0" noProof="0" smtClean="0"/>
                        <a:t> Jan</a:t>
                      </a:r>
                      <a:endParaRPr lang="en-GB" sz="1100" noProof="0"/>
                    </a:p>
                  </a:txBody>
                  <a:tcPr/>
                </a:tc>
                <a:tc>
                  <a:txBody>
                    <a:bodyPr/>
                    <a:lstStyle/>
                    <a:p>
                      <a:pPr algn="ctr"/>
                      <a:r>
                        <a:rPr lang="en-GB" sz="1100" noProof="0" smtClean="0"/>
                        <a:t>7 Jan</a:t>
                      </a:r>
                      <a:endParaRPr lang="en-GB" sz="1100" noProof="0"/>
                    </a:p>
                  </a:txBody>
                  <a:tcPr/>
                </a:tc>
                <a:tc>
                  <a:txBody>
                    <a:bodyPr/>
                    <a:lstStyle/>
                    <a:p>
                      <a:pPr algn="ctr"/>
                      <a:r>
                        <a:rPr lang="en-GB" sz="1100" noProof="0" smtClean="0"/>
                        <a:t>7 Jan</a:t>
                      </a:r>
                      <a:endParaRPr lang="en-GB" sz="1100" noProof="0"/>
                    </a:p>
                  </a:txBody>
                  <a:tcPr/>
                </a:tc>
              </a:tr>
              <a:tr h="256032">
                <a:tc>
                  <a:txBody>
                    <a:bodyPr/>
                    <a:lstStyle/>
                    <a:p>
                      <a:r>
                        <a:rPr lang="en-GB" sz="1100" noProof="0" smtClean="0"/>
                        <a:t>G5220</a:t>
                      </a:r>
                      <a:endParaRPr lang="en-GB" sz="1100" noProof="0"/>
                    </a:p>
                  </a:txBody>
                  <a:tcPr/>
                </a:tc>
                <a:tc>
                  <a:txBody>
                    <a:bodyPr/>
                    <a:lstStyle/>
                    <a:p>
                      <a:r>
                        <a:rPr lang="en-GB" sz="1100" noProof="0" dirty="0" smtClean="0"/>
                        <a:t>Start of Detail Design Accelerator Building</a:t>
                      </a:r>
                      <a:endParaRPr lang="en-GB" sz="1100" noProof="0" dirty="0"/>
                    </a:p>
                  </a:txBody>
                  <a:tcPr/>
                </a:tc>
                <a:tc>
                  <a:txBody>
                    <a:bodyPr/>
                    <a:lstStyle/>
                    <a:p>
                      <a:pPr algn="ctr"/>
                      <a:r>
                        <a:rPr lang="en-GB" sz="1100" noProof="0" smtClean="0"/>
                        <a:t>Convf</a:t>
                      </a:r>
                      <a:endParaRPr lang="en-GB" sz="1100" noProof="0"/>
                    </a:p>
                  </a:txBody>
                  <a:tcPr/>
                </a:tc>
                <a:tc>
                  <a:txBody>
                    <a:bodyPr/>
                    <a:lstStyle/>
                    <a:p>
                      <a:pPr algn="ctr"/>
                      <a:r>
                        <a:rPr lang="en-GB" sz="1100" noProof="0" smtClean="0"/>
                        <a:t>7</a:t>
                      </a:r>
                      <a:r>
                        <a:rPr lang="en-GB" sz="1100" baseline="0" noProof="0" smtClean="0"/>
                        <a:t> Jan</a:t>
                      </a:r>
                      <a:endParaRPr lang="en-GB" sz="1100" noProof="0"/>
                    </a:p>
                  </a:txBody>
                  <a:tcPr/>
                </a:tc>
                <a:tc>
                  <a:txBody>
                    <a:bodyPr/>
                    <a:lstStyle/>
                    <a:p>
                      <a:pPr algn="ctr"/>
                      <a:r>
                        <a:rPr lang="en-GB" sz="1100" noProof="0" smtClean="0"/>
                        <a:t>18 Feb</a:t>
                      </a:r>
                      <a:endParaRPr lang="en-GB" sz="1100" noProof="0"/>
                    </a:p>
                  </a:txBody>
                  <a:tcPr/>
                </a:tc>
                <a:tc>
                  <a:txBody>
                    <a:bodyPr/>
                    <a:lstStyle/>
                    <a:p>
                      <a:pPr algn="ctr"/>
                      <a:endParaRPr lang="en-GB" sz="1100" noProof="0"/>
                    </a:p>
                  </a:txBody>
                  <a:tcPr/>
                </a:tc>
              </a:tr>
              <a:tr h="256032">
                <a:tc>
                  <a:txBody>
                    <a:bodyPr/>
                    <a:lstStyle/>
                    <a:p>
                      <a:r>
                        <a:rPr lang="en-GB" sz="1100" noProof="0" smtClean="0"/>
                        <a:t>G5180</a:t>
                      </a:r>
                      <a:endParaRPr lang="en-GB" sz="1100" noProof="0"/>
                    </a:p>
                  </a:txBody>
                  <a:tcPr/>
                </a:tc>
                <a:tc>
                  <a:txBody>
                    <a:bodyPr/>
                    <a:lstStyle/>
                    <a:p>
                      <a:r>
                        <a:rPr lang="en-GB" sz="1100" noProof="0" smtClean="0"/>
                        <a:t>Contract C101 Signed</a:t>
                      </a:r>
                      <a:endParaRPr lang="en-GB" sz="1100" noProof="0"/>
                    </a:p>
                  </a:txBody>
                  <a:tcPr/>
                </a:tc>
                <a:tc>
                  <a:txBody>
                    <a:bodyPr/>
                    <a:lstStyle/>
                    <a:p>
                      <a:pPr algn="ctr"/>
                      <a:r>
                        <a:rPr lang="en-GB" sz="1100" noProof="0" smtClean="0"/>
                        <a:t>Convf</a:t>
                      </a:r>
                      <a:endParaRPr lang="en-GB" sz="1100" noProof="0"/>
                    </a:p>
                  </a:txBody>
                  <a:tcPr/>
                </a:tc>
                <a:tc>
                  <a:txBody>
                    <a:bodyPr/>
                    <a:lstStyle/>
                    <a:p>
                      <a:pPr algn="ctr"/>
                      <a:r>
                        <a:rPr lang="en-GB" sz="1100" noProof="0" smtClean="0"/>
                        <a:t>18</a:t>
                      </a:r>
                      <a:r>
                        <a:rPr lang="en-GB" sz="1100" baseline="0" noProof="0" smtClean="0"/>
                        <a:t> </a:t>
                      </a:r>
                      <a:r>
                        <a:rPr lang="en-GB" sz="1100" noProof="0" smtClean="0"/>
                        <a:t>Feb</a:t>
                      </a:r>
                      <a:endParaRPr lang="en-GB" sz="1100" noProof="0"/>
                    </a:p>
                  </a:txBody>
                  <a:tcPr/>
                </a:tc>
                <a:tc>
                  <a:txBody>
                    <a:bodyPr/>
                    <a:lstStyle/>
                    <a:p>
                      <a:pPr algn="ctr"/>
                      <a:r>
                        <a:rPr lang="en-GB" sz="1100" baseline="0" noProof="0" smtClean="0"/>
                        <a:t>18 Feb</a:t>
                      </a:r>
                      <a:endParaRPr lang="en-GB" sz="1100" noProof="0"/>
                    </a:p>
                  </a:txBody>
                  <a:tcPr/>
                </a:tc>
                <a:tc>
                  <a:txBody>
                    <a:bodyPr/>
                    <a:lstStyle/>
                    <a:p>
                      <a:pPr algn="ctr"/>
                      <a:endParaRPr lang="en-GB" sz="1100" noProof="0"/>
                    </a:p>
                  </a:txBody>
                  <a:tcPr/>
                </a:tc>
              </a:tr>
              <a:tr h="256032">
                <a:tc>
                  <a:txBody>
                    <a:bodyPr/>
                    <a:lstStyle/>
                    <a:p>
                      <a:endParaRPr lang="en-GB" sz="1100" noProof="0"/>
                    </a:p>
                  </a:txBody>
                  <a:tcPr/>
                </a:tc>
                <a:tc>
                  <a:txBody>
                    <a:bodyPr/>
                    <a:lstStyle/>
                    <a:p>
                      <a:r>
                        <a:rPr lang="en-GB" sz="1100" noProof="0" dirty="0" smtClean="0"/>
                        <a:t>First in-kind contracts presented to IKRC</a:t>
                      </a:r>
                      <a:endParaRPr lang="en-GB" sz="1100" noProof="0" dirty="0"/>
                    </a:p>
                  </a:txBody>
                  <a:tcPr/>
                </a:tc>
                <a:tc>
                  <a:txBody>
                    <a:bodyPr/>
                    <a:lstStyle/>
                    <a:p>
                      <a:pPr algn="ctr"/>
                      <a:r>
                        <a:rPr lang="en-GB" sz="1100" noProof="0" dirty="0" err="1" smtClean="0"/>
                        <a:t>Accsys</a:t>
                      </a:r>
                      <a:endParaRPr lang="en-GB" sz="1100" noProof="0" dirty="0"/>
                    </a:p>
                  </a:txBody>
                  <a:tcPr/>
                </a:tc>
                <a:tc>
                  <a:txBody>
                    <a:bodyPr/>
                    <a:lstStyle/>
                    <a:p>
                      <a:pPr algn="ctr"/>
                      <a:r>
                        <a:rPr lang="en-GB" sz="1100" noProof="0" dirty="0" smtClean="0"/>
                        <a:t>7 Mar</a:t>
                      </a:r>
                      <a:endParaRPr lang="en-GB" sz="1100" noProof="0" dirty="0"/>
                    </a:p>
                  </a:txBody>
                  <a:tcPr/>
                </a:tc>
                <a:tc>
                  <a:txBody>
                    <a:bodyPr/>
                    <a:lstStyle/>
                    <a:p>
                      <a:pPr algn="ctr"/>
                      <a:r>
                        <a:rPr lang="en-GB" sz="1100" noProof="0" dirty="0" smtClean="0"/>
                        <a:t>7 Mar</a:t>
                      </a:r>
                      <a:endParaRPr lang="en-GB" sz="1100" noProof="0" dirty="0"/>
                    </a:p>
                  </a:txBody>
                  <a:tcPr/>
                </a:tc>
                <a:tc>
                  <a:txBody>
                    <a:bodyPr/>
                    <a:lstStyle/>
                    <a:p>
                      <a:pPr algn="ctr"/>
                      <a:endParaRPr lang="en-GB" sz="1100" noProof="0" dirty="0"/>
                    </a:p>
                  </a:txBody>
                  <a:tcPr/>
                </a:tc>
              </a:tr>
              <a:tr h="256032">
                <a:tc>
                  <a:txBody>
                    <a:bodyPr/>
                    <a:lstStyle/>
                    <a:p>
                      <a:r>
                        <a:rPr lang="en-GB" sz="1100" noProof="0" smtClean="0"/>
                        <a:t>G8000</a:t>
                      </a:r>
                      <a:endParaRPr lang="en-GB" sz="1100" noProof="0"/>
                    </a:p>
                  </a:txBody>
                  <a:tcPr/>
                </a:tc>
                <a:tc>
                  <a:txBody>
                    <a:bodyPr/>
                    <a:lstStyle/>
                    <a:p>
                      <a:r>
                        <a:rPr lang="en-GB" sz="1100" noProof="0" dirty="0" smtClean="0"/>
                        <a:t>Establish the ES&amp;H Advisory Committee</a:t>
                      </a:r>
                      <a:endParaRPr lang="en-GB" sz="1100" noProof="0" dirty="0"/>
                    </a:p>
                  </a:txBody>
                  <a:tcPr/>
                </a:tc>
                <a:tc>
                  <a:txBody>
                    <a:bodyPr/>
                    <a:lstStyle/>
                    <a:p>
                      <a:pPr algn="ctr"/>
                      <a:r>
                        <a:rPr lang="en-GB" sz="1100" noProof="0" smtClean="0"/>
                        <a:t>Admin</a:t>
                      </a:r>
                      <a:endParaRPr lang="en-GB" sz="1100" noProof="0"/>
                    </a:p>
                  </a:txBody>
                  <a:tcPr/>
                </a:tc>
                <a:tc>
                  <a:txBody>
                    <a:bodyPr/>
                    <a:lstStyle/>
                    <a:p>
                      <a:pPr algn="ctr"/>
                      <a:r>
                        <a:rPr lang="en-GB" sz="1100" noProof="0" smtClean="0"/>
                        <a:t>31 Mar</a:t>
                      </a:r>
                      <a:endParaRPr lang="en-GB" sz="1100" noProof="0"/>
                    </a:p>
                  </a:txBody>
                  <a:tcPr/>
                </a:tc>
                <a:tc>
                  <a:txBody>
                    <a:bodyPr/>
                    <a:lstStyle/>
                    <a:p>
                      <a:pPr algn="ctr"/>
                      <a:r>
                        <a:rPr lang="en-GB" sz="1100" noProof="0" smtClean="0"/>
                        <a:t>31 Mar</a:t>
                      </a:r>
                      <a:endParaRPr lang="en-GB" sz="1100" noProof="0"/>
                    </a:p>
                  </a:txBody>
                  <a:tcPr/>
                </a:tc>
                <a:tc>
                  <a:txBody>
                    <a:bodyPr/>
                    <a:lstStyle/>
                    <a:p>
                      <a:pPr algn="ctr"/>
                      <a:endParaRPr lang="en-GB" sz="1100" noProof="0" dirty="0"/>
                    </a:p>
                  </a:txBody>
                  <a:tcPr/>
                </a:tc>
              </a:tr>
              <a:tr h="256032">
                <a:tc>
                  <a:txBody>
                    <a:bodyPr/>
                    <a:lstStyle/>
                    <a:p>
                      <a:r>
                        <a:rPr lang="en-GB" sz="1100" noProof="0" smtClean="0"/>
                        <a:t>G28900</a:t>
                      </a:r>
                      <a:endParaRPr lang="en-GB" sz="1100" noProof="0"/>
                    </a:p>
                  </a:txBody>
                  <a:tcPr/>
                </a:tc>
                <a:tc>
                  <a:txBody>
                    <a:bodyPr/>
                    <a:lstStyle/>
                    <a:p>
                      <a:r>
                        <a:rPr lang="en-GB" sz="1100" noProof="0" smtClean="0"/>
                        <a:t>SSM</a:t>
                      </a:r>
                      <a:r>
                        <a:rPr lang="en-GB" sz="1100" baseline="0" noProof="0" smtClean="0"/>
                        <a:t> Permit</a:t>
                      </a:r>
                      <a:endParaRPr lang="en-GB" sz="1100" noProof="0"/>
                    </a:p>
                  </a:txBody>
                  <a:tcPr/>
                </a:tc>
                <a:tc>
                  <a:txBody>
                    <a:bodyPr/>
                    <a:lstStyle/>
                    <a:p>
                      <a:pPr algn="ctr"/>
                      <a:r>
                        <a:rPr lang="en-GB" sz="1100" noProof="0" smtClean="0"/>
                        <a:t>Licens</a:t>
                      </a:r>
                      <a:endParaRPr lang="en-GB" sz="1100" noProof="0"/>
                    </a:p>
                  </a:txBody>
                  <a:tcPr/>
                </a:tc>
                <a:tc>
                  <a:txBody>
                    <a:bodyPr/>
                    <a:lstStyle/>
                    <a:p>
                      <a:pPr algn="ctr"/>
                      <a:r>
                        <a:rPr lang="en-GB" sz="1100" noProof="0" dirty="0" smtClean="0"/>
                        <a:t>30 Apr</a:t>
                      </a:r>
                      <a:endParaRPr lang="en-GB" sz="1100" noProof="0" dirty="0"/>
                    </a:p>
                  </a:txBody>
                  <a:tcPr/>
                </a:tc>
                <a:tc>
                  <a:txBody>
                    <a:bodyPr/>
                    <a:lstStyle/>
                    <a:p>
                      <a:pPr algn="ctr"/>
                      <a:r>
                        <a:rPr lang="en-GB" sz="1100" noProof="0" dirty="0" smtClean="0"/>
                        <a:t>31 July</a:t>
                      </a:r>
                      <a:endParaRPr lang="en-GB" sz="1100" noProof="0" dirty="0"/>
                    </a:p>
                  </a:txBody>
                  <a:tcPr/>
                </a:tc>
                <a:tc>
                  <a:txBody>
                    <a:bodyPr/>
                    <a:lstStyle/>
                    <a:p>
                      <a:pPr algn="ctr"/>
                      <a:endParaRPr lang="en-GB" sz="1100" noProof="0" dirty="0"/>
                    </a:p>
                  </a:txBody>
                  <a:tcPr/>
                </a:tc>
              </a:tr>
              <a:tr h="256032">
                <a:tc>
                  <a:txBody>
                    <a:bodyPr/>
                    <a:lstStyle/>
                    <a:p>
                      <a:r>
                        <a:rPr lang="en-GB" sz="1100" noProof="0" smtClean="0"/>
                        <a:t>G63640</a:t>
                      </a:r>
                      <a:endParaRPr lang="en-GB" sz="1100" noProof="0"/>
                    </a:p>
                  </a:txBody>
                  <a:tcPr/>
                </a:tc>
                <a:tc>
                  <a:txBody>
                    <a:bodyPr/>
                    <a:lstStyle/>
                    <a:p>
                      <a:r>
                        <a:rPr lang="en-GB" sz="1100" noProof="0" smtClean="0"/>
                        <a:t>Moderator Concept Finalized</a:t>
                      </a:r>
                      <a:endParaRPr lang="en-GB" sz="1100" noProof="0"/>
                    </a:p>
                  </a:txBody>
                  <a:tcPr/>
                </a:tc>
                <a:tc>
                  <a:txBody>
                    <a:bodyPr/>
                    <a:lstStyle/>
                    <a:p>
                      <a:pPr algn="ctr"/>
                      <a:r>
                        <a:rPr lang="en-GB" sz="1100" noProof="0" smtClean="0"/>
                        <a:t>Target</a:t>
                      </a:r>
                      <a:endParaRPr lang="en-GB" sz="1100" noProof="0"/>
                    </a:p>
                  </a:txBody>
                  <a:tcPr/>
                </a:tc>
                <a:tc>
                  <a:txBody>
                    <a:bodyPr/>
                    <a:lstStyle/>
                    <a:p>
                      <a:pPr algn="ctr"/>
                      <a:r>
                        <a:rPr lang="en-GB" sz="1100" noProof="0" smtClean="0"/>
                        <a:t>30 Apr</a:t>
                      </a:r>
                      <a:endParaRPr lang="en-GB" sz="1100" noProof="0"/>
                    </a:p>
                  </a:txBody>
                  <a:tcPr/>
                </a:tc>
                <a:tc>
                  <a:txBody>
                    <a:bodyPr/>
                    <a:lstStyle/>
                    <a:p>
                      <a:pPr algn="ctr"/>
                      <a:r>
                        <a:rPr lang="en-GB" sz="1100" noProof="0" smtClean="0"/>
                        <a:t>30</a:t>
                      </a:r>
                      <a:r>
                        <a:rPr lang="en-GB" sz="1100" baseline="0" noProof="0" smtClean="0"/>
                        <a:t> Apr</a:t>
                      </a:r>
                      <a:endParaRPr lang="en-GB" sz="1100" noProof="0"/>
                    </a:p>
                  </a:txBody>
                  <a:tcPr/>
                </a:tc>
                <a:tc>
                  <a:txBody>
                    <a:bodyPr/>
                    <a:lstStyle/>
                    <a:p>
                      <a:pPr algn="ctr"/>
                      <a:endParaRPr lang="en-GB" sz="1100" noProof="0"/>
                    </a:p>
                  </a:txBody>
                  <a:tcPr/>
                </a:tc>
              </a:tr>
              <a:tr h="256032">
                <a:tc>
                  <a:txBody>
                    <a:bodyPr/>
                    <a:lstStyle/>
                    <a:p>
                      <a:r>
                        <a:rPr lang="en-GB" sz="1100" noProof="0" smtClean="0"/>
                        <a:t>G5040</a:t>
                      </a:r>
                      <a:endParaRPr lang="en-GB" sz="1100" noProof="0"/>
                    </a:p>
                  </a:txBody>
                  <a:tcPr/>
                </a:tc>
                <a:tc>
                  <a:txBody>
                    <a:bodyPr/>
                    <a:lstStyle/>
                    <a:p>
                      <a:r>
                        <a:rPr lang="en-GB" sz="1100" noProof="0" smtClean="0"/>
                        <a:t>Environmental Court Verdict</a:t>
                      </a:r>
                      <a:endParaRPr lang="en-GB" sz="1100" noProof="0"/>
                    </a:p>
                  </a:txBody>
                  <a:tcPr/>
                </a:tc>
                <a:tc>
                  <a:txBody>
                    <a:bodyPr/>
                    <a:lstStyle/>
                    <a:p>
                      <a:pPr algn="ctr"/>
                      <a:r>
                        <a:rPr lang="en-GB" sz="1100" noProof="0" smtClean="0"/>
                        <a:t>Licens</a:t>
                      </a:r>
                      <a:endParaRPr lang="en-GB" sz="1100" noProof="0"/>
                    </a:p>
                  </a:txBody>
                  <a:tcPr/>
                </a:tc>
                <a:tc>
                  <a:txBody>
                    <a:bodyPr/>
                    <a:lstStyle/>
                    <a:p>
                      <a:pPr algn="ctr"/>
                      <a:r>
                        <a:rPr lang="en-GB" sz="1100" noProof="0" dirty="0" smtClean="0"/>
                        <a:t>14 May</a:t>
                      </a:r>
                      <a:endParaRPr lang="en-GB" sz="1100" noProof="0" dirty="0"/>
                    </a:p>
                  </a:txBody>
                  <a:tcPr/>
                </a:tc>
                <a:tc>
                  <a:txBody>
                    <a:bodyPr/>
                    <a:lstStyle/>
                    <a:p>
                      <a:pPr algn="ctr"/>
                      <a:r>
                        <a:rPr lang="en-GB" sz="1100" noProof="0" dirty="0" smtClean="0"/>
                        <a:t>30 </a:t>
                      </a:r>
                      <a:r>
                        <a:rPr lang="en-GB" sz="1100" baseline="0" noProof="0" dirty="0" smtClean="0"/>
                        <a:t>May</a:t>
                      </a:r>
                      <a:endParaRPr lang="en-GB" sz="1100" noProof="0" dirty="0"/>
                    </a:p>
                  </a:txBody>
                  <a:tcPr/>
                </a:tc>
                <a:tc>
                  <a:txBody>
                    <a:bodyPr/>
                    <a:lstStyle/>
                    <a:p>
                      <a:pPr algn="ctr"/>
                      <a:endParaRPr lang="en-GB" sz="1100" noProof="0"/>
                    </a:p>
                  </a:txBody>
                  <a:tcPr/>
                </a:tc>
              </a:tr>
              <a:tr h="256032">
                <a:tc>
                  <a:txBody>
                    <a:bodyPr/>
                    <a:lstStyle/>
                    <a:p>
                      <a:r>
                        <a:rPr lang="en-GB" sz="1100" noProof="0" smtClean="0"/>
                        <a:t>G8010</a:t>
                      </a:r>
                      <a:endParaRPr lang="en-GB" sz="1100" noProof="0"/>
                    </a:p>
                  </a:txBody>
                  <a:tcPr/>
                </a:tc>
                <a:tc>
                  <a:txBody>
                    <a:bodyPr/>
                    <a:lstStyle/>
                    <a:p>
                      <a:r>
                        <a:rPr lang="en-GB" sz="1100" noProof="0" dirty="0" smtClean="0"/>
                        <a:t>Annual Review update</a:t>
                      </a:r>
                      <a:endParaRPr lang="en-GB" sz="1100" noProof="0" dirty="0"/>
                    </a:p>
                  </a:txBody>
                  <a:tcPr/>
                </a:tc>
                <a:tc>
                  <a:txBody>
                    <a:bodyPr/>
                    <a:lstStyle/>
                    <a:p>
                      <a:pPr algn="ctr"/>
                      <a:r>
                        <a:rPr lang="en-GB" sz="1100" noProof="0" smtClean="0"/>
                        <a:t>Admin</a:t>
                      </a:r>
                      <a:endParaRPr lang="en-GB" sz="1100" noProof="0"/>
                    </a:p>
                  </a:txBody>
                  <a:tcPr/>
                </a:tc>
                <a:tc>
                  <a:txBody>
                    <a:bodyPr/>
                    <a:lstStyle/>
                    <a:p>
                      <a:pPr algn="ctr"/>
                      <a:r>
                        <a:rPr lang="en-GB" sz="1100" baseline="0" noProof="0" smtClean="0"/>
                        <a:t>26 May</a:t>
                      </a:r>
                      <a:endParaRPr lang="en-GB" sz="1100" noProof="0"/>
                    </a:p>
                  </a:txBody>
                  <a:tcPr/>
                </a:tc>
                <a:tc>
                  <a:txBody>
                    <a:bodyPr/>
                    <a:lstStyle/>
                    <a:p>
                      <a:pPr algn="ctr"/>
                      <a:r>
                        <a:rPr lang="en-GB" sz="1100" noProof="0" smtClean="0"/>
                        <a:t>26 May</a:t>
                      </a:r>
                      <a:endParaRPr lang="en-GB" sz="1100" noProof="0"/>
                    </a:p>
                  </a:txBody>
                  <a:tcPr/>
                </a:tc>
                <a:tc>
                  <a:txBody>
                    <a:bodyPr/>
                    <a:lstStyle/>
                    <a:p>
                      <a:pPr algn="ctr"/>
                      <a:endParaRPr lang="en-GB" sz="1100" noProof="0"/>
                    </a:p>
                  </a:txBody>
                  <a:tcPr/>
                </a:tc>
              </a:tr>
              <a:tr h="256032">
                <a:tc>
                  <a:txBody>
                    <a:bodyPr/>
                    <a:lstStyle/>
                    <a:p>
                      <a:r>
                        <a:rPr lang="en-GB" sz="1100" noProof="0" smtClean="0"/>
                        <a:t>G5060</a:t>
                      </a:r>
                      <a:endParaRPr lang="en-GB" sz="1100" noProof="0"/>
                    </a:p>
                  </a:txBody>
                  <a:tcPr/>
                </a:tc>
                <a:tc>
                  <a:txBody>
                    <a:bodyPr/>
                    <a:lstStyle/>
                    <a:p>
                      <a:r>
                        <a:rPr lang="en-GB" sz="1100" noProof="0" smtClean="0"/>
                        <a:t>Ground Break</a:t>
                      </a:r>
                      <a:endParaRPr lang="en-GB" sz="1100" noProof="0"/>
                    </a:p>
                  </a:txBody>
                  <a:tcPr/>
                </a:tc>
                <a:tc>
                  <a:txBody>
                    <a:bodyPr/>
                    <a:lstStyle/>
                    <a:p>
                      <a:pPr algn="ctr"/>
                      <a:r>
                        <a:rPr lang="en-GB" sz="1100" noProof="0" smtClean="0"/>
                        <a:t>Convf</a:t>
                      </a:r>
                      <a:endParaRPr lang="en-GB" sz="1100" noProof="0"/>
                    </a:p>
                  </a:txBody>
                  <a:tcPr/>
                </a:tc>
                <a:tc>
                  <a:txBody>
                    <a:bodyPr/>
                    <a:lstStyle/>
                    <a:p>
                      <a:pPr algn="ctr"/>
                      <a:r>
                        <a:rPr lang="en-GB" sz="1100" noProof="0" smtClean="0"/>
                        <a:t>2 Jun</a:t>
                      </a:r>
                      <a:endParaRPr lang="en-GB" sz="1100" noProof="0"/>
                    </a:p>
                  </a:txBody>
                  <a:tcPr/>
                </a:tc>
                <a:tc>
                  <a:txBody>
                    <a:bodyPr/>
                    <a:lstStyle/>
                    <a:p>
                      <a:pPr algn="ctr"/>
                      <a:r>
                        <a:rPr lang="en-GB" sz="1100" noProof="0" smtClean="0"/>
                        <a:t>2</a:t>
                      </a:r>
                      <a:r>
                        <a:rPr lang="en-GB" sz="1100" baseline="0" noProof="0" smtClean="0"/>
                        <a:t> Jun</a:t>
                      </a:r>
                      <a:endParaRPr lang="en-GB" sz="1100" noProof="0"/>
                    </a:p>
                  </a:txBody>
                  <a:tcPr/>
                </a:tc>
                <a:tc>
                  <a:txBody>
                    <a:bodyPr/>
                    <a:lstStyle/>
                    <a:p>
                      <a:pPr algn="ctr"/>
                      <a:endParaRPr lang="en-GB" sz="1100" noProof="0"/>
                    </a:p>
                  </a:txBody>
                  <a:tcPr/>
                </a:tc>
              </a:tr>
              <a:tr h="256032">
                <a:tc>
                  <a:txBody>
                    <a:bodyPr/>
                    <a:lstStyle/>
                    <a:p>
                      <a:r>
                        <a:rPr lang="en-GB" sz="1100" noProof="0" smtClean="0"/>
                        <a:t>G1665</a:t>
                      </a:r>
                      <a:endParaRPr lang="en-GB" sz="1100" noProof="0"/>
                    </a:p>
                  </a:txBody>
                  <a:tcPr/>
                </a:tc>
                <a:tc>
                  <a:txBody>
                    <a:bodyPr/>
                    <a:lstStyle/>
                    <a:p>
                      <a:r>
                        <a:rPr lang="en-GB" sz="1100" noProof="0" dirty="0" smtClean="0"/>
                        <a:t>Decision on 2013 Instrument</a:t>
                      </a:r>
                      <a:r>
                        <a:rPr lang="en-GB" sz="1100" baseline="0" noProof="0" dirty="0" smtClean="0"/>
                        <a:t> proposals (instr. 4 plus )</a:t>
                      </a:r>
                      <a:endParaRPr lang="en-GB" sz="1100" noProof="0" dirty="0"/>
                    </a:p>
                  </a:txBody>
                  <a:tcPr/>
                </a:tc>
                <a:tc>
                  <a:txBody>
                    <a:bodyPr/>
                    <a:lstStyle/>
                    <a:p>
                      <a:pPr algn="ctr"/>
                      <a:r>
                        <a:rPr lang="en-GB" sz="1100" noProof="0" smtClean="0"/>
                        <a:t>NSS</a:t>
                      </a:r>
                      <a:endParaRPr lang="en-GB" sz="1100" noProof="0"/>
                    </a:p>
                  </a:txBody>
                  <a:tcPr/>
                </a:tc>
                <a:tc>
                  <a:txBody>
                    <a:bodyPr/>
                    <a:lstStyle/>
                    <a:p>
                      <a:pPr algn="ctr"/>
                      <a:r>
                        <a:rPr lang="en-GB" sz="1100" noProof="0" dirty="0" smtClean="0"/>
                        <a:t>1 Oct*</a:t>
                      </a:r>
                      <a:endParaRPr lang="en-GB" sz="1100" noProof="0" dirty="0"/>
                    </a:p>
                  </a:txBody>
                  <a:tcPr/>
                </a:tc>
                <a:tc>
                  <a:txBody>
                    <a:bodyPr/>
                    <a:lstStyle/>
                    <a:p>
                      <a:pPr algn="ctr"/>
                      <a:r>
                        <a:rPr lang="en-GB" sz="1100" noProof="0" dirty="0" smtClean="0"/>
                        <a:t>1 Oct</a:t>
                      </a:r>
                      <a:endParaRPr lang="en-GB" sz="1100" noProof="0" dirty="0"/>
                    </a:p>
                  </a:txBody>
                  <a:tcPr/>
                </a:tc>
                <a:tc>
                  <a:txBody>
                    <a:bodyPr/>
                    <a:lstStyle/>
                    <a:p>
                      <a:pPr algn="ctr"/>
                      <a:endParaRPr lang="en-GB" sz="1100" noProof="0"/>
                    </a:p>
                  </a:txBody>
                  <a:tcPr/>
                </a:tc>
              </a:tr>
              <a:tr h="256032">
                <a:tc>
                  <a:txBody>
                    <a:bodyPr/>
                    <a:lstStyle/>
                    <a:p>
                      <a:r>
                        <a:rPr lang="en-GB" sz="1100" noProof="0" dirty="0" smtClean="0"/>
                        <a:t>G36450</a:t>
                      </a:r>
                      <a:endParaRPr lang="en-GB" sz="1100" noProof="0" dirty="0"/>
                    </a:p>
                  </a:txBody>
                  <a:tcPr/>
                </a:tc>
                <a:tc>
                  <a:txBody>
                    <a:bodyPr/>
                    <a:lstStyle/>
                    <a:p>
                      <a:r>
                        <a:rPr lang="en-GB" sz="1100" noProof="0" dirty="0" smtClean="0"/>
                        <a:t>Lattice database version</a:t>
                      </a:r>
                      <a:r>
                        <a:rPr lang="en-GB" sz="1100" baseline="0" noProof="0" dirty="0" smtClean="0"/>
                        <a:t> 2</a:t>
                      </a:r>
                      <a:r>
                        <a:rPr lang="en-GB" sz="1100" noProof="0" dirty="0" smtClean="0"/>
                        <a:t> available</a:t>
                      </a:r>
                      <a:endParaRPr lang="en-GB" sz="1100" noProof="0" dirty="0"/>
                    </a:p>
                  </a:txBody>
                  <a:tcPr/>
                </a:tc>
                <a:tc>
                  <a:txBody>
                    <a:bodyPr/>
                    <a:lstStyle/>
                    <a:p>
                      <a:pPr algn="ctr"/>
                      <a:r>
                        <a:rPr lang="en-GB" sz="1100" noProof="0" smtClean="0"/>
                        <a:t>ICS</a:t>
                      </a:r>
                      <a:endParaRPr lang="en-GB" sz="1100" noProof="0"/>
                    </a:p>
                  </a:txBody>
                  <a:tcPr/>
                </a:tc>
                <a:tc>
                  <a:txBody>
                    <a:bodyPr/>
                    <a:lstStyle/>
                    <a:p>
                      <a:pPr algn="ctr"/>
                      <a:r>
                        <a:rPr lang="en-GB" sz="1100" noProof="0" smtClean="0"/>
                        <a:t>30 Jun</a:t>
                      </a:r>
                      <a:endParaRPr lang="en-GB" sz="1100" noProof="0"/>
                    </a:p>
                  </a:txBody>
                  <a:tcPr/>
                </a:tc>
                <a:tc>
                  <a:txBody>
                    <a:bodyPr/>
                    <a:lstStyle/>
                    <a:p>
                      <a:pPr algn="ctr"/>
                      <a:r>
                        <a:rPr lang="en-GB" sz="1100" noProof="0" smtClean="0"/>
                        <a:t>30 Jun</a:t>
                      </a:r>
                      <a:endParaRPr lang="en-GB" sz="1100" noProof="0"/>
                    </a:p>
                  </a:txBody>
                  <a:tcPr/>
                </a:tc>
                <a:tc>
                  <a:txBody>
                    <a:bodyPr/>
                    <a:lstStyle/>
                    <a:p>
                      <a:pPr algn="ctr"/>
                      <a:endParaRPr lang="en-GB" sz="1100" noProof="0"/>
                    </a:p>
                  </a:txBody>
                  <a:tcPr/>
                </a:tc>
              </a:tr>
              <a:tr h="256032">
                <a:tc>
                  <a:txBody>
                    <a:bodyPr/>
                    <a:lstStyle/>
                    <a:p>
                      <a:r>
                        <a:rPr lang="en-GB" sz="1100" noProof="0" smtClean="0"/>
                        <a:t>G63720</a:t>
                      </a:r>
                      <a:endParaRPr lang="en-GB" sz="1100" noProof="0"/>
                    </a:p>
                  </a:txBody>
                  <a:tcPr/>
                </a:tc>
                <a:tc>
                  <a:txBody>
                    <a:bodyPr/>
                    <a:lstStyle/>
                    <a:p>
                      <a:r>
                        <a:rPr lang="en-GB" sz="1100" noProof="0" dirty="0" smtClean="0"/>
                        <a:t>Preliminary</a:t>
                      </a:r>
                      <a:r>
                        <a:rPr lang="en-GB" sz="1100" baseline="0" noProof="0" dirty="0" smtClean="0"/>
                        <a:t> design review of b</a:t>
                      </a:r>
                      <a:r>
                        <a:rPr lang="en-GB" sz="1100" noProof="0" dirty="0" smtClean="0"/>
                        <a:t>eam extraction</a:t>
                      </a:r>
                      <a:endParaRPr lang="en-GB" sz="1100" noProof="0" dirty="0"/>
                    </a:p>
                  </a:txBody>
                  <a:tcPr/>
                </a:tc>
                <a:tc>
                  <a:txBody>
                    <a:bodyPr/>
                    <a:lstStyle/>
                    <a:p>
                      <a:pPr algn="ctr"/>
                      <a:r>
                        <a:rPr lang="en-GB" sz="1100" noProof="0" dirty="0" smtClean="0"/>
                        <a:t>Target &amp; NSS</a:t>
                      </a:r>
                      <a:endParaRPr lang="en-GB" sz="1100" noProof="0" dirty="0"/>
                    </a:p>
                  </a:txBody>
                  <a:tcPr/>
                </a:tc>
                <a:tc>
                  <a:txBody>
                    <a:bodyPr/>
                    <a:lstStyle/>
                    <a:p>
                      <a:pPr algn="ctr"/>
                      <a:r>
                        <a:rPr lang="en-GB" sz="1100" noProof="0" smtClean="0"/>
                        <a:t>10</a:t>
                      </a:r>
                      <a:r>
                        <a:rPr lang="en-GB" sz="1100" baseline="0" noProof="0" smtClean="0"/>
                        <a:t> </a:t>
                      </a:r>
                      <a:r>
                        <a:rPr lang="en-GB" sz="1100" noProof="0" smtClean="0"/>
                        <a:t>Jul</a:t>
                      </a:r>
                      <a:endParaRPr lang="en-GB" sz="1100" noProof="0"/>
                    </a:p>
                  </a:txBody>
                  <a:tcPr/>
                </a:tc>
                <a:tc>
                  <a:txBody>
                    <a:bodyPr/>
                    <a:lstStyle/>
                    <a:p>
                      <a:pPr algn="ctr"/>
                      <a:r>
                        <a:rPr lang="en-GB" sz="1100" noProof="0" smtClean="0"/>
                        <a:t>10 Jul</a:t>
                      </a:r>
                      <a:endParaRPr lang="en-GB" sz="1100" noProof="0"/>
                    </a:p>
                  </a:txBody>
                  <a:tcPr/>
                </a:tc>
                <a:tc>
                  <a:txBody>
                    <a:bodyPr/>
                    <a:lstStyle/>
                    <a:p>
                      <a:pPr algn="ctr"/>
                      <a:endParaRPr lang="en-GB" sz="1100" noProof="0"/>
                    </a:p>
                  </a:txBody>
                  <a:tcPr/>
                </a:tc>
              </a:tr>
              <a:tr h="256032">
                <a:tc>
                  <a:txBody>
                    <a:bodyPr/>
                    <a:lstStyle/>
                    <a:p>
                      <a:r>
                        <a:rPr lang="en-GB" sz="1100" noProof="0" smtClean="0"/>
                        <a:t>G36460</a:t>
                      </a:r>
                      <a:endParaRPr lang="en-GB" sz="1100" noProof="0"/>
                    </a:p>
                  </a:txBody>
                  <a:tcPr/>
                </a:tc>
                <a:tc>
                  <a:txBody>
                    <a:bodyPr/>
                    <a:lstStyle/>
                    <a:p>
                      <a:r>
                        <a:rPr lang="en-GB" sz="1100" noProof="0" dirty="0" smtClean="0"/>
                        <a:t>ICS Hardware Platform freeze</a:t>
                      </a:r>
                      <a:endParaRPr lang="en-GB" sz="1100" noProof="0" dirty="0"/>
                    </a:p>
                  </a:txBody>
                  <a:tcPr/>
                </a:tc>
                <a:tc>
                  <a:txBody>
                    <a:bodyPr/>
                    <a:lstStyle/>
                    <a:p>
                      <a:pPr algn="ctr"/>
                      <a:r>
                        <a:rPr lang="en-GB" sz="1100" noProof="0" smtClean="0"/>
                        <a:t>ICS</a:t>
                      </a:r>
                      <a:endParaRPr lang="en-GB" sz="1100" noProof="0"/>
                    </a:p>
                  </a:txBody>
                  <a:tcPr/>
                </a:tc>
                <a:tc>
                  <a:txBody>
                    <a:bodyPr/>
                    <a:lstStyle/>
                    <a:p>
                      <a:pPr algn="ctr"/>
                      <a:r>
                        <a:rPr lang="en-GB" sz="1100" noProof="0" smtClean="0"/>
                        <a:t>30 Sep</a:t>
                      </a:r>
                      <a:endParaRPr lang="en-GB" sz="1100" noProof="0"/>
                    </a:p>
                  </a:txBody>
                  <a:tcPr/>
                </a:tc>
                <a:tc>
                  <a:txBody>
                    <a:bodyPr/>
                    <a:lstStyle/>
                    <a:p>
                      <a:pPr algn="ctr"/>
                      <a:r>
                        <a:rPr lang="en-GB" sz="1100" noProof="0" smtClean="0"/>
                        <a:t>30 Sep</a:t>
                      </a:r>
                      <a:endParaRPr lang="en-GB" sz="1100" noProof="0"/>
                    </a:p>
                  </a:txBody>
                  <a:tcPr/>
                </a:tc>
                <a:tc>
                  <a:txBody>
                    <a:bodyPr/>
                    <a:lstStyle/>
                    <a:p>
                      <a:pPr algn="ctr"/>
                      <a:endParaRPr lang="en-GB" sz="1100" noProof="0"/>
                    </a:p>
                  </a:txBody>
                  <a:tcPr/>
                </a:tc>
              </a:tr>
              <a:tr h="256032">
                <a:tc>
                  <a:txBody>
                    <a:bodyPr/>
                    <a:lstStyle/>
                    <a:p>
                      <a:r>
                        <a:rPr lang="en-GB" sz="1100" noProof="0" smtClean="0"/>
                        <a:t>G36470</a:t>
                      </a:r>
                      <a:endParaRPr lang="en-GB" sz="1100" noProof="0"/>
                    </a:p>
                  </a:txBody>
                  <a:tcPr/>
                </a:tc>
                <a:tc>
                  <a:txBody>
                    <a:bodyPr/>
                    <a:lstStyle/>
                    <a:p>
                      <a:r>
                        <a:rPr lang="en-GB" sz="1100" noProof="0" smtClean="0"/>
                        <a:t>Audit on MPS technical design specification finished</a:t>
                      </a:r>
                      <a:endParaRPr lang="en-GB" sz="1100" noProof="0"/>
                    </a:p>
                  </a:txBody>
                  <a:tcPr/>
                </a:tc>
                <a:tc>
                  <a:txBody>
                    <a:bodyPr/>
                    <a:lstStyle/>
                    <a:p>
                      <a:pPr algn="ctr"/>
                      <a:r>
                        <a:rPr lang="en-GB" sz="1100" noProof="0" smtClean="0"/>
                        <a:t>ICS</a:t>
                      </a:r>
                      <a:endParaRPr lang="en-GB" sz="1100" noProof="0"/>
                    </a:p>
                  </a:txBody>
                  <a:tcPr/>
                </a:tc>
                <a:tc>
                  <a:txBody>
                    <a:bodyPr/>
                    <a:lstStyle/>
                    <a:p>
                      <a:pPr algn="ctr"/>
                      <a:r>
                        <a:rPr lang="en-GB" sz="1100" noProof="0" smtClean="0"/>
                        <a:t>1</a:t>
                      </a:r>
                      <a:r>
                        <a:rPr lang="en-GB" sz="1100" baseline="0" noProof="0" smtClean="0"/>
                        <a:t> Oct</a:t>
                      </a:r>
                      <a:endParaRPr lang="en-GB" sz="1100" noProof="0"/>
                    </a:p>
                  </a:txBody>
                  <a:tcPr/>
                </a:tc>
                <a:tc>
                  <a:txBody>
                    <a:bodyPr/>
                    <a:lstStyle/>
                    <a:p>
                      <a:pPr algn="ctr"/>
                      <a:r>
                        <a:rPr lang="en-GB" sz="1100" noProof="0" smtClean="0"/>
                        <a:t>28 Nov</a:t>
                      </a:r>
                      <a:endParaRPr lang="en-GB" sz="1100" noProof="0"/>
                    </a:p>
                  </a:txBody>
                  <a:tcPr/>
                </a:tc>
                <a:tc>
                  <a:txBody>
                    <a:bodyPr/>
                    <a:lstStyle/>
                    <a:p>
                      <a:pPr algn="ctr"/>
                      <a:endParaRPr lang="en-GB" sz="1100" noProof="0"/>
                    </a:p>
                  </a:txBody>
                  <a:tcPr/>
                </a:tc>
              </a:tr>
              <a:tr h="256032">
                <a:tc>
                  <a:txBody>
                    <a:bodyPr/>
                    <a:lstStyle/>
                    <a:p>
                      <a:r>
                        <a:rPr lang="en-GB" sz="1100" noProof="0" smtClean="0"/>
                        <a:t>G31210</a:t>
                      </a:r>
                      <a:endParaRPr lang="en-GB" sz="1100" noProof="0"/>
                    </a:p>
                  </a:txBody>
                  <a:tcPr/>
                </a:tc>
                <a:tc>
                  <a:txBody>
                    <a:bodyPr/>
                    <a:lstStyle/>
                    <a:p>
                      <a:r>
                        <a:rPr lang="en-GB" sz="1100" noProof="0" smtClean="0"/>
                        <a:t>Cryogenic transfer</a:t>
                      </a:r>
                      <a:r>
                        <a:rPr lang="en-GB" sz="1100" baseline="0" noProof="0" smtClean="0"/>
                        <a:t> line ordered</a:t>
                      </a:r>
                      <a:endParaRPr lang="en-GB" sz="1100" noProof="0"/>
                    </a:p>
                  </a:txBody>
                  <a:tcPr/>
                </a:tc>
                <a:tc>
                  <a:txBody>
                    <a:bodyPr/>
                    <a:lstStyle/>
                    <a:p>
                      <a:pPr algn="ctr"/>
                      <a:r>
                        <a:rPr lang="en-GB" sz="1100" noProof="0" dirty="0" err="1" smtClean="0"/>
                        <a:t>Accsys</a:t>
                      </a:r>
                      <a:endParaRPr lang="en-GB" sz="1100" noProof="0" dirty="0"/>
                    </a:p>
                  </a:txBody>
                  <a:tcPr/>
                </a:tc>
                <a:tc>
                  <a:txBody>
                    <a:bodyPr/>
                    <a:lstStyle/>
                    <a:p>
                      <a:pPr algn="ctr"/>
                      <a:r>
                        <a:rPr lang="en-GB" sz="1100" noProof="0" dirty="0" smtClean="0"/>
                        <a:t>8 Oct</a:t>
                      </a:r>
                      <a:endParaRPr lang="en-GB" sz="1100" noProof="0" dirty="0"/>
                    </a:p>
                  </a:txBody>
                  <a:tcPr/>
                </a:tc>
                <a:tc>
                  <a:txBody>
                    <a:bodyPr/>
                    <a:lstStyle/>
                    <a:p>
                      <a:pPr algn="ctr"/>
                      <a:r>
                        <a:rPr lang="en-GB" sz="1100" noProof="0" smtClean="0"/>
                        <a:t>8 Oct</a:t>
                      </a:r>
                      <a:endParaRPr lang="en-GB" sz="1100" noProof="0"/>
                    </a:p>
                  </a:txBody>
                  <a:tcPr/>
                </a:tc>
                <a:tc>
                  <a:txBody>
                    <a:bodyPr/>
                    <a:lstStyle/>
                    <a:p>
                      <a:pPr algn="ctr"/>
                      <a:endParaRPr lang="en-GB" sz="1100" noProof="0"/>
                    </a:p>
                  </a:txBody>
                  <a:tcPr/>
                </a:tc>
              </a:tr>
              <a:tr h="256032">
                <a:tc>
                  <a:txBody>
                    <a:bodyPr/>
                    <a:lstStyle/>
                    <a:p>
                      <a:r>
                        <a:rPr lang="en-GB" sz="1100" noProof="0" smtClean="0"/>
                        <a:t>G31250</a:t>
                      </a:r>
                      <a:endParaRPr lang="en-GB" sz="1100" noProof="0"/>
                    </a:p>
                  </a:txBody>
                  <a:tcPr/>
                </a:tc>
                <a:tc>
                  <a:txBody>
                    <a:bodyPr/>
                    <a:lstStyle/>
                    <a:p>
                      <a:r>
                        <a:rPr lang="en-GB" sz="1100" noProof="0" dirty="0" smtClean="0"/>
                        <a:t>Spoke</a:t>
                      </a:r>
                      <a:r>
                        <a:rPr lang="en-GB" sz="1100" baseline="0" noProof="0" dirty="0" smtClean="0"/>
                        <a:t> Cavity Prototype available For Uppsala test stand</a:t>
                      </a:r>
                      <a:endParaRPr lang="en-GB" sz="1100" noProof="0" dirty="0"/>
                    </a:p>
                  </a:txBody>
                  <a:tcPr/>
                </a:tc>
                <a:tc>
                  <a:txBody>
                    <a:bodyPr/>
                    <a:lstStyle/>
                    <a:p>
                      <a:pPr algn="ctr"/>
                      <a:r>
                        <a:rPr lang="en-GB" sz="1100" noProof="0" smtClean="0"/>
                        <a:t>Accsys</a:t>
                      </a:r>
                      <a:endParaRPr lang="en-GB" sz="1100" noProof="0"/>
                    </a:p>
                  </a:txBody>
                  <a:tcPr/>
                </a:tc>
                <a:tc>
                  <a:txBody>
                    <a:bodyPr/>
                    <a:lstStyle/>
                    <a:p>
                      <a:pPr algn="ctr"/>
                      <a:r>
                        <a:rPr lang="en-GB" sz="1100" noProof="0" smtClean="0"/>
                        <a:t>3 Nov</a:t>
                      </a:r>
                      <a:endParaRPr lang="en-GB" sz="1100" noProof="0"/>
                    </a:p>
                  </a:txBody>
                  <a:tcPr/>
                </a:tc>
                <a:tc>
                  <a:txBody>
                    <a:bodyPr/>
                    <a:lstStyle/>
                    <a:p>
                      <a:pPr algn="ctr"/>
                      <a:r>
                        <a:rPr lang="en-GB" sz="1100" noProof="0" smtClean="0"/>
                        <a:t>3 Nov</a:t>
                      </a:r>
                      <a:endParaRPr lang="en-GB" sz="1100" noProof="0"/>
                    </a:p>
                  </a:txBody>
                  <a:tcPr/>
                </a:tc>
                <a:tc>
                  <a:txBody>
                    <a:bodyPr/>
                    <a:lstStyle/>
                    <a:p>
                      <a:pPr algn="ctr"/>
                      <a:endParaRPr lang="en-GB" sz="1100" noProof="0"/>
                    </a:p>
                  </a:txBody>
                  <a:tcPr/>
                </a:tc>
              </a:tr>
              <a:tr h="256032">
                <a:tc>
                  <a:txBody>
                    <a:bodyPr/>
                    <a:lstStyle/>
                    <a:p>
                      <a:r>
                        <a:rPr lang="en-GB" sz="1100" noProof="0" smtClean="0"/>
                        <a:t>G148900</a:t>
                      </a:r>
                      <a:endParaRPr lang="en-GB" sz="1100" noProof="0"/>
                    </a:p>
                  </a:txBody>
                  <a:tcPr/>
                </a:tc>
                <a:tc>
                  <a:txBody>
                    <a:bodyPr/>
                    <a:lstStyle/>
                    <a:p>
                      <a:r>
                        <a:rPr lang="en-GB" sz="1100" noProof="0" smtClean="0"/>
                        <a:t>Start construction</a:t>
                      </a:r>
                      <a:r>
                        <a:rPr lang="en-GB" sz="1100" baseline="0" noProof="0" smtClean="0"/>
                        <a:t> of Tunnel G01</a:t>
                      </a:r>
                      <a:endParaRPr lang="en-GB" sz="1100" noProof="0"/>
                    </a:p>
                  </a:txBody>
                  <a:tcPr/>
                </a:tc>
                <a:tc>
                  <a:txBody>
                    <a:bodyPr/>
                    <a:lstStyle/>
                    <a:p>
                      <a:pPr algn="ctr"/>
                      <a:r>
                        <a:rPr lang="en-GB" sz="1100" noProof="0" smtClean="0"/>
                        <a:t>Convf</a:t>
                      </a:r>
                      <a:endParaRPr lang="en-GB" sz="1100" noProof="0"/>
                    </a:p>
                  </a:txBody>
                  <a:tcPr/>
                </a:tc>
                <a:tc>
                  <a:txBody>
                    <a:bodyPr/>
                    <a:lstStyle/>
                    <a:p>
                      <a:pPr algn="ctr"/>
                      <a:r>
                        <a:rPr lang="en-GB" sz="1100" noProof="0" smtClean="0"/>
                        <a:t>18 Nov</a:t>
                      </a:r>
                      <a:endParaRPr lang="en-GB" sz="1100" noProof="0"/>
                    </a:p>
                  </a:txBody>
                  <a:tcPr/>
                </a:tc>
                <a:tc>
                  <a:txBody>
                    <a:bodyPr/>
                    <a:lstStyle/>
                    <a:p>
                      <a:pPr algn="ctr"/>
                      <a:r>
                        <a:rPr lang="en-GB" sz="1100" noProof="0" dirty="0" smtClean="0"/>
                        <a:t>18 Nov</a:t>
                      </a:r>
                      <a:endParaRPr lang="en-GB" sz="1100" noProof="0" dirty="0"/>
                    </a:p>
                  </a:txBody>
                  <a:tcPr/>
                </a:tc>
                <a:tc>
                  <a:txBody>
                    <a:bodyPr/>
                    <a:lstStyle/>
                    <a:p>
                      <a:pPr algn="ctr"/>
                      <a:endParaRPr lang="en-GB" sz="1100" noProof="0"/>
                    </a:p>
                  </a:txBody>
                  <a:tcPr/>
                </a:tc>
              </a:tr>
              <a:tr h="420624">
                <a:tc>
                  <a:txBody>
                    <a:bodyPr/>
                    <a:lstStyle/>
                    <a:p>
                      <a:r>
                        <a:rPr lang="en-GB" sz="1100" noProof="0" smtClean="0"/>
                        <a:t>G1460</a:t>
                      </a:r>
                      <a:endParaRPr lang="en-GB" sz="1100" noProof="0"/>
                    </a:p>
                  </a:txBody>
                  <a:tcPr/>
                </a:tc>
                <a:tc>
                  <a:txBody>
                    <a:bodyPr/>
                    <a:lstStyle/>
                    <a:p>
                      <a:r>
                        <a:rPr lang="en-GB" sz="1100" kern="1200" noProof="0" dirty="0" smtClean="0">
                          <a:solidFill>
                            <a:schemeClr val="dk1"/>
                          </a:solidFill>
                          <a:effectLst/>
                          <a:latin typeface="+mn-lt"/>
                          <a:ea typeface="+mn-ea"/>
                          <a:cs typeface="+mn-cs"/>
                        </a:rPr>
                        <a:t>Define and implement the In-kind collaboration model for the construction of the neutron instruments</a:t>
                      </a:r>
                      <a:endParaRPr lang="en-GB" sz="1100" noProof="0" dirty="0"/>
                    </a:p>
                  </a:txBody>
                  <a:tcPr/>
                </a:tc>
                <a:tc>
                  <a:txBody>
                    <a:bodyPr/>
                    <a:lstStyle/>
                    <a:p>
                      <a:pPr algn="ctr"/>
                      <a:r>
                        <a:rPr lang="en-GB" sz="1100" noProof="0" smtClean="0"/>
                        <a:t>NSS</a:t>
                      </a:r>
                      <a:endParaRPr lang="en-GB" sz="1100" noProof="0"/>
                    </a:p>
                  </a:txBody>
                  <a:tcPr/>
                </a:tc>
                <a:tc>
                  <a:txBody>
                    <a:bodyPr/>
                    <a:lstStyle/>
                    <a:p>
                      <a:pPr algn="ctr"/>
                      <a:r>
                        <a:rPr lang="en-GB" sz="1100" noProof="0" smtClean="0"/>
                        <a:t>19 Dec</a:t>
                      </a:r>
                      <a:endParaRPr lang="en-GB" sz="1100" noProof="0"/>
                    </a:p>
                  </a:txBody>
                  <a:tcPr/>
                </a:tc>
                <a:tc>
                  <a:txBody>
                    <a:bodyPr/>
                    <a:lstStyle/>
                    <a:p>
                      <a:pPr algn="ctr"/>
                      <a:r>
                        <a:rPr lang="en-GB" sz="1100" noProof="0" smtClean="0"/>
                        <a:t>19 Dec</a:t>
                      </a:r>
                      <a:endParaRPr lang="en-GB" sz="1100" noProof="0"/>
                    </a:p>
                  </a:txBody>
                  <a:tcPr/>
                </a:tc>
                <a:tc>
                  <a:txBody>
                    <a:bodyPr/>
                    <a:lstStyle/>
                    <a:p>
                      <a:pPr algn="ctr"/>
                      <a:endParaRPr lang="en-GB" sz="1100" noProof="0" dirty="0"/>
                    </a:p>
                  </a:txBody>
                  <a:tcPr/>
                </a:tc>
              </a:tr>
            </a:tbl>
          </a:graphicData>
        </a:graphic>
      </p:graphicFrame>
      <p:sp>
        <p:nvSpPr>
          <p:cNvPr id="3" name="TextBox 2"/>
          <p:cNvSpPr txBox="1"/>
          <p:nvPr/>
        </p:nvSpPr>
        <p:spPr>
          <a:xfrm>
            <a:off x="395536" y="6453337"/>
            <a:ext cx="6120680" cy="276999"/>
          </a:xfrm>
          <a:prstGeom prst="rect">
            <a:avLst/>
          </a:prstGeom>
          <a:noFill/>
        </p:spPr>
        <p:txBody>
          <a:bodyPr wrap="square" lIns="91439" tIns="45719" rIns="91439" bIns="45719" rtlCol="0">
            <a:spAutoFit/>
          </a:bodyPr>
          <a:lstStyle/>
          <a:p>
            <a:pPr defTabSz="914391"/>
            <a:r>
              <a:rPr lang="en-US" sz="1200" i="1" dirty="0">
                <a:solidFill>
                  <a:prstClr val="black"/>
                </a:solidFill>
                <a:latin typeface="Calibri"/>
              </a:rPr>
              <a:t>*) The decision on 2013 instrument proposals will be taken at the September STC meeting</a:t>
            </a:r>
          </a:p>
        </p:txBody>
      </p:sp>
    </p:spTree>
    <p:extLst>
      <p:ext uri="{BB962C8B-B14F-4D97-AF65-F5344CB8AC3E}">
        <p14:creationId xmlns:p14="http://schemas.microsoft.com/office/powerpoint/2010/main" val="3988216164"/>
      </p:ext>
    </p:extLst>
  </p:cSld>
  <p:clrMapOvr>
    <a:masterClrMapping/>
  </p:clrMapOvr>
  <p:timing>
    <p:tnLst>
      <p:par>
        <p:cTn xmlns:p14="http://schemas.microsoft.com/office/powerpoint/2010/main" id="1" dur="indefinite" restart="never" nodeType="tmRoot"/>
      </p:par>
    </p:tn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3425" name="Title 1"/>
          <p:cNvSpPr>
            <a:spLocks noGrp="1"/>
          </p:cNvSpPr>
          <p:nvPr>
            <p:ph type="title"/>
          </p:nvPr>
        </p:nvSpPr>
        <p:spPr>
          <a:xfrm>
            <a:off x="457650" y="274588"/>
            <a:ext cx="8228707" cy="665212"/>
          </a:xfrm>
        </p:spPr>
        <p:txBody>
          <a:bodyPr lIns="64274" tIns="32136" rIns="64274" bIns="32136"/>
          <a:lstStyle/>
          <a:p>
            <a:r>
              <a:rPr lang="en-US" dirty="0">
                <a:solidFill>
                  <a:srgbClr val="FFFFFF"/>
                </a:solidFill>
                <a:cs typeface="Arial" charset="0"/>
              </a:rPr>
              <a:t>Review Charge</a:t>
            </a:r>
          </a:p>
        </p:txBody>
      </p:sp>
      <p:sp>
        <p:nvSpPr>
          <p:cNvPr id="4" name="Rectangle 3"/>
          <p:cNvSpPr/>
          <p:nvPr/>
        </p:nvSpPr>
        <p:spPr>
          <a:xfrm>
            <a:off x="2598713" y="5866975"/>
            <a:ext cx="6330615" cy="830968"/>
          </a:xfrm>
          <a:prstGeom prst="rect">
            <a:avLst/>
          </a:prstGeom>
        </p:spPr>
        <p:style>
          <a:lnRef idx="2">
            <a:schemeClr val="dk1"/>
          </a:lnRef>
          <a:fillRef idx="1">
            <a:schemeClr val="lt1"/>
          </a:fillRef>
          <a:effectRef idx="0">
            <a:schemeClr val="dk1"/>
          </a:effectRef>
          <a:fontRef idx="minor">
            <a:schemeClr val="dk1"/>
          </a:fontRef>
        </p:style>
        <p:txBody>
          <a:bodyPr wrap="square" lIns="91410" tIns="45706" rIns="91410" bIns="45706">
            <a:spAutoFit/>
          </a:bodyPr>
          <a:lstStyle/>
          <a:p>
            <a:pPr>
              <a:defRPr/>
            </a:pPr>
            <a:r>
              <a:rPr lang="en-GB" sz="1200" baseline="30000" dirty="0">
                <a:sym typeface="Symbol"/>
              </a:rPr>
              <a:t></a:t>
            </a:r>
            <a:r>
              <a:rPr lang="en-GB" sz="1200" dirty="0"/>
              <a:t> </a:t>
            </a:r>
            <a:r>
              <a:rPr lang="en-US" sz="1200" dirty="0"/>
              <a:t>A Performance Measurement Baseline (PMB) is an integrated work plan made up of a sequence of activities which cover the complete scope, cost and schedule of a project.  Once the PMB established and approved, the PMB can be used to evaluate actual cost and schedule performance to determine whether the project is meeting its planned scope, cost and schedule objectives.</a:t>
            </a:r>
          </a:p>
        </p:txBody>
      </p:sp>
      <p:pic>
        <p:nvPicPr>
          <p:cNvPr id="103427" name="Picture 5"/>
          <p:cNvPicPr>
            <a:picLocks noChangeAspect="1"/>
          </p:cNvPicPr>
          <p:nvPr/>
        </p:nvPicPr>
        <p:blipFill>
          <a:blip r:embed="rId2">
            <a:extLst>
              <a:ext uri="{28A0092B-C50C-407E-A947-70E740481C1C}">
                <a14:useLocalDpi xmlns:a14="http://schemas.microsoft.com/office/drawing/2010/main"/>
              </a:ext>
            </a:extLst>
          </a:blip>
          <a:srcRect/>
          <a:stretch>
            <a:fillRect/>
          </a:stretch>
        </p:blipFill>
        <p:spPr bwMode="auto">
          <a:xfrm>
            <a:off x="222472" y="1599287"/>
            <a:ext cx="7726533" cy="453299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2" name="Slide Number Placeholder 1"/>
          <p:cNvSpPr>
            <a:spLocks noGrp="1"/>
          </p:cNvSpPr>
          <p:nvPr>
            <p:ph type="sldNum" sz="quarter" idx="12"/>
          </p:nvPr>
        </p:nvSpPr>
        <p:spPr/>
        <p:txBody>
          <a:bodyPr/>
          <a:lstStyle/>
          <a:p>
            <a:fld id="{038C62C7-F79B-CD4A-A5DF-5683BBEC4A65}" type="slidenum">
              <a:rPr lang="sv-SE" smtClean="0"/>
              <a:t>7</a:t>
            </a:fld>
            <a:endParaRPr lang="sv-SE" dirty="0"/>
          </a:p>
        </p:txBody>
      </p:sp>
    </p:spTree>
    <p:extLst>
      <p:ext uri="{BB962C8B-B14F-4D97-AF65-F5344CB8AC3E}">
        <p14:creationId xmlns:p14="http://schemas.microsoft.com/office/powerpoint/2010/main" val="256205723"/>
      </p:ext>
    </p:extLst>
  </p:cSld>
  <p:clrMapOvr>
    <a:masterClrMapping/>
  </p:clrMapOvr>
  <p:timing>
    <p:tnLst>
      <p:par>
        <p:cTn xmlns:p14="http://schemas.microsoft.com/office/powerpoint/2010/main" id="1" dur="indefinite" restart="never" nodeType="tmRoot"/>
      </p:par>
    </p:tn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3425" name="Title 1"/>
          <p:cNvSpPr>
            <a:spLocks noGrp="1"/>
          </p:cNvSpPr>
          <p:nvPr>
            <p:ph type="title"/>
          </p:nvPr>
        </p:nvSpPr>
        <p:spPr>
          <a:xfrm>
            <a:off x="457650" y="274588"/>
            <a:ext cx="8228707" cy="665212"/>
          </a:xfrm>
        </p:spPr>
        <p:txBody>
          <a:bodyPr lIns="64274" tIns="32136" rIns="64274" bIns="32136"/>
          <a:lstStyle/>
          <a:p>
            <a:r>
              <a:rPr lang="en-US" dirty="0">
                <a:solidFill>
                  <a:srgbClr val="FFFFFF"/>
                </a:solidFill>
                <a:cs typeface="Arial" charset="0"/>
              </a:rPr>
              <a:t>Review Charge</a:t>
            </a:r>
          </a:p>
        </p:txBody>
      </p:sp>
      <p:sp>
        <p:nvSpPr>
          <p:cNvPr id="2" name="Slide Number Placeholder 1"/>
          <p:cNvSpPr>
            <a:spLocks noGrp="1"/>
          </p:cNvSpPr>
          <p:nvPr>
            <p:ph type="sldNum" sz="quarter" idx="12"/>
          </p:nvPr>
        </p:nvSpPr>
        <p:spPr/>
        <p:txBody>
          <a:bodyPr/>
          <a:lstStyle/>
          <a:p>
            <a:fld id="{038C62C7-F79B-CD4A-A5DF-5683BBEC4A65}" type="slidenum">
              <a:rPr lang="sv-SE" smtClean="0"/>
              <a:t>8</a:t>
            </a:fld>
            <a:endParaRPr lang="sv-SE" dirty="0"/>
          </a:p>
        </p:txBody>
      </p:sp>
      <p:sp>
        <p:nvSpPr>
          <p:cNvPr id="3" name="TextBox 2"/>
          <p:cNvSpPr txBox="1"/>
          <p:nvPr/>
        </p:nvSpPr>
        <p:spPr>
          <a:xfrm>
            <a:off x="752569" y="1810774"/>
            <a:ext cx="7934232" cy="2585323"/>
          </a:xfrm>
          <a:prstGeom prst="rect">
            <a:avLst/>
          </a:prstGeom>
          <a:noFill/>
        </p:spPr>
        <p:txBody>
          <a:bodyPr wrap="square" lIns="91423" tIns="45712" rIns="91423" bIns="45712" rtlCol="0">
            <a:spAutoFit/>
          </a:bodyPr>
          <a:lstStyle/>
          <a:p>
            <a:r>
              <a:rPr lang="en-GB" dirty="0" smtClean="0">
                <a:solidFill>
                  <a:srgbClr val="7F7F7F"/>
                </a:solidFill>
              </a:rPr>
              <a:t>11. Will ESS be ready to establish the project performance baseline∗ in early 2014 and start conventional construction in mid-2014?</a:t>
            </a:r>
          </a:p>
          <a:p>
            <a:endParaRPr lang="en-GB" dirty="0">
              <a:solidFill>
                <a:srgbClr val="7F7F7F"/>
              </a:solidFill>
            </a:endParaRPr>
          </a:p>
          <a:p>
            <a:endParaRPr lang="en-GB" dirty="0" smtClean="0">
              <a:solidFill>
                <a:srgbClr val="7F7F7F"/>
              </a:solidFill>
            </a:endParaRPr>
          </a:p>
          <a:p>
            <a:r>
              <a:rPr lang="en-GB" i="1" dirty="0" smtClean="0">
                <a:solidFill>
                  <a:srgbClr val="7F7F7F"/>
                </a:solidFill>
              </a:rPr>
              <a:t>Yes, if environmental permits and regulatory licence are available, the possible interfaces with the various systems is mastered and the mitigation of possible late changes is taken into account in the CF contract.</a:t>
            </a:r>
          </a:p>
          <a:p>
            <a:endParaRPr lang="en-GB" i="1" dirty="0">
              <a:solidFill>
                <a:srgbClr val="7F7F7F"/>
              </a:solidFill>
            </a:endParaRPr>
          </a:p>
          <a:p>
            <a:r>
              <a:rPr lang="en-GB" i="1" dirty="0" smtClean="0">
                <a:solidFill>
                  <a:srgbClr val="7F7F7F"/>
                </a:solidFill>
              </a:rPr>
              <a:t>In addition, CF funding and overall 85% of commitments to the project secured.</a:t>
            </a:r>
            <a:endParaRPr lang="en-GB" i="1" dirty="0">
              <a:solidFill>
                <a:srgbClr val="7F7F7F"/>
              </a:solidFill>
            </a:endParaRPr>
          </a:p>
        </p:txBody>
      </p:sp>
      <p:grpSp>
        <p:nvGrpSpPr>
          <p:cNvPr id="54" name="Group 53"/>
          <p:cNvGrpSpPr/>
          <p:nvPr/>
        </p:nvGrpSpPr>
        <p:grpSpPr>
          <a:xfrm>
            <a:off x="2871295" y="1046027"/>
            <a:ext cx="2853671" cy="381090"/>
            <a:chOff x="2309050" y="4597019"/>
            <a:chExt cx="2853671" cy="381090"/>
          </a:xfrm>
        </p:grpSpPr>
        <p:sp>
          <p:nvSpPr>
            <p:cNvPr id="32" name="TextBox 31"/>
            <p:cNvSpPr txBox="1"/>
            <p:nvPr/>
          </p:nvSpPr>
          <p:spPr>
            <a:xfrm>
              <a:off x="2309050" y="4597019"/>
              <a:ext cx="259892" cy="369332"/>
            </a:xfrm>
            <a:prstGeom prst="rect">
              <a:avLst/>
            </a:prstGeom>
            <a:solidFill>
              <a:srgbClr val="008000"/>
            </a:solidFill>
            <a:ln>
              <a:solidFill>
                <a:schemeClr val="tx1"/>
              </a:solidFill>
            </a:ln>
          </p:spPr>
          <p:txBody>
            <a:bodyPr wrap="square" rtlCol="0">
              <a:spAutoFit/>
            </a:bodyPr>
            <a:lstStyle/>
            <a:p>
              <a:r>
                <a:rPr lang="en-US" dirty="0" smtClean="0"/>
                <a:t>1</a:t>
              </a:r>
              <a:endParaRPr lang="en-US" dirty="0"/>
            </a:p>
          </p:txBody>
        </p:sp>
        <p:sp>
          <p:nvSpPr>
            <p:cNvPr id="35" name="TextBox 34"/>
            <p:cNvSpPr txBox="1"/>
            <p:nvPr/>
          </p:nvSpPr>
          <p:spPr>
            <a:xfrm>
              <a:off x="2741347" y="4597019"/>
              <a:ext cx="259892" cy="369332"/>
            </a:xfrm>
            <a:prstGeom prst="rect">
              <a:avLst/>
            </a:prstGeom>
            <a:solidFill>
              <a:srgbClr val="008000"/>
            </a:solidFill>
            <a:ln>
              <a:solidFill>
                <a:schemeClr val="tx1"/>
              </a:solidFill>
            </a:ln>
          </p:spPr>
          <p:txBody>
            <a:bodyPr wrap="square" rtlCol="0">
              <a:spAutoFit/>
            </a:bodyPr>
            <a:lstStyle/>
            <a:p>
              <a:r>
                <a:rPr lang="en-US" dirty="0" smtClean="0"/>
                <a:t>2</a:t>
              </a:r>
              <a:endParaRPr lang="en-US" dirty="0"/>
            </a:p>
          </p:txBody>
        </p:sp>
        <p:sp>
          <p:nvSpPr>
            <p:cNvPr id="38" name="TextBox 37"/>
            <p:cNvSpPr txBox="1"/>
            <p:nvPr/>
          </p:nvSpPr>
          <p:spPr>
            <a:xfrm>
              <a:off x="3173643" y="4597019"/>
              <a:ext cx="259892" cy="369332"/>
            </a:xfrm>
            <a:prstGeom prst="rect">
              <a:avLst/>
            </a:prstGeom>
            <a:solidFill>
              <a:srgbClr val="008000"/>
            </a:solidFill>
            <a:ln>
              <a:solidFill>
                <a:schemeClr val="tx1"/>
              </a:solidFill>
            </a:ln>
          </p:spPr>
          <p:txBody>
            <a:bodyPr wrap="square" rtlCol="0">
              <a:spAutoFit/>
            </a:bodyPr>
            <a:lstStyle/>
            <a:p>
              <a:r>
                <a:rPr lang="en-US" dirty="0" smtClean="0"/>
                <a:t>3</a:t>
              </a:r>
              <a:endParaRPr lang="en-US" dirty="0"/>
            </a:p>
          </p:txBody>
        </p:sp>
        <p:sp>
          <p:nvSpPr>
            <p:cNvPr id="41" name="TextBox 40"/>
            <p:cNvSpPr txBox="1"/>
            <p:nvPr/>
          </p:nvSpPr>
          <p:spPr>
            <a:xfrm>
              <a:off x="3605940" y="4597019"/>
              <a:ext cx="259892" cy="369332"/>
            </a:xfrm>
            <a:prstGeom prst="rect">
              <a:avLst/>
            </a:prstGeom>
            <a:solidFill>
              <a:srgbClr val="008000"/>
            </a:solidFill>
            <a:ln>
              <a:solidFill>
                <a:schemeClr val="tx1"/>
              </a:solidFill>
            </a:ln>
          </p:spPr>
          <p:txBody>
            <a:bodyPr wrap="square" rtlCol="0">
              <a:spAutoFit/>
            </a:bodyPr>
            <a:lstStyle/>
            <a:p>
              <a:r>
                <a:rPr lang="en-US" dirty="0"/>
                <a:t>4</a:t>
              </a:r>
            </a:p>
          </p:txBody>
        </p:sp>
        <p:sp>
          <p:nvSpPr>
            <p:cNvPr id="44" name="TextBox 43"/>
            <p:cNvSpPr txBox="1"/>
            <p:nvPr/>
          </p:nvSpPr>
          <p:spPr>
            <a:xfrm>
              <a:off x="4038236" y="4597019"/>
              <a:ext cx="259892" cy="369332"/>
            </a:xfrm>
            <a:prstGeom prst="rect">
              <a:avLst/>
            </a:prstGeom>
            <a:solidFill>
              <a:srgbClr val="008000"/>
            </a:solidFill>
            <a:ln>
              <a:solidFill>
                <a:schemeClr val="tx1"/>
              </a:solidFill>
            </a:ln>
          </p:spPr>
          <p:txBody>
            <a:bodyPr wrap="square" rtlCol="0">
              <a:spAutoFit/>
            </a:bodyPr>
            <a:lstStyle/>
            <a:p>
              <a:r>
                <a:rPr lang="en-US" dirty="0"/>
                <a:t>5</a:t>
              </a:r>
            </a:p>
          </p:txBody>
        </p:sp>
        <p:sp>
          <p:nvSpPr>
            <p:cNvPr id="47" name="TextBox 46"/>
            <p:cNvSpPr txBox="1"/>
            <p:nvPr/>
          </p:nvSpPr>
          <p:spPr>
            <a:xfrm>
              <a:off x="4470533" y="4608777"/>
              <a:ext cx="259892" cy="369332"/>
            </a:xfrm>
            <a:prstGeom prst="rect">
              <a:avLst/>
            </a:prstGeom>
            <a:solidFill>
              <a:srgbClr val="008000"/>
            </a:solidFill>
            <a:ln>
              <a:solidFill>
                <a:schemeClr val="tx1"/>
              </a:solidFill>
            </a:ln>
          </p:spPr>
          <p:txBody>
            <a:bodyPr wrap="square" rtlCol="0">
              <a:spAutoFit/>
            </a:bodyPr>
            <a:lstStyle/>
            <a:p>
              <a:r>
                <a:rPr lang="en-US" dirty="0"/>
                <a:t>6</a:t>
              </a:r>
            </a:p>
          </p:txBody>
        </p:sp>
        <p:sp>
          <p:nvSpPr>
            <p:cNvPr id="50" name="TextBox 49"/>
            <p:cNvSpPr txBox="1"/>
            <p:nvPr/>
          </p:nvSpPr>
          <p:spPr>
            <a:xfrm>
              <a:off x="4902829" y="4608777"/>
              <a:ext cx="259892" cy="369332"/>
            </a:xfrm>
            <a:prstGeom prst="rect">
              <a:avLst/>
            </a:prstGeom>
            <a:solidFill>
              <a:srgbClr val="FFFF00"/>
            </a:solidFill>
            <a:ln>
              <a:solidFill>
                <a:schemeClr val="tx1"/>
              </a:solidFill>
            </a:ln>
          </p:spPr>
          <p:txBody>
            <a:bodyPr wrap="square" rtlCol="0">
              <a:spAutoFit/>
            </a:bodyPr>
            <a:lstStyle/>
            <a:p>
              <a:r>
                <a:rPr lang="en-US" dirty="0"/>
                <a:t>7</a:t>
              </a:r>
            </a:p>
          </p:txBody>
        </p:sp>
      </p:grpSp>
    </p:spTree>
    <p:extLst>
      <p:ext uri="{BB962C8B-B14F-4D97-AF65-F5344CB8AC3E}">
        <p14:creationId xmlns:p14="http://schemas.microsoft.com/office/powerpoint/2010/main" val="1202974828"/>
      </p:ext>
    </p:extLst>
  </p:cSld>
  <p:clrMapOvr>
    <a:masterClrMapping/>
  </p:clrMapOvr>
  <p:timing>
    <p:tnLst>
      <p:par>
        <p:cTn xmlns:p14="http://schemas.microsoft.com/office/powerpoint/2010/main" id="1" dur="indefinite" restart="never" nodeType="tmRoot"/>
      </p:par>
    </p:tn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US" dirty="0" smtClean="0"/>
              <a:t>Licensing – </a:t>
            </a:r>
            <a:r>
              <a:rPr lang="en-US" dirty="0" smtClean="0"/>
              <a:t>on track!</a:t>
            </a:r>
            <a:r>
              <a:rPr lang="en-US" dirty="0" smtClean="0"/>
              <a:t> </a:t>
            </a:r>
            <a:endParaRPr lang="en-US" dirty="0"/>
          </a:p>
        </p:txBody>
      </p:sp>
      <p:graphicFrame>
        <p:nvGraphicFramePr>
          <p:cNvPr id="9" name="Table 8"/>
          <p:cNvGraphicFramePr>
            <a:graphicFrameLocks noGrp="1"/>
          </p:cNvGraphicFramePr>
          <p:nvPr>
            <p:extLst>
              <p:ext uri="{D42A27DB-BD31-4B8C-83A1-F6EECF244321}">
                <p14:modId xmlns:p14="http://schemas.microsoft.com/office/powerpoint/2010/main" val="1063975523"/>
              </p:ext>
            </p:extLst>
          </p:nvPr>
        </p:nvGraphicFramePr>
        <p:xfrm>
          <a:off x="1412072" y="1617429"/>
          <a:ext cx="7260888" cy="370840"/>
        </p:xfrm>
        <a:graphic>
          <a:graphicData uri="http://schemas.openxmlformats.org/drawingml/2006/table">
            <a:tbl>
              <a:tblPr firstRow="1" bandRow="1">
                <a:tableStyleId>{5C22544A-7EE6-4342-B048-85BDC9FD1C3A}</a:tableStyleId>
              </a:tblPr>
              <a:tblGrid>
                <a:gridCol w="605074"/>
                <a:gridCol w="605074"/>
                <a:gridCol w="605074"/>
                <a:gridCol w="605074"/>
                <a:gridCol w="605074"/>
                <a:gridCol w="605074"/>
                <a:gridCol w="605074"/>
                <a:gridCol w="605074"/>
                <a:gridCol w="605074"/>
                <a:gridCol w="605074"/>
                <a:gridCol w="605074"/>
                <a:gridCol w="605074"/>
              </a:tblGrid>
              <a:tr h="370840">
                <a:tc>
                  <a:txBody>
                    <a:bodyPr/>
                    <a:lstStyle/>
                    <a:p>
                      <a:r>
                        <a:rPr lang="en-US" sz="1400" b="0" dirty="0" smtClean="0">
                          <a:solidFill>
                            <a:schemeClr val="tx1">
                              <a:lumMod val="50000"/>
                              <a:lumOff val="50000"/>
                            </a:schemeClr>
                          </a:solidFill>
                        </a:rPr>
                        <a:t>Jan</a:t>
                      </a:r>
                      <a:endParaRPr lang="en-US" sz="1400" b="0" dirty="0">
                        <a:solidFill>
                          <a:schemeClr val="tx1">
                            <a:lumMod val="50000"/>
                            <a:lumOff val="50000"/>
                          </a:schemeClr>
                        </a:solidFill>
                      </a:endParaRPr>
                    </a:p>
                  </a:txBody>
                  <a:tcPr>
                    <a:lnL w="3175" cap="flat" cmpd="sng" algn="ctr">
                      <a:solidFill>
                        <a:prstClr val="black"/>
                      </a:solidFill>
                      <a:prstDash val="solid"/>
                      <a:round/>
                      <a:headEnd type="none" w="med" len="med"/>
                      <a:tailEnd type="none" w="med" len="med"/>
                    </a:lnL>
                    <a:lnR w="3175" cap="flat" cmpd="sng" algn="ctr">
                      <a:solidFill>
                        <a:prstClr val="black"/>
                      </a:solid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r>
                        <a:rPr lang="en-US" sz="1400" b="0" dirty="0" smtClean="0">
                          <a:solidFill>
                            <a:schemeClr val="tx1">
                              <a:lumMod val="50000"/>
                              <a:lumOff val="50000"/>
                            </a:schemeClr>
                          </a:solidFill>
                        </a:rPr>
                        <a:t>Feb</a:t>
                      </a:r>
                      <a:endParaRPr lang="en-US" sz="1400" b="0" dirty="0">
                        <a:solidFill>
                          <a:schemeClr val="tx1">
                            <a:lumMod val="50000"/>
                            <a:lumOff val="50000"/>
                          </a:schemeClr>
                        </a:solidFill>
                      </a:endParaRPr>
                    </a:p>
                  </a:txBody>
                  <a:tcPr>
                    <a:lnL w="3175" cap="flat" cmpd="sng" algn="ctr">
                      <a:solidFill>
                        <a:prstClr val="black"/>
                      </a:solidFill>
                      <a:prstDash val="solid"/>
                      <a:round/>
                      <a:headEnd type="none" w="med" len="med"/>
                      <a:tailEnd type="none" w="med" len="med"/>
                    </a:lnL>
                    <a:lnR w="3175" cap="flat" cmpd="sng" algn="ctr">
                      <a:solidFill>
                        <a:prstClr val="black"/>
                      </a:solid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r>
                        <a:rPr lang="en-US" sz="1400" b="0" dirty="0" smtClean="0">
                          <a:solidFill>
                            <a:schemeClr val="tx1">
                              <a:lumMod val="50000"/>
                              <a:lumOff val="50000"/>
                            </a:schemeClr>
                          </a:solidFill>
                        </a:rPr>
                        <a:t>Mar</a:t>
                      </a:r>
                      <a:endParaRPr lang="en-US" sz="1400" b="0" dirty="0">
                        <a:solidFill>
                          <a:schemeClr val="tx1">
                            <a:lumMod val="50000"/>
                            <a:lumOff val="50000"/>
                          </a:schemeClr>
                        </a:solidFill>
                      </a:endParaRPr>
                    </a:p>
                  </a:txBody>
                  <a:tcPr>
                    <a:lnL w="3175" cap="flat" cmpd="sng" algn="ctr">
                      <a:solidFill>
                        <a:prstClr val="black"/>
                      </a:solidFill>
                      <a:prstDash val="solid"/>
                      <a:round/>
                      <a:headEnd type="none" w="med" len="med"/>
                      <a:tailEnd type="none" w="med" len="med"/>
                    </a:lnL>
                    <a:lnR w="3175" cap="flat" cmpd="sng" algn="ctr">
                      <a:solidFill>
                        <a:prstClr val="black"/>
                      </a:solid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r>
                        <a:rPr lang="en-US" sz="1400" b="0" dirty="0" smtClean="0">
                          <a:solidFill>
                            <a:schemeClr val="tx1">
                              <a:lumMod val="50000"/>
                              <a:lumOff val="50000"/>
                            </a:schemeClr>
                          </a:solidFill>
                        </a:rPr>
                        <a:t>Apr</a:t>
                      </a:r>
                      <a:endParaRPr lang="en-US" sz="1400" b="0" dirty="0">
                        <a:solidFill>
                          <a:schemeClr val="tx1">
                            <a:lumMod val="50000"/>
                            <a:lumOff val="50000"/>
                          </a:schemeClr>
                        </a:solidFill>
                      </a:endParaRPr>
                    </a:p>
                  </a:txBody>
                  <a:tcPr>
                    <a:lnL w="3175" cap="flat" cmpd="sng" algn="ctr">
                      <a:solidFill>
                        <a:prstClr val="black"/>
                      </a:solidFill>
                      <a:prstDash val="solid"/>
                      <a:round/>
                      <a:headEnd type="none" w="med" len="med"/>
                      <a:tailEnd type="none" w="med" len="med"/>
                    </a:lnL>
                    <a:lnR w="3175" cap="flat" cmpd="sng" algn="ctr">
                      <a:solidFill>
                        <a:prstClr val="black"/>
                      </a:solid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r>
                        <a:rPr lang="en-US" sz="1400" b="0" dirty="0" smtClean="0">
                          <a:solidFill>
                            <a:schemeClr val="tx1">
                              <a:lumMod val="50000"/>
                              <a:lumOff val="50000"/>
                            </a:schemeClr>
                          </a:solidFill>
                        </a:rPr>
                        <a:t>May</a:t>
                      </a:r>
                      <a:endParaRPr lang="en-US" sz="1400" b="0" dirty="0">
                        <a:solidFill>
                          <a:schemeClr val="tx1">
                            <a:lumMod val="50000"/>
                            <a:lumOff val="50000"/>
                          </a:schemeClr>
                        </a:solidFill>
                      </a:endParaRPr>
                    </a:p>
                  </a:txBody>
                  <a:tcPr>
                    <a:lnL w="3175" cap="flat" cmpd="sng" algn="ctr">
                      <a:solidFill>
                        <a:prstClr val="black"/>
                      </a:solidFill>
                      <a:prstDash val="solid"/>
                      <a:round/>
                      <a:headEnd type="none" w="med" len="med"/>
                      <a:tailEnd type="none" w="med" len="med"/>
                    </a:lnL>
                    <a:lnR w="3175" cap="flat" cmpd="sng" algn="ctr">
                      <a:solidFill>
                        <a:prstClr val="black"/>
                      </a:solid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r>
                        <a:rPr lang="en-US" sz="1400" b="0" dirty="0" smtClean="0">
                          <a:solidFill>
                            <a:schemeClr val="tx1">
                              <a:lumMod val="50000"/>
                              <a:lumOff val="50000"/>
                            </a:schemeClr>
                          </a:solidFill>
                        </a:rPr>
                        <a:t>Jun</a:t>
                      </a:r>
                      <a:endParaRPr lang="en-US" sz="1400" b="0" dirty="0">
                        <a:solidFill>
                          <a:schemeClr val="tx1">
                            <a:lumMod val="50000"/>
                            <a:lumOff val="50000"/>
                          </a:schemeClr>
                        </a:solidFill>
                      </a:endParaRPr>
                    </a:p>
                  </a:txBody>
                  <a:tcPr>
                    <a:lnL w="3175" cap="flat" cmpd="sng" algn="ctr">
                      <a:solidFill>
                        <a:prstClr val="black"/>
                      </a:solidFill>
                      <a:prstDash val="solid"/>
                      <a:round/>
                      <a:headEnd type="none" w="med" len="med"/>
                      <a:tailEnd type="none" w="med" len="med"/>
                    </a:lnL>
                    <a:lnR w="3175" cap="flat" cmpd="sng" algn="ctr">
                      <a:solidFill>
                        <a:prstClr val="black"/>
                      </a:solid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r>
                        <a:rPr lang="en-US" sz="1400" b="0" dirty="0" smtClean="0">
                          <a:solidFill>
                            <a:schemeClr val="tx1">
                              <a:lumMod val="50000"/>
                              <a:lumOff val="50000"/>
                            </a:schemeClr>
                          </a:solidFill>
                        </a:rPr>
                        <a:t>Jul</a:t>
                      </a:r>
                      <a:endParaRPr lang="en-US" sz="1400" b="0" dirty="0">
                        <a:solidFill>
                          <a:schemeClr val="tx1">
                            <a:lumMod val="50000"/>
                            <a:lumOff val="50000"/>
                          </a:schemeClr>
                        </a:solidFill>
                      </a:endParaRPr>
                    </a:p>
                  </a:txBody>
                  <a:tcPr>
                    <a:lnL w="3175" cap="flat" cmpd="sng" algn="ctr">
                      <a:solidFill>
                        <a:prstClr val="black"/>
                      </a:solidFill>
                      <a:prstDash val="solid"/>
                      <a:round/>
                      <a:headEnd type="none" w="med" len="med"/>
                      <a:tailEnd type="none" w="med" len="med"/>
                    </a:lnL>
                    <a:lnR w="3175" cap="flat" cmpd="sng" algn="ctr">
                      <a:solidFill>
                        <a:prstClr val="black"/>
                      </a:solid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r>
                        <a:rPr lang="en-US" sz="1400" b="0" dirty="0" smtClean="0">
                          <a:solidFill>
                            <a:schemeClr val="tx1">
                              <a:lumMod val="50000"/>
                              <a:lumOff val="50000"/>
                            </a:schemeClr>
                          </a:solidFill>
                        </a:rPr>
                        <a:t>Aug</a:t>
                      </a:r>
                      <a:endParaRPr lang="en-US" sz="1400" b="0" dirty="0">
                        <a:solidFill>
                          <a:schemeClr val="tx1">
                            <a:lumMod val="50000"/>
                            <a:lumOff val="50000"/>
                          </a:schemeClr>
                        </a:solidFill>
                      </a:endParaRPr>
                    </a:p>
                  </a:txBody>
                  <a:tcPr>
                    <a:lnL w="3175" cap="flat" cmpd="sng" algn="ctr">
                      <a:solidFill>
                        <a:prstClr val="black"/>
                      </a:solidFill>
                      <a:prstDash val="solid"/>
                      <a:round/>
                      <a:headEnd type="none" w="med" len="med"/>
                      <a:tailEnd type="none" w="med" len="med"/>
                    </a:lnL>
                    <a:lnR w="3175" cap="flat" cmpd="sng" algn="ctr">
                      <a:solidFill>
                        <a:prstClr val="black"/>
                      </a:solid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r>
                        <a:rPr lang="en-US" sz="1400" b="0" dirty="0" smtClean="0">
                          <a:solidFill>
                            <a:schemeClr val="tx1">
                              <a:lumMod val="50000"/>
                              <a:lumOff val="50000"/>
                            </a:schemeClr>
                          </a:solidFill>
                        </a:rPr>
                        <a:t>Sep</a:t>
                      </a:r>
                      <a:endParaRPr lang="en-US" sz="1400" b="0" dirty="0">
                        <a:solidFill>
                          <a:schemeClr val="tx1">
                            <a:lumMod val="50000"/>
                            <a:lumOff val="50000"/>
                          </a:schemeClr>
                        </a:solidFill>
                      </a:endParaRPr>
                    </a:p>
                  </a:txBody>
                  <a:tcPr>
                    <a:lnL w="3175" cap="flat" cmpd="sng" algn="ctr">
                      <a:solidFill>
                        <a:prstClr val="black"/>
                      </a:solidFill>
                      <a:prstDash val="solid"/>
                      <a:round/>
                      <a:headEnd type="none" w="med" len="med"/>
                      <a:tailEnd type="none" w="med" len="med"/>
                    </a:lnL>
                    <a:lnR w="3175" cap="flat" cmpd="sng" algn="ctr">
                      <a:solidFill>
                        <a:prstClr val="black"/>
                      </a:solid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r>
                        <a:rPr lang="en-US" sz="1400" b="0" dirty="0" smtClean="0">
                          <a:solidFill>
                            <a:schemeClr val="tx1">
                              <a:lumMod val="50000"/>
                              <a:lumOff val="50000"/>
                            </a:schemeClr>
                          </a:solidFill>
                        </a:rPr>
                        <a:t>Oct </a:t>
                      </a:r>
                      <a:endParaRPr lang="en-US" sz="1400" b="0" dirty="0">
                        <a:solidFill>
                          <a:schemeClr val="tx1">
                            <a:lumMod val="50000"/>
                            <a:lumOff val="50000"/>
                          </a:schemeClr>
                        </a:solidFill>
                      </a:endParaRPr>
                    </a:p>
                  </a:txBody>
                  <a:tcPr>
                    <a:lnL w="3175" cap="flat" cmpd="sng" algn="ctr">
                      <a:solidFill>
                        <a:prstClr val="black"/>
                      </a:solidFill>
                      <a:prstDash val="solid"/>
                      <a:round/>
                      <a:headEnd type="none" w="med" len="med"/>
                      <a:tailEnd type="none" w="med" len="med"/>
                    </a:lnL>
                    <a:lnR w="3175" cap="flat" cmpd="sng" algn="ctr">
                      <a:solidFill>
                        <a:prstClr val="black"/>
                      </a:solid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r>
                        <a:rPr lang="en-US" sz="1400" b="0" dirty="0" smtClean="0">
                          <a:solidFill>
                            <a:schemeClr val="tx1">
                              <a:lumMod val="50000"/>
                              <a:lumOff val="50000"/>
                            </a:schemeClr>
                          </a:solidFill>
                        </a:rPr>
                        <a:t>Nov</a:t>
                      </a:r>
                      <a:endParaRPr lang="en-US" sz="1400" b="0" dirty="0">
                        <a:solidFill>
                          <a:schemeClr val="tx1">
                            <a:lumMod val="50000"/>
                            <a:lumOff val="50000"/>
                          </a:schemeClr>
                        </a:solidFill>
                      </a:endParaRPr>
                    </a:p>
                  </a:txBody>
                  <a:tcPr>
                    <a:lnL w="3175" cap="flat" cmpd="sng" algn="ctr">
                      <a:solidFill>
                        <a:prstClr val="black"/>
                      </a:solidFill>
                      <a:prstDash val="solid"/>
                      <a:round/>
                      <a:headEnd type="none" w="med" len="med"/>
                      <a:tailEnd type="none" w="med" len="med"/>
                    </a:lnL>
                    <a:lnR w="3175" cap="flat" cmpd="sng" algn="ctr">
                      <a:solidFill>
                        <a:prstClr val="black"/>
                      </a:solid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c>
                  <a:txBody>
                    <a:bodyPr/>
                    <a:lstStyle/>
                    <a:p>
                      <a:r>
                        <a:rPr lang="en-US" sz="1400" b="0" dirty="0" smtClean="0">
                          <a:solidFill>
                            <a:schemeClr val="tx1">
                              <a:lumMod val="50000"/>
                              <a:lumOff val="50000"/>
                            </a:schemeClr>
                          </a:solidFill>
                        </a:rPr>
                        <a:t>Dec</a:t>
                      </a:r>
                      <a:endParaRPr lang="en-US" sz="1400" b="0" dirty="0">
                        <a:solidFill>
                          <a:schemeClr val="tx1">
                            <a:lumMod val="50000"/>
                            <a:lumOff val="50000"/>
                          </a:schemeClr>
                        </a:solidFill>
                      </a:endParaRPr>
                    </a:p>
                  </a:txBody>
                  <a:tcPr>
                    <a:lnL w="3175" cap="flat" cmpd="sng" algn="ctr">
                      <a:solidFill>
                        <a:prstClr val="black"/>
                      </a:solidFill>
                      <a:prstDash val="solid"/>
                      <a:round/>
                      <a:headEnd type="none" w="med" len="med"/>
                      <a:tailEnd type="none" w="med" len="med"/>
                    </a:lnL>
                    <a:lnR w="3175" cap="flat" cmpd="sng" algn="ctr">
                      <a:solidFill>
                        <a:prstClr val="black"/>
                      </a:solid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noFill/>
                  </a:tcPr>
                </a:tc>
              </a:tr>
            </a:tbl>
          </a:graphicData>
        </a:graphic>
      </p:graphicFrame>
      <p:sp>
        <p:nvSpPr>
          <p:cNvPr id="10" name="TextBox 9"/>
          <p:cNvSpPr txBox="1"/>
          <p:nvPr/>
        </p:nvSpPr>
        <p:spPr>
          <a:xfrm>
            <a:off x="827157" y="1617429"/>
            <a:ext cx="793768" cy="338554"/>
          </a:xfrm>
          <a:prstGeom prst="rect">
            <a:avLst/>
          </a:prstGeom>
          <a:noFill/>
        </p:spPr>
        <p:txBody>
          <a:bodyPr wrap="square" lIns="91439" tIns="45719" rIns="91439" bIns="45719" rtlCol="0">
            <a:spAutoFit/>
          </a:bodyPr>
          <a:lstStyle/>
          <a:p>
            <a:r>
              <a:rPr lang="en-US" sz="1600" dirty="0">
                <a:solidFill>
                  <a:srgbClr val="7F7F7F"/>
                </a:solidFill>
              </a:rPr>
              <a:t>2014</a:t>
            </a:r>
          </a:p>
        </p:txBody>
      </p:sp>
      <p:grpSp>
        <p:nvGrpSpPr>
          <p:cNvPr id="63" name="Group 62"/>
          <p:cNvGrpSpPr/>
          <p:nvPr/>
        </p:nvGrpSpPr>
        <p:grpSpPr>
          <a:xfrm>
            <a:off x="275729" y="2047164"/>
            <a:ext cx="8868271" cy="4117273"/>
            <a:chOff x="275729" y="2047164"/>
            <a:chExt cx="8868271" cy="4957941"/>
          </a:xfrm>
        </p:grpSpPr>
        <p:grpSp>
          <p:nvGrpSpPr>
            <p:cNvPr id="14" name="Group 13"/>
            <p:cNvGrpSpPr/>
            <p:nvPr/>
          </p:nvGrpSpPr>
          <p:grpSpPr>
            <a:xfrm>
              <a:off x="1020752" y="4463390"/>
              <a:ext cx="7652208" cy="370619"/>
              <a:chOff x="1412072" y="2114009"/>
              <a:chExt cx="4439246" cy="370619"/>
            </a:xfrm>
          </p:grpSpPr>
          <p:sp>
            <p:nvSpPr>
              <p:cNvPr id="15" name="Rectangle 14"/>
              <p:cNvSpPr/>
              <p:nvPr/>
            </p:nvSpPr>
            <p:spPr>
              <a:xfrm>
                <a:off x="1412072" y="2155789"/>
                <a:ext cx="2358460" cy="250673"/>
              </a:xfrm>
              <a:prstGeom prst="rect">
                <a:avLst/>
              </a:prstGeom>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sz="1600"/>
              </a:p>
            </p:txBody>
          </p:sp>
          <p:sp>
            <p:nvSpPr>
              <p:cNvPr id="16" name="TextBox 15"/>
              <p:cNvSpPr txBox="1"/>
              <p:nvPr/>
            </p:nvSpPr>
            <p:spPr>
              <a:xfrm>
                <a:off x="3872589" y="2114009"/>
                <a:ext cx="1978729" cy="370619"/>
              </a:xfrm>
              <a:prstGeom prst="rect">
                <a:avLst/>
              </a:prstGeom>
              <a:noFill/>
            </p:spPr>
            <p:txBody>
              <a:bodyPr wrap="square" rtlCol="0">
                <a:spAutoFit/>
              </a:bodyPr>
              <a:lstStyle/>
              <a:p>
                <a:r>
                  <a:rPr lang="en-US" sz="1400" dirty="0"/>
                  <a:t>Reviews and reports</a:t>
                </a:r>
              </a:p>
            </p:txBody>
          </p:sp>
        </p:grpSp>
        <p:grpSp>
          <p:nvGrpSpPr>
            <p:cNvPr id="20" name="Group 19"/>
            <p:cNvGrpSpPr/>
            <p:nvPr/>
          </p:nvGrpSpPr>
          <p:grpSpPr>
            <a:xfrm>
              <a:off x="3061720" y="2360875"/>
              <a:ext cx="2791247" cy="370619"/>
              <a:chOff x="1412072" y="2114009"/>
              <a:chExt cx="2791247" cy="370619"/>
            </a:xfrm>
          </p:grpSpPr>
          <p:sp>
            <p:nvSpPr>
              <p:cNvPr id="21" name="Rectangle 20"/>
              <p:cNvSpPr/>
              <p:nvPr/>
            </p:nvSpPr>
            <p:spPr>
              <a:xfrm>
                <a:off x="1412072" y="2155789"/>
                <a:ext cx="169022" cy="250673"/>
              </a:xfrm>
              <a:prstGeom prst="rect">
                <a:avLst/>
              </a:prstGeom>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sz="1600"/>
              </a:p>
            </p:txBody>
          </p:sp>
          <p:sp>
            <p:nvSpPr>
              <p:cNvPr id="22" name="TextBox 21"/>
              <p:cNvSpPr txBox="1"/>
              <p:nvPr/>
            </p:nvSpPr>
            <p:spPr>
              <a:xfrm>
                <a:off x="1674071" y="2114009"/>
                <a:ext cx="2529248" cy="370619"/>
              </a:xfrm>
              <a:prstGeom prst="rect">
                <a:avLst/>
              </a:prstGeom>
              <a:noFill/>
            </p:spPr>
            <p:txBody>
              <a:bodyPr wrap="square" rtlCol="0">
                <a:spAutoFit/>
              </a:bodyPr>
              <a:lstStyle/>
              <a:p>
                <a:r>
                  <a:rPr lang="en-US" sz="1400" dirty="0"/>
                  <a:t>SSM Opinion to Court</a:t>
                </a:r>
              </a:p>
            </p:txBody>
          </p:sp>
        </p:grpSp>
        <p:grpSp>
          <p:nvGrpSpPr>
            <p:cNvPr id="29" name="Group 28"/>
            <p:cNvGrpSpPr/>
            <p:nvPr/>
          </p:nvGrpSpPr>
          <p:grpSpPr>
            <a:xfrm>
              <a:off x="5086178" y="4801944"/>
              <a:ext cx="3876930" cy="370619"/>
              <a:chOff x="1412072" y="2114009"/>
              <a:chExt cx="3876930" cy="370619"/>
            </a:xfrm>
          </p:grpSpPr>
          <p:sp>
            <p:nvSpPr>
              <p:cNvPr id="30" name="Rectangle 29"/>
              <p:cNvSpPr/>
              <p:nvPr/>
            </p:nvSpPr>
            <p:spPr>
              <a:xfrm>
                <a:off x="1412072" y="2155789"/>
                <a:ext cx="766789" cy="250673"/>
              </a:xfrm>
              <a:prstGeom prst="rect">
                <a:avLst/>
              </a:prstGeom>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sz="1600"/>
              </a:p>
            </p:txBody>
          </p:sp>
          <p:sp>
            <p:nvSpPr>
              <p:cNvPr id="31" name="TextBox 30"/>
              <p:cNvSpPr txBox="1"/>
              <p:nvPr/>
            </p:nvSpPr>
            <p:spPr>
              <a:xfrm>
                <a:off x="2237193" y="2114009"/>
                <a:ext cx="3051809" cy="370619"/>
              </a:xfrm>
              <a:prstGeom prst="rect">
                <a:avLst/>
              </a:prstGeom>
              <a:noFill/>
            </p:spPr>
            <p:txBody>
              <a:bodyPr wrap="square" rtlCol="0">
                <a:spAutoFit/>
              </a:bodyPr>
              <a:lstStyle/>
              <a:p>
                <a:r>
                  <a:rPr lang="en-US" sz="1400" dirty="0"/>
                  <a:t>Assessment</a:t>
                </a:r>
              </a:p>
            </p:txBody>
          </p:sp>
        </p:grpSp>
        <p:sp>
          <p:nvSpPr>
            <p:cNvPr id="35" name="TextBox 34"/>
            <p:cNvSpPr txBox="1"/>
            <p:nvPr/>
          </p:nvSpPr>
          <p:spPr>
            <a:xfrm>
              <a:off x="275730" y="2047164"/>
              <a:ext cx="2439793" cy="407680"/>
            </a:xfrm>
            <a:prstGeom prst="rect">
              <a:avLst/>
            </a:prstGeom>
            <a:noFill/>
          </p:spPr>
          <p:txBody>
            <a:bodyPr wrap="square" rtlCol="0">
              <a:spAutoFit/>
            </a:bodyPr>
            <a:lstStyle/>
            <a:p>
              <a:r>
                <a:rPr lang="en-US" sz="1600" dirty="0"/>
                <a:t>Environmental Court</a:t>
              </a:r>
            </a:p>
          </p:txBody>
        </p:sp>
        <p:grpSp>
          <p:nvGrpSpPr>
            <p:cNvPr id="36" name="Group 35"/>
            <p:cNvGrpSpPr/>
            <p:nvPr/>
          </p:nvGrpSpPr>
          <p:grpSpPr>
            <a:xfrm>
              <a:off x="3642977" y="2695108"/>
              <a:ext cx="2791247" cy="370619"/>
              <a:chOff x="1412072" y="2114009"/>
              <a:chExt cx="2791247" cy="370619"/>
            </a:xfrm>
          </p:grpSpPr>
          <p:sp>
            <p:nvSpPr>
              <p:cNvPr id="37" name="Rectangle 36"/>
              <p:cNvSpPr/>
              <p:nvPr/>
            </p:nvSpPr>
            <p:spPr>
              <a:xfrm>
                <a:off x="1412072" y="2155789"/>
                <a:ext cx="169022" cy="250673"/>
              </a:xfrm>
              <a:prstGeom prst="rect">
                <a:avLst/>
              </a:prstGeom>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sz="1600"/>
              </a:p>
            </p:txBody>
          </p:sp>
          <p:sp>
            <p:nvSpPr>
              <p:cNvPr id="38" name="TextBox 37"/>
              <p:cNvSpPr txBox="1"/>
              <p:nvPr/>
            </p:nvSpPr>
            <p:spPr>
              <a:xfrm>
                <a:off x="1674071" y="2114009"/>
                <a:ext cx="2529248" cy="370619"/>
              </a:xfrm>
              <a:prstGeom prst="rect">
                <a:avLst/>
              </a:prstGeom>
              <a:noFill/>
            </p:spPr>
            <p:txBody>
              <a:bodyPr wrap="square" rtlCol="0">
                <a:spAutoFit/>
              </a:bodyPr>
              <a:lstStyle/>
              <a:p>
                <a:r>
                  <a:rPr lang="en-US" sz="1400" dirty="0"/>
                  <a:t>Main Hearing April 25th</a:t>
                </a:r>
              </a:p>
            </p:txBody>
          </p:sp>
        </p:grpSp>
        <p:sp>
          <p:nvSpPr>
            <p:cNvPr id="41" name="TextBox 40"/>
            <p:cNvSpPr txBox="1"/>
            <p:nvPr/>
          </p:nvSpPr>
          <p:spPr>
            <a:xfrm>
              <a:off x="4558676" y="3022984"/>
              <a:ext cx="2529248" cy="370619"/>
            </a:xfrm>
            <a:prstGeom prst="rect">
              <a:avLst/>
            </a:prstGeom>
            <a:noFill/>
          </p:spPr>
          <p:txBody>
            <a:bodyPr wrap="square" rtlCol="0">
              <a:spAutoFit/>
            </a:bodyPr>
            <a:lstStyle/>
            <a:p>
              <a:r>
                <a:rPr lang="en-US" sz="1400" dirty="0"/>
                <a:t>Court ruling and permit   </a:t>
              </a:r>
            </a:p>
          </p:txBody>
        </p:sp>
        <p:sp>
          <p:nvSpPr>
            <p:cNvPr id="44" name="TextBox 43"/>
            <p:cNvSpPr txBox="1"/>
            <p:nvPr/>
          </p:nvSpPr>
          <p:spPr>
            <a:xfrm>
              <a:off x="4727698" y="3394146"/>
              <a:ext cx="2529248" cy="370619"/>
            </a:xfrm>
            <a:prstGeom prst="rect">
              <a:avLst/>
            </a:prstGeom>
            <a:noFill/>
          </p:spPr>
          <p:txBody>
            <a:bodyPr wrap="square" rtlCol="0">
              <a:spAutoFit/>
            </a:bodyPr>
            <a:lstStyle/>
            <a:p>
              <a:r>
                <a:rPr lang="en-US" sz="1400" dirty="0"/>
                <a:t>Ground break  June 2nd</a:t>
              </a:r>
            </a:p>
          </p:txBody>
        </p:sp>
        <p:sp>
          <p:nvSpPr>
            <p:cNvPr id="45" name="TextBox 44"/>
            <p:cNvSpPr txBox="1"/>
            <p:nvPr/>
          </p:nvSpPr>
          <p:spPr>
            <a:xfrm>
              <a:off x="275729" y="3732701"/>
              <a:ext cx="3536269" cy="407680"/>
            </a:xfrm>
            <a:prstGeom prst="rect">
              <a:avLst/>
            </a:prstGeom>
            <a:noFill/>
          </p:spPr>
          <p:txBody>
            <a:bodyPr wrap="square" rtlCol="0">
              <a:spAutoFit/>
            </a:bodyPr>
            <a:lstStyle/>
            <a:p>
              <a:r>
                <a:rPr lang="en-US" sz="1600" dirty="0"/>
                <a:t>Radiation Safety Authority (SSM)</a:t>
              </a:r>
            </a:p>
          </p:txBody>
        </p:sp>
        <p:sp>
          <p:nvSpPr>
            <p:cNvPr id="48" name="TextBox 47"/>
            <p:cNvSpPr txBox="1"/>
            <p:nvPr/>
          </p:nvSpPr>
          <p:spPr>
            <a:xfrm>
              <a:off x="1113728" y="4124836"/>
              <a:ext cx="6257036" cy="370619"/>
            </a:xfrm>
            <a:prstGeom prst="rect">
              <a:avLst/>
            </a:prstGeom>
            <a:noFill/>
          </p:spPr>
          <p:txBody>
            <a:bodyPr wrap="square" rtlCol="0">
              <a:spAutoFit/>
            </a:bodyPr>
            <a:lstStyle/>
            <a:p>
              <a:r>
                <a:rPr lang="en-US" sz="1400" dirty="0"/>
                <a:t>Public announcement: Info from ESS complete for construction permit </a:t>
              </a:r>
            </a:p>
          </p:txBody>
        </p:sp>
        <p:sp>
          <p:nvSpPr>
            <p:cNvPr id="51" name="TextBox 50"/>
            <p:cNvSpPr txBox="1"/>
            <p:nvPr/>
          </p:nvSpPr>
          <p:spPr>
            <a:xfrm>
              <a:off x="6114966" y="5116328"/>
              <a:ext cx="2529248" cy="370619"/>
            </a:xfrm>
            <a:prstGeom prst="rect">
              <a:avLst/>
            </a:prstGeom>
            <a:noFill/>
          </p:spPr>
          <p:txBody>
            <a:bodyPr wrap="square" rtlCol="0">
              <a:spAutoFit/>
            </a:bodyPr>
            <a:lstStyle/>
            <a:p>
              <a:r>
                <a:rPr lang="en-US" sz="1400" dirty="0"/>
                <a:t>Issue of permit to construct</a:t>
              </a:r>
            </a:p>
          </p:txBody>
        </p:sp>
        <p:grpSp>
          <p:nvGrpSpPr>
            <p:cNvPr id="52" name="Group 51"/>
            <p:cNvGrpSpPr/>
            <p:nvPr/>
          </p:nvGrpSpPr>
          <p:grpSpPr>
            <a:xfrm>
              <a:off x="7756312" y="5454882"/>
              <a:ext cx="1387688" cy="900603"/>
              <a:chOff x="1412072" y="2114009"/>
              <a:chExt cx="1624782" cy="900603"/>
            </a:xfrm>
          </p:grpSpPr>
          <p:sp>
            <p:nvSpPr>
              <p:cNvPr id="53" name="Rectangle 52"/>
              <p:cNvSpPr/>
              <p:nvPr/>
            </p:nvSpPr>
            <p:spPr>
              <a:xfrm>
                <a:off x="1412072" y="2155789"/>
                <a:ext cx="169022" cy="250673"/>
              </a:xfrm>
              <a:prstGeom prst="rect">
                <a:avLst/>
              </a:prstGeom>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sz="1600"/>
              </a:p>
            </p:txBody>
          </p:sp>
          <p:sp>
            <p:nvSpPr>
              <p:cNvPr id="54" name="TextBox 53"/>
              <p:cNvSpPr txBox="1"/>
              <p:nvPr/>
            </p:nvSpPr>
            <p:spPr>
              <a:xfrm>
                <a:off x="1674071" y="2114009"/>
                <a:ext cx="1362783" cy="900603"/>
              </a:xfrm>
              <a:prstGeom prst="rect">
                <a:avLst/>
              </a:prstGeom>
              <a:noFill/>
            </p:spPr>
            <p:txBody>
              <a:bodyPr wrap="square" rtlCol="0">
                <a:spAutoFit/>
              </a:bodyPr>
              <a:lstStyle/>
              <a:p>
                <a:r>
                  <a:rPr lang="en-US" sz="1400" dirty="0"/>
                  <a:t>Start of concrete works</a:t>
                </a:r>
              </a:p>
            </p:txBody>
          </p:sp>
        </p:grpSp>
        <p:sp>
          <p:nvSpPr>
            <p:cNvPr id="55" name="TextBox 54"/>
            <p:cNvSpPr txBox="1"/>
            <p:nvPr/>
          </p:nvSpPr>
          <p:spPr>
            <a:xfrm>
              <a:off x="275730" y="6038010"/>
              <a:ext cx="3103482" cy="407680"/>
            </a:xfrm>
            <a:prstGeom prst="rect">
              <a:avLst/>
            </a:prstGeom>
            <a:noFill/>
          </p:spPr>
          <p:txBody>
            <a:bodyPr wrap="square" rtlCol="0">
              <a:spAutoFit/>
            </a:bodyPr>
            <a:lstStyle/>
            <a:p>
              <a:r>
                <a:rPr lang="en-US" sz="1600" dirty="0"/>
                <a:t>EU Notification, </a:t>
              </a:r>
              <a:r>
                <a:rPr lang="en-US" sz="1600" dirty="0" err="1"/>
                <a:t>Euratom</a:t>
              </a:r>
              <a:r>
                <a:rPr lang="en-US" sz="1600" dirty="0"/>
                <a:t> art 37</a:t>
              </a:r>
            </a:p>
          </p:txBody>
        </p:sp>
        <p:grpSp>
          <p:nvGrpSpPr>
            <p:cNvPr id="56" name="Group 55"/>
            <p:cNvGrpSpPr/>
            <p:nvPr/>
          </p:nvGrpSpPr>
          <p:grpSpPr>
            <a:xfrm>
              <a:off x="1491792" y="6375054"/>
              <a:ext cx="7652208" cy="630051"/>
              <a:chOff x="1412072" y="2114009"/>
              <a:chExt cx="4439246" cy="630051"/>
            </a:xfrm>
          </p:grpSpPr>
          <p:sp>
            <p:nvSpPr>
              <p:cNvPr id="57" name="Rectangle 56"/>
              <p:cNvSpPr/>
              <p:nvPr/>
            </p:nvSpPr>
            <p:spPr>
              <a:xfrm>
                <a:off x="1412072" y="2114009"/>
                <a:ext cx="2358460" cy="250673"/>
              </a:xfrm>
              <a:prstGeom prst="rect">
                <a:avLst/>
              </a:prstGeom>
            </p:spPr>
            <p:style>
              <a:lnRef idx="1">
                <a:schemeClr val="accent1"/>
              </a:lnRef>
              <a:fillRef idx="3">
                <a:schemeClr val="accent1"/>
              </a:fillRef>
              <a:effectRef idx="2">
                <a:schemeClr val="accent1"/>
              </a:effectRef>
              <a:fontRef idx="minor">
                <a:schemeClr val="lt1"/>
              </a:fontRef>
            </p:style>
            <p:txBody>
              <a:bodyPr rtlCol="0" anchor="ctr"/>
              <a:lstStyle/>
              <a:p>
                <a:pPr algn="ctr"/>
                <a:r>
                  <a:rPr lang="en-US" sz="1400" dirty="0">
                    <a:solidFill>
                      <a:schemeClr val="tx1"/>
                    </a:solidFill>
                  </a:rPr>
                  <a:t>~6 month process</a:t>
                </a:r>
              </a:p>
            </p:txBody>
          </p:sp>
          <p:sp>
            <p:nvSpPr>
              <p:cNvPr id="58" name="TextBox 57"/>
              <p:cNvSpPr txBox="1"/>
              <p:nvPr/>
            </p:nvSpPr>
            <p:spPr>
              <a:xfrm>
                <a:off x="3872589" y="2114009"/>
                <a:ext cx="1978729" cy="630051"/>
              </a:xfrm>
              <a:prstGeom prst="rect">
                <a:avLst/>
              </a:prstGeom>
              <a:noFill/>
            </p:spPr>
            <p:txBody>
              <a:bodyPr wrap="square" rtlCol="0">
                <a:spAutoFit/>
              </a:bodyPr>
              <a:lstStyle/>
              <a:p>
                <a:r>
                  <a:rPr lang="en-US" sz="1400" dirty="0"/>
                  <a:t>Opinion needed before permit for </a:t>
                </a:r>
                <a:br>
                  <a:rPr lang="en-US" sz="1400" dirty="0"/>
                </a:br>
                <a:r>
                  <a:rPr lang="en-US" sz="1400" dirty="0"/>
                  <a:t>test ops</a:t>
                </a:r>
              </a:p>
            </p:txBody>
          </p:sp>
        </p:grpSp>
        <p:sp>
          <p:nvSpPr>
            <p:cNvPr id="60" name="Diamond 59"/>
            <p:cNvSpPr/>
            <p:nvPr/>
          </p:nvSpPr>
          <p:spPr>
            <a:xfrm>
              <a:off x="4465699" y="3394146"/>
              <a:ext cx="261999" cy="338554"/>
            </a:xfrm>
            <a:prstGeom prst="diamond">
              <a:avLst/>
            </a:prstGeom>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sz="1600"/>
            </a:p>
          </p:txBody>
        </p:sp>
        <p:sp>
          <p:nvSpPr>
            <p:cNvPr id="61" name="Diamond 60"/>
            <p:cNvSpPr/>
            <p:nvPr/>
          </p:nvSpPr>
          <p:spPr>
            <a:xfrm>
              <a:off x="4275792" y="3057359"/>
              <a:ext cx="261999" cy="338554"/>
            </a:xfrm>
            <a:prstGeom prst="diamond">
              <a:avLst/>
            </a:prstGeom>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sz="1600"/>
            </a:p>
          </p:txBody>
        </p:sp>
        <p:sp>
          <p:nvSpPr>
            <p:cNvPr id="62" name="Diamond 61"/>
            <p:cNvSpPr/>
            <p:nvPr/>
          </p:nvSpPr>
          <p:spPr>
            <a:xfrm>
              <a:off x="792207" y="4145702"/>
              <a:ext cx="261999" cy="338554"/>
            </a:xfrm>
            <a:prstGeom prst="diamond">
              <a:avLst/>
            </a:prstGeom>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sz="1600"/>
            </a:p>
          </p:txBody>
        </p:sp>
      </p:grpSp>
      <p:sp>
        <p:nvSpPr>
          <p:cNvPr id="71" name="Diamond 70"/>
          <p:cNvSpPr/>
          <p:nvPr/>
        </p:nvSpPr>
        <p:spPr>
          <a:xfrm>
            <a:off x="5911300" y="4622550"/>
            <a:ext cx="261999" cy="281149"/>
          </a:xfrm>
          <a:prstGeom prst="diamond">
            <a:avLst/>
          </a:prstGeom>
        </p:spPr>
        <p:style>
          <a:lnRef idx="1">
            <a:schemeClr val="accent1"/>
          </a:lnRef>
          <a:fillRef idx="3">
            <a:schemeClr val="accent1"/>
          </a:fillRef>
          <a:effectRef idx="2">
            <a:schemeClr val="accent1"/>
          </a:effectRef>
          <a:fontRef idx="minor">
            <a:schemeClr val="lt1"/>
          </a:fontRef>
        </p:style>
        <p:txBody>
          <a:bodyPr lIns="91439" tIns="45719" rIns="91439" bIns="45719" rtlCol="0" anchor="ctr"/>
          <a:lstStyle/>
          <a:p>
            <a:pPr algn="ctr"/>
            <a:endParaRPr lang="en-US" sz="1600"/>
          </a:p>
        </p:txBody>
      </p:sp>
      <p:sp>
        <p:nvSpPr>
          <p:cNvPr id="72" name="TextBox 71"/>
          <p:cNvSpPr txBox="1"/>
          <p:nvPr/>
        </p:nvSpPr>
        <p:spPr>
          <a:xfrm>
            <a:off x="127000" y="6164438"/>
            <a:ext cx="9017000" cy="646329"/>
          </a:xfrm>
          <a:prstGeom prst="rect">
            <a:avLst/>
          </a:prstGeom>
          <a:noFill/>
        </p:spPr>
        <p:txBody>
          <a:bodyPr wrap="square" lIns="91439" tIns="45719" rIns="91439" bIns="45719" rtlCol="0">
            <a:spAutoFit/>
          </a:bodyPr>
          <a:lstStyle/>
          <a:p>
            <a:r>
              <a:rPr lang="en-US" dirty="0" smtClean="0">
                <a:solidFill>
                  <a:srgbClr val="FF0000"/>
                </a:solidFill>
              </a:rPr>
              <a:t>Swedish Environmental </a:t>
            </a:r>
            <a:r>
              <a:rPr lang="en-US" dirty="0" smtClean="0">
                <a:solidFill>
                  <a:srgbClr val="FF0000"/>
                </a:solidFill>
              </a:rPr>
              <a:t>Court required </a:t>
            </a:r>
            <a:r>
              <a:rPr lang="en-US" dirty="0" smtClean="0">
                <a:solidFill>
                  <a:srgbClr val="FF0000"/>
                </a:solidFill>
              </a:rPr>
              <a:t>EU Opinion before main hearing.  ESS, with support of SSM and EU, </a:t>
            </a:r>
            <a:r>
              <a:rPr lang="en-US" dirty="0" smtClean="0">
                <a:solidFill>
                  <a:srgbClr val="FF0000"/>
                </a:solidFill>
              </a:rPr>
              <a:t>appealed </a:t>
            </a:r>
            <a:r>
              <a:rPr lang="en-US" dirty="0" smtClean="0">
                <a:solidFill>
                  <a:srgbClr val="FF0000"/>
                </a:solidFill>
              </a:rPr>
              <a:t>as EU Opinion is an operations requirement.   </a:t>
            </a:r>
            <a:r>
              <a:rPr lang="en-US" dirty="0" smtClean="0">
                <a:solidFill>
                  <a:srgbClr val="FF0000"/>
                </a:solidFill>
              </a:rPr>
              <a:t>Resolved in ESS favor.</a:t>
            </a:r>
            <a:endParaRPr lang="en-US" dirty="0">
              <a:solidFill>
                <a:srgbClr val="FF0000"/>
              </a:solidFill>
            </a:endParaRPr>
          </a:p>
        </p:txBody>
      </p:sp>
    </p:spTree>
    <p:extLst>
      <p:ext uri="{BB962C8B-B14F-4D97-AF65-F5344CB8AC3E}">
        <p14:creationId xmlns:p14="http://schemas.microsoft.com/office/powerpoint/2010/main" val="2201269486"/>
      </p:ext>
    </p:extLst>
  </p:cSld>
  <p:clrMapOvr>
    <a:masterClrMapping/>
  </p:clrMapOvr>
  <p:timing>
    <p:tnLst>
      <p:par>
        <p:cTn xmlns:p14="http://schemas.microsoft.com/office/powerpoint/2010/main" id="1" dur="indefinite" restart="never" nodeType="tmRoot"/>
      </p:par>
    </p:tnLst>
  </p:timing>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Conventional facilities contract</a:t>
            </a:r>
            <a:endParaRPr lang="en-US" dirty="0"/>
          </a:p>
        </p:txBody>
      </p:sp>
      <p:sp>
        <p:nvSpPr>
          <p:cNvPr id="3" name="Content Placeholder 2"/>
          <p:cNvSpPr>
            <a:spLocks noGrp="1"/>
          </p:cNvSpPr>
          <p:nvPr>
            <p:ph idx="1"/>
          </p:nvPr>
        </p:nvSpPr>
        <p:spPr>
          <a:xfrm>
            <a:off x="292102" y="1999490"/>
            <a:ext cx="8534400" cy="4756532"/>
          </a:xfrm>
        </p:spPr>
        <p:txBody>
          <a:bodyPr/>
          <a:lstStyle/>
          <a:p>
            <a:pPr marL="342896" indent="-342896">
              <a:buFont typeface="Arial"/>
              <a:buChar char="•"/>
            </a:pPr>
            <a:r>
              <a:rPr lang="en-US" dirty="0" smtClean="0">
                <a:solidFill>
                  <a:srgbClr val="000000"/>
                </a:solidFill>
              </a:rPr>
              <a:t>The Collaboration contract and Option </a:t>
            </a:r>
            <a:r>
              <a:rPr lang="en-US" dirty="0" smtClean="0">
                <a:solidFill>
                  <a:srgbClr val="000000"/>
                </a:solidFill>
              </a:rPr>
              <a:t>1, Special </a:t>
            </a:r>
            <a:r>
              <a:rPr lang="en-US" dirty="0" smtClean="0">
                <a:solidFill>
                  <a:srgbClr val="000000"/>
                </a:solidFill>
              </a:rPr>
              <a:t>conditions for Phase </a:t>
            </a:r>
            <a:r>
              <a:rPr lang="en-US" dirty="0" smtClean="0">
                <a:solidFill>
                  <a:srgbClr val="000000"/>
                </a:solidFill>
              </a:rPr>
              <a:t>1, signed </a:t>
            </a:r>
            <a:r>
              <a:rPr lang="en-US" dirty="0" smtClean="0">
                <a:solidFill>
                  <a:srgbClr val="000000"/>
                </a:solidFill>
              </a:rPr>
              <a:t>on February </a:t>
            </a:r>
            <a:r>
              <a:rPr lang="en-US" dirty="0" smtClean="0">
                <a:solidFill>
                  <a:srgbClr val="000000"/>
                </a:solidFill>
              </a:rPr>
              <a:t>18 with Skanska</a:t>
            </a:r>
            <a:endParaRPr lang="en-US" dirty="0" smtClean="0">
              <a:solidFill>
                <a:srgbClr val="000000"/>
              </a:solidFill>
            </a:endParaRPr>
          </a:p>
          <a:p>
            <a:pPr marL="342896" indent="-342896">
              <a:buFont typeface="Arial"/>
              <a:buChar char="•"/>
            </a:pPr>
            <a:r>
              <a:rPr lang="en-US" dirty="0" smtClean="0">
                <a:solidFill>
                  <a:srgbClr val="000000"/>
                </a:solidFill>
              </a:rPr>
              <a:t>Skanska provides </a:t>
            </a:r>
            <a:r>
              <a:rPr lang="en-US" dirty="0" smtClean="0">
                <a:solidFill>
                  <a:srgbClr val="000000"/>
                </a:solidFill>
              </a:rPr>
              <a:t>project </a:t>
            </a:r>
            <a:r>
              <a:rPr lang="en-US" dirty="0">
                <a:solidFill>
                  <a:srgbClr val="000000"/>
                </a:solidFill>
              </a:rPr>
              <a:t>m</a:t>
            </a:r>
            <a:r>
              <a:rPr lang="en-US" dirty="0" smtClean="0">
                <a:solidFill>
                  <a:srgbClr val="000000"/>
                </a:solidFill>
              </a:rPr>
              <a:t>anagement staff to assist ESS in </a:t>
            </a:r>
            <a:r>
              <a:rPr lang="en-US" dirty="0" smtClean="0">
                <a:solidFill>
                  <a:srgbClr val="000000"/>
                </a:solidFill>
              </a:rPr>
              <a:t>planning </a:t>
            </a:r>
            <a:r>
              <a:rPr lang="en-US" dirty="0" smtClean="0">
                <a:solidFill>
                  <a:srgbClr val="000000"/>
                </a:solidFill>
              </a:rPr>
              <a:t>the start of civil construction</a:t>
            </a:r>
          </a:p>
          <a:p>
            <a:pPr marL="342896" indent="-342896">
              <a:buFont typeface="Arial"/>
              <a:buChar char="•"/>
            </a:pPr>
            <a:r>
              <a:rPr lang="en-US" dirty="0" smtClean="0">
                <a:solidFill>
                  <a:srgbClr val="000000"/>
                </a:solidFill>
              </a:rPr>
              <a:t>Initial contract commitment is </a:t>
            </a:r>
            <a:r>
              <a:rPr lang="en-US" dirty="0" smtClean="0">
                <a:solidFill>
                  <a:srgbClr val="000000"/>
                </a:solidFill>
              </a:rPr>
              <a:t>10</a:t>
            </a:r>
            <a:r>
              <a:rPr lang="en-US" dirty="0" smtClean="0">
                <a:solidFill>
                  <a:srgbClr val="000000"/>
                </a:solidFill>
              </a:rPr>
              <a:t>-15 people for 6-9 </a:t>
            </a:r>
            <a:r>
              <a:rPr lang="en-US" dirty="0" smtClean="0">
                <a:solidFill>
                  <a:srgbClr val="000000"/>
                </a:solidFill>
              </a:rPr>
              <a:t>months</a:t>
            </a:r>
          </a:p>
          <a:p>
            <a:pPr marL="342896" indent="-342896">
              <a:buFont typeface="Arial"/>
              <a:buChar char="•"/>
            </a:pPr>
            <a:r>
              <a:rPr lang="en-US" dirty="0" smtClean="0">
                <a:solidFill>
                  <a:srgbClr val="000000"/>
                </a:solidFill>
              </a:rPr>
              <a:t>Joint </a:t>
            </a:r>
            <a:r>
              <a:rPr lang="en-US" dirty="0" smtClean="0">
                <a:solidFill>
                  <a:srgbClr val="000000"/>
                </a:solidFill>
              </a:rPr>
              <a:t>development of detailed facility designs, target </a:t>
            </a:r>
            <a:r>
              <a:rPr lang="en-US" dirty="0">
                <a:solidFill>
                  <a:srgbClr val="000000"/>
                </a:solidFill>
              </a:rPr>
              <a:t>c</a:t>
            </a:r>
            <a:r>
              <a:rPr lang="en-US" dirty="0" smtClean="0">
                <a:solidFill>
                  <a:srgbClr val="000000"/>
                </a:solidFill>
              </a:rPr>
              <a:t>ost including detailed estimate</a:t>
            </a:r>
            <a:r>
              <a:rPr lang="en-US" dirty="0">
                <a:solidFill>
                  <a:srgbClr val="000000"/>
                </a:solidFill>
              </a:rPr>
              <a:t> </a:t>
            </a:r>
            <a:r>
              <a:rPr lang="en-US" dirty="0" smtClean="0">
                <a:solidFill>
                  <a:srgbClr val="000000"/>
                </a:solidFill>
              </a:rPr>
              <a:t>and schedule, procurement plan for sub contractors, and performance plan for phase 2</a:t>
            </a:r>
          </a:p>
          <a:p>
            <a:pPr marL="342896" indent="-342896">
              <a:buFont typeface="Arial"/>
              <a:buChar char="•"/>
            </a:pPr>
            <a:r>
              <a:rPr lang="en-US" dirty="0" smtClean="0">
                <a:solidFill>
                  <a:srgbClr val="000000"/>
                </a:solidFill>
              </a:rPr>
              <a:t>Critical path </a:t>
            </a:r>
            <a:r>
              <a:rPr lang="en-US" dirty="0" smtClean="0">
                <a:solidFill>
                  <a:srgbClr val="000000"/>
                </a:solidFill>
              </a:rPr>
              <a:t>activity</a:t>
            </a:r>
          </a:p>
          <a:p>
            <a:pPr marL="342896" indent="-342896">
              <a:buFont typeface="Arial"/>
              <a:buChar char="•"/>
            </a:pPr>
            <a:r>
              <a:rPr lang="en-US" dirty="0" smtClean="0">
                <a:solidFill>
                  <a:srgbClr val="000000"/>
                </a:solidFill>
              </a:rPr>
              <a:t>Civil construction schedule needs push the project decision-making process</a:t>
            </a:r>
            <a:endParaRPr lang="en-US" dirty="0" smtClean="0">
              <a:solidFill>
                <a:srgbClr val="000000"/>
              </a:solidFill>
            </a:endParaRPr>
          </a:p>
          <a:p>
            <a:endParaRPr lang="en-US" dirty="0" smtClean="0">
              <a:solidFill>
                <a:srgbClr val="000000"/>
              </a:solidFill>
            </a:endParaRPr>
          </a:p>
          <a:p>
            <a:endParaRPr lang="en-US" dirty="0" smtClean="0">
              <a:solidFill>
                <a:srgbClr val="000000"/>
              </a:solidFill>
            </a:endParaRPr>
          </a:p>
          <a:p>
            <a:endParaRPr lang="en-US" dirty="0">
              <a:solidFill>
                <a:srgbClr val="000000"/>
              </a:solidFill>
            </a:endParaRPr>
          </a:p>
        </p:txBody>
      </p:sp>
    </p:spTree>
    <p:extLst>
      <p:ext uri="{BB962C8B-B14F-4D97-AF65-F5344CB8AC3E}">
        <p14:creationId xmlns:p14="http://schemas.microsoft.com/office/powerpoint/2010/main" val="380989626"/>
      </p:ext>
    </p:extLst>
  </p:cSld>
  <p:clrMapOvr>
    <a:masterClrMapping/>
  </p:clrMapOvr>
  <p:timing>
    <p:tnLst>
      <p:par>
        <p:cTn xmlns:p14="http://schemas.microsoft.com/office/powerpoint/2010/main" id="1" dur="indefinite" restart="never" nodeType="tmRoot"/>
      </p:par>
    </p:tnLst>
  </p:timing>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cxnSp>
        <p:nvCxnSpPr>
          <p:cNvPr id="18" name="Straight Connector 17"/>
          <p:cNvCxnSpPr/>
          <p:nvPr/>
        </p:nvCxnSpPr>
        <p:spPr>
          <a:xfrm>
            <a:off x="1163306" y="1694112"/>
            <a:ext cx="24321" cy="4317986"/>
          </a:xfrm>
          <a:prstGeom prst="line">
            <a:avLst/>
          </a:prstGeom>
          <a:ln>
            <a:solidFill>
              <a:schemeClr val="accent1"/>
            </a:solidFill>
            <a:prstDash val="dash"/>
          </a:ln>
        </p:spPr>
        <p:style>
          <a:lnRef idx="1">
            <a:schemeClr val="accent1"/>
          </a:lnRef>
          <a:fillRef idx="0">
            <a:schemeClr val="accent1"/>
          </a:fillRef>
          <a:effectRef idx="0">
            <a:schemeClr val="accent1"/>
          </a:effectRef>
          <a:fontRef idx="minor">
            <a:schemeClr val="tx1"/>
          </a:fontRef>
        </p:style>
      </p:cxnSp>
      <p:cxnSp>
        <p:nvCxnSpPr>
          <p:cNvPr id="37" name="Straight Connector 36"/>
          <p:cNvCxnSpPr/>
          <p:nvPr/>
        </p:nvCxnSpPr>
        <p:spPr>
          <a:xfrm>
            <a:off x="7002271" y="4451626"/>
            <a:ext cx="4148" cy="1620268"/>
          </a:xfrm>
          <a:prstGeom prst="line">
            <a:avLst/>
          </a:prstGeom>
          <a:ln>
            <a:solidFill>
              <a:schemeClr val="accent1"/>
            </a:solidFill>
            <a:prstDash val="dash"/>
          </a:ln>
        </p:spPr>
        <p:style>
          <a:lnRef idx="1">
            <a:schemeClr val="accent1"/>
          </a:lnRef>
          <a:fillRef idx="0">
            <a:schemeClr val="accent1"/>
          </a:fillRef>
          <a:effectRef idx="0">
            <a:schemeClr val="accent1"/>
          </a:effectRef>
          <a:fontRef idx="minor">
            <a:schemeClr val="tx1"/>
          </a:fontRef>
        </p:style>
      </p:cxnSp>
      <p:sp>
        <p:nvSpPr>
          <p:cNvPr id="2" name="Title 1"/>
          <p:cNvSpPr>
            <a:spLocks noGrp="1"/>
          </p:cNvSpPr>
          <p:nvPr>
            <p:ph type="title"/>
          </p:nvPr>
        </p:nvSpPr>
        <p:spPr>
          <a:xfrm>
            <a:off x="457200" y="449757"/>
            <a:ext cx="8229600" cy="603264"/>
          </a:xfrm>
        </p:spPr>
        <p:txBody>
          <a:bodyPr lIns="85683" tIns="42842" rIns="85683" bIns="42842">
            <a:normAutofit fontScale="90000"/>
          </a:bodyPr>
          <a:lstStyle/>
          <a:p>
            <a:r>
              <a:rPr lang="en-US" sz="3400" dirty="0"/>
              <a:t>Critical Path</a:t>
            </a:r>
            <a:endParaRPr lang="en-US" sz="3600" dirty="0"/>
          </a:p>
        </p:txBody>
      </p:sp>
      <p:sp>
        <p:nvSpPr>
          <p:cNvPr id="4" name="Slide Number Placeholder 3"/>
          <p:cNvSpPr>
            <a:spLocks noGrp="1"/>
          </p:cNvSpPr>
          <p:nvPr>
            <p:ph type="sldNum" sz="quarter" idx="12"/>
          </p:nvPr>
        </p:nvSpPr>
        <p:spPr/>
        <p:txBody>
          <a:bodyPr/>
          <a:lstStyle/>
          <a:p>
            <a:fld id="{038C62C7-F79B-CD4A-A5DF-5683BBEC4A65}" type="slidenum">
              <a:rPr lang="sv-SE" smtClean="0"/>
              <a:t>11</a:t>
            </a:fld>
            <a:endParaRPr lang="sv-SE"/>
          </a:p>
        </p:txBody>
      </p:sp>
      <p:sp>
        <p:nvSpPr>
          <p:cNvPr id="8" name="Rectangle 7"/>
          <p:cNvSpPr/>
          <p:nvPr/>
        </p:nvSpPr>
        <p:spPr>
          <a:xfrm>
            <a:off x="1166843" y="1868443"/>
            <a:ext cx="3442216" cy="864096"/>
          </a:xfrm>
          <a:prstGeom prst="rect">
            <a:avLst/>
          </a:prstGeom>
          <a:solidFill>
            <a:schemeClr val="accent6">
              <a:lumMod val="60000"/>
              <a:lumOff val="4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lIns="91423" tIns="45712" rIns="91423" bIns="45712" rtlCol="0" anchor="ctr"/>
          <a:lstStyle/>
          <a:p>
            <a:pPr algn="ctr"/>
            <a:r>
              <a:rPr lang="sv-SE" sz="1400" dirty="0">
                <a:solidFill>
                  <a:srgbClr val="002060"/>
                </a:solidFill>
              </a:rPr>
              <a:t>Accelerator Buildings</a:t>
            </a:r>
          </a:p>
        </p:txBody>
      </p:sp>
      <p:sp>
        <p:nvSpPr>
          <p:cNvPr id="9" name="4-Point Star 8"/>
          <p:cNvSpPr/>
          <p:nvPr/>
        </p:nvSpPr>
        <p:spPr>
          <a:xfrm>
            <a:off x="996553" y="5991505"/>
            <a:ext cx="396044" cy="432048"/>
          </a:xfrm>
          <a:prstGeom prst="star4">
            <a:avLst/>
          </a:prstGeom>
        </p:spPr>
        <p:style>
          <a:lnRef idx="2">
            <a:schemeClr val="accent1">
              <a:shade val="50000"/>
            </a:schemeClr>
          </a:lnRef>
          <a:fillRef idx="1">
            <a:schemeClr val="accent1"/>
          </a:fillRef>
          <a:effectRef idx="0">
            <a:schemeClr val="accent1"/>
          </a:effectRef>
          <a:fontRef idx="minor">
            <a:schemeClr val="lt1"/>
          </a:fontRef>
        </p:style>
        <p:txBody>
          <a:bodyPr lIns="91423" tIns="45712" rIns="91423" bIns="45712" rtlCol="0" anchor="ctr"/>
          <a:lstStyle/>
          <a:p>
            <a:pPr algn="ctr"/>
            <a:endParaRPr lang="en-US" sz="1400"/>
          </a:p>
        </p:txBody>
      </p:sp>
      <p:sp>
        <p:nvSpPr>
          <p:cNvPr id="10" name="4-Point Star 9"/>
          <p:cNvSpPr/>
          <p:nvPr/>
        </p:nvSpPr>
        <p:spPr>
          <a:xfrm>
            <a:off x="3215064" y="5919495"/>
            <a:ext cx="396044" cy="432048"/>
          </a:xfrm>
          <a:prstGeom prst="star4">
            <a:avLst/>
          </a:prstGeom>
        </p:spPr>
        <p:style>
          <a:lnRef idx="2">
            <a:schemeClr val="accent1">
              <a:shade val="50000"/>
            </a:schemeClr>
          </a:lnRef>
          <a:fillRef idx="1">
            <a:schemeClr val="accent1"/>
          </a:fillRef>
          <a:effectRef idx="0">
            <a:schemeClr val="accent1"/>
          </a:effectRef>
          <a:fontRef idx="minor">
            <a:schemeClr val="lt1"/>
          </a:fontRef>
        </p:style>
        <p:txBody>
          <a:bodyPr lIns="91423" tIns="45712" rIns="91423" bIns="45712" rtlCol="0" anchor="ctr"/>
          <a:lstStyle/>
          <a:p>
            <a:pPr algn="ctr"/>
            <a:endParaRPr lang="en-US" sz="1400"/>
          </a:p>
        </p:txBody>
      </p:sp>
      <p:sp>
        <p:nvSpPr>
          <p:cNvPr id="11" name="4-Point Star 10"/>
          <p:cNvSpPr/>
          <p:nvPr/>
        </p:nvSpPr>
        <p:spPr>
          <a:xfrm>
            <a:off x="4788025" y="5919495"/>
            <a:ext cx="396044" cy="432048"/>
          </a:xfrm>
          <a:prstGeom prst="star4">
            <a:avLst/>
          </a:prstGeom>
        </p:spPr>
        <p:style>
          <a:lnRef idx="2">
            <a:schemeClr val="accent1">
              <a:shade val="50000"/>
            </a:schemeClr>
          </a:lnRef>
          <a:fillRef idx="1">
            <a:schemeClr val="accent1"/>
          </a:fillRef>
          <a:effectRef idx="0">
            <a:schemeClr val="accent1"/>
          </a:effectRef>
          <a:fontRef idx="minor">
            <a:schemeClr val="lt1"/>
          </a:fontRef>
        </p:style>
        <p:txBody>
          <a:bodyPr lIns="91423" tIns="45712" rIns="91423" bIns="45712" rtlCol="0" anchor="ctr"/>
          <a:lstStyle/>
          <a:p>
            <a:pPr algn="ctr"/>
            <a:endParaRPr lang="en-US" sz="1400"/>
          </a:p>
        </p:txBody>
      </p:sp>
      <p:sp>
        <p:nvSpPr>
          <p:cNvPr id="12" name="TextBox 11"/>
          <p:cNvSpPr txBox="1"/>
          <p:nvPr/>
        </p:nvSpPr>
        <p:spPr>
          <a:xfrm>
            <a:off x="687757" y="6434586"/>
            <a:ext cx="1111940" cy="279895"/>
          </a:xfrm>
          <a:prstGeom prst="rect">
            <a:avLst/>
          </a:prstGeom>
          <a:noFill/>
        </p:spPr>
        <p:txBody>
          <a:bodyPr wrap="none" lIns="91423" tIns="45712" rIns="91423" bIns="45712" rtlCol="0">
            <a:spAutoFit/>
          </a:bodyPr>
          <a:lstStyle/>
          <a:p>
            <a:r>
              <a:rPr lang="sv-SE" sz="1200" b="1" i="1" dirty="0"/>
              <a:t>Ground break </a:t>
            </a:r>
            <a:endParaRPr lang="en-US" sz="1200" b="1" i="1" dirty="0"/>
          </a:p>
        </p:txBody>
      </p:sp>
      <p:sp>
        <p:nvSpPr>
          <p:cNvPr id="13" name="TextBox 12"/>
          <p:cNvSpPr txBox="1"/>
          <p:nvPr/>
        </p:nvSpPr>
        <p:spPr>
          <a:xfrm>
            <a:off x="2699793" y="6351544"/>
            <a:ext cx="1332875" cy="467447"/>
          </a:xfrm>
          <a:prstGeom prst="rect">
            <a:avLst/>
          </a:prstGeom>
          <a:noFill/>
        </p:spPr>
        <p:txBody>
          <a:bodyPr wrap="none" lIns="91423" tIns="45712" rIns="91423" bIns="45712" rtlCol="0">
            <a:spAutoFit/>
          </a:bodyPr>
          <a:lstStyle/>
          <a:p>
            <a:r>
              <a:rPr lang="sv-SE" sz="1200" b="1" i="1" dirty="0"/>
              <a:t>First installations </a:t>
            </a:r>
            <a:br>
              <a:rPr lang="sv-SE" sz="1200" b="1" i="1" dirty="0"/>
            </a:br>
            <a:r>
              <a:rPr lang="sv-SE" sz="1200" b="1" i="1" dirty="0"/>
              <a:t>on-site (ACCSYS)</a:t>
            </a:r>
            <a:endParaRPr lang="en-US" sz="1200" b="1" i="1" dirty="0"/>
          </a:p>
        </p:txBody>
      </p:sp>
      <p:sp>
        <p:nvSpPr>
          <p:cNvPr id="14" name="TextBox 13"/>
          <p:cNvSpPr txBox="1"/>
          <p:nvPr/>
        </p:nvSpPr>
        <p:spPr>
          <a:xfrm>
            <a:off x="4572001" y="6393936"/>
            <a:ext cx="1560296" cy="467447"/>
          </a:xfrm>
          <a:prstGeom prst="rect">
            <a:avLst/>
          </a:prstGeom>
          <a:noFill/>
        </p:spPr>
        <p:txBody>
          <a:bodyPr wrap="none" lIns="91423" tIns="45712" rIns="91423" bIns="45712" rtlCol="0">
            <a:spAutoFit/>
          </a:bodyPr>
          <a:lstStyle/>
          <a:p>
            <a:r>
              <a:rPr lang="sv-SE" sz="1200" b="1" i="1" dirty="0"/>
              <a:t>First Beam </a:t>
            </a:r>
            <a:br>
              <a:rPr lang="sv-SE" sz="1200" b="1" i="1" dirty="0"/>
            </a:br>
            <a:r>
              <a:rPr lang="sv-SE" sz="1200" b="1" i="1" dirty="0"/>
              <a:t>on Target (570 MeV)</a:t>
            </a:r>
            <a:endParaRPr lang="en-US" sz="1200" b="1" i="1" dirty="0"/>
          </a:p>
        </p:txBody>
      </p:sp>
      <p:sp>
        <p:nvSpPr>
          <p:cNvPr id="15" name="TextBox 14"/>
          <p:cNvSpPr txBox="1"/>
          <p:nvPr/>
        </p:nvSpPr>
        <p:spPr>
          <a:xfrm>
            <a:off x="6372200" y="6393936"/>
            <a:ext cx="1512168" cy="467447"/>
          </a:xfrm>
          <a:prstGeom prst="rect">
            <a:avLst/>
          </a:prstGeom>
          <a:noFill/>
        </p:spPr>
        <p:txBody>
          <a:bodyPr wrap="square" lIns="91423" tIns="45712" rIns="91423" bIns="45712" rtlCol="0">
            <a:spAutoFit/>
          </a:bodyPr>
          <a:lstStyle/>
          <a:p>
            <a:r>
              <a:rPr lang="sv-SE" sz="1200" b="1" i="1" dirty="0"/>
              <a:t>Machine installed </a:t>
            </a:r>
          </a:p>
          <a:p>
            <a:r>
              <a:rPr lang="sv-SE" sz="1200" b="1" i="1" dirty="0"/>
              <a:t>for 2.0 GeV</a:t>
            </a:r>
            <a:endParaRPr lang="en-US" sz="1200" b="1" i="1" dirty="0"/>
          </a:p>
        </p:txBody>
      </p:sp>
      <p:sp>
        <p:nvSpPr>
          <p:cNvPr id="16" name="4-Point Star 15"/>
          <p:cNvSpPr/>
          <p:nvPr/>
        </p:nvSpPr>
        <p:spPr>
          <a:xfrm>
            <a:off x="6804249" y="5919495"/>
            <a:ext cx="396044" cy="432048"/>
          </a:xfrm>
          <a:prstGeom prst="star4">
            <a:avLst/>
          </a:prstGeom>
        </p:spPr>
        <p:style>
          <a:lnRef idx="2">
            <a:schemeClr val="accent1">
              <a:shade val="50000"/>
            </a:schemeClr>
          </a:lnRef>
          <a:fillRef idx="1">
            <a:schemeClr val="accent1"/>
          </a:fillRef>
          <a:effectRef idx="0">
            <a:schemeClr val="accent1"/>
          </a:effectRef>
          <a:fontRef idx="minor">
            <a:schemeClr val="lt1"/>
          </a:fontRef>
        </p:style>
        <p:txBody>
          <a:bodyPr lIns="91423" tIns="45712" rIns="91423" bIns="45712" rtlCol="0" anchor="ctr"/>
          <a:lstStyle/>
          <a:p>
            <a:pPr algn="ctr"/>
            <a:endParaRPr lang="en-US" sz="1400"/>
          </a:p>
        </p:txBody>
      </p:sp>
      <p:sp>
        <p:nvSpPr>
          <p:cNvPr id="17" name="Rectangle 16"/>
          <p:cNvSpPr/>
          <p:nvPr/>
        </p:nvSpPr>
        <p:spPr>
          <a:xfrm>
            <a:off x="59017" y="1515329"/>
            <a:ext cx="1128751" cy="432048"/>
          </a:xfrm>
          <a:prstGeom prst="rect">
            <a:avLst/>
          </a:prstGeom>
          <a:solidFill>
            <a:srgbClr val="D2DFEE"/>
          </a:solidFill>
          <a:ln>
            <a:noFill/>
          </a:ln>
        </p:spPr>
        <p:style>
          <a:lnRef idx="2">
            <a:schemeClr val="accent1">
              <a:shade val="50000"/>
            </a:schemeClr>
          </a:lnRef>
          <a:fillRef idx="1">
            <a:schemeClr val="accent1"/>
          </a:fillRef>
          <a:effectRef idx="0">
            <a:schemeClr val="accent1"/>
          </a:effectRef>
          <a:fontRef idx="minor">
            <a:schemeClr val="lt1"/>
          </a:fontRef>
        </p:style>
        <p:txBody>
          <a:bodyPr lIns="91423" tIns="45712" rIns="91423" bIns="45712" rtlCol="0" anchor="ctr"/>
          <a:lstStyle/>
          <a:p>
            <a:pPr algn="ctr"/>
            <a:r>
              <a:rPr lang="sv-SE" sz="1400" dirty="0">
                <a:solidFill>
                  <a:srgbClr val="002060"/>
                </a:solidFill>
              </a:rPr>
              <a:t>Licencing</a:t>
            </a:r>
            <a:endParaRPr lang="en-US" sz="1400" dirty="0">
              <a:solidFill>
                <a:srgbClr val="002060"/>
              </a:solidFill>
            </a:endParaRPr>
          </a:p>
        </p:txBody>
      </p:sp>
      <p:cxnSp>
        <p:nvCxnSpPr>
          <p:cNvPr id="19" name="Straight Connector 18"/>
          <p:cNvCxnSpPr/>
          <p:nvPr/>
        </p:nvCxnSpPr>
        <p:spPr>
          <a:xfrm>
            <a:off x="3391805" y="3347804"/>
            <a:ext cx="32617" cy="2672680"/>
          </a:xfrm>
          <a:prstGeom prst="line">
            <a:avLst/>
          </a:prstGeom>
          <a:ln>
            <a:solidFill>
              <a:schemeClr val="accent1"/>
            </a:solidFill>
            <a:prstDash val="dash"/>
          </a:ln>
        </p:spPr>
        <p:style>
          <a:lnRef idx="1">
            <a:schemeClr val="accent1"/>
          </a:lnRef>
          <a:fillRef idx="0">
            <a:schemeClr val="accent1"/>
          </a:fillRef>
          <a:effectRef idx="0">
            <a:schemeClr val="accent1"/>
          </a:effectRef>
          <a:fontRef idx="minor">
            <a:schemeClr val="tx1"/>
          </a:fontRef>
        </p:style>
      </p:cxnSp>
      <p:cxnSp>
        <p:nvCxnSpPr>
          <p:cNvPr id="20" name="Straight Connector 19"/>
          <p:cNvCxnSpPr/>
          <p:nvPr/>
        </p:nvCxnSpPr>
        <p:spPr>
          <a:xfrm flipH="1">
            <a:off x="59017" y="1903074"/>
            <a:ext cx="1127806" cy="0"/>
          </a:xfrm>
          <a:prstGeom prst="line">
            <a:avLst/>
          </a:prstGeom>
          <a:ln w="57150">
            <a:solidFill>
              <a:srgbClr val="FF0000"/>
            </a:solidFill>
          </a:ln>
        </p:spPr>
        <p:style>
          <a:lnRef idx="1">
            <a:schemeClr val="accent1"/>
          </a:lnRef>
          <a:fillRef idx="0">
            <a:schemeClr val="accent1"/>
          </a:fillRef>
          <a:effectRef idx="0">
            <a:schemeClr val="accent1"/>
          </a:effectRef>
          <a:fontRef idx="minor">
            <a:schemeClr val="tx1"/>
          </a:fontRef>
        </p:style>
      </p:cxnSp>
      <p:cxnSp>
        <p:nvCxnSpPr>
          <p:cNvPr id="21" name="Straight Connector 20"/>
          <p:cNvCxnSpPr/>
          <p:nvPr/>
        </p:nvCxnSpPr>
        <p:spPr>
          <a:xfrm flipH="1">
            <a:off x="59017" y="1493089"/>
            <a:ext cx="1" cy="440432"/>
          </a:xfrm>
          <a:prstGeom prst="line">
            <a:avLst/>
          </a:prstGeom>
          <a:ln w="76200">
            <a:solidFill>
              <a:srgbClr val="FF0000"/>
            </a:solidFill>
          </a:ln>
        </p:spPr>
        <p:style>
          <a:lnRef idx="1">
            <a:schemeClr val="accent1"/>
          </a:lnRef>
          <a:fillRef idx="0">
            <a:schemeClr val="accent1"/>
          </a:fillRef>
          <a:effectRef idx="0">
            <a:schemeClr val="accent1"/>
          </a:effectRef>
          <a:fontRef idx="minor">
            <a:schemeClr val="tx1"/>
          </a:fontRef>
        </p:style>
      </p:cxnSp>
      <p:cxnSp>
        <p:nvCxnSpPr>
          <p:cNvPr id="22" name="Straight Connector 21"/>
          <p:cNvCxnSpPr/>
          <p:nvPr/>
        </p:nvCxnSpPr>
        <p:spPr>
          <a:xfrm flipH="1">
            <a:off x="1164247" y="1923038"/>
            <a:ext cx="2596" cy="779691"/>
          </a:xfrm>
          <a:prstGeom prst="line">
            <a:avLst/>
          </a:prstGeom>
          <a:ln w="57150">
            <a:solidFill>
              <a:srgbClr val="FF0000"/>
            </a:solidFill>
          </a:ln>
        </p:spPr>
        <p:style>
          <a:lnRef idx="1">
            <a:schemeClr val="accent1"/>
          </a:lnRef>
          <a:fillRef idx="0">
            <a:schemeClr val="accent1"/>
          </a:fillRef>
          <a:effectRef idx="0">
            <a:schemeClr val="accent1"/>
          </a:effectRef>
          <a:fontRef idx="minor">
            <a:schemeClr val="tx1"/>
          </a:fontRef>
        </p:style>
      </p:cxnSp>
      <p:sp>
        <p:nvSpPr>
          <p:cNvPr id="23" name="Rectangle 22"/>
          <p:cNvSpPr/>
          <p:nvPr/>
        </p:nvSpPr>
        <p:spPr>
          <a:xfrm>
            <a:off x="7906989" y="1796399"/>
            <a:ext cx="1116124" cy="432048"/>
          </a:xfrm>
          <a:prstGeom prst="rect">
            <a:avLst/>
          </a:prstGeom>
          <a:solidFill>
            <a:srgbClr val="D2DFEE"/>
          </a:solidFill>
          <a:ln>
            <a:noFill/>
          </a:ln>
        </p:spPr>
        <p:style>
          <a:lnRef idx="2">
            <a:schemeClr val="accent1">
              <a:shade val="50000"/>
            </a:schemeClr>
          </a:lnRef>
          <a:fillRef idx="1">
            <a:schemeClr val="accent1"/>
          </a:fillRef>
          <a:effectRef idx="0">
            <a:schemeClr val="accent1"/>
          </a:effectRef>
          <a:fontRef idx="minor">
            <a:schemeClr val="lt1"/>
          </a:fontRef>
        </p:style>
        <p:txBody>
          <a:bodyPr lIns="91423" tIns="45712" rIns="91423" bIns="45712" rtlCol="0" anchor="ctr"/>
          <a:lstStyle/>
          <a:p>
            <a:pPr algn="ctr"/>
            <a:r>
              <a:rPr lang="sv-SE" sz="1400" b="1" i="1" dirty="0">
                <a:solidFill>
                  <a:srgbClr val="002060"/>
                </a:solidFill>
              </a:rPr>
              <a:t>Licensing</a:t>
            </a:r>
            <a:endParaRPr lang="en-US" sz="1400" b="1" i="1" dirty="0">
              <a:solidFill>
                <a:srgbClr val="002060"/>
              </a:solidFill>
            </a:endParaRPr>
          </a:p>
        </p:txBody>
      </p:sp>
      <p:sp>
        <p:nvSpPr>
          <p:cNvPr id="24" name="Rectangle 23"/>
          <p:cNvSpPr/>
          <p:nvPr/>
        </p:nvSpPr>
        <p:spPr>
          <a:xfrm>
            <a:off x="7906989" y="2228446"/>
            <a:ext cx="1116124" cy="432048"/>
          </a:xfrm>
          <a:prstGeom prst="rect">
            <a:avLst/>
          </a:prstGeom>
          <a:solidFill>
            <a:schemeClr val="accent6">
              <a:lumMod val="60000"/>
              <a:lumOff val="4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lIns="91423" tIns="45712" rIns="91423" bIns="45712" rtlCol="0" anchor="ctr"/>
          <a:lstStyle/>
          <a:p>
            <a:pPr algn="ctr"/>
            <a:r>
              <a:rPr lang="sv-SE" sz="1400" b="1" i="1" dirty="0">
                <a:solidFill>
                  <a:srgbClr val="002060"/>
                </a:solidFill>
              </a:rPr>
              <a:t>ConvF</a:t>
            </a:r>
            <a:endParaRPr lang="en-US" sz="1400" b="1" i="1" dirty="0">
              <a:solidFill>
                <a:srgbClr val="002060"/>
              </a:solidFill>
            </a:endParaRPr>
          </a:p>
        </p:txBody>
      </p:sp>
      <p:sp>
        <p:nvSpPr>
          <p:cNvPr id="25" name="Rectangle 24"/>
          <p:cNvSpPr/>
          <p:nvPr/>
        </p:nvSpPr>
        <p:spPr>
          <a:xfrm>
            <a:off x="7906989" y="2660495"/>
            <a:ext cx="1116124" cy="432048"/>
          </a:xfrm>
          <a:prstGeom prst="rect">
            <a:avLst/>
          </a:prstGeom>
          <a:solidFill>
            <a:srgbClr val="92D050">
              <a:alpha val="85000"/>
            </a:srgbClr>
          </a:solidFill>
          <a:ln>
            <a:noFill/>
          </a:ln>
        </p:spPr>
        <p:style>
          <a:lnRef idx="2">
            <a:schemeClr val="accent1">
              <a:shade val="50000"/>
            </a:schemeClr>
          </a:lnRef>
          <a:fillRef idx="1">
            <a:schemeClr val="accent1"/>
          </a:fillRef>
          <a:effectRef idx="0">
            <a:schemeClr val="accent1"/>
          </a:effectRef>
          <a:fontRef idx="minor">
            <a:schemeClr val="lt1"/>
          </a:fontRef>
        </p:style>
        <p:txBody>
          <a:bodyPr lIns="91423" tIns="45712" rIns="91423" bIns="45712" rtlCol="0" anchor="ctr"/>
          <a:lstStyle/>
          <a:p>
            <a:pPr algn="ctr"/>
            <a:r>
              <a:rPr lang="sv-SE" sz="1400" b="1" i="1" dirty="0">
                <a:solidFill>
                  <a:srgbClr val="002060"/>
                </a:solidFill>
              </a:rPr>
              <a:t>AccSys</a:t>
            </a:r>
            <a:endParaRPr lang="en-US" sz="1400" b="1" i="1" dirty="0">
              <a:solidFill>
                <a:srgbClr val="002060"/>
              </a:solidFill>
            </a:endParaRPr>
          </a:p>
        </p:txBody>
      </p:sp>
      <p:cxnSp>
        <p:nvCxnSpPr>
          <p:cNvPr id="29" name="Straight Connector 28"/>
          <p:cNvCxnSpPr/>
          <p:nvPr/>
        </p:nvCxnSpPr>
        <p:spPr>
          <a:xfrm flipH="1">
            <a:off x="1139940" y="2703475"/>
            <a:ext cx="2234214" cy="0"/>
          </a:xfrm>
          <a:prstGeom prst="line">
            <a:avLst/>
          </a:prstGeom>
          <a:ln w="57150">
            <a:solidFill>
              <a:srgbClr val="FF0000"/>
            </a:solidFill>
          </a:ln>
        </p:spPr>
        <p:style>
          <a:lnRef idx="1">
            <a:schemeClr val="accent1"/>
          </a:lnRef>
          <a:fillRef idx="0">
            <a:schemeClr val="accent1"/>
          </a:fillRef>
          <a:effectRef idx="0">
            <a:schemeClr val="accent1"/>
          </a:effectRef>
          <a:fontRef idx="minor">
            <a:schemeClr val="tx1"/>
          </a:fontRef>
        </p:style>
      </p:cxnSp>
      <p:cxnSp>
        <p:nvCxnSpPr>
          <p:cNvPr id="30" name="Straight Connector 29"/>
          <p:cNvCxnSpPr/>
          <p:nvPr/>
        </p:nvCxnSpPr>
        <p:spPr>
          <a:xfrm>
            <a:off x="3374152" y="2703478"/>
            <a:ext cx="0" cy="938277"/>
          </a:xfrm>
          <a:prstGeom prst="line">
            <a:avLst/>
          </a:prstGeom>
          <a:ln w="57150">
            <a:solidFill>
              <a:srgbClr val="FF0000"/>
            </a:solidFill>
          </a:ln>
        </p:spPr>
        <p:style>
          <a:lnRef idx="1">
            <a:schemeClr val="accent1"/>
          </a:lnRef>
          <a:fillRef idx="0">
            <a:schemeClr val="accent1"/>
          </a:fillRef>
          <a:effectRef idx="0">
            <a:schemeClr val="accent1"/>
          </a:effectRef>
          <a:fontRef idx="minor">
            <a:schemeClr val="tx1"/>
          </a:fontRef>
        </p:style>
      </p:cxnSp>
      <p:cxnSp>
        <p:nvCxnSpPr>
          <p:cNvPr id="31" name="Straight Connector 30"/>
          <p:cNvCxnSpPr/>
          <p:nvPr/>
        </p:nvCxnSpPr>
        <p:spPr>
          <a:xfrm flipH="1">
            <a:off x="3374153" y="3632729"/>
            <a:ext cx="1585880" cy="0"/>
          </a:xfrm>
          <a:prstGeom prst="line">
            <a:avLst/>
          </a:prstGeom>
          <a:ln w="57150">
            <a:solidFill>
              <a:srgbClr val="FF0000"/>
            </a:solidFill>
          </a:ln>
        </p:spPr>
        <p:style>
          <a:lnRef idx="1">
            <a:schemeClr val="accent1"/>
          </a:lnRef>
          <a:fillRef idx="0">
            <a:schemeClr val="accent1"/>
          </a:fillRef>
          <a:effectRef idx="0">
            <a:schemeClr val="accent1"/>
          </a:effectRef>
          <a:fontRef idx="minor">
            <a:schemeClr val="tx1"/>
          </a:fontRef>
        </p:style>
      </p:cxnSp>
      <p:sp>
        <p:nvSpPr>
          <p:cNvPr id="32" name="TextBox 31"/>
          <p:cNvSpPr txBox="1"/>
          <p:nvPr/>
        </p:nvSpPr>
        <p:spPr>
          <a:xfrm>
            <a:off x="7884369" y="6393936"/>
            <a:ext cx="1385684" cy="467447"/>
          </a:xfrm>
          <a:prstGeom prst="rect">
            <a:avLst/>
          </a:prstGeom>
          <a:solidFill>
            <a:srgbClr val="FFFFFF"/>
          </a:solidFill>
        </p:spPr>
        <p:txBody>
          <a:bodyPr wrap="square" lIns="91423" tIns="45712" rIns="91423" bIns="45712" rtlCol="0">
            <a:spAutoFit/>
          </a:bodyPr>
          <a:lstStyle/>
          <a:p>
            <a:r>
              <a:rPr lang="sv-SE" sz="1200" b="1" i="1" dirty="0"/>
              <a:t>Last of Instr Const</a:t>
            </a:r>
          </a:p>
          <a:p>
            <a:r>
              <a:rPr lang="sv-SE" sz="1200" b="1" i="1" dirty="0"/>
              <a:t>Instr HO to Op</a:t>
            </a:r>
            <a:endParaRPr lang="en-US" sz="1200" b="1" i="1" dirty="0"/>
          </a:p>
        </p:txBody>
      </p:sp>
      <p:sp>
        <p:nvSpPr>
          <p:cNvPr id="33" name="4-Point Star 32"/>
          <p:cNvSpPr/>
          <p:nvPr/>
        </p:nvSpPr>
        <p:spPr>
          <a:xfrm>
            <a:off x="8344125" y="5919495"/>
            <a:ext cx="396044" cy="432048"/>
          </a:xfrm>
          <a:prstGeom prst="star4">
            <a:avLst/>
          </a:prstGeom>
        </p:spPr>
        <p:style>
          <a:lnRef idx="2">
            <a:schemeClr val="accent1">
              <a:shade val="50000"/>
            </a:schemeClr>
          </a:lnRef>
          <a:fillRef idx="1">
            <a:schemeClr val="accent1"/>
          </a:fillRef>
          <a:effectRef idx="0">
            <a:schemeClr val="accent1"/>
          </a:effectRef>
          <a:fontRef idx="minor">
            <a:schemeClr val="lt1"/>
          </a:fontRef>
        </p:style>
        <p:txBody>
          <a:bodyPr lIns="91423" tIns="45712" rIns="91423" bIns="45712" rtlCol="0" anchor="ctr"/>
          <a:lstStyle/>
          <a:p>
            <a:pPr algn="ctr"/>
            <a:endParaRPr lang="en-US" sz="1400"/>
          </a:p>
        </p:txBody>
      </p:sp>
      <p:cxnSp>
        <p:nvCxnSpPr>
          <p:cNvPr id="34" name="Straight Connector 33"/>
          <p:cNvCxnSpPr/>
          <p:nvPr/>
        </p:nvCxnSpPr>
        <p:spPr>
          <a:xfrm>
            <a:off x="8518303" y="5703286"/>
            <a:ext cx="16309" cy="452829"/>
          </a:xfrm>
          <a:prstGeom prst="line">
            <a:avLst/>
          </a:prstGeom>
          <a:ln>
            <a:solidFill>
              <a:schemeClr val="accent1"/>
            </a:solidFill>
            <a:prstDash val="dash"/>
          </a:ln>
        </p:spPr>
        <p:style>
          <a:lnRef idx="1">
            <a:schemeClr val="accent1"/>
          </a:lnRef>
          <a:fillRef idx="0">
            <a:schemeClr val="accent1"/>
          </a:fillRef>
          <a:effectRef idx="0">
            <a:schemeClr val="accent1"/>
          </a:effectRef>
          <a:fontRef idx="minor">
            <a:schemeClr val="tx1"/>
          </a:fontRef>
        </p:style>
      </p:cxnSp>
      <p:cxnSp>
        <p:nvCxnSpPr>
          <p:cNvPr id="35" name="Straight Connector 34"/>
          <p:cNvCxnSpPr/>
          <p:nvPr/>
        </p:nvCxnSpPr>
        <p:spPr>
          <a:xfrm>
            <a:off x="4934189" y="3645058"/>
            <a:ext cx="9534" cy="1057678"/>
          </a:xfrm>
          <a:prstGeom prst="line">
            <a:avLst/>
          </a:prstGeom>
          <a:ln w="57150">
            <a:solidFill>
              <a:srgbClr val="FF0000"/>
            </a:solidFill>
          </a:ln>
        </p:spPr>
        <p:style>
          <a:lnRef idx="1">
            <a:schemeClr val="accent1"/>
          </a:lnRef>
          <a:fillRef idx="0">
            <a:schemeClr val="accent1"/>
          </a:fillRef>
          <a:effectRef idx="0">
            <a:schemeClr val="accent1"/>
          </a:effectRef>
          <a:fontRef idx="minor">
            <a:schemeClr val="tx1"/>
          </a:fontRef>
        </p:style>
      </p:cxnSp>
      <p:cxnSp>
        <p:nvCxnSpPr>
          <p:cNvPr id="36" name="Straight Connector 35"/>
          <p:cNvCxnSpPr/>
          <p:nvPr/>
        </p:nvCxnSpPr>
        <p:spPr>
          <a:xfrm flipH="1">
            <a:off x="4932043" y="4704554"/>
            <a:ext cx="2070228" cy="0"/>
          </a:xfrm>
          <a:prstGeom prst="line">
            <a:avLst/>
          </a:prstGeom>
          <a:ln w="57150">
            <a:solidFill>
              <a:srgbClr val="FF0000"/>
            </a:solidFill>
          </a:ln>
        </p:spPr>
        <p:style>
          <a:lnRef idx="1">
            <a:schemeClr val="accent1"/>
          </a:lnRef>
          <a:fillRef idx="0">
            <a:schemeClr val="accent1"/>
          </a:fillRef>
          <a:effectRef idx="0">
            <a:schemeClr val="accent1"/>
          </a:effectRef>
          <a:fontRef idx="minor">
            <a:schemeClr val="tx1"/>
          </a:fontRef>
        </p:style>
      </p:cxnSp>
      <p:cxnSp>
        <p:nvCxnSpPr>
          <p:cNvPr id="38" name="Straight Connector 37"/>
          <p:cNvCxnSpPr/>
          <p:nvPr/>
        </p:nvCxnSpPr>
        <p:spPr>
          <a:xfrm>
            <a:off x="7000423" y="4704554"/>
            <a:ext cx="10752" cy="1019512"/>
          </a:xfrm>
          <a:prstGeom prst="line">
            <a:avLst/>
          </a:prstGeom>
          <a:ln w="57150">
            <a:solidFill>
              <a:srgbClr val="FF0000"/>
            </a:solidFill>
          </a:ln>
        </p:spPr>
        <p:style>
          <a:lnRef idx="1">
            <a:schemeClr val="accent1"/>
          </a:lnRef>
          <a:fillRef idx="0">
            <a:schemeClr val="accent1"/>
          </a:fillRef>
          <a:effectRef idx="0">
            <a:schemeClr val="accent1"/>
          </a:effectRef>
          <a:fontRef idx="minor">
            <a:schemeClr val="tx1"/>
          </a:fontRef>
        </p:style>
      </p:cxnSp>
      <p:cxnSp>
        <p:nvCxnSpPr>
          <p:cNvPr id="39" name="Straight Connector 38"/>
          <p:cNvCxnSpPr/>
          <p:nvPr/>
        </p:nvCxnSpPr>
        <p:spPr>
          <a:xfrm flipH="1">
            <a:off x="6999494" y="5741385"/>
            <a:ext cx="1532949" cy="0"/>
          </a:xfrm>
          <a:prstGeom prst="line">
            <a:avLst/>
          </a:prstGeom>
          <a:ln w="57150">
            <a:solidFill>
              <a:srgbClr val="FF0000"/>
            </a:solidFill>
          </a:ln>
        </p:spPr>
        <p:style>
          <a:lnRef idx="1">
            <a:schemeClr val="accent1"/>
          </a:lnRef>
          <a:fillRef idx="0">
            <a:schemeClr val="accent1"/>
          </a:fillRef>
          <a:effectRef idx="0">
            <a:schemeClr val="accent1"/>
          </a:effectRef>
          <a:fontRef idx="minor">
            <a:schemeClr val="tx1"/>
          </a:fontRef>
        </p:style>
      </p:cxnSp>
      <p:sp>
        <p:nvSpPr>
          <p:cNvPr id="40" name="Rectangle 39"/>
          <p:cNvSpPr/>
          <p:nvPr/>
        </p:nvSpPr>
        <p:spPr>
          <a:xfrm>
            <a:off x="7906989" y="3084813"/>
            <a:ext cx="1116124" cy="432048"/>
          </a:xfrm>
          <a:prstGeom prst="rect">
            <a:avLst/>
          </a:prstGeom>
          <a:solidFill>
            <a:schemeClr val="accent3">
              <a:lumMod val="75000"/>
              <a:alpha val="8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lIns="91423" tIns="45712" rIns="91423" bIns="45712" rtlCol="0" anchor="ctr"/>
          <a:lstStyle/>
          <a:p>
            <a:pPr algn="ctr"/>
            <a:r>
              <a:rPr lang="sv-SE" sz="1400" b="1" i="1" dirty="0">
                <a:solidFill>
                  <a:srgbClr val="002060"/>
                </a:solidFill>
              </a:rPr>
              <a:t>NSS</a:t>
            </a:r>
          </a:p>
        </p:txBody>
      </p:sp>
      <p:cxnSp>
        <p:nvCxnSpPr>
          <p:cNvPr id="41" name="Straight Connector 40"/>
          <p:cNvCxnSpPr/>
          <p:nvPr/>
        </p:nvCxnSpPr>
        <p:spPr>
          <a:xfrm>
            <a:off x="4962092" y="4616238"/>
            <a:ext cx="23957" cy="1467868"/>
          </a:xfrm>
          <a:prstGeom prst="line">
            <a:avLst/>
          </a:prstGeom>
          <a:ln>
            <a:solidFill>
              <a:schemeClr val="accent1"/>
            </a:solidFill>
            <a:prstDash val="dash"/>
          </a:ln>
        </p:spPr>
        <p:style>
          <a:lnRef idx="1">
            <a:schemeClr val="accent1"/>
          </a:lnRef>
          <a:fillRef idx="0">
            <a:schemeClr val="accent1"/>
          </a:fillRef>
          <a:effectRef idx="0">
            <a:schemeClr val="accent1"/>
          </a:effectRef>
          <a:fontRef idx="minor">
            <a:schemeClr val="tx1"/>
          </a:fontRef>
        </p:style>
      </p:cxnSp>
      <p:sp>
        <p:nvSpPr>
          <p:cNvPr id="26" name="Rectangle 25"/>
          <p:cNvSpPr/>
          <p:nvPr/>
        </p:nvSpPr>
        <p:spPr>
          <a:xfrm>
            <a:off x="2483771" y="2732538"/>
            <a:ext cx="2476263" cy="864000"/>
          </a:xfrm>
          <a:prstGeom prst="rect">
            <a:avLst/>
          </a:prstGeom>
          <a:solidFill>
            <a:srgbClr val="92D050">
              <a:alpha val="85000"/>
            </a:srgbClr>
          </a:solidFill>
          <a:ln>
            <a:noFill/>
          </a:ln>
        </p:spPr>
        <p:style>
          <a:lnRef idx="2">
            <a:schemeClr val="accent1">
              <a:shade val="50000"/>
            </a:schemeClr>
          </a:lnRef>
          <a:fillRef idx="1">
            <a:schemeClr val="accent1"/>
          </a:fillRef>
          <a:effectRef idx="0">
            <a:schemeClr val="accent1"/>
          </a:effectRef>
          <a:fontRef idx="minor">
            <a:schemeClr val="lt1"/>
          </a:fontRef>
        </p:style>
        <p:txBody>
          <a:bodyPr lIns="91423" tIns="45712" rIns="91423" bIns="45712" rtlCol="0" anchor="ctr"/>
          <a:lstStyle/>
          <a:p>
            <a:pPr algn="ctr"/>
            <a:r>
              <a:rPr lang="sv-SE" sz="1400" dirty="0">
                <a:solidFill>
                  <a:srgbClr val="002060"/>
                </a:solidFill>
              </a:rPr>
              <a:t>Spoke &amp; Medium Beta CM</a:t>
            </a:r>
          </a:p>
          <a:p>
            <a:pPr algn="ctr"/>
            <a:r>
              <a:rPr lang="sv-SE" sz="1400" dirty="0">
                <a:solidFill>
                  <a:srgbClr val="002060"/>
                </a:solidFill>
              </a:rPr>
              <a:t>(Prod&amp;Inst&amp;Comm)</a:t>
            </a:r>
            <a:endParaRPr lang="en-US" sz="1400" dirty="0">
              <a:solidFill>
                <a:srgbClr val="002060"/>
              </a:solidFill>
            </a:endParaRPr>
          </a:p>
        </p:txBody>
      </p:sp>
      <p:sp>
        <p:nvSpPr>
          <p:cNvPr id="27" name="Rectangle 26"/>
          <p:cNvSpPr/>
          <p:nvPr/>
        </p:nvSpPr>
        <p:spPr>
          <a:xfrm>
            <a:off x="3660643" y="3815154"/>
            <a:ext cx="3355740" cy="864000"/>
          </a:xfrm>
          <a:prstGeom prst="rect">
            <a:avLst/>
          </a:prstGeom>
          <a:solidFill>
            <a:srgbClr val="92D050">
              <a:alpha val="85000"/>
            </a:srgbClr>
          </a:solidFill>
          <a:ln>
            <a:noFill/>
          </a:ln>
        </p:spPr>
        <p:style>
          <a:lnRef idx="2">
            <a:schemeClr val="accent1">
              <a:shade val="50000"/>
            </a:schemeClr>
          </a:lnRef>
          <a:fillRef idx="1">
            <a:schemeClr val="accent1"/>
          </a:fillRef>
          <a:effectRef idx="0">
            <a:schemeClr val="accent1"/>
          </a:effectRef>
          <a:fontRef idx="minor">
            <a:schemeClr val="lt1"/>
          </a:fontRef>
        </p:style>
        <p:txBody>
          <a:bodyPr lIns="91423" tIns="45712" rIns="91423" bIns="45712" rtlCol="0" anchor="ctr"/>
          <a:lstStyle/>
          <a:p>
            <a:pPr algn="ctr"/>
            <a:r>
              <a:rPr lang="sv-SE" sz="1400" dirty="0">
                <a:solidFill>
                  <a:srgbClr val="002060"/>
                </a:solidFill>
              </a:rPr>
              <a:t>         High Beta CM</a:t>
            </a:r>
          </a:p>
          <a:p>
            <a:pPr algn="ctr"/>
            <a:r>
              <a:rPr lang="sv-SE" sz="1400" dirty="0">
                <a:solidFill>
                  <a:srgbClr val="002060"/>
                </a:solidFill>
              </a:rPr>
              <a:t>                (Prod&amp;Inst&amp;Comm)</a:t>
            </a:r>
            <a:endParaRPr lang="en-US" sz="1400" dirty="0">
              <a:solidFill>
                <a:srgbClr val="002060"/>
              </a:solidFill>
            </a:endParaRPr>
          </a:p>
        </p:txBody>
      </p:sp>
      <p:sp>
        <p:nvSpPr>
          <p:cNvPr id="28" name="Rectangle 27"/>
          <p:cNvSpPr/>
          <p:nvPr/>
        </p:nvSpPr>
        <p:spPr>
          <a:xfrm>
            <a:off x="1789343" y="4853621"/>
            <a:ext cx="6744311" cy="864096"/>
          </a:xfrm>
          <a:prstGeom prst="rect">
            <a:avLst/>
          </a:prstGeom>
          <a:solidFill>
            <a:schemeClr val="accent3">
              <a:lumMod val="75000"/>
              <a:alpha val="8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lIns="91423" tIns="45712" rIns="91423" bIns="45712" rtlCol="0" anchor="ctr"/>
          <a:lstStyle/>
          <a:p>
            <a:pPr algn="ctr"/>
            <a:r>
              <a:rPr lang="sv-SE" sz="1400" dirty="0">
                <a:solidFill>
                  <a:srgbClr val="002060"/>
                </a:solidFill>
              </a:rPr>
              <a:t>Instrument   Construction</a:t>
            </a:r>
          </a:p>
        </p:txBody>
      </p:sp>
    </p:spTree>
    <p:extLst>
      <p:ext uri="{BB962C8B-B14F-4D97-AF65-F5344CB8AC3E}">
        <p14:creationId xmlns:p14="http://schemas.microsoft.com/office/powerpoint/2010/main" val="3386542276"/>
      </p:ext>
    </p:extLst>
  </p:cSld>
  <p:clrMapOvr>
    <a:masterClrMapping/>
  </p:clrMapOvr>
  <p:timing>
    <p:tnLst>
      <p:par>
        <p:cTn xmlns:p14="http://schemas.microsoft.com/office/powerpoint/2010/main" id="1" dur="indefinite" restart="never" nodeType="tmRoot"/>
      </p:par>
    </p:tnLst>
  </p:timing>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Rubrik 7"/>
          <p:cNvSpPr>
            <a:spLocks noGrp="1"/>
          </p:cNvSpPr>
          <p:nvPr>
            <p:ph type="title"/>
          </p:nvPr>
        </p:nvSpPr>
        <p:spPr/>
        <p:txBody>
          <a:bodyPr/>
          <a:lstStyle/>
          <a:p>
            <a:r>
              <a:rPr lang="sv-SE" dirty="0"/>
              <a:t>ESS organization</a:t>
            </a:r>
          </a:p>
        </p:txBody>
      </p:sp>
      <p:pic>
        <p:nvPicPr>
          <p:cNvPr id="5" name="Picture 1" descr="Visio-ESS Organization Chart DRAFT 10-04-2013 FINAL.pdf"/>
          <p:cNvPicPr>
            <a:picLocks noChangeAspect="1"/>
          </p:cNvPicPr>
          <p:nvPr/>
        </p:nvPicPr>
        <p:blipFill>
          <a:blip r:embed="rId2" cstate="email">
            <a:extLst>
              <a:ext uri="{28A0092B-C50C-407E-A947-70E740481C1C}">
                <a14:useLocalDpi xmlns:a14="http://schemas.microsoft.com/office/drawing/2010/main"/>
              </a:ext>
            </a:extLst>
          </a:blip>
          <a:srcRect b="20650"/>
          <a:stretch>
            <a:fillRect/>
          </a:stretch>
        </p:blipFill>
        <p:spPr bwMode="auto">
          <a:xfrm>
            <a:off x="-335886" y="1018139"/>
            <a:ext cx="9721678" cy="11921870"/>
          </a:xfrm>
          <a:prstGeom prst="rect">
            <a:avLst/>
          </a:prstGeom>
          <a:noFill/>
          <a:ln>
            <a:noFill/>
          </a:ln>
          <a:effectLst>
            <a:outerShdw blurRad="50800" dist="38100" dir="2700000" algn="tl" rotWithShape="0">
              <a:prstClr val="black">
                <a:alpha val="40000"/>
              </a:prstClr>
            </a:outerShdw>
          </a:effectLst>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extLst>
      <p:ext uri="{BB962C8B-B14F-4D97-AF65-F5344CB8AC3E}">
        <p14:creationId xmlns:p14="http://schemas.microsoft.com/office/powerpoint/2010/main" val="3887031085"/>
      </p:ext>
    </p:extLst>
  </p:cSld>
  <p:clrMapOvr>
    <a:masterClrMapping/>
  </p:clrMapOvr>
  <p:transition xmlns:p14="http://schemas.microsoft.com/office/powerpoint/2010/main" spd="slow"/>
  <p:timing>
    <p:tnLst>
      <p:par>
        <p:cTn xmlns:p14="http://schemas.microsoft.com/office/powerpoint/2010/main" id="1" dur="indefinite" restart="never" nodeType="tmRoot"/>
      </p:par>
    </p:tnLst>
  </p:timing>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6" name="Picture 1" descr="Visio-ESS Organization Chart DRAFT 10-04-2013 FINAL.pdf"/>
          <p:cNvPicPr>
            <a:picLocks noChangeAspect="1"/>
          </p:cNvPicPr>
          <p:nvPr/>
        </p:nvPicPr>
        <p:blipFill rotWithShape="1">
          <a:blip r:embed="rId2">
            <a:extLst>
              <a:ext uri="{28A0092B-C50C-407E-A947-70E740481C1C}">
                <a14:useLocalDpi xmlns:a14="http://schemas.microsoft.com/office/drawing/2010/main" val="0"/>
              </a:ext>
            </a:extLst>
          </a:blip>
          <a:srcRect l="25176" t="17362" r="46381" b="20650"/>
          <a:stretch/>
        </p:blipFill>
        <p:spPr bwMode="auto">
          <a:xfrm>
            <a:off x="3480742" y="601969"/>
            <a:ext cx="3932296" cy="13244783"/>
          </a:xfrm>
          <a:prstGeom prst="rect">
            <a:avLst/>
          </a:prstGeom>
          <a:noFill/>
          <a:ln>
            <a:noFill/>
          </a:ln>
          <a:effectLst>
            <a:outerShdw blurRad="50800" dist="38100" dir="2700000" algn="tl" rotWithShape="0">
              <a:prstClr val="black">
                <a:alpha val="40000"/>
              </a:prstClr>
            </a:outerShdw>
          </a:effectLst>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15" name="Picture 1" descr="Visio-ESS Organization Chart DRAFT 10-04-2013 FINAL.pdf">
            <a:hlinkClick r:id="" action="ppaction://hlinkshowjump?jump=nextslide"/>
          </p:cNvPr>
          <p:cNvPicPr>
            <a:picLocks noChangeAspect="1"/>
          </p:cNvPicPr>
          <p:nvPr/>
        </p:nvPicPr>
        <p:blipFill rotWithShape="1">
          <a:blip r:embed="rId2">
            <a:extLst>
              <a:ext uri="{28A0092B-C50C-407E-A947-70E740481C1C}">
                <a14:useLocalDpi xmlns:a14="http://schemas.microsoft.com/office/drawing/2010/main" val="0"/>
              </a:ext>
            </a:extLst>
          </a:blip>
          <a:srcRect l="15854" t="14545" b="82638"/>
          <a:stretch/>
        </p:blipFill>
        <p:spPr bwMode="auto">
          <a:xfrm>
            <a:off x="2191926" y="2"/>
            <a:ext cx="11633530" cy="601967"/>
          </a:xfrm>
          <a:prstGeom prst="rect">
            <a:avLst/>
          </a:prstGeom>
          <a:noFill/>
          <a:ln>
            <a:noFill/>
          </a:ln>
          <a:effectLst>
            <a:outerShdw blurRad="50800" dist="38100" dir="2700000" algn="tl" rotWithShape="0">
              <a:prstClr val="black">
                <a:alpha val="40000"/>
              </a:prstClr>
            </a:outerShdw>
          </a:effectLst>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14" name="Rectangle 13"/>
          <p:cNvSpPr/>
          <p:nvPr/>
        </p:nvSpPr>
        <p:spPr>
          <a:xfrm>
            <a:off x="1815630" y="169334"/>
            <a:ext cx="2003777" cy="1759186"/>
          </a:xfrm>
          <a:prstGeom prst="rect">
            <a:avLst/>
          </a:prstGeom>
          <a:solidFill>
            <a:schemeClr val="bg1"/>
          </a:solidFill>
          <a:ln>
            <a:noFill/>
          </a:ln>
          <a:effectLst/>
        </p:spPr>
        <p:style>
          <a:lnRef idx="1">
            <a:schemeClr val="accent1"/>
          </a:lnRef>
          <a:fillRef idx="3">
            <a:schemeClr val="accent1"/>
          </a:fillRef>
          <a:effectRef idx="2">
            <a:schemeClr val="accent1"/>
          </a:effectRef>
          <a:fontRef idx="minor">
            <a:schemeClr val="lt1"/>
          </a:fontRef>
        </p:style>
        <p:txBody>
          <a:bodyPr lIns="91439" tIns="45719" rIns="91439" bIns="45719" rtlCol="0" anchor="ctr"/>
          <a:lstStyle/>
          <a:p>
            <a:pPr algn="ctr"/>
            <a:endParaRPr lang="en-US"/>
          </a:p>
        </p:txBody>
      </p:sp>
      <p:sp>
        <p:nvSpPr>
          <p:cNvPr id="5" name="Rectangle 4"/>
          <p:cNvSpPr/>
          <p:nvPr/>
        </p:nvSpPr>
        <p:spPr>
          <a:xfrm>
            <a:off x="2005658" y="564340"/>
            <a:ext cx="3544712" cy="75365"/>
          </a:xfrm>
          <a:prstGeom prst="rect">
            <a:avLst/>
          </a:prstGeom>
          <a:solidFill>
            <a:schemeClr val="bg1"/>
          </a:solidFill>
          <a:ln>
            <a:noFill/>
          </a:ln>
          <a:effectLst/>
        </p:spPr>
        <p:style>
          <a:lnRef idx="1">
            <a:schemeClr val="accent1"/>
          </a:lnRef>
          <a:fillRef idx="3">
            <a:schemeClr val="accent1"/>
          </a:fillRef>
          <a:effectRef idx="2">
            <a:schemeClr val="accent1"/>
          </a:effectRef>
          <a:fontRef idx="minor">
            <a:schemeClr val="lt1"/>
          </a:fontRef>
        </p:style>
        <p:txBody>
          <a:bodyPr lIns="91439" tIns="45719" rIns="91439" bIns="45719" rtlCol="0" anchor="ctr"/>
          <a:lstStyle/>
          <a:p>
            <a:pPr algn="ctr"/>
            <a:endParaRPr lang="en-US"/>
          </a:p>
        </p:txBody>
      </p:sp>
      <p:sp>
        <p:nvSpPr>
          <p:cNvPr id="7" name="Rectangle 6"/>
          <p:cNvSpPr/>
          <p:nvPr/>
        </p:nvSpPr>
        <p:spPr>
          <a:xfrm>
            <a:off x="7027331" y="620891"/>
            <a:ext cx="2003777" cy="1288815"/>
          </a:xfrm>
          <a:prstGeom prst="rect">
            <a:avLst/>
          </a:prstGeom>
          <a:solidFill>
            <a:schemeClr val="bg1"/>
          </a:solidFill>
          <a:ln>
            <a:noFill/>
          </a:ln>
          <a:effectLst/>
        </p:spPr>
        <p:style>
          <a:lnRef idx="1">
            <a:schemeClr val="accent1"/>
          </a:lnRef>
          <a:fillRef idx="3">
            <a:schemeClr val="accent1"/>
          </a:fillRef>
          <a:effectRef idx="2">
            <a:schemeClr val="accent1"/>
          </a:effectRef>
          <a:fontRef idx="minor">
            <a:schemeClr val="lt1"/>
          </a:fontRef>
        </p:style>
        <p:txBody>
          <a:bodyPr lIns="91439" tIns="45719" rIns="91439" bIns="45719" rtlCol="0" anchor="ctr"/>
          <a:lstStyle/>
          <a:p>
            <a:pPr algn="ctr"/>
            <a:endParaRPr lang="en-US"/>
          </a:p>
        </p:txBody>
      </p:sp>
    </p:spTree>
    <p:extLst>
      <p:ext uri="{BB962C8B-B14F-4D97-AF65-F5344CB8AC3E}">
        <p14:creationId xmlns:p14="http://schemas.microsoft.com/office/powerpoint/2010/main" val="119666327"/>
      </p:ext>
    </p:extLst>
  </p:cSld>
  <p:clrMapOvr>
    <a:masterClrMapping/>
  </p:clrMapOvr>
  <mc:AlternateContent xmlns:mc="http://schemas.openxmlformats.org/markup-compatibility/2006" xmlns:p14="http://schemas.microsoft.com/office/powerpoint/2010/main">
    <mc:Choice Requires="p14">
      <p:transition spd="slow" p14:dur="800">
        <p14:flythrough/>
      </p:transition>
    </mc:Choice>
    <mc:Fallback xmlns="">
      <p:transition xmlns:p14="http://schemas.microsoft.com/office/powerpoint/2010/main" spd="slow">
        <p:fade/>
      </p:transition>
    </mc:Fallback>
  </mc:AlternateContent>
  <p:timing>
    <p:tnLst>
      <p:par>
        <p:cTn xmlns:p14="http://schemas.microsoft.com/office/powerpoint/2010/main" id="1" dur="indefinite" restart="never" nodeType="tmRoot"/>
      </p:par>
    </p:tnLst>
  </p:timing>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1265" name="Rectangle 9"/>
          <p:cNvSpPr>
            <a:spLocks noGrp="1" noChangeArrowheads="1"/>
          </p:cNvSpPr>
          <p:nvPr>
            <p:ph type="title"/>
          </p:nvPr>
        </p:nvSpPr>
        <p:spPr>
          <a:xfrm>
            <a:off x="294324" y="58579"/>
            <a:ext cx="8683943" cy="1143000"/>
          </a:xfrm>
        </p:spPr>
        <p:txBody>
          <a:bodyPr/>
          <a:lstStyle/>
          <a:p>
            <a:pPr eaLnBrk="1" hangingPunct="1"/>
            <a:r>
              <a:rPr lang="en-GB" sz="2900" dirty="0">
                <a:latin typeface="Arial" charset="0"/>
              </a:rPr>
              <a:t/>
            </a:r>
            <a:br>
              <a:rPr lang="en-GB" sz="2900" dirty="0">
                <a:latin typeface="Arial" charset="0"/>
              </a:rPr>
            </a:br>
            <a:r>
              <a:rPr lang="en-GB" sz="2900" dirty="0">
                <a:latin typeface="Arial" charset="0"/>
              </a:rPr>
              <a:t>Technical coordination role</a:t>
            </a:r>
            <a:endParaRPr lang="en-US" sz="1800" dirty="0">
              <a:latin typeface="Arial" charset="0"/>
            </a:endParaRPr>
          </a:p>
        </p:txBody>
      </p:sp>
      <p:sp>
        <p:nvSpPr>
          <p:cNvPr id="11266" name="Rectangle 1"/>
          <p:cNvSpPr>
            <a:spLocks noChangeArrowheads="1"/>
          </p:cNvSpPr>
          <p:nvPr/>
        </p:nvSpPr>
        <p:spPr bwMode="auto">
          <a:xfrm>
            <a:off x="294324" y="1833747"/>
            <a:ext cx="8683943" cy="509401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lIns="82295" tIns="41148" rIns="82295" bIns="41148">
            <a:spAutoFit/>
          </a:bodyPr>
          <a:lstStyle/>
          <a:p>
            <a:pPr marL="342896" indent="-342896" defTabSz="914391">
              <a:spcBef>
                <a:spcPct val="20000"/>
              </a:spcBef>
              <a:buFont typeface="Arial"/>
              <a:buChar char="•"/>
            </a:pPr>
            <a:r>
              <a:rPr lang="en-US" sz="2400" dirty="0">
                <a:solidFill>
                  <a:srgbClr val="000000"/>
                </a:solidFill>
                <a:latin typeface="Calibri"/>
              </a:rPr>
              <a:t>The primary responsibility for technical coordination and management resides with the </a:t>
            </a:r>
            <a:r>
              <a:rPr lang="en-US" sz="2400" dirty="0" smtClean="0">
                <a:solidFill>
                  <a:srgbClr val="000000"/>
                </a:solidFill>
                <a:latin typeface="Calibri"/>
              </a:rPr>
              <a:t>new Technical </a:t>
            </a:r>
            <a:r>
              <a:rPr lang="en-US" sz="2400" dirty="0">
                <a:solidFill>
                  <a:srgbClr val="000000"/>
                </a:solidFill>
                <a:latin typeface="Calibri"/>
              </a:rPr>
              <a:t>Director </a:t>
            </a:r>
            <a:r>
              <a:rPr lang="en-US" sz="2400" dirty="0" smtClean="0">
                <a:solidFill>
                  <a:srgbClr val="000000"/>
                </a:solidFill>
                <a:latin typeface="Calibri"/>
              </a:rPr>
              <a:t>(currently the </a:t>
            </a:r>
            <a:r>
              <a:rPr lang="en-US" sz="2400" dirty="0">
                <a:solidFill>
                  <a:srgbClr val="000000"/>
                </a:solidFill>
                <a:latin typeface="Calibri"/>
              </a:rPr>
              <a:t>Machine Director)</a:t>
            </a:r>
          </a:p>
          <a:p>
            <a:pPr marL="742862" lvl="1" indent="-285747" defTabSz="914391">
              <a:spcBef>
                <a:spcPct val="20000"/>
              </a:spcBef>
              <a:buFont typeface="Arial" panose="020B0604020202020204" pitchFamily="34" charset="0"/>
              <a:buChar char="–"/>
            </a:pPr>
            <a:r>
              <a:rPr lang="en-US" sz="2400" dirty="0">
                <a:solidFill>
                  <a:srgbClr val="000000"/>
                </a:solidFill>
                <a:latin typeface="Calibri"/>
              </a:rPr>
              <a:t>Technical interface management and integration at the directorate level</a:t>
            </a:r>
          </a:p>
          <a:p>
            <a:pPr marL="742862" lvl="1" indent="-285747" defTabSz="914391">
              <a:spcBef>
                <a:spcPct val="20000"/>
              </a:spcBef>
              <a:buFont typeface="Arial" panose="020B0604020202020204" pitchFamily="34" charset="0"/>
              <a:buChar char="–"/>
            </a:pPr>
            <a:endParaRPr lang="en-US" sz="2400" dirty="0">
              <a:solidFill>
                <a:srgbClr val="000000"/>
              </a:solidFill>
              <a:latin typeface="Calibri"/>
            </a:endParaRPr>
          </a:p>
          <a:p>
            <a:pPr marL="342896" indent="-342896" defTabSz="914391">
              <a:spcBef>
                <a:spcPct val="20000"/>
              </a:spcBef>
              <a:buFont typeface="Arial"/>
              <a:buChar char="•"/>
            </a:pPr>
            <a:r>
              <a:rPr lang="en-US" sz="2400" dirty="0">
                <a:solidFill>
                  <a:srgbClr val="000000"/>
                </a:solidFill>
                <a:latin typeface="Calibri"/>
              </a:rPr>
              <a:t>Deputy Technical </a:t>
            </a:r>
            <a:r>
              <a:rPr lang="en-US" sz="2400" dirty="0" smtClean="0">
                <a:solidFill>
                  <a:srgbClr val="000000"/>
                </a:solidFill>
                <a:latin typeface="Calibri"/>
              </a:rPr>
              <a:t>Director is in place now </a:t>
            </a:r>
            <a:endParaRPr lang="en-US" sz="2400" dirty="0">
              <a:solidFill>
                <a:srgbClr val="000000"/>
              </a:solidFill>
              <a:latin typeface="Calibri"/>
            </a:endParaRPr>
          </a:p>
          <a:p>
            <a:pPr marL="800092" lvl="1" indent="-342896" defTabSz="914391">
              <a:spcBef>
                <a:spcPct val="20000"/>
              </a:spcBef>
              <a:buFont typeface="Arial"/>
              <a:buChar char="•"/>
            </a:pPr>
            <a:r>
              <a:rPr lang="en-US" sz="2400" dirty="0">
                <a:solidFill>
                  <a:srgbClr val="000000"/>
                </a:solidFill>
                <a:latin typeface="Calibri"/>
              </a:rPr>
              <a:t>Configuration Management and Configuration Control Board</a:t>
            </a:r>
          </a:p>
          <a:p>
            <a:pPr marL="800092" lvl="1" indent="-342896" defTabSz="914391">
              <a:spcBef>
                <a:spcPct val="20000"/>
              </a:spcBef>
              <a:buFont typeface="Arial"/>
              <a:buChar char="•"/>
            </a:pPr>
            <a:r>
              <a:rPr lang="en-US" sz="2400" dirty="0">
                <a:solidFill>
                  <a:srgbClr val="000000"/>
                </a:solidFill>
                <a:latin typeface="Calibri"/>
              </a:rPr>
              <a:t>Engineering processes including systems engineering, design processes, design reviews</a:t>
            </a:r>
          </a:p>
          <a:p>
            <a:pPr marL="800092" lvl="1" indent="-342896" defTabSz="914391">
              <a:spcBef>
                <a:spcPct val="20000"/>
              </a:spcBef>
              <a:buFont typeface="Arial"/>
              <a:buChar char="•"/>
            </a:pPr>
            <a:r>
              <a:rPr lang="en-US" sz="2400" dirty="0">
                <a:solidFill>
                  <a:srgbClr val="000000"/>
                </a:solidFill>
                <a:latin typeface="Calibri"/>
              </a:rPr>
              <a:t>Technical documentation and design tools</a:t>
            </a:r>
            <a:endParaRPr lang="en-GB" dirty="0">
              <a:solidFill>
                <a:srgbClr val="000000"/>
              </a:solidFill>
            </a:endParaRPr>
          </a:p>
          <a:p>
            <a:pPr marL="800092" lvl="1" indent="-342896" defTabSz="914391">
              <a:spcBef>
                <a:spcPct val="20000"/>
              </a:spcBef>
              <a:buFont typeface="Arial"/>
              <a:buChar char="•"/>
            </a:pPr>
            <a:endParaRPr lang="en-US" sz="2400" dirty="0">
              <a:solidFill>
                <a:srgbClr val="000000"/>
              </a:solidFill>
              <a:latin typeface="Calibri"/>
            </a:endParaRPr>
          </a:p>
        </p:txBody>
      </p:sp>
      <p:sp>
        <p:nvSpPr>
          <p:cNvPr id="2" name="Slide Number Placeholder 1"/>
          <p:cNvSpPr>
            <a:spLocks noGrp="1"/>
          </p:cNvSpPr>
          <p:nvPr>
            <p:ph type="sldNum" sz="quarter" idx="12"/>
          </p:nvPr>
        </p:nvSpPr>
        <p:spPr/>
        <p:txBody>
          <a:bodyPr/>
          <a:lstStyle/>
          <a:p>
            <a:fld id="{551115BC-487E-4422-894C-CB7CD3E79223}" type="slidenum">
              <a:rPr lang="sv-SE" smtClean="0">
                <a:solidFill>
                  <a:prstClr val="black">
                    <a:tint val="75000"/>
                  </a:prstClr>
                </a:solidFill>
                <a:latin typeface="Calibri"/>
              </a:rPr>
              <a:pPr/>
              <a:t>14</a:t>
            </a:fld>
            <a:endParaRPr lang="sv-SE">
              <a:solidFill>
                <a:prstClr val="black">
                  <a:tint val="75000"/>
                </a:prstClr>
              </a:solidFill>
              <a:latin typeface="Calibri"/>
            </a:endParaRPr>
          </a:p>
        </p:txBody>
      </p:sp>
    </p:spTree>
    <p:extLst>
      <p:ext uri="{BB962C8B-B14F-4D97-AF65-F5344CB8AC3E}">
        <p14:creationId xmlns:p14="http://schemas.microsoft.com/office/powerpoint/2010/main" val="3212939141"/>
      </p:ext>
    </p:extLst>
  </p:cSld>
  <p:clrMapOvr>
    <a:masterClrMapping/>
  </p:clrMapOvr>
  <mc:AlternateContent xmlns:mc="http://schemas.openxmlformats.org/markup-compatibility/2006" xmlns:p14="http://schemas.microsoft.com/office/powerpoint/2010/main">
    <mc:Choice Requires="p14">
      <p:transition spd="slow" p14:dur="2000"/>
    </mc:Choice>
    <mc:Fallback xmlns="">
      <p:transition xmlns:p14="http://schemas.microsoft.com/office/powerpoint/2010/main" spd="slow"/>
    </mc:Fallback>
  </mc:AlternateContent>
  <p:timing>
    <p:tnLst>
      <p:par>
        <p:cTn xmlns:p14="http://schemas.microsoft.com/office/powerpoint/2010/main" id="1" dur="indefinite" restart="never" nodeType="tmRoot"/>
      </p:par>
    </p:tnLst>
  </p:timing>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193" name="Rectangle 1"/>
          <p:cNvSpPr>
            <a:spLocks noGrp="1" noChangeArrowheads="1"/>
          </p:cNvSpPr>
          <p:nvPr>
            <p:ph type="title"/>
          </p:nvPr>
        </p:nvSpPr>
        <p:spPr/>
        <p:txBody>
          <a:bodyPr/>
          <a:lstStyle/>
          <a:p>
            <a:pPr eaLnBrk="1">
              <a:defRPr/>
            </a:pPr>
            <a:r>
              <a:rPr lang="en-US" smtClean="0"/>
              <a:t>Enhanced flux neutron moderators</a:t>
            </a:r>
          </a:p>
        </p:txBody>
      </p:sp>
      <p:sp>
        <p:nvSpPr>
          <p:cNvPr id="8194" name="Rectangle 2"/>
          <p:cNvSpPr>
            <a:spLocks noGrp="1"/>
          </p:cNvSpPr>
          <p:nvPr>
            <p:ph type="body" idx="1"/>
          </p:nvPr>
        </p:nvSpPr>
        <p:spPr bwMode="auto">
          <a:xfrm>
            <a:off x="194311" y="1641422"/>
            <a:ext cx="5408631" cy="5275289"/>
          </a:xfrm>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12700" cap="flat" cmpd="sng">
                <a:solidFill>
                  <a:srgbClr val="000000"/>
                </a:solidFill>
                <a:prstDash val="solid"/>
                <a:miter lim="0"/>
                <a:headEnd/>
                <a:tailEnd/>
              </a14:hiddenLine>
            </a:ext>
            <a:ext uri="{AF507438-7753-43e0-B8FC-AC1667EBCBE1}">
              <a14:hiddenEffects xmlns:a14="http://schemas.microsoft.com/office/drawing/2010/main">
                <a:effectLst>
                  <a:outerShdw blurRad="63500" dist="38099" dir="2700000" algn="ctr" rotWithShape="0">
                    <a:srgbClr val="000000">
                      <a:alpha val="74998"/>
                    </a:srgbClr>
                  </a:outerShdw>
                </a:effectLst>
              </a14:hiddenEffects>
            </a:ext>
          </a:extLst>
        </p:spPr>
        <p:txBody>
          <a:bodyPr wrap="square" lIns="0" tIns="0" rIns="0" bIns="0" numCol="1" anchor="t" anchorCtr="0" compatLnSpc="1">
            <a:prstTxWarp prst="textNoShape">
              <a:avLst/>
            </a:prstTxWarp>
          </a:bodyPr>
          <a:lstStyle/>
          <a:p>
            <a:pPr marL="311465" indent="-311465" defTabSz="415763">
              <a:spcBef>
                <a:spcPts val="450"/>
              </a:spcBef>
              <a:buClr>
                <a:srgbClr val="000000"/>
              </a:buClr>
              <a:buFontTx/>
              <a:buChar char="•"/>
              <a:defRPr/>
            </a:pPr>
            <a:r>
              <a:rPr lang="en-US" dirty="0">
                <a:solidFill>
                  <a:srgbClr val="000000"/>
                </a:solidFill>
                <a:latin typeface="Arial" charset="0"/>
                <a:cs typeface="Arial" charset="0"/>
                <a:sym typeface="Arial" charset="0"/>
              </a:rPr>
              <a:t>New moderator </a:t>
            </a:r>
            <a:r>
              <a:rPr lang="en-US" dirty="0" smtClean="0">
                <a:solidFill>
                  <a:srgbClr val="000000"/>
                </a:solidFill>
                <a:latin typeface="Arial" charset="0"/>
                <a:cs typeface="Arial" charset="0"/>
                <a:sym typeface="Arial" charset="0"/>
              </a:rPr>
              <a:t>concept </a:t>
            </a:r>
            <a:endParaRPr lang="en-US" dirty="0">
              <a:solidFill>
                <a:srgbClr val="000000"/>
              </a:solidFill>
              <a:latin typeface="Arial" charset="0"/>
              <a:cs typeface="Arial" charset="0"/>
              <a:sym typeface="Arial" charset="0"/>
            </a:endParaRPr>
          </a:p>
          <a:p>
            <a:pPr marL="677221" lvl="1" indent="-261459" defTabSz="415763">
              <a:spcBef>
                <a:spcPts val="360"/>
              </a:spcBef>
              <a:buClr>
                <a:srgbClr val="000000"/>
              </a:buClr>
              <a:buFontTx/>
              <a:buChar char="–"/>
              <a:defRPr/>
            </a:pPr>
            <a:r>
              <a:rPr lang="en-US" sz="1700" dirty="0">
                <a:solidFill>
                  <a:srgbClr val="000000"/>
                </a:solidFill>
                <a:latin typeface="Arial" charset="0"/>
                <a:ea typeface="ＭＳ Ｐゴシック" charset="0"/>
                <a:cs typeface="Arial" charset="0"/>
                <a:sym typeface="Arial" charset="0"/>
              </a:rPr>
              <a:t>Mechanism understood  </a:t>
            </a:r>
          </a:p>
          <a:p>
            <a:pPr marL="677221" lvl="1" indent="-261459" defTabSz="415763">
              <a:spcBef>
                <a:spcPts val="360"/>
              </a:spcBef>
              <a:buClr>
                <a:srgbClr val="000000"/>
              </a:buClr>
              <a:buFontTx/>
              <a:buChar char="–"/>
              <a:defRPr/>
            </a:pPr>
            <a:r>
              <a:rPr lang="en-US" sz="1700" dirty="0">
                <a:solidFill>
                  <a:srgbClr val="000000"/>
                </a:solidFill>
                <a:latin typeface="Arial" charset="0"/>
                <a:ea typeface="ＭＳ Ｐゴシック" charset="0"/>
                <a:cs typeface="Arial" charset="0"/>
                <a:sym typeface="Arial" charset="0"/>
              </a:rPr>
              <a:t>Works for all neutron sources, including reactors</a:t>
            </a:r>
          </a:p>
          <a:p>
            <a:pPr marL="677221" lvl="1" indent="-261459" defTabSz="415763">
              <a:spcBef>
                <a:spcPts val="360"/>
              </a:spcBef>
              <a:buClr>
                <a:srgbClr val="000000"/>
              </a:buClr>
              <a:buFontTx/>
              <a:buChar char="–"/>
              <a:defRPr/>
            </a:pPr>
            <a:endParaRPr lang="en-US" sz="800" dirty="0">
              <a:solidFill>
                <a:srgbClr val="000000"/>
              </a:solidFill>
              <a:latin typeface="Arial" charset="0"/>
              <a:ea typeface="ＭＳ Ｐゴシック" charset="0"/>
              <a:cs typeface="Arial" charset="0"/>
              <a:sym typeface="Arial" charset="0"/>
            </a:endParaRPr>
          </a:p>
          <a:p>
            <a:pPr marL="311465" indent="-311465" defTabSz="415763">
              <a:spcBef>
                <a:spcPts val="450"/>
              </a:spcBef>
              <a:buClr>
                <a:srgbClr val="000000"/>
              </a:buClr>
              <a:buFontTx/>
              <a:buChar char="•"/>
              <a:defRPr/>
            </a:pPr>
            <a:r>
              <a:rPr lang="en-US" dirty="0" smtClean="0">
                <a:solidFill>
                  <a:srgbClr val="000000"/>
                </a:solidFill>
                <a:latin typeface="Arial" charset="0"/>
                <a:cs typeface="Arial" charset="0"/>
                <a:sym typeface="Arial" charset="0"/>
              </a:rPr>
              <a:t>Harmonization </a:t>
            </a:r>
            <a:r>
              <a:rPr lang="en-US" dirty="0">
                <a:solidFill>
                  <a:srgbClr val="000000"/>
                </a:solidFill>
                <a:latin typeface="Arial" charset="0"/>
                <a:cs typeface="Arial" charset="0"/>
                <a:sym typeface="Arial" charset="0"/>
              </a:rPr>
              <a:t>with </a:t>
            </a:r>
            <a:r>
              <a:rPr lang="en-US" dirty="0" smtClean="0">
                <a:solidFill>
                  <a:srgbClr val="000000"/>
                </a:solidFill>
                <a:latin typeface="Arial" charset="0"/>
                <a:cs typeface="Arial" charset="0"/>
                <a:sym typeface="Arial" charset="0"/>
              </a:rPr>
              <a:t>instrument </a:t>
            </a:r>
            <a:r>
              <a:rPr lang="en-US" dirty="0">
                <a:solidFill>
                  <a:srgbClr val="000000"/>
                </a:solidFill>
                <a:latin typeface="Arial" charset="0"/>
                <a:cs typeface="Arial" charset="0"/>
                <a:sym typeface="Arial" charset="0"/>
              </a:rPr>
              <a:t>s</a:t>
            </a:r>
            <a:r>
              <a:rPr lang="en-US" dirty="0" smtClean="0">
                <a:solidFill>
                  <a:srgbClr val="000000"/>
                </a:solidFill>
                <a:latin typeface="Arial" charset="0"/>
                <a:cs typeface="Arial" charset="0"/>
                <a:sym typeface="Arial" charset="0"/>
              </a:rPr>
              <a:t>uite</a:t>
            </a:r>
            <a:endParaRPr lang="en-US" dirty="0">
              <a:solidFill>
                <a:srgbClr val="000000"/>
              </a:solidFill>
              <a:latin typeface="Arial" charset="0"/>
              <a:cs typeface="Arial" charset="0"/>
              <a:sym typeface="Arial" charset="0"/>
            </a:endParaRPr>
          </a:p>
          <a:p>
            <a:pPr marL="677221" lvl="1" indent="-261459" defTabSz="415763">
              <a:spcBef>
                <a:spcPts val="360"/>
              </a:spcBef>
              <a:buClr>
                <a:srgbClr val="000000"/>
              </a:buClr>
              <a:buFontTx/>
              <a:buChar char="–"/>
              <a:defRPr/>
            </a:pPr>
            <a:r>
              <a:rPr lang="en-US" sz="1700" dirty="0">
                <a:solidFill>
                  <a:srgbClr val="000000"/>
                </a:solidFill>
                <a:latin typeface="Arial" charset="0"/>
                <a:ea typeface="ＭＳ Ｐゴシック" charset="0"/>
                <a:cs typeface="Arial" charset="0"/>
                <a:sym typeface="Arial" charset="0"/>
              </a:rPr>
              <a:t>Complex optimization is in progress for the potential instrument suite and sample sizes </a:t>
            </a:r>
          </a:p>
          <a:p>
            <a:pPr marL="677221" lvl="1" indent="-261459" defTabSz="415763">
              <a:spcBef>
                <a:spcPts val="360"/>
              </a:spcBef>
              <a:buClr>
                <a:srgbClr val="000000"/>
              </a:buClr>
              <a:buFontTx/>
              <a:buChar char="–"/>
              <a:defRPr/>
            </a:pPr>
            <a:r>
              <a:rPr lang="en-US" sz="1700" dirty="0">
                <a:solidFill>
                  <a:srgbClr val="000000"/>
                </a:solidFill>
                <a:latin typeface="Arial" charset="0"/>
                <a:ea typeface="ＭＳ Ｐゴシック" charset="0"/>
                <a:cs typeface="Arial" charset="0"/>
                <a:sym typeface="Arial" charset="0"/>
              </a:rPr>
              <a:t>Collaboration within ESS (Instruments and Target) and with the Instrument Consortia from our partners</a:t>
            </a:r>
          </a:p>
          <a:p>
            <a:pPr marL="677221" lvl="1" indent="-261459" defTabSz="415763">
              <a:spcBef>
                <a:spcPts val="360"/>
              </a:spcBef>
              <a:buClr>
                <a:srgbClr val="000000"/>
              </a:buClr>
              <a:buFontTx/>
              <a:buChar char="–"/>
              <a:defRPr/>
            </a:pPr>
            <a:endParaRPr lang="en-US" sz="800" dirty="0">
              <a:solidFill>
                <a:srgbClr val="000000"/>
              </a:solidFill>
              <a:latin typeface="Arial" charset="0"/>
              <a:ea typeface="ＭＳ Ｐゴシック" charset="0"/>
              <a:cs typeface="Arial" charset="0"/>
              <a:sym typeface="Arial" charset="0"/>
            </a:endParaRPr>
          </a:p>
          <a:p>
            <a:pPr marL="311465" indent="-311465" defTabSz="415763">
              <a:spcBef>
                <a:spcPts val="450"/>
              </a:spcBef>
              <a:buClr>
                <a:srgbClr val="000000"/>
              </a:buClr>
              <a:buFontTx/>
              <a:buChar char="•"/>
              <a:defRPr/>
            </a:pPr>
            <a:r>
              <a:rPr lang="en-US" dirty="0">
                <a:solidFill>
                  <a:srgbClr val="000000"/>
                </a:solidFill>
                <a:latin typeface="Arial" charset="0"/>
                <a:cs typeface="Arial" charset="0"/>
                <a:sym typeface="Arial" charset="0"/>
              </a:rPr>
              <a:t>Timeline and </a:t>
            </a:r>
            <a:r>
              <a:rPr lang="en-US" dirty="0" smtClean="0">
                <a:solidFill>
                  <a:srgbClr val="000000"/>
                </a:solidFill>
                <a:latin typeface="Arial" charset="0"/>
                <a:cs typeface="Arial" charset="0"/>
                <a:sym typeface="Arial" charset="0"/>
              </a:rPr>
              <a:t>milestones</a:t>
            </a:r>
            <a:endParaRPr lang="en-US" dirty="0">
              <a:solidFill>
                <a:srgbClr val="000000"/>
              </a:solidFill>
              <a:latin typeface="Arial" charset="0"/>
              <a:cs typeface="Arial" charset="0"/>
              <a:sym typeface="Arial" charset="0"/>
            </a:endParaRPr>
          </a:p>
          <a:p>
            <a:pPr marL="677221" lvl="1" indent="-261459" defTabSz="415763">
              <a:spcBef>
                <a:spcPts val="360"/>
              </a:spcBef>
              <a:buClr>
                <a:srgbClr val="000000"/>
              </a:buClr>
              <a:buFontTx/>
              <a:buChar char="–"/>
              <a:defRPr/>
            </a:pPr>
            <a:r>
              <a:rPr lang="en-US" sz="1700" dirty="0">
                <a:solidFill>
                  <a:srgbClr val="000000"/>
                </a:solidFill>
                <a:latin typeface="Arial" charset="0"/>
                <a:ea typeface="ＭＳ Ｐゴシック" charset="0"/>
                <a:cs typeface="Arial" charset="0"/>
                <a:sym typeface="Arial" charset="0"/>
              </a:rPr>
              <a:t>Feb. 12: 1st  moderator workshop, refine parameter space for further optimization</a:t>
            </a:r>
          </a:p>
          <a:p>
            <a:pPr marL="677221" lvl="1" indent="-261459" defTabSz="415763">
              <a:spcBef>
                <a:spcPts val="360"/>
              </a:spcBef>
              <a:buClr>
                <a:srgbClr val="000000"/>
              </a:buClr>
              <a:buFontTx/>
              <a:buChar char="–"/>
              <a:defRPr/>
            </a:pPr>
            <a:r>
              <a:rPr lang="en-US" sz="1700" dirty="0">
                <a:solidFill>
                  <a:srgbClr val="000000"/>
                </a:solidFill>
                <a:latin typeface="Arial" charset="0"/>
                <a:ea typeface="ＭＳ Ｐゴシック" charset="0"/>
                <a:cs typeface="Arial" charset="0"/>
                <a:sym typeface="Arial" charset="0"/>
              </a:rPr>
              <a:t>March, second half:  2nd  moderator workshop</a:t>
            </a:r>
          </a:p>
          <a:p>
            <a:pPr marL="677221" lvl="1" indent="-261459" defTabSz="415763">
              <a:spcBef>
                <a:spcPts val="360"/>
              </a:spcBef>
              <a:buClr>
                <a:srgbClr val="000000"/>
              </a:buClr>
              <a:buFontTx/>
              <a:buChar char="–"/>
              <a:defRPr/>
            </a:pPr>
            <a:r>
              <a:rPr lang="en-US" sz="1700" dirty="0">
                <a:solidFill>
                  <a:srgbClr val="000000"/>
                </a:solidFill>
                <a:latin typeface="Arial" charset="0"/>
                <a:ea typeface="ＭＳ Ｐゴシック" charset="0"/>
                <a:cs typeface="Arial" charset="0"/>
                <a:sym typeface="Arial" charset="0"/>
              </a:rPr>
              <a:t>April 30: New moderator configuration to CCB</a:t>
            </a:r>
            <a:endParaRPr lang="en-US" dirty="0" smtClean="0">
              <a:solidFill>
                <a:srgbClr val="000000"/>
              </a:solidFill>
            </a:endParaRPr>
          </a:p>
        </p:txBody>
      </p:sp>
      <p:pic>
        <p:nvPicPr>
          <p:cNvPr id="8195" name="Picture 3" descr="pasted-image.pdf"/>
          <p:cNvPicPr>
            <a:picLocks noChangeAspect="1"/>
          </p:cNvPicPr>
          <p:nvPr/>
        </p:nvPicPr>
        <p:blipFill>
          <a:blip r:embed="rId2">
            <a:extLst>
              <a:ext uri="{28A0092B-C50C-407E-A947-70E740481C1C}">
                <a14:useLocalDpi xmlns:a14="http://schemas.microsoft.com/office/drawing/2010/main" val="0"/>
              </a:ext>
            </a:extLst>
          </a:blip>
          <a:srcRect/>
          <a:stretch>
            <a:fillRect/>
          </a:stretch>
        </p:blipFill>
        <p:spPr bwMode="auto">
          <a:xfrm>
            <a:off x="6646339" y="1441533"/>
            <a:ext cx="2045970" cy="2045970"/>
          </a:xfrm>
          <a:prstGeom prst="rect">
            <a:avLst/>
          </a:prstGeom>
          <a:noFill/>
          <a:ln>
            <a:noFill/>
          </a:ln>
          <a:effectLst/>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12700" cap="flat" cmpd="sng">
                <a:solidFill>
                  <a:srgbClr val="000000"/>
                </a:solidFill>
                <a:prstDash val="solid"/>
                <a:miter lim="0"/>
                <a:headEnd type="none" w="med" len="med"/>
                <a:tailEnd type="none" w="med" len="med"/>
              </a14:hiddenLine>
            </a:ext>
            <a:ext uri="{AF507438-7753-43e0-B8FC-AC1667EBCBE1}">
              <a14:hiddenEffects xmlns:a14="http://schemas.microsoft.com/office/drawing/2010/main">
                <a:effectLst>
                  <a:outerShdw blurRad="63500" dist="38099" dir="2700000" algn="ctr" rotWithShape="0">
                    <a:srgbClr val="000000">
                      <a:alpha val="74998"/>
                    </a:srgbClr>
                  </a:outerShdw>
                </a:effectLst>
              </a14:hiddenEffects>
            </a:ext>
          </a:extLst>
        </p:spPr>
      </p:pic>
      <p:pic>
        <p:nvPicPr>
          <p:cNvPr id="8196" name="Picture 4" descr="pasted-image.pdf"/>
          <p:cNvPicPr>
            <a:picLocks noChangeAspect="1"/>
          </p:cNvPicPr>
          <p:nvPr/>
        </p:nvPicPr>
        <p:blipFill>
          <a:blip r:embed="rId3">
            <a:extLst>
              <a:ext uri="{28A0092B-C50C-407E-A947-70E740481C1C}">
                <a14:useLocalDpi xmlns:a14="http://schemas.microsoft.com/office/drawing/2010/main" val="0"/>
              </a:ext>
            </a:extLst>
          </a:blip>
          <a:srcRect/>
          <a:stretch>
            <a:fillRect/>
          </a:stretch>
        </p:blipFill>
        <p:spPr bwMode="auto">
          <a:xfrm>
            <a:off x="5259231" y="1812253"/>
            <a:ext cx="3727608" cy="2616042"/>
          </a:xfrm>
          <a:prstGeom prst="rect">
            <a:avLst/>
          </a:prstGeom>
          <a:noFill/>
          <a:ln>
            <a:noFill/>
          </a:ln>
          <a:effectLst/>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12700" cap="flat" cmpd="sng">
                <a:solidFill>
                  <a:srgbClr val="000000"/>
                </a:solidFill>
                <a:prstDash val="solid"/>
                <a:miter lim="0"/>
                <a:headEnd type="none" w="med" len="med"/>
                <a:tailEnd type="none" w="med" len="med"/>
              </a14:hiddenLine>
            </a:ext>
            <a:ext uri="{AF507438-7753-43e0-B8FC-AC1667EBCBE1}">
              <a14:hiddenEffects xmlns:a14="http://schemas.microsoft.com/office/drawing/2010/main">
                <a:effectLst>
                  <a:outerShdw blurRad="63500" dist="38099" dir="2700000" algn="ctr" rotWithShape="0">
                    <a:srgbClr val="000000">
                      <a:alpha val="74998"/>
                    </a:srgbClr>
                  </a:outerShdw>
                </a:effectLst>
              </a14:hiddenEffects>
            </a:ext>
          </a:extLst>
        </p:spPr>
      </p:pic>
      <p:pic>
        <p:nvPicPr>
          <p:cNvPr id="8197" name="Picture 5" descr="pasted-image.pdf"/>
          <p:cNvPicPr>
            <a:picLocks noChangeAspect="1"/>
          </p:cNvPicPr>
          <p:nvPr/>
        </p:nvPicPr>
        <p:blipFill>
          <a:blip r:embed="rId4">
            <a:extLst>
              <a:ext uri="{28A0092B-C50C-407E-A947-70E740481C1C}">
                <a14:useLocalDpi xmlns:a14="http://schemas.microsoft.com/office/drawing/2010/main" val="0"/>
              </a:ext>
            </a:extLst>
          </a:blip>
          <a:srcRect/>
          <a:stretch>
            <a:fillRect/>
          </a:stretch>
        </p:blipFill>
        <p:spPr bwMode="auto">
          <a:xfrm>
            <a:off x="5483544" y="4048534"/>
            <a:ext cx="3323273" cy="2561995"/>
          </a:xfrm>
          <a:prstGeom prst="rect">
            <a:avLst/>
          </a:prstGeom>
          <a:noFill/>
          <a:ln>
            <a:noFill/>
          </a:ln>
          <a:effectLst/>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12700" cap="flat" cmpd="sng">
                <a:solidFill>
                  <a:srgbClr val="000000"/>
                </a:solidFill>
                <a:prstDash val="solid"/>
                <a:miter lim="0"/>
                <a:headEnd type="none" w="med" len="med"/>
                <a:tailEnd type="none" w="med" len="med"/>
              </a14:hiddenLine>
            </a:ext>
            <a:ext uri="{AF507438-7753-43e0-B8FC-AC1667EBCBE1}">
              <a14:hiddenEffects xmlns:a14="http://schemas.microsoft.com/office/drawing/2010/main">
                <a:effectLst>
                  <a:outerShdw blurRad="63500" dist="38099" dir="2700000" algn="ctr" rotWithShape="0">
                    <a:srgbClr val="000000">
                      <a:alpha val="74998"/>
                    </a:srgbClr>
                  </a:outerShdw>
                </a:effectLst>
              </a14:hiddenEffects>
            </a:ext>
          </a:extLst>
        </p:spPr>
      </p:pic>
    </p:spTree>
    <p:extLst>
      <p:ext uri="{BB962C8B-B14F-4D97-AF65-F5344CB8AC3E}">
        <p14:creationId xmlns:p14="http://schemas.microsoft.com/office/powerpoint/2010/main" val="4208289296"/>
      </p:ext>
    </p:extLst>
  </p:cSld>
  <p:clrMapOvr>
    <a:masterClrMapping/>
  </p:clrMapOvr>
  <p:transition xmlns:p14="http://schemas.microsoft.com/office/powerpoint/2010/main" spd="med"/>
  <p:timing>
    <p:tnLst>
      <p:par>
        <p:cTn xmlns:p14="http://schemas.microsoft.com/office/powerpoint/2010/main" id="1" dur="indefinite" restart="never" nodeType="tmRoot"/>
      </p:par>
    </p:tnLst>
  </p:timing>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GB" dirty="0" smtClean="0"/>
              <a:t>Risk Management, progress so far</a:t>
            </a:r>
            <a:endParaRPr lang="en-GB" dirty="0"/>
          </a:p>
        </p:txBody>
      </p:sp>
      <p:sp>
        <p:nvSpPr>
          <p:cNvPr id="3" name="Content Placeholder 2"/>
          <p:cNvSpPr>
            <a:spLocks noGrp="1"/>
          </p:cNvSpPr>
          <p:nvPr>
            <p:ph idx="1"/>
          </p:nvPr>
        </p:nvSpPr>
        <p:spPr>
          <a:xfrm>
            <a:off x="457200" y="1612900"/>
            <a:ext cx="8363272" cy="5069160"/>
          </a:xfrm>
        </p:spPr>
        <p:txBody>
          <a:bodyPr>
            <a:normAutofit fontScale="85000" lnSpcReduction="20000"/>
          </a:bodyPr>
          <a:lstStyle/>
          <a:p>
            <a:r>
              <a:rPr lang="en-GB" dirty="0" smtClean="0">
                <a:solidFill>
                  <a:srgbClr val="000000"/>
                </a:solidFill>
              </a:rPr>
              <a:t>ESS has implemented risk </a:t>
            </a:r>
            <a:r>
              <a:rPr lang="en-GB" dirty="0">
                <a:solidFill>
                  <a:srgbClr val="000000"/>
                </a:solidFill>
              </a:rPr>
              <a:t>m</a:t>
            </a:r>
            <a:r>
              <a:rPr lang="en-GB" dirty="0" smtClean="0">
                <a:solidFill>
                  <a:srgbClr val="000000"/>
                </a:solidFill>
              </a:rPr>
              <a:t>anagement as one of the project </a:t>
            </a:r>
            <a:r>
              <a:rPr lang="en-GB" dirty="0">
                <a:solidFill>
                  <a:srgbClr val="000000"/>
                </a:solidFill>
              </a:rPr>
              <a:t>m</a:t>
            </a:r>
            <a:r>
              <a:rPr lang="en-GB" dirty="0" smtClean="0">
                <a:solidFill>
                  <a:srgbClr val="000000"/>
                </a:solidFill>
              </a:rPr>
              <a:t>anagement tools</a:t>
            </a:r>
          </a:p>
          <a:p>
            <a:r>
              <a:rPr lang="en-GB" dirty="0" smtClean="0">
                <a:solidFill>
                  <a:srgbClr val="000000"/>
                </a:solidFill>
              </a:rPr>
              <a:t>It is a continuous process, integrated as a part of the daily work</a:t>
            </a:r>
          </a:p>
          <a:p>
            <a:pPr marL="342900" lvl="1" indent="-342900">
              <a:buFont typeface="Arial" panose="020B0604020202020204" pitchFamily="34" charset="0"/>
              <a:buChar char="•"/>
            </a:pPr>
            <a:r>
              <a:rPr lang="en-GB" sz="2800" dirty="0" smtClean="0">
                <a:solidFill>
                  <a:srgbClr val="000000"/>
                </a:solidFill>
              </a:rPr>
              <a:t>ESS projects are driving internal work on risk, with support from the risk </a:t>
            </a:r>
            <a:r>
              <a:rPr lang="en-GB" sz="2800" dirty="0">
                <a:solidFill>
                  <a:srgbClr val="000000"/>
                </a:solidFill>
              </a:rPr>
              <a:t>m</a:t>
            </a:r>
            <a:r>
              <a:rPr lang="en-GB" sz="2800" dirty="0" smtClean="0">
                <a:solidFill>
                  <a:srgbClr val="000000"/>
                </a:solidFill>
              </a:rPr>
              <a:t>anager</a:t>
            </a:r>
          </a:p>
          <a:p>
            <a:pPr marL="342900" lvl="1" indent="-342900">
              <a:buFont typeface="Arial" panose="020B0604020202020204" pitchFamily="34" charset="0"/>
              <a:buChar char="•"/>
            </a:pPr>
            <a:r>
              <a:rPr lang="en-GB" sz="2800" dirty="0" smtClean="0">
                <a:solidFill>
                  <a:srgbClr val="000000"/>
                </a:solidFill>
              </a:rPr>
              <a:t>ESS established routines for:</a:t>
            </a:r>
          </a:p>
          <a:p>
            <a:pPr marL="742950" lvl="2" indent="-342900">
              <a:buFont typeface="Lucida Grande"/>
              <a:buChar char="-"/>
            </a:pPr>
            <a:r>
              <a:rPr lang="en-GB" sz="2400" dirty="0">
                <a:solidFill>
                  <a:srgbClr val="000000"/>
                </a:solidFill>
              </a:rPr>
              <a:t>Risk communication within, and in between the </a:t>
            </a:r>
            <a:r>
              <a:rPr lang="en-GB" sz="2400" dirty="0" smtClean="0">
                <a:solidFill>
                  <a:srgbClr val="000000"/>
                </a:solidFill>
              </a:rPr>
              <a:t>projects</a:t>
            </a:r>
            <a:endParaRPr lang="en-GB" sz="2400" dirty="0">
              <a:solidFill>
                <a:srgbClr val="000000"/>
              </a:solidFill>
            </a:endParaRPr>
          </a:p>
          <a:p>
            <a:pPr marL="742950" lvl="2" indent="-342900">
              <a:buFont typeface="Lucida Grande"/>
              <a:buChar char="-"/>
            </a:pPr>
            <a:r>
              <a:rPr lang="en-GB" sz="2400" dirty="0" smtClean="0">
                <a:solidFill>
                  <a:srgbClr val="000000"/>
                </a:solidFill>
              </a:rPr>
              <a:t>Maintaining and updating risk registers, containing all relevant information related to risks and risk treatments</a:t>
            </a:r>
          </a:p>
          <a:p>
            <a:pPr marL="742950" lvl="2" indent="-342900">
              <a:buFont typeface="Lucida Grande"/>
              <a:buChar char="-"/>
            </a:pPr>
            <a:r>
              <a:rPr lang="en-GB" sz="2400" dirty="0" smtClean="0">
                <a:solidFill>
                  <a:srgbClr val="000000"/>
                </a:solidFill>
              </a:rPr>
              <a:t>Risk workshops</a:t>
            </a:r>
          </a:p>
          <a:p>
            <a:pPr marL="742950" lvl="2" indent="-342900">
              <a:buFont typeface="Lucida Grande"/>
              <a:buChar char="-"/>
            </a:pPr>
            <a:r>
              <a:rPr lang="en-GB" sz="2400" dirty="0" smtClean="0">
                <a:solidFill>
                  <a:srgbClr val="000000"/>
                </a:solidFill>
              </a:rPr>
              <a:t>Handling risks on the most suitable levels</a:t>
            </a:r>
            <a:endParaRPr lang="en-GB" sz="2400" dirty="0">
              <a:solidFill>
                <a:srgbClr val="000000"/>
              </a:solidFill>
            </a:endParaRPr>
          </a:p>
          <a:p>
            <a:r>
              <a:rPr lang="en-GB" dirty="0" smtClean="0">
                <a:solidFill>
                  <a:srgbClr val="000000"/>
                </a:solidFill>
              </a:rPr>
              <a:t>Risk is a standing item on:</a:t>
            </a:r>
          </a:p>
          <a:p>
            <a:pPr lvl="1">
              <a:buFont typeface="Lucida Grande"/>
              <a:buChar char="-"/>
            </a:pPr>
            <a:r>
              <a:rPr lang="en-GB" dirty="0" smtClean="0">
                <a:solidFill>
                  <a:srgbClr val="000000"/>
                </a:solidFill>
              </a:rPr>
              <a:t>ESS Project Group (EPG) meetings weekly</a:t>
            </a:r>
          </a:p>
          <a:p>
            <a:pPr lvl="1">
              <a:buFont typeface="Lucida Grande"/>
              <a:buChar char="-"/>
            </a:pPr>
            <a:r>
              <a:rPr lang="en-GB" dirty="0" smtClean="0">
                <a:solidFill>
                  <a:srgbClr val="000000"/>
                </a:solidFill>
              </a:rPr>
              <a:t>Project Reviews monthly</a:t>
            </a:r>
          </a:p>
          <a:p>
            <a:pPr lvl="1">
              <a:buFont typeface="Lucida Grande"/>
              <a:buChar char="-"/>
            </a:pPr>
            <a:r>
              <a:rPr lang="en-GB" dirty="0" smtClean="0">
                <a:solidFill>
                  <a:srgbClr val="000000"/>
                </a:solidFill>
              </a:rPr>
              <a:t>ESS Management Team risk sessions quarterly</a:t>
            </a:r>
          </a:p>
          <a:p>
            <a:endParaRPr lang="en-GB" dirty="0" smtClean="0">
              <a:solidFill>
                <a:srgbClr val="000000"/>
              </a:solidFill>
            </a:endParaRPr>
          </a:p>
          <a:p>
            <a:endParaRPr lang="en-GB" dirty="0" smtClean="0">
              <a:solidFill>
                <a:srgbClr val="000000"/>
              </a:solidFill>
            </a:endParaRPr>
          </a:p>
          <a:p>
            <a:endParaRPr lang="en-GB" dirty="0">
              <a:solidFill>
                <a:srgbClr val="000000"/>
              </a:solidFill>
            </a:endParaRPr>
          </a:p>
        </p:txBody>
      </p:sp>
      <p:sp>
        <p:nvSpPr>
          <p:cNvPr id="4" name="Slide Number Placeholder 3"/>
          <p:cNvSpPr>
            <a:spLocks noGrp="1"/>
          </p:cNvSpPr>
          <p:nvPr>
            <p:ph type="sldNum" sz="quarter" idx="12"/>
          </p:nvPr>
        </p:nvSpPr>
        <p:spPr/>
        <p:txBody>
          <a:bodyPr/>
          <a:lstStyle/>
          <a:p>
            <a:fld id="{551115BC-487E-4422-894C-CB7CD3E79223}" type="slidenum">
              <a:rPr lang="sv-SE" smtClean="0">
                <a:solidFill>
                  <a:prstClr val="black">
                    <a:tint val="75000"/>
                  </a:prstClr>
                </a:solidFill>
                <a:latin typeface="Calibri"/>
              </a:rPr>
              <a:pPr/>
              <a:t>16</a:t>
            </a:fld>
            <a:endParaRPr lang="sv-SE" dirty="0">
              <a:solidFill>
                <a:prstClr val="black">
                  <a:tint val="75000"/>
                </a:prstClr>
              </a:solidFill>
              <a:latin typeface="Calibri"/>
            </a:endParaRPr>
          </a:p>
        </p:txBody>
      </p:sp>
    </p:spTree>
    <p:extLst>
      <p:ext uri="{BB962C8B-B14F-4D97-AF65-F5344CB8AC3E}">
        <p14:creationId xmlns:p14="http://schemas.microsoft.com/office/powerpoint/2010/main" val="1763958224"/>
      </p:ext>
    </p:extLst>
  </p:cSld>
  <p:clrMapOvr>
    <a:masterClrMapping/>
  </p:clrMapOvr>
  <p:timing>
    <p:tnLst>
      <p:par>
        <p:cTn xmlns:p14="http://schemas.microsoft.com/office/powerpoint/2010/main" id="1" dur="indefinite" restart="never" nodeType="tmRoot"/>
      </p:par>
    </p:tnLst>
  </p:timing>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GB" dirty="0" smtClean="0"/>
              <a:t>Risk Management, plans ahead</a:t>
            </a:r>
            <a:endParaRPr lang="en-GB" dirty="0"/>
          </a:p>
        </p:txBody>
      </p:sp>
      <p:sp>
        <p:nvSpPr>
          <p:cNvPr id="3" name="Content Placeholder 2"/>
          <p:cNvSpPr>
            <a:spLocks noGrp="1"/>
          </p:cNvSpPr>
          <p:nvPr>
            <p:ph idx="1"/>
          </p:nvPr>
        </p:nvSpPr>
        <p:spPr>
          <a:xfrm>
            <a:off x="457200" y="1600200"/>
            <a:ext cx="8363272" cy="5069160"/>
          </a:xfrm>
        </p:spPr>
        <p:txBody>
          <a:bodyPr>
            <a:normAutofit fontScale="92500"/>
          </a:bodyPr>
          <a:lstStyle/>
          <a:p>
            <a:pPr>
              <a:buFont typeface="Arial"/>
              <a:buChar char="•"/>
            </a:pPr>
            <a:r>
              <a:rPr lang="en-GB" sz="2400" dirty="0" smtClean="0">
                <a:solidFill>
                  <a:srgbClr val="000000"/>
                </a:solidFill>
              </a:rPr>
              <a:t>The risk </a:t>
            </a:r>
            <a:r>
              <a:rPr lang="en-GB" sz="2400" dirty="0">
                <a:solidFill>
                  <a:srgbClr val="000000"/>
                </a:solidFill>
              </a:rPr>
              <a:t>m</a:t>
            </a:r>
            <a:r>
              <a:rPr lang="en-GB" sz="2400" dirty="0" smtClean="0">
                <a:solidFill>
                  <a:srgbClr val="000000"/>
                </a:solidFill>
              </a:rPr>
              <a:t>anagement software, </a:t>
            </a:r>
            <a:r>
              <a:rPr lang="en-GB" sz="2400" dirty="0" err="1">
                <a:solidFill>
                  <a:srgbClr val="000000"/>
                </a:solidFill>
              </a:rPr>
              <a:t>Exonaut</a:t>
            </a:r>
            <a:r>
              <a:rPr lang="en-GB" sz="2400" dirty="0">
                <a:solidFill>
                  <a:srgbClr val="000000"/>
                </a:solidFill>
              </a:rPr>
              <a:t> </a:t>
            </a:r>
            <a:r>
              <a:rPr lang="en-GB" sz="2400" dirty="0" smtClean="0">
                <a:solidFill>
                  <a:srgbClr val="000000"/>
                </a:solidFill>
              </a:rPr>
              <a:t>Risk, </a:t>
            </a:r>
            <a:r>
              <a:rPr lang="en-GB" sz="2400" dirty="0">
                <a:solidFill>
                  <a:srgbClr val="000000"/>
                </a:solidFill>
              </a:rPr>
              <a:t>is currently being implemented, enabling:</a:t>
            </a:r>
          </a:p>
          <a:p>
            <a:pPr marL="715963" lvl="2" indent="-274638">
              <a:buFont typeface="Lucida Grande"/>
              <a:buChar char="-"/>
            </a:pPr>
            <a:r>
              <a:rPr lang="en-GB" dirty="0" smtClean="0">
                <a:solidFill>
                  <a:srgbClr val="000000"/>
                </a:solidFill>
              </a:rPr>
              <a:t>A more structured </a:t>
            </a:r>
            <a:r>
              <a:rPr lang="en-GB" dirty="0">
                <a:solidFill>
                  <a:srgbClr val="000000"/>
                </a:solidFill>
              </a:rPr>
              <a:t>overview of risks </a:t>
            </a:r>
            <a:r>
              <a:rPr lang="en-GB" dirty="0" smtClean="0">
                <a:solidFill>
                  <a:srgbClr val="000000"/>
                </a:solidFill>
              </a:rPr>
              <a:t>and responses than with spread sheets</a:t>
            </a:r>
            <a:endParaRPr lang="en-GB" dirty="0">
              <a:solidFill>
                <a:srgbClr val="000000"/>
              </a:solidFill>
            </a:endParaRPr>
          </a:p>
          <a:p>
            <a:pPr marL="715963" lvl="2" indent="-274638">
              <a:buFont typeface="Lucida Grande"/>
              <a:buChar char="-"/>
            </a:pPr>
            <a:r>
              <a:rPr lang="en-GB" dirty="0">
                <a:solidFill>
                  <a:srgbClr val="000000"/>
                </a:solidFill>
              </a:rPr>
              <a:t>Effective risk communication</a:t>
            </a:r>
          </a:p>
          <a:p>
            <a:pPr marL="715963" lvl="2" indent="-274638">
              <a:buFont typeface="Lucida Grande"/>
              <a:buChar char="-"/>
            </a:pPr>
            <a:r>
              <a:rPr lang="en-GB" dirty="0" smtClean="0">
                <a:solidFill>
                  <a:srgbClr val="000000"/>
                </a:solidFill>
              </a:rPr>
              <a:t>Planning and distributing responsibilities for </a:t>
            </a:r>
            <a:r>
              <a:rPr lang="en-GB" dirty="0">
                <a:solidFill>
                  <a:srgbClr val="000000"/>
                </a:solidFill>
              </a:rPr>
              <a:t>risk </a:t>
            </a:r>
            <a:r>
              <a:rPr lang="en-GB" dirty="0" smtClean="0">
                <a:solidFill>
                  <a:srgbClr val="000000"/>
                </a:solidFill>
              </a:rPr>
              <a:t>treatments and visualization </a:t>
            </a:r>
            <a:r>
              <a:rPr lang="en-GB" dirty="0">
                <a:solidFill>
                  <a:srgbClr val="000000"/>
                </a:solidFill>
              </a:rPr>
              <a:t>of risk </a:t>
            </a:r>
            <a:r>
              <a:rPr lang="en-GB" dirty="0" smtClean="0">
                <a:solidFill>
                  <a:srgbClr val="000000"/>
                </a:solidFill>
              </a:rPr>
              <a:t>exposure</a:t>
            </a:r>
          </a:p>
          <a:p>
            <a:pPr marL="384175" lvl="1" indent="-342900">
              <a:buFont typeface="Arial"/>
              <a:buChar char="•"/>
            </a:pPr>
            <a:r>
              <a:rPr lang="en-GB" dirty="0" smtClean="0">
                <a:solidFill>
                  <a:srgbClr val="000000"/>
                </a:solidFill>
              </a:rPr>
              <a:t>Implementation of Exonaut Risk will be completed Q1 2014 and a presentation of risk can be provided at the next STC meeting</a:t>
            </a:r>
          </a:p>
          <a:p>
            <a:r>
              <a:rPr lang="en-GB" sz="2400" dirty="0" smtClean="0">
                <a:solidFill>
                  <a:srgbClr val="000000"/>
                </a:solidFill>
              </a:rPr>
              <a:t>Risk Management activities and plans ahead include:</a:t>
            </a:r>
          </a:p>
          <a:p>
            <a:pPr lvl="1"/>
            <a:r>
              <a:rPr lang="en-GB" sz="2000" dirty="0" smtClean="0">
                <a:solidFill>
                  <a:srgbClr val="000000"/>
                </a:solidFill>
              </a:rPr>
              <a:t>Focus on reducing </a:t>
            </a:r>
            <a:r>
              <a:rPr lang="en-GB" sz="2000" dirty="0">
                <a:solidFill>
                  <a:srgbClr val="000000"/>
                </a:solidFill>
              </a:rPr>
              <a:t>risk exposure by implementing risk treatments</a:t>
            </a:r>
          </a:p>
          <a:p>
            <a:pPr lvl="1"/>
            <a:r>
              <a:rPr lang="en-GB" sz="2000" dirty="0" smtClean="0">
                <a:solidFill>
                  <a:srgbClr val="000000"/>
                </a:solidFill>
              </a:rPr>
              <a:t>Strategic work </a:t>
            </a:r>
            <a:r>
              <a:rPr lang="en-GB" sz="2000" dirty="0">
                <a:solidFill>
                  <a:srgbClr val="000000"/>
                </a:solidFill>
              </a:rPr>
              <a:t>with </a:t>
            </a:r>
            <a:r>
              <a:rPr lang="en-GB" sz="2000" dirty="0" smtClean="0">
                <a:solidFill>
                  <a:srgbClr val="000000"/>
                </a:solidFill>
              </a:rPr>
              <a:t>risks, analysing content of the database, Nov review </a:t>
            </a:r>
          </a:p>
          <a:p>
            <a:pPr lvl="1"/>
            <a:r>
              <a:rPr lang="en-GB" sz="2000" dirty="0" smtClean="0">
                <a:solidFill>
                  <a:srgbClr val="000000"/>
                </a:solidFill>
              </a:rPr>
              <a:t>Establish risk KPI’s to </a:t>
            </a:r>
            <a:r>
              <a:rPr lang="en-GB" sz="2000" dirty="0">
                <a:solidFill>
                  <a:srgbClr val="000000"/>
                </a:solidFill>
              </a:rPr>
              <a:t>produce trend data and </a:t>
            </a:r>
            <a:r>
              <a:rPr lang="en-GB" sz="2000" dirty="0" smtClean="0">
                <a:solidFill>
                  <a:srgbClr val="000000"/>
                </a:solidFill>
              </a:rPr>
              <a:t>refine feedback loops</a:t>
            </a:r>
          </a:p>
          <a:p>
            <a:pPr lvl="1"/>
            <a:r>
              <a:rPr lang="en-GB" sz="2000" dirty="0">
                <a:solidFill>
                  <a:srgbClr val="000000"/>
                </a:solidFill>
              </a:rPr>
              <a:t>Cross-functional workshops for specific </a:t>
            </a:r>
            <a:r>
              <a:rPr lang="en-GB" sz="2000" dirty="0" smtClean="0">
                <a:solidFill>
                  <a:srgbClr val="000000"/>
                </a:solidFill>
              </a:rPr>
              <a:t>topics</a:t>
            </a:r>
          </a:p>
          <a:p>
            <a:pPr lvl="1"/>
            <a:r>
              <a:rPr lang="en-GB" sz="2000" dirty="0" smtClean="0">
                <a:solidFill>
                  <a:srgbClr val="000000"/>
                </a:solidFill>
              </a:rPr>
              <a:t>Quantification of risk</a:t>
            </a:r>
            <a:endParaRPr lang="en-GB" sz="2000" dirty="0">
              <a:solidFill>
                <a:srgbClr val="000000"/>
              </a:solidFill>
            </a:endParaRPr>
          </a:p>
          <a:p>
            <a:pPr lvl="1"/>
            <a:endParaRPr lang="en-GB" sz="2000" dirty="0" smtClean="0">
              <a:solidFill>
                <a:srgbClr val="000000"/>
              </a:solidFill>
            </a:endParaRPr>
          </a:p>
          <a:p>
            <a:endParaRPr lang="en-GB" dirty="0" smtClean="0">
              <a:solidFill>
                <a:srgbClr val="000000"/>
              </a:solidFill>
            </a:endParaRPr>
          </a:p>
          <a:p>
            <a:endParaRPr lang="en-GB" dirty="0">
              <a:solidFill>
                <a:srgbClr val="000000"/>
              </a:solidFill>
            </a:endParaRPr>
          </a:p>
        </p:txBody>
      </p:sp>
      <p:sp>
        <p:nvSpPr>
          <p:cNvPr id="4" name="Slide Number Placeholder 3"/>
          <p:cNvSpPr>
            <a:spLocks noGrp="1"/>
          </p:cNvSpPr>
          <p:nvPr>
            <p:ph type="sldNum" sz="quarter" idx="12"/>
          </p:nvPr>
        </p:nvSpPr>
        <p:spPr/>
        <p:txBody>
          <a:bodyPr/>
          <a:lstStyle/>
          <a:p>
            <a:fld id="{551115BC-487E-4422-894C-CB7CD3E79223}" type="slidenum">
              <a:rPr lang="sv-SE" smtClean="0">
                <a:solidFill>
                  <a:prstClr val="black">
                    <a:tint val="75000"/>
                  </a:prstClr>
                </a:solidFill>
                <a:latin typeface="Calibri"/>
              </a:rPr>
              <a:pPr/>
              <a:t>17</a:t>
            </a:fld>
            <a:endParaRPr lang="sv-SE" dirty="0">
              <a:solidFill>
                <a:prstClr val="black">
                  <a:tint val="75000"/>
                </a:prstClr>
              </a:solidFill>
              <a:latin typeface="Calibri"/>
            </a:endParaRPr>
          </a:p>
        </p:txBody>
      </p:sp>
    </p:spTree>
    <p:extLst>
      <p:ext uri="{BB962C8B-B14F-4D97-AF65-F5344CB8AC3E}">
        <p14:creationId xmlns:p14="http://schemas.microsoft.com/office/powerpoint/2010/main" val="90702062"/>
      </p:ext>
    </p:extLst>
  </p:cSld>
  <p:clrMapOvr>
    <a:masterClrMapping/>
  </p:clrMapOvr>
  <p:timing>
    <p:tnLst>
      <p:par>
        <p:cTn xmlns:p14="http://schemas.microsoft.com/office/powerpoint/2010/main" id="1" dur="indefinite" restart="never" nodeType="tmRoot"/>
      </p:par>
    </p:tnLst>
  </p:timing>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5" name="Title 1"/>
          <p:cNvSpPr txBox="1">
            <a:spLocks/>
          </p:cNvSpPr>
          <p:nvPr/>
        </p:nvSpPr>
        <p:spPr>
          <a:xfrm>
            <a:off x="1" y="278608"/>
            <a:ext cx="7213600" cy="655636"/>
          </a:xfrm>
          <a:prstGeom prst="rect">
            <a:avLst/>
          </a:prstGeom>
        </p:spPr>
        <p:txBody>
          <a:bodyPr vert="horz" lIns="91423" tIns="45712" rIns="91423" bIns="45712" rtlCol="0" anchor="ctr">
            <a:normAutofit/>
          </a:bodyPr>
          <a:lstStyle>
            <a:lvl1pPr algn="ctr" defTabSz="487741" rtl="0" eaLnBrk="1" latinLnBrk="0" hangingPunct="1">
              <a:spcBef>
                <a:spcPct val="0"/>
              </a:spcBef>
              <a:buNone/>
              <a:defRPr sz="3200" b="1" kern="1200">
                <a:solidFill>
                  <a:srgbClr val="0094CA"/>
                </a:solidFill>
                <a:latin typeface="Helvetica"/>
                <a:ea typeface="+mj-ea"/>
                <a:cs typeface="Helvetica"/>
              </a:defRPr>
            </a:lvl1pPr>
          </a:lstStyle>
          <a:p>
            <a:r>
              <a:rPr lang="en-US" dirty="0">
                <a:solidFill>
                  <a:prstClr val="white"/>
                </a:solidFill>
                <a:latin typeface="Calibri"/>
              </a:rPr>
              <a:t>ESS In-kind contributions potential</a:t>
            </a:r>
          </a:p>
        </p:txBody>
      </p:sp>
      <p:grpSp>
        <p:nvGrpSpPr>
          <p:cNvPr id="16" name="Group 15"/>
          <p:cNvGrpSpPr/>
          <p:nvPr/>
        </p:nvGrpSpPr>
        <p:grpSpPr>
          <a:xfrm>
            <a:off x="519465" y="1544143"/>
            <a:ext cx="8107958" cy="4518444"/>
            <a:chOff x="346586" y="791490"/>
            <a:chExt cx="9397843" cy="5392616"/>
          </a:xfrm>
        </p:grpSpPr>
        <p:pic>
          <p:nvPicPr>
            <p:cNvPr id="18" name="Picture 1"/>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635565" y="791490"/>
              <a:ext cx="9108864" cy="51244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12700" cap="flat">
                  <a:solidFill>
                    <a:schemeClr val="tx1"/>
                  </a:solidFill>
                  <a:miter lim="800000"/>
                  <a:headEnd/>
                  <a:tailEnd/>
                </a14:hiddenLine>
              </a:ext>
            </a:extLst>
          </p:spPr>
        </p:pic>
        <p:graphicFrame>
          <p:nvGraphicFramePr>
            <p:cNvPr id="22" name="Object 6"/>
            <p:cNvGraphicFramePr>
              <a:graphicFrameLocks noChangeAspect="1"/>
            </p:cNvGraphicFramePr>
            <p:nvPr>
              <p:extLst>
                <p:ext uri="{D42A27DB-BD31-4B8C-83A1-F6EECF244321}">
                  <p14:modId xmlns:p14="http://schemas.microsoft.com/office/powerpoint/2010/main" val="4088591794"/>
                </p:ext>
              </p:extLst>
            </p:nvPr>
          </p:nvGraphicFramePr>
          <p:xfrm>
            <a:off x="6332188" y="2658861"/>
            <a:ext cx="3306251" cy="3305175"/>
          </p:xfrm>
          <a:graphic>
            <a:graphicData uri="http://schemas.openxmlformats.org/presentationml/2006/ole">
              <mc:AlternateContent xmlns:mc="http://schemas.openxmlformats.org/markup-compatibility/2006">
                <mc:Choice xmlns:v="urn:schemas-microsoft-com:vml" Requires="v">
                  <p:oleObj spid="_x0000_s17620" name="Chart" r:id="rId4" imgW="6192457" imgH="6192457" progId="MSGraph.Chart.8">
                    <p:embed/>
                  </p:oleObj>
                </mc:Choice>
                <mc:Fallback>
                  <p:oleObj name="Chart" r:id="rId4" imgW="6192457" imgH="6192457" progId="MSGraph.Chart.8">
                    <p:embed/>
                    <p:pic>
                      <p:nvPicPr>
                        <p:cNvPr id="0" name=""/>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6332188" y="2658861"/>
                          <a:ext cx="3306251" cy="3305175"/>
                        </a:xfrm>
                        <a:prstGeom prst="rect">
                          <a:avLst/>
                        </a:prstGeom>
                        <a:noFill/>
                        <a:ln>
                          <a:noFill/>
                        </a:ln>
                        <a:effectLst/>
                        <a:extLst>
                          <a:ext uri="{909E8E84-426E-40dd-AFC4-6F175D3DCCD1}">
                            <a14:hiddenFill xmlns:a14="http://schemas.microsoft.com/office/drawing/2010/main">
                              <a:blipFill dpi="0" rotWithShape="0">
                                <a:blip/>
                                <a:srcRect/>
                                <a:stretch>
                                  <a:fillRect/>
                                </a:stretch>
                              </a:blipFill>
                            </a14:hiddenFill>
                          </a:ext>
                          <a:ext uri="{91240B29-F687-4f45-9708-019B960494DF}">
                            <a14:hiddenLine xmlns:a14="http://schemas.microsoft.com/office/drawing/2010/main" w="9525">
                              <a:solidFill>
                                <a:srgbClr val="000000"/>
                              </a:solidFill>
                              <a:miter lim="800000"/>
                              <a:headEnd/>
                              <a:tailEnd/>
                            </a14:hiddenLine>
                          </a:ext>
                          <a:ext uri="{AF507438-7753-43e0-B8FC-AC1667EBCBE1}">
                            <a14:hiddenEffects xmlns:a14="http://schemas.microsoft.com/office/drawing/2010/main">
                              <a:effectLst>
                                <a:outerShdw blurRad="63500" dist="38099" dir="2700000" algn="ctr" rotWithShape="0">
                                  <a:srgbClr val="000000">
                                    <a:alpha val="74998"/>
                                  </a:srgbClr>
                                </a:outerShdw>
                              </a:effectLst>
                            </a14:hiddenEffects>
                          </a:ext>
                        </a:extLst>
                      </p:spPr>
                    </p:pic>
                  </p:oleObj>
                </mc:Fallback>
              </mc:AlternateContent>
            </a:graphicData>
          </a:graphic>
        </p:graphicFrame>
        <p:graphicFrame>
          <p:nvGraphicFramePr>
            <p:cNvPr id="23" name="Object 7"/>
            <p:cNvGraphicFramePr>
              <a:graphicFrameLocks noChangeAspect="1"/>
            </p:cNvGraphicFramePr>
            <p:nvPr>
              <p:extLst>
                <p:ext uri="{D42A27DB-BD31-4B8C-83A1-F6EECF244321}">
                  <p14:modId xmlns:p14="http://schemas.microsoft.com/office/powerpoint/2010/main" val="3580771314"/>
                </p:ext>
              </p:extLst>
            </p:nvPr>
          </p:nvGraphicFramePr>
          <p:xfrm>
            <a:off x="346586" y="4461272"/>
            <a:ext cx="1723395" cy="1722834"/>
          </p:xfrm>
          <a:graphic>
            <a:graphicData uri="http://schemas.openxmlformats.org/presentationml/2006/ole">
              <mc:AlternateContent xmlns:mc="http://schemas.openxmlformats.org/markup-compatibility/2006">
                <mc:Choice xmlns:v="urn:schemas-microsoft-com:vml" Requires="v">
                  <p:oleObj spid="_x0000_s17621" name="Chart" r:id="rId6" imgW="3225580" imgH="3225580" progId="MSGraph.Chart.8">
                    <p:embed/>
                  </p:oleObj>
                </mc:Choice>
                <mc:Fallback>
                  <p:oleObj name="Chart" r:id="rId6" imgW="3225580" imgH="3225580" progId="MSGraph.Chart.8">
                    <p:embed/>
                    <p:pic>
                      <p:nvPicPr>
                        <p:cNvPr id="0" name=""/>
                        <p:cNvPicPr>
                          <a:picLocks noChangeAspect="1" noChangeArrowheads="1"/>
                        </p:cNvPicPr>
                        <p:nvPr/>
                      </p:nvPicPr>
                      <p:blipFill>
                        <a:blip r:embed="rId7">
                          <a:extLst>
                            <a:ext uri="{28A0092B-C50C-407E-A947-70E740481C1C}">
                              <a14:useLocalDpi xmlns:a14="http://schemas.microsoft.com/office/drawing/2010/main" val="0"/>
                            </a:ext>
                          </a:extLst>
                        </a:blip>
                        <a:srcRect/>
                        <a:stretch>
                          <a:fillRect/>
                        </a:stretch>
                      </p:blipFill>
                      <p:spPr bwMode="auto">
                        <a:xfrm>
                          <a:off x="346586" y="4461272"/>
                          <a:ext cx="1723395" cy="1722834"/>
                        </a:xfrm>
                        <a:prstGeom prst="rect">
                          <a:avLst/>
                        </a:prstGeom>
                        <a:noFill/>
                        <a:ln>
                          <a:noFill/>
                        </a:ln>
                        <a:effectLst/>
                        <a:extLst>
                          <a:ext uri="{909E8E84-426E-40dd-AFC4-6F175D3DCCD1}">
                            <a14:hiddenFill xmlns:a14="http://schemas.microsoft.com/office/drawing/2010/main">
                              <a:blipFill dpi="0" rotWithShape="0">
                                <a:blip/>
                                <a:srcRect/>
                                <a:stretch>
                                  <a:fillRect/>
                                </a:stretch>
                              </a:blipFill>
                            </a14:hiddenFill>
                          </a:ext>
                          <a:ext uri="{91240B29-F687-4f45-9708-019B960494DF}">
                            <a14:hiddenLine xmlns:a14="http://schemas.microsoft.com/office/drawing/2010/main" w="9525">
                              <a:solidFill>
                                <a:srgbClr val="000000"/>
                              </a:solidFill>
                              <a:miter lim="800000"/>
                              <a:headEnd/>
                              <a:tailEnd/>
                            </a14:hiddenLine>
                          </a:ext>
                          <a:ext uri="{AF507438-7753-43e0-B8FC-AC1667EBCBE1}">
                            <a14:hiddenEffects xmlns:a14="http://schemas.microsoft.com/office/drawing/2010/main">
                              <a:effectLst>
                                <a:outerShdw blurRad="63500" dist="38099" dir="2700000" algn="ctr" rotWithShape="0">
                                  <a:srgbClr val="000000">
                                    <a:alpha val="74998"/>
                                  </a:srgbClr>
                                </a:outerShdw>
                              </a:effectLst>
                            </a14:hiddenEffects>
                          </a:ext>
                        </a:extLst>
                      </p:spPr>
                    </p:pic>
                  </p:oleObj>
                </mc:Fallback>
              </mc:AlternateContent>
            </a:graphicData>
          </a:graphic>
        </p:graphicFrame>
        <p:sp>
          <p:nvSpPr>
            <p:cNvPr id="24" name="Rectangle 9"/>
            <p:cNvSpPr>
              <a:spLocks/>
            </p:cNvSpPr>
            <p:nvPr/>
          </p:nvSpPr>
          <p:spPr bwMode="auto">
            <a:xfrm>
              <a:off x="5754974" y="1441606"/>
              <a:ext cx="1682381" cy="73464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12700" cap="flat">
                  <a:solidFill>
                    <a:schemeClr val="tx1"/>
                  </a:solidFill>
                  <a:miter lim="800000"/>
                  <a:headEnd type="none" w="med" len="med"/>
                  <a:tailEnd type="none" w="med" len="med"/>
                </a14:hiddenLine>
              </a:ext>
            </a:extLst>
          </p:spPr>
          <p:txBody>
            <a:bodyPr wrap="none" lIns="0" tIns="0" rIns="0" bIns="0">
              <a:spAutoFit/>
            </a:bodyPr>
            <a:lstStyle/>
            <a:p>
              <a:r>
                <a:rPr lang="en-US" sz="2000" dirty="0">
                  <a:solidFill>
                    <a:srgbClr val="0091CE"/>
                  </a:solidFill>
                  <a:latin typeface="Calibri"/>
                  <a:ea typeface="ＭＳ Ｐゴシック" charset="0"/>
                  <a:cs typeface="Helvetica" charset="0"/>
                  <a:sym typeface="Helvetica" charset="0"/>
                </a:rPr>
                <a:t>Target station</a:t>
              </a:r>
            </a:p>
            <a:p>
              <a:r>
                <a:rPr lang="en-US" sz="2000" dirty="0">
                  <a:solidFill>
                    <a:srgbClr val="0091CE"/>
                  </a:solidFill>
                  <a:latin typeface="Calibri"/>
                  <a:ea typeface="ＭＳ Ｐゴシック" charset="0"/>
                  <a:cs typeface="Helvetica" charset="0"/>
                  <a:sym typeface="Helvetica" charset="0"/>
                </a:rPr>
                <a:t>€ 154M</a:t>
              </a:r>
            </a:p>
          </p:txBody>
        </p:sp>
        <p:sp>
          <p:nvSpPr>
            <p:cNvPr id="25" name="Rectangle 10"/>
            <p:cNvSpPr>
              <a:spLocks/>
            </p:cNvSpPr>
            <p:nvPr/>
          </p:nvSpPr>
          <p:spPr bwMode="auto">
            <a:xfrm>
              <a:off x="4842564" y="4118616"/>
              <a:ext cx="1399729" cy="73464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12700" cap="flat">
                  <a:solidFill>
                    <a:schemeClr val="tx1"/>
                  </a:solidFill>
                  <a:miter lim="800000"/>
                  <a:headEnd type="none" w="med" len="med"/>
                  <a:tailEnd type="none" w="med" len="med"/>
                </a14:hiddenLine>
              </a:ext>
            </a:extLst>
          </p:spPr>
          <p:txBody>
            <a:bodyPr wrap="none" lIns="0" tIns="0" rIns="0" bIns="0">
              <a:spAutoFit/>
            </a:bodyPr>
            <a:lstStyle/>
            <a:p>
              <a:pPr algn="r"/>
              <a:r>
                <a:rPr lang="en-US" sz="2000" dirty="0">
                  <a:solidFill>
                    <a:srgbClr val="0091CE"/>
                  </a:solidFill>
                  <a:latin typeface="Calibri"/>
                  <a:ea typeface="ＭＳ Ｐゴシック" charset="0"/>
                  <a:cs typeface="Helvetica" charset="0"/>
                  <a:sym typeface="Helvetica" charset="0"/>
                </a:rPr>
                <a:t>Accelerator</a:t>
              </a:r>
            </a:p>
            <a:p>
              <a:pPr algn="r"/>
              <a:r>
                <a:rPr lang="en-US" sz="2000" dirty="0">
                  <a:solidFill>
                    <a:srgbClr val="0091CE"/>
                  </a:solidFill>
                  <a:latin typeface="Calibri"/>
                  <a:ea typeface="ＭＳ Ｐゴシック" charset="0"/>
                  <a:cs typeface="Helvetica" charset="0"/>
                  <a:sym typeface="Helvetica" charset="0"/>
                </a:rPr>
                <a:t>€ 510M</a:t>
              </a:r>
            </a:p>
          </p:txBody>
        </p:sp>
        <p:sp>
          <p:nvSpPr>
            <p:cNvPr id="26" name="Rectangle 11"/>
            <p:cNvSpPr>
              <a:spLocks/>
            </p:cNvSpPr>
            <p:nvPr/>
          </p:nvSpPr>
          <p:spPr bwMode="auto">
            <a:xfrm>
              <a:off x="2096183" y="5391151"/>
              <a:ext cx="2044116" cy="73464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12700" cap="flat">
                  <a:solidFill>
                    <a:schemeClr val="tx1"/>
                  </a:solidFill>
                  <a:miter lim="800000"/>
                  <a:headEnd type="none" w="med" len="med"/>
                  <a:tailEnd type="none" w="med" len="med"/>
                </a14:hiddenLine>
              </a:ext>
            </a:extLst>
          </p:spPr>
          <p:txBody>
            <a:bodyPr wrap="none" lIns="0" tIns="0" rIns="0" bIns="0">
              <a:spAutoFit/>
            </a:bodyPr>
            <a:lstStyle/>
            <a:p>
              <a:r>
                <a:rPr lang="en-US" sz="2000" dirty="0">
                  <a:solidFill>
                    <a:srgbClr val="0091CE"/>
                  </a:solidFill>
                  <a:latin typeface="Calibri"/>
                  <a:ea typeface="ＭＳ Ｐゴシック" charset="0"/>
                  <a:cs typeface="Helvetica" charset="0"/>
                  <a:sym typeface="Helvetica" charset="0"/>
                </a:rPr>
                <a:t>NSS/Instruments</a:t>
              </a:r>
            </a:p>
            <a:p>
              <a:r>
                <a:rPr lang="en-US" sz="2000" dirty="0">
                  <a:solidFill>
                    <a:srgbClr val="0091CE"/>
                  </a:solidFill>
                  <a:latin typeface="Calibri"/>
                  <a:ea typeface="ＭＳ Ｐゴシック" charset="0"/>
                  <a:cs typeface="Helvetica" charset="0"/>
                  <a:sym typeface="Helvetica" charset="0"/>
                </a:rPr>
                <a:t>€ 350M</a:t>
              </a:r>
            </a:p>
          </p:txBody>
        </p:sp>
        <p:graphicFrame>
          <p:nvGraphicFramePr>
            <p:cNvPr id="27" name="Object 2"/>
            <p:cNvGraphicFramePr>
              <a:graphicFrameLocks noChangeAspect="1"/>
            </p:cNvGraphicFramePr>
            <p:nvPr>
              <p:extLst>
                <p:ext uri="{D42A27DB-BD31-4B8C-83A1-F6EECF244321}">
                  <p14:modId xmlns:p14="http://schemas.microsoft.com/office/powerpoint/2010/main" val="1674972389"/>
                </p:ext>
              </p:extLst>
            </p:nvPr>
          </p:nvGraphicFramePr>
          <p:xfrm>
            <a:off x="4348388" y="1211357"/>
            <a:ext cx="1257708" cy="1257300"/>
          </p:xfrm>
          <a:graphic>
            <a:graphicData uri="http://schemas.openxmlformats.org/presentationml/2006/ole">
              <mc:AlternateContent xmlns:mc="http://schemas.openxmlformats.org/markup-compatibility/2006">
                <mc:Choice xmlns:v="urn:schemas-microsoft-com:vml" Requires="v">
                  <p:oleObj spid="_x0000_s17622" name="Chart" r:id="rId8" imgW="2355259" imgH="2355259" progId="MSGraph.Chart.8">
                    <p:embed/>
                  </p:oleObj>
                </mc:Choice>
                <mc:Fallback>
                  <p:oleObj name="Chart" r:id="rId8" imgW="2355259" imgH="2355259" progId="MSGraph.Chart.8">
                    <p:embed/>
                    <p:pic>
                      <p:nvPicPr>
                        <p:cNvPr id="0" name=""/>
                        <p:cNvPicPr>
                          <a:picLocks noChangeAspect="1" noChangeArrowheads="1"/>
                        </p:cNvPicPr>
                        <p:nvPr/>
                      </p:nvPicPr>
                      <p:blipFill>
                        <a:blip r:embed="rId9">
                          <a:extLst>
                            <a:ext uri="{28A0092B-C50C-407E-A947-70E740481C1C}">
                              <a14:useLocalDpi xmlns:a14="http://schemas.microsoft.com/office/drawing/2010/main" val="0"/>
                            </a:ext>
                          </a:extLst>
                        </a:blip>
                        <a:srcRect/>
                        <a:stretch>
                          <a:fillRect/>
                        </a:stretch>
                      </p:blipFill>
                      <p:spPr bwMode="auto">
                        <a:xfrm>
                          <a:off x="4348388" y="1211357"/>
                          <a:ext cx="1257708" cy="1257300"/>
                        </a:xfrm>
                        <a:prstGeom prst="rect">
                          <a:avLst/>
                        </a:prstGeom>
                        <a:noFill/>
                        <a:ln>
                          <a:noFill/>
                        </a:ln>
                        <a:effectLst/>
                        <a:extLst>
                          <a:ext uri="{909E8E84-426E-40dd-AFC4-6F175D3DCCD1}">
                            <a14:hiddenFill xmlns:a14="http://schemas.microsoft.com/office/drawing/2010/main">
                              <a:blipFill dpi="0" rotWithShape="0">
                                <a:blip/>
                                <a:srcRect/>
                                <a:stretch>
                                  <a:fillRect/>
                                </a:stretch>
                              </a:blipFill>
                            </a14:hiddenFill>
                          </a:ext>
                          <a:ext uri="{91240B29-F687-4f45-9708-019B960494DF}">
                            <a14:hiddenLine xmlns:a14="http://schemas.microsoft.com/office/drawing/2010/main" w="9525">
                              <a:solidFill>
                                <a:srgbClr val="000000"/>
                              </a:solidFill>
                              <a:miter lim="800000"/>
                              <a:headEnd/>
                              <a:tailEnd/>
                            </a14:hiddenLine>
                          </a:ext>
                          <a:ext uri="{AF507438-7753-43e0-B8FC-AC1667EBCBE1}">
                            <a14:hiddenEffects xmlns:a14="http://schemas.microsoft.com/office/drawing/2010/main">
                              <a:effectLst>
                                <a:outerShdw blurRad="63500" dist="38099" dir="2700000" algn="ctr" rotWithShape="0">
                                  <a:srgbClr val="000000">
                                    <a:alpha val="74998"/>
                                  </a:srgbClr>
                                </a:outerShdw>
                              </a:effectLst>
                            </a14:hiddenEffects>
                          </a:ext>
                        </a:extLst>
                      </p:spPr>
                    </p:pic>
                  </p:oleObj>
                </mc:Fallback>
              </mc:AlternateContent>
            </a:graphicData>
          </a:graphic>
        </p:graphicFrame>
        <p:sp>
          <p:nvSpPr>
            <p:cNvPr id="28" name="Rectangle 27"/>
            <p:cNvSpPr/>
            <p:nvPr/>
          </p:nvSpPr>
          <p:spPr>
            <a:xfrm>
              <a:off x="4187257" y="5214656"/>
              <a:ext cx="352988" cy="352989"/>
            </a:xfrm>
            <a:prstGeom prst="rect">
              <a:avLst/>
            </a:prstGeom>
            <a:solidFill>
              <a:srgbClr val="8EB9DC"/>
            </a:solidFill>
            <a:ln>
              <a:noFill/>
            </a:ln>
            <a:effectLst/>
          </p:spPr>
          <p:style>
            <a:lnRef idx="1">
              <a:schemeClr val="accent1"/>
            </a:lnRef>
            <a:fillRef idx="3">
              <a:schemeClr val="accent1"/>
            </a:fillRef>
            <a:effectRef idx="2">
              <a:schemeClr val="accent1"/>
            </a:effectRef>
            <a:fontRef idx="minor">
              <a:schemeClr val="lt1"/>
            </a:fontRef>
          </p:style>
          <p:txBody>
            <a:bodyPr lIns="91432" tIns="45716" rIns="91432" bIns="45716" rtlCol="0" anchor="ctr"/>
            <a:lstStyle/>
            <a:p>
              <a:pPr algn="ctr"/>
              <a:endParaRPr lang="en-US">
                <a:solidFill>
                  <a:prstClr val="white"/>
                </a:solidFill>
                <a:latin typeface="Calibri"/>
              </a:endParaRPr>
            </a:p>
          </p:txBody>
        </p:sp>
        <p:sp>
          <p:nvSpPr>
            <p:cNvPr id="29" name="Rectangle 28"/>
            <p:cNvSpPr/>
            <p:nvPr/>
          </p:nvSpPr>
          <p:spPr>
            <a:xfrm>
              <a:off x="4187677" y="5739446"/>
              <a:ext cx="352988" cy="352989"/>
            </a:xfrm>
            <a:prstGeom prst="rect">
              <a:avLst/>
            </a:prstGeom>
            <a:solidFill>
              <a:srgbClr val="496DAC"/>
            </a:solidFill>
            <a:ln>
              <a:noFill/>
            </a:ln>
            <a:effectLst/>
          </p:spPr>
          <p:style>
            <a:lnRef idx="1">
              <a:schemeClr val="accent1"/>
            </a:lnRef>
            <a:fillRef idx="3">
              <a:schemeClr val="accent1"/>
            </a:fillRef>
            <a:effectRef idx="2">
              <a:schemeClr val="accent1"/>
            </a:effectRef>
            <a:fontRef idx="minor">
              <a:schemeClr val="lt1"/>
            </a:fontRef>
          </p:style>
          <p:txBody>
            <a:bodyPr lIns="91432" tIns="45716" rIns="91432" bIns="45716" rtlCol="0" anchor="ctr"/>
            <a:lstStyle/>
            <a:p>
              <a:pPr algn="ctr"/>
              <a:endParaRPr lang="en-US">
                <a:solidFill>
                  <a:prstClr val="white"/>
                </a:solidFill>
                <a:latin typeface="Calibri"/>
              </a:endParaRPr>
            </a:p>
          </p:txBody>
        </p:sp>
        <p:sp>
          <p:nvSpPr>
            <p:cNvPr id="30" name="Rectangle 8"/>
            <p:cNvSpPr txBox="1">
              <a:spLocks noChangeArrowheads="1"/>
            </p:cNvSpPr>
            <p:nvPr/>
          </p:nvSpPr>
          <p:spPr>
            <a:xfrm>
              <a:off x="4557147" y="5167321"/>
              <a:ext cx="3981345" cy="498816"/>
            </a:xfrm>
            <a:prstGeom prst="rect">
              <a:avLst/>
            </a:prstGeom>
            <a:ln/>
          </p:spPr>
          <p:txBody>
            <a:bodyPr vert="horz" lIns="97540" tIns="48770" rIns="97540" bIns="48770" rtlCol="0" anchor="ctr">
              <a:normAutofit/>
            </a:bodyPr>
            <a:lstStyle>
              <a:lvl1pPr algn="ctr" defTabSz="487741" rtl="0" eaLnBrk="1" latinLnBrk="0" hangingPunct="1">
                <a:spcBef>
                  <a:spcPct val="0"/>
                </a:spcBef>
                <a:buNone/>
                <a:defRPr sz="3200" b="1" kern="1200">
                  <a:solidFill>
                    <a:srgbClr val="0094CA"/>
                  </a:solidFill>
                  <a:latin typeface="+mn-lt"/>
                  <a:ea typeface="+mj-ea"/>
                  <a:cs typeface="Helvetica"/>
                </a:defRPr>
              </a:lvl1pPr>
            </a:lstStyle>
            <a:p>
              <a:pPr algn="l">
                <a:lnSpc>
                  <a:spcPct val="110000"/>
                </a:lnSpc>
              </a:pPr>
              <a:r>
                <a:rPr lang="en-US" sz="1700" b="0">
                  <a:solidFill>
                    <a:prstClr val="black"/>
                  </a:solidFill>
                  <a:latin typeface="Calibri"/>
                  <a:cs typeface="Helvetica" charset="0"/>
                  <a:sym typeface="Helvetica" charset="0"/>
                </a:rPr>
                <a:t>In-kind</a:t>
              </a:r>
              <a:endParaRPr lang="en-US" sz="1700" b="0">
                <a:solidFill>
                  <a:prstClr val="black"/>
                </a:solidFill>
                <a:latin typeface="Calibri"/>
                <a:sym typeface="Helvetica" charset="0"/>
              </a:endParaRPr>
            </a:p>
          </p:txBody>
        </p:sp>
        <p:sp>
          <p:nvSpPr>
            <p:cNvPr id="31" name="Rectangle 8"/>
            <p:cNvSpPr txBox="1">
              <a:spLocks noChangeArrowheads="1"/>
            </p:cNvSpPr>
            <p:nvPr/>
          </p:nvSpPr>
          <p:spPr>
            <a:xfrm>
              <a:off x="4557147" y="5636652"/>
              <a:ext cx="3981345" cy="498816"/>
            </a:xfrm>
            <a:prstGeom prst="rect">
              <a:avLst/>
            </a:prstGeom>
            <a:ln/>
          </p:spPr>
          <p:txBody>
            <a:bodyPr vert="horz" lIns="97540" tIns="48770" rIns="97540" bIns="48770" rtlCol="0" anchor="ctr">
              <a:normAutofit/>
            </a:bodyPr>
            <a:lstStyle>
              <a:lvl1pPr algn="ctr" defTabSz="487741" rtl="0" eaLnBrk="1" latinLnBrk="0" hangingPunct="1">
                <a:spcBef>
                  <a:spcPct val="0"/>
                </a:spcBef>
                <a:buNone/>
                <a:defRPr sz="3200" b="1" kern="1200">
                  <a:solidFill>
                    <a:srgbClr val="0094CA"/>
                  </a:solidFill>
                  <a:latin typeface="+mn-lt"/>
                  <a:ea typeface="+mj-ea"/>
                  <a:cs typeface="Helvetica"/>
                </a:defRPr>
              </a:lvl1pPr>
            </a:lstStyle>
            <a:p>
              <a:pPr algn="l">
                <a:lnSpc>
                  <a:spcPct val="110000"/>
                </a:lnSpc>
              </a:pPr>
              <a:r>
                <a:rPr lang="en-US" sz="1700" b="0">
                  <a:solidFill>
                    <a:prstClr val="black"/>
                  </a:solidFill>
                  <a:latin typeface="Calibri"/>
                  <a:cs typeface="Helvetica" charset="0"/>
                  <a:sym typeface="Helvetica" charset="0"/>
                </a:rPr>
                <a:t>Cash</a:t>
              </a:r>
              <a:endParaRPr lang="en-US" sz="1700" b="0">
                <a:solidFill>
                  <a:prstClr val="black"/>
                </a:solidFill>
                <a:latin typeface="Calibri"/>
                <a:sym typeface="Helvetica" charset="0"/>
              </a:endParaRPr>
            </a:p>
          </p:txBody>
        </p:sp>
      </p:grpSp>
      <p:sp>
        <p:nvSpPr>
          <p:cNvPr id="32" name="Rectangle 8"/>
          <p:cNvSpPr txBox="1">
            <a:spLocks noChangeArrowheads="1"/>
          </p:cNvSpPr>
          <p:nvPr/>
        </p:nvSpPr>
        <p:spPr>
          <a:xfrm>
            <a:off x="571420" y="1544143"/>
            <a:ext cx="3136095" cy="1024873"/>
          </a:xfrm>
          <a:prstGeom prst="rect">
            <a:avLst/>
          </a:prstGeom>
          <a:ln>
            <a:solidFill>
              <a:srgbClr val="4F81BD"/>
            </a:solidFill>
          </a:ln>
        </p:spPr>
        <p:txBody>
          <a:bodyPr vert="horz" lIns="85706" tIns="42853" rIns="85706" bIns="42853" rtlCol="0" anchor="ctr">
            <a:normAutofit/>
          </a:bodyPr>
          <a:lstStyle>
            <a:lvl1pPr algn="l" defTabSz="914400" rtl="0" eaLnBrk="1" latinLnBrk="0" hangingPunct="1">
              <a:spcBef>
                <a:spcPct val="0"/>
              </a:spcBef>
              <a:buNone/>
              <a:defRPr sz="3200" kern="1200" baseline="0">
                <a:solidFill>
                  <a:schemeClr val="bg1"/>
                </a:solidFill>
                <a:latin typeface="+mj-lt"/>
                <a:ea typeface="+mj-ea"/>
                <a:cs typeface="+mj-cs"/>
              </a:defRPr>
            </a:lvl1pPr>
          </a:lstStyle>
          <a:p>
            <a:pPr>
              <a:lnSpc>
                <a:spcPct val="110000"/>
              </a:lnSpc>
            </a:pPr>
            <a:r>
              <a:rPr lang="en-US" sz="2200" dirty="0">
                <a:solidFill>
                  <a:srgbClr val="0094CA"/>
                </a:solidFill>
                <a:latin typeface="Calibri"/>
                <a:cs typeface="Helvetica" charset="0"/>
                <a:sym typeface="Helvetica" charset="0"/>
              </a:rPr>
              <a:t>Total construction cost: </a:t>
            </a:r>
            <a:br>
              <a:rPr lang="en-US" sz="2200" dirty="0">
                <a:solidFill>
                  <a:srgbClr val="0094CA"/>
                </a:solidFill>
                <a:latin typeface="Calibri"/>
                <a:cs typeface="Helvetica" charset="0"/>
                <a:sym typeface="Helvetica" charset="0"/>
              </a:rPr>
            </a:br>
            <a:r>
              <a:rPr lang="en-US" sz="2200" dirty="0">
                <a:solidFill>
                  <a:srgbClr val="0094CA"/>
                </a:solidFill>
                <a:latin typeface="Calibri"/>
                <a:ea typeface="ＭＳ Ｐゴシック" charset="0"/>
                <a:cs typeface="Helvetica" charset="0"/>
                <a:sym typeface="Helvetica" charset="0"/>
              </a:rPr>
              <a:t>€ </a:t>
            </a:r>
            <a:r>
              <a:rPr lang="en-US" sz="2200" dirty="0">
                <a:solidFill>
                  <a:srgbClr val="0094CA"/>
                </a:solidFill>
                <a:latin typeface="Calibri"/>
                <a:cs typeface="Helvetica" charset="0"/>
                <a:sym typeface="Helvetica" charset="0"/>
              </a:rPr>
              <a:t>1,84 billion</a:t>
            </a:r>
            <a:endParaRPr lang="en-US" sz="2200" dirty="0">
              <a:solidFill>
                <a:srgbClr val="0094CA"/>
              </a:solidFill>
              <a:latin typeface="Calibri"/>
              <a:sym typeface="Helvetica" charset="0"/>
            </a:endParaRPr>
          </a:p>
        </p:txBody>
      </p:sp>
      <p:sp>
        <p:nvSpPr>
          <p:cNvPr id="2" name="TextBox 1"/>
          <p:cNvSpPr txBox="1"/>
          <p:nvPr/>
        </p:nvSpPr>
        <p:spPr>
          <a:xfrm>
            <a:off x="317503" y="6260923"/>
            <a:ext cx="8674098" cy="400110"/>
          </a:xfrm>
          <a:prstGeom prst="rect">
            <a:avLst/>
          </a:prstGeom>
          <a:noFill/>
        </p:spPr>
        <p:txBody>
          <a:bodyPr wrap="square" lIns="91439" tIns="45719" rIns="91439" bIns="45719" rtlCol="0">
            <a:spAutoFit/>
          </a:bodyPr>
          <a:lstStyle/>
          <a:p>
            <a:r>
              <a:rPr lang="en-US" sz="2000" dirty="0">
                <a:solidFill>
                  <a:srgbClr val="0094CA"/>
                </a:solidFill>
              </a:rPr>
              <a:t>Potential In-kind identified is ~36%.  Working to increase potential above 40%.</a:t>
            </a:r>
          </a:p>
        </p:txBody>
      </p:sp>
    </p:spTree>
    <p:extLst>
      <p:ext uri="{BB962C8B-B14F-4D97-AF65-F5344CB8AC3E}">
        <p14:creationId xmlns:p14="http://schemas.microsoft.com/office/powerpoint/2010/main" val="3049586485"/>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xmlns:p14="http://schemas.microsoft.com/office/powerpoint/2010/main" spd="med">
        <p:fade/>
      </p:transition>
    </mc:Fallback>
  </mc:AlternateContent>
  <p:timing>
    <p:tnLst>
      <p:par>
        <p:cTn xmlns:p14="http://schemas.microsoft.com/office/powerpoint/2010/main" id="1" dur="indefinite" restart="never" nodeType="tmRoot"/>
      </p:par>
    </p:tnLst>
  </p:timing>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Current status of instrument proposals - 1</a:t>
            </a:r>
            <a:endParaRPr lang="en-US" dirty="0"/>
          </a:p>
        </p:txBody>
      </p:sp>
      <p:graphicFrame>
        <p:nvGraphicFramePr>
          <p:cNvPr id="4" name="Group 2"/>
          <p:cNvGraphicFramePr>
            <a:graphicFrameLocks noGrp="1"/>
          </p:cNvGraphicFramePr>
          <p:nvPr>
            <p:extLst>
              <p:ext uri="{D42A27DB-BD31-4B8C-83A1-F6EECF244321}">
                <p14:modId xmlns:p14="http://schemas.microsoft.com/office/powerpoint/2010/main" val="759597217"/>
              </p:ext>
            </p:extLst>
          </p:nvPr>
        </p:nvGraphicFramePr>
        <p:xfrm>
          <a:off x="800100" y="1690055"/>
          <a:ext cx="7692390" cy="4787821"/>
        </p:xfrm>
        <a:graphic>
          <a:graphicData uri="http://schemas.openxmlformats.org/drawingml/2006/table">
            <a:tbl>
              <a:tblPr/>
              <a:tblGrid>
                <a:gridCol w="5943600"/>
                <a:gridCol w="1748790"/>
              </a:tblGrid>
              <a:tr h="381006">
                <a:tc>
                  <a:txBody>
                    <a:bodyPr/>
                    <a:lstStyle/>
                    <a:p>
                      <a:pPr marL="0" marR="0" lvl="0" indent="0" algn="l" defTabSz="487363" rtl="0" eaLnBrk="1" fontAlgn="base" latinLnBrk="0" hangingPunct="0">
                        <a:lnSpc>
                          <a:spcPct val="100000"/>
                        </a:lnSpc>
                        <a:spcBef>
                          <a:spcPct val="0"/>
                        </a:spcBef>
                        <a:spcAft>
                          <a:spcPct val="0"/>
                        </a:spcAft>
                        <a:buClrTx/>
                        <a:buSzTx/>
                        <a:buFontTx/>
                        <a:buNone/>
                        <a:tabLst>
                          <a:tab pos="914400" algn="l"/>
                        </a:tabLst>
                      </a:pPr>
                      <a:r>
                        <a:rPr kumimoji="0" lang="en-US" sz="1900" b="1" i="0" u="none" strike="noStrike" cap="none" normalizeH="0" baseline="0">
                          <a:ln>
                            <a:noFill/>
                          </a:ln>
                          <a:solidFill>
                            <a:srgbClr val="000000"/>
                          </a:solidFill>
                          <a:effectLst/>
                          <a:latin typeface="Arial" charset="0"/>
                          <a:ea typeface="ＭＳ Ｐゴシック" charset="0"/>
                          <a:cs typeface="Arial" charset="0"/>
                          <a:sym typeface="Arial" charset="0"/>
                        </a:rPr>
                        <a:t>Instrument Proposal (Submitting Institutions)</a:t>
                      </a:r>
                      <a:endParaRPr kumimoji="0" lang="en-US" sz="900" b="0" i="0" u="none" strike="noStrike" cap="none" normalizeH="0" baseline="0">
                        <a:ln>
                          <a:noFill/>
                        </a:ln>
                        <a:solidFill>
                          <a:srgbClr val="000000"/>
                        </a:solidFill>
                        <a:effectLst/>
                        <a:latin typeface="Helvetica" charset="0"/>
                        <a:ea typeface="ＭＳ Ｐゴシック" charset="0"/>
                        <a:cs typeface="Helvetica" charset="0"/>
                        <a:sym typeface="Helvetica" charset="0"/>
                      </a:endParaRPr>
                    </a:p>
                  </a:txBody>
                  <a:tcPr marL="45720" marR="45720" marT="45723" marB="45723" anchor="ctr" horzOverflow="overflow">
                    <a:lnL w="12700" cap="flat" cmpd="sng" algn="ctr">
                      <a:solidFill>
                        <a:srgbClr val="FFFFFF"/>
                      </a:solidFill>
                      <a:prstDash val="solid"/>
                      <a:round/>
                      <a:headEnd type="none" w="med" len="med"/>
                      <a:tailEnd type="none" w="med" len="med"/>
                    </a:lnL>
                    <a:lnR w="12700" cap="flat" cmpd="sng" algn="ctr">
                      <a:solidFill>
                        <a:srgbClr val="FFFFFF"/>
                      </a:solidFill>
                      <a:prstDash val="solid"/>
                      <a:round/>
                      <a:headEnd type="none" w="med" len="med"/>
                      <a:tailEnd type="none" w="med" len="med"/>
                    </a:lnR>
                    <a:lnT w="12700" cap="flat" cmpd="sng" algn="ctr">
                      <a:solidFill>
                        <a:srgbClr val="FFFFFF"/>
                      </a:solidFill>
                      <a:prstDash val="solid"/>
                      <a:round/>
                      <a:headEnd type="none" w="med" len="med"/>
                      <a:tailEnd type="none" w="med" len="med"/>
                    </a:lnT>
                    <a:lnB w="12700" cap="flat" cmpd="sng" algn="ctr">
                      <a:solidFill>
                        <a:srgbClr val="FFFFFF"/>
                      </a:solidFill>
                      <a:prstDash val="solid"/>
                      <a:round/>
                      <a:headEnd type="none" w="med" len="med"/>
                      <a:tailEnd type="none" w="med" len="med"/>
                    </a:lnB>
                    <a:lnTlToBr>
                      <a:noFill/>
                    </a:lnTlToBr>
                    <a:lnBlToTr>
                      <a:noFill/>
                    </a:lnBlToTr>
                    <a:solidFill>
                      <a:srgbClr val="D3EBF5"/>
                    </a:solidFill>
                  </a:tcPr>
                </a:tc>
                <a:tc>
                  <a:txBody>
                    <a:bodyPr/>
                    <a:lstStyle/>
                    <a:p>
                      <a:pPr marL="0" marR="0" lvl="0" indent="0" algn="l" defTabSz="487363" rtl="0" eaLnBrk="1" fontAlgn="base" latinLnBrk="0" hangingPunct="0">
                        <a:lnSpc>
                          <a:spcPct val="100000"/>
                        </a:lnSpc>
                        <a:spcBef>
                          <a:spcPct val="0"/>
                        </a:spcBef>
                        <a:spcAft>
                          <a:spcPct val="0"/>
                        </a:spcAft>
                        <a:buClrTx/>
                        <a:buSzTx/>
                        <a:buFontTx/>
                        <a:buNone/>
                        <a:tabLst>
                          <a:tab pos="914400" algn="l"/>
                        </a:tabLst>
                      </a:pPr>
                      <a:r>
                        <a:rPr kumimoji="0" lang="en-US" sz="1900" b="1" i="0" u="none" strike="noStrike" cap="none" normalizeH="0" baseline="0">
                          <a:ln>
                            <a:noFill/>
                          </a:ln>
                          <a:solidFill>
                            <a:srgbClr val="000000"/>
                          </a:solidFill>
                          <a:effectLst/>
                          <a:latin typeface="Arial" charset="0"/>
                          <a:ea typeface="ＭＳ Ｐゴシック" charset="0"/>
                          <a:cs typeface="Arial" charset="0"/>
                          <a:sym typeface="Arial" charset="0"/>
                        </a:rPr>
                        <a:t>STAP Review</a:t>
                      </a:r>
                      <a:endParaRPr kumimoji="0" lang="en-US" sz="900" b="0" i="0" u="none" strike="noStrike" cap="none" normalizeH="0" baseline="0">
                        <a:ln>
                          <a:noFill/>
                        </a:ln>
                        <a:solidFill>
                          <a:srgbClr val="000000"/>
                        </a:solidFill>
                        <a:effectLst/>
                        <a:latin typeface="Helvetica" charset="0"/>
                        <a:ea typeface="ＭＳ Ｐゴシック" charset="0"/>
                        <a:cs typeface="Helvetica" charset="0"/>
                        <a:sym typeface="Helvetica" charset="0"/>
                      </a:endParaRPr>
                    </a:p>
                  </a:txBody>
                  <a:tcPr marL="45720" marR="45720" marT="45723" marB="45723" anchor="ctr" horzOverflow="overflow">
                    <a:lnL w="12700" cap="flat" cmpd="sng" algn="ctr">
                      <a:solidFill>
                        <a:srgbClr val="FFFFFF"/>
                      </a:solidFill>
                      <a:prstDash val="solid"/>
                      <a:round/>
                      <a:headEnd type="none" w="med" len="med"/>
                      <a:tailEnd type="none" w="med" len="med"/>
                    </a:lnL>
                    <a:lnR w="12700" cap="flat" cmpd="sng" algn="ctr">
                      <a:solidFill>
                        <a:srgbClr val="FFFFFF"/>
                      </a:solidFill>
                      <a:prstDash val="solid"/>
                      <a:round/>
                      <a:headEnd type="none" w="med" len="med"/>
                      <a:tailEnd type="none" w="med" len="med"/>
                    </a:lnR>
                    <a:lnT w="12700" cap="flat" cmpd="sng" algn="ctr">
                      <a:solidFill>
                        <a:srgbClr val="FFFFFF"/>
                      </a:solidFill>
                      <a:prstDash val="solid"/>
                      <a:round/>
                      <a:headEnd type="none" w="med" len="med"/>
                      <a:tailEnd type="none" w="med" len="med"/>
                    </a:lnT>
                    <a:lnB w="12700" cap="flat" cmpd="sng" algn="ctr">
                      <a:solidFill>
                        <a:srgbClr val="FFFFFF"/>
                      </a:solidFill>
                      <a:prstDash val="solid"/>
                      <a:round/>
                      <a:headEnd type="none" w="med" len="med"/>
                      <a:tailEnd type="none" w="med" len="med"/>
                    </a:lnB>
                    <a:lnTlToBr>
                      <a:noFill/>
                    </a:lnTlToBr>
                    <a:lnBlToTr>
                      <a:noFill/>
                    </a:lnBlToTr>
                    <a:solidFill>
                      <a:srgbClr val="D3EBF5"/>
                    </a:solidFill>
                  </a:tcPr>
                </a:tc>
              </a:tr>
              <a:tr h="575821">
                <a:tc>
                  <a:txBody>
                    <a:bodyPr/>
                    <a:lstStyle/>
                    <a:p>
                      <a:pPr marL="0" marR="0" lvl="0" indent="0" algn="l" defTabSz="487363" rtl="0" eaLnBrk="1" fontAlgn="base" latinLnBrk="0" hangingPunct="0">
                        <a:lnSpc>
                          <a:spcPct val="100000"/>
                        </a:lnSpc>
                        <a:spcBef>
                          <a:spcPct val="0"/>
                        </a:spcBef>
                        <a:spcAft>
                          <a:spcPct val="0"/>
                        </a:spcAft>
                        <a:buClrTx/>
                        <a:buSzTx/>
                        <a:buFontTx/>
                        <a:buNone/>
                        <a:tabLst>
                          <a:tab pos="914400" algn="l"/>
                        </a:tabLst>
                      </a:pPr>
                      <a:r>
                        <a:rPr kumimoji="0" lang="en-US" sz="1600" b="1" i="0" u="none" strike="noStrike" cap="none" normalizeH="0" baseline="0">
                          <a:ln>
                            <a:noFill/>
                          </a:ln>
                          <a:solidFill>
                            <a:srgbClr val="000000"/>
                          </a:solidFill>
                          <a:effectLst/>
                          <a:latin typeface="Arial" charset="0"/>
                          <a:ea typeface="ＭＳ Ｐゴシック" charset="0"/>
                          <a:cs typeface="Arial" charset="0"/>
                          <a:sym typeface="Arial" charset="0"/>
                        </a:rPr>
                        <a:t>Powder Diffraction</a:t>
                      </a:r>
                      <a:endParaRPr kumimoji="0" lang="en-US" sz="900" b="0" i="0" u="none" strike="noStrike" cap="none" normalizeH="0" baseline="0">
                        <a:ln>
                          <a:noFill/>
                        </a:ln>
                        <a:solidFill>
                          <a:srgbClr val="000000"/>
                        </a:solidFill>
                        <a:effectLst/>
                        <a:latin typeface="Helvetica" charset="0"/>
                        <a:ea typeface="ＭＳ Ｐゴシック" charset="0"/>
                        <a:cs typeface="Helvetica" charset="0"/>
                        <a:sym typeface="Helvetica" charset="0"/>
                      </a:endParaRPr>
                    </a:p>
                  </a:txBody>
                  <a:tcPr marL="45720" marR="45720" marT="45723" marB="45723" anchor="ctr" horzOverflow="overflow">
                    <a:lnL w="12700" cap="flat" cmpd="sng" algn="ctr">
                      <a:solidFill>
                        <a:srgbClr val="FFFFFF"/>
                      </a:solidFill>
                      <a:prstDash val="solid"/>
                      <a:round/>
                      <a:headEnd type="none" w="med" len="med"/>
                      <a:tailEnd type="none" w="med" len="med"/>
                    </a:lnL>
                    <a:lnR w="12700" cap="flat" cmpd="sng" algn="ctr">
                      <a:solidFill>
                        <a:srgbClr val="FFFFFF"/>
                      </a:solidFill>
                      <a:prstDash val="solid"/>
                      <a:round/>
                      <a:headEnd type="none" w="med" len="med"/>
                      <a:tailEnd type="none" w="med" len="med"/>
                    </a:lnR>
                    <a:lnT w="12700" cap="flat" cmpd="sng" algn="ctr">
                      <a:solidFill>
                        <a:srgbClr val="FFFFFF"/>
                      </a:solidFill>
                      <a:prstDash val="solid"/>
                      <a:round/>
                      <a:headEnd type="none" w="med" len="med"/>
                      <a:tailEnd type="none" w="med" len="med"/>
                    </a:lnT>
                    <a:lnB w="12700" cap="flat" cmpd="sng" algn="ctr">
                      <a:solidFill>
                        <a:srgbClr val="FFFFFF"/>
                      </a:solidFill>
                      <a:prstDash val="solid"/>
                      <a:round/>
                      <a:headEnd type="none" w="med" len="med"/>
                      <a:tailEnd type="none" w="med" len="med"/>
                    </a:lnB>
                    <a:lnTlToBr>
                      <a:noFill/>
                    </a:lnTlToBr>
                    <a:lnBlToTr>
                      <a:noFill/>
                    </a:lnBlToTr>
                    <a:solidFill>
                      <a:srgbClr val="EBF6FA"/>
                    </a:solidFill>
                  </a:tcPr>
                </a:tc>
                <a:tc>
                  <a:txBody>
                    <a:bodyPr/>
                    <a:lstStyle/>
                    <a:p>
                      <a:pPr marL="0" marR="0" lvl="0" indent="0" algn="ctr" defTabSz="487363" rtl="0" eaLnBrk="1" fontAlgn="base" latinLnBrk="0" hangingPunct="0">
                        <a:lnSpc>
                          <a:spcPct val="100000"/>
                        </a:lnSpc>
                        <a:spcBef>
                          <a:spcPct val="0"/>
                        </a:spcBef>
                        <a:spcAft>
                          <a:spcPct val="0"/>
                        </a:spcAft>
                        <a:buClrTx/>
                        <a:buSzTx/>
                        <a:buFontTx/>
                        <a:buNone/>
                        <a:tabLst>
                          <a:tab pos="914400" algn="l"/>
                        </a:tabLst>
                      </a:pPr>
                      <a:r>
                        <a:rPr kumimoji="0" lang="en-US" sz="1600" b="0" i="0" u="none" strike="noStrike" cap="none" normalizeH="0" baseline="0">
                          <a:ln>
                            <a:noFill/>
                          </a:ln>
                          <a:solidFill>
                            <a:srgbClr val="000000"/>
                          </a:solidFill>
                          <a:effectLst/>
                          <a:latin typeface="Arial" charset="0"/>
                          <a:ea typeface="ＭＳ Ｐゴシック" charset="0"/>
                          <a:cs typeface="Arial" charset="0"/>
                          <a:sym typeface="Arial" charset="0"/>
                        </a:rPr>
                        <a:t>16-17/12/13</a:t>
                      </a:r>
                      <a:endParaRPr kumimoji="0" lang="en-US" sz="900" b="0" i="0" u="none" strike="noStrike" cap="none" normalizeH="0" baseline="0">
                        <a:ln>
                          <a:noFill/>
                        </a:ln>
                        <a:solidFill>
                          <a:srgbClr val="000000"/>
                        </a:solidFill>
                        <a:effectLst/>
                        <a:latin typeface="Helvetica" charset="0"/>
                        <a:ea typeface="ＭＳ Ｐゴシック" charset="0"/>
                        <a:cs typeface="Helvetica" charset="0"/>
                        <a:sym typeface="Helvetica" charset="0"/>
                      </a:endParaRPr>
                    </a:p>
                  </a:txBody>
                  <a:tcPr marL="45720" marR="45720" marT="45723" marB="45723" anchor="ctr" horzOverflow="overflow">
                    <a:lnL w="12700" cap="flat" cmpd="sng" algn="ctr">
                      <a:solidFill>
                        <a:srgbClr val="FFFFFF"/>
                      </a:solidFill>
                      <a:prstDash val="solid"/>
                      <a:round/>
                      <a:headEnd type="none" w="med" len="med"/>
                      <a:tailEnd type="none" w="med" len="med"/>
                    </a:lnL>
                    <a:lnR w="12700" cap="flat" cmpd="sng" algn="ctr">
                      <a:solidFill>
                        <a:srgbClr val="FFFFFF"/>
                      </a:solidFill>
                      <a:prstDash val="solid"/>
                      <a:round/>
                      <a:headEnd type="none" w="med" len="med"/>
                      <a:tailEnd type="none" w="med" len="med"/>
                    </a:lnR>
                    <a:lnT w="12700" cap="flat" cmpd="sng" algn="ctr">
                      <a:solidFill>
                        <a:srgbClr val="FFFFFF"/>
                      </a:solidFill>
                      <a:prstDash val="solid"/>
                      <a:round/>
                      <a:headEnd type="none" w="med" len="med"/>
                      <a:tailEnd type="none" w="med" len="med"/>
                    </a:lnT>
                    <a:lnB w="12700" cap="flat" cmpd="sng" algn="ctr">
                      <a:solidFill>
                        <a:srgbClr val="FFFFFF"/>
                      </a:solidFill>
                      <a:prstDash val="solid"/>
                      <a:round/>
                      <a:headEnd type="none" w="med" len="med"/>
                      <a:tailEnd type="none" w="med" len="med"/>
                    </a:lnB>
                    <a:lnTlToBr>
                      <a:noFill/>
                    </a:lnTlToBr>
                    <a:lnBlToTr>
                      <a:noFill/>
                    </a:lnBlToTr>
                    <a:solidFill>
                      <a:srgbClr val="EBF6FA"/>
                    </a:solidFill>
                  </a:tcPr>
                </a:tc>
              </a:tr>
              <a:tr h="338348">
                <a:tc>
                  <a:txBody>
                    <a:bodyPr/>
                    <a:lstStyle/>
                    <a:p>
                      <a:pPr marL="0" marR="0" lvl="0" indent="0" algn="l" defTabSz="457200" rtl="0" eaLnBrk="1" fontAlgn="base" latinLnBrk="0" hangingPunct="0">
                        <a:lnSpc>
                          <a:spcPct val="100000"/>
                        </a:lnSpc>
                        <a:spcBef>
                          <a:spcPct val="0"/>
                        </a:spcBef>
                        <a:spcAft>
                          <a:spcPct val="0"/>
                        </a:spcAft>
                        <a:buClrTx/>
                        <a:buSzTx/>
                        <a:buFontTx/>
                        <a:buNone/>
                        <a:tabLst/>
                      </a:pPr>
                      <a:r>
                        <a:rPr kumimoji="0" lang="en-US" sz="1600" b="1" i="0" u="none" strike="noStrike" cap="none" normalizeH="0" baseline="0">
                          <a:ln>
                            <a:noFill/>
                          </a:ln>
                          <a:solidFill>
                            <a:srgbClr val="0A6284"/>
                          </a:solidFill>
                          <a:effectLst/>
                          <a:latin typeface="Arial" charset="0"/>
                          <a:ea typeface="ＭＳ Ｐゴシック" charset="0"/>
                          <a:cs typeface="Arial" charset="0"/>
                          <a:sym typeface="Arial" charset="0"/>
                        </a:rPr>
                        <a:t>Powhow</a:t>
                      </a:r>
                      <a:r>
                        <a:rPr kumimoji="0" lang="en-US" sz="1600" b="0" i="0" u="none" strike="noStrike" cap="none" normalizeH="0" baseline="0">
                          <a:ln>
                            <a:noFill/>
                          </a:ln>
                          <a:solidFill>
                            <a:srgbClr val="000000"/>
                          </a:solidFill>
                          <a:effectLst/>
                          <a:latin typeface="Arial" charset="0"/>
                          <a:ea typeface="ＭＳ Ｐゴシック" charset="0"/>
                          <a:cs typeface="Arial" charset="0"/>
                          <a:sym typeface="Arial" charset="0"/>
                        </a:rPr>
                        <a:t> - bispectral powder diffractometer (JCNS)</a:t>
                      </a:r>
                      <a:endParaRPr kumimoji="0" lang="en-US" sz="900" b="0" i="0" u="none" strike="noStrike" cap="none" normalizeH="0" baseline="0">
                        <a:ln>
                          <a:noFill/>
                        </a:ln>
                        <a:solidFill>
                          <a:srgbClr val="000000"/>
                        </a:solidFill>
                        <a:effectLst/>
                        <a:latin typeface="Helvetica" charset="0"/>
                        <a:ea typeface="ＭＳ Ｐゴシック" charset="0"/>
                        <a:cs typeface="Helvetica" charset="0"/>
                        <a:sym typeface="Helvetica" charset="0"/>
                      </a:endParaRPr>
                    </a:p>
                  </a:txBody>
                  <a:tcPr marL="45720" marR="45720" marT="45723" marB="45723" anchor="ctr" horzOverflow="overflow">
                    <a:lnL w="12700" cap="flat" cmpd="sng" algn="ctr">
                      <a:solidFill>
                        <a:srgbClr val="FFFFFF"/>
                      </a:solidFill>
                      <a:prstDash val="solid"/>
                      <a:round/>
                      <a:headEnd type="none" w="med" len="med"/>
                      <a:tailEnd type="none" w="med" len="med"/>
                    </a:lnL>
                    <a:lnR w="12700" cap="flat" cmpd="sng" algn="ctr">
                      <a:solidFill>
                        <a:srgbClr val="FFFFFF"/>
                      </a:solidFill>
                      <a:prstDash val="solid"/>
                      <a:round/>
                      <a:headEnd type="none" w="med" len="med"/>
                      <a:tailEnd type="none" w="med" len="med"/>
                    </a:lnR>
                    <a:lnT w="12700" cap="flat" cmpd="sng" algn="ctr">
                      <a:solidFill>
                        <a:srgbClr val="FFFFFF"/>
                      </a:solidFill>
                      <a:prstDash val="solid"/>
                      <a:round/>
                      <a:headEnd type="none" w="med" len="med"/>
                      <a:tailEnd type="none" w="med" len="med"/>
                    </a:lnT>
                    <a:lnB w="12700" cap="flat" cmpd="sng" algn="ctr">
                      <a:solidFill>
                        <a:srgbClr val="FFFFFF"/>
                      </a:solidFill>
                      <a:prstDash val="solid"/>
                      <a:round/>
                      <a:headEnd type="none" w="med" len="med"/>
                      <a:tailEnd type="none" w="med" len="med"/>
                    </a:lnB>
                    <a:lnTlToBr>
                      <a:noFill/>
                    </a:lnTlToBr>
                    <a:lnBlToTr>
                      <a:noFill/>
                    </a:lnBlToTr>
                    <a:solidFill>
                      <a:srgbClr val="D3EBF5"/>
                    </a:solidFill>
                  </a:tcPr>
                </a:tc>
                <a:tc>
                  <a:txBody>
                    <a:bodyPr/>
                    <a:lstStyle/>
                    <a:p>
                      <a:pPr marL="0" marR="0" lvl="0" indent="0" algn="ctr" defTabSz="487363" rtl="0" eaLnBrk="1" fontAlgn="base" latinLnBrk="0" hangingPunct="0">
                        <a:lnSpc>
                          <a:spcPct val="100000"/>
                        </a:lnSpc>
                        <a:spcBef>
                          <a:spcPct val="0"/>
                        </a:spcBef>
                        <a:spcAft>
                          <a:spcPct val="0"/>
                        </a:spcAft>
                        <a:buClrTx/>
                        <a:buSzTx/>
                        <a:buFontTx/>
                        <a:buNone/>
                        <a:tabLst>
                          <a:tab pos="914400" algn="l"/>
                        </a:tabLst>
                      </a:pPr>
                      <a:r>
                        <a:rPr kumimoji="0" lang="en-US" sz="1600" b="0" i="0" u="none" strike="noStrike" cap="none" normalizeH="0" baseline="0">
                          <a:ln>
                            <a:noFill/>
                          </a:ln>
                          <a:solidFill>
                            <a:srgbClr val="000000"/>
                          </a:solidFill>
                          <a:effectLst/>
                          <a:latin typeface="Arial" charset="0"/>
                          <a:ea typeface="ＭＳ Ｐゴシック" charset="0"/>
                          <a:cs typeface="Arial" charset="0"/>
                          <a:sym typeface="Arial" charset="0"/>
                        </a:rPr>
                        <a:t>Positive outlook </a:t>
                      </a:r>
                      <a:endParaRPr kumimoji="0" lang="en-US" sz="900" b="0" i="0" u="none" strike="noStrike" cap="none" normalizeH="0" baseline="0">
                        <a:ln>
                          <a:noFill/>
                        </a:ln>
                        <a:solidFill>
                          <a:srgbClr val="000000"/>
                        </a:solidFill>
                        <a:effectLst/>
                        <a:latin typeface="Helvetica" charset="0"/>
                        <a:ea typeface="ＭＳ Ｐゴシック" charset="0"/>
                        <a:cs typeface="Helvetica" charset="0"/>
                        <a:sym typeface="Helvetica" charset="0"/>
                      </a:endParaRPr>
                    </a:p>
                  </a:txBody>
                  <a:tcPr marL="45720" marR="45720" marT="45723" marB="45723" anchor="ctr" horzOverflow="overflow">
                    <a:lnL w="12700" cap="flat" cmpd="sng" algn="ctr">
                      <a:solidFill>
                        <a:srgbClr val="FFFFFF"/>
                      </a:solidFill>
                      <a:prstDash val="solid"/>
                      <a:round/>
                      <a:headEnd type="none" w="med" len="med"/>
                      <a:tailEnd type="none" w="med" len="med"/>
                    </a:lnL>
                    <a:lnR w="12700" cap="flat" cmpd="sng" algn="ctr">
                      <a:solidFill>
                        <a:srgbClr val="FFFFFF"/>
                      </a:solidFill>
                      <a:prstDash val="solid"/>
                      <a:round/>
                      <a:headEnd type="none" w="med" len="med"/>
                      <a:tailEnd type="none" w="med" len="med"/>
                    </a:lnR>
                    <a:lnT w="12700" cap="flat" cmpd="sng" algn="ctr">
                      <a:solidFill>
                        <a:srgbClr val="FFFFFF"/>
                      </a:solidFill>
                      <a:prstDash val="solid"/>
                      <a:round/>
                      <a:headEnd type="none" w="med" len="med"/>
                      <a:tailEnd type="none" w="med" len="med"/>
                    </a:lnT>
                    <a:lnB w="12700" cap="flat" cmpd="sng" algn="ctr">
                      <a:solidFill>
                        <a:srgbClr val="FFFFFF"/>
                      </a:solidFill>
                      <a:prstDash val="solid"/>
                      <a:round/>
                      <a:headEnd type="none" w="med" len="med"/>
                      <a:tailEnd type="none" w="med" len="med"/>
                    </a:lnB>
                    <a:lnTlToBr>
                      <a:noFill/>
                    </a:lnTlToBr>
                    <a:lnBlToTr>
                      <a:noFill/>
                    </a:lnBlToTr>
                    <a:solidFill>
                      <a:srgbClr val="D3EBF5"/>
                    </a:solidFill>
                  </a:tcPr>
                </a:tc>
              </a:tr>
              <a:tr h="585251">
                <a:tc>
                  <a:txBody>
                    <a:bodyPr/>
                    <a:lstStyle/>
                    <a:p>
                      <a:pPr marL="0" marR="0" lvl="0" indent="0" algn="l" defTabSz="487363" rtl="0" eaLnBrk="1" fontAlgn="base" latinLnBrk="0" hangingPunct="0">
                        <a:lnSpc>
                          <a:spcPct val="100000"/>
                        </a:lnSpc>
                        <a:spcBef>
                          <a:spcPct val="0"/>
                        </a:spcBef>
                        <a:spcAft>
                          <a:spcPct val="0"/>
                        </a:spcAft>
                        <a:buClrTx/>
                        <a:buSzTx/>
                        <a:buFontTx/>
                        <a:buNone/>
                        <a:tabLst>
                          <a:tab pos="914400" algn="l"/>
                        </a:tabLst>
                      </a:pPr>
                      <a:r>
                        <a:rPr kumimoji="0" lang="en-US" sz="1600" b="1" i="0" u="none" strike="noStrike" cap="none" normalizeH="0" baseline="0" dirty="0" err="1">
                          <a:ln>
                            <a:noFill/>
                          </a:ln>
                          <a:solidFill>
                            <a:srgbClr val="0A6284"/>
                          </a:solidFill>
                          <a:effectLst/>
                          <a:latin typeface="Arial" charset="0"/>
                          <a:ea typeface="ＭＳ Ｐゴシック" charset="0"/>
                          <a:cs typeface="Arial" charset="0"/>
                          <a:sym typeface="Arial" charset="0"/>
                        </a:rPr>
                        <a:t>Heimdal</a:t>
                      </a:r>
                      <a:r>
                        <a:rPr kumimoji="0" lang="en-US" sz="1600" b="0" i="0" u="none" strike="noStrike" cap="none" normalizeH="0" baseline="0" dirty="0">
                          <a:ln>
                            <a:noFill/>
                          </a:ln>
                          <a:solidFill>
                            <a:srgbClr val="000000"/>
                          </a:solidFill>
                          <a:effectLst/>
                          <a:latin typeface="Arial" charset="0"/>
                          <a:ea typeface="ＭＳ Ｐゴシック" charset="0"/>
                          <a:cs typeface="Arial" charset="0"/>
                          <a:sym typeface="Arial" charset="0"/>
                        </a:rPr>
                        <a:t> - hybrid diffraction, SANS and imaging (U-Aarhus, U-Copenhagen, PSI, DTU)</a:t>
                      </a:r>
                      <a:endParaRPr kumimoji="0" lang="en-US" sz="900" b="0" i="0" u="none" strike="noStrike" cap="none" normalizeH="0" baseline="0" dirty="0">
                        <a:ln>
                          <a:noFill/>
                        </a:ln>
                        <a:solidFill>
                          <a:srgbClr val="000000"/>
                        </a:solidFill>
                        <a:effectLst/>
                        <a:latin typeface="Helvetica" charset="0"/>
                        <a:ea typeface="ＭＳ Ｐゴシック" charset="0"/>
                        <a:cs typeface="Helvetica" charset="0"/>
                        <a:sym typeface="Helvetica" charset="0"/>
                      </a:endParaRPr>
                    </a:p>
                  </a:txBody>
                  <a:tcPr marL="45720" marR="45720" marT="45723" marB="45723" anchor="ctr" horzOverflow="overflow">
                    <a:lnL w="12700" cap="flat" cmpd="sng" algn="ctr">
                      <a:solidFill>
                        <a:srgbClr val="FFFFFF"/>
                      </a:solidFill>
                      <a:prstDash val="solid"/>
                      <a:round/>
                      <a:headEnd type="none" w="med" len="med"/>
                      <a:tailEnd type="none" w="med" len="med"/>
                    </a:lnL>
                    <a:lnR w="12700" cap="flat" cmpd="sng" algn="ctr">
                      <a:solidFill>
                        <a:srgbClr val="FFFFFF"/>
                      </a:solidFill>
                      <a:prstDash val="solid"/>
                      <a:round/>
                      <a:headEnd type="none" w="med" len="med"/>
                      <a:tailEnd type="none" w="med" len="med"/>
                    </a:lnR>
                    <a:lnT w="12700" cap="flat" cmpd="sng" algn="ctr">
                      <a:solidFill>
                        <a:srgbClr val="FFFFFF"/>
                      </a:solidFill>
                      <a:prstDash val="solid"/>
                      <a:round/>
                      <a:headEnd type="none" w="med" len="med"/>
                      <a:tailEnd type="none" w="med" len="med"/>
                    </a:lnT>
                    <a:lnB w="12700" cap="flat" cmpd="sng" algn="ctr">
                      <a:solidFill>
                        <a:srgbClr val="FFFFFF"/>
                      </a:solidFill>
                      <a:prstDash val="solid"/>
                      <a:round/>
                      <a:headEnd type="none" w="med" len="med"/>
                      <a:tailEnd type="none" w="med" len="med"/>
                    </a:lnB>
                    <a:lnTlToBr>
                      <a:noFill/>
                    </a:lnTlToBr>
                    <a:lnBlToTr>
                      <a:noFill/>
                    </a:lnBlToTr>
                    <a:solidFill>
                      <a:srgbClr val="EBF6FA"/>
                    </a:solidFill>
                  </a:tcPr>
                </a:tc>
                <a:tc>
                  <a:txBody>
                    <a:bodyPr/>
                    <a:lstStyle/>
                    <a:p>
                      <a:pPr marL="0" marR="0" lvl="0" indent="0" algn="ctr" defTabSz="487363" rtl="0" eaLnBrk="1" fontAlgn="base" latinLnBrk="0" hangingPunct="0">
                        <a:lnSpc>
                          <a:spcPct val="100000"/>
                        </a:lnSpc>
                        <a:spcBef>
                          <a:spcPct val="0"/>
                        </a:spcBef>
                        <a:spcAft>
                          <a:spcPct val="0"/>
                        </a:spcAft>
                        <a:buClrTx/>
                        <a:buSzTx/>
                        <a:buFontTx/>
                        <a:buNone/>
                        <a:tabLst>
                          <a:tab pos="914400" algn="l"/>
                        </a:tabLst>
                      </a:pPr>
                      <a:r>
                        <a:rPr kumimoji="0" lang="en-US" sz="1600" b="0" i="0" u="none" strike="noStrike" cap="none" normalizeH="0" baseline="0">
                          <a:ln>
                            <a:noFill/>
                          </a:ln>
                          <a:solidFill>
                            <a:srgbClr val="000000"/>
                          </a:solidFill>
                          <a:effectLst/>
                          <a:latin typeface="Arial" charset="0"/>
                          <a:ea typeface="ＭＳ Ｐゴシック" charset="0"/>
                          <a:cs typeface="Arial" charset="0"/>
                          <a:sym typeface="Arial" charset="0"/>
                        </a:rPr>
                        <a:t>Issues to address</a:t>
                      </a:r>
                      <a:endParaRPr kumimoji="0" lang="en-US" sz="900" b="0" i="0" u="none" strike="noStrike" cap="none" normalizeH="0" baseline="0">
                        <a:ln>
                          <a:noFill/>
                        </a:ln>
                        <a:solidFill>
                          <a:srgbClr val="000000"/>
                        </a:solidFill>
                        <a:effectLst/>
                        <a:latin typeface="Helvetica" charset="0"/>
                        <a:ea typeface="ＭＳ Ｐゴシック" charset="0"/>
                        <a:cs typeface="Helvetica" charset="0"/>
                        <a:sym typeface="Helvetica" charset="0"/>
                      </a:endParaRPr>
                    </a:p>
                  </a:txBody>
                  <a:tcPr marL="45720" marR="45720" marT="45723" marB="45723" anchor="ctr" horzOverflow="overflow">
                    <a:lnL w="12700" cap="flat" cmpd="sng" algn="ctr">
                      <a:solidFill>
                        <a:srgbClr val="FFFFFF"/>
                      </a:solidFill>
                      <a:prstDash val="solid"/>
                      <a:round/>
                      <a:headEnd type="none" w="med" len="med"/>
                      <a:tailEnd type="none" w="med" len="med"/>
                    </a:lnL>
                    <a:lnR w="12700" cap="flat" cmpd="sng" algn="ctr">
                      <a:solidFill>
                        <a:srgbClr val="FFFFFF"/>
                      </a:solidFill>
                      <a:prstDash val="solid"/>
                      <a:round/>
                      <a:headEnd type="none" w="med" len="med"/>
                      <a:tailEnd type="none" w="med" len="med"/>
                    </a:lnR>
                    <a:lnT w="12700" cap="flat" cmpd="sng" algn="ctr">
                      <a:solidFill>
                        <a:srgbClr val="FFFFFF"/>
                      </a:solidFill>
                      <a:prstDash val="solid"/>
                      <a:round/>
                      <a:headEnd type="none" w="med" len="med"/>
                      <a:tailEnd type="none" w="med" len="med"/>
                    </a:lnT>
                    <a:lnB w="12700" cap="flat" cmpd="sng" algn="ctr">
                      <a:solidFill>
                        <a:srgbClr val="FFFFFF"/>
                      </a:solidFill>
                      <a:prstDash val="solid"/>
                      <a:round/>
                      <a:headEnd type="none" w="med" len="med"/>
                      <a:tailEnd type="none" w="med" len="med"/>
                    </a:lnB>
                    <a:lnTlToBr>
                      <a:noFill/>
                    </a:lnTlToBr>
                    <a:lnBlToTr>
                      <a:noFill/>
                    </a:lnBlToTr>
                    <a:solidFill>
                      <a:srgbClr val="EBF6FA"/>
                    </a:solidFill>
                  </a:tcPr>
                </a:tc>
              </a:tr>
              <a:tr h="585251">
                <a:tc>
                  <a:txBody>
                    <a:bodyPr/>
                    <a:lstStyle/>
                    <a:p>
                      <a:pPr marL="0" marR="0" lvl="0" indent="0" algn="l" defTabSz="487363" rtl="0" eaLnBrk="1" fontAlgn="base" latinLnBrk="0" hangingPunct="0">
                        <a:lnSpc>
                          <a:spcPct val="100000"/>
                        </a:lnSpc>
                        <a:spcBef>
                          <a:spcPct val="0"/>
                        </a:spcBef>
                        <a:spcAft>
                          <a:spcPct val="0"/>
                        </a:spcAft>
                        <a:buClrTx/>
                        <a:buSzTx/>
                        <a:buFontTx/>
                        <a:buNone/>
                        <a:tabLst>
                          <a:tab pos="914400" algn="l"/>
                        </a:tabLst>
                      </a:pPr>
                      <a:r>
                        <a:rPr kumimoji="0" lang="en-US" sz="1600" b="1" i="0" u="none" strike="noStrike" cap="none" normalizeH="0" baseline="0">
                          <a:ln>
                            <a:noFill/>
                          </a:ln>
                          <a:solidFill>
                            <a:srgbClr val="0A6284"/>
                          </a:solidFill>
                          <a:effectLst/>
                          <a:latin typeface="Arial" charset="0"/>
                          <a:ea typeface="ＭＳ Ｐゴシック" charset="0"/>
                          <a:cs typeface="Arial" charset="0"/>
                          <a:sym typeface="Arial" charset="0"/>
                        </a:rPr>
                        <a:t>Modi</a:t>
                      </a:r>
                      <a:r>
                        <a:rPr kumimoji="0" lang="en-US" sz="1600" b="0" i="0" u="none" strike="noStrike" cap="none" normalizeH="0" baseline="0">
                          <a:ln>
                            <a:noFill/>
                          </a:ln>
                          <a:solidFill>
                            <a:srgbClr val="000000"/>
                          </a:solidFill>
                          <a:effectLst/>
                          <a:latin typeface="Arial" charset="0"/>
                          <a:ea typeface="ＭＳ Ｐゴシック" charset="0"/>
                          <a:cs typeface="Arial" charset="0"/>
                          <a:sym typeface="Arial" charset="0"/>
                        </a:rPr>
                        <a:t> - monochromator-based general-purpose powder diffractometer (ESS) </a:t>
                      </a:r>
                      <a:endParaRPr kumimoji="0" lang="en-US" sz="900" b="0" i="0" u="none" strike="noStrike" cap="none" normalizeH="0" baseline="0">
                        <a:ln>
                          <a:noFill/>
                        </a:ln>
                        <a:solidFill>
                          <a:srgbClr val="000000"/>
                        </a:solidFill>
                        <a:effectLst/>
                        <a:latin typeface="Helvetica" charset="0"/>
                        <a:ea typeface="ＭＳ Ｐゴシック" charset="0"/>
                        <a:cs typeface="Helvetica" charset="0"/>
                        <a:sym typeface="Helvetica" charset="0"/>
                      </a:endParaRPr>
                    </a:p>
                  </a:txBody>
                  <a:tcPr marL="45720" marR="45720" marT="45723" marB="45723" anchor="ctr" horzOverflow="overflow">
                    <a:lnL w="12700" cap="flat" cmpd="sng" algn="ctr">
                      <a:solidFill>
                        <a:srgbClr val="FFFFFF"/>
                      </a:solidFill>
                      <a:prstDash val="solid"/>
                      <a:round/>
                      <a:headEnd type="none" w="med" len="med"/>
                      <a:tailEnd type="none" w="med" len="med"/>
                    </a:lnL>
                    <a:lnR w="12700" cap="flat" cmpd="sng" algn="ctr">
                      <a:solidFill>
                        <a:srgbClr val="FFFFFF"/>
                      </a:solidFill>
                      <a:prstDash val="solid"/>
                      <a:round/>
                      <a:headEnd type="none" w="med" len="med"/>
                      <a:tailEnd type="none" w="med" len="med"/>
                    </a:lnR>
                    <a:lnT w="12700" cap="flat" cmpd="sng" algn="ctr">
                      <a:solidFill>
                        <a:srgbClr val="FFFFFF"/>
                      </a:solidFill>
                      <a:prstDash val="solid"/>
                      <a:round/>
                      <a:headEnd type="none" w="med" len="med"/>
                      <a:tailEnd type="none" w="med" len="med"/>
                    </a:lnT>
                    <a:lnB w="12700" cap="flat" cmpd="sng" algn="ctr">
                      <a:solidFill>
                        <a:srgbClr val="FFFFFF"/>
                      </a:solidFill>
                      <a:prstDash val="solid"/>
                      <a:round/>
                      <a:headEnd type="none" w="med" len="med"/>
                      <a:tailEnd type="none" w="med" len="med"/>
                    </a:lnB>
                    <a:lnTlToBr>
                      <a:noFill/>
                    </a:lnTlToBr>
                    <a:lnBlToTr>
                      <a:noFill/>
                    </a:lnBlToTr>
                    <a:solidFill>
                      <a:srgbClr val="D3EBF5"/>
                    </a:solidFill>
                  </a:tcPr>
                </a:tc>
                <a:tc>
                  <a:txBody>
                    <a:bodyPr/>
                    <a:lstStyle/>
                    <a:p>
                      <a:pPr marL="0" marR="0" lvl="0" indent="0" algn="ctr" defTabSz="487363" rtl="0" eaLnBrk="1" fontAlgn="base" latinLnBrk="0" hangingPunct="0">
                        <a:lnSpc>
                          <a:spcPct val="100000"/>
                        </a:lnSpc>
                        <a:spcBef>
                          <a:spcPct val="0"/>
                        </a:spcBef>
                        <a:spcAft>
                          <a:spcPct val="0"/>
                        </a:spcAft>
                        <a:buClrTx/>
                        <a:buSzTx/>
                        <a:buFontTx/>
                        <a:buNone/>
                        <a:tabLst>
                          <a:tab pos="914400" algn="l"/>
                        </a:tabLst>
                      </a:pPr>
                      <a:r>
                        <a:rPr kumimoji="0" lang="en-US" sz="1600" b="0" i="0" u="none" strike="noStrike" cap="none" normalizeH="0" baseline="0">
                          <a:ln>
                            <a:noFill/>
                          </a:ln>
                          <a:solidFill>
                            <a:srgbClr val="000000"/>
                          </a:solidFill>
                          <a:effectLst/>
                          <a:latin typeface="Arial" charset="0"/>
                          <a:ea typeface="ＭＳ Ｐゴシック" charset="0"/>
                          <a:cs typeface="Arial" charset="0"/>
                          <a:sym typeface="Arial" charset="0"/>
                        </a:rPr>
                        <a:t>Issues to address</a:t>
                      </a:r>
                      <a:endParaRPr kumimoji="0" lang="en-US" sz="900" b="0" i="0" u="none" strike="noStrike" cap="none" normalizeH="0" baseline="0">
                        <a:ln>
                          <a:noFill/>
                        </a:ln>
                        <a:solidFill>
                          <a:srgbClr val="000000"/>
                        </a:solidFill>
                        <a:effectLst/>
                        <a:latin typeface="Helvetica" charset="0"/>
                        <a:ea typeface="ＭＳ Ｐゴシック" charset="0"/>
                        <a:cs typeface="Helvetica" charset="0"/>
                        <a:sym typeface="Helvetica" charset="0"/>
                      </a:endParaRPr>
                    </a:p>
                  </a:txBody>
                  <a:tcPr marL="45720" marR="45720" marT="45723" marB="45723" anchor="ctr" horzOverflow="overflow">
                    <a:lnL w="12700" cap="flat" cmpd="sng" algn="ctr">
                      <a:solidFill>
                        <a:srgbClr val="FFFFFF"/>
                      </a:solidFill>
                      <a:prstDash val="solid"/>
                      <a:round/>
                      <a:headEnd type="none" w="med" len="med"/>
                      <a:tailEnd type="none" w="med" len="med"/>
                    </a:lnL>
                    <a:lnR w="12700" cap="flat" cmpd="sng" algn="ctr">
                      <a:solidFill>
                        <a:srgbClr val="FFFFFF"/>
                      </a:solidFill>
                      <a:prstDash val="solid"/>
                      <a:round/>
                      <a:headEnd type="none" w="med" len="med"/>
                      <a:tailEnd type="none" w="med" len="med"/>
                    </a:lnR>
                    <a:lnT w="12700" cap="flat" cmpd="sng" algn="ctr">
                      <a:solidFill>
                        <a:srgbClr val="FFFFFF"/>
                      </a:solidFill>
                      <a:prstDash val="solid"/>
                      <a:round/>
                      <a:headEnd type="none" w="med" len="med"/>
                      <a:tailEnd type="none" w="med" len="med"/>
                    </a:lnT>
                    <a:lnB w="12700" cap="flat" cmpd="sng" algn="ctr">
                      <a:solidFill>
                        <a:srgbClr val="FFFFFF"/>
                      </a:solidFill>
                      <a:prstDash val="solid"/>
                      <a:round/>
                      <a:headEnd type="none" w="med" len="med"/>
                      <a:tailEnd type="none" w="med" len="med"/>
                    </a:lnB>
                    <a:lnTlToBr>
                      <a:noFill/>
                    </a:lnTlToBr>
                    <a:lnBlToTr>
                      <a:noFill/>
                    </a:lnBlToTr>
                    <a:solidFill>
                      <a:srgbClr val="D3EBF5"/>
                    </a:solidFill>
                  </a:tcPr>
                </a:tc>
              </a:tr>
              <a:tr h="575821">
                <a:tc>
                  <a:txBody>
                    <a:bodyPr/>
                    <a:lstStyle/>
                    <a:p>
                      <a:pPr marL="0" marR="0" lvl="0" indent="0" algn="l" defTabSz="487363" rtl="0" eaLnBrk="1" fontAlgn="base" latinLnBrk="0" hangingPunct="0">
                        <a:lnSpc>
                          <a:spcPct val="100000"/>
                        </a:lnSpc>
                        <a:spcBef>
                          <a:spcPct val="0"/>
                        </a:spcBef>
                        <a:spcAft>
                          <a:spcPct val="0"/>
                        </a:spcAft>
                        <a:buClrTx/>
                        <a:buSzTx/>
                        <a:buFontTx/>
                        <a:buNone/>
                        <a:tabLst>
                          <a:tab pos="914400" algn="l"/>
                        </a:tabLst>
                      </a:pPr>
                      <a:r>
                        <a:rPr kumimoji="0" lang="en-US" sz="1600" b="1" i="0" u="none" strike="noStrike" cap="none" normalizeH="0" baseline="0">
                          <a:ln>
                            <a:noFill/>
                          </a:ln>
                          <a:solidFill>
                            <a:srgbClr val="000000"/>
                          </a:solidFill>
                          <a:effectLst/>
                          <a:latin typeface="Arial" charset="0"/>
                          <a:ea typeface="ＭＳ Ｐゴシック" charset="0"/>
                          <a:cs typeface="Arial" charset="0"/>
                          <a:sym typeface="Arial" charset="0"/>
                        </a:rPr>
                        <a:t>Materials &amp; Engineering Diffraction</a:t>
                      </a:r>
                      <a:endParaRPr kumimoji="0" lang="en-US" sz="900" b="0" i="0" u="none" strike="noStrike" cap="none" normalizeH="0" baseline="0">
                        <a:ln>
                          <a:noFill/>
                        </a:ln>
                        <a:solidFill>
                          <a:srgbClr val="000000"/>
                        </a:solidFill>
                        <a:effectLst/>
                        <a:latin typeface="Helvetica" charset="0"/>
                        <a:ea typeface="ＭＳ Ｐゴシック" charset="0"/>
                        <a:cs typeface="Helvetica" charset="0"/>
                        <a:sym typeface="Helvetica" charset="0"/>
                      </a:endParaRPr>
                    </a:p>
                  </a:txBody>
                  <a:tcPr marL="45720" marR="45720" marT="45723" marB="45723" anchor="ctr" horzOverflow="overflow">
                    <a:lnL w="12700" cap="flat" cmpd="sng" algn="ctr">
                      <a:solidFill>
                        <a:srgbClr val="FFFFFF"/>
                      </a:solidFill>
                      <a:prstDash val="solid"/>
                      <a:round/>
                      <a:headEnd type="none" w="med" len="med"/>
                      <a:tailEnd type="none" w="med" len="med"/>
                    </a:lnL>
                    <a:lnR w="12700" cap="flat" cmpd="sng" algn="ctr">
                      <a:solidFill>
                        <a:srgbClr val="FFFFFF"/>
                      </a:solidFill>
                      <a:prstDash val="solid"/>
                      <a:round/>
                      <a:headEnd type="none" w="med" len="med"/>
                      <a:tailEnd type="none" w="med" len="med"/>
                    </a:lnR>
                    <a:lnT w="12700" cap="flat" cmpd="sng" algn="ctr">
                      <a:solidFill>
                        <a:srgbClr val="FFFFFF"/>
                      </a:solidFill>
                      <a:prstDash val="solid"/>
                      <a:round/>
                      <a:headEnd type="none" w="med" len="med"/>
                      <a:tailEnd type="none" w="med" len="med"/>
                    </a:lnT>
                    <a:lnB w="12700" cap="flat" cmpd="sng" algn="ctr">
                      <a:solidFill>
                        <a:srgbClr val="FFFFFF"/>
                      </a:solidFill>
                      <a:prstDash val="solid"/>
                      <a:round/>
                      <a:headEnd type="none" w="med" len="med"/>
                      <a:tailEnd type="none" w="med" len="med"/>
                    </a:lnB>
                    <a:lnTlToBr>
                      <a:noFill/>
                    </a:lnTlToBr>
                    <a:lnBlToTr>
                      <a:noFill/>
                    </a:lnBlToTr>
                    <a:solidFill>
                      <a:srgbClr val="EBF6FA"/>
                    </a:solidFill>
                  </a:tcPr>
                </a:tc>
                <a:tc>
                  <a:txBody>
                    <a:bodyPr/>
                    <a:lstStyle/>
                    <a:p>
                      <a:pPr marL="0" marR="0" lvl="0" indent="0" algn="ctr" defTabSz="487363" rtl="0" eaLnBrk="1" fontAlgn="base" latinLnBrk="0" hangingPunct="0">
                        <a:lnSpc>
                          <a:spcPct val="100000"/>
                        </a:lnSpc>
                        <a:spcBef>
                          <a:spcPct val="0"/>
                        </a:spcBef>
                        <a:spcAft>
                          <a:spcPct val="0"/>
                        </a:spcAft>
                        <a:buClrTx/>
                        <a:buSzTx/>
                        <a:buFontTx/>
                        <a:buNone/>
                        <a:tabLst>
                          <a:tab pos="914400" algn="l"/>
                        </a:tabLst>
                      </a:pPr>
                      <a:r>
                        <a:rPr kumimoji="0" lang="en-US" sz="1600" b="0" i="0" u="none" strike="noStrike" cap="none" normalizeH="0" baseline="0">
                          <a:ln>
                            <a:noFill/>
                          </a:ln>
                          <a:solidFill>
                            <a:srgbClr val="000000"/>
                          </a:solidFill>
                          <a:effectLst/>
                          <a:latin typeface="Arial" charset="0"/>
                          <a:ea typeface="ＭＳ Ｐゴシック" charset="0"/>
                          <a:cs typeface="Arial" charset="0"/>
                          <a:sym typeface="Arial" charset="0"/>
                        </a:rPr>
                        <a:t>4/2/14</a:t>
                      </a:r>
                      <a:endParaRPr kumimoji="0" lang="en-US" sz="900" b="0" i="0" u="none" strike="noStrike" cap="none" normalizeH="0" baseline="0">
                        <a:ln>
                          <a:noFill/>
                        </a:ln>
                        <a:solidFill>
                          <a:srgbClr val="000000"/>
                        </a:solidFill>
                        <a:effectLst/>
                        <a:latin typeface="Helvetica" charset="0"/>
                        <a:ea typeface="ＭＳ Ｐゴシック" charset="0"/>
                        <a:cs typeface="Helvetica" charset="0"/>
                        <a:sym typeface="Helvetica" charset="0"/>
                      </a:endParaRPr>
                    </a:p>
                  </a:txBody>
                  <a:tcPr marL="45720" marR="45720" marT="45723" marB="45723" anchor="ctr" horzOverflow="overflow">
                    <a:lnL w="12700" cap="flat" cmpd="sng" algn="ctr">
                      <a:solidFill>
                        <a:srgbClr val="FFFFFF"/>
                      </a:solidFill>
                      <a:prstDash val="solid"/>
                      <a:round/>
                      <a:headEnd type="none" w="med" len="med"/>
                      <a:tailEnd type="none" w="med" len="med"/>
                    </a:lnL>
                    <a:lnR w="12700" cap="flat" cmpd="sng" algn="ctr">
                      <a:solidFill>
                        <a:srgbClr val="FFFFFF"/>
                      </a:solidFill>
                      <a:prstDash val="solid"/>
                      <a:round/>
                      <a:headEnd type="none" w="med" len="med"/>
                      <a:tailEnd type="none" w="med" len="med"/>
                    </a:lnR>
                    <a:lnT w="12700" cap="flat" cmpd="sng" algn="ctr">
                      <a:solidFill>
                        <a:srgbClr val="FFFFFF"/>
                      </a:solidFill>
                      <a:prstDash val="solid"/>
                      <a:round/>
                      <a:headEnd type="none" w="med" len="med"/>
                      <a:tailEnd type="none" w="med" len="med"/>
                    </a:lnT>
                    <a:lnB w="12700" cap="flat" cmpd="sng" algn="ctr">
                      <a:solidFill>
                        <a:srgbClr val="FFFFFF"/>
                      </a:solidFill>
                      <a:prstDash val="solid"/>
                      <a:round/>
                      <a:headEnd type="none" w="med" len="med"/>
                      <a:tailEnd type="none" w="med" len="med"/>
                    </a:lnB>
                    <a:lnTlToBr>
                      <a:noFill/>
                    </a:lnTlToBr>
                    <a:lnBlToTr>
                      <a:noFill/>
                    </a:lnBlToTr>
                    <a:solidFill>
                      <a:srgbClr val="EBF6FA"/>
                    </a:solidFill>
                  </a:tcPr>
                </a:tc>
              </a:tr>
              <a:tr h="585251">
                <a:tc>
                  <a:txBody>
                    <a:bodyPr/>
                    <a:lstStyle/>
                    <a:p>
                      <a:pPr marL="0" marR="0" lvl="0" indent="0" algn="l" defTabSz="487363" rtl="0" eaLnBrk="1" fontAlgn="base" latinLnBrk="0" hangingPunct="0">
                        <a:lnSpc>
                          <a:spcPct val="100000"/>
                        </a:lnSpc>
                        <a:spcBef>
                          <a:spcPct val="0"/>
                        </a:spcBef>
                        <a:spcAft>
                          <a:spcPct val="0"/>
                        </a:spcAft>
                        <a:buClrTx/>
                        <a:buSzTx/>
                        <a:buFontTx/>
                        <a:buNone/>
                        <a:tabLst>
                          <a:tab pos="914400" algn="l"/>
                        </a:tabLst>
                      </a:pPr>
                      <a:r>
                        <a:rPr kumimoji="0" lang="en-US" sz="1600" b="1" i="0" u="none" strike="noStrike" cap="none" normalizeH="0" baseline="0">
                          <a:ln>
                            <a:noFill/>
                          </a:ln>
                          <a:solidFill>
                            <a:srgbClr val="0A6284"/>
                          </a:solidFill>
                          <a:effectLst/>
                          <a:latin typeface="Arial" charset="0"/>
                          <a:ea typeface="ＭＳ Ｐゴシック" charset="0"/>
                          <a:cs typeface="Arial" charset="0"/>
                          <a:sym typeface="Arial" charset="0"/>
                        </a:rPr>
                        <a:t>BEER</a:t>
                      </a:r>
                      <a:r>
                        <a:rPr kumimoji="0" lang="en-US" sz="1600" b="0" i="0" u="none" strike="noStrike" cap="none" normalizeH="0" baseline="0">
                          <a:ln>
                            <a:noFill/>
                          </a:ln>
                          <a:solidFill>
                            <a:srgbClr val="000000"/>
                          </a:solidFill>
                          <a:effectLst/>
                          <a:latin typeface="Arial" charset="0"/>
                          <a:ea typeface="ＭＳ Ｐゴシック" charset="0"/>
                          <a:cs typeface="Arial" charset="0"/>
                          <a:sym typeface="Arial" charset="0"/>
                        </a:rPr>
                        <a:t> - engineering diffractometer (HZG, NPI-Rez, TU-Clausthal)</a:t>
                      </a:r>
                      <a:endParaRPr kumimoji="0" lang="en-US" sz="900" b="0" i="0" u="none" strike="noStrike" cap="none" normalizeH="0" baseline="0">
                        <a:ln>
                          <a:noFill/>
                        </a:ln>
                        <a:solidFill>
                          <a:srgbClr val="000000"/>
                        </a:solidFill>
                        <a:effectLst/>
                        <a:latin typeface="Helvetica" charset="0"/>
                        <a:ea typeface="ＭＳ Ｐゴシック" charset="0"/>
                        <a:cs typeface="Helvetica" charset="0"/>
                        <a:sym typeface="Helvetica" charset="0"/>
                      </a:endParaRPr>
                    </a:p>
                  </a:txBody>
                  <a:tcPr marL="45720" marR="45720" marT="45723" marB="45723" anchor="ctr" horzOverflow="overflow">
                    <a:lnL w="12700" cap="flat" cmpd="sng" algn="ctr">
                      <a:solidFill>
                        <a:srgbClr val="FFFFFF"/>
                      </a:solidFill>
                      <a:prstDash val="solid"/>
                      <a:round/>
                      <a:headEnd type="none" w="med" len="med"/>
                      <a:tailEnd type="none" w="med" len="med"/>
                    </a:lnL>
                    <a:lnR w="12700" cap="flat" cmpd="sng" algn="ctr">
                      <a:solidFill>
                        <a:srgbClr val="FFFFFF"/>
                      </a:solidFill>
                      <a:prstDash val="solid"/>
                      <a:round/>
                      <a:headEnd type="none" w="med" len="med"/>
                      <a:tailEnd type="none" w="med" len="med"/>
                    </a:lnR>
                    <a:lnT w="12700" cap="flat" cmpd="sng" algn="ctr">
                      <a:solidFill>
                        <a:srgbClr val="FFFFFF"/>
                      </a:solidFill>
                      <a:prstDash val="solid"/>
                      <a:round/>
                      <a:headEnd type="none" w="med" len="med"/>
                      <a:tailEnd type="none" w="med" len="med"/>
                    </a:lnT>
                    <a:lnB w="12700" cap="flat" cmpd="sng" algn="ctr">
                      <a:solidFill>
                        <a:srgbClr val="FFFFFF"/>
                      </a:solidFill>
                      <a:prstDash val="solid"/>
                      <a:round/>
                      <a:headEnd type="none" w="med" len="med"/>
                      <a:tailEnd type="none" w="med" len="med"/>
                    </a:lnB>
                    <a:lnTlToBr>
                      <a:noFill/>
                    </a:lnTlToBr>
                    <a:lnBlToTr>
                      <a:noFill/>
                    </a:lnBlToTr>
                    <a:solidFill>
                      <a:srgbClr val="D3EBF5"/>
                    </a:solidFill>
                  </a:tcPr>
                </a:tc>
                <a:tc>
                  <a:txBody>
                    <a:bodyPr/>
                    <a:lstStyle/>
                    <a:p>
                      <a:pPr marL="0" marR="0" lvl="0" indent="0" algn="ctr" defTabSz="487363" rtl="0" eaLnBrk="1" fontAlgn="base" latinLnBrk="0" hangingPunct="0">
                        <a:lnSpc>
                          <a:spcPct val="100000"/>
                        </a:lnSpc>
                        <a:spcBef>
                          <a:spcPct val="0"/>
                        </a:spcBef>
                        <a:spcAft>
                          <a:spcPct val="0"/>
                        </a:spcAft>
                        <a:buClrTx/>
                        <a:buSzTx/>
                        <a:buFontTx/>
                        <a:buNone/>
                        <a:tabLst>
                          <a:tab pos="914400" algn="l"/>
                        </a:tabLst>
                      </a:pPr>
                      <a:r>
                        <a:rPr kumimoji="0" lang="en-US" sz="1600" b="0" i="0" u="none" strike="noStrike" cap="none" normalizeH="0" baseline="0">
                          <a:ln>
                            <a:noFill/>
                          </a:ln>
                          <a:solidFill>
                            <a:srgbClr val="000000"/>
                          </a:solidFill>
                          <a:effectLst/>
                          <a:latin typeface="Arial" charset="0"/>
                          <a:ea typeface="ＭＳ Ｐゴシック" charset="0"/>
                          <a:cs typeface="Arial" charset="0"/>
                          <a:sym typeface="Arial" charset="0"/>
                        </a:rPr>
                        <a:t>Positive outlook</a:t>
                      </a:r>
                      <a:endParaRPr kumimoji="0" lang="en-US" sz="900" b="0" i="0" u="none" strike="noStrike" cap="none" normalizeH="0" baseline="0">
                        <a:ln>
                          <a:noFill/>
                        </a:ln>
                        <a:solidFill>
                          <a:srgbClr val="000000"/>
                        </a:solidFill>
                        <a:effectLst/>
                        <a:latin typeface="Helvetica" charset="0"/>
                        <a:ea typeface="ＭＳ Ｐゴシック" charset="0"/>
                        <a:cs typeface="Helvetica" charset="0"/>
                        <a:sym typeface="Helvetica" charset="0"/>
                      </a:endParaRPr>
                    </a:p>
                  </a:txBody>
                  <a:tcPr marL="45720" marR="45720" marT="45723" marB="45723" anchor="ctr" horzOverflow="overflow">
                    <a:lnL w="12700" cap="flat" cmpd="sng" algn="ctr">
                      <a:solidFill>
                        <a:srgbClr val="FFFFFF"/>
                      </a:solidFill>
                      <a:prstDash val="solid"/>
                      <a:round/>
                      <a:headEnd type="none" w="med" len="med"/>
                      <a:tailEnd type="none" w="med" len="med"/>
                    </a:lnL>
                    <a:lnR w="12700" cap="flat" cmpd="sng" algn="ctr">
                      <a:solidFill>
                        <a:srgbClr val="FFFFFF"/>
                      </a:solidFill>
                      <a:prstDash val="solid"/>
                      <a:round/>
                      <a:headEnd type="none" w="med" len="med"/>
                      <a:tailEnd type="none" w="med" len="med"/>
                    </a:lnR>
                    <a:lnT w="12700" cap="flat" cmpd="sng" algn="ctr">
                      <a:solidFill>
                        <a:srgbClr val="FFFFFF"/>
                      </a:solidFill>
                      <a:prstDash val="solid"/>
                      <a:round/>
                      <a:headEnd type="none" w="med" len="med"/>
                      <a:tailEnd type="none" w="med" len="med"/>
                    </a:lnT>
                    <a:lnB w="12700" cap="flat" cmpd="sng" algn="ctr">
                      <a:solidFill>
                        <a:srgbClr val="FFFFFF"/>
                      </a:solidFill>
                      <a:prstDash val="solid"/>
                      <a:round/>
                      <a:headEnd type="none" w="med" len="med"/>
                      <a:tailEnd type="none" w="med" len="med"/>
                    </a:lnB>
                    <a:lnTlToBr>
                      <a:noFill/>
                    </a:lnTlToBr>
                    <a:lnBlToTr>
                      <a:noFill/>
                    </a:lnBlToTr>
                    <a:solidFill>
                      <a:srgbClr val="D3EBF5"/>
                    </a:solidFill>
                  </a:tcPr>
                </a:tc>
              </a:tr>
              <a:tr h="575821">
                <a:tc>
                  <a:txBody>
                    <a:bodyPr/>
                    <a:lstStyle/>
                    <a:p>
                      <a:pPr marL="0" marR="0" lvl="0" indent="0" algn="l" defTabSz="487363" rtl="0" eaLnBrk="1" fontAlgn="base" latinLnBrk="0" hangingPunct="0">
                        <a:lnSpc>
                          <a:spcPct val="100000"/>
                        </a:lnSpc>
                        <a:spcBef>
                          <a:spcPct val="0"/>
                        </a:spcBef>
                        <a:spcAft>
                          <a:spcPct val="0"/>
                        </a:spcAft>
                        <a:buClrTx/>
                        <a:buSzTx/>
                        <a:buFontTx/>
                        <a:buNone/>
                        <a:tabLst>
                          <a:tab pos="914400" algn="l"/>
                        </a:tabLst>
                      </a:pPr>
                      <a:r>
                        <a:rPr kumimoji="0" lang="en-US" sz="1600" b="1" i="0" u="none" strike="noStrike" cap="none" normalizeH="0" baseline="0">
                          <a:ln>
                            <a:noFill/>
                          </a:ln>
                          <a:solidFill>
                            <a:srgbClr val="000000"/>
                          </a:solidFill>
                          <a:effectLst/>
                          <a:latin typeface="Arial" charset="0"/>
                          <a:ea typeface="ＭＳ Ｐゴシック" charset="0"/>
                          <a:cs typeface="Arial" charset="0"/>
                          <a:sym typeface="Arial" charset="0"/>
                        </a:rPr>
                        <a:t>Indirect-Geometry Spectroscopy </a:t>
                      </a:r>
                      <a:endParaRPr kumimoji="0" lang="en-US" sz="900" b="0" i="0" u="none" strike="noStrike" cap="none" normalizeH="0" baseline="0">
                        <a:ln>
                          <a:noFill/>
                        </a:ln>
                        <a:solidFill>
                          <a:srgbClr val="000000"/>
                        </a:solidFill>
                        <a:effectLst/>
                        <a:latin typeface="Helvetica" charset="0"/>
                        <a:ea typeface="ＭＳ Ｐゴシック" charset="0"/>
                        <a:cs typeface="Helvetica" charset="0"/>
                        <a:sym typeface="Helvetica" charset="0"/>
                      </a:endParaRPr>
                    </a:p>
                  </a:txBody>
                  <a:tcPr marL="45720" marR="45720" marT="45723" marB="45723" anchor="ctr" horzOverflow="overflow">
                    <a:lnL w="12700" cap="flat" cmpd="sng" algn="ctr">
                      <a:solidFill>
                        <a:srgbClr val="FFFFFF"/>
                      </a:solidFill>
                      <a:prstDash val="solid"/>
                      <a:round/>
                      <a:headEnd type="none" w="med" len="med"/>
                      <a:tailEnd type="none" w="med" len="med"/>
                    </a:lnL>
                    <a:lnR w="12700" cap="flat" cmpd="sng" algn="ctr">
                      <a:solidFill>
                        <a:srgbClr val="FFFFFF"/>
                      </a:solidFill>
                      <a:prstDash val="solid"/>
                      <a:round/>
                      <a:headEnd type="none" w="med" len="med"/>
                      <a:tailEnd type="none" w="med" len="med"/>
                    </a:lnR>
                    <a:lnT w="12700" cap="flat" cmpd="sng" algn="ctr">
                      <a:solidFill>
                        <a:srgbClr val="FFFFFF"/>
                      </a:solidFill>
                      <a:prstDash val="solid"/>
                      <a:round/>
                      <a:headEnd type="none" w="med" len="med"/>
                      <a:tailEnd type="none" w="med" len="med"/>
                    </a:lnT>
                    <a:lnB w="12700" cap="flat" cmpd="sng" algn="ctr">
                      <a:solidFill>
                        <a:srgbClr val="FFFFFF"/>
                      </a:solidFill>
                      <a:prstDash val="solid"/>
                      <a:round/>
                      <a:headEnd type="none" w="med" len="med"/>
                      <a:tailEnd type="none" w="med" len="med"/>
                    </a:lnB>
                    <a:lnTlToBr>
                      <a:noFill/>
                    </a:lnTlToBr>
                    <a:lnBlToTr>
                      <a:noFill/>
                    </a:lnBlToTr>
                    <a:solidFill>
                      <a:srgbClr val="EBF6FA"/>
                    </a:solidFill>
                  </a:tcPr>
                </a:tc>
                <a:tc>
                  <a:txBody>
                    <a:bodyPr/>
                    <a:lstStyle/>
                    <a:p>
                      <a:pPr marL="0" marR="0" lvl="0" indent="0" algn="ctr" defTabSz="487363" rtl="0" eaLnBrk="1" fontAlgn="base" latinLnBrk="0" hangingPunct="0">
                        <a:lnSpc>
                          <a:spcPct val="100000"/>
                        </a:lnSpc>
                        <a:spcBef>
                          <a:spcPct val="0"/>
                        </a:spcBef>
                        <a:spcAft>
                          <a:spcPct val="0"/>
                        </a:spcAft>
                        <a:buClrTx/>
                        <a:buSzTx/>
                        <a:buFontTx/>
                        <a:buNone/>
                        <a:tabLst>
                          <a:tab pos="914400" algn="l"/>
                        </a:tabLst>
                      </a:pPr>
                      <a:r>
                        <a:rPr kumimoji="0" lang="en-US" sz="1600" b="0" i="0" u="none" strike="noStrike" cap="none" normalizeH="0" baseline="0">
                          <a:ln>
                            <a:noFill/>
                          </a:ln>
                          <a:solidFill>
                            <a:srgbClr val="000000"/>
                          </a:solidFill>
                          <a:effectLst/>
                          <a:latin typeface="Arial" charset="0"/>
                          <a:ea typeface="ＭＳ Ｐゴシック" charset="0"/>
                          <a:cs typeface="Arial" charset="0"/>
                          <a:sym typeface="Arial" charset="0"/>
                        </a:rPr>
                        <a:t>18-19/12/13</a:t>
                      </a:r>
                      <a:endParaRPr kumimoji="0" lang="en-US" sz="900" b="0" i="0" u="none" strike="noStrike" cap="none" normalizeH="0" baseline="0">
                        <a:ln>
                          <a:noFill/>
                        </a:ln>
                        <a:solidFill>
                          <a:srgbClr val="000000"/>
                        </a:solidFill>
                        <a:effectLst/>
                        <a:latin typeface="Helvetica" charset="0"/>
                        <a:ea typeface="ＭＳ Ｐゴシック" charset="0"/>
                        <a:cs typeface="Helvetica" charset="0"/>
                        <a:sym typeface="Helvetica" charset="0"/>
                      </a:endParaRPr>
                    </a:p>
                  </a:txBody>
                  <a:tcPr marL="45720" marR="45720" marT="45723" marB="45723" anchor="ctr" horzOverflow="overflow">
                    <a:lnL w="12700" cap="flat" cmpd="sng" algn="ctr">
                      <a:solidFill>
                        <a:srgbClr val="FFFFFF"/>
                      </a:solidFill>
                      <a:prstDash val="solid"/>
                      <a:round/>
                      <a:headEnd type="none" w="med" len="med"/>
                      <a:tailEnd type="none" w="med" len="med"/>
                    </a:lnL>
                    <a:lnR w="12700" cap="flat" cmpd="sng" algn="ctr">
                      <a:solidFill>
                        <a:srgbClr val="FFFFFF"/>
                      </a:solidFill>
                      <a:prstDash val="solid"/>
                      <a:round/>
                      <a:headEnd type="none" w="med" len="med"/>
                      <a:tailEnd type="none" w="med" len="med"/>
                    </a:lnR>
                    <a:lnT w="12700" cap="flat" cmpd="sng" algn="ctr">
                      <a:solidFill>
                        <a:srgbClr val="FFFFFF"/>
                      </a:solidFill>
                      <a:prstDash val="solid"/>
                      <a:round/>
                      <a:headEnd type="none" w="med" len="med"/>
                      <a:tailEnd type="none" w="med" len="med"/>
                    </a:lnT>
                    <a:lnB w="12700" cap="flat" cmpd="sng" algn="ctr">
                      <a:solidFill>
                        <a:srgbClr val="FFFFFF"/>
                      </a:solidFill>
                      <a:prstDash val="solid"/>
                      <a:round/>
                      <a:headEnd type="none" w="med" len="med"/>
                      <a:tailEnd type="none" w="med" len="med"/>
                    </a:lnB>
                    <a:lnTlToBr>
                      <a:noFill/>
                    </a:lnTlToBr>
                    <a:lnBlToTr>
                      <a:noFill/>
                    </a:lnBlToTr>
                    <a:solidFill>
                      <a:srgbClr val="EBF6FA"/>
                    </a:solidFill>
                  </a:tcPr>
                </a:tc>
              </a:tr>
              <a:tr h="585251">
                <a:tc>
                  <a:txBody>
                    <a:bodyPr/>
                    <a:lstStyle/>
                    <a:p>
                      <a:pPr marL="0" marR="0" lvl="0" indent="0" algn="l" defTabSz="487363" rtl="0" eaLnBrk="1" fontAlgn="base" latinLnBrk="0" hangingPunct="0">
                        <a:lnSpc>
                          <a:spcPct val="100000"/>
                        </a:lnSpc>
                        <a:spcBef>
                          <a:spcPct val="0"/>
                        </a:spcBef>
                        <a:spcAft>
                          <a:spcPct val="0"/>
                        </a:spcAft>
                        <a:buClrTx/>
                        <a:buSzTx/>
                        <a:buFontTx/>
                        <a:buNone/>
                        <a:tabLst>
                          <a:tab pos="914400" algn="l"/>
                        </a:tabLst>
                      </a:pPr>
                      <a:r>
                        <a:rPr kumimoji="0" lang="en-US" sz="1600" b="1" i="0" u="none" strike="noStrike" cap="none" normalizeH="0" baseline="0">
                          <a:ln>
                            <a:noFill/>
                          </a:ln>
                          <a:solidFill>
                            <a:srgbClr val="0A6284"/>
                          </a:solidFill>
                          <a:effectLst/>
                          <a:latin typeface="Arial" charset="0"/>
                          <a:ea typeface="ＭＳ Ｐゴシック" charset="0"/>
                          <a:cs typeface="Arial" charset="0"/>
                          <a:sym typeface="Arial" charset="0"/>
                        </a:rPr>
                        <a:t>Camea</a:t>
                      </a:r>
                      <a:r>
                        <a:rPr kumimoji="0" lang="en-US" sz="1600" b="0" i="0" u="none" strike="noStrike" cap="none" normalizeH="0" baseline="0">
                          <a:ln>
                            <a:noFill/>
                          </a:ln>
                          <a:solidFill>
                            <a:srgbClr val="000000"/>
                          </a:solidFill>
                          <a:effectLst/>
                          <a:latin typeface="Arial" charset="0"/>
                          <a:ea typeface="ＭＳ Ｐゴシック" charset="0"/>
                          <a:cs typeface="Arial" charset="0"/>
                          <a:sym typeface="Arial" charset="0"/>
                        </a:rPr>
                        <a:t> - crystal-analyser spectrometer (EPFL, U-Copenhagen, DTU, PSI)</a:t>
                      </a:r>
                      <a:endParaRPr kumimoji="0" lang="en-US" sz="900" b="0" i="0" u="none" strike="noStrike" cap="none" normalizeH="0" baseline="0">
                        <a:ln>
                          <a:noFill/>
                        </a:ln>
                        <a:solidFill>
                          <a:srgbClr val="000000"/>
                        </a:solidFill>
                        <a:effectLst/>
                        <a:latin typeface="Helvetica" charset="0"/>
                        <a:ea typeface="ＭＳ Ｐゴシック" charset="0"/>
                        <a:cs typeface="Helvetica" charset="0"/>
                        <a:sym typeface="Helvetica" charset="0"/>
                      </a:endParaRPr>
                    </a:p>
                  </a:txBody>
                  <a:tcPr marL="45720" marR="45720" marT="45723" marB="45723" anchor="ctr" horzOverflow="overflow">
                    <a:lnL w="12700" cap="flat" cmpd="sng" algn="ctr">
                      <a:solidFill>
                        <a:srgbClr val="FFFFFF"/>
                      </a:solidFill>
                      <a:prstDash val="solid"/>
                      <a:round/>
                      <a:headEnd type="none" w="med" len="med"/>
                      <a:tailEnd type="none" w="med" len="med"/>
                    </a:lnL>
                    <a:lnR w="12700" cap="flat" cmpd="sng" algn="ctr">
                      <a:solidFill>
                        <a:srgbClr val="FFFFFF"/>
                      </a:solidFill>
                      <a:prstDash val="solid"/>
                      <a:round/>
                      <a:headEnd type="none" w="med" len="med"/>
                      <a:tailEnd type="none" w="med" len="med"/>
                    </a:lnR>
                    <a:lnT w="12700" cap="flat" cmpd="sng" algn="ctr">
                      <a:solidFill>
                        <a:srgbClr val="FFFFFF"/>
                      </a:solidFill>
                      <a:prstDash val="solid"/>
                      <a:round/>
                      <a:headEnd type="none" w="med" len="med"/>
                      <a:tailEnd type="none" w="med" len="med"/>
                    </a:lnT>
                    <a:lnB w="12700" cap="flat" cmpd="sng" algn="ctr">
                      <a:solidFill>
                        <a:srgbClr val="FFFFFF"/>
                      </a:solidFill>
                      <a:prstDash val="solid"/>
                      <a:round/>
                      <a:headEnd type="none" w="med" len="med"/>
                      <a:tailEnd type="none" w="med" len="med"/>
                    </a:lnB>
                    <a:lnTlToBr>
                      <a:noFill/>
                    </a:lnTlToBr>
                    <a:lnBlToTr>
                      <a:noFill/>
                    </a:lnBlToTr>
                    <a:solidFill>
                      <a:srgbClr val="D3EBF5"/>
                    </a:solidFill>
                  </a:tcPr>
                </a:tc>
                <a:tc>
                  <a:txBody>
                    <a:bodyPr/>
                    <a:lstStyle/>
                    <a:p>
                      <a:pPr marL="0" marR="0" lvl="0" indent="0" algn="ctr" defTabSz="487363" rtl="0" eaLnBrk="1" fontAlgn="base" latinLnBrk="0" hangingPunct="0">
                        <a:lnSpc>
                          <a:spcPct val="100000"/>
                        </a:lnSpc>
                        <a:spcBef>
                          <a:spcPct val="0"/>
                        </a:spcBef>
                        <a:spcAft>
                          <a:spcPct val="0"/>
                        </a:spcAft>
                        <a:buClrTx/>
                        <a:buSzTx/>
                        <a:buFontTx/>
                        <a:buNone/>
                        <a:tabLst>
                          <a:tab pos="914400" algn="l"/>
                        </a:tabLst>
                      </a:pPr>
                      <a:r>
                        <a:rPr kumimoji="0" lang="en-US" sz="1600" b="0" i="0" u="none" strike="noStrike" cap="none" normalizeH="0" baseline="0" dirty="0">
                          <a:ln>
                            <a:noFill/>
                          </a:ln>
                          <a:solidFill>
                            <a:srgbClr val="000000"/>
                          </a:solidFill>
                          <a:effectLst/>
                          <a:latin typeface="Arial" charset="0"/>
                          <a:ea typeface="ＭＳ Ｐゴシック" charset="0"/>
                          <a:cs typeface="Arial" charset="0"/>
                          <a:sym typeface="Arial" charset="0"/>
                        </a:rPr>
                        <a:t>Positive outlook</a:t>
                      </a:r>
                      <a:endParaRPr kumimoji="0" lang="en-US" sz="900" b="0" i="0" u="none" strike="noStrike" cap="none" normalizeH="0" baseline="0" dirty="0">
                        <a:ln>
                          <a:noFill/>
                        </a:ln>
                        <a:solidFill>
                          <a:srgbClr val="000000"/>
                        </a:solidFill>
                        <a:effectLst/>
                        <a:latin typeface="Helvetica" charset="0"/>
                        <a:ea typeface="ＭＳ Ｐゴシック" charset="0"/>
                        <a:cs typeface="Helvetica" charset="0"/>
                        <a:sym typeface="Helvetica" charset="0"/>
                      </a:endParaRPr>
                    </a:p>
                  </a:txBody>
                  <a:tcPr marL="45720" marR="45720" marT="45723" marB="45723" anchor="ctr" horzOverflow="overflow">
                    <a:lnL w="12700" cap="flat" cmpd="sng" algn="ctr">
                      <a:solidFill>
                        <a:srgbClr val="FFFFFF"/>
                      </a:solidFill>
                      <a:prstDash val="solid"/>
                      <a:round/>
                      <a:headEnd type="none" w="med" len="med"/>
                      <a:tailEnd type="none" w="med" len="med"/>
                    </a:lnL>
                    <a:lnR w="12700" cap="flat" cmpd="sng" algn="ctr">
                      <a:solidFill>
                        <a:srgbClr val="FFFFFF"/>
                      </a:solidFill>
                      <a:prstDash val="solid"/>
                      <a:round/>
                      <a:headEnd type="none" w="med" len="med"/>
                      <a:tailEnd type="none" w="med" len="med"/>
                    </a:lnR>
                    <a:lnT w="12700" cap="flat" cmpd="sng" algn="ctr">
                      <a:solidFill>
                        <a:srgbClr val="FFFFFF"/>
                      </a:solidFill>
                      <a:prstDash val="solid"/>
                      <a:round/>
                      <a:headEnd type="none" w="med" len="med"/>
                      <a:tailEnd type="none" w="med" len="med"/>
                    </a:lnT>
                    <a:lnB w="12700" cap="flat" cmpd="sng" algn="ctr">
                      <a:solidFill>
                        <a:srgbClr val="FFFFFF"/>
                      </a:solidFill>
                      <a:prstDash val="solid"/>
                      <a:round/>
                      <a:headEnd type="none" w="med" len="med"/>
                      <a:tailEnd type="none" w="med" len="med"/>
                    </a:lnB>
                    <a:lnTlToBr>
                      <a:noFill/>
                    </a:lnTlToBr>
                    <a:lnBlToTr>
                      <a:noFill/>
                    </a:lnBlToTr>
                    <a:solidFill>
                      <a:srgbClr val="D3EBF5"/>
                    </a:solidFill>
                  </a:tcPr>
                </a:tc>
              </a:tr>
            </a:tbl>
          </a:graphicData>
        </a:graphic>
      </p:graphicFrame>
    </p:spTree>
    <p:extLst>
      <p:ext uri="{BB962C8B-B14F-4D97-AF65-F5344CB8AC3E}">
        <p14:creationId xmlns:p14="http://schemas.microsoft.com/office/powerpoint/2010/main" val="3084444792"/>
      </p:ext>
    </p:extLst>
  </p:cSld>
  <p:clrMapOvr>
    <a:masterClrMapping/>
  </p:clrMapOvr>
  <p:timing>
    <p:tnLst>
      <p:par>
        <p:cTn xmlns:p14="http://schemas.microsoft.com/office/powerpoint/2010/main" id="1" dur="indefinite" restart="never" nodeType="tmRoot"/>
      </p:par>
    </p:tnLst>
  </p:timing>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Current status of instrument proposals - 2</a:t>
            </a:r>
            <a:endParaRPr lang="en-US" dirty="0"/>
          </a:p>
        </p:txBody>
      </p:sp>
      <p:graphicFrame>
        <p:nvGraphicFramePr>
          <p:cNvPr id="5" name="Group 2"/>
          <p:cNvGraphicFramePr>
            <a:graphicFrameLocks noGrp="1"/>
          </p:cNvGraphicFramePr>
          <p:nvPr>
            <p:extLst>
              <p:ext uri="{D42A27DB-BD31-4B8C-83A1-F6EECF244321}">
                <p14:modId xmlns:p14="http://schemas.microsoft.com/office/powerpoint/2010/main" val="3960548923"/>
              </p:ext>
            </p:extLst>
          </p:nvPr>
        </p:nvGraphicFramePr>
        <p:xfrm>
          <a:off x="800100" y="1906715"/>
          <a:ext cx="7543800" cy="4026408"/>
        </p:xfrm>
        <a:graphic>
          <a:graphicData uri="http://schemas.openxmlformats.org/drawingml/2006/table">
            <a:tbl>
              <a:tblPr/>
              <a:tblGrid>
                <a:gridCol w="5879307"/>
                <a:gridCol w="1664493"/>
              </a:tblGrid>
              <a:tr h="670560">
                <a:tc>
                  <a:txBody>
                    <a:bodyPr/>
                    <a:lstStyle/>
                    <a:p>
                      <a:pPr marL="0" marR="0" lvl="0" indent="0" algn="l" defTabSz="487363" rtl="0" eaLnBrk="1" fontAlgn="base" latinLnBrk="0" hangingPunct="0">
                        <a:lnSpc>
                          <a:spcPct val="100000"/>
                        </a:lnSpc>
                        <a:spcBef>
                          <a:spcPct val="0"/>
                        </a:spcBef>
                        <a:spcAft>
                          <a:spcPct val="0"/>
                        </a:spcAft>
                        <a:buClrTx/>
                        <a:buSzTx/>
                        <a:buFontTx/>
                        <a:buNone/>
                        <a:tabLst>
                          <a:tab pos="914400" algn="l"/>
                        </a:tabLst>
                      </a:pPr>
                      <a:r>
                        <a:rPr kumimoji="0" lang="en-US" sz="1900" b="1" i="0" u="none" strike="noStrike" cap="none" normalizeH="0" baseline="0">
                          <a:ln>
                            <a:noFill/>
                          </a:ln>
                          <a:solidFill>
                            <a:srgbClr val="000000"/>
                          </a:solidFill>
                          <a:effectLst/>
                          <a:latin typeface="Arial" charset="0"/>
                          <a:ea typeface="ＭＳ Ｐゴシック" charset="0"/>
                          <a:cs typeface="Arial" charset="0"/>
                          <a:sym typeface="Arial" charset="0"/>
                        </a:rPr>
                        <a:t>Instrument Proposal (Submitting Institutions)</a:t>
                      </a:r>
                      <a:endParaRPr kumimoji="0" lang="en-US" sz="900" b="0" i="0" u="none" strike="noStrike" cap="none" normalizeH="0" baseline="0">
                        <a:ln>
                          <a:noFill/>
                        </a:ln>
                        <a:solidFill>
                          <a:srgbClr val="000000"/>
                        </a:solidFill>
                        <a:effectLst/>
                        <a:latin typeface="Helvetica" charset="0"/>
                        <a:ea typeface="ＭＳ Ｐゴシック" charset="0"/>
                        <a:cs typeface="Helvetica" charset="0"/>
                        <a:sym typeface="Helvetica" charset="0"/>
                      </a:endParaRPr>
                    </a:p>
                  </a:txBody>
                  <a:tcPr marL="45720" marR="45720" anchor="ctr" horzOverflow="overflow">
                    <a:lnL w="12700" cap="flat" cmpd="sng" algn="ctr">
                      <a:solidFill>
                        <a:srgbClr val="FFFFFF"/>
                      </a:solidFill>
                      <a:prstDash val="solid"/>
                      <a:round/>
                      <a:headEnd type="none" w="med" len="med"/>
                      <a:tailEnd type="none" w="med" len="med"/>
                    </a:lnL>
                    <a:lnR w="12700" cap="flat" cmpd="sng" algn="ctr">
                      <a:solidFill>
                        <a:srgbClr val="FFFFFF"/>
                      </a:solidFill>
                      <a:prstDash val="solid"/>
                      <a:round/>
                      <a:headEnd type="none" w="med" len="med"/>
                      <a:tailEnd type="none" w="med" len="med"/>
                    </a:lnR>
                    <a:lnT w="12700" cap="flat" cmpd="sng" algn="ctr">
                      <a:solidFill>
                        <a:srgbClr val="FFFFFF"/>
                      </a:solidFill>
                      <a:prstDash val="solid"/>
                      <a:round/>
                      <a:headEnd type="none" w="med" len="med"/>
                      <a:tailEnd type="none" w="med" len="med"/>
                    </a:lnT>
                    <a:lnB w="12700" cap="flat" cmpd="sng" algn="ctr">
                      <a:solidFill>
                        <a:srgbClr val="FFFFFF"/>
                      </a:solidFill>
                      <a:prstDash val="solid"/>
                      <a:round/>
                      <a:headEnd type="none" w="med" len="med"/>
                      <a:tailEnd type="none" w="med" len="med"/>
                    </a:lnB>
                    <a:lnTlToBr>
                      <a:noFill/>
                    </a:lnTlToBr>
                    <a:lnBlToTr>
                      <a:noFill/>
                    </a:lnBlToTr>
                    <a:solidFill>
                      <a:srgbClr val="D3EBF5"/>
                    </a:solidFill>
                  </a:tcPr>
                </a:tc>
                <a:tc>
                  <a:txBody>
                    <a:bodyPr/>
                    <a:lstStyle/>
                    <a:p>
                      <a:pPr marL="0" marR="0" lvl="0" indent="0" algn="l" defTabSz="487363" rtl="0" eaLnBrk="1" fontAlgn="base" latinLnBrk="0" hangingPunct="0">
                        <a:lnSpc>
                          <a:spcPct val="100000"/>
                        </a:lnSpc>
                        <a:spcBef>
                          <a:spcPct val="0"/>
                        </a:spcBef>
                        <a:spcAft>
                          <a:spcPct val="0"/>
                        </a:spcAft>
                        <a:buClrTx/>
                        <a:buSzTx/>
                        <a:buFontTx/>
                        <a:buNone/>
                        <a:tabLst>
                          <a:tab pos="914400" algn="l"/>
                        </a:tabLst>
                      </a:pPr>
                      <a:r>
                        <a:rPr kumimoji="0" lang="en-US" sz="1900" b="1" i="0" u="none" strike="noStrike" cap="none" normalizeH="0" baseline="0">
                          <a:ln>
                            <a:noFill/>
                          </a:ln>
                          <a:solidFill>
                            <a:srgbClr val="000000"/>
                          </a:solidFill>
                          <a:effectLst/>
                          <a:latin typeface="Arial" charset="0"/>
                          <a:ea typeface="ＭＳ Ｐゴシック" charset="0"/>
                          <a:cs typeface="Arial" charset="0"/>
                          <a:sym typeface="Arial" charset="0"/>
                        </a:rPr>
                        <a:t>STAP Review Status</a:t>
                      </a:r>
                      <a:endParaRPr kumimoji="0" lang="en-US" sz="900" b="0" i="0" u="none" strike="noStrike" cap="none" normalizeH="0" baseline="0">
                        <a:ln>
                          <a:noFill/>
                        </a:ln>
                        <a:solidFill>
                          <a:srgbClr val="000000"/>
                        </a:solidFill>
                        <a:effectLst/>
                        <a:latin typeface="Helvetica" charset="0"/>
                        <a:ea typeface="ＭＳ Ｐゴシック" charset="0"/>
                        <a:cs typeface="Helvetica" charset="0"/>
                        <a:sym typeface="Helvetica" charset="0"/>
                      </a:endParaRPr>
                    </a:p>
                  </a:txBody>
                  <a:tcPr marL="45720" marR="45720" anchor="ctr" horzOverflow="overflow">
                    <a:lnL w="12700" cap="flat" cmpd="sng" algn="ctr">
                      <a:solidFill>
                        <a:srgbClr val="FFFFFF"/>
                      </a:solidFill>
                      <a:prstDash val="solid"/>
                      <a:round/>
                      <a:headEnd type="none" w="med" len="med"/>
                      <a:tailEnd type="none" w="med" len="med"/>
                    </a:lnL>
                    <a:lnR w="12700" cap="flat" cmpd="sng" algn="ctr">
                      <a:solidFill>
                        <a:srgbClr val="FFFFFF"/>
                      </a:solidFill>
                      <a:prstDash val="solid"/>
                      <a:round/>
                      <a:headEnd type="none" w="med" len="med"/>
                      <a:tailEnd type="none" w="med" len="med"/>
                    </a:lnR>
                    <a:lnT w="12700" cap="flat" cmpd="sng" algn="ctr">
                      <a:solidFill>
                        <a:srgbClr val="FFFFFF"/>
                      </a:solidFill>
                      <a:prstDash val="solid"/>
                      <a:round/>
                      <a:headEnd type="none" w="med" len="med"/>
                      <a:tailEnd type="none" w="med" len="med"/>
                    </a:lnT>
                    <a:lnB w="12700" cap="flat" cmpd="sng" algn="ctr">
                      <a:solidFill>
                        <a:srgbClr val="FFFFFF"/>
                      </a:solidFill>
                      <a:prstDash val="solid"/>
                      <a:round/>
                      <a:headEnd type="none" w="med" len="med"/>
                      <a:tailEnd type="none" w="med" len="med"/>
                    </a:lnB>
                    <a:lnTlToBr>
                      <a:noFill/>
                    </a:lnTlToBr>
                    <a:lnBlToTr>
                      <a:noFill/>
                    </a:lnBlToTr>
                    <a:solidFill>
                      <a:srgbClr val="D3EBF5"/>
                    </a:solidFill>
                  </a:tcPr>
                </a:tc>
              </a:tr>
              <a:tr h="338328">
                <a:tc>
                  <a:txBody>
                    <a:bodyPr/>
                    <a:lstStyle/>
                    <a:p>
                      <a:pPr marL="0" marR="0" lvl="0" indent="0" algn="l" defTabSz="487363" rtl="0" eaLnBrk="1" fontAlgn="base" latinLnBrk="0" hangingPunct="0">
                        <a:lnSpc>
                          <a:spcPct val="100000"/>
                        </a:lnSpc>
                        <a:spcBef>
                          <a:spcPct val="0"/>
                        </a:spcBef>
                        <a:spcAft>
                          <a:spcPct val="0"/>
                        </a:spcAft>
                        <a:buClrTx/>
                        <a:buSzTx/>
                        <a:buFontTx/>
                        <a:buNone/>
                        <a:tabLst>
                          <a:tab pos="914400" algn="l"/>
                        </a:tabLst>
                      </a:pPr>
                      <a:r>
                        <a:rPr kumimoji="0" lang="en-US" sz="1600" b="1" i="0" u="none" strike="noStrike" cap="none" normalizeH="0" baseline="0" dirty="0">
                          <a:ln>
                            <a:noFill/>
                          </a:ln>
                          <a:solidFill>
                            <a:srgbClr val="000000"/>
                          </a:solidFill>
                          <a:effectLst/>
                          <a:latin typeface="Arial" charset="0"/>
                          <a:ea typeface="ＭＳ Ｐゴシック" charset="0"/>
                          <a:cs typeface="Arial" charset="0"/>
                          <a:sym typeface="Arial" charset="0"/>
                        </a:rPr>
                        <a:t>Direct-Geometry Spectroscopy</a:t>
                      </a:r>
                      <a:endParaRPr kumimoji="0" lang="en-US" sz="900" b="0" i="0" u="none" strike="noStrike" cap="none" normalizeH="0" baseline="0" dirty="0">
                        <a:ln>
                          <a:noFill/>
                        </a:ln>
                        <a:solidFill>
                          <a:srgbClr val="000000"/>
                        </a:solidFill>
                        <a:effectLst/>
                        <a:latin typeface="Helvetica" charset="0"/>
                        <a:ea typeface="ＭＳ Ｐゴシック" charset="0"/>
                        <a:cs typeface="Helvetica" charset="0"/>
                        <a:sym typeface="Helvetica" charset="0"/>
                      </a:endParaRPr>
                    </a:p>
                  </a:txBody>
                  <a:tcPr marL="45720" marR="45720" anchor="ctr" horzOverflow="overflow">
                    <a:lnL w="12700" cap="flat" cmpd="sng" algn="ctr">
                      <a:solidFill>
                        <a:srgbClr val="FFFFFF"/>
                      </a:solidFill>
                      <a:prstDash val="solid"/>
                      <a:round/>
                      <a:headEnd type="none" w="med" len="med"/>
                      <a:tailEnd type="none" w="med" len="med"/>
                    </a:lnL>
                    <a:lnR w="12700" cap="flat" cmpd="sng" algn="ctr">
                      <a:solidFill>
                        <a:srgbClr val="FFFFFF"/>
                      </a:solidFill>
                      <a:prstDash val="solid"/>
                      <a:round/>
                      <a:headEnd type="none" w="med" len="med"/>
                      <a:tailEnd type="none" w="med" len="med"/>
                    </a:lnR>
                    <a:lnT w="12700" cap="flat" cmpd="sng" algn="ctr">
                      <a:solidFill>
                        <a:srgbClr val="FFFFFF"/>
                      </a:solidFill>
                      <a:prstDash val="solid"/>
                      <a:round/>
                      <a:headEnd type="none" w="med" len="med"/>
                      <a:tailEnd type="none" w="med" len="med"/>
                    </a:lnT>
                    <a:lnB w="12700" cap="flat" cmpd="sng" algn="ctr">
                      <a:solidFill>
                        <a:srgbClr val="FFFFFF"/>
                      </a:solidFill>
                      <a:prstDash val="solid"/>
                      <a:round/>
                      <a:headEnd type="none" w="med" len="med"/>
                      <a:tailEnd type="none" w="med" len="med"/>
                    </a:lnB>
                    <a:lnTlToBr>
                      <a:noFill/>
                    </a:lnTlToBr>
                    <a:lnBlToTr>
                      <a:noFill/>
                    </a:lnBlToTr>
                    <a:solidFill>
                      <a:srgbClr val="EBF6FA"/>
                    </a:solidFill>
                  </a:tcPr>
                </a:tc>
                <a:tc>
                  <a:txBody>
                    <a:bodyPr/>
                    <a:lstStyle/>
                    <a:p>
                      <a:pPr marL="0" marR="0" lvl="0" indent="0" algn="ctr" defTabSz="487363" rtl="0" eaLnBrk="1" fontAlgn="base" latinLnBrk="0" hangingPunct="0">
                        <a:lnSpc>
                          <a:spcPct val="100000"/>
                        </a:lnSpc>
                        <a:spcBef>
                          <a:spcPct val="0"/>
                        </a:spcBef>
                        <a:spcAft>
                          <a:spcPct val="0"/>
                        </a:spcAft>
                        <a:buClrTx/>
                        <a:buSzTx/>
                        <a:buFontTx/>
                        <a:buNone/>
                        <a:tabLst>
                          <a:tab pos="914400" algn="l"/>
                        </a:tabLst>
                      </a:pPr>
                      <a:r>
                        <a:rPr kumimoji="0" lang="en-US" sz="1600" b="0" i="0" u="none" strike="noStrike" cap="none" normalizeH="0" baseline="0">
                          <a:ln>
                            <a:noFill/>
                          </a:ln>
                          <a:solidFill>
                            <a:srgbClr val="000000"/>
                          </a:solidFill>
                          <a:effectLst/>
                          <a:latin typeface="Arial" charset="0"/>
                          <a:ea typeface="ＭＳ Ｐゴシック" charset="0"/>
                          <a:cs typeface="Arial" charset="0"/>
                          <a:sym typeface="Arial" charset="0"/>
                        </a:rPr>
                        <a:t>4-6/12/13</a:t>
                      </a:r>
                      <a:endParaRPr kumimoji="0" lang="en-US" sz="900" b="0" i="0" u="none" strike="noStrike" cap="none" normalizeH="0" baseline="0">
                        <a:ln>
                          <a:noFill/>
                        </a:ln>
                        <a:solidFill>
                          <a:srgbClr val="000000"/>
                        </a:solidFill>
                        <a:effectLst/>
                        <a:latin typeface="Helvetica" charset="0"/>
                        <a:ea typeface="ＭＳ Ｐゴシック" charset="0"/>
                        <a:cs typeface="Helvetica" charset="0"/>
                        <a:sym typeface="Helvetica" charset="0"/>
                      </a:endParaRPr>
                    </a:p>
                  </a:txBody>
                  <a:tcPr marL="45720" marR="45720" anchor="ctr" horzOverflow="overflow">
                    <a:lnL w="12700" cap="flat" cmpd="sng" algn="ctr">
                      <a:solidFill>
                        <a:srgbClr val="FFFFFF"/>
                      </a:solidFill>
                      <a:prstDash val="solid"/>
                      <a:round/>
                      <a:headEnd type="none" w="med" len="med"/>
                      <a:tailEnd type="none" w="med" len="med"/>
                    </a:lnL>
                    <a:lnR w="12700" cap="flat" cmpd="sng" algn="ctr">
                      <a:solidFill>
                        <a:srgbClr val="FFFFFF"/>
                      </a:solidFill>
                      <a:prstDash val="solid"/>
                      <a:round/>
                      <a:headEnd type="none" w="med" len="med"/>
                      <a:tailEnd type="none" w="med" len="med"/>
                    </a:lnR>
                    <a:lnT w="12700" cap="flat" cmpd="sng" algn="ctr">
                      <a:solidFill>
                        <a:srgbClr val="FFFFFF"/>
                      </a:solidFill>
                      <a:prstDash val="solid"/>
                      <a:round/>
                      <a:headEnd type="none" w="med" len="med"/>
                      <a:tailEnd type="none" w="med" len="med"/>
                    </a:lnT>
                    <a:lnB w="12700" cap="flat" cmpd="sng" algn="ctr">
                      <a:solidFill>
                        <a:srgbClr val="FFFFFF"/>
                      </a:solidFill>
                      <a:prstDash val="solid"/>
                      <a:round/>
                      <a:headEnd type="none" w="med" len="med"/>
                      <a:tailEnd type="none" w="med" len="med"/>
                    </a:lnB>
                    <a:lnTlToBr>
                      <a:noFill/>
                    </a:lnTlToBr>
                    <a:lnBlToTr>
                      <a:noFill/>
                    </a:lnBlToTr>
                    <a:solidFill>
                      <a:srgbClr val="EBF6FA"/>
                    </a:solidFill>
                  </a:tcPr>
                </a:tc>
              </a:tr>
              <a:tr h="585216">
                <a:tc>
                  <a:txBody>
                    <a:bodyPr/>
                    <a:lstStyle/>
                    <a:p>
                      <a:pPr marL="0" marR="0" lvl="0" indent="0" algn="l" defTabSz="457200" rtl="0" eaLnBrk="1" fontAlgn="base" latinLnBrk="0" hangingPunct="0">
                        <a:lnSpc>
                          <a:spcPct val="100000"/>
                        </a:lnSpc>
                        <a:spcBef>
                          <a:spcPct val="0"/>
                        </a:spcBef>
                        <a:spcAft>
                          <a:spcPct val="0"/>
                        </a:spcAft>
                        <a:buClrTx/>
                        <a:buSzTx/>
                        <a:buFontTx/>
                        <a:buNone/>
                        <a:tabLst/>
                      </a:pPr>
                      <a:r>
                        <a:rPr kumimoji="0" lang="en-US" sz="1600" b="1" i="0" u="none" strike="noStrike" cap="none" normalizeH="0" baseline="0" dirty="0">
                          <a:ln>
                            <a:noFill/>
                          </a:ln>
                          <a:solidFill>
                            <a:srgbClr val="0A6284"/>
                          </a:solidFill>
                          <a:effectLst/>
                          <a:latin typeface="Arial" charset="0"/>
                          <a:ea typeface="ＭＳ Ｐゴシック" charset="0"/>
                          <a:cs typeface="Arial" charset="0"/>
                          <a:sym typeface="Arial" charset="0"/>
                        </a:rPr>
                        <a:t>C-Spec</a:t>
                      </a:r>
                      <a:r>
                        <a:rPr kumimoji="0" lang="en-US" sz="1600" b="0" i="0" u="none" strike="noStrike" cap="none" normalizeH="0" baseline="0" dirty="0">
                          <a:ln>
                            <a:noFill/>
                          </a:ln>
                          <a:solidFill>
                            <a:srgbClr val="000000"/>
                          </a:solidFill>
                          <a:effectLst/>
                          <a:latin typeface="Arial" charset="0"/>
                          <a:ea typeface="ＭＳ Ｐゴシック" charset="0"/>
                          <a:cs typeface="Arial" charset="0"/>
                          <a:sym typeface="Arial" charset="0"/>
                        </a:rPr>
                        <a:t> - cold chopper spectrometer (TUM, LLB)</a:t>
                      </a:r>
                      <a:endParaRPr kumimoji="0" lang="en-US" sz="900" b="0" i="0" u="none" strike="noStrike" cap="none" normalizeH="0" baseline="0" dirty="0">
                        <a:ln>
                          <a:noFill/>
                        </a:ln>
                        <a:solidFill>
                          <a:srgbClr val="000000"/>
                        </a:solidFill>
                        <a:effectLst/>
                        <a:latin typeface="Helvetica" charset="0"/>
                        <a:ea typeface="ＭＳ Ｐゴシック" charset="0"/>
                        <a:cs typeface="Helvetica" charset="0"/>
                        <a:sym typeface="Helvetica" charset="0"/>
                      </a:endParaRPr>
                    </a:p>
                  </a:txBody>
                  <a:tcPr marL="45720" marR="45720" anchor="ctr" horzOverflow="overflow">
                    <a:lnL w="12700" cap="flat" cmpd="sng" algn="ctr">
                      <a:solidFill>
                        <a:srgbClr val="FFFFFF"/>
                      </a:solidFill>
                      <a:prstDash val="solid"/>
                      <a:round/>
                      <a:headEnd type="none" w="med" len="med"/>
                      <a:tailEnd type="none" w="med" len="med"/>
                    </a:lnL>
                    <a:lnR w="12700" cap="flat" cmpd="sng" algn="ctr">
                      <a:solidFill>
                        <a:srgbClr val="FFFFFF"/>
                      </a:solidFill>
                      <a:prstDash val="solid"/>
                      <a:round/>
                      <a:headEnd type="none" w="med" len="med"/>
                      <a:tailEnd type="none" w="med" len="med"/>
                    </a:lnR>
                    <a:lnT w="12700" cap="flat" cmpd="sng" algn="ctr">
                      <a:solidFill>
                        <a:srgbClr val="FFFFFF"/>
                      </a:solidFill>
                      <a:prstDash val="solid"/>
                      <a:round/>
                      <a:headEnd type="none" w="med" len="med"/>
                      <a:tailEnd type="none" w="med" len="med"/>
                    </a:lnT>
                    <a:lnB w="12700" cap="flat" cmpd="sng" algn="ctr">
                      <a:solidFill>
                        <a:srgbClr val="FFFFFF"/>
                      </a:solidFill>
                      <a:prstDash val="solid"/>
                      <a:round/>
                      <a:headEnd type="none" w="med" len="med"/>
                      <a:tailEnd type="none" w="med" len="med"/>
                    </a:lnB>
                    <a:lnTlToBr>
                      <a:noFill/>
                    </a:lnTlToBr>
                    <a:lnBlToTr>
                      <a:noFill/>
                    </a:lnBlToTr>
                    <a:solidFill>
                      <a:srgbClr val="D3EBF5"/>
                    </a:solidFill>
                  </a:tcPr>
                </a:tc>
                <a:tc>
                  <a:txBody>
                    <a:bodyPr/>
                    <a:lstStyle/>
                    <a:p>
                      <a:pPr marL="0" marR="0" lvl="0" indent="0" algn="ctr" defTabSz="487363" rtl="0" eaLnBrk="1" fontAlgn="base" latinLnBrk="0" hangingPunct="0">
                        <a:lnSpc>
                          <a:spcPct val="100000"/>
                        </a:lnSpc>
                        <a:spcBef>
                          <a:spcPct val="0"/>
                        </a:spcBef>
                        <a:spcAft>
                          <a:spcPct val="0"/>
                        </a:spcAft>
                        <a:buClrTx/>
                        <a:buSzTx/>
                        <a:buFontTx/>
                        <a:buNone/>
                        <a:tabLst>
                          <a:tab pos="914400" algn="l"/>
                        </a:tabLst>
                      </a:pPr>
                      <a:r>
                        <a:rPr kumimoji="0" lang="en-US" sz="1600" b="0" i="0" u="none" strike="noStrike" cap="none" normalizeH="0" baseline="0">
                          <a:ln>
                            <a:noFill/>
                          </a:ln>
                          <a:solidFill>
                            <a:srgbClr val="000000"/>
                          </a:solidFill>
                          <a:effectLst/>
                          <a:latin typeface="Arial" charset="0"/>
                          <a:ea typeface="ＭＳ Ｐゴシック" charset="0"/>
                          <a:cs typeface="Arial" charset="0"/>
                          <a:sym typeface="Arial" charset="0"/>
                        </a:rPr>
                        <a:t>Issues to address</a:t>
                      </a:r>
                      <a:endParaRPr kumimoji="0" lang="en-US" sz="900" b="0" i="0" u="none" strike="noStrike" cap="none" normalizeH="0" baseline="0">
                        <a:ln>
                          <a:noFill/>
                        </a:ln>
                        <a:solidFill>
                          <a:srgbClr val="000000"/>
                        </a:solidFill>
                        <a:effectLst/>
                        <a:latin typeface="Helvetica" charset="0"/>
                        <a:ea typeface="ＭＳ Ｐゴシック" charset="0"/>
                        <a:cs typeface="Helvetica" charset="0"/>
                        <a:sym typeface="Helvetica" charset="0"/>
                      </a:endParaRPr>
                    </a:p>
                  </a:txBody>
                  <a:tcPr marL="45720" marR="45720" anchor="ctr" horzOverflow="overflow">
                    <a:lnL w="12700" cap="flat" cmpd="sng" algn="ctr">
                      <a:solidFill>
                        <a:srgbClr val="FFFFFF"/>
                      </a:solidFill>
                      <a:prstDash val="solid"/>
                      <a:round/>
                      <a:headEnd type="none" w="med" len="med"/>
                      <a:tailEnd type="none" w="med" len="med"/>
                    </a:lnL>
                    <a:lnR w="12700" cap="flat" cmpd="sng" algn="ctr">
                      <a:solidFill>
                        <a:srgbClr val="FFFFFF"/>
                      </a:solidFill>
                      <a:prstDash val="solid"/>
                      <a:round/>
                      <a:headEnd type="none" w="med" len="med"/>
                      <a:tailEnd type="none" w="med" len="med"/>
                    </a:lnR>
                    <a:lnT w="12700" cap="flat" cmpd="sng" algn="ctr">
                      <a:solidFill>
                        <a:srgbClr val="FFFFFF"/>
                      </a:solidFill>
                      <a:prstDash val="solid"/>
                      <a:round/>
                      <a:headEnd type="none" w="med" len="med"/>
                      <a:tailEnd type="none" w="med" len="med"/>
                    </a:lnT>
                    <a:lnB w="12700" cap="flat" cmpd="sng" algn="ctr">
                      <a:solidFill>
                        <a:srgbClr val="FFFFFF"/>
                      </a:solidFill>
                      <a:prstDash val="solid"/>
                      <a:round/>
                      <a:headEnd type="none" w="med" len="med"/>
                      <a:tailEnd type="none" w="med" len="med"/>
                    </a:lnB>
                    <a:lnTlToBr>
                      <a:noFill/>
                    </a:lnTlToBr>
                    <a:lnBlToTr>
                      <a:noFill/>
                    </a:lnBlToTr>
                    <a:solidFill>
                      <a:srgbClr val="D3EBF5"/>
                    </a:solidFill>
                  </a:tcPr>
                </a:tc>
              </a:tr>
              <a:tr h="585216">
                <a:tc>
                  <a:txBody>
                    <a:bodyPr/>
                    <a:lstStyle/>
                    <a:p>
                      <a:pPr marL="0" marR="0" lvl="0" indent="0" algn="l" defTabSz="487363" rtl="0" eaLnBrk="1" fontAlgn="base" latinLnBrk="0" hangingPunct="0">
                        <a:lnSpc>
                          <a:spcPct val="100000"/>
                        </a:lnSpc>
                        <a:spcBef>
                          <a:spcPct val="0"/>
                        </a:spcBef>
                        <a:spcAft>
                          <a:spcPct val="0"/>
                        </a:spcAft>
                        <a:buClrTx/>
                        <a:buSzTx/>
                        <a:buFontTx/>
                        <a:buNone/>
                        <a:tabLst>
                          <a:tab pos="914400" algn="l"/>
                        </a:tabLst>
                      </a:pPr>
                      <a:r>
                        <a:rPr kumimoji="0" lang="en-US" sz="1600" b="1" i="0" u="none" strike="noStrike" cap="none" normalizeH="0" baseline="0">
                          <a:ln>
                            <a:noFill/>
                          </a:ln>
                          <a:solidFill>
                            <a:srgbClr val="0A6284"/>
                          </a:solidFill>
                          <a:effectLst/>
                          <a:latin typeface="Arial" charset="0"/>
                          <a:ea typeface="ＭＳ Ｐゴシック" charset="0"/>
                          <a:cs typeface="Arial" charset="0"/>
                          <a:sym typeface="Arial" charset="0"/>
                        </a:rPr>
                        <a:t>Vor</a:t>
                      </a:r>
                      <a:r>
                        <a:rPr kumimoji="0" lang="en-US" sz="1600" b="0" i="0" u="none" strike="noStrike" cap="none" normalizeH="0" baseline="0">
                          <a:ln>
                            <a:noFill/>
                          </a:ln>
                          <a:solidFill>
                            <a:srgbClr val="000000"/>
                          </a:solidFill>
                          <a:effectLst/>
                          <a:latin typeface="Arial" charset="0"/>
                          <a:ea typeface="ＭＳ Ｐゴシック" charset="0"/>
                          <a:cs typeface="Arial" charset="0"/>
                          <a:sym typeface="Arial" charset="0"/>
                        </a:rPr>
                        <a:t> - wide bandwidth chopper spectrometer (ESS) </a:t>
                      </a:r>
                      <a:endParaRPr kumimoji="0" lang="en-US" sz="900" b="0" i="0" u="none" strike="noStrike" cap="none" normalizeH="0" baseline="0">
                        <a:ln>
                          <a:noFill/>
                        </a:ln>
                        <a:solidFill>
                          <a:srgbClr val="000000"/>
                        </a:solidFill>
                        <a:effectLst/>
                        <a:latin typeface="Helvetica" charset="0"/>
                        <a:ea typeface="ＭＳ Ｐゴシック" charset="0"/>
                        <a:cs typeface="Helvetica" charset="0"/>
                        <a:sym typeface="Helvetica" charset="0"/>
                      </a:endParaRPr>
                    </a:p>
                  </a:txBody>
                  <a:tcPr marL="45720" marR="45720" anchor="ctr" horzOverflow="overflow">
                    <a:lnL w="12700" cap="flat" cmpd="sng" algn="ctr">
                      <a:solidFill>
                        <a:srgbClr val="FFFFFF"/>
                      </a:solidFill>
                      <a:prstDash val="solid"/>
                      <a:round/>
                      <a:headEnd type="none" w="med" len="med"/>
                      <a:tailEnd type="none" w="med" len="med"/>
                    </a:lnL>
                    <a:lnR w="12700" cap="flat" cmpd="sng" algn="ctr">
                      <a:solidFill>
                        <a:srgbClr val="FFFFFF"/>
                      </a:solidFill>
                      <a:prstDash val="solid"/>
                      <a:round/>
                      <a:headEnd type="none" w="med" len="med"/>
                      <a:tailEnd type="none" w="med" len="med"/>
                    </a:lnR>
                    <a:lnT w="12700" cap="flat" cmpd="sng" algn="ctr">
                      <a:solidFill>
                        <a:srgbClr val="FFFFFF"/>
                      </a:solidFill>
                      <a:prstDash val="solid"/>
                      <a:round/>
                      <a:headEnd type="none" w="med" len="med"/>
                      <a:tailEnd type="none" w="med" len="med"/>
                    </a:lnT>
                    <a:lnB w="12700" cap="flat" cmpd="sng" algn="ctr">
                      <a:solidFill>
                        <a:srgbClr val="FFFFFF"/>
                      </a:solidFill>
                      <a:prstDash val="solid"/>
                      <a:round/>
                      <a:headEnd type="none" w="med" len="med"/>
                      <a:tailEnd type="none" w="med" len="med"/>
                    </a:lnB>
                    <a:lnTlToBr>
                      <a:noFill/>
                    </a:lnTlToBr>
                    <a:lnBlToTr>
                      <a:noFill/>
                    </a:lnBlToTr>
                    <a:solidFill>
                      <a:srgbClr val="EBF6FA"/>
                    </a:solidFill>
                  </a:tcPr>
                </a:tc>
                <a:tc>
                  <a:txBody>
                    <a:bodyPr/>
                    <a:lstStyle/>
                    <a:p>
                      <a:pPr marL="0" marR="0" lvl="0" indent="0" algn="ctr" defTabSz="487363" rtl="0" eaLnBrk="1" fontAlgn="base" latinLnBrk="0" hangingPunct="0">
                        <a:lnSpc>
                          <a:spcPct val="100000"/>
                        </a:lnSpc>
                        <a:spcBef>
                          <a:spcPct val="0"/>
                        </a:spcBef>
                        <a:spcAft>
                          <a:spcPct val="0"/>
                        </a:spcAft>
                        <a:buClrTx/>
                        <a:buSzTx/>
                        <a:buFontTx/>
                        <a:buNone/>
                        <a:tabLst>
                          <a:tab pos="914400" algn="l"/>
                        </a:tabLst>
                      </a:pPr>
                      <a:r>
                        <a:rPr kumimoji="0" lang="en-US" sz="1600" b="0" i="0" u="none" strike="noStrike" cap="none" normalizeH="0" baseline="0">
                          <a:ln>
                            <a:noFill/>
                          </a:ln>
                          <a:solidFill>
                            <a:srgbClr val="000000"/>
                          </a:solidFill>
                          <a:effectLst/>
                          <a:latin typeface="Arial" charset="0"/>
                          <a:ea typeface="ＭＳ Ｐゴシック" charset="0"/>
                          <a:cs typeface="Arial" charset="0"/>
                          <a:sym typeface="Arial" charset="0"/>
                        </a:rPr>
                        <a:t>Issues to address</a:t>
                      </a:r>
                      <a:endParaRPr kumimoji="0" lang="en-US" sz="900" b="0" i="0" u="none" strike="noStrike" cap="none" normalizeH="0" baseline="0">
                        <a:ln>
                          <a:noFill/>
                        </a:ln>
                        <a:solidFill>
                          <a:srgbClr val="000000"/>
                        </a:solidFill>
                        <a:effectLst/>
                        <a:latin typeface="Helvetica" charset="0"/>
                        <a:ea typeface="ＭＳ Ｐゴシック" charset="0"/>
                        <a:cs typeface="Helvetica" charset="0"/>
                        <a:sym typeface="Helvetica" charset="0"/>
                      </a:endParaRPr>
                    </a:p>
                  </a:txBody>
                  <a:tcPr marL="45720" marR="45720" anchor="ctr" horzOverflow="overflow">
                    <a:lnL w="12700" cap="flat" cmpd="sng" algn="ctr">
                      <a:solidFill>
                        <a:srgbClr val="FFFFFF"/>
                      </a:solidFill>
                      <a:prstDash val="solid"/>
                      <a:round/>
                      <a:headEnd type="none" w="med" len="med"/>
                      <a:tailEnd type="none" w="med" len="med"/>
                    </a:lnL>
                    <a:lnR w="12700" cap="flat" cmpd="sng" algn="ctr">
                      <a:solidFill>
                        <a:srgbClr val="FFFFFF"/>
                      </a:solidFill>
                      <a:prstDash val="solid"/>
                      <a:round/>
                      <a:headEnd type="none" w="med" len="med"/>
                      <a:tailEnd type="none" w="med" len="med"/>
                    </a:lnR>
                    <a:lnT w="12700" cap="flat" cmpd="sng" algn="ctr">
                      <a:solidFill>
                        <a:srgbClr val="FFFFFF"/>
                      </a:solidFill>
                      <a:prstDash val="solid"/>
                      <a:round/>
                      <a:headEnd type="none" w="med" len="med"/>
                      <a:tailEnd type="none" w="med" len="med"/>
                    </a:lnT>
                    <a:lnB w="12700" cap="flat" cmpd="sng" algn="ctr">
                      <a:solidFill>
                        <a:srgbClr val="FFFFFF"/>
                      </a:solidFill>
                      <a:prstDash val="solid"/>
                      <a:round/>
                      <a:headEnd type="none" w="med" len="med"/>
                      <a:tailEnd type="none" w="med" len="med"/>
                    </a:lnB>
                    <a:lnTlToBr>
                      <a:noFill/>
                    </a:lnTlToBr>
                    <a:lnBlToTr>
                      <a:noFill/>
                    </a:lnBlToTr>
                    <a:solidFill>
                      <a:srgbClr val="EBF6FA"/>
                    </a:solidFill>
                  </a:tcPr>
                </a:tc>
              </a:tr>
              <a:tr h="338328">
                <a:tc>
                  <a:txBody>
                    <a:bodyPr/>
                    <a:lstStyle/>
                    <a:p>
                      <a:pPr marL="0" marR="0" lvl="0" indent="0" algn="l" defTabSz="487363" rtl="0" eaLnBrk="1" fontAlgn="base" latinLnBrk="0" hangingPunct="0">
                        <a:lnSpc>
                          <a:spcPct val="100000"/>
                        </a:lnSpc>
                        <a:spcBef>
                          <a:spcPct val="0"/>
                        </a:spcBef>
                        <a:spcAft>
                          <a:spcPct val="0"/>
                        </a:spcAft>
                        <a:buClrTx/>
                        <a:buSzTx/>
                        <a:buFontTx/>
                        <a:buNone/>
                        <a:tabLst>
                          <a:tab pos="914400" algn="l"/>
                        </a:tabLst>
                      </a:pPr>
                      <a:r>
                        <a:rPr kumimoji="0" lang="en-US" sz="1600" b="1" i="0" u="none" strike="noStrike" cap="none" normalizeH="0" baseline="0">
                          <a:ln>
                            <a:noFill/>
                          </a:ln>
                          <a:solidFill>
                            <a:srgbClr val="0A6284"/>
                          </a:solidFill>
                          <a:effectLst/>
                          <a:latin typeface="Arial" charset="0"/>
                          <a:ea typeface="ＭＳ Ｐゴシック" charset="0"/>
                          <a:cs typeface="Arial" charset="0"/>
                          <a:sym typeface="Arial" charset="0"/>
                        </a:rPr>
                        <a:t>T-Rex</a:t>
                      </a:r>
                      <a:r>
                        <a:rPr kumimoji="0" lang="en-US" sz="1600" b="0" i="0" u="none" strike="noStrike" cap="none" normalizeH="0" baseline="0">
                          <a:ln>
                            <a:noFill/>
                          </a:ln>
                          <a:solidFill>
                            <a:srgbClr val="000000"/>
                          </a:solidFill>
                          <a:effectLst/>
                          <a:latin typeface="Arial" charset="0"/>
                          <a:ea typeface="ＭＳ Ｐゴシック" charset="0"/>
                          <a:cs typeface="Arial" charset="0"/>
                          <a:sym typeface="Arial" charset="0"/>
                        </a:rPr>
                        <a:t> - bispectral chopper spectrometer (JCNS)</a:t>
                      </a:r>
                      <a:endParaRPr kumimoji="0" lang="en-US" sz="900" b="0" i="0" u="none" strike="noStrike" cap="none" normalizeH="0" baseline="0">
                        <a:ln>
                          <a:noFill/>
                        </a:ln>
                        <a:solidFill>
                          <a:srgbClr val="000000"/>
                        </a:solidFill>
                        <a:effectLst/>
                        <a:latin typeface="Helvetica" charset="0"/>
                        <a:ea typeface="ＭＳ Ｐゴシック" charset="0"/>
                        <a:cs typeface="Helvetica" charset="0"/>
                        <a:sym typeface="Helvetica" charset="0"/>
                      </a:endParaRPr>
                    </a:p>
                  </a:txBody>
                  <a:tcPr marL="45720" marR="45720" anchor="ctr" horzOverflow="overflow">
                    <a:lnL w="12700" cap="flat" cmpd="sng" algn="ctr">
                      <a:solidFill>
                        <a:srgbClr val="FFFFFF"/>
                      </a:solidFill>
                      <a:prstDash val="solid"/>
                      <a:round/>
                      <a:headEnd type="none" w="med" len="med"/>
                      <a:tailEnd type="none" w="med" len="med"/>
                    </a:lnL>
                    <a:lnR w="12700" cap="flat" cmpd="sng" algn="ctr">
                      <a:solidFill>
                        <a:srgbClr val="FFFFFF"/>
                      </a:solidFill>
                      <a:prstDash val="solid"/>
                      <a:round/>
                      <a:headEnd type="none" w="med" len="med"/>
                      <a:tailEnd type="none" w="med" len="med"/>
                    </a:lnR>
                    <a:lnT w="12700" cap="flat" cmpd="sng" algn="ctr">
                      <a:solidFill>
                        <a:srgbClr val="FFFFFF"/>
                      </a:solidFill>
                      <a:prstDash val="solid"/>
                      <a:round/>
                      <a:headEnd type="none" w="med" len="med"/>
                      <a:tailEnd type="none" w="med" len="med"/>
                    </a:lnT>
                    <a:lnB w="12700" cap="flat" cmpd="sng" algn="ctr">
                      <a:solidFill>
                        <a:srgbClr val="FFFFFF"/>
                      </a:solidFill>
                      <a:prstDash val="solid"/>
                      <a:round/>
                      <a:headEnd type="none" w="med" len="med"/>
                      <a:tailEnd type="none" w="med" len="med"/>
                    </a:lnB>
                    <a:lnTlToBr>
                      <a:noFill/>
                    </a:lnTlToBr>
                    <a:lnBlToTr>
                      <a:noFill/>
                    </a:lnBlToTr>
                    <a:solidFill>
                      <a:srgbClr val="D3EBF5"/>
                    </a:solidFill>
                  </a:tcPr>
                </a:tc>
                <a:tc>
                  <a:txBody>
                    <a:bodyPr/>
                    <a:lstStyle/>
                    <a:p>
                      <a:pPr marL="0" marR="0" lvl="0" indent="0" algn="ctr" defTabSz="487363" rtl="0" eaLnBrk="1" fontAlgn="base" latinLnBrk="0" hangingPunct="0">
                        <a:lnSpc>
                          <a:spcPct val="100000"/>
                        </a:lnSpc>
                        <a:spcBef>
                          <a:spcPct val="0"/>
                        </a:spcBef>
                        <a:spcAft>
                          <a:spcPct val="0"/>
                        </a:spcAft>
                        <a:buClrTx/>
                        <a:buSzTx/>
                        <a:buFontTx/>
                        <a:buNone/>
                        <a:tabLst>
                          <a:tab pos="914400" algn="l"/>
                        </a:tabLst>
                      </a:pPr>
                      <a:r>
                        <a:rPr kumimoji="0" lang="en-US" sz="1600" b="0" i="0" u="none" strike="noStrike" cap="none" normalizeH="0" baseline="0">
                          <a:ln>
                            <a:noFill/>
                          </a:ln>
                          <a:solidFill>
                            <a:srgbClr val="000000"/>
                          </a:solidFill>
                          <a:effectLst/>
                          <a:latin typeface="Arial" charset="0"/>
                          <a:ea typeface="ＭＳ Ｐゴシック" charset="0"/>
                          <a:cs typeface="Arial" charset="0"/>
                          <a:sym typeface="Arial" charset="0"/>
                        </a:rPr>
                        <a:t>Positive outlook</a:t>
                      </a:r>
                      <a:endParaRPr kumimoji="0" lang="en-US" sz="900" b="0" i="0" u="none" strike="noStrike" cap="none" normalizeH="0" baseline="0">
                        <a:ln>
                          <a:noFill/>
                        </a:ln>
                        <a:solidFill>
                          <a:srgbClr val="000000"/>
                        </a:solidFill>
                        <a:effectLst/>
                        <a:latin typeface="Helvetica" charset="0"/>
                        <a:ea typeface="ＭＳ Ｐゴシック" charset="0"/>
                        <a:cs typeface="Helvetica" charset="0"/>
                        <a:sym typeface="Helvetica" charset="0"/>
                      </a:endParaRPr>
                    </a:p>
                  </a:txBody>
                  <a:tcPr marL="45720" marR="45720" anchor="ctr" horzOverflow="overflow">
                    <a:lnL w="12700" cap="flat" cmpd="sng" algn="ctr">
                      <a:solidFill>
                        <a:srgbClr val="FFFFFF"/>
                      </a:solidFill>
                      <a:prstDash val="solid"/>
                      <a:round/>
                      <a:headEnd type="none" w="med" len="med"/>
                      <a:tailEnd type="none" w="med" len="med"/>
                    </a:lnL>
                    <a:lnR w="12700" cap="flat" cmpd="sng" algn="ctr">
                      <a:solidFill>
                        <a:srgbClr val="FFFFFF"/>
                      </a:solidFill>
                      <a:prstDash val="solid"/>
                      <a:round/>
                      <a:headEnd type="none" w="med" len="med"/>
                      <a:tailEnd type="none" w="med" len="med"/>
                    </a:lnR>
                    <a:lnT w="12700" cap="flat" cmpd="sng" algn="ctr">
                      <a:solidFill>
                        <a:srgbClr val="FFFFFF"/>
                      </a:solidFill>
                      <a:prstDash val="solid"/>
                      <a:round/>
                      <a:headEnd type="none" w="med" len="med"/>
                      <a:tailEnd type="none" w="med" len="med"/>
                    </a:lnT>
                    <a:lnB w="12700" cap="flat" cmpd="sng" algn="ctr">
                      <a:solidFill>
                        <a:srgbClr val="FFFFFF"/>
                      </a:solidFill>
                      <a:prstDash val="solid"/>
                      <a:round/>
                      <a:headEnd type="none" w="med" len="med"/>
                      <a:tailEnd type="none" w="med" len="med"/>
                    </a:lnB>
                    <a:lnTlToBr>
                      <a:noFill/>
                    </a:lnTlToBr>
                    <a:lnBlToTr>
                      <a:noFill/>
                    </a:lnBlToTr>
                    <a:solidFill>
                      <a:srgbClr val="D3EBF5"/>
                    </a:solidFill>
                  </a:tcPr>
                </a:tc>
              </a:tr>
              <a:tr h="832104">
                <a:tc>
                  <a:txBody>
                    <a:bodyPr/>
                    <a:lstStyle/>
                    <a:p>
                      <a:pPr marL="0" marR="0" lvl="0" indent="0" algn="l" defTabSz="457200" rtl="0" eaLnBrk="1" fontAlgn="base" latinLnBrk="0" hangingPunct="0">
                        <a:lnSpc>
                          <a:spcPct val="100000"/>
                        </a:lnSpc>
                        <a:spcBef>
                          <a:spcPct val="0"/>
                        </a:spcBef>
                        <a:spcAft>
                          <a:spcPct val="0"/>
                        </a:spcAft>
                        <a:buClrTx/>
                        <a:buSzTx/>
                        <a:buFontTx/>
                        <a:buNone/>
                        <a:tabLst/>
                      </a:pPr>
                      <a:r>
                        <a:rPr kumimoji="0" lang="en-US" sz="1600" b="1" i="0" u="none" strike="noStrike" cap="none" normalizeH="0" baseline="0">
                          <a:ln>
                            <a:noFill/>
                          </a:ln>
                          <a:solidFill>
                            <a:srgbClr val="0A6284"/>
                          </a:solidFill>
                          <a:effectLst/>
                          <a:latin typeface="Arial" charset="0"/>
                          <a:ea typeface="ＭＳ Ｐゴシック" charset="0"/>
                          <a:cs typeface="Arial" charset="0"/>
                          <a:sym typeface="Arial" charset="0"/>
                        </a:rPr>
                        <a:t>Tempus Fugit </a:t>
                      </a:r>
                      <a:r>
                        <a:rPr kumimoji="0" lang="en-US" sz="1600" b="0" i="0" u="none" strike="noStrike" cap="none" normalizeH="0" baseline="0">
                          <a:ln>
                            <a:noFill/>
                          </a:ln>
                          <a:solidFill>
                            <a:srgbClr val="000000"/>
                          </a:solidFill>
                          <a:effectLst/>
                          <a:latin typeface="Arial" charset="0"/>
                          <a:ea typeface="ＭＳ Ｐゴシック" charset="0"/>
                          <a:cs typeface="Arial" charset="0"/>
                          <a:sym typeface="Arial" charset="0"/>
                        </a:rPr>
                        <a:t>- time-focusing crystal-monochromator spectrometer (Perugia, Marche, Messina, Roma Tre)</a:t>
                      </a:r>
                      <a:endParaRPr kumimoji="0" lang="en-US" sz="900" b="0" i="0" u="none" strike="noStrike" cap="none" normalizeH="0" baseline="0">
                        <a:ln>
                          <a:noFill/>
                        </a:ln>
                        <a:solidFill>
                          <a:srgbClr val="000000"/>
                        </a:solidFill>
                        <a:effectLst/>
                        <a:latin typeface="Helvetica" charset="0"/>
                        <a:ea typeface="ＭＳ Ｐゴシック" charset="0"/>
                        <a:cs typeface="Helvetica" charset="0"/>
                        <a:sym typeface="Helvetica" charset="0"/>
                      </a:endParaRPr>
                    </a:p>
                  </a:txBody>
                  <a:tcPr marL="45720" marR="45720" anchor="ctr" horzOverflow="overflow">
                    <a:lnL w="12700" cap="flat" cmpd="sng" algn="ctr">
                      <a:solidFill>
                        <a:srgbClr val="FFFFFF"/>
                      </a:solidFill>
                      <a:prstDash val="solid"/>
                      <a:round/>
                      <a:headEnd type="none" w="med" len="med"/>
                      <a:tailEnd type="none" w="med" len="med"/>
                    </a:lnL>
                    <a:lnR w="12700" cap="flat" cmpd="sng" algn="ctr">
                      <a:solidFill>
                        <a:srgbClr val="FFFFFF"/>
                      </a:solidFill>
                      <a:prstDash val="solid"/>
                      <a:round/>
                      <a:headEnd type="none" w="med" len="med"/>
                      <a:tailEnd type="none" w="med" len="med"/>
                    </a:lnR>
                    <a:lnT w="12700" cap="flat" cmpd="sng" algn="ctr">
                      <a:solidFill>
                        <a:srgbClr val="FFFFFF"/>
                      </a:solidFill>
                      <a:prstDash val="solid"/>
                      <a:round/>
                      <a:headEnd type="none" w="med" len="med"/>
                      <a:tailEnd type="none" w="med" len="med"/>
                    </a:lnT>
                    <a:lnB w="12700" cap="flat" cmpd="sng" algn="ctr">
                      <a:solidFill>
                        <a:srgbClr val="FFFFFF"/>
                      </a:solidFill>
                      <a:prstDash val="solid"/>
                      <a:round/>
                      <a:headEnd type="none" w="med" len="med"/>
                      <a:tailEnd type="none" w="med" len="med"/>
                    </a:lnB>
                    <a:lnTlToBr>
                      <a:noFill/>
                    </a:lnTlToBr>
                    <a:lnBlToTr>
                      <a:noFill/>
                    </a:lnBlToTr>
                    <a:solidFill>
                      <a:srgbClr val="EBF6FA"/>
                    </a:solidFill>
                  </a:tcPr>
                </a:tc>
                <a:tc>
                  <a:txBody>
                    <a:bodyPr/>
                    <a:lstStyle/>
                    <a:p>
                      <a:pPr marL="0" marR="0" lvl="0" indent="0" algn="ctr" defTabSz="487363" rtl="0" eaLnBrk="1" fontAlgn="base" latinLnBrk="0" hangingPunct="0">
                        <a:lnSpc>
                          <a:spcPct val="100000"/>
                        </a:lnSpc>
                        <a:spcBef>
                          <a:spcPct val="0"/>
                        </a:spcBef>
                        <a:spcAft>
                          <a:spcPct val="0"/>
                        </a:spcAft>
                        <a:buClrTx/>
                        <a:buSzTx/>
                        <a:buFontTx/>
                        <a:buNone/>
                        <a:tabLst>
                          <a:tab pos="914400" algn="l"/>
                        </a:tabLst>
                      </a:pPr>
                      <a:r>
                        <a:rPr kumimoji="0" lang="en-US" sz="1600" b="0" i="0" u="none" strike="noStrike" cap="none" normalizeH="0" baseline="0">
                          <a:ln>
                            <a:noFill/>
                          </a:ln>
                          <a:solidFill>
                            <a:srgbClr val="000000"/>
                          </a:solidFill>
                          <a:effectLst/>
                          <a:latin typeface="Arial" charset="0"/>
                          <a:ea typeface="ＭＳ Ｐゴシック" charset="0"/>
                          <a:cs typeface="Arial" charset="0"/>
                          <a:sym typeface="Arial" charset="0"/>
                        </a:rPr>
                        <a:t>Significant issues to address</a:t>
                      </a:r>
                      <a:endParaRPr kumimoji="0" lang="en-US" sz="900" b="0" i="0" u="none" strike="noStrike" cap="none" normalizeH="0" baseline="0">
                        <a:ln>
                          <a:noFill/>
                        </a:ln>
                        <a:solidFill>
                          <a:srgbClr val="000000"/>
                        </a:solidFill>
                        <a:effectLst/>
                        <a:latin typeface="Helvetica" charset="0"/>
                        <a:ea typeface="ＭＳ Ｐゴシック" charset="0"/>
                        <a:cs typeface="Helvetica" charset="0"/>
                        <a:sym typeface="Helvetica" charset="0"/>
                      </a:endParaRPr>
                    </a:p>
                  </a:txBody>
                  <a:tcPr marL="45720" marR="45720" anchor="ctr" horzOverflow="overflow">
                    <a:lnL w="12700" cap="flat" cmpd="sng" algn="ctr">
                      <a:solidFill>
                        <a:srgbClr val="FFFFFF"/>
                      </a:solidFill>
                      <a:prstDash val="solid"/>
                      <a:round/>
                      <a:headEnd type="none" w="med" len="med"/>
                      <a:tailEnd type="none" w="med" len="med"/>
                    </a:lnL>
                    <a:lnR w="12700" cap="flat" cmpd="sng" algn="ctr">
                      <a:solidFill>
                        <a:srgbClr val="FFFFFF"/>
                      </a:solidFill>
                      <a:prstDash val="solid"/>
                      <a:round/>
                      <a:headEnd type="none" w="med" len="med"/>
                      <a:tailEnd type="none" w="med" len="med"/>
                    </a:lnR>
                    <a:lnT w="12700" cap="flat" cmpd="sng" algn="ctr">
                      <a:solidFill>
                        <a:srgbClr val="FFFFFF"/>
                      </a:solidFill>
                      <a:prstDash val="solid"/>
                      <a:round/>
                      <a:headEnd type="none" w="med" len="med"/>
                      <a:tailEnd type="none" w="med" len="med"/>
                    </a:lnT>
                    <a:lnB w="12700" cap="flat" cmpd="sng" algn="ctr">
                      <a:solidFill>
                        <a:srgbClr val="FFFFFF"/>
                      </a:solidFill>
                      <a:prstDash val="solid"/>
                      <a:round/>
                      <a:headEnd type="none" w="med" len="med"/>
                      <a:tailEnd type="none" w="med" len="med"/>
                    </a:lnB>
                    <a:lnTlToBr>
                      <a:noFill/>
                    </a:lnTlToBr>
                    <a:lnBlToTr>
                      <a:noFill/>
                    </a:lnBlToTr>
                    <a:solidFill>
                      <a:srgbClr val="EBF6FA"/>
                    </a:solidFill>
                  </a:tcPr>
                </a:tc>
              </a:tr>
              <a:tr h="338328">
                <a:tc>
                  <a:txBody>
                    <a:bodyPr/>
                    <a:lstStyle/>
                    <a:p>
                      <a:pPr marL="0" marR="0" lvl="0" indent="0" algn="l" defTabSz="487363" rtl="0" eaLnBrk="1" fontAlgn="base" latinLnBrk="0" hangingPunct="0">
                        <a:lnSpc>
                          <a:spcPct val="100000"/>
                        </a:lnSpc>
                        <a:spcBef>
                          <a:spcPct val="0"/>
                        </a:spcBef>
                        <a:spcAft>
                          <a:spcPct val="0"/>
                        </a:spcAft>
                        <a:buClrTx/>
                        <a:buSzTx/>
                        <a:buFontTx/>
                        <a:buNone/>
                        <a:tabLst>
                          <a:tab pos="914400" algn="l"/>
                        </a:tabLst>
                      </a:pPr>
                      <a:r>
                        <a:rPr kumimoji="0" lang="en-US" sz="1600" b="1" i="0" u="none" strike="noStrike" cap="none" normalizeH="0" baseline="0">
                          <a:ln>
                            <a:noFill/>
                          </a:ln>
                          <a:solidFill>
                            <a:srgbClr val="000000"/>
                          </a:solidFill>
                          <a:effectLst/>
                          <a:latin typeface="Arial" charset="0"/>
                          <a:ea typeface="ＭＳ Ｐゴシック" charset="0"/>
                          <a:cs typeface="Arial" charset="0"/>
                          <a:sym typeface="Arial" charset="0"/>
                        </a:rPr>
                        <a:t>Spin Echo Spectroscopy</a:t>
                      </a:r>
                      <a:endParaRPr kumimoji="0" lang="en-US" sz="900" b="0" i="0" u="none" strike="noStrike" cap="none" normalizeH="0" baseline="0">
                        <a:ln>
                          <a:noFill/>
                        </a:ln>
                        <a:solidFill>
                          <a:srgbClr val="000000"/>
                        </a:solidFill>
                        <a:effectLst/>
                        <a:latin typeface="Helvetica" charset="0"/>
                        <a:ea typeface="ＭＳ Ｐゴシック" charset="0"/>
                        <a:cs typeface="Helvetica" charset="0"/>
                        <a:sym typeface="Helvetica" charset="0"/>
                      </a:endParaRPr>
                    </a:p>
                  </a:txBody>
                  <a:tcPr marL="45720" marR="45720" anchor="ctr" horzOverflow="overflow">
                    <a:lnL w="12700" cap="flat" cmpd="sng" algn="ctr">
                      <a:solidFill>
                        <a:srgbClr val="FFFFFF"/>
                      </a:solidFill>
                      <a:prstDash val="solid"/>
                      <a:round/>
                      <a:headEnd type="none" w="med" len="med"/>
                      <a:tailEnd type="none" w="med" len="med"/>
                    </a:lnL>
                    <a:lnR w="12700" cap="flat" cmpd="sng" algn="ctr">
                      <a:solidFill>
                        <a:srgbClr val="FFFFFF"/>
                      </a:solidFill>
                      <a:prstDash val="solid"/>
                      <a:round/>
                      <a:headEnd type="none" w="med" len="med"/>
                      <a:tailEnd type="none" w="med" len="med"/>
                    </a:lnR>
                    <a:lnT w="12700" cap="flat" cmpd="sng" algn="ctr">
                      <a:solidFill>
                        <a:srgbClr val="FFFFFF"/>
                      </a:solidFill>
                      <a:prstDash val="solid"/>
                      <a:round/>
                      <a:headEnd type="none" w="med" len="med"/>
                      <a:tailEnd type="none" w="med" len="med"/>
                    </a:lnT>
                    <a:lnB w="12700" cap="flat" cmpd="sng" algn="ctr">
                      <a:solidFill>
                        <a:srgbClr val="FFFFFF"/>
                      </a:solidFill>
                      <a:prstDash val="solid"/>
                      <a:round/>
                      <a:headEnd type="none" w="med" len="med"/>
                      <a:tailEnd type="none" w="med" len="med"/>
                    </a:lnB>
                    <a:lnTlToBr>
                      <a:noFill/>
                    </a:lnTlToBr>
                    <a:lnBlToTr>
                      <a:noFill/>
                    </a:lnBlToTr>
                    <a:solidFill>
                      <a:srgbClr val="D3EBF5"/>
                    </a:solidFill>
                  </a:tcPr>
                </a:tc>
                <a:tc>
                  <a:txBody>
                    <a:bodyPr/>
                    <a:lstStyle/>
                    <a:p>
                      <a:pPr marL="0" marR="0" lvl="0" indent="0" algn="ctr" defTabSz="487363" rtl="0" eaLnBrk="1" fontAlgn="base" latinLnBrk="0" hangingPunct="0">
                        <a:lnSpc>
                          <a:spcPct val="100000"/>
                        </a:lnSpc>
                        <a:spcBef>
                          <a:spcPct val="0"/>
                        </a:spcBef>
                        <a:spcAft>
                          <a:spcPct val="0"/>
                        </a:spcAft>
                        <a:buClrTx/>
                        <a:buSzTx/>
                        <a:buFontTx/>
                        <a:buNone/>
                        <a:tabLst>
                          <a:tab pos="914400" algn="l"/>
                        </a:tabLst>
                      </a:pPr>
                      <a:r>
                        <a:rPr kumimoji="0" lang="en-US" sz="1600" b="0" i="0" u="none" strike="noStrike" cap="none" normalizeH="0" baseline="0">
                          <a:ln>
                            <a:noFill/>
                          </a:ln>
                          <a:solidFill>
                            <a:srgbClr val="000000"/>
                          </a:solidFill>
                          <a:effectLst/>
                          <a:latin typeface="Arial" charset="0"/>
                          <a:ea typeface="ＭＳ Ｐゴシック" charset="0"/>
                          <a:cs typeface="Arial" charset="0"/>
                          <a:sym typeface="Arial" charset="0"/>
                        </a:rPr>
                        <a:t>9/12/13</a:t>
                      </a:r>
                      <a:endParaRPr kumimoji="0" lang="en-US" sz="900" b="0" i="0" u="none" strike="noStrike" cap="none" normalizeH="0" baseline="0">
                        <a:ln>
                          <a:noFill/>
                        </a:ln>
                        <a:solidFill>
                          <a:srgbClr val="000000"/>
                        </a:solidFill>
                        <a:effectLst/>
                        <a:latin typeface="Helvetica" charset="0"/>
                        <a:ea typeface="ＭＳ Ｐゴシック" charset="0"/>
                        <a:cs typeface="Helvetica" charset="0"/>
                        <a:sym typeface="Helvetica" charset="0"/>
                      </a:endParaRPr>
                    </a:p>
                  </a:txBody>
                  <a:tcPr marL="45720" marR="45720" anchor="ctr" horzOverflow="overflow">
                    <a:lnL w="12700" cap="flat" cmpd="sng" algn="ctr">
                      <a:solidFill>
                        <a:srgbClr val="FFFFFF"/>
                      </a:solidFill>
                      <a:prstDash val="solid"/>
                      <a:round/>
                      <a:headEnd type="none" w="med" len="med"/>
                      <a:tailEnd type="none" w="med" len="med"/>
                    </a:lnL>
                    <a:lnR w="12700" cap="flat" cmpd="sng" algn="ctr">
                      <a:solidFill>
                        <a:srgbClr val="FFFFFF"/>
                      </a:solidFill>
                      <a:prstDash val="solid"/>
                      <a:round/>
                      <a:headEnd type="none" w="med" len="med"/>
                      <a:tailEnd type="none" w="med" len="med"/>
                    </a:lnR>
                    <a:lnT w="12700" cap="flat" cmpd="sng" algn="ctr">
                      <a:solidFill>
                        <a:srgbClr val="FFFFFF"/>
                      </a:solidFill>
                      <a:prstDash val="solid"/>
                      <a:round/>
                      <a:headEnd type="none" w="med" len="med"/>
                      <a:tailEnd type="none" w="med" len="med"/>
                    </a:lnT>
                    <a:lnB w="12700" cap="flat" cmpd="sng" algn="ctr">
                      <a:solidFill>
                        <a:srgbClr val="FFFFFF"/>
                      </a:solidFill>
                      <a:prstDash val="solid"/>
                      <a:round/>
                      <a:headEnd type="none" w="med" len="med"/>
                      <a:tailEnd type="none" w="med" len="med"/>
                    </a:lnB>
                    <a:lnTlToBr>
                      <a:noFill/>
                    </a:lnTlToBr>
                    <a:lnBlToTr>
                      <a:noFill/>
                    </a:lnBlToTr>
                    <a:solidFill>
                      <a:srgbClr val="D3EBF5"/>
                    </a:solidFill>
                  </a:tcPr>
                </a:tc>
              </a:tr>
              <a:tr h="338328">
                <a:tc>
                  <a:txBody>
                    <a:bodyPr/>
                    <a:lstStyle/>
                    <a:p>
                      <a:pPr marL="0" marR="0" lvl="0" indent="0" algn="l" defTabSz="487363" rtl="0" eaLnBrk="1" fontAlgn="base" latinLnBrk="0" hangingPunct="0">
                        <a:lnSpc>
                          <a:spcPct val="100000"/>
                        </a:lnSpc>
                        <a:spcBef>
                          <a:spcPct val="0"/>
                        </a:spcBef>
                        <a:spcAft>
                          <a:spcPct val="0"/>
                        </a:spcAft>
                        <a:buClrTx/>
                        <a:buSzTx/>
                        <a:buFontTx/>
                        <a:buNone/>
                        <a:tabLst>
                          <a:tab pos="914400" algn="l"/>
                        </a:tabLst>
                      </a:pPr>
                      <a:r>
                        <a:rPr kumimoji="0" lang="en-US" sz="1600" b="1" i="0" u="none" strike="noStrike" cap="none" normalizeH="0" baseline="0">
                          <a:ln>
                            <a:noFill/>
                          </a:ln>
                          <a:solidFill>
                            <a:srgbClr val="0A6284"/>
                          </a:solidFill>
                          <a:effectLst/>
                          <a:latin typeface="Arial" charset="0"/>
                          <a:ea typeface="ＭＳ Ｐゴシック" charset="0"/>
                          <a:cs typeface="Arial" charset="0"/>
                          <a:sym typeface="Arial" charset="0"/>
                        </a:rPr>
                        <a:t>ESSens</a:t>
                      </a:r>
                      <a:r>
                        <a:rPr kumimoji="0" lang="en-US" sz="1600" b="0" i="0" u="none" strike="noStrike" cap="none" normalizeH="0" baseline="0">
                          <a:ln>
                            <a:noFill/>
                          </a:ln>
                          <a:solidFill>
                            <a:srgbClr val="000000"/>
                          </a:solidFill>
                          <a:effectLst/>
                          <a:latin typeface="Arial" charset="0"/>
                          <a:ea typeface="ＭＳ Ｐゴシック" charset="0"/>
                          <a:cs typeface="Arial" charset="0"/>
                          <a:sym typeface="Arial" charset="0"/>
                        </a:rPr>
                        <a:t> - high resolution neutron spin echo (JCNS)</a:t>
                      </a:r>
                      <a:endParaRPr kumimoji="0" lang="en-US" sz="900" b="0" i="0" u="none" strike="noStrike" cap="none" normalizeH="0" baseline="0">
                        <a:ln>
                          <a:noFill/>
                        </a:ln>
                        <a:solidFill>
                          <a:srgbClr val="000000"/>
                        </a:solidFill>
                        <a:effectLst/>
                        <a:latin typeface="Helvetica" charset="0"/>
                        <a:ea typeface="ＭＳ Ｐゴシック" charset="0"/>
                        <a:cs typeface="Helvetica" charset="0"/>
                        <a:sym typeface="Helvetica" charset="0"/>
                      </a:endParaRPr>
                    </a:p>
                  </a:txBody>
                  <a:tcPr marL="45720" marR="45720" anchor="ctr" horzOverflow="overflow">
                    <a:lnL w="12700" cap="flat" cmpd="sng" algn="ctr">
                      <a:solidFill>
                        <a:srgbClr val="FFFFFF"/>
                      </a:solidFill>
                      <a:prstDash val="solid"/>
                      <a:round/>
                      <a:headEnd type="none" w="med" len="med"/>
                      <a:tailEnd type="none" w="med" len="med"/>
                    </a:lnL>
                    <a:lnR w="12700" cap="flat" cmpd="sng" algn="ctr">
                      <a:solidFill>
                        <a:srgbClr val="FFFFFF"/>
                      </a:solidFill>
                      <a:prstDash val="solid"/>
                      <a:round/>
                      <a:headEnd type="none" w="med" len="med"/>
                      <a:tailEnd type="none" w="med" len="med"/>
                    </a:lnR>
                    <a:lnT w="12700" cap="flat" cmpd="sng" algn="ctr">
                      <a:solidFill>
                        <a:srgbClr val="FFFFFF"/>
                      </a:solidFill>
                      <a:prstDash val="solid"/>
                      <a:round/>
                      <a:headEnd type="none" w="med" len="med"/>
                      <a:tailEnd type="none" w="med" len="med"/>
                    </a:lnT>
                    <a:lnB w="12700" cap="flat" cmpd="sng" algn="ctr">
                      <a:solidFill>
                        <a:srgbClr val="FFFFFF"/>
                      </a:solidFill>
                      <a:prstDash val="solid"/>
                      <a:round/>
                      <a:headEnd type="none" w="med" len="med"/>
                      <a:tailEnd type="none" w="med" len="med"/>
                    </a:lnB>
                    <a:lnTlToBr>
                      <a:noFill/>
                    </a:lnTlToBr>
                    <a:lnBlToTr>
                      <a:noFill/>
                    </a:lnBlToTr>
                    <a:solidFill>
                      <a:srgbClr val="EBF6FA"/>
                    </a:solidFill>
                  </a:tcPr>
                </a:tc>
                <a:tc>
                  <a:txBody>
                    <a:bodyPr/>
                    <a:lstStyle/>
                    <a:p>
                      <a:pPr marL="0" marR="0" lvl="0" indent="0" algn="ctr" defTabSz="487363" rtl="0" eaLnBrk="1" fontAlgn="base" latinLnBrk="0" hangingPunct="0">
                        <a:lnSpc>
                          <a:spcPct val="100000"/>
                        </a:lnSpc>
                        <a:spcBef>
                          <a:spcPct val="0"/>
                        </a:spcBef>
                        <a:spcAft>
                          <a:spcPct val="0"/>
                        </a:spcAft>
                        <a:buClrTx/>
                        <a:buSzTx/>
                        <a:buFontTx/>
                        <a:buNone/>
                        <a:tabLst>
                          <a:tab pos="914400" algn="l"/>
                        </a:tabLst>
                      </a:pPr>
                      <a:r>
                        <a:rPr kumimoji="0" lang="en-US" sz="1600" b="0" i="0" u="none" strike="noStrike" cap="none" normalizeH="0" baseline="0" dirty="0">
                          <a:ln>
                            <a:noFill/>
                          </a:ln>
                          <a:solidFill>
                            <a:srgbClr val="000000"/>
                          </a:solidFill>
                          <a:effectLst/>
                          <a:latin typeface="Arial" charset="0"/>
                          <a:ea typeface="ＭＳ Ｐゴシック" charset="0"/>
                          <a:cs typeface="Arial" charset="0"/>
                          <a:sym typeface="Arial" charset="0"/>
                        </a:rPr>
                        <a:t>Positive outlook </a:t>
                      </a:r>
                      <a:endParaRPr kumimoji="0" lang="en-US" sz="900" b="0" i="0" u="none" strike="noStrike" cap="none" normalizeH="0" baseline="0" dirty="0">
                        <a:ln>
                          <a:noFill/>
                        </a:ln>
                        <a:solidFill>
                          <a:srgbClr val="000000"/>
                        </a:solidFill>
                        <a:effectLst/>
                        <a:latin typeface="Helvetica" charset="0"/>
                        <a:ea typeface="ＭＳ Ｐゴシック" charset="0"/>
                        <a:cs typeface="Helvetica" charset="0"/>
                        <a:sym typeface="Helvetica" charset="0"/>
                      </a:endParaRPr>
                    </a:p>
                  </a:txBody>
                  <a:tcPr marL="45720" marR="45720" anchor="ctr" horzOverflow="overflow">
                    <a:lnL w="12700" cap="flat" cmpd="sng" algn="ctr">
                      <a:solidFill>
                        <a:srgbClr val="FFFFFF"/>
                      </a:solidFill>
                      <a:prstDash val="solid"/>
                      <a:round/>
                      <a:headEnd type="none" w="med" len="med"/>
                      <a:tailEnd type="none" w="med" len="med"/>
                    </a:lnL>
                    <a:lnR w="12700" cap="flat" cmpd="sng" algn="ctr">
                      <a:solidFill>
                        <a:srgbClr val="FFFFFF"/>
                      </a:solidFill>
                      <a:prstDash val="solid"/>
                      <a:round/>
                      <a:headEnd type="none" w="med" len="med"/>
                      <a:tailEnd type="none" w="med" len="med"/>
                    </a:lnR>
                    <a:lnT w="12700" cap="flat" cmpd="sng" algn="ctr">
                      <a:solidFill>
                        <a:srgbClr val="FFFFFF"/>
                      </a:solidFill>
                      <a:prstDash val="solid"/>
                      <a:round/>
                      <a:headEnd type="none" w="med" len="med"/>
                      <a:tailEnd type="none" w="med" len="med"/>
                    </a:lnT>
                    <a:lnB w="12700" cap="flat" cmpd="sng" algn="ctr">
                      <a:solidFill>
                        <a:srgbClr val="FFFFFF"/>
                      </a:solidFill>
                      <a:prstDash val="solid"/>
                      <a:round/>
                      <a:headEnd type="none" w="med" len="med"/>
                      <a:tailEnd type="none" w="med" len="med"/>
                    </a:lnB>
                    <a:lnTlToBr>
                      <a:noFill/>
                    </a:lnTlToBr>
                    <a:lnBlToTr>
                      <a:noFill/>
                    </a:lnBlToTr>
                    <a:solidFill>
                      <a:srgbClr val="EBF6FA"/>
                    </a:solidFill>
                  </a:tcPr>
                </a:tc>
              </a:tr>
            </a:tbl>
          </a:graphicData>
        </a:graphic>
      </p:graphicFrame>
      <p:sp>
        <p:nvSpPr>
          <p:cNvPr id="6" name="AutoShape 68"/>
          <p:cNvSpPr>
            <a:spLocks/>
          </p:cNvSpPr>
          <p:nvPr/>
        </p:nvSpPr>
        <p:spPr bwMode="auto">
          <a:xfrm>
            <a:off x="455772" y="5889308"/>
            <a:ext cx="8231028" cy="737235"/>
          </a:xfrm>
          <a:custGeom>
            <a:avLst/>
            <a:gdLst>
              <a:gd name="T0" fmla="*/ 10800 w 21600"/>
              <a:gd name="T1" fmla="*/ 10800 h 21600"/>
              <a:gd name="T2" fmla="*/ 10800 w 21600"/>
              <a:gd name="T3" fmla="*/ 10800 h 21600"/>
              <a:gd name="T4" fmla="*/ 10800 w 21600"/>
              <a:gd name="T5" fmla="*/ 10800 h 21600"/>
              <a:gd name="T6" fmla="*/ 10800 w 21600"/>
              <a:gd name="T7" fmla="*/ 10800 h 21600"/>
            </a:gdLst>
            <a:ahLst/>
            <a:cxnLst>
              <a:cxn ang="0">
                <a:pos x="T0" y="T1"/>
              </a:cxn>
              <a:cxn ang="0">
                <a:pos x="T2" y="T3"/>
              </a:cxn>
              <a:cxn ang="0">
                <a:pos x="T4" y="T5"/>
              </a:cxn>
              <a:cxn ang="0">
                <a:pos x="T6" y="T7"/>
              </a:cxn>
            </a:cxnLst>
            <a:rect l="0" t="0" r="r" b="b"/>
            <a:pathLst>
              <a:path w="21600" h="21600">
                <a:moveTo>
                  <a:pt x="0" y="0"/>
                </a:moveTo>
                <a:lnTo>
                  <a:pt x="21600" y="0"/>
                </a:lnTo>
                <a:lnTo>
                  <a:pt x="21600" y="21599"/>
                </a:lnTo>
                <a:lnTo>
                  <a:pt x="0" y="21599"/>
                </a:lnTo>
                <a:close/>
              </a:path>
            </a:pathLst>
          </a:custGeom>
          <a:noFill/>
          <a:ln>
            <a:noFill/>
          </a:ln>
          <a:effectLst/>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12700" cap="flat" cmpd="sng">
                <a:solidFill>
                  <a:srgbClr val="000000"/>
                </a:solidFill>
                <a:prstDash val="solid"/>
                <a:round/>
                <a:headEnd/>
                <a:tailEnd/>
              </a14:hiddenLine>
            </a:ext>
            <a:ext uri="{AF507438-7753-43e0-B8FC-AC1667EBCBE1}">
              <a14:hiddenEffects xmlns:a14="http://schemas.microsoft.com/office/drawing/2010/main">
                <a:effectLst>
                  <a:outerShdw blurRad="63500" dist="38099" dir="2700000" algn="ctr" rotWithShape="0">
                    <a:srgbClr val="000000">
                      <a:alpha val="74998"/>
                    </a:srgbClr>
                  </a:outerShdw>
                </a:effectLst>
              </a14:hiddenEffects>
            </a:ext>
          </a:extLst>
        </p:spPr>
        <p:txBody>
          <a:bodyPr lIns="34290" tIns="34290" rIns="34290" bIns="34290" anchor="ctr"/>
          <a:lstStyle/>
          <a:p>
            <a:pPr algn="ctr" defTabSz="438618" fontAlgn="base" hangingPunct="0">
              <a:spcBef>
                <a:spcPct val="0"/>
              </a:spcBef>
              <a:spcAft>
                <a:spcPct val="0"/>
              </a:spcAft>
              <a:defRPr/>
            </a:pPr>
            <a:r>
              <a:rPr lang="en-US" b="1" dirty="0">
                <a:solidFill>
                  <a:srgbClr val="00A5D4"/>
                </a:solidFill>
                <a:latin typeface="Arial" charset="0"/>
                <a:ea typeface="ＭＳ Ｐゴシック" charset="0"/>
                <a:cs typeface="Arial" charset="0"/>
                <a:sym typeface="Arial" charset="0"/>
              </a:rPr>
              <a:t>SAC Meeting to Discuss Proposals planned for 21-23rd May</a:t>
            </a:r>
            <a:endParaRPr lang="en-US" sz="1100" dirty="0">
              <a:solidFill>
                <a:srgbClr val="000000"/>
              </a:solidFill>
              <a:latin typeface="Helvetica" charset="0"/>
              <a:ea typeface="ＭＳ Ｐゴシック" charset="0"/>
              <a:cs typeface="Helvetica" charset="0"/>
              <a:sym typeface="Helvetica" charset="0"/>
            </a:endParaRPr>
          </a:p>
        </p:txBody>
      </p:sp>
    </p:spTree>
    <p:extLst>
      <p:ext uri="{BB962C8B-B14F-4D97-AF65-F5344CB8AC3E}">
        <p14:creationId xmlns:p14="http://schemas.microsoft.com/office/powerpoint/2010/main" val="3869112387"/>
      </p:ext>
    </p:extLst>
  </p:cSld>
  <p:clrMapOvr>
    <a:masterClrMapping/>
  </p:clrMapOvr>
  <p:timing>
    <p:tnLst>
      <p:par>
        <p:cTn xmlns:p14="http://schemas.microsoft.com/office/powerpoint/2010/main" id="1" dur="indefinite" restart="never" nodeType="tmRoot"/>
      </p:par>
    </p:tnLst>
  </p:timing>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 name="Rubrik 7"/>
          <p:cNvSpPr>
            <a:spLocks noGrp="1"/>
          </p:cNvSpPr>
          <p:nvPr>
            <p:ph type="title"/>
          </p:nvPr>
        </p:nvSpPr>
        <p:spPr>
          <a:xfrm>
            <a:off x="593512" y="0"/>
            <a:ext cx="6404188" cy="1441451"/>
          </a:xfrm>
        </p:spPr>
        <p:txBody>
          <a:bodyPr/>
          <a:lstStyle/>
          <a:p>
            <a:r>
              <a:rPr lang="sv-SE" dirty="0" err="1"/>
              <a:t>Preparing</a:t>
            </a:r>
            <a:r>
              <a:rPr lang="sv-SE" dirty="0"/>
              <a:t> </a:t>
            </a:r>
            <a:r>
              <a:rPr lang="sv-SE" dirty="0" smtClean="0"/>
              <a:t>the </a:t>
            </a:r>
            <a:r>
              <a:rPr lang="sv-SE" dirty="0" err="1" smtClean="0"/>
              <a:t>construction</a:t>
            </a:r>
            <a:r>
              <a:rPr lang="sv-SE" dirty="0" smtClean="0"/>
              <a:t> </a:t>
            </a:r>
            <a:r>
              <a:rPr lang="sv-SE" dirty="0" err="1" smtClean="0"/>
              <a:t>project</a:t>
            </a:r>
            <a:endParaRPr lang="sv-SE" dirty="0"/>
          </a:p>
        </p:txBody>
      </p:sp>
      <p:sp>
        <p:nvSpPr>
          <p:cNvPr id="2" name="Subtitle 1"/>
          <p:cNvSpPr>
            <a:spLocks noGrp="1"/>
          </p:cNvSpPr>
          <p:nvPr>
            <p:ph type="subTitle" idx="1"/>
          </p:nvPr>
        </p:nvSpPr>
        <p:spPr>
          <a:xfrm>
            <a:off x="420122" y="1778002"/>
            <a:ext cx="8596878" cy="4530895"/>
          </a:xfrm>
        </p:spPr>
        <p:txBody>
          <a:bodyPr/>
          <a:lstStyle/>
          <a:p>
            <a:r>
              <a:rPr lang="en-US" dirty="0" smtClean="0">
                <a:solidFill>
                  <a:schemeClr val="tx1"/>
                </a:solidFill>
              </a:rPr>
              <a:t>Deliver on the Technical Design Report performance and Steering Committee commitments</a:t>
            </a:r>
          </a:p>
          <a:p>
            <a:pPr lvl="1"/>
            <a:r>
              <a:rPr lang="en-US" sz="2000" b="1" dirty="0">
                <a:solidFill>
                  <a:schemeClr val="tx1"/>
                </a:solidFill>
              </a:rPr>
              <a:t>5 MW accelerator capability</a:t>
            </a:r>
          </a:p>
          <a:p>
            <a:pPr lvl="1"/>
            <a:r>
              <a:rPr lang="en-US" sz="2000" b="1" dirty="0">
                <a:solidFill>
                  <a:schemeClr val="tx1"/>
                </a:solidFill>
              </a:rPr>
              <a:t>Construction cost of 1,843 B€</a:t>
            </a:r>
          </a:p>
          <a:p>
            <a:pPr lvl="1"/>
            <a:r>
              <a:rPr lang="en-US" sz="2000" b="1" dirty="0">
                <a:solidFill>
                  <a:schemeClr val="tx1"/>
                </a:solidFill>
              </a:rPr>
              <a:t>Operations cost target of 140 M€</a:t>
            </a:r>
          </a:p>
          <a:p>
            <a:pPr lvl="1"/>
            <a:r>
              <a:rPr lang="en-US" sz="2000" b="1" dirty="0">
                <a:solidFill>
                  <a:schemeClr val="tx1"/>
                </a:solidFill>
              </a:rPr>
              <a:t>22 “public” instruments</a:t>
            </a:r>
          </a:p>
          <a:p>
            <a:r>
              <a:rPr lang="en-US" dirty="0" smtClean="0">
                <a:solidFill>
                  <a:schemeClr val="tx1"/>
                </a:solidFill>
              </a:rPr>
              <a:t>Start w/ </a:t>
            </a:r>
            <a:r>
              <a:rPr lang="en-US" dirty="0">
                <a:solidFill>
                  <a:schemeClr val="tx1"/>
                </a:solidFill>
              </a:rPr>
              <a:t>unconstrained </a:t>
            </a:r>
            <a:r>
              <a:rPr lang="en-US" dirty="0" smtClean="0">
                <a:solidFill>
                  <a:schemeClr val="tx1"/>
                </a:solidFill>
              </a:rPr>
              <a:t>resources (</a:t>
            </a:r>
            <a:r>
              <a:rPr lang="en-US" dirty="0">
                <a:solidFill>
                  <a:schemeClr val="tx1"/>
                </a:solidFill>
              </a:rPr>
              <a:t>technically limited schedule</a:t>
            </a:r>
            <a:r>
              <a:rPr lang="en-US" dirty="0" smtClean="0">
                <a:solidFill>
                  <a:schemeClr val="tx1"/>
                </a:solidFill>
              </a:rPr>
              <a:t>) and develop credible </a:t>
            </a:r>
            <a:r>
              <a:rPr lang="en-US" dirty="0">
                <a:solidFill>
                  <a:schemeClr val="tx1"/>
                </a:solidFill>
              </a:rPr>
              <a:t>project execution </a:t>
            </a:r>
            <a:r>
              <a:rPr lang="en-US" dirty="0" smtClean="0">
                <a:solidFill>
                  <a:schemeClr val="tx1"/>
                </a:solidFill>
              </a:rPr>
              <a:t>plans </a:t>
            </a:r>
            <a:r>
              <a:rPr lang="en-US" dirty="0" smtClean="0">
                <a:solidFill>
                  <a:schemeClr val="tx1"/>
                </a:solidFill>
                <a:latin typeface="Wingdings"/>
                <a:ea typeface="Wingdings"/>
                <a:cs typeface="Wingdings"/>
                <a:sym typeface="Wingdings"/>
              </a:rPr>
              <a:t></a:t>
            </a:r>
            <a:endParaRPr lang="en-US" dirty="0" smtClean="0">
              <a:solidFill>
                <a:schemeClr val="tx1"/>
              </a:solidFill>
            </a:endParaRPr>
          </a:p>
          <a:p>
            <a:r>
              <a:rPr lang="en-US" dirty="0" smtClean="0">
                <a:solidFill>
                  <a:schemeClr val="tx1"/>
                </a:solidFill>
              </a:rPr>
              <a:t>Comprehensive review of project baseline and execution plans </a:t>
            </a:r>
            <a:r>
              <a:rPr lang="en-US" dirty="0" smtClean="0">
                <a:solidFill>
                  <a:schemeClr val="tx1"/>
                </a:solidFill>
                <a:latin typeface="Wingdings"/>
                <a:ea typeface="Wingdings"/>
                <a:cs typeface="Wingdings"/>
                <a:sym typeface="Wingdings"/>
              </a:rPr>
              <a:t></a:t>
            </a:r>
            <a:endParaRPr lang="en-US" dirty="0">
              <a:solidFill>
                <a:schemeClr val="tx1"/>
              </a:solidFill>
            </a:endParaRPr>
          </a:p>
          <a:p>
            <a:r>
              <a:rPr lang="en-US" dirty="0" smtClean="0">
                <a:solidFill>
                  <a:schemeClr val="tx1"/>
                </a:solidFill>
              </a:rPr>
              <a:t>Secure funding and resources and</a:t>
            </a:r>
            <a:r>
              <a:rPr lang="en-US" dirty="0">
                <a:solidFill>
                  <a:schemeClr val="tx1"/>
                </a:solidFill>
              </a:rPr>
              <a:t> </a:t>
            </a:r>
            <a:r>
              <a:rPr lang="en-US" dirty="0" smtClean="0">
                <a:solidFill>
                  <a:schemeClr val="tx1"/>
                </a:solidFill>
              </a:rPr>
              <a:t>align </a:t>
            </a:r>
            <a:r>
              <a:rPr lang="en-US" dirty="0">
                <a:solidFill>
                  <a:schemeClr val="tx1"/>
                </a:solidFill>
              </a:rPr>
              <a:t>schedules with </a:t>
            </a:r>
            <a:r>
              <a:rPr lang="en-US" dirty="0" smtClean="0">
                <a:solidFill>
                  <a:schemeClr val="tx1"/>
                </a:solidFill>
              </a:rPr>
              <a:t>the </a:t>
            </a:r>
            <a:r>
              <a:rPr lang="en-US" dirty="0">
                <a:solidFill>
                  <a:schemeClr val="tx1"/>
                </a:solidFill>
              </a:rPr>
              <a:t>available </a:t>
            </a:r>
            <a:r>
              <a:rPr lang="en-US" dirty="0" smtClean="0">
                <a:solidFill>
                  <a:schemeClr val="tx1"/>
                </a:solidFill>
              </a:rPr>
              <a:t>resources </a:t>
            </a:r>
            <a:r>
              <a:rPr lang="en-US" dirty="0" smtClean="0">
                <a:solidFill>
                  <a:schemeClr val="tx1"/>
                </a:solidFill>
                <a:latin typeface="ＭＳ ゴシック"/>
                <a:ea typeface="ＭＳ ゴシック"/>
                <a:cs typeface="ＭＳ ゴシック"/>
              </a:rPr>
              <a:t>☐</a:t>
            </a:r>
            <a:endParaRPr lang="en-US" dirty="0">
              <a:solidFill>
                <a:schemeClr val="tx1"/>
              </a:solidFill>
            </a:endParaRPr>
          </a:p>
        </p:txBody>
      </p:sp>
    </p:spTree>
    <p:extLst>
      <p:ext uri="{BB962C8B-B14F-4D97-AF65-F5344CB8AC3E}">
        <p14:creationId xmlns:p14="http://schemas.microsoft.com/office/powerpoint/2010/main" val="3322194198"/>
      </p:ext>
    </p:extLst>
  </p:cSld>
  <p:clrMapOvr>
    <a:masterClrMapping/>
  </p:clrMapOvr>
  <p:timing>
    <p:tnLst>
      <p:par>
        <p:cTn xmlns:p14="http://schemas.microsoft.com/office/powerpoint/2010/main" id="1" dur="indefinite" restart="never" nodeType="tmRoot"/>
      </p:par>
    </p:tnLst>
  </p:timing>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 name="Rubrik 7"/>
          <p:cNvSpPr>
            <a:spLocks noGrp="1"/>
          </p:cNvSpPr>
          <p:nvPr>
            <p:ph type="title"/>
          </p:nvPr>
        </p:nvSpPr>
        <p:spPr>
          <a:xfrm>
            <a:off x="593512" y="0"/>
            <a:ext cx="6044355" cy="1441451"/>
          </a:xfrm>
        </p:spPr>
        <p:txBody>
          <a:bodyPr/>
          <a:lstStyle/>
          <a:p>
            <a:r>
              <a:rPr lang="sv-SE" dirty="0" err="1" smtClean="0"/>
              <a:t>Transition</a:t>
            </a:r>
            <a:r>
              <a:rPr lang="sv-SE" dirty="0" smtClean="0"/>
              <a:t> from </a:t>
            </a:r>
            <a:r>
              <a:rPr lang="sv-SE" dirty="0" err="1" smtClean="0"/>
              <a:t>construction</a:t>
            </a:r>
            <a:r>
              <a:rPr lang="sv-SE" dirty="0" smtClean="0"/>
              <a:t> </a:t>
            </a:r>
            <a:r>
              <a:rPr lang="sv-SE" dirty="0" err="1" smtClean="0"/>
              <a:t>into</a:t>
            </a:r>
            <a:r>
              <a:rPr lang="sv-SE" dirty="0" smtClean="0"/>
              <a:t> </a:t>
            </a:r>
            <a:r>
              <a:rPr lang="sv-SE" dirty="0" err="1" smtClean="0"/>
              <a:t>steady</a:t>
            </a:r>
            <a:r>
              <a:rPr lang="sv-SE" dirty="0" err="1"/>
              <a:t>-</a:t>
            </a:r>
            <a:r>
              <a:rPr lang="sv-SE" dirty="0" err="1" smtClean="0"/>
              <a:t>state</a:t>
            </a:r>
            <a:r>
              <a:rPr lang="sv-SE" dirty="0" smtClean="0"/>
              <a:t> operations</a:t>
            </a:r>
            <a:endParaRPr lang="sv-SE" sz="1800" dirty="0"/>
          </a:p>
        </p:txBody>
      </p:sp>
      <p:sp>
        <p:nvSpPr>
          <p:cNvPr id="4" name="Underrubrik 8"/>
          <p:cNvSpPr>
            <a:spLocks noGrp="1"/>
          </p:cNvSpPr>
          <p:nvPr>
            <p:ph type="subTitle" idx="1"/>
          </p:nvPr>
        </p:nvSpPr>
        <p:spPr>
          <a:xfrm>
            <a:off x="593512" y="1798556"/>
            <a:ext cx="8295956" cy="5211845"/>
          </a:xfrm>
        </p:spPr>
        <p:txBody>
          <a:bodyPr/>
          <a:lstStyle/>
          <a:p>
            <a:pPr marL="53999" indent="0">
              <a:lnSpc>
                <a:spcPct val="90000"/>
              </a:lnSpc>
              <a:spcBef>
                <a:spcPts val="600"/>
              </a:spcBef>
              <a:spcAft>
                <a:spcPts val="0"/>
              </a:spcAft>
              <a:buNone/>
            </a:pPr>
            <a:r>
              <a:rPr lang="en-GB" sz="2000" b="1" dirty="0">
                <a:solidFill>
                  <a:srgbClr val="000000"/>
                </a:solidFill>
              </a:rPr>
              <a:t>Basic Principles</a:t>
            </a:r>
          </a:p>
          <a:p>
            <a:pPr>
              <a:lnSpc>
                <a:spcPct val="90000"/>
              </a:lnSpc>
              <a:spcBef>
                <a:spcPts val="600"/>
              </a:spcBef>
              <a:spcAft>
                <a:spcPts val="0"/>
              </a:spcAft>
            </a:pPr>
            <a:r>
              <a:rPr lang="en-GB" sz="2000" dirty="0">
                <a:solidFill>
                  <a:srgbClr val="000000"/>
                </a:solidFill>
              </a:rPr>
              <a:t>Three phases to the ESS project:  </a:t>
            </a:r>
            <a:r>
              <a:rPr lang="en-GB" sz="2000" b="1" dirty="0">
                <a:solidFill>
                  <a:srgbClr val="000000"/>
                </a:solidFill>
              </a:rPr>
              <a:t>construction</a:t>
            </a:r>
            <a:r>
              <a:rPr lang="en-GB" sz="2000" dirty="0">
                <a:solidFill>
                  <a:srgbClr val="000000"/>
                </a:solidFill>
              </a:rPr>
              <a:t>, </a:t>
            </a:r>
            <a:r>
              <a:rPr lang="en-GB" sz="2000" b="1" dirty="0">
                <a:solidFill>
                  <a:srgbClr val="000000"/>
                </a:solidFill>
              </a:rPr>
              <a:t>initial operations and ramp-up</a:t>
            </a:r>
            <a:r>
              <a:rPr lang="en-GB" sz="2000" dirty="0">
                <a:solidFill>
                  <a:srgbClr val="000000"/>
                </a:solidFill>
              </a:rPr>
              <a:t>, and </a:t>
            </a:r>
            <a:r>
              <a:rPr lang="en-GB" sz="2000" b="1" dirty="0">
                <a:solidFill>
                  <a:srgbClr val="000000"/>
                </a:solidFill>
              </a:rPr>
              <a:t>steady-state operations</a:t>
            </a:r>
          </a:p>
          <a:p>
            <a:pPr marL="53999" indent="0">
              <a:lnSpc>
                <a:spcPct val="90000"/>
              </a:lnSpc>
              <a:spcBef>
                <a:spcPts val="600"/>
              </a:spcBef>
              <a:spcAft>
                <a:spcPts val="0"/>
              </a:spcAft>
              <a:buNone/>
            </a:pPr>
            <a:endParaRPr lang="en-GB" sz="1200" b="1" dirty="0">
              <a:solidFill>
                <a:srgbClr val="000000"/>
              </a:solidFill>
            </a:endParaRPr>
          </a:p>
          <a:p>
            <a:pPr marL="53999" indent="0">
              <a:lnSpc>
                <a:spcPct val="90000"/>
              </a:lnSpc>
              <a:spcBef>
                <a:spcPts val="600"/>
              </a:spcBef>
              <a:spcAft>
                <a:spcPts val="0"/>
              </a:spcAft>
              <a:buNone/>
            </a:pPr>
            <a:r>
              <a:rPr lang="en-GB" sz="2000" b="1" dirty="0">
                <a:solidFill>
                  <a:srgbClr val="000000"/>
                </a:solidFill>
              </a:rPr>
              <a:t>Construction Phase complete in 2025 (13 year construction phase)</a:t>
            </a:r>
          </a:p>
          <a:p>
            <a:pPr marL="53999" indent="0">
              <a:lnSpc>
                <a:spcPct val="90000"/>
              </a:lnSpc>
              <a:spcBef>
                <a:spcPts val="600"/>
              </a:spcBef>
              <a:spcAft>
                <a:spcPts val="0"/>
              </a:spcAft>
              <a:buNone/>
            </a:pPr>
            <a:endParaRPr lang="en-GB" sz="1200" dirty="0">
              <a:solidFill>
                <a:srgbClr val="000000"/>
              </a:solidFill>
            </a:endParaRPr>
          </a:p>
          <a:p>
            <a:pPr marL="53999" indent="0">
              <a:lnSpc>
                <a:spcPct val="90000"/>
              </a:lnSpc>
              <a:spcBef>
                <a:spcPts val="600"/>
              </a:spcBef>
              <a:buNone/>
            </a:pPr>
            <a:r>
              <a:rPr lang="en-GB" sz="2000" b="1" dirty="0">
                <a:solidFill>
                  <a:srgbClr val="000000"/>
                </a:solidFill>
              </a:rPr>
              <a:t>Initial Operations and Ramp-up Phase begins in 2019 with production of 1</a:t>
            </a:r>
            <a:r>
              <a:rPr lang="en-GB" sz="2000" b="1" baseline="30000" dirty="0">
                <a:solidFill>
                  <a:srgbClr val="000000"/>
                </a:solidFill>
              </a:rPr>
              <a:t>st</a:t>
            </a:r>
            <a:r>
              <a:rPr lang="en-GB" sz="2000" b="1" dirty="0">
                <a:solidFill>
                  <a:srgbClr val="000000"/>
                </a:solidFill>
              </a:rPr>
              <a:t> neutrons and ends in 2025 when Construction Phase complete</a:t>
            </a:r>
          </a:p>
          <a:p>
            <a:pPr>
              <a:lnSpc>
                <a:spcPct val="90000"/>
              </a:lnSpc>
              <a:spcBef>
                <a:spcPts val="600"/>
              </a:spcBef>
            </a:pPr>
            <a:r>
              <a:rPr lang="en-US" sz="2000" dirty="0">
                <a:solidFill>
                  <a:srgbClr val="000000"/>
                </a:solidFill>
              </a:rPr>
              <a:t>Spallation source facilities construction and commissioning complete in 2022</a:t>
            </a:r>
          </a:p>
          <a:p>
            <a:pPr marL="396896" lvl="1" indent="-342896">
              <a:lnSpc>
                <a:spcPct val="90000"/>
              </a:lnSpc>
              <a:spcBef>
                <a:spcPts val="600"/>
              </a:spcBef>
              <a:spcAft>
                <a:spcPts val="600"/>
              </a:spcAft>
              <a:buSzTx/>
              <a:buFont typeface="Arial"/>
              <a:buChar char="•"/>
            </a:pPr>
            <a:r>
              <a:rPr lang="en-US" sz="2000" dirty="0">
                <a:solidFill>
                  <a:srgbClr val="000000"/>
                </a:solidFill>
              </a:rPr>
              <a:t>Neutron Scattering Systems construction complete in 2025</a:t>
            </a:r>
          </a:p>
          <a:p>
            <a:pPr marL="53999" indent="0">
              <a:spcBef>
                <a:spcPts val="600"/>
              </a:spcBef>
              <a:buNone/>
            </a:pPr>
            <a:r>
              <a:rPr lang="en-US" sz="2000" b="1" dirty="0">
                <a:solidFill>
                  <a:srgbClr val="000000"/>
                </a:solidFill>
              </a:rPr>
              <a:t>Steady-State Operations Phase (2026 –  )</a:t>
            </a:r>
          </a:p>
          <a:p>
            <a:pPr lvl="1">
              <a:spcBef>
                <a:spcPts val="300"/>
              </a:spcBef>
              <a:spcAft>
                <a:spcPts val="300"/>
              </a:spcAft>
            </a:pPr>
            <a:r>
              <a:rPr lang="en-US" dirty="0" smtClean="0">
                <a:solidFill>
                  <a:srgbClr val="000000"/>
                </a:solidFill>
              </a:rPr>
              <a:t>Routine facility </a:t>
            </a:r>
            <a:r>
              <a:rPr lang="en-US" dirty="0">
                <a:solidFill>
                  <a:srgbClr val="000000"/>
                </a:solidFill>
              </a:rPr>
              <a:t>operations </a:t>
            </a:r>
            <a:r>
              <a:rPr lang="en-US" dirty="0" smtClean="0">
                <a:solidFill>
                  <a:srgbClr val="000000"/>
                </a:solidFill>
              </a:rPr>
              <a:t>includes construction and commissioning </a:t>
            </a:r>
            <a:r>
              <a:rPr lang="en-US" dirty="0">
                <a:solidFill>
                  <a:srgbClr val="000000"/>
                </a:solidFill>
              </a:rPr>
              <a:t>of the </a:t>
            </a:r>
            <a:r>
              <a:rPr lang="en-US" dirty="0" smtClean="0">
                <a:solidFill>
                  <a:srgbClr val="000000"/>
                </a:solidFill>
              </a:rPr>
              <a:t>final 22 public instruments</a:t>
            </a:r>
            <a:endParaRPr lang="en-GB" dirty="0">
              <a:solidFill>
                <a:srgbClr val="000000"/>
              </a:solidFill>
            </a:endParaRPr>
          </a:p>
        </p:txBody>
      </p:sp>
    </p:spTree>
    <p:extLst>
      <p:ext uri="{BB962C8B-B14F-4D97-AF65-F5344CB8AC3E}">
        <p14:creationId xmlns:p14="http://schemas.microsoft.com/office/powerpoint/2010/main" val="1442518125"/>
      </p:ext>
    </p:extLst>
  </p:cSld>
  <p:clrMapOvr>
    <a:masterClrMapping/>
  </p:clrMapOvr>
  <p:timing>
    <p:tnLst>
      <p:par>
        <p:cTn xmlns:p14="http://schemas.microsoft.com/office/powerpoint/2010/main" id="1" dur="indefinite" restart="never" nodeType="tmRoot"/>
      </p:par>
    </p:tnLst>
  </p:timing>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pSp>
        <p:nvGrpSpPr>
          <p:cNvPr id="12" name="Group 11"/>
          <p:cNvGrpSpPr/>
          <p:nvPr/>
        </p:nvGrpSpPr>
        <p:grpSpPr>
          <a:xfrm>
            <a:off x="3026718" y="2739395"/>
            <a:ext cx="6910465" cy="4157557"/>
            <a:chOff x="3202172" y="2563918"/>
            <a:chExt cx="6910465" cy="4157557"/>
          </a:xfrm>
        </p:grpSpPr>
        <p:pic>
          <p:nvPicPr>
            <p:cNvPr id="6" name="Picture 5"/>
            <p:cNvPicPr/>
            <p:nvPr/>
          </p:nvPicPr>
          <p:blipFill rotWithShape="1">
            <a:blip r:embed="rId2" cstate="email">
              <a:extLst>
                <a:ext uri="{28A0092B-C50C-407E-A947-70E740481C1C}">
                  <a14:useLocalDpi xmlns:a14="http://schemas.microsoft.com/office/drawing/2010/main"/>
                </a:ext>
              </a:extLst>
            </a:blip>
            <a:srcRect t="14375"/>
            <a:stretch/>
          </p:blipFill>
          <p:spPr bwMode="auto">
            <a:xfrm>
              <a:off x="3202172" y="2563918"/>
              <a:ext cx="6910465" cy="4157557"/>
            </a:xfrm>
            <a:prstGeom prst="rect">
              <a:avLst/>
            </a:prstGeom>
            <a:noFill/>
            <a:ln>
              <a:noFill/>
            </a:ln>
            <a:extLst>
              <a:ext uri="{53640926-AAD7-44d8-BBD7-CCE9431645EC}">
                <a14:shadowObscured xmlns:a14="http://schemas.microsoft.com/office/drawing/2010/main"/>
              </a:ext>
            </a:extLst>
          </p:spPr>
        </p:pic>
        <p:cxnSp>
          <p:nvCxnSpPr>
            <p:cNvPr id="8" name="Straight Connector 7"/>
            <p:cNvCxnSpPr/>
            <p:nvPr/>
          </p:nvCxnSpPr>
          <p:spPr>
            <a:xfrm>
              <a:off x="6737839" y="4080113"/>
              <a:ext cx="0" cy="482088"/>
            </a:xfrm>
            <a:prstGeom prst="line">
              <a:avLst/>
            </a:prstGeom>
          </p:spPr>
          <p:style>
            <a:lnRef idx="2">
              <a:schemeClr val="accent1"/>
            </a:lnRef>
            <a:fillRef idx="0">
              <a:schemeClr val="accent1"/>
            </a:fillRef>
            <a:effectRef idx="1">
              <a:schemeClr val="accent1"/>
            </a:effectRef>
            <a:fontRef idx="minor">
              <a:schemeClr val="tx1"/>
            </a:fontRef>
          </p:style>
        </p:cxnSp>
        <p:cxnSp>
          <p:nvCxnSpPr>
            <p:cNvPr id="10" name="Straight Arrow Connector 9"/>
            <p:cNvCxnSpPr/>
            <p:nvPr/>
          </p:nvCxnSpPr>
          <p:spPr>
            <a:xfrm>
              <a:off x="6737839" y="4385828"/>
              <a:ext cx="1493378" cy="0"/>
            </a:xfrm>
            <a:prstGeom prst="straightConnector1">
              <a:avLst/>
            </a:prstGeom>
            <a:ln>
              <a:tailEnd type="arrow" w="lg" len="lg"/>
            </a:ln>
          </p:spPr>
          <p:style>
            <a:lnRef idx="2">
              <a:schemeClr val="accent1"/>
            </a:lnRef>
            <a:fillRef idx="0">
              <a:schemeClr val="accent1"/>
            </a:fillRef>
            <a:effectRef idx="1">
              <a:schemeClr val="accent1"/>
            </a:effectRef>
            <a:fontRef idx="minor">
              <a:schemeClr val="tx1"/>
            </a:fontRef>
          </p:style>
        </p:cxnSp>
        <p:sp>
          <p:nvSpPr>
            <p:cNvPr id="11" name="TextBox 10"/>
            <p:cNvSpPr txBox="1"/>
            <p:nvPr/>
          </p:nvSpPr>
          <p:spPr>
            <a:xfrm>
              <a:off x="6701325" y="4048241"/>
              <a:ext cx="1681520" cy="338554"/>
            </a:xfrm>
            <a:prstGeom prst="rect">
              <a:avLst/>
            </a:prstGeom>
            <a:noFill/>
          </p:spPr>
          <p:txBody>
            <a:bodyPr wrap="square" rtlCol="0">
              <a:spAutoFit/>
            </a:bodyPr>
            <a:lstStyle/>
            <a:p>
              <a:r>
                <a:rPr lang="en-US" sz="1600" dirty="0">
                  <a:solidFill>
                    <a:schemeClr val="accent1"/>
                  </a:solidFill>
                </a:rPr>
                <a:t>Initial User Ops</a:t>
              </a:r>
            </a:p>
          </p:txBody>
        </p:sp>
      </p:grpSp>
      <p:sp>
        <p:nvSpPr>
          <p:cNvPr id="2" name="Title 1"/>
          <p:cNvSpPr>
            <a:spLocks noGrp="1"/>
          </p:cNvSpPr>
          <p:nvPr>
            <p:ph type="title"/>
          </p:nvPr>
        </p:nvSpPr>
        <p:spPr>
          <a:xfrm>
            <a:off x="457200" y="367080"/>
            <a:ext cx="8229600" cy="603264"/>
          </a:xfrm>
        </p:spPr>
        <p:txBody>
          <a:bodyPr lIns="85698" tIns="42850" rIns="85698" bIns="42850">
            <a:normAutofit fontScale="90000"/>
          </a:bodyPr>
          <a:lstStyle/>
          <a:p>
            <a:r>
              <a:rPr lang="en-US" sz="3400" dirty="0" smtClean="0"/>
              <a:t>Commissioning and initial operations</a:t>
            </a:r>
            <a:endParaRPr lang="en-US" sz="3600" dirty="0"/>
          </a:p>
        </p:txBody>
      </p:sp>
      <p:sp>
        <p:nvSpPr>
          <p:cNvPr id="3" name="Content Placeholder 2"/>
          <p:cNvSpPr>
            <a:spLocks noGrp="1"/>
          </p:cNvSpPr>
          <p:nvPr>
            <p:ph idx="1"/>
          </p:nvPr>
        </p:nvSpPr>
        <p:spPr>
          <a:xfrm>
            <a:off x="457200" y="1593381"/>
            <a:ext cx="8229600" cy="4525963"/>
          </a:xfrm>
        </p:spPr>
        <p:txBody>
          <a:bodyPr lIns="85698" tIns="42850" rIns="85698" bIns="42850"/>
          <a:lstStyle/>
          <a:p>
            <a:r>
              <a:rPr lang="en-US" b="1" dirty="0" smtClean="0">
                <a:solidFill>
                  <a:srgbClr val="000000"/>
                </a:solidFill>
              </a:rPr>
              <a:t>Criteria for start of Initial Operations: </a:t>
            </a:r>
            <a:r>
              <a:rPr lang="en-US" dirty="0" smtClean="0">
                <a:solidFill>
                  <a:srgbClr val="000000"/>
                </a:solidFill>
              </a:rPr>
              <a:t/>
            </a:r>
            <a:br>
              <a:rPr lang="en-US" dirty="0" smtClean="0">
                <a:solidFill>
                  <a:srgbClr val="000000"/>
                </a:solidFill>
              </a:rPr>
            </a:br>
            <a:r>
              <a:rPr lang="en-US" dirty="0" smtClean="0">
                <a:solidFill>
                  <a:srgbClr val="000000"/>
                </a:solidFill>
              </a:rPr>
              <a:t>Deliver a measurable number of moderated neutrons to an instrument. </a:t>
            </a:r>
          </a:p>
          <a:p>
            <a:r>
              <a:rPr lang="en-US" b="1" dirty="0" smtClean="0">
                <a:solidFill>
                  <a:srgbClr val="000000"/>
                </a:solidFill>
              </a:rPr>
              <a:t>										TDR Performance Goals</a:t>
            </a:r>
            <a:br>
              <a:rPr lang="en-US" b="1" dirty="0" smtClean="0">
                <a:solidFill>
                  <a:srgbClr val="000000"/>
                </a:solidFill>
              </a:rPr>
            </a:br>
            <a:r>
              <a:rPr lang="en-US" b="1" dirty="0" smtClean="0">
                <a:solidFill>
                  <a:srgbClr val="000000"/>
                </a:solidFill>
              </a:rPr>
              <a:t>Strategy</a:t>
            </a:r>
          </a:p>
          <a:p>
            <a:pPr marL="342896" indent="-342896">
              <a:buFont typeface="Arial"/>
              <a:buChar char="•"/>
            </a:pPr>
            <a:r>
              <a:rPr lang="en-US" dirty="0" smtClean="0">
                <a:solidFill>
                  <a:srgbClr val="000000"/>
                </a:solidFill>
              </a:rPr>
              <a:t>Initially keep radioactivity </a:t>
            </a:r>
            <a:br>
              <a:rPr lang="en-US" dirty="0" smtClean="0">
                <a:solidFill>
                  <a:srgbClr val="000000"/>
                </a:solidFill>
              </a:rPr>
            </a:br>
            <a:r>
              <a:rPr lang="en-US" dirty="0" smtClean="0">
                <a:solidFill>
                  <a:srgbClr val="000000"/>
                </a:solidFill>
              </a:rPr>
              <a:t>and doses low to allow </a:t>
            </a:r>
            <a:br>
              <a:rPr lang="en-US" dirty="0" smtClean="0">
                <a:solidFill>
                  <a:srgbClr val="000000"/>
                </a:solidFill>
              </a:rPr>
            </a:br>
            <a:r>
              <a:rPr lang="en-US" dirty="0" smtClean="0">
                <a:solidFill>
                  <a:srgbClr val="000000"/>
                </a:solidFill>
              </a:rPr>
              <a:t>hands on maintenance.  </a:t>
            </a:r>
          </a:p>
          <a:p>
            <a:pPr marL="342896" indent="-342896">
              <a:buFont typeface="Arial"/>
              <a:buChar char="•"/>
            </a:pPr>
            <a:r>
              <a:rPr lang="en-US" dirty="0" smtClean="0">
                <a:solidFill>
                  <a:srgbClr val="000000"/>
                </a:solidFill>
              </a:rPr>
              <a:t>Ramp up power quickly </a:t>
            </a:r>
            <a:br>
              <a:rPr lang="en-US" dirty="0" smtClean="0">
                <a:solidFill>
                  <a:srgbClr val="000000"/>
                </a:solidFill>
              </a:rPr>
            </a:br>
            <a:r>
              <a:rPr lang="en-US" dirty="0" smtClean="0">
                <a:solidFill>
                  <a:srgbClr val="000000"/>
                </a:solidFill>
              </a:rPr>
              <a:t>to find limitations and </a:t>
            </a:r>
            <a:br>
              <a:rPr lang="en-US" dirty="0" smtClean="0">
                <a:solidFill>
                  <a:srgbClr val="000000"/>
                </a:solidFill>
              </a:rPr>
            </a:br>
            <a:r>
              <a:rPr lang="en-US" dirty="0" smtClean="0">
                <a:solidFill>
                  <a:srgbClr val="000000"/>
                </a:solidFill>
              </a:rPr>
              <a:t>increase reliability</a:t>
            </a:r>
            <a:br>
              <a:rPr lang="en-US" dirty="0" smtClean="0">
                <a:solidFill>
                  <a:srgbClr val="000000"/>
                </a:solidFill>
              </a:rPr>
            </a:br>
            <a:r>
              <a:rPr lang="en-US" dirty="0" smtClean="0">
                <a:solidFill>
                  <a:srgbClr val="000000"/>
                </a:solidFill>
              </a:rPr>
              <a:t>before user operations</a:t>
            </a:r>
            <a:br>
              <a:rPr lang="en-US" dirty="0" smtClean="0">
                <a:solidFill>
                  <a:srgbClr val="000000"/>
                </a:solidFill>
              </a:rPr>
            </a:br>
            <a:r>
              <a:rPr lang="en-US" dirty="0" smtClean="0">
                <a:solidFill>
                  <a:srgbClr val="000000"/>
                </a:solidFill>
              </a:rPr>
              <a:t>start.</a:t>
            </a:r>
            <a:endParaRPr lang="en-US" dirty="0">
              <a:solidFill>
                <a:srgbClr val="000000"/>
              </a:solidFill>
            </a:endParaRPr>
          </a:p>
        </p:txBody>
      </p:sp>
    </p:spTree>
    <p:extLst>
      <p:ext uri="{BB962C8B-B14F-4D97-AF65-F5344CB8AC3E}">
        <p14:creationId xmlns:p14="http://schemas.microsoft.com/office/powerpoint/2010/main" val="496090812"/>
      </p:ext>
    </p:extLst>
  </p:cSld>
  <p:clrMapOvr>
    <a:masterClrMapping/>
  </p:clrMapOvr>
  <p:timing>
    <p:tnLst>
      <p:par>
        <p:cTn xmlns:p14="http://schemas.microsoft.com/office/powerpoint/2010/main" id="1" dur="indefinite" restart="never" nodeType="tmRoot"/>
      </p:par>
    </p:tnLst>
  </p:timing>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descr="Instrument-layout.jpg"/>
          <p:cNvPicPr>
            <a:picLocks noChangeAspect="1"/>
          </p:cNvPicPr>
          <p:nvPr/>
        </p:nvPicPr>
        <p:blipFill>
          <a:blip r:embed="rId2">
            <a:alphaModFix amt="85000"/>
            <a:extLst>
              <a:ext uri="{28A0092B-C50C-407E-A947-70E740481C1C}">
                <a14:useLocalDpi xmlns:a14="http://schemas.microsoft.com/office/drawing/2010/main" val="0"/>
              </a:ext>
            </a:extLst>
          </a:blip>
          <a:stretch>
            <a:fillRect/>
          </a:stretch>
        </p:blipFill>
        <p:spPr>
          <a:xfrm rot="19252013">
            <a:off x="6005721" y="3158022"/>
            <a:ext cx="4145568" cy="3003917"/>
          </a:xfrm>
          <a:prstGeom prst="rect">
            <a:avLst/>
          </a:prstGeom>
        </p:spPr>
      </p:pic>
      <p:sp>
        <p:nvSpPr>
          <p:cNvPr id="9" name="Underrubrik 8"/>
          <p:cNvSpPr>
            <a:spLocks noGrp="1"/>
          </p:cNvSpPr>
          <p:nvPr>
            <p:ph type="subTitle" idx="1"/>
          </p:nvPr>
        </p:nvSpPr>
        <p:spPr>
          <a:xfrm>
            <a:off x="571618" y="1817377"/>
            <a:ext cx="6796131" cy="5015689"/>
          </a:xfrm>
        </p:spPr>
        <p:txBody>
          <a:bodyPr/>
          <a:lstStyle/>
          <a:p>
            <a:pPr marL="287997" indent="-251997">
              <a:spcBef>
                <a:spcPts val="1800"/>
              </a:spcBef>
              <a:spcAft>
                <a:spcPts val="0"/>
              </a:spcAft>
            </a:pPr>
            <a:r>
              <a:rPr lang="en-GB" sz="2000" dirty="0">
                <a:solidFill>
                  <a:srgbClr val="000000"/>
                </a:solidFill>
              </a:rPr>
              <a:t>ESS will deliver 22 “public” instruments</a:t>
            </a:r>
          </a:p>
          <a:p>
            <a:pPr marL="539095" lvl="1" indent="-251997">
              <a:spcBef>
                <a:spcPts val="600"/>
              </a:spcBef>
              <a:spcAft>
                <a:spcPts val="0"/>
              </a:spcAft>
            </a:pPr>
            <a:r>
              <a:rPr lang="en-GB" dirty="0" smtClean="0">
                <a:solidFill>
                  <a:srgbClr val="000000"/>
                </a:solidFill>
              </a:rPr>
              <a:t>Substantial funds planned as part of the construction commitment (350 </a:t>
            </a:r>
            <a:r>
              <a:rPr lang="en-GB" dirty="0" err="1" smtClean="0">
                <a:solidFill>
                  <a:srgbClr val="000000"/>
                </a:solidFill>
              </a:rPr>
              <a:t>Meuro</a:t>
            </a:r>
            <a:r>
              <a:rPr lang="en-GB" dirty="0" smtClean="0">
                <a:solidFill>
                  <a:srgbClr val="000000"/>
                </a:solidFill>
              </a:rPr>
              <a:t> investment in Neutron Scattering Systems)</a:t>
            </a:r>
          </a:p>
          <a:p>
            <a:pPr marL="539095" lvl="1" indent="-251997">
              <a:spcBef>
                <a:spcPts val="600"/>
              </a:spcBef>
              <a:spcAft>
                <a:spcPts val="0"/>
              </a:spcAft>
            </a:pPr>
            <a:r>
              <a:rPr lang="en-GB" dirty="0" smtClean="0">
                <a:solidFill>
                  <a:srgbClr val="000000"/>
                </a:solidFill>
              </a:rPr>
              <a:t>Provision for additional instrument investment as part of operations until 22 instruments installed and commissioned</a:t>
            </a:r>
            <a:endParaRPr lang="en-GB" sz="2000" dirty="0">
              <a:solidFill>
                <a:srgbClr val="000000"/>
              </a:solidFill>
            </a:endParaRPr>
          </a:p>
          <a:p>
            <a:pPr marL="287997" indent="-251997">
              <a:spcAft>
                <a:spcPts val="1200"/>
              </a:spcAft>
            </a:pPr>
            <a:r>
              <a:rPr lang="en-GB" sz="2000" dirty="0">
                <a:solidFill>
                  <a:srgbClr val="000000"/>
                </a:solidFill>
              </a:rPr>
              <a:t>Instrument fabrication, installation, and hot commissioning schedule constrained by technical feasibility and resources</a:t>
            </a:r>
          </a:p>
          <a:p>
            <a:pPr marL="287997" indent="-251997">
              <a:spcAft>
                <a:spcPts val="1200"/>
              </a:spcAft>
            </a:pPr>
            <a:r>
              <a:rPr lang="en-GB" sz="2000" dirty="0">
                <a:solidFill>
                  <a:srgbClr val="000000"/>
                </a:solidFill>
              </a:rPr>
              <a:t>Initial limited instrument suite available for fully open user program by 2023, and significant number of instruments by start of steady-state ops in 2026</a:t>
            </a:r>
          </a:p>
        </p:txBody>
      </p:sp>
      <p:sp>
        <p:nvSpPr>
          <p:cNvPr id="8" name="Rubrik 7"/>
          <p:cNvSpPr>
            <a:spLocks noGrp="1"/>
          </p:cNvSpPr>
          <p:nvPr>
            <p:ph type="title"/>
          </p:nvPr>
        </p:nvSpPr>
        <p:spPr/>
        <p:txBody>
          <a:bodyPr/>
          <a:lstStyle/>
          <a:p>
            <a:r>
              <a:rPr lang="sv-SE" dirty="0"/>
              <a:t>Instrument </a:t>
            </a:r>
            <a:r>
              <a:rPr lang="sv-SE" dirty="0" err="1" smtClean="0"/>
              <a:t>investments</a:t>
            </a:r>
            <a:endParaRPr lang="sv-SE" dirty="0"/>
          </a:p>
        </p:txBody>
      </p:sp>
    </p:spTree>
    <p:extLst>
      <p:ext uri="{BB962C8B-B14F-4D97-AF65-F5344CB8AC3E}">
        <p14:creationId xmlns:p14="http://schemas.microsoft.com/office/powerpoint/2010/main" val="1265875085"/>
      </p:ext>
    </p:extLst>
  </p:cSld>
  <p:clrMapOvr>
    <a:masterClrMapping/>
  </p:clrMapOvr>
  <p:timing>
    <p:tnLst>
      <p:par>
        <p:cTn xmlns:p14="http://schemas.microsoft.com/office/powerpoint/2010/main" id="1" dur="indefinite" restart="never" nodeType="tmRoot"/>
      </p:par>
    </p:tnLst>
  </p:timing>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Initial operations and ramp-up phase and commitment to 22 instruments</a:t>
            </a:r>
            <a:endParaRPr lang="en-US" dirty="0"/>
          </a:p>
        </p:txBody>
      </p:sp>
      <p:sp>
        <p:nvSpPr>
          <p:cNvPr id="4" name="AutoShape 2"/>
          <p:cNvSpPr>
            <a:spLocks/>
          </p:cNvSpPr>
          <p:nvPr/>
        </p:nvSpPr>
        <p:spPr bwMode="auto">
          <a:xfrm>
            <a:off x="2120271" y="3496786"/>
            <a:ext cx="4676298" cy="182880"/>
          </a:xfrm>
          <a:custGeom>
            <a:avLst/>
            <a:gdLst>
              <a:gd name="T0" fmla="*/ 10800 w 21600"/>
              <a:gd name="T1" fmla="*/ 10800 h 21600"/>
              <a:gd name="T2" fmla="*/ 10800 w 21600"/>
              <a:gd name="T3" fmla="*/ 10800 h 21600"/>
              <a:gd name="T4" fmla="*/ 10800 w 21600"/>
              <a:gd name="T5" fmla="*/ 10800 h 21600"/>
              <a:gd name="T6" fmla="*/ 10800 w 21600"/>
              <a:gd name="T7" fmla="*/ 10800 h 21600"/>
            </a:gdLst>
            <a:ahLst/>
            <a:cxnLst>
              <a:cxn ang="0">
                <a:pos x="T0" y="T1"/>
              </a:cxn>
              <a:cxn ang="0">
                <a:pos x="T2" y="T3"/>
              </a:cxn>
              <a:cxn ang="0">
                <a:pos x="T4" y="T5"/>
              </a:cxn>
              <a:cxn ang="0">
                <a:pos x="T6" y="T7"/>
              </a:cxn>
            </a:cxnLst>
            <a:rect l="0" t="0" r="r" b="b"/>
            <a:pathLst>
              <a:path w="21600" h="21600">
                <a:moveTo>
                  <a:pt x="0" y="0"/>
                </a:moveTo>
                <a:lnTo>
                  <a:pt x="21600" y="0"/>
                </a:lnTo>
                <a:lnTo>
                  <a:pt x="21600" y="21600"/>
                </a:lnTo>
                <a:lnTo>
                  <a:pt x="0" y="21600"/>
                </a:lnTo>
                <a:close/>
              </a:path>
            </a:pathLst>
          </a:custGeom>
          <a:solidFill>
            <a:srgbClr val="FFF016">
              <a:alpha val="43999"/>
            </a:srgbClr>
          </a:solidFill>
          <a:ln>
            <a:noFill/>
          </a:ln>
          <a:effectLst/>
          <a:extLst>
            <a:ext uri="{91240B29-F687-4f45-9708-019B960494DF}">
              <a14:hiddenLine xmlns:a14="http://schemas.microsoft.com/office/drawing/2010/main" w="25400" cap="flat" cmpd="sng">
                <a:solidFill>
                  <a:srgbClr val="000000"/>
                </a:solidFill>
                <a:prstDash val="solid"/>
                <a:miter lim="0"/>
                <a:headEnd/>
                <a:tailEnd/>
              </a14:hiddenLine>
            </a:ext>
            <a:ext uri="{AF507438-7753-43e0-B8FC-AC1667EBCBE1}">
              <a14:hiddenEffects xmlns:a14="http://schemas.microsoft.com/office/drawing/2010/main">
                <a:effectLst>
                  <a:outerShdw blurRad="63500" dist="38099" dir="2700000" algn="ctr" rotWithShape="0">
                    <a:srgbClr val="000000">
                      <a:alpha val="74998"/>
                    </a:srgbClr>
                  </a:outerShdw>
                </a:effectLst>
              </a14:hiddenEffects>
            </a:ext>
          </a:extLst>
        </p:spPr>
        <p:txBody>
          <a:bodyPr lIns="34290" tIns="34290" rIns="34290" bIns="34290"/>
          <a:lstStyle/>
          <a:p>
            <a:pPr algn="ctr" defTabSz="525770" fontAlgn="base" hangingPunct="0">
              <a:spcBef>
                <a:spcPct val="0"/>
              </a:spcBef>
              <a:spcAft>
                <a:spcPct val="0"/>
              </a:spcAft>
              <a:buClr>
                <a:srgbClr val="000000"/>
              </a:buClr>
              <a:defRPr/>
            </a:pPr>
            <a:endParaRPr lang="en-US" sz="3600">
              <a:solidFill>
                <a:srgbClr val="FFFFFF"/>
              </a:solidFill>
              <a:effectLst>
                <a:outerShdw blurRad="38100" dist="38100" dir="2700000" algn="tl">
                  <a:srgbClr val="000000"/>
                </a:outerShdw>
              </a:effectLst>
              <a:latin typeface="Arial" charset="0"/>
              <a:ea typeface="ＭＳ Ｐゴシック" charset="0"/>
              <a:cs typeface="Arial" charset="0"/>
              <a:sym typeface="Arial" charset="0"/>
            </a:endParaRPr>
          </a:p>
        </p:txBody>
      </p:sp>
      <p:sp>
        <p:nvSpPr>
          <p:cNvPr id="5" name="AutoShape 3"/>
          <p:cNvSpPr>
            <a:spLocks/>
          </p:cNvSpPr>
          <p:nvPr/>
        </p:nvSpPr>
        <p:spPr bwMode="auto">
          <a:xfrm>
            <a:off x="4040508" y="3089593"/>
            <a:ext cx="1120140" cy="245745"/>
          </a:xfrm>
          <a:custGeom>
            <a:avLst/>
            <a:gdLst>
              <a:gd name="T0" fmla="*/ 10800 w 21600"/>
              <a:gd name="T1" fmla="*/ 10800 h 21600"/>
              <a:gd name="T2" fmla="*/ 10800 w 21600"/>
              <a:gd name="T3" fmla="*/ 10800 h 21600"/>
              <a:gd name="T4" fmla="*/ 10800 w 21600"/>
              <a:gd name="T5" fmla="*/ 10800 h 21600"/>
              <a:gd name="T6" fmla="*/ 10800 w 21600"/>
              <a:gd name="T7" fmla="*/ 10800 h 21600"/>
            </a:gdLst>
            <a:ahLst/>
            <a:cxnLst>
              <a:cxn ang="0">
                <a:pos x="T0" y="T1"/>
              </a:cxn>
              <a:cxn ang="0">
                <a:pos x="T2" y="T3"/>
              </a:cxn>
              <a:cxn ang="0">
                <a:pos x="T4" y="T5"/>
              </a:cxn>
              <a:cxn ang="0">
                <a:pos x="T6" y="T7"/>
              </a:cxn>
            </a:cxnLst>
            <a:rect l="0" t="0" r="r" b="b"/>
            <a:pathLst>
              <a:path w="21600" h="21600">
                <a:moveTo>
                  <a:pt x="0" y="0"/>
                </a:moveTo>
                <a:lnTo>
                  <a:pt x="21599" y="0"/>
                </a:lnTo>
                <a:lnTo>
                  <a:pt x="21599" y="21599"/>
                </a:lnTo>
                <a:lnTo>
                  <a:pt x="0" y="21599"/>
                </a:lnTo>
                <a:close/>
              </a:path>
            </a:pathLst>
          </a:custGeom>
          <a:noFill/>
          <a:ln>
            <a:noFill/>
          </a:ln>
          <a:effectLst/>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12700" cap="flat" cmpd="sng">
                <a:solidFill>
                  <a:srgbClr val="000000"/>
                </a:solidFill>
                <a:prstDash val="solid"/>
                <a:round/>
                <a:headEnd/>
                <a:tailEnd/>
              </a14:hiddenLine>
            </a:ext>
            <a:ext uri="{AF507438-7753-43e0-B8FC-AC1667EBCBE1}">
              <a14:hiddenEffects xmlns:a14="http://schemas.microsoft.com/office/drawing/2010/main">
                <a:effectLst>
                  <a:outerShdw blurRad="63500" dist="38099" dir="2700000" algn="ctr" rotWithShape="0">
                    <a:srgbClr val="000000">
                      <a:alpha val="74998"/>
                    </a:srgbClr>
                  </a:outerShdw>
                </a:effectLst>
              </a14:hiddenEffects>
            </a:ext>
          </a:extLst>
        </p:spPr>
        <p:txBody>
          <a:bodyPr lIns="34290" tIns="34290" rIns="34290" bIns="34290"/>
          <a:lstStyle/>
          <a:p>
            <a:pPr algn="r" defTabSz="411472" fontAlgn="base" hangingPunct="0">
              <a:spcBef>
                <a:spcPct val="0"/>
              </a:spcBef>
              <a:spcAft>
                <a:spcPct val="0"/>
              </a:spcAft>
              <a:buClr>
                <a:srgbClr val="000000"/>
              </a:buClr>
              <a:defRPr/>
            </a:pPr>
            <a:r>
              <a:rPr lang="en-US" sz="1300">
                <a:solidFill>
                  <a:srgbClr val="000000"/>
                </a:solidFill>
                <a:latin typeface="Arial" charset="0"/>
                <a:ea typeface="ＭＳ Ｐゴシック" charset="0"/>
                <a:cs typeface="Arial" charset="0"/>
                <a:sym typeface="Arial" charset="0"/>
              </a:rPr>
              <a:t>1st Neutrons</a:t>
            </a:r>
            <a:endParaRPr lang="en-US" sz="1100">
              <a:solidFill>
                <a:srgbClr val="000000"/>
              </a:solidFill>
              <a:latin typeface="Helvetica" charset="0"/>
              <a:ea typeface="ＭＳ Ｐゴシック" charset="0"/>
              <a:cs typeface="Helvetica" charset="0"/>
              <a:sym typeface="Helvetica" charset="0"/>
            </a:endParaRPr>
          </a:p>
        </p:txBody>
      </p:sp>
      <p:graphicFrame>
        <p:nvGraphicFramePr>
          <p:cNvPr id="6" name="Group 4"/>
          <p:cNvGraphicFramePr>
            <a:graphicFrameLocks noGrp="1"/>
          </p:cNvGraphicFramePr>
          <p:nvPr>
            <p:extLst>
              <p:ext uri="{D42A27DB-BD31-4B8C-83A1-F6EECF244321}">
                <p14:modId xmlns:p14="http://schemas.microsoft.com/office/powerpoint/2010/main" val="1075267986"/>
              </p:ext>
            </p:extLst>
          </p:nvPr>
        </p:nvGraphicFramePr>
        <p:xfrm>
          <a:off x="2143128" y="3681096"/>
          <a:ext cx="5737864" cy="2057400"/>
        </p:xfrm>
        <a:graphic>
          <a:graphicData uri="http://schemas.openxmlformats.org/drawingml/2006/table">
            <a:tbl>
              <a:tblPr/>
              <a:tblGrid>
                <a:gridCol w="358616"/>
                <a:gridCol w="358617"/>
                <a:gridCol w="358616"/>
                <a:gridCol w="358617"/>
                <a:gridCol w="358616"/>
                <a:gridCol w="358617"/>
                <a:gridCol w="358616"/>
                <a:gridCol w="358617"/>
                <a:gridCol w="358616"/>
                <a:gridCol w="358617"/>
                <a:gridCol w="358616"/>
                <a:gridCol w="358617"/>
                <a:gridCol w="358616"/>
                <a:gridCol w="358617"/>
                <a:gridCol w="358616"/>
                <a:gridCol w="358617"/>
              </a:tblGrid>
              <a:tr h="228600">
                <a:tc>
                  <a:txBody>
                    <a:bodyPr/>
                    <a:lstStyle/>
                    <a:p>
                      <a:pPr marL="0" marR="0" lvl="0" indent="0" algn="l" defTabSz="457200" rtl="0" eaLnBrk="1" fontAlgn="base" latinLnBrk="0" hangingPunct="0">
                        <a:lnSpc>
                          <a:spcPct val="100000"/>
                        </a:lnSpc>
                        <a:spcBef>
                          <a:spcPct val="0"/>
                        </a:spcBef>
                        <a:spcAft>
                          <a:spcPct val="0"/>
                        </a:spcAft>
                        <a:buClrTx/>
                        <a:buSzTx/>
                        <a:buFontTx/>
                        <a:buNone/>
                        <a:tabLst>
                          <a:tab pos="914400" algn="l"/>
                        </a:tabLst>
                      </a:pPr>
                      <a:r>
                        <a:rPr kumimoji="0" lang="en-US" sz="900" b="0" i="0" u="none" strike="noStrike" cap="none" normalizeH="0" baseline="0">
                          <a:ln>
                            <a:noFill/>
                          </a:ln>
                          <a:solidFill>
                            <a:srgbClr val="000000"/>
                          </a:solidFill>
                          <a:effectLst/>
                          <a:latin typeface="Arial" charset="0"/>
                          <a:ea typeface="ＭＳ Ｐゴシック" charset="0"/>
                          <a:cs typeface="Arial" charset="0"/>
                          <a:sym typeface="Arial" charset="0"/>
                        </a:rPr>
                        <a:t>2013</a:t>
                      </a:r>
                      <a:endParaRPr kumimoji="0" lang="en-US" sz="900" b="0" i="0" u="none" strike="noStrike" cap="none" normalizeH="0" baseline="0">
                        <a:ln>
                          <a:noFill/>
                        </a:ln>
                        <a:solidFill>
                          <a:srgbClr val="000000"/>
                        </a:solidFill>
                        <a:effectLst/>
                        <a:latin typeface="Helvetica" charset="0"/>
                        <a:ea typeface="ＭＳ Ｐゴシック" charset="0"/>
                        <a:cs typeface="Helvetica" charset="0"/>
                        <a:sym typeface="Helvetica" charset="0"/>
                      </a:endParaRPr>
                    </a:p>
                  </a:txBody>
                  <a:tcPr marL="45720" marR="45720" anchor="ctr" horzOverflow="overflow">
                    <a:lnL cap="flat">
                      <a:noFill/>
                    </a:lnL>
                    <a:lnR w="12700" cap="flat" cmpd="sng" algn="ctr">
                      <a:solidFill>
                        <a:srgbClr val="002599"/>
                      </a:solidFill>
                      <a:prstDash val="solid"/>
                      <a:round/>
                      <a:headEnd type="none" w="med" len="med"/>
                      <a:tailEnd type="none" w="med" len="med"/>
                    </a:lnR>
                    <a:lnT cap="flat">
                      <a:noFill/>
                    </a:lnT>
                    <a:lnB cap="flat">
                      <a:noFill/>
                    </a:lnB>
                    <a:lnTlToBr>
                      <a:noFill/>
                    </a:lnTlToBr>
                    <a:lnBlToTr>
                      <a:noFill/>
                    </a:lnBlToTr>
                    <a:solidFill>
                      <a:srgbClr val="E1EAF4"/>
                    </a:solidFill>
                  </a:tcPr>
                </a:tc>
                <a:tc>
                  <a:txBody>
                    <a:bodyPr/>
                    <a:lstStyle/>
                    <a:p>
                      <a:pPr marL="0" marR="0" lvl="0" indent="0" algn="ctr" defTabSz="457200" rtl="0" eaLnBrk="1" fontAlgn="base" latinLnBrk="0" hangingPunct="0">
                        <a:lnSpc>
                          <a:spcPct val="100000"/>
                        </a:lnSpc>
                        <a:spcBef>
                          <a:spcPct val="0"/>
                        </a:spcBef>
                        <a:spcAft>
                          <a:spcPct val="0"/>
                        </a:spcAft>
                        <a:buClrTx/>
                        <a:buSzTx/>
                        <a:buFontTx/>
                        <a:buNone/>
                        <a:tabLst>
                          <a:tab pos="914400" algn="l"/>
                        </a:tabLst>
                      </a:pPr>
                      <a:r>
                        <a:rPr kumimoji="0" lang="en-US" sz="900" b="0" i="0" u="none" strike="noStrike" cap="none" normalizeH="0" baseline="0">
                          <a:ln>
                            <a:noFill/>
                          </a:ln>
                          <a:solidFill>
                            <a:srgbClr val="000000"/>
                          </a:solidFill>
                          <a:effectLst/>
                          <a:latin typeface="Arial" charset="0"/>
                          <a:ea typeface="ＭＳ Ｐゴシック" charset="0"/>
                          <a:cs typeface="Arial" charset="0"/>
                          <a:sym typeface="Arial" charset="0"/>
                        </a:rPr>
                        <a:t>2014</a:t>
                      </a:r>
                      <a:endParaRPr kumimoji="0" lang="en-US" sz="900" b="0" i="0" u="none" strike="noStrike" cap="none" normalizeH="0" baseline="0">
                        <a:ln>
                          <a:noFill/>
                        </a:ln>
                        <a:solidFill>
                          <a:srgbClr val="000000"/>
                        </a:solidFill>
                        <a:effectLst/>
                        <a:latin typeface="Helvetica" charset="0"/>
                        <a:ea typeface="ＭＳ Ｐゴシック" charset="0"/>
                        <a:cs typeface="Helvetica" charset="0"/>
                        <a:sym typeface="Helvetica" charset="0"/>
                      </a:endParaRPr>
                    </a:p>
                  </a:txBody>
                  <a:tcPr marL="45720" marR="45720" anchor="ctr" horzOverflow="overflow">
                    <a:lnL w="12700" cap="flat" cmpd="sng" algn="ctr">
                      <a:solidFill>
                        <a:srgbClr val="002599"/>
                      </a:solidFill>
                      <a:prstDash val="solid"/>
                      <a:round/>
                      <a:headEnd type="none" w="med" len="med"/>
                      <a:tailEnd type="none" w="med" len="med"/>
                    </a:lnL>
                    <a:lnR w="12700" cap="flat" cmpd="sng" algn="ctr">
                      <a:solidFill>
                        <a:srgbClr val="002599"/>
                      </a:solidFill>
                      <a:prstDash val="solid"/>
                      <a:round/>
                      <a:headEnd type="none" w="med" len="med"/>
                      <a:tailEnd type="none" w="med" len="med"/>
                    </a:lnR>
                    <a:lnT cap="flat">
                      <a:noFill/>
                    </a:lnT>
                    <a:lnB cap="flat">
                      <a:noFill/>
                    </a:lnB>
                    <a:lnTlToBr>
                      <a:noFill/>
                    </a:lnTlToBr>
                    <a:lnBlToTr>
                      <a:noFill/>
                    </a:lnBlToTr>
                    <a:solidFill>
                      <a:srgbClr val="E1EAF4"/>
                    </a:solidFill>
                  </a:tcPr>
                </a:tc>
                <a:tc>
                  <a:txBody>
                    <a:bodyPr/>
                    <a:lstStyle/>
                    <a:p>
                      <a:pPr marL="0" marR="0" lvl="0" indent="0" algn="l" defTabSz="457200" rtl="0" eaLnBrk="1" fontAlgn="base" latinLnBrk="0" hangingPunct="0">
                        <a:lnSpc>
                          <a:spcPct val="100000"/>
                        </a:lnSpc>
                        <a:spcBef>
                          <a:spcPct val="0"/>
                        </a:spcBef>
                        <a:spcAft>
                          <a:spcPct val="0"/>
                        </a:spcAft>
                        <a:buClrTx/>
                        <a:buSzTx/>
                        <a:buFontTx/>
                        <a:buNone/>
                        <a:tabLst>
                          <a:tab pos="914400" algn="l"/>
                        </a:tabLst>
                      </a:pPr>
                      <a:r>
                        <a:rPr kumimoji="0" lang="en-US" sz="900" b="0" i="0" u="none" strike="noStrike" cap="none" normalizeH="0" baseline="0">
                          <a:ln>
                            <a:noFill/>
                          </a:ln>
                          <a:solidFill>
                            <a:srgbClr val="000000"/>
                          </a:solidFill>
                          <a:effectLst/>
                          <a:latin typeface="Arial" charset="0"/>
                          <a:ea typeface="ＭＳ Ｐゴシック" charset="0"/>
                          <a:cs typeface="Arial" charset="0"/>
                          <a:sym typeface="Arial" charset="0"/>
                        </a:rPr>
                        <a:t>2015</a:t>
                      </a:r>
                      <a:endParaRPr kumimoji="0" lang="en-US" sz="900" b="0" i="0" u="none" strike="noStrike" cap="none" normalizeH="0" baseline="0">
                        <a:ln>
                          <a:noFill/>
                        </a:ln>
                        <a:solidFill>
                          <a:srgbClr val="000000"/>
                        </a:solidFill>
                        <a:effectLst/>
                        <a:latin typeface="Helvetica" charset="0"/>
                        <a:ea typeface="ＭＳ Ｐゴシック" charset="0"/>
                        <a:cs typeface="Helvetica" charset="0"/>
                        <a:sym typeface="Helvetica" charset="0"/>
                      </a:endParaRPr>
                    </a:p>
                  </a:txBody>
                  <a:tcPr marL="45720" marR="45720" anchor="ctr" horzOverflow="overflow">
                    <a:lnL w="12700" cap="flat" cmpd="sng" algn="ctr">
                      <a:solidFill>
                        <a:srgbClr val="002599"/>
                      </a:solidFill>
                      <a:prstDash val="solid"/>
                      <a:round/>
                      <a:headEnd type="none" w="med" len="med"/>
                      <a:tailEnd type="none" w="med" len="med"/>
                    </a:lnL>
                    <a:lnR w="12700" cap="flat" cmpd="sng" algn="ctr">
                      <a:solidFill>
                        <a:srgbClr val="002599"/>
                      </a:solidFill>
                      <a:prstDash val="solid"/>
                      <a:round/>
                      <a:headEnd type="none" w="med" len="med"/>
                      <a:tailEnd type="none" w="med" len="med"/>
                    </a:lnR>
                    <a:lnT cap="flat">
                      <a:noFill/>
                    </a:lnT>
                    <a:lnB cap="flat">
                      <a:noFill/>
                    </a:lnB>
                    <a:lnTlToBr>
                      <a:noFill/>
                    </a:lnTlToBr>
                    <a:lnBlToTr>
                      <a:noFill/>
                    </a:lnBlToTr>
                    <a:solidFill>
                      <a:srgbClr val="E1EAF4"/>
                    </a:solidFill>
                  </a:tcPr>
                </a:tc>
                <a:tc>
                  <a:txBody>
                    <a:bodyPr/>
                    <a:lstStyle/>
                    <a:p>
                      <a:pPr marL="0" marR="0" lvl="0" indent="0" algn="l" defTabSz="457200" rtl="0" eaLnBrk="1" fontAlgn="base" latinLnBrk="0" hangingPunct="0">
                        <a:lnSpc>
                          <a:spcPct val="100000"/>
                        </a:lnSpc>
                        <a:spcBef>
                          <a:spcPct val="0"/>
                        </a:spcBef>
                        <a:spcAft>
                          <a:spcPct val="0"/>
                        </a:spcAft>
                        <a:buClrTx/>
                        <a:buSzTx/>
                        <a:buFontTx/>
                        <a:buNone/>
                        <a:tabLst>
                          <a:tab pos="914400" algn="l"/>
                        </a:tabLst>
                      </a:pPr>
                      <a:r>
                        <a:rPr kumimoji="0" lang="en-US" sz="900" b="0" i="0" u="none" strike="noStrike" cap="none" normalizeH="0" baseline="0">
                          <a:ln>
                            <a:noFill/>
                          </a:ln>
                          <a:solidFill>
                            <a:srgbClr val="000000"/>
                          </a:solidFill>
                          <a:effectLst/>
                          <a:latin typeface="Arial" charset="0"/>
                          <a:ea typeface="ＭＳ Ｐゴシック" charset="0"/>
                          <a:cs typeface="Arial" charset="0"/>
                          <a:sym typeface="Arial" charset="0"/>
                        </a:rPr>
                        <a:t>2016</a:t>
                      </a:r>
                      <a:endParaRPr kumimoji="0" lang="en-US" sz="900" b="0" i="0" u="none" strike="noStrike" cap="none" normalizeH="0" baseline="0">
                        <a:ln>
                          <a:noFill/>
                        </a:ln>
                        <a:solidFill>
                          <a:srgbClr val="000000"/>
                        </a:solidFill>
                        <a:effectLst/>
                        <a:latin typeface="Helvetica" charset="0"/>
                        <a:ea typeface="ＭＳ Ｐゴシック" charset="0"/>
                        <a:cs typeface="Helvetica" charset="0"/>
                        <a:sym typeface="Helvetica" charset="0"/>
                      </a:endParaRPr>
                    </a:p>
                  </a:txBody>
                  <a:tcPr marL="45720" marR="45720" anchor="ctr" horzOverflow="overflow">
                    <a:lnL w="12700" cap="flat" cmpd="sng" algn="ctr">
                      <a:solidFill>
                        <a:srgbClr val="002599"/>
                      </a:solidFill>
                      <a:prstDash val="solid"/>
                      <a:round/>
                      <a:headEnd type="none" w="med" len="med"/>
                      <a:tailEnd type="none" w="med" len="med"/>
                    </a:lnL>
                    <a:lnR w="12700" cap="flat" cmpd="sng" algn="ctr">
                      <a:solidFill>
                        <a:srgbClr val="002599"/>
                      </a:solidFill>
                      <a:prstDash val="solid"/>
                      <a:round/>
                      <a:headEnd type="none" w="med" len="med"/>
                      <a:tailEnd type="none" w="med" len="med"/>
                    </a:lnR>
                    <a:lnT cap="flat">
                      <a:noFill/>
                    </a:lnT>
                    <a:lnB cap="flat">
                      <a:noFill/>
                    </a:lnB>
                    <a:lnTlToBr>
                      <a:noFill/>
                    </a:lnTlToBr>
                    <a:lnBlToTr>
                      <a:noFill/>
                    </a:lnBlToTr>
                    <a:solidFill>
                      <a:srgbClr val="E1EAF4"/>
                    </a:solidFill>
                  </a:tcPr>
                </a:tc>
                <a:tc>
                  <a:txBody>
                    <a:bodyPr/>
                    <a:lstStyle/>
                    <a:p>
                      <a:pPr marL="0" marR="0" lvl="0" indent="0" algn="ctr" defTabSz="457200" rtl="0" eaLnBrk="1" fontAlgn="base" latinLnBrk="0" hangingPunct="0">
                        <a:lnSpc>
                          <a:spcPct val="100000"/>
                        </a:lnSpc>
                        <a:spcBef>
                          <a:spcPct val="0"/>
                        </a:spcBef>
                        <a:spcAft>
                          <a:spcPct val="0"/>
                        </a:spcAft>
                        <a:buClrTx/>
                        <a:buSzTx/>
                        <a:buFontTx/>
                        <a:buNone/>
                        <a:tabLst>
                          <a:tab pos="914400" algn="l"/>
                        </a:tabLst>
                      </a:pPr>
                      <a:r>
                        <a:rPr kumimoji="0" lang="en-US" sz="900" b="0" i="0" u="none" strike="noStrike" cap="none" normalizeH="0" baseline="0">
                          <a:ln>
                            <a:noFill/>
                          </a:ln>
                          <a:solidFill>
                            <a:srgbClr val="000000"/>
                          </a:solidFill>
                          <a:effectLst/>
                          <a:latin typeface="Arial" charset="0"/>
                          <a:ea typeface="ＭＳ Ｐゴシック" charset="0"/>
                          <a:cs typeface="Arial" charset="0"/>
                          <a:sym typeface="Arial" charset="0"/>
                        </a:rPr>
                        <a:t>2017</a:t>
                      </a:r>
                      <a:endParaRPr kumimoji="0" lang="en-US" sz="900" b="0" i="0" u="none" strike="noStrike" cap="none" normalizeH="0" baseline="0">
                        <a:ln>
                          <a:noFill/>
                        </a:ln>
                        <a:solidFill>
                          <a:srgbClr val="000000"/>
                        </a:solidFill>
                        <a:effectLst/>
                        <a:latin typeface="Helvetica" charset="0"/>
                        <a:ea typeface="ＭＳ Ｐゴシック" charset="0"/>
                        <a:cs typeface="Helvetica" charset="0"/>
                        <a:sym typeface="Helvetica" charset="0"/>
                      </a:endParaRPr>
                    </a:p>
                  </a:txBody>
                  <a:tcPr marL="45720" marR="45720" anchor="ctr" horzOverflow="overflow">
                    <a:lnL w="12700" cap="flat" cmpd="sng" algn="ctr">
                      <a:solidFill>
                        <a:srgbClr val="002599"/>
                      </a:solidFill>
                      <a:prstDash val="solid"/>
                      <a:round/>
                      <a:headEnd type="none" w="med" len="med"/>
                      <a:tailEnd type="none" w="med" len="med"/>
                    </a:lnL>
                    <a:lnR w="12700" cap="flat" cmpd="sng" algn="ctr">
                      <a:solidFill>
                        <a:srgbClr val="002599"/>
                      </a:solidFill>
                      <a:prstDash val="solid"/>
                      <a:round/>
                      <a:headEnd type="none" w="med" len="med"/>
                      <a:tailEnd type="none" w="med" len="med"/>
                    </a:lnR>
                    <a:lnT cap="flat">
                      <a:noFill/>
                    </a:lnT>
                    <a:lnB cap="flat">
                      <a:noFill/>
                    </a:lnB>
                    <a:lnTlToBr>
                      <a:noFill/>
                    </a:lnTlToBr>
                    <a:lnBlToTr>
                      <a:noFill/>
                    </a:lnBlToTr>
                    <a:solidFill>
                      <a:srgbClr val="E1EAF4"/>
                    </a:solidFill>
                  </a:tcPr>
                </a:tc>
                <a:tc>
                  <a:txBody>
                    <a:bodyPr/>
                    <a:lstStyle/>
                    <a:p>
                      <a:pPr marL="0" marR="0" lvl="0" indent="0" algn="ctr" defTabSz="457200" rtl="0" eaLnBrk="1" fontAlgn="base" latinLnBrk="0" hangingPunct="0">
                        <a:lnSpc>
                          <a:spcPct val="100000"/>
                        </a:lnSpc>
                        <a:spcBef>
                          <a:spcPct val="0"/>
                        </a:spcBef>
                        <a:spcAft>
                          <a:spcPct val="0"/>
                        </a:spcAft>
                        <a:buClrTx/>
                        <a:buSzTx/>
                        <a:buFontTx/>
                        <a:buNone/>
                        <a:tabLst>
                          <a:tab pos="914400" algn="l"/>
                        </a:tabLst>
                      </a:pPr>
                      <a:r>
                        <a:rPr kumimoji="0" lang="en-US" sz="900" b="0" i="0" u="none" strike="noStrike" cap="none" normalizeH="0" baseline="0">
                          <a:ln>
                            <a:noFill/>
                          </a:ln>
                          <a:solidFill>
                            <a:srgbClr val="000000"/>
                          </a:solidFill>
                          <a:effectLst/>
                          <a:latin typeface="Arial" charset="0"/>
                          <a:ea typeface="ＭＳ Ｐゴシック" charset="0"/>
                          <a:cs typeface="Arial" charset="0"/>
                          <a:sym typeface="Arial" charset="0"/>
                        </a:rPr>
                        <a:t>2018</a:t>
                      </a:r>
                      <a:endParaRPr kumimoji="0" lang="en-US" sz="900" b="0" i="0" u="none" strike="noStrike" cap="none" normalizeH="0" baseline="0">
                        <a:ln>
                          <a:noFill/>
                        </a:ln>
                        <a:solidFill>
                          <a:srgbClr val="000000"/>
                        </a:solidFill>
                        <a:effectLst/>
                        <a:latin typeface="Helvetica" charset="0"/>
                        <a:ea typeface="ＭＳ Ｐゴシック" charset="0"/>
                        <a:cs typeface="Helvetica" charset="0"/>
                        <a:sym typeface="Helvetica" charset="0"/>
                      </a:endParaRPr>
                    </a:p>
                  </a:txBody>
                  <a:tcPr marL="45720" marR="45720" anchor="ctr" horzOverflow="overflow">
                    <a:lnL w="12700" cap="flat" cmpd="sng" algn="ctr">
                      <a:solidFill>
                        <a:srgbClr val="002599"/>
                      </a:solidFill>
                      <a:prstDash val="solid"/>
                      <a:round/>
                      <a:headEnd type="none" w="med" len="med"/>
                      <a:tailEnd type="none" w="med" len="med"/>
                    </a:lnL>
                    <a:lnR w="12700" cap="flat" cmpd="sng" algn="ctr">
                      <a:solidFill>
                        <a:srgbClr val="002599"/>
                      </a:solidFill>
                      <a:prstDash val="solid"/>
                      <a:round/>
                      <a:headEnd type="none" w="med" len="med"/>
                      <a:tailEnd type="none" w="med" len="med"/>
                    </a:lnR>
                    <a:lnT cap="flat">
                      <a:noFill/>
                    </a:lnT>
                    <a:lnB cap="flat">
                      <a:noFill/>
                    </a:lnB>
                    <a:lnTlToBr>
                      <a:noFill/>
                    </a:lnTlToBr>
                    <a:lnBlToTr>
                      <a:noFill/>
                    </a:lnBlToTr>
                    <a:solidFill>
                      <a:srgbClr val="E1EAF4"/>
                    </a:solidFill>
                  </a:tcPr>
                </a:tc>
                <a:tc>
                  <a:txBody>
                    <a:bodyPr/>
                    <a:lstStyle/>
                    <a:p>
                      <a:pPr marL="0" marR="0" lvl="0" indent="0" algn="ctr" defTabSz="457200" rtl="0" eaLnBrk="1" fontAlgn="base" latinLnBrk="0" hangingPunct="0">
                        <a:lnSpc>
                          <a:spcPct val="100000"/>
                        </a:lnSpc>
                        <a:spcBef>
                          <a:spcPct val="0"/>
                        </a:spcBef>
                        <a:spcAft>
                          <a:spcPct val="0"/>
                        </a:spcAft>
                        <a:buClrTx/>
                        <a:buSzTx/>
                        <a:buFontTx/>
                        <a:buNone/>
                        <a:tabLst>
                          <a:tab pos="914400" algn="l"/>
                        </a:tabLst>
                      </a:pPr>
                      <a:r>
                        <a:rPr kumimoji="0" lang="en-US" sz="900" b="0" i="0" u="none" strike="noStrike" cap="none" normalizeH="0" baseline="0">
                          <a:ln>
                            <a:noFill/>
                          </a:ln>
                          <a:solidFill>
                            <a:srgbClr val="000000"/>
                          </a:solidFill>
                          <a:effectLst/>
                          <a:latin typeface="Arial" charset="0"/>
                          <a:ea typeface="ＭＳ Ｐゴシック" charset="0"/>
                          <a:cs typeface="Arial" charset="0"/>
                          <a:sym typeface="Arial" charset="0"/>
                        </a:rPr>
                        <a:t>2019</a:t>
                      </a:r>
                      <a:endParaRPr kumimoji="0" lang="en-US" sz="900" b="0" i="0" u="none" strike="noStrike" cap="none" normalizeH="0" baseline="0">
                        <a:ln>
                          <a:noFill/>
                        </a:ln>
                        <a:solidFill>
                          <a:srgbClr val="000000"/>
                        </a:solidFill>
                        <a:effectLst/>
                        <a:latin typeface="Helvetica" charset="0"/>
                        <a:ea typeface="ＭＳ Ｐゴシック" charset="0"/>
                        <a:cs typeface="Helvetica" charset="0"/>
                        <a:sym typeface="Helvetica" charset="0"/>
                      </a:endParaRPr>
                    </a:p>
                  </a:txBody>
                  <a:tcPr marL="45720" marR="45720" anchor="ctr" horzOverflow="overflow">
                    <a:lnL w="12700" cap="flat" cmpd="sng" algn="ctr">
                      <a:solidFill>
                        <a:srgbClr val="002599"/>
                      </a:solidFill>
                      <a:prstDash val="solid"/>
                      <a:round/>
                      <a:headEnd type="none" w="med" len="med"/>
                      <a:tailEnd type="none" w="med" len="med"/>
                    </a:lnL>
                    <a:lnR w="12700" cap="flat" cmpd="sng" algn="ctr">
                      <a:solidFill>
                        <a:srgbClr val="002599"/>
                      </a:solidFill>
                      <a:prstDash val="solid"/>
                      <a:round/>
                      <a:headEnd type="none" w="med" len="med"/>
                      <a:tailEnd type="none" w="med" len="med"/>
                    </a:lnR>
                    <a:lnT cap="flat">
                      <a:noFill/>
                    </a:lnT>
                    <a:lnB cap="flat">
                      <a:noFill/>
                    </a:lnB>
                    <a:lnTlToBr>
                      <a:noFill/>
                    </a:lnTlToBr>
                    <a:lnBlToTr>
                      <a:noFill/>
                    </a:lnBlToTr>
                    <a:solidFill>
                      <a:srgbClr val="E1EAF4"/>
                    </a:solidFill>
                  </a:tcPr>
                </a:tc>
                <a:tc>
                  <a:txBody>
                    <a:bodyPr/>
                    <a:lstStyle/>
                    <a:p>
                      <a:pPr marL="0" marR="0" lvl="0" indent="0" algn="ctr" defTabSz="457200" rtl="0" eaLnBrk="1" fontAlgn="base" latinLnBrk="0" hangingPunct="0">
                        <a:lnSpc>
                          <a:spcPct val="100000"/>
                        </a:lnSpc>
                        <a:spcBef>
                          <a:spcPct val="0"/>
                        </a:spcBef>
                        <a:spcAft>
                          <a:spcPct val="0"/>
                        </a:spcAft>
                        <a:buClrTx/>
                        <a:buSzTx/>
                        <a:buFontTx/>
                        <a:buNone/>
                        <a:tabLst>
                          <a:tab pos="914400" algn="l"/>
                        </a:tabLst>
                      </a:pPr>
                      <a:r>
                        <a:rPr kumimoji="0" lang="en-US" sz="900" b="0" i="0" u="none" strike="noStrike" cap="none" normalizeH="0" baseline="0">
                          <a:ln>
                            <a:noFill/>
                          </a:ln>
                          <a:solidFill>
                            <a:srgbClr val="000000"/>
                          </a:solidFill>
                          <a:effectLst/>
                          <a:latin typeface="Arial" charset="0"/>
                          <a:ea typeface="ＭＳ Ｐゴシック" charset="0"/>
                          <a:cs typeface="Arial" charset="0"/>
                          <a:sym typeface="Arial" charset="0"/>
                        </a:rPr>
                        <a:t>2020</a:t>
                      </a:r>
                      <a:endParaRPr kumimoji="0" lang="en-US" sz="900" b="0" i="0" u="none" strike="noStrike" cap="none" normalizeH="0" baseline="0">
                        <a:ln>
                          <a:noFill/>
                        </a:ln>
                        <a:solidFill>
                          <a:srgbClr val="000000"/>
                        </a:solidFill>
                        <a:effectLst/>
                        <a:latin typeface="Helvetica" charset="0"/>
                        <a:ea typeface="ＭＳ Ｐゴシック" charset="0"/>
                        <a:cs typeface="Helvetica" charset="0"/>
                        <a:sym typeface="Helvetica" charset="0"/>
                      </a:endParaRPr>
                    </a:p>
                  </a:txBody>
                  <a:tcPr marL="45720" marR="45720" anchor="ctr" horzOverflow="overflow">
                    <a:lnL w="12700" cap="flat" cmpd="sng" algn="ctr">
                      <a:solidFill>
                        <a:srgbClr val="002599"/>
                      </a:solidFill>
                      <a:prstDash val="solid"/>
                      <a:round/>
                      <a:headEnd type="none" w="med" len="med"/>
                      <a:tailEnd type="none" w="med" len="med"/>
                    </a:lnL>
                    <a:lnR w="12700" cap="flat" cmpd="sng" algn="ctr">
                      <a:solidFill>
                        <a:srgbClr val="002599"/>
                      </a:solidFill>
                      <a:prstDash val="solid"/>
                      <a:round/>
                      <a:headEnd type="none" w="med" len="med"/>
                      <a:tailEnd type="none" w="med" len="med"/>
                    </a:lnR>
                    <a:lnT cap="flat">
                      <a:noFill/>
                    </a:lnT>
                    <a:lnB cap="flat">
                      <a:noFill/>
                    </a:lnB>
                    <a:lnTlToBr>
                      <a:noFill/>
                    </a:lnTlToBr>
                    <a:lnBlToTr>
                      <a:noFill/>
                    </a:lnBlToTr>
                    <a:solidFill>
                      <a:srgbClr val="E1EAF4"/>
                    </a:solidFill>
                  </a:tcPr>
                </a:tc>
                <a:tc>
                  <a:txBody>
                    <a:bodyPr/>
                    <a:lstStyle/>
                    <a:p>
                      <a:pPr marL="0" marR="0" lvl="0" indent="0" algn="ctr" defTabSz="457200" rtl="0" eaLnBrk="1" fontAlgn="base" latinLnBrk="0" hangingPunct="0">
                        <a:lnSpc>
                          <a:spcPct val="100000"/>
                        </a:lnSpc>
                        <a:spcBef>
                          <a:spcPct val="0"/>
                        </a:spcBef>
                        <a:spcAft>
                          <a:spcPct val="0"/>
                        </a:spcAft>
                        <a:buClrTx/>
                        <a:buSzTx/>
                        <a:buFontTx/>
                        <a:buNone/>
                        <a:tabLst>
                          <a:tab pos="914400" algn="l"/>
                        </a:tabLst>
                      </a:pPr>
                      <a:r>
                        <a:rPr kumimoji="0" lang="en-US" sz="900" b="0" i="0" u="none" strike="noStrike" cap="none" normalizeH="0" baseline="0">
                          <a:ln>
                            <a:noFill/>
                          </a:ln>
                          <a:solidFill>
                            <a:srgbClr val="000000"/>
                          </a:solidFill>
                          <a:effectLst/>
                          <a:latin typeface="Arial" charset="0"/>
                          <a:ea typeface="ＭＳ Ｐゴシック" charset="0"/>
                          <a:cs typeface="Arial" charset="0"/>
                          <a:sym typeface="Arial" charset="0"/>
                        </a:rPr>
                        <a:t>2021</a:t>
                      </a:r>
                      <a:endParaRPr kumimoji="0" lang="en-US" sz="900" b="0" i="0" u="none" strike="noStrike" cap="none" normalizeH="0" baseline="0">
                        <a:ln>
                          <a:noFill/>
                        </a:ln>
                        <a:solidFill>
                          <a:srgbClr val="000000"/>
                        </a:solidFill>
                        <a:effectLst/>
                        <a:latin typeface="Helvetica" charset="0"/>
                        <a:ea typeface="ＭＳ Ｐゴシック" charset="0"/>
                        <a:cs typeface="Helvetica" charset="0"/>
                        <a:sym typeface="Helvetica" charset="0"/>
                      </a:endParaRPr>
                    </a:p>
                  </a:txBody>
                  <a:tcPr marL="45720" marR="45720" anchor="ctr" horzOverflow="overflow">
                    <a:lnL w="12700" cap="flat" cmpd="sng" algn="ctr">
                      <a:solidFill>
                        <a:srgbClr val="002599"/>
                      </a:solidFill>
                      <a:prstDash val="solid"/>
                      <a:round/>
                      <a:headEnd type="none" w="med" len="med"/>
                      <a:tailEnd type="none" w="med" len="med"/>
                    </a:lnL>
                    <a:lnR w="12700" cap="flat" cmpd="sng" algn="ctr">
                      <a:solidFill>
                        <a:srgbClr val="002599"/>
                      </a:solidFill>
                      <a:prstDash val="solid"/>
                      <a:round/>
                      <a:headEnd type="none" w="med" len="med"/>
                      <a:tailEnd type="none" w="med" len="med"/>
                    </a:lnR>
                    <a:lnT cap="flat">
                      <a:noFill/>
                    </a:lnT>
                    <a:lnB cap="flat">
                      <a:noFill/>
                    </a:lnB>
                    <a:lnTlToBr>
                      <a:noFill/>
                    </a:lnTlToBr>
                    <a:lnBlToTr>
                      <a:noFill/>
                    </a:lnBlToTr>
                    <a:solidFill>
                      <a:srgbClr val="E1EAF4"/>
                    </a:solidFill>
                  </a:tcPr>
                </a:tc>
                <a:tc>
                  <a:txBody>
                    <a:bodyPr/>
                    <a:lstStyle/>
                    <a:p>
                      <a:pPr marL="0" marR="0" lvl="0" indent="0" algn="ctr" defTabSz="457200" rtl="0" eaLnBrk="1" fontAlgn="base" latinLnBrk="0" hangingPunct="0">
                        <a:lnSpc>
                          <a:spcPct val="100000"/>
                        </a:lnSpc>
                        <a:spcBef>
                          <a:spcPct val="0"/>
                        </a:spcBef>
                        <a:spcAft>
                          <a:spcPct val="0"/>
                        </a:spcAft>
                        <a:buClrTx/>
                        <a:buSzTx/>
                        <a:buFontTx/>
                        <a:buNone/>
                        <a:tabLst>
                          <a:tab pos="914400" algn="l"/>
                        </a:tabLst>
                      </a:pPr>
                      <a:r>
                        <a:rPr kumimoji="0" lang="en-US" sz="900" b="0" i="0" u="none" strike="noStrike" cap="none" normalizeH="0" baseline="0">
                          <a:ln>
                            <a:noFill/>
                          </a:ln>
                          <a:solidFill>
                            <a:srgbClr val="000000"/>
                          </a:solidFill>
                          <a:effectLst/>
                          <a:latin typeface="Arial" charset="0"/>
                          <a:ea typeface="ＭＳ Ｐゴシック" charset="0"/>
                          <a:cs typeface="Arial" charset="0"/>
                          <a:sym typeface="Arial" charset="0"/>
                        </a:rPr>
                        <a:t>2022</a:t>
                      </a:r>
                      <a:endParaRPr kumimoji="0" lang="en-US" sz="900" b="0" i="0" u="none" strike="noStrike" cap="none" normalizeH="0" baseline="0">
                        <a:ln>
                          <a:noFill/>
                        </a:ln>
                        <a:solidFill>
                          <a:srgbClr val="000000"/>
                        </a:solidFill>
                        <a:effectLst/>
                        <a:latin typeface="Helvetica" charset="0"/>
                        <a:ea typeface="ＭＳ Ｐゴシック" charset="0"/>
                        <a:cs typeface="Helvetica" charset="0"/>
                        <a:sym typeface="Helvetica" charset="0"/>
                      </a:endParaRPr>
                    </a:p>
                  </a:txBody>
                  <a:tcPr marL="45720" marR="45720" anchor="ctr" horzOverflow="overflow">
                    <a:lnL w="12700" cap="flat" cmpd="sng" algn="ctr">
                      <a:solidFill>
                        <a:srgbClr val="002599"/>
                      </a:solidFill>
                      <a:prstDash val="solid"/>
                      <a:round/>
                      <a:headEnd type="none" w="med" len="med"/>
                      <a:tailEnd type="none" w="med" len="med"/>
                    </a:lnL>
                    <a:lnR w="12700" cap="flat" cmpd="sng" algn="ctr">
                      <a:solidFill>
                        <a:srgbClr val="002599"/>
                      </a:solidFill>
                      <a:prstDash val="solid"/>
                      <a:round/>
                      <a:headEnd type="none" w="med" len="med"/>
                      <a:tailEnd type="none" w="med" len="med"/>
                    </a:lnR>
                    <a:lnT cap="flat">
                      <a:noFill/>
                    </a:lnT>
                    <a:lnB cap="flat">
                      <a:noFill/>
                    </a:lnB>
                    <a:lnTlToBr>
                      <a:noFill/>
                    </a:lnTlToBr>
                    <a:lnBlToTr>
                      <a:noFill/>
                    </a:lnBlToTr>
                    <a:solidFill>
                      <a:srgbClr val="E1EAF4"/>
                    </a:solidFill>
                  </a:tcPr>
                </a:tc>
                <a:tc>
                  <a:txBody>
                    <a:bodyPr/>
                    <a:lstStyle/>
                    <a:p>
                      <a:pPr marL="0" marR="0" lvl="0" indent="0" algn="ctr" defTabSz="457200" rtl="0" eaLnBrk="1" fontAlgn="base" latinLnBrk="0" hangingPunct="0">
                        <a:lnSpc>
                          <a:spcPct val="100000"/>
                        </a:lnSpc>
                        <a:spcBef>
                          <a:spcPct val="0"/>
                        </a:spcBef>
                        <a:spcAft>
                          <a:spcPct val="0"/>
                        </a:spcAft>
                        <a:buClrTx/>
                        <a:buSzTx/>
                        <a:buFontTx/>
                        <a:buNone/>
                        <a:tabLst>
                          <a:tab pos="914400" algn="l"/>
                        </a:tabLst>
                      </a:pPr>
                      <a:r>
                        <a:rPr kumimoji="0" lang="en-US" sz="900" b="0" i="0" u="none" strike="noStrike" cap="none" normalizeH="0" baseline="0">
                          <a:ln>
                            <a:noFill/>
                          </a:ln>
                          <a:solidFill>
                            <a:srgbClr val="000000"/>
                          </a:solidFill>
                          <a:effectLst/>
                          <a:latin typeface="Arial" charset="0"/>
                          <a:ea typeface="ＭＳ Ｐゴシック" charset="0"/>
                          <a:cs typeface="Arial" charset="0"/>
                          <a:sym typeface="Arial" charset="0"/>
                        </a:rPr>
                        <a:t>2023</a:t>
                      </a:r>
                      <a:endParaRPr kumimoji="0" lang="en-US" sz="900" b="0" i="0" u="none" strike="noStrike" cap="none" normalizeH="0" baseline="0">
                        <a:ln>
                          <a:noFill/>
                        </a:ln>
                        <a:solidFill>
                          <a:srgbClr val="000000"/>
                        </a:solidFill>
                        <a:effectLst/>
                        <a:latin typeface="Helvetica" charset="0"/>
                        <a:ea typeface="ＭＳ Ｐゴシック" charset="0"/>
                        <a:cs typeface="Helvetica" charset="0"/>
                        <a:sym typeface="Helvetica" charset="0"/>
                      </a:endParaRPr>
                    </a:p>
                  </a:txBody>
                  <a:tcPr marL="45720" marR="45720" anchor="ctr" horzOverflow="overflow">
                    <a:lnL w="12700" cap="flat" cmpd="sng" algn="ctr">
                      <a:solidFill>
                        <a:srgbClr val="002599"/>
                      </a:solidFill>
                      <a:prstDash val="solid"/>
                      <a:round/>
                      <a:headEnd type="none" w="med" len="med"/>
                      <a:tailEnd type="none" w="med" len="med"/>
                    </a:lnL>
                    <a:lnR w="12700" cap="flat" cmpd="sng" algn="ctr">
                      <a:solidFill>
                        <a:srgbClr val="002599"/>
                      </a:solidFill>
                      <a:prstDash val="solid"/>
                      <a:round/>
                      <a:headEnd type="none" w="med" len="med"/>
                      <a:tailEnd type="none" w="med" len="med"/>
                    </a:lnR>
                    <a:lnT cap="flat">
                      <a:noFill/>
                    </a:lnT>
                    <a:lnB cap="flat">
                      <a:noFill/>
                    </a:lnB>
                    <a:lnTlToBr>
                      <a:noFill/>
                    </a:lnTlToBr>
                    <a:lnBlToTr>
                      <a:noFill/>
                    </a:lnBlToTr>
                    <a:solidFill>
                      <a:srgbClr val="E1EAF4"/>
                    </a:solidFill>
                  </a:tcPr>
                </a:tc>
                <a:tc>
                  <a:txBody>
                    <a:bodyPr/>
                    <a:lstStyle/>
                    <a:p>
                      <a:pPr marL="0" marR="0" lvl="0" indent="0" algn="ctr" defTabSz="457200" rtl="0" eaLnBrk="1" fontAlgn="base" latinLnBrk="0" hangingPunct="0">
                        <a:lnSpc>
                          <a:spcPct val="100000"/>
                        </a:lnSpc>
                        <a:spcBef>
                          <a:spcPct val="0"/>
                        </a:spcBef>
                        <a:spcAft>
                          <a:spcPct val="0"/>
                        </a:spcAft>
                        <a:buClrTx/>
                        <a:buSzTx/>
                        <a:buFontTx/>
                        <a:buNone/>
                        <a:tabLst>
                          <a:tab pos="914400" algn="l"/>
                        </a:tabLst>
                      </a:pPr>
                      <a:r>
                        <a:rPr kumimoji="0" lang="en-US" sz="900" b="0" i="0" u="none" strike="noStrike" cap="none" normalizeH="0" baseline="0">
                          <a:ln>
                            <a:noFill/>
                          </a:ln>
                          <a:solidFill>
                            <a:srgbClr val="000000"/>
                          </a:solidFill>
                          <a:effectLst/>
                          <a:latin typeface="Arial" charset="0"/>
                          <a:ea typeface="ＭＳ Ｐゴシック" charset="0"/>
                          <a:cs typeface="Arial" charset="0"/>
                          <a:sym typeface="Arial" charset="0"/>
                        </a:rPr>
                        <a:t>2024</a:t>
                      </a:r>
                      <a:endParaRPr kumimoji="0" lang="en-US" sz="900" b="0" i="0" u="none" strike="noStrike" cap="none" normalizeH="0" baseline="0">
                        <a:ln>
                          <a:noFill/>
                        </a:ln>
                        <a:solidFill>
                          <a:srgbClr val="000000"/>
                        </a:solidFill>
                        <a:effectLst/>
                        <a:latin typeface="Helvetica" charset="0"/>
                        <a:ea typeface="ＭＳ Ｐゴシック" charset="0"/>
                        <a:cs typeface="Helvetica" charset="0"/>
                        <a:sym typeface="Helvetica" charset="0"/>
                      </a:endParaRPr>
                    </a:p>
                  </a:txBody>
                  <a:tcPr marL="45720" marR="45720" anchor="ctr" horzOverflow="overflow">
                    <a:lnL w="12700" cap="flat" cmpd="sng" algn="ctr">
                      <a:solidFill>
                        <a:srgbClr val="002599"/>
                      </a:solidFill>
                      <a:prstDash val="solid"/>
                      <a:round/>
                      <a:headEnd type="none" w="med" len="med"/>
                      <a:tailEnd type="none" w="med" len="med"/>
                    </a:lnL>
                    <a:lnR w="12700" cap="flat" cmpd="sng" algn="ctr">
                      <a:solidFill>
                        <a:srgbClr val="002599"/>
                      </a:solidFill>
                      <a:prstDash val="solid"/>
                      <a:round/>
                      <a:headEnd type="none" w="med" len="med"/>
                      <a:tailEnd type="none" w="med" len="med"/>
                    </a:lnR>
                    <a:lnT cap="flat">
                      <a:noFill/>
                    </a:lnT>
                    <a:lnB cap="flat">
                      <a:noFill/>
                    </a:lnB>
                    <a:lnTlToBr>
                      <a:noFill/>
                    </a:lnTlToBr>
                    <a:lnBlToTr>
                      <a:noFill/>
                    </a:lnBlToTr>
                    <a:solidFill>
                      <a:srgbClr val="E1EAF4"/>
                    </a:solidFill>
                  </a:tcPr>
                </a:tc>
                <a:tc>
                  <a:txBody>
                    <a:bodyPr/>
                    <a:lstStyle/>
                    <a:p>
                      <a:pPr marL="0" marR="0" lvl="0" indent="0" algn="ctr" defTabSz="457200" rtl="0" eaLnBrk="1" fontAlgn="base" latinLnBrk="0" hangingPunct="0">
                        <a:lnSpc>
                          <a:spcPct val="100000"/>
                        </a:lnSpc>
                        <a:spcBef>
                          <a:spcPct val="0"/>
                        </a:spcBef>
                        <a:spcAft>
                          <a:spcPct val="0"/>
                        </a:spcAft>
                        <a:buClrTx/>
                        <a:buSzTx/>
                        <a:buFontTx/>
                        <a:buNone/>
                        <a:tabLst>
                          <a:tab pos="914400" algn="l"/>
                        </a:tabLst>
                      </a:pPr>
                      <a:r>
                        <a:rPr kumimoji="0" lang="en-US" sz="900" b="0" i="0" u="none" strike="noStrike" cap="none" normalizeH="0" baseline="0">
                          <a:ln>
                            <a:noFill/>
                          </a:ln>
                          <a:solidFill>
                            <a:srgbClr val="000000"/>
                          </a:solidFill>
                          <a:effectLst/>
                          <a:latin typeface="Arial" charset="0"/>
                          <a:ea typeface="ＭＳ Ｐゴシック" charset="0"/>
                          <a:cs typeface="Arial" charset="0"/>
                          <a:sym typeface="Arial" charset="0"/>
                        </a:rPr>
                        <a:t>2025</a:t>
                      </a:r>
                      <a:endParaRPr kumimoji="0" lang="en-US" sz="900" b="0" i="0" u="none" strike="noStrike" cap="none" normalizeH="0" baseline="0">
                        <a:ln>
                          <a:noFill/>
                        </a:ln>
                        <a:solidFill>
                          <a:srgbClr val="000000"/>
                        </a:solidFill>
                        <a:effectLst/>
                        <a:latin typeface="Helvetica" charset="0"/>
                        <a:ea typeface="ＭＳ Ｐゴシック" charset="0"/>
                        <a:cs typeface="Helvetica" charset="0"/>
                        <a:sym typeface="Helvetica" charset="0"/>
                      </a:endParaRPr>
                    </a:p>
                  </a:txBody>
                  <a:tcPr marL="45720" marR="45720" anchor="ctr" horzOverflow="overflow">
                    <a:lnL w="12700" cap="flat" cmpd="sng" algn="ctr">
                      <a:solidFill>
                        <a:srgbClr val="002599"/>
                      </a:solidFill>
                      <a:prstDash val="solid"/>
                      <a:round/>
                      <a:headEnd type="none" w="med" len="med"/>
                      <a:tailEnd type="none" w="med" len="med"/>
                    </a:lnL>
                    <a:lnR w="12700" cap="flat" cmpd="sng" algn="ctr">
                      <a:solidFill>
                        <a:srgbClr val="002599"/>
                      </a:solidFill>
                      <a:prstDash val="solid"/>
                      <a:round/>
                      <a:headEnd type="none" w="med" len="med"/>
                      <a:tailEnd type="none" w="med" len="med"/>
                    </a:lnR>
                    <a:lnT cap="flat">
                      <a:noFill/>
                    </a:lnT>
                    <a:lnB cap="flat">
                      <a:noFill/>
                    </a:lnB>
                    <a:lnTlToBr>
                      <a:noFill/>
                    </a:lnTlToBr>
                    <a:lnBlToTr>
                      <a:noFill/>
                    </a:lnBlToTr>
                    <a:solidFill>
                      <a:srgbClr val="E1EAF4"/>
                    </a:solidFill>
                  </a:tcPr>
                </a:tc>
                <a:tc>
                  <a:txBody>
                    <a:bodyPr/>
                    <a:lstStyle/>
                    <a:p>
                      <a:pPr marL="0" marR="0" lvl="0" indent="0" algn="ctr" defTabSz="457200" rtl="0" eaLnBrk="1" fontAlgn="base" latinLnBrk="0" hangingPunct="0">
                        <a:lnSpc>
                          <a:spcPct val="100000"/>
                        </a:lnSpc>
                        <a:spcBef>
                          <a:spcPct val="0"/>
                        </a:spcBef>
                        <a:spcAft>
                          <a:spcPct val="0"/>
                        </a:spcAft>
                        <a:buClrTx/>
                        <a:buSzTx/>
                        <a:buFontTx/>
                        <a:buNone/>
                        <a:tabLst>
                          <a:tab pos="914400" algn="l"/>
                        </a:tabLst>
                      </a:pPr>
                      <a:r>
                        <a:rPr kumimoji="0" lang="en-US" sz="900" b="0" i="0" u="none" strike="noStrike" cap="none" normalizeH="0" baseline="0">
                          <a:ln>
                            <a:noFill/>
                          </a:ln>
                          <a:solidFill>
                            <a:srgbClr val="000000"/>
                          </a:solidFill>
                          <a:effectLst/>
                          <a:latin typeface="Arial" charset="0"/>
                          <a:ea typeface="ＭＳ Ｐゴシック" charset="0"/>
                          <a:cs typeface="Arial" charset="0"/>
                          <a:sym typeface="Arial" charset="0"/>
                        </a:rPr>
                        <a:t>2026</a:t>
                      </a:r>
                      <a:endParaRPr kumimoji="0" lang="en-US" sz="900" b="0" i="0" u="none" strike="noStrike" cap="none" normalizeH="0" baseline="0">
                        <a:ln>
                          <a:noFill/>
                        </a:ln>
                        <a:solidFill>
                          <a:srgbClr val="000000"/>
                        </a:solidFill>
                        <a:effectLst/>
                        <a:latin typeface="Helvetica" charset="0"/>
                        <a:ea typeface="ＭＳ Ｐゴシック" charset="0"/>
                        <a:cs typeface="Helvetica" charset="0"/>
                        <a:sym typeface="Helvetica" charset="0"/>
                      </a:endParaRPr>
                    </a:p>
                  </a:txBody>
                  <a:tcPr marL="45720" marR="45720" anchor="ctr" horzOverflow="overflow">
                    <a:lnL w="12700" cap="flat" cmpd="sng" algn="ctr">
                      <a:solidFill>
                        <a:srgbClr val="002599"/>
                      </a:solidFill>
                      <a:prstDash val="solid"/>
                      <a:round/>
                      <a:headEnd type="none" w="med" len="med"/>
                      <a:tailEnd type="none" w="med" len="med"/>
                    </a:lnL>
                    <a:lnR w="12700" cap="flat" cmpd="sng" algn="ctr">
                      <a:solidFill>
                        <a:srgbClr val="002599"/>
                      </a:solidFill>
                      <a:prstDash val="solid"/>
                      <a:round/>
                      <a:headEnd type="none" w="med" len="med"/>
                      <a:tailEnd type="none" w="med" len="med"/>
                    </a:lnR>
                    <a:lnT cap="flat">
                      <a:noFill/>
                    </a:lnT>
                    <a:lnB cap="flat">
                      <a:noFill/>
                    </a:lnB>
                    <a:lnTlToBr>
                      <a:noFill/>
                    </a:lnTlToBr>
                    <a:lnBlToTr>
                      <a:noFill/>
                    </a:lnBlToTr>
                    <a:solidFill>
                      <a:srgbClr val="E1EAF4"/>
                    </a:solidFill>
                  </a:tcPr>
                </a:tc>
                <a:tc>
                  <a:txBody>
                    <a:bodyPr/>
                    <a:lstStyle/>
                    <a:p>
                      <a:pPr marL="0" marR="0" lvl="0" indent="0" algn="ctr" defTabSz="457200" rtl="0" eaLnBrk="1" fontAlgn="base" latinLnBrk="0" hangingPunct="0">
                        <a:lnSpc>
                          <a:spcPct val="100000"/>
                        </a:lnSpc>
                        <a:spcBef>
                          <a:spcPct val="0"/>
                        </a:spcBef>
                        <a:spcAft>
                          <a:spcPct val="0"/>
                        </a:spcAft>
                        <a:buClrTx/>
                        <a:buSzTx/>
                        <a:buFontTx/>
                        <a:buNone/>
                        <a:tabLst>
                          <a:tab pos="914400" algn="l"/>
                        </a:tabLst>
                      </a:pPr>
                      <a:r>
                        <a:rPr kumimoji="0" lang="en-US" sz="900" b="0" i="0" u="none" strike="noStrike" cap="none" normalizeH="0" baseline="0">
                          <a:ln>
                            <a:noFill/>
                          </a:ln>
                          <a:solidFill>
                            <a:srgbClr val="000000"/>
                          </a:solidFill>
                          <a:effectLst/>
                          <a:latin typeface="Arial" charset="0"/>
                          <a:ea typeface="ＭＳ Ｐゴシック" charset="0"/>
                          <a:cs typeface="Arial" charset="0"/>
                          <a:sym typeface="Arial" charset="0"/>
                        </a:rPr>
                        <a:t>2027</a:t>
                      </a:r>
                      <a:endParaRPr kumimoji="0" lang="en-US" sz="900" b="0" i="0" u="none" strike="noStrike" cap="none" normalizeH="0" baseline="0">
                        <a:ln>
                          <a:noFill/>
                        </a:ln>
                        <a:solidFill>
                          <a:srgbClr val="000000"/>
                        </a:solidFill>
                        <a:effectLst/>
                        <a:latin typeface="Helvetica" charset="0"/>
                        <a:ea typeface="ＭＳ Ｐゴシック" charset="0"/>
                        <a:cs typeface="Helvetica" charset="0"/>
                        <a:sym typeface="Helvetica" charset="0"/>
                      </a:endParaRPr>
                    </a:p>
                  </a:txBody>
                  <a:tcPr marL="45720" marR="45720" anchor="ctr" horzOverflow="overflow">
                    <a:lnL w="12700" cap="flat" cmpd="sng" algn="ctr">
                      <a:solidFill>
                        <a:srgbClr val="002599"/>
                      </a:solidFill>
                      <a:prstDash val="solid"/>
                      <a:round/>
                      <a:headEnd type="none" w="med" len="med"/>
                      <a:tailEnd type="none" w="med" len="med"/>
                    </a:lnL>
                    <a:lnR w="12700" cap="flat" cmpd="sng" algn="ctr">
                      <a:solidFill>
                        <a:srgbClr val="002599"/>
                      </a:solidFill>
                      <a:prstDash val="solid"/>
                      <a:round/>
                      <a:headEnd type="none" w="med" len="med"/>
                      <a:tailEnd type="none" w="med" len="med"/>
                    </a:lnR>
                    <a:lnT cap="flat">
                      <a:noFill/>
                    </a:lnT>
                    <a:lnB cap="flat">
                      <a:noFill/>
                    </a:lnB>
                    <a:lnTlToBr>
                      <a:noFill/>
                    </a:lnTlToBr>
                    <a:lnBlToTr>
                      <a:noFill/>
                    </a:lnBlToTr>
                    <a:solidFill>
                      <a:srgbClr val="E1EAF4"/>
                    </a:solidFill>
                  </a:tcPr>
                </a:tc>
                <a:tc>
                  <a:txBody>
                    <a:bodyPr/>
                    <a:lstStyle/>
                    <a:p>
                      <a:pPr marL="0" marR="0" lvl="0" indent="0" algn="ctr" defTabSz="457200" rtl="0" eaLnBrk="1" fontAlgn="base" latinLnBrk="0" hangingPunct="0">
                        <a:lnSpc>
                          <a:spcPct val="100000"/>
                        </a:lnSpc>
                        <a:spcBef>
                          <a:spcPct val="0"/>
                        </a:spcBef>
                        <a:spcAft>
                          <a:spcPct val="0"/>
                        </a:spcAft>
                        <a:buClrTx/>
                        <a:buSzTx/>
                        <a:buFontTx/>
                        <a:buNone/>
                        <a:tabLst>
                          <a:tab pos="914400" algn="l"/>
                        </a:tabLst>
                      </a:pPr>
                      <a:r>
                        <a:rPr kumimoji="0" lang="en-US" sz="900" b="0" i="0" u="none" strike="noStrike" cap="none" normalizeH="0" baseline="0">
                          <a:ln>
                            <a:noFill/>
                          </a:ln>
                          <a:solidFill>
                            <a:srgbClr val="000000"/>
                          </a:solidFill>
                          <a:effectLst/>
                          <a:latin typeface="Arial" charset="0"/>
                          <a:ea typeface="ＭＳ Ｐゴシック" charset="0"/>
                          <a:cs typeface="Arial" charset="0"/>
                          <a:sym typeface="Arial" charset="0"/>
                        </a:rPr>
                        <a:t>2028</a:t>
                      </a:r>
                      <a:endParaRPr kumimoji="0" lang="en-US" sz="900" b="0" i="0" u="none" strike="noStrike" cap="none" normalizeH="0" baseline="0">
                        <a:ln>
                          <a:noFill/>
                        </a:ln>
                        <a:solidFill>
                          <a:srgbClr val="000000"/>
                        </a:solidFill>
                        <a:effectLst/>
                        <a:latin typeface="Helvetica" charset="0"/>
                        <a:ea typeface="ＭＳ Ｐゴシック" charset="0"/>
                        <a:cs typeface="Helvetica" charset="0"/>
                        <a:sym typeface="Helvetica" charset="0"/>
                      </a:endParaRPr>
                    </a:p>
                  </a:txBody>
                  <a:tcPr marL="45720" marR="45720" anchor="ctr" horzOverflow="overflow">
                    <a:lnL w="12700" cap="flat" cmpd="sng" algn="ctr">
                      <a:solidFill>
                        <a:srgbClr val="002599"/>
                      </a:solidFill>
                      <a:prstDash val="solid"/>
                      <a:round/>
                      <a:headEnd type="none" w="med" len="med"/>
                      <a:tailEnd type="none" w="med" len="med"/>
                    </a:lnL>
                    <a:lnR w="12700" cap="flat" cmpd="sng" algn="ctr">
                      <a:solidFill>
                        <a:srgbClr val="002599"/>
                      </a:solidFill>
                      <a:prstDash val="solid"/>
                      <a:round/>
                      <a:headEnd type="none" w="med" len="med"/>
                      <a:tailEnd type="none" w="med" len="med"/>
                    </a:lnR>
                    <a:lnT cap="flat">
                      <a:noFill/>
                    </a:lnT>
                    <a:lnB cap="flat">
                      <a:noFill/>
                    </a:lnB>
                    <a:lnTlToBr>
                      <a:noFill/>
                    </a:lnTlToBr>
                    <a:lnBlToTr>
                      <a:noFill/>
                    </a:lnBlToTr>
                    <a:solidFill>
                      <a:srgbClr val="E1EAF4"/>
                    </a:solidFill>
                  </a:tcPr>
                </a:tc>
              </a:tr>
              <a:tr h="228600">
                <a:tc>
                  <a:txBody>
                    <a:bodyPr/>
                    <a:lstStyle/>
                    <a:p>
                      <a:pPr marL="0" marR="0" lvl="0" indent="0" algn="l" defTabSz="457200" rtl="0" eaLnBrk="1" fontAlgn="base" latinLnBrk="0" hangingPunct="0">
                        <a:lnSpc>
                          <a:spcPct val="100000"/>
                        </a:lnSpc>
                        <a:spcBef>
                          <a:spcPct val="0"/>
                        </a:spcBef>
                        <a:spcAft>
                          <a:spcPct val="0"/>
                        </a:spcAft>
                        <a:buClrTx/>
                        <a:buSzTx/>
                        <a:buFontTx/>
                        <a:buNone/>
                        <a:tabLst>
                          <a:tab pos="914400" algn="l"/>
                        </a:tabLst>
                      </a:pPr>
                      <a:endParaRPr kumimoji="0" lang="en-US" sz="900" b="0" i="0" u="none" strike="noStrike" cap="none" normalizeH="0" baseline="0">
                        <a:ln>
                          <a:noFill/>
                        </a:ln>
                        <a:solidFill>
                          <a:srgbClr val="000000"/>
                        </a:solidFill>
                        <a:effectLst/>
                        <a:latin typeface="Arial" charset="0"/>
                        <a:ea typeface="ＭＳ Ｐゴシック" charset="0"/>
                        <a:cs typeface="Arial" charset="0"/>
                        <a:sym typeface="Arial" charset="0"/>
                      </a:endParaRPr>
                    </a:p>
                  </a:txBody>
                  <a:tcPr marL="45720" marR="45720" anchor="ctr" horzOverflow="overflow">
                    <a:lnL cap="flat">
                      <a:noFill/>
                    </a:lnL>
                    <a:lnR w="12700" cap="flat" cmpd="sng" algn="ctr">
                      <a:solidFill>
                        <a:srgbClr val="002599"/>
                      </a:solidFill>
                      <a:prstDash val="solid"/>
                      <a:round/>
                      <a:headEnd type="none" w="med" len="med"/>
                      <a:tailEnd type="none" w="med" len="med"/>
                    </a:lnR>
                    <a:lnT cap="flat">
                      <a:noFill/>
                    </a:lnT>
                    <a:lnB cap="flat">
                      <a:noFill/>
                    </a:lnB>
                    <a:lnTlToBr>
                      <a:noFill/>
                    </a:lnTlToBr>
                    <a:lnBlToTr>
                      <a:noFill/>
                    </a:lnBlToTr>
                    <a:solidFill>
                      <a:srgbClr val="E1EAF4"/>
                    </a:solidFill>
                  </a:tcPr>
                </a:tc>
                <a:tc>
                  <a:txBody>
                    <a:bodyPr/>
                    <a:lstStyle/>
                    <a:p>
                      <a:pPr marL="0" marR="0" lvl="0" indent="0" algn="ctr" defTabSz="457200" rtl="0" eaLnBrk="1" fontAlgn="base" latinLnBrk="0" hangingPunct="0">
                        <a:lnSpc>
                          <a:spcPct val="100000"/>
                        </a:lnSpc>
                        <a:spcBef>
                          <a:spcPct val="0"/>
                        </a:spcBef>
                        <a:spcAft>
                          <a:spcPct val="0"/>
                        </a:spcAft>
                        <a:buClrTx/>
                        <a:buSzTx/>
                        <a:buFontTx/>
                        <a:buNone/>
                        <a:tabLst>
                          <a:tab pos="914400" algn="l"/>
                        </a:tabLst>
                      </a:pPr>
                      <a:endParaRPr kumimoji="0" lang="en-US" sz="900" b="0" i="0" u="none" strike="noStrike" cap="none" normalizeH="0" baseline="0">
                        <a:ln>
                          <a:noFill/>
                        </a:ln>
                        <a:solidFill>
                          <a:srgbClr val="000000"/>
                        </a:solidFill>
                        <a:effectLst/>
                        <a:latin typeface="Arial" charset="0"/>
                        <a:ea typeface="ＭＳ Ｐゴシック" charset="0"/>
                        <a:cs typeface="Arial" charset="0"/>
                        <a:sym typeface="Arial" charset="0"/>
                      </a:endParaRPr>
                    </a:p>
                  </a:txBody>
                  <a:tcPr marL="45720" marR="45720" anchor="ctr" horzOverflow="overflow">
                    <a:lnL w="12700" cap="flat" cmpd="sng" algn="ctr">
                      <a:solidFill>
                        <a:srgbClr val="002599"/>
                      </a:solidFill>
                      <a:prstDash val="solid"/>
                      <a:round/>
                      <a:headEnd type="none" w="med" len="med"/>
                      <a:tailEnd type="none" w="med" len="med"/>
                    </a:lnL>
                    <a:lnR w="12700" cap="flat" cmpd="sng" algn="ctr">
                      <a:solidFill>
                        <a:srgbClr val="002599"/>
                      </a:solidFill>
                      <a:prstDash val="solid"/>
                      <a:round/>
                      <a:headEnd type="none" w="med" len="med"/>
                      <a:tailEnd type="none" w="med" len="med"/>
                    </a:lnR>
                    <a:lnT cap="flat">
                      <a:noFill/>
                    </a:lnT>
                    <a:lnB cap="flat">
                      <a:noFill/>
                    </a:lnB>
                    <a:lnTlToBr>
                      <a:noFill/>
                    </a:lnTlToBr>
                    <a:lnBlToTr>
                      <a:noFill/>
                    </a:lnBlToTr>
                    <a:solidFill>
                      <a:srgbClr val="E1EAF4"/>
                    </a:solidFill>
                  </a:tcPr>
                </a:tc>
                <a:tc>
                  <a:txBody>
                    <a:bodyPr/>
                    <a:lstStyle/>
                    <a:p>
                      <a:pPr marL="0" marR="0" lvl="0" indent="0" algn="l" defTabSz="457200" rtl="0" eaLnBrk="1" fontAlgn="base" latinLnBrk="0" hangingPunct="0">
                        <a:lnSpc>
                          <a:spcPct val="100000"/>
                        </a:lnSpc>
                        <a:spcBef>
                          <a:spcPct val="0"/>
                        </a:spcBef>
                        <a:spcAft>
                          <a:spcPct val="0"/>
                        </a:spcAft>
                        <a:buClrTx/>
                        <a:buSzTx/>
                        <a:buFontTx/>
                        <a:buNone/>
                        <a:tabLst>
                          <a:tab pos="914400" algn="l"/>
                        </a:tabLst>
                      </a:pPr>
                      <a:endParaRPr kumimoji="0" lang="en-US" sz="900" b="0" i="0" u="none" strike="noStrike" cap="none" normalizeH="0" baseline="0">
                        <a:ln>
                          <a:noFill/>
                        </a:ln>
                        <a:solidFill>
                          <a:srgbClr val="000000"/>
                        </a:solidFill>
                        <a:effectLst/>
                        <a:latin typeface="Arial" charset="0"/>
                        <a:ea typeface="ＭＳ Ｐゴシック" charset="0"/>
                        <a:cs typeface="Arial" charset="0"/>
                        <a:sym typeface="Arial" charset="0"/>
                      </a:endParaRPr>
                    </a:p>
                  </a:txBody>
                  <a:tcPr marL="45720" marR="45720" anchor="ctr" horzOverflow="overflow">
                    <a:lnL w="12700" cap="flat" cmpd="sng" algn="ctr">
                      <a:solidFill>
                        <a:srgbClr val="002599"/>
                      </a:solidFill>
                      <a:prstDash val="solid"/>
                      <a:round/>
                      <a:headEnd type="none" w="med" len="med"/>
                      <a:tailEnd type="none" w="med" len="med"/>
                    </a:lnL>
                    <a:lnR w="12700" cap="flat" cmpd="sng" algn="ctr">
                      <a:solidFill>
                        <a:srgbClr val="002599"/>
                      </a:solidFill>
                      <a:prstDash val="solid"/>
                      <a:round/>
                      <a:headEnd type="none" w="med" len="med"/>
                      <a:tailEnd type="none" w="med" len="med"/>
                    </a:lnR>
                    <a:lnT cap="flat">
                      <a:noFill/>
                    </a:lnT>
                    <a:lnB cap="flat">
                      <a:noFill/>
                    </a:lnB>
                    <a:lnTlToBr>
                      <a:noFill/>
                    </a:lnTlToBr>
                    <a:lnBlToTr>
                      <a:noFill/>
                    </a:lnBlToTr>
                    <a:solidFill>
                      <a:srgbClr val="E1EAF4"/>
                    </a:solidFill>
                  </a:tcPr>
                </a:tc>
                <a:tc>
                  <a:txBody>
                    <a:bodyPr/>
                    <a:lstStyle/>
                    <a:p>
                      <a:pPr marL="0" marR="0" lvl="0" indent="0" algn="l" defTabSz="457200" rtl="0" eaLnBrk="1" fontAlgn="base" latinLnBrk="0" hangingPunct="0">
                        <a:lnSpc>
                          <a:spcPct val="100000"/>
                        </a:lnSpc>
                        <a:spcBef>
                          <a:spcPct val="0"/>
                        </a:spcBef>
                        <a:spcAft>
                          <a:spcPct val="0"/>
                        </a:spcAft>
                        <a:buClrTx/>
                        <a:buSzTx/>
                        <a:buFontTx/>
                        <a:buNone/>
                        <a:tabLst>
                          <a:tab pos="914400" algn="l"/>
                        </a:tabLst>
                      </a:pPr>
                      <a:endParaRPr kumimoji="0" lang="en-US" sz="900" b="0" i="0" u="none" strike="noStrike" cap="none" normalizeH="0" baseline="0">
                        <a:ln>
                          <a:noFill/>
                        </a:ln>
                        <a:solidFill>
                          <a:srgbClr val="000000"/>
                        </a:solidFill>
                        <a:effectLst/>
                        <a:latin typeface="Arial" charset="0"/>
                        <a:ea typeface="ＭＳ Ｐゴシック" charset="0"/>
                        <a:cs typeface="Arial" charset="0"/>
                        <a:sym typeface="Arial" charset="0"/>
                      </a:endParaRPr>
                    </a:p>
                  </a:txBody>
                  <a:tcPr marL="45720" marR="45720" anchor="ctr" horzOverflow="overflow">
                    <a:lnL w="12700" cap="flat" cmpd="sng" algn="ctr">
                      <a:solidFill>
                        <a:srgbClr val="002599"/>
                      </a:solidFill>
                      <a:prstDash val="solid"/>
                      <a:round/>
                      <a:headEnd type="none" w="med" len="med"/>
                      <a:tailEnd type="none" w="med" len="med"/>
                    </a:lnL>
                    <a:lnR w="12700" cap="flat" cmpd="sng" algn="ctr">
                      <a:solidFill>
                        <a:srgbClr val="002599"/>
                      </a:solidFill>
                      <a:prstDash val="solid"/>
                      <a:round/>
                      <a:headEnd type="none" w="med" len="med"/>
                      <a:tailEnd type="none" w="med" len="med"/>
                    </a:lnR>
                    <a:lnT cap="flat">
                      <a:noFill/>
                    </a:lnT>
                    <a:lnB cap="flat">
                      <a:noFill/>
                    </a:lnB>
                    <a:lnTlToBr>
                      <a:noFill/>
                    </a:lnTlToBr>
                    <a:lnBlToTr>
                      <a:noFill/>
                    </a:lnBlToTr>
                    <a:solidFill>
                      <a:srgbClr val="E1EAF4"/>
                    </a:solidFill>
                  </a:tcPr>
                </a:tc>
                <a:tc>
                  <a:txBody>
                    <a:bodyPr/>
                    <a:lstStyle/>
                    <a:p>
                      <a:pPr marL="0" marR="0" lvl="0" indent="0" algn="ctr" defTabSz="457200" rtl="0" eaLnBrk="1" fontAlgn="base" latinLnBrk="0" hangingPunct="0">
                        <a:lnSpc>
                          <a:spcPct val="100000"/>
                        </a:lnSpc>
                        <a:spcBef>
                          <a:spcPct val="0"/>
                        </a:spcBef>
                        <a:spcAft>
                          <a:spcPct val="0"/>
                        </a:spcAft>
                        <a:buClrTx/>
                        <a:buSzTx/>
                        <a:buFontTx/>
                        <a:buNone/>
                        <a:tabLst>
                          <a:tab pos="914400" algn="l"/>
                        </a:tabLst>
                      </a:pPr>
                      <a:endParaRPr kumimoji="0" lang="en-US" sz="900" b="0" i="0" u="none" strike="noStrike" cap="none" normalizeH="0" baseline="0">
                        <a:ln>
                          <a:noFill/>
                        </a:ln>
                        <a:solidFill>
                          <a:srgbClr val="000000"/>
                        </a:solidFill>
                        <a:effectLst/>
                        <a:latin typeface="Arial" charset="0"/>
                        <a:ea typeface="ＭＳ Ｐゴシック" charset="0"/>
                        <a:cs typeface="Arial" charset="0"/>
                        <a:sym typeface="Arial" charset="0"/>
                      </a:endParaRPr>
                    </a:p>
                  </a:txBody>
                  <a:tcPr marL="45720" marR="45720" anchor="ctr" horzOverflow="overflow">
                    <a:lnL w="12700" cap="flat" cmpd="sng" algn="ctr">
                      <a:solidFill>
                        <a:srgbClr val="002599"/>
                      </a:solidFill>
                      <a:prstDash val="solid"/>
                      <a:round/>
                      <a:headEnd type="none" w="med" len="med"/>
                      <a:tailEnd type="none" w="med" len="med"/>
                    </a:lnL>
                    <a:lnR w="12700" cap="flat" cmpd="sng" algn="ctr">
                      <a:solidFill>
                        <a:srgbClr val="002599"/>
                      </a:solidFill>
                      <a:prstDash val="solid"/>
                      <a:round/>
                      <a:headEnd type="none" w="med" len="med"/>
                      <a:tailEnd type="none" w="med" len="med"/>
                    </a:lnR>
                    <a:lnT cap="flat">
                      <a:noFill/>
                    </a:lnT>
                    <a:lnB cap="flat">
                      <a:noFill/>
                    </a:lnB>
                    <a:lnTlToBr>
                      <a:noFill/>
                    </a:lnTlToBr>
                    <a:lnBlToTr>
                      <a:noFill/>
                    </a:lnBlToTr>
                    <a:solidFill>
                      <a:srgbClr val="E1EAF4"/>
                    </a:solidFill>
                  </a:tcPr>
                </a:tc>
                <a:tc>
                  <a:txBody>
                    <a:bodyPr/>
                    <a:lstStyle/>
                    <a:p>
                      <a:pPr marL="0" marR="0" lvl="0" indent="0" algn="ctr" defTabSz="457200" rtl="0" eaLnBrk="1" fontAlgn="base" latinLnBrk="0" hangingPunct="0">
                        <a:lnSpc>
                          <a:spcPct val="100000"/>
                        </a:lnSpc>
                        <a:spcBef>
                          <a:spcPct val="0"/>
                        </a:spcBef>
                        <a:spcAft>
                          <a:spcPct val="0"/>
                        </a:spcAft>
                        <a:buClrTx/>
                        <a:buSzTx/>
                        <a:buFontTx/>
                        <a:buNone/>
                        <a:tabLst>
                          <a:tab pos="914400" algn="l"/>
                        </a:tabLst>
                      </a:pPr>
                      <a:endParaRPr kumimoji="0" lang="en-US" sz="900" b="0" i="0" u="none" strike="noStrike" cap="none" normalizeH="0" baseline="0">
                        <a:ln>
                          <a:noFill/>
                        </a:ln>
                        <a:solidFill>
                          <a:srgbClr val="000000"/>
                        </a:solidFill>
                        <a:effectLst/>
                        <a:latin typeface="Arial" charset="0"/>
                        <a:ea typeface="ＭＳ Ｐゴシック" charset="0"/>
                        <a:cs typeface="Arial" charset="0"/>
                        <a:sym typeface="Arial" charset="0"/>
                      </a:endParaRPr>
                    </a:p>
                  </a:txBody>
                  <a:tcPr marL="45720" marR="45720" anchor="ctr" horzOverflow="overflow">
                    <a:lnL w="12700" cap="flat" cmpd="sng" algn="ctr">
                      <a:solidFill>
                        <a:srgbClr val="002599"/>
                      </a:solidFill>
                      <a:prstDash val="solid"/>
                      <a:round/>
                      <a:headEnd type="none" w="med" len="med"/>
                      <a:tailEnd type="none" w="med" len="med"/>
                    </a:lnL>
                    <a:lnR w="12700" cap="flat" cmpd="sng" algn="ctr">
                      <a:solidFill>
                        <a:srgbClr val="002599"/>
                      </a:solidFill>
                      <a:prstDash val="solid"/>
                      <a:round/>
                      <a:headEnd type="none" w="med" len="med"/>
                      <a:tailEnd type="none" w="med" len="med"/>
                    </a:lnR>
                    <a:lnT cap="flat">
                      <a:noFill/>
                    </a:lnT>
                    <a:lnB cap="flat">
                      <a:noFill/>
                    </a:lnB>
                    <a:lnTlToBr>
                      <a:noFill/>
                    </a:lnTlToBr>
                    <a:lnBlToTr>
                      <a:noFill/>
                    </a:lnBlToTr>
                    <a:solidFill>
                      <a:srgbClr val="E1EAF4"/>
                    </a:solidFill>
                  </a:tcPr>
                </a:tc>
                <a:tc>
                  <a:txBody>
                    <a:bodyPr/>
                    <a:lstStyle/>
                    <a:p>
                      <a:pPr marL="0" marR="0" lvl="0" indent="0" algn="ctr" defTabSz="457200" rtl="0" eaLnBrk="1" fontAlgn="base" latinLnBrk="0" hangingPunct="0">
                        <a:lnSpc>
                          <a:spcPct val="100000"/>
                        </a:lnSpc>
                        <a:spcBef>
                          <a:spcPct val="0"/>
                        </a:spcBef>
                        <a:spcAft>
                          <a:spcPct val="0"/>
                        </a:spcAft>
                        <a:buClrTx/>
                        <a:buSzTx/>
                        <a:buFontTx/>
                        <a:buNone/>
                        <a:tabLst>
                          <a:tab pos="914400" algn="l"/>
                        </a:tabLst>
                      </a:pPr>
                      <a:endParaRPr kumimoji="0" lang="en-US" sz="900" b="0" i="0" u="none" strike="noStrike" cap="none" normalizeH="0" baseline="0">
                        <a:ln>
                          <a:noFill/>
                        </a:ln>
                        <a:solidFill>
                          <a:srgbClr val="000000"/>
                        </a:solidFill>
                        <a:effectLst/>
                        <a:latin typeface="Arial" charset="0"/>
                        <a:ea typeface="ＭＳ Ｐゴシック" charset="0"/>
                        <a:cs typeface="Arial" charset="0"/>
                        <a:sym typeface="Arial" charset="0"/>
                      </a:endParaRPr>
                    </a:p>
                  </a:txBody>
                  <a:tcPr marL="45720" marR="45720" anchor="ctr" horzOverflow="overflow">
                    <a:lnL w="12700" cap="flat" cmpd="sng" algn="ctr">
                      <a:solidFill>
                        <a:srgbClr val="002599"/>
                      </a:solidFill>
                      <a:prstDash val="solid"/>
                      <a:round/>
                      <a:headEnd type="none" w="med" len="med"/>
                      <a:tailEnd type="none" w="med" len="med"/>
                    </a:lnL>
                    <a:lnR w="12700" cap="flat" cmpd="sng" algn="ctr">
                      <a:solidFill>
                        <a:srgbClr val="002599"/>
                      </a:solidFill>
                      <a:prstDash val="solid"/>
                      <a:round/>
                      <a:headEnd type="none" w="med" len="med"/>
                      <a:tailEnd type="none" w="med" len="med"/>
                    </a:lnR>
                    <a:lnT cap="flat">
                      <a:noFill/>
                    </a:lnT>
                    <a:lnB cap="flat">
                      <a:noFill/>
                    </a:lnB>
                    <a:lnTlToBr>
                      <a:noFill/>
                    </a:lnTlToBr>
                    <a:lnBlToTr>
                      <a:noFill/>
                    </a:lnBlToTr>
                    <a:solidFill>
                      <a:srgbClr val="E1EAF4"/>
                    </a:solidFill>
                  </a:tcPr>
                </a:tc>
                <a:tc>
                  <a:txBody>
                    <a:bodyPr/>
                    <a:lstStyle/>
                    <a:p>
                      <a:pPr marL="0" marR="0" lvl="0" indent="0" algn="ctr" defTabSz="457200" rtl="0" eaLnBrk="1" fontAlgn="base" latinLnBrk="0" hangingPunct="0">
                        <a:lnSpc>
                          <a:spcPct val="100000"/>
                        </a:lnSpc>
                        <a:spcBef>
                          <a:spcPct val="0"/>
                        </a:spcBef>
                        <a:spcAft>
                          <a:spcPct val="0"/>
                        </a:spcAft>
                        <a:buClrTx/>
                        <a:buSzTx/>
                        <a:buFontTx/>
                        <a:buNone/>
                        <a:tabLst>
                          <a:tab pos="914400" algn="l"/>
                        </a:tabLst>
                      </a:pPr>
                      <a:endParaRPr kumimoji="0" lang="en-US" sz="900" b="0" i="0" u="none" strike="noStrike" cap="none" normalizeH="0" baseline="0">
                        <a:ln>
                          <a:noFill/>
                        </a:ln>
                        <a:solidFill>
                          <a:srgbClr val="000000"/>
                        </a:solidFill>
                        <a:effectLst/>
                        <a:latin typeface="Arial" charset="0"/>
                        <a:ea typeface="ＭＳ Ｐゴシック" charset="0"/>
                        <a:cs typeface="Arial" charset="0"/>
                        <a:sym typeface="Arial" charset="0"/>
                      </a:endParaRPr>
                    </a:p>
                  </a:txBody>
                  <a:tcPr marL="45720" marR="45720" anchor="ctr" horzOverflow="overflow">
                    <a:lnL w="12700" cap="flat" cmpd="sng" algn="ctr">
                      <a:solidFill>
                        <a:srgbClr val="002599"/>
                      </a:solidFill>
                      <a:prstDash val="solid"/>
                      <a:round/>
                      <a:headEnd type="none" w="med" len="med"/>
                      <a:tailEnd type="none" w="med" len="med"/>
                    </a:lnL>
                    <a:lnR w="12700" cap="flat" cmpd="sng" algn="ctr">
                      <a:solidFill>
                        <a:srgbClr val="002599"/>
                      </a:solidFill>
                      <a:prstDash val="solid"/>
                      <a:round/>
                      <a:headEnd type="none" w="med" len="med"/>
                      <a:tailEnd type="none" w="med" len="med"/>
                    </a:lnR>
                    <a:lnT cap="flat">
                      <a:noFill/>
                    </a:lnT>
                    <a:lnB cap="flat">
                      <a:noFill/>
                    </a:lnB>
                    <a:lnTlToBr>
                      <a:noFill/>
                    </a:lnTlToBr>
                    <a:lnBlToTr>
                      <a:noFill/>
                    </a:lnBlToTr>
                    <a:solidFill>
                      <a:srgbClr val="E1EAF4"/>
                    </a:solidFill>
                  </a:tcPr>
                </a:tc>
                <a:tc>
                  <a:txBody>
                    <a:bodyPr/>
                    <a:lstStyle/>
                    <a:p>
                      <a:pPr marL="0" marR="0" lvl="0" indent="0" algn="ctr" defTabSz="457200" rtl="0" eaLnBrk="1" fontAlgn="base" latinLnBrk="0" hangingPunct="0">
                        <a:lnSpc>
                          <a:spcPct val="100000"/>
                        </a:lnSpc>
                        <a:spcBef>
                          <a:spcPct val="0"/>
                        </a:spcBef>
                        <a:spcAft>
                          <a:spcPct val="0"/>
                        </a:spcAft>
                        <a:buClrTx/>
                        <a:buSzTx/>
                        <a:buFontTx/>
                        <a:buNone/>
                        <a:tabLst>
                          <a:tab pos="914400" algn="l"/>
                        </a:tabLst>
                      </a:pPr>
                      <a:endParaRPr kumimoji="0" lang="en-US" sz="900" b="0" i="0" u="none" strike="noStrike" cap="none" normalizeH="0" baseline="0">
                        <a:ln>
                          <a:noFill/>
                        </a:ln>
                        <a:solidFill>
                          <a:srgbClr val="000000"/>
                        </a:solidFill>
                        <a:effectLst/>
                        <a:latin typeface="Arial" charset="0"/>
                        <a:ea typeface="ＭＳ Ｐゴシック" charset="0"/>
                        <a:cs typeface="Arial" charset="0"/>
                        <a:sym typeface="Arial" charset="0"/>
                      </a:endParaRPr>
                    </a:p>
                  </a:txBody>
                  <a:tcPr marL="45720" marR="45720" anchor="ctr" horzOverflow="overflow">
                    <a:lnL w="12700" cap="flat" cmpd="sng" algn="ctr">
                      <a:solidFill>
                        <a:srgbClr val="002599"/>
                      </a:solidFill>
                      <a:prstDash val="solid"/>
                      <a:round/>
                      <a:headEnd type="none" w="med" len="med"/>
                      <a:tailEnd type="none" w="med" len="med"/>
                    </a:lnL>
                    <a:lnR w="12700" cap="flat" cmpd="sng" algn="ctr">
                      <a:solidFill>
                        <a:srgbClr val="002599"/>
                      </a:solidFill>
                      <a:prstDash val="solid"/>
                      <a:round/>
                      <a:headEnd type="none" w="med" len="med"/>
                      <a:tailEnd type="none" w="med" len="med"/>
                    </a:lnR>
                    <a:lnT cap="flat">
                      <a:noFill/>
                    </a:lnT>
                    <a:lnB cap="flat">
                      <a:noFill/>
                    </a:lnB>
                    <a:lnTlToBr>
                      <a:noFill/>
                    </a:lnTlToBr>
                    <a:lnBlToTr>
                      <a:noFill/>
                    </a:lnBlToTr>
                    <a:solidFill>
                      <a:srgbClr val="E1EAF4"/>
                    </a:solidFill>
                  </a:tcPr>
                </a:tc>
                <a:tc>
                  <a:txBody>
                    <a:bodyPr/>
                    <a:lstStyle/>
                    <a:p>
                      <a:pPr marL="0" marR="0" lvl="0" indent="0" algn="ctr" defTabSz="457200" rtl="0" eaLnBrk="1" fontAlgn="base" latinLnBrk="0" hangingPunct="0">
                        <a:lnSpc>
                          <a:spcPct val="100000"/>
                        </a:lnSpc>
                        <a:spcBef>
                          <a:spcPct val="0"/>
                        </a:spcBef>
                        <a:spcAft>
                          <a:spcPct val="0"/>
                        </a:spcAft>
                        <a:buClrTx/>
                        <a:buSzTx/>
                        <a:buFontTx/>
                        <a:buNone/>
                        <a:tabLst>
                          <a:tab pos="914400" algn="l"/>
                        </a:tabLst>
                      </a:pPr>
                      <a:endParaRPr kumimoji="0" lang="en-US" sz="900" b="0" i="0" u="none" strike="noStrike" cap="none" normalizeH="0" baseline="0">
                        <a:ln>
                          <a:noFill/>
                        </a:ln>
                        <a:solidFill>
                          <a:srgbClr val="000000"/>
                        </a:solidFill>
                        <a:effectLst/>
                        <a:latin typeface="Arial" charset="0"/>
                        <a:ea typeface="ＭＳ Ｐゴシック" charset="0"/>
                        <a:cs typeface="Arial" charset="0"/>
                        <a:sym typeface="Arial" charset="0"/>
                      </a:endParaRPr>
                    </a:p>
                  </a:txBody>
                  <a:tcPr marL="45720" marR="45720" anchor="ctr" horzOverflow="overflow">
                    <a:lnL w="12700" cap="flat" cmpd="sng" algn="ctr">
                      <a:solidFill>
                        <a:srgbClr val="002599"/>
                      </a:solidFill>
                      <a:prstDash val="solid"/>
                      <a:round/>
                      <a:headEnd type="none" w="med" len="med"/>
                      <a:tailEnd type="none" w="med" len="med"/>
                    </a:lnL>
                    <a:lnR w="12700" cap="flat" cmpd="sng" algn="ctr">
                      <a:solidFill>
                        <a:srgbClr val="002599"/>
                      </a:solidFill>
                      <a:prstDash val="solid"/>
                      <a:round/>
                      <a:headEnd type="none" w="med" len="med"/>
                      <a:tailEnd type="none" w="med" len="med"/>
                    </a:lnR>
                    <a:lnT cap="flat">
                      <a:noFill/>
                    </a:lnT>
                    <a:lnB cap="flat">
                      <a:noFill/>
                    </a:lnB>
                    <a:lnTlToBr>
                      <a:noFill/>
                    </a:lnTlToBr>
                    <a:lnBlToTr>
                      <a:noFill/>
                    </a:lnBlToTr>
                    <a:solidFill>
                      <a:srgbClr val="E1EAF4"/>
                    </a:solidFill>
                  </a:tcPr>
                </a:tc>
                <a:tc>
                  <a:txBody>
                    <a:bodyPr/>
                    <a:lstStyle/>
                    <a:p>
                      <a:pPr marL="0" marR="0" lvl="0" indent="0" algn="ctr" defTabSz="457200" rtl="0" eaLnBrk="1" fontAlgn="base" latinLnBrk="0" hangingPunct="0">
                        <a:lnSpc>
                          <a:spcPct val="100000"/>
                        </a:lnSpc>
                        <a:spcBef>
                          <a:spcPct val="0"/>
                        </a:spcBef>
                        <a:spcAft>
                          <a:spcPct val="0"/>
                        </a:spcAft>
                        <a:buClrTx/>
                        <a:buSzTx/>
                        <a:buFontTx/>
                        <a:buNone/>
                        <a:tabLst>
                          <a:tab pos="914400" algn="l"/>
                        </a:tabLst>
                      </a:pPr>
                      <a:endParaRPr kumimoji="0" lang="en-US" sz="900" b="0" i="0" u="none" strike="noStrike" cap="none" normalizeH="0" baseline="0">
                        <a:ln>
                          <a:noFill/>
                        </a:ln>
                        <a:solidFill>
                          <a:srgbClr val="000000"/>
                        </a:solidFill>
                        <a:effectLst/>
                        <a:latin typeface="Arial" charset="0"/>
                        <a:ea typeface="ＭＳ Ｐゴシック" charset="0"/>
                        <a:cs typeface="Arial" charset="0"/>
                        <a:sym typeface="Arial" charset="0"/>
                      </a:endParaRPr>
                    </a:p>
                  </a:txBody>
                  <a:tcPr marL="45720" marR="45720" anchor="ctr" horzOverflow="overflow">
                    <a:lnL w="12700" cap="flat" cmpd="sng" algn="ctr">
                      <a:solidFill>
                        <a:srgbClr val="002599"/>
                      </a:solidFill>
                      <a:prstDash val="solid"/>
                      <a:round/>
                      <a:headEnd type="none" w="med" len="med"/>
                      <a:tailEnd type="none" w="med" len="med"/>
                    </a:lnL>
                    <a:lnR w="12700" cap="flat" cmpd="sng" algn="ctr">
                      <a:solidFill>
                        <a:srgbClr val="002599"/>
                      </a:solidFill>
                      <a:prstDash val="solid"/>
                      <a:round/>
                      <a:headEnd type="none" w="med" len="med"/>
                      <a:tailEnd type="none" w="med" len="med"/>
                    </a:lnR>
                    <a:lnT cap="flat">
                      <a:noFill/>
                    </a:lnT>
                    <a:lnB cap="flat">
                      <a:noFill/>
                    </a:lnB>
                    <a:lnTlToBr>
                      <a:noFill/>
                    </a:lnTlToBr>
                    <a:lnBlToTr>
                      <a:noFill/>
                    </a:lnBlToTr>
                    <a:solidFill>
                      <a:srgbClr val="E1EAF4"/>
                    </a:solidFill>
                  </a:tcPr>
                </a:tc>
                <a:tc>
                  <a:txBody>
                    <a:bodyPr/>
                    <a:lstStyle/>
                    <a:p>
                      <a:pPr marL="0" marR="0" lvl="0" indent="0" algn="ctr" defTabSz="457200" rtl="0" eaLnBrk="1" fontAlgn="base" latinLnBrk="0" hangingPunct="0">
                        <a:lnSpc>
                          <a:spcPct val="100000"/>
                        </a:lnSpc>
                        <a:spcBef>
                          <a:spcPct val="0"/>
                        </a:spcBef>
                        <a:spcAft>
                          <a:spcPct val="0"/>
                        </a:spcAft>
                        <a:buClrTx/>
                        <a:buSzTx/>
                        <a:buFontTx/>
                        <a:buNone/>
                        <a:tabLst>
                          <a:tab pos="914400" algn="l"/>
                        </a:tabLst>
                      </a:pPr>
                      <a:endParaRPr kumimoji="0" lang="en-US" sz="900" b="0" i="0" u="none" strike="noStrike" cap="none" normalizeH="0" baseline="0">
                        <a:ln>
                          <a:noFill/>
                        </a:ln>
                        <a:solidFill>
                          <a:srgbClr val="000000"/>
                        </a:solidFill>
                        <a:effectLst/>
                        <a:latin typeface="Arial" charset="0"/>
                        <a:ea typeface="ＭＳ Ｐゴシック" charset="0"/>
                        <a:cs typeface="Arial" charset="0"/>
                        <a:sym typeface="Arial" charset="0"/>
                      </a:endParaRPr>
                    </a:p>
                  </a:txBody>
                  <a:tcPr marL="45720" marR="45720" anchor="ctr" horzOverflow="overflow">
                    <a:lnL w="12700" cap="flat" cmpd="sng" algn="ctr">
                      <a:solidFill>
                        <a:srgbClr val="002599"/>
                      </a:solidFill>
                      <a:prstDash val="solid"/>
                      <a:round/>
                      <a:headEnd type="none" w="med" len="med"/>
                      <a:tailEnd type="none" w="med" len="med"/>
                    </a:lnL>
                    <a:lnR w="12700" cap="flat" cmpd="sng" algn="ctr">
                      <a:solidFill>
                        <a:srgbClr val="002599"/>
                      </a:solidFill>
                      <a:prstDash val="solid"/>
                      <a:round/>
                      <a:headEnd type="none" w="med" len="med"/>
                      <a:tailEnd type="none" w="med" len="med"/>
                    </a:lnR>
                    <a:lnT cap="flat">
                      <a:noFill/>
                    </a:lnT>
                    <a:lnB cap="flat">
                      <a:noFill/>
                    </a:lnB>
                    <a:lnTlToBr>
                      <a:noFill/>
                    </a:lnTlToBr>
                    <a:lnBlToTr>
                      <a:noFill/>
                    </a:lnBlToTr>
                    <a:solidFill>
                      <a:srgbClr val="E1EAF4"/>
                    </a:solidFill>
                  </a:tcPr>
                </a:tc>
                <a:tc>
                  <a:txBody>
                    <a:bodyPr/>
                    <a:lstStyle/>
                    <a:p>
                      <a:pPr marL="0" marR="0" lvl="0" indent="0" algn="ctr" defTabSz="457200" rtl="0" eaLnBrk="1" fontAlgn="base" latinLnBrk="0" hangingPunct="0">
                        <a:lnSpc>
                          <a:spcPct val="100000"/>
                        </a:lnSpc>
                        <a:spcBef>
                          <a:spcPct val="0"/>
                        </a:spcBef>
                        <a:spcAft>
                          <a:spcPct val="0"/>
                        </a:spcAft>
                        <a:buClrTx/>
                        <a:buSzTx/>
                        <a:buFontTx/>
                        <a:buNone/>
                        <a:tabLst>
                          <a:tab pos="914400" algn="l"/>
                        </a:tabLst>
                      </a:pPr>
                      <a:endParaRPr kumimoji="0" lang="en-US" sz="900" b="0" i="0" u="none" strike="noStrike" cap="none" normalizeH="0" baseline="0">
                        <a:ln>
                          <a:noFill/>
                        </a:ln>
                        <a:solidFill>
                          <a:srgbClr val="000000"/>
                        </a:solidFill>
                        <a:effectLst/>
                        <a:latin typeface="Arial" charset="0"/>
                        <a:ea typeface="ＭＳ Ｐゴシック" charset="0"/>
                        <a:cs typeface="Arial" charset="0"/>
                        <a:sym typeface="Arial" charset="0"/>
                      </a:endParaRPr>
                    </a:p>
                  </a:txBody>
                  <a:tcPr marL="45720" marR="45720" anchor="ctr" horzOverflow="overflow">
                    <a:lnL w="12700" cap="flat" cmpd="sng" algn="ctr">
                      <a:solidFill>
                        <a:srgbClr val="002599"/>
                      </a:solidFill>
                      <a:prstDash val="solid"/>
                      <a:round/>
                      <a:headEnd type="none" w="med" len="med"/>
                      <a:tailEnd type="none" w="med" len="med"/>
                    </a:lnL>
                    <a:lnR w="12700" cap="flat" cmpd="sng" algn="ctr">
                      <a:solidFill>
                        <a:srgbClr val="002599"/>
                      </a:solidFill>
                      <a:prstDash val="solid"/>
                      <a:round/>
                      <a:headEnd type="none" w="med" len="med"/>
                      <a:tailEnd type="none" w="med" len="med"/>
                    </a:lnR>
                    <a:lnT cap="flat">
                      <a:noFill/>
                    </a:lnT>
                    <a:lnB cap="flat">
                      <a:noFill/>
                    </a:lnB>
                    <a:lnTlToBr>
                      <a:noFill/>
                    </a:lnTlToBr>
                    <a:lnBlToTr>
                      <a:noFill/>
                    </a:lnBlToTr>
                    <a:solidFill>
                      <a:srgbClr val="E1EAF4"/>
                    </a:solidFill>
                  </a:tcPr>
                </a:tc>
                <a:tc>
                  <a:txBody>
                    <a:bodyPr/>
                    <a:lstStyle/>
                    <a:p>
                      <a:pPr marL="0" marR="0" lvl="0" indent="0" algn="ctr" defTabSz="457200" rtl="0" eaLnBrk="1" fontAlgn="base" latinLnBrk="0" hangingPunct="0">
                        <a:lnSpc>
                          <a:spcPct val="100000"/>
                        </a:lnSpc>
                        <a:spcBef>
                          <a:spcPct val="0"/>
                        </a:spcBef>
                        <a:spcAft>
                          <a:spcPct val="0"/>
                        </a:spcAft>
                        <a:buClrTx/>
                        <a:buSzTx/>
                        <a:buFontTx/>
                        <a:buNone/>
                        <a:tabLst>
                          <a:tab pos="914400" algn="l"/>
                        </a:tabLst>
                      </a:pPr>
                      <a:endParaRPr kumimoji="0" lang="en-US" sz="900" b="0" i="0" u="none" strike="noStrike" cap="none" normalizeH="0" baseline="0">
                        <a:ln>
                          <a:noFill/>
                        </a:ln>
                        <a:solidFill>
                          <a:srgbClr val="000000"/>
                        </a:solidFill>
                        <a:effectLst/>
                        <a:latin typeface="Arial" charset="0"/>
                        <a:ea typeface="ＭＳ Ｐゴシック" charset="0"/>
                        <a:cs typeface="Arial" charset="0"/>
                        <a:sym typeface="Arial" charset="0"/>
                      </a:endParaRPr>
                    </a:p>
                  </a:txBody>
                  <a:tcPr marL="45720" marR="45720" anchor="ctr" horzOverflow="overflow">
                    <a:lnL w="12700" cap="flat" cmpd="sng" algn="ctr">
                      <a:solidFill>
                        <a:srgbClr val="002599"/>
                      </a:solidFill>
                      <a:prstDash val="solid"/>
                      <a:round/>
                      <a:headEnd type="none" w="med" len="med"/>
                      <a:tailEnd type="none" w="med" len="med"/>
                    </a:lnL>
                    <a:lnR w="12700" cap="flat" cmpd="sng" algn="ctr">
                      <a:solidFill>
                        <a:srgbClr val="002599"/>
                      </a:solidFill>
                      <a:prstDash val="solid"/>
                      <a:round/>
                      <a:headEnd type="none" w="med" len="med"/>
                      <a:tailEnd type="none" w="med" len="med"/>
                    </a:lnR>
                    <a:lnT cap="flat">
                      <a:noFill/>
                    </a:lnT>
                    <a:lnB cap="flat">
                      <a:noFill/>
                    </a:lnB>
                    <a:lnTlToBr>
                      <a:noFill/>
                    </a:lnTlToBr>
                    <a:lnBlToTr>
                      <a:noFill/>
                    </a:lnBlToTr>
                    <a:solidFill>
                      <a:srgbClr val="E1EAF4"/>
                    </a:solidFill>
                  </a:tcPr>
                </a:tc>
                <a:tc>
                  <a:txBody>
                    <a:bodyPr/>
                    <a:lstStyle/>
                    <a:p>
                      <a:pPr marL="0" marR="0" lvl="0" indent="0" algn="ctr" defTabSz="457200" rtl="0" eaLnBrk="1" fontAlgn="base" latinLnBrk="0" hangingPunct="0">
                        <a:lnSpc>
                          <a:spcPct val="100000"/>
                        </a:lnSpc>
                        <a:spcBef>
                          <a:spcPct val="0"/>
                        </a:spcBef>
                        <a:spcAft>
                          <a:spcPct val="0"/>
                        </a:spcAft>
                        <a:buClrTx/>
                        <a:buSzTx/>
                        <a:buFontTx/>
                        <a:buNone/>
                        <a:tabLst>
                          <a:tab pos="914400" algn="l"/>
                        </a:tabLst>
                      </a:pPr>
                      <a:endParaRPr kumimoji="0" lang="en-US" sz="900" b="0" i="0" u="none" strike="noStrike" cap="none" normalizeH="0" baseline="0">
                        <a:ln>
                          <a:noFill/>
                        </a:ln>
                        <a:solidFill>
                          <a:srgbClr val="000000"/>
                        </a:solidFill>
                        <a:effectLst/>
                        <a:latin typeface="Arial" charset="0"/>
                        <a:ea typeface="ＭＳ Ｐゴシック" charset="0"/>
                        <a:cs typeface="Arial" charset="0"/>
                        <a:sym typeface="Arial" charset="0"/>
                      </a:endParaRPr>
                    </a:p>
                  </a:txBody>
                  <a:tcPr marL="45720" marR="45720" anchor="ctr" horzOverflow="overflow">
                    <a:lnL w="12700" cap="flat" cmpd="sng" algn="ctr">
                      <a:solidFill>
                        <a:srgbClr val="002599"/>
                      </a:solidFill>
                      <a:prstDash val="solid"/>
                      <a:round/>
                      <a:headEnd type="none" w="med" len="med"/>
                      <a:tailEnd type="none" w="med" len="med"/>
                    </a:lnL>
                    <a:lnR w="12700" cap="flat" cmpd="sng" algn="ctr">
                      <a:solidFill>
                        <a:srgbClr val="002599"/>
                      </a:solidFill>
                      <a:prstDash val="solid"/>
                      <a:round/>
                      <a:headEnd type="none" w="med" len="med"/>
                      <a:tailEnd type="none" w="med" len="med"/>
                    </a:lnR>
                    <a:lnT cap="flat">
                      <a:noFill/>
                    </a:lnT>
                    <a:lnB cap="flat">
                      <a:noFill/>
                    </a:lnB>
                    <a:lnTlToBr>
                      <a:noFill/>
                    </a:lnTlToBr>
                    <a:lnBlToTr>
                      <a:noFill/>
                    </a:lnBlToTr>
                    <a:solidFill>
                      <a:srgbClr val="E1EAF4"/>
                    </a:solidFill>
                  </a:tcPr>
                </a:tc>
                <a:tc>
                  <a:txBody>
                    <a:bodyPr/>
                    <a:lstStyle/>
                    <a:p>
                      <a:pPr marL="0" marR="0" lvl="0" indent="0" algn="ctr" defTabSz="457200" rtl="0" eaLnBrk="1" fontAlgn="base" latinLnBrk="0" hangingPunct="0">
                        <a:lnSpc>
                          <a:spcPct val="100000"/>
                        </a:lnSpc>
                        <a:spcBef>
                          <a:spcPct val="0"/>
                        </a:spcBef>
                        <a:spcAft>
                          <a:spcPct val="0"/>
                        </a:spcAft>
                        <a:buClrTx/>
                        <a:buSzTx/>
                        <a:buFontTx/>
                        <a:buNone/>
                        <a:tabLst>
                          <a:tab pos="914400" algn="l"/>
                        </a:tabLst>
                      </a:pPr>
                      <a:endParaRPr kumimoji="0" lang="en-US" sz="900" b="0" i="0" u="none" strike="noStrike" cap="none" normalizeH="0" baseline="0">
                        <a:ln>
                          <a:noFill/>
                        </a:ln>
                        <a:solidFill>
                          <a:srgbClr val="000000"/>
                        </a:solidFill>
                        <a:effectLst/>
                        <a:latin typeface="Arial" charset="0"/>
                        <a:ea typeface="ＭＳ Ｐゴシック" charset="0"/>
                        <a:cs typeface="Arial" charset="0"/>
                        <a:sym typeface="Arial" charset="0"/>
                      </a:endParaRPr>
                    </a:p>
                  </a:txBody>
                  <a:tcPr marL="45720" marR="45720" anchor="ctr" horzOverflow="overflow">
                    <a:lnL w="12700" cap="flat" cmpd="sng" algn="ctr">
                      <a:solidFill>
                        <a:srgbClr val="002599"/>
                      </a:solidFill>
                      <a:prstDash val="solid"/>
                      <a:round/>
                      <a:headEnd type="none" w="med" len="med"/>
                      <a:tailEnd type="none" w="med" len="med"/>
                    </a:lnL>
                    <a:lnR w="12700" cap="flat" cmpd="sng" algn="ctr">
                      <a:solidFill>
                        <a:srgbClr val="002599"/>
                      </a:solidFill>
                      <a:prstDash val="solid"/>
                      <a:round/>
                      <a:headEnd type="none" w="med" len="med"/>
                      <a:tailEnd type="none" w="med" len="med"/>
                    </a:lnR>
                    <a:lnT cap="flat">
                      <a:noFill/>
                    </a:lnT>
                    <a:lnB cap="flat">
                      <a:noFill/>
                    </a:lnB>
                    <a:lnTlToBr>
                      <a:noFill/>
                    </a:lnTlToBr>
                    <a:lnBlToTr>
                      <a:noFill/>
                    </a:lnBlToTr>
                    <a:solidFill>
                      <a:srgbClr val="E1EAF4"/>
                    </a:solidFill>
                  </a:tcPr>
                </a:tc>
              </a:tr>
              <a:tr h="228600">
                <a:tc>
                  <a:txBody>
                    <a:bodyPr/>
                    <a:lstStyle/>
                    <a:p>
                      <a:pPr marL="0" marR="0" lvl="0" indent="0" algn="l" defTabSz="457200" rtl="0" eaLnBrk="1" fontAlgn="base" latinLnBrk="0" hangingPunct="0">
                        <a:lnSpc>
                          <a:spcPct val="100000"/>
                        </a:lnSpc>
                        <a:spcBef>
                          <a:spcPct val="0"/>
                        </a:spcBef>
                        <a:spcAft>
                          <a:spcPct val="0"/>
                        </a:spcAft>
                        <a:buClrTx/>
                        <a:buSzTx/>
                        <a:buFontTx/>
                        <a:buNone/>
                        <a:tabLst>
                          <a:tab pos="914400" algn="l"/>
                        </a:tabLst>
                      </a:pPr>
                      <a:endParaRPr kumimoji="0" lang="en-US" sz="900" b="0" i="0" u="none" strike="noStrike" cap="none" normalizeH="0" baseline="0">
                        <a:ln>
                          <a:noFill/>
                        </a:ln>
                        <a:solidFill>
                          <a:srgbClr val="000000"/>
                        </a:solidFill>
                        <a:effectLst/>
                        <a:latin typeface="Arial" charset="0"/>
                        <a:ea typeface="ＭＳ Ｐゴシック" charset="0"/>
                        <a:cs typeface="Arial" charset="0"/>
                        <a:sym typeface="Arial" charset="0"/>
                      </a:endParaRPr>
                    </a:p>
                  </a:txBody>
                  <a:tcPr marL="45720" marR="45720" anchor="ctr" horzOverflow="overflow">
                    <a:lnL cap="flat">
                      <a:noFill/>
                    </a:lnL>
                    <a:lnR w="12700" cap="flat" cmpd="sng" algn="ctr">
                      <a:solidFill>
                        <a:srgbClr val="002599"/>
                      </a:solidFill>
                      <a:prstDash val="solid"/>
                      <a:round/>
                      <a:headEnd type="none" w="med" len="med"/>
                      <a:tailEnd type="none" w="med" len="med"/>
                    </a:lnR>
                    <a:lnT cap="flat">
                      <a:noFill/>
                    </a:lnT>
                    <a:lnB cap="flat">
                      <a:noFill/>
                    </a:lnB>
                    <a:lnTlToBr>
                      <a:noFill/>
                    </a:lnTlToBr>
                    <a:lnBlToTr>
                      <a:noFill/>
                    </a:lnBlToTr>
                    <a:solidFill>
                      <a:srgbClr val="E1EAF4"/>
                    </a:solidFill>
                  </a:tcPr>
                </a:tc>
                <a:tc>
                  <a:txBody>
                    <a:bodyPr/>
                    <a:lstStyle/>
                    <a:p>
                      <a:pPr marL="0" marR="0" lvl="0" indent="0" algn="ctr" defTabSz="457200" rtl="0" eaLnBrk="1" fontAlgn="base" latinLnBrk="0" hangingPunct="0">
                        <a:lnSpc>
                          <a:spcPct val="100000"/>
                        </a:lnSpc>
                        <a:spcBef>
                          <a:spcPct val="0"/>
                        </a:spcBef>
                        <a:spcAft>
                          <a:spcPct val="0"/>
                        </a:spcAft>
                        <a:buClrTx/>
                        <a:buSzTx/>
                        <a:buFontTx/>
                        <a:buNone/>
                        <a:tabLst>
                          <a:tab pos="914400" algn="l"/>
                        </a:tabLst>
                      </a:pPr>
                      <a:endParaRPr kumimoji="0" lang="en-US" sz="900" b="0" i="0" u="none" strike="noStrike" cap="none" normalizeH="0" baseline="0">
                        <a:ln>
                          <a:noFill/>
                        </a:ln>
                        <a:solidFill>
                          <a:srgbClr val="000000"/>
                        </a:solidFill>
                        <a:effectLst/>
                        <a:latin typeface="Arial" charset="0"/>
                        <a:ea typeface="ＭＳ Ｐゴシック" charset="0"/>
                        <a:cs typeface="Arial" charset="0"/>
                        <a:sym typeface="Arial" charset="0"/>
                      </a:endParaRPr>
                    </a:p>
                  </a:txBody>
                  <a:tcPr marL="45720" marR="45720" anchor="ctr" horzOverflow="overflow">
                    <a:lnL w="12700" cap="flat" cmpd="sng" algn="ctr">
                      <a:solidFill>
                        <a:srgbClr val="002599"/>
                      </a:solidFill>
                      <a:prstDash val="solid"/>
                      <a:round/>
                      <a:headEnd type="none" w="med" len="med"/>
                      <a:tailEnd type="none" w="med" len="med"/>
                    </a:lnL>
                    <a:lnR w="12700" cap="flat" cmpd="sng" algn="ctr">
                      <a:solidFill>
                        <a:srgbClr val="002599"/>
                      </a:solidFill>
                      <a:prstDash val="solid"/>
                      <a:round/>
                      <a:headEnd type="none" w="med" len="med"/>
                      <a:tailEnd type="none" w="med" len="med"/>
                    </a:lnR>
                    <a:lnT cap="flat">
                      <a:noFill/>
                    </a:lnT>
                    <a:lnB cap="flat">
                      <a:noFill/>
                    </a:lnB>
                    <a:lnTlToBr>
                      <a:noFill/>
                    </a:lnTlToBr>
                    <a:lnBlToTr>
                      <a:noFill/>
                    </a:lnBlToTr>
                    <a:solidFill>
                      <a:srgbClr val="E1EAF4"/>
                    </a:solidFill>
                  </a:tcPr>
                </a:tc>
                <a:tc>
                  <a:txBody>
                    <a:bodyPr/>
                    <a:lstStyle/>
                    <a:p>
                      <a:pPr marL="0" marR="0" lvl="0" indent="0" algn="l" defTabSz="457200" rtl="0" eaLnBrk="1" fontAlgn="base" latinLnBrk="0" hangingPunct="0">
                        <a:lnSpc>
                          <a:spcPct val="100000"/>
                        </a:lnSpc>
                        <a:spcBef>
                          <a:spcPct val="0"/>
                        </a:spcBef>
                        <a:spcAft>
                          <a:spcPct val="0"/>
                        </a:spcAft>
                        <a:buClrTx/>
                        <a:buSzTx/>
                        <a:buFontTx/>
                        <a:buNone/>
                        <a:tabLst>
                          <a:tab pos="914400" algn="l"/>
                        </a:tabLst>
                      </a:pPr>
                      <a:endParaRPr kumimoji="0" lang="en-US" sz="900" b="0" i="0" u="none" strike="noStrike" cap="none" normalizeH="0" baseline="0">
                        <a:ln>
                          <a:noFill/>
                        </a:ln>
                        <a:solidFill>
                          <a:srgbClr val="000000"/>
                        </a:solidFill>
                        <a:effectLst/>
                        <a:latin typeface="Arial" charset="0"/>
                        <a:ea typeface="ＭＳ Ｐゴシック" charset="0"/>
                        <a:cs typeface="Arial" charset="0"/>
                        <a:sym typeface="Arial" charset="0"/>
                      </a:endParaRPr>
                    </a:p>
                  </a:txBody>
                  <a:tcPr marL="45720" marR="45720" anchor="ctr" horzOverflow="overflow">
                    <a:lnL w="12700" cap="flat" cmpd="sng" algn="ctr">
                      <a:solidFill>
                        <a:srgbClr val="002599"/>
                      </a:solidFill>
                      <a:prstDash val="solid"/>
                      <a:round/>
                      <a:headEnd type="none" w="med" len="med"/>
                      <a:tailEnd type="none" w="med" len="med"/>
                    </a:lnL>
                    <a:lnR w="12700" cap="flat" cmpd="sng" algn="ctr">
                      <a:solidFill>
                        <a:srgbClr val="002599"/>
                      </a:solidFill>
                      <a:prstDash val="solid"/>
                      <a:round/>
                      <a:headEnd type="none" w="med" len="med"/>
                      <a:tailEnd type="none" w="med" len="med"/>
                    </a:lnR>
                    <a:lnT cap="flat">
                      <a:noFill/>
                    </a:lnT>
                    <a:lnB cap="flat">
                      <a:noFill/>
                    </a:lnB>
                    <a:lnTlToBr>
                      <a:noFill/>
                    </a:lnTlToBr>
                    <a:lnBlToTr>
                      <a:noFill/>
                    </a:lnBlToTr>
                    <a:solidFill>
                      <a:srgbClr val="E1EAF4"/>
                    </a:solidFill>
                  </a:tcPr>
                </a:tc>
                <a:tc>
                  <a:txBody>
                    <a:bodyPr/>
                    <a:lstStyle/>
                    <a:p>
                      <a:pPr marL="0" marR="0" lvl="0" indent="0" algn="l" defTabSz="457200" rtl="0" eaLnBrk="1" fontAlgn="base" latinLnBrk="0" hangingPunct="0">
                        <a:lnSpc>
                          <a:spcPct val="100000"/>
                        </a:lnSpc>
                        <a:spcBef>
                          <a:spcPct val="0"/>
                        </a:spcBef>
                        <a:spcAft>
                          <a:spcPct val="0"/>
                        </a:spcAft>
                        <a:buClrTx/>
                        <a:buSzTx/>
                        <a:buFontTx/>
                        <a:buNone/>
                        <a:tabLst>
                          <a:tab pos="914400" algn="l"/>
                        </a:tabLst>
                      </a:pPr>
                      <a:endParaRPr kumimoji="0" lang="en-US" sz="900" b="0" i="0" u="none" strike="noStrike" cap="none" normalizeH="0" baseline="0">
                        <a:ln>
                          <a:noFill/>
                        </a:ln>
                        <a:solidFill>
                          <a:srgbClr val="000000"/>
                        </a:solidFill>
                        <a:effectLst/>
                        <a:latin typeface="Arial" charset="0"/>
                        <a:ea typeface="ＭＳ Ｐゴシック" charset="0"/>
                        <a:cs typeface="Arial" charset="0"/>
                        <a:sym typeface="Arial" charset="0"/>
                      </a:endParaRPr>
                    </a:p>
                  </a:txBody>
                  <a:tcPr marL="45720" marR="45720" anchor="ctr" horzOverflow="overflow">
                    <a:lnL w="12700" cap="flat" cmpd="sng" algn="ctr">
                      <a:solidFill>
                        <a:srgbClr val="002599"/>
                      </a:solidFill>
                      <a:prstDash val="solid"/>
                      <a:round/>
                      <a:headEnd type="none" w="med" len="med"/>
                      <a:tailEnd type="none" w="med" len="med"/>
                    </a:lnL>
                    <a:lnR w="12700" cap="flat" cmpd="sng" algn="ctr">
                      <a:solidFill>
                        <a:srgbClr val="002599"/>
                      </a:solidFill>
                      <a:prstDash val="solid"/>
                      <a:round/>
                      <a:headEnd type="none" w="med" len="med"/>
                      <a:tailEnd type="none" w="med" len="med"/>
                    </a:lnR>
                    <a:lnT cap="flat">
                      <a:noFill/>
                    </a:lnT>
                    <a:lnB cap="flat">
                      <a:noFill/>
                    </a:lnB>
                    <a:lnTlToBr>
                      <a:noFill/>
                    </a:lnTlToBr>
                    <a:lnBlToTr>
                      <a:noFill/>
                    </a:lnBlToTr>
                    <a:solidFill>
                      <a:srgbClr val="E1EAF4"/>
                    </a:solidFill>
                  </a:tcPr>
                </a:tc>
                <a:tc>
                  <a:txBody>
                    <a:bodyPr/>
                    <a:lstStyle/>
                    <a:p>
                      <a:pPr marL="0" marR="0" lvl="0" indent="0" algn="ctr" defTabSz="457200" rtl="0" eaLnBrk="1" fontAlgn="base" latinLnBrk="0" hangingPunct="0">
                        <a:lnSpc>
                          <a:spcPct val="100000"/>
                        </a:lnSpc>
                        <a:spcBef>
                          <a:spcPct val="0"/>
                        </a:spcBef>
                        <a:spcAft>
                          <a:spcPct val="0"/>
                        </a:spcAft>
                        <a:buClrTx/>
                        <a:buSzTx/>
                        <a:buFontTx/>
                        <a:buNone/>
                        <a:tabLst>
                          <a:tab pos="914400" algn="l"/>
                        </a:tabLst>
                      </a:pPr>
                      <a:endParaRPr kumimoji="0" lang="en-US" sz="900" b="0" i="0" u="none" strike="noStrike" cap="none" normalizeH="0" baseline="0">
                        <a:ln>
                          <a:noFill/>
                        </a:ln>
                        <a:solidFill>
                          <a:srgbClr val="000000"/>
                        </a:solidFill>
                        <a:effectLst/>
                        <a:latin typeface="Arial" charset="0"/>
                        <a:ea typeface="ＭＳ Ｐゴシック" charset="0"/>
                        <a:cs typeface="Arial" charset="0"/>
                        <a:sym typeface="Arial" charset="0"/>
                      </a:endParaRPr>
                    </a:p>
                  </a:txBody>
                  <a:tcPr marL="45720" marR="45720" anchor="ctr" horzOverflow="overflow">
                    <a:lnL w="12700" cap="flat" cmpd="sng" algn="ctr">
                      <a:solidFill>
                        <a:srgbClr val="002599"/>
                      </a:solidFill>
                      <a:prstDash val="solid"/>
                      <a:round/>
                      <a:headEnd type="none" w="med" len="med"/>
                      <a:tailEnd type="none" w="med" len="med"/>
                    </a:lnL>
                    <a:lnR w="12700" cap="flat" cmpd="sng" algn="ctr">
                      <a:solidFill>
                        <a:srgbClr val="002599"/>
                      </a:solidFill>
                      <a:prstDash val="solid"/>
                      <a:round/>
                      <a:headEnd type="none" w="med" len="med"/>
                      <a:tailEnd type="none" w="med" len="med"/>
                    </a:lnR>
                    <a:lnT cap="flat">
                      <a:noFill/>
                    </a:lnT>
                    <a:lnB cap="flat">
                      <a:noFill/>
                    </a:lnB>
                    <a:lnTlToBr>
                      <a:noFill/>
                    </a:lnTlToBr>
                    <a:lnBlToTr>
                      <a:noFill/>
                    </a:lnBlToTr>
                    <a:solidFill>
                      <a:srgbClr val="E1EAF4"/>
                    </a:solidFill>
                  </a:tcPr>
                </a:tc>
                <a:tc>
                  <a:txBody>
                    <a:bodyPr/>
                    <a:lstStyle/>
                    <a:p>
                      <a:pPr marL="0" marR="0" lvl="0" indent="0" algn="ctr" defTabSz="457200" rtl="0" eaLnBrk="1" fontAlgn="base" latinLnBrk="0" hangingPunct="0">
                        <a:lnSpc>
                          <a:spcPct val="100000"/>
                        </a:lnSpc>
                        <a:spcBef>
                          <a:spcPct val="0"/>
                        </a:spcBef>
                        <a:spcAft>
                          <a:spcPct val="0"/>
                        </a:spcAft>
                        <a:buClrTx/>
                        <a:buSzTx/>
                        <a:buFontTx/>
                        <a:buNone/>
                        <a:tabLst>
                          <a:tab pos="914400" algn="l"/>
                        </a:tabLst>
                      </a:pPr>
                      <a:endParaRPr kumimoji="0" lang="en-US" sz="900" b="0" i="0" u="none" strike="noStrike" cap="none" normalizeH="0" baseline="0">
                        <a:ln>
                          <a:noFill/>
                        </a:ln>
                        <a:solidFill>
                          <a:srgbClr val="000000"/>
                        </a:solidFill>
                        <a:effectLst/>
                        <a:latin typeface="Arial" charset="0"/>
                        <a:ea typeface="ＭＳ Ｐゴシック" charset="0"/>
                        <a:cs typeface="Arial" charset="0"/>
                        <a:sym typeface="Arial" charset="0"/>
                      </a:endParaRPr>
                    </a:p>
                  </a:txBody>
                  <a:tcPr marL="45720" marR="45720" anchor="ctr" horzOverflow="overflow">
                    <a:lnL w="12700" cap="flat" cmpd="sng" algn="ctr">
                      <a:solidFill>
                        <a:srgbClr val="002599"/>
                      </a:solidFill>
                      <a:prstDash val="solid"/>
                      <a:round/>
                      <a:headEnd type="none" w="med" len="med"/>
                      <a:tailEnd type="none" w="med" len="med"/>
                    </a:lnL>
                    <a:lnR w="12700" cap="flat" cmpd="sng" algn="ctr">
                      <a:solidFill>
                        <a:srgbClr val="002599"/>
                      </a:solidFill>
                      <a:prstDash val="solid"/>
                      <a:round/>
                      <a:headEnd type="none" w="med" len="med"/>
                      <a:tailEnd type="none" w="med" len="med"/>
                    </a:lnR>
                    <a:lnT cap="flat">
                      <a:noFill/>
                    </a:lnT>
                    <a:lnB cap="flat">
                      <a:noFill/>
                    </a:lnB>
                    <a:lnTlToBr>
                      <a:noFill/>
                    </a:lnTlToBr>
                    <a:lnBlToTr>
                      <a:noFill/>
                    </a:lnBlToTr>
                    <a:solidFill>
                      <a:srgbClr val="E1EAF4"/>
                    </a:solidFill>
                  </a:tcPr>
                </a:tc>
                <a:tc>
                  <a:txBody>
                    <a:bodyPr/>
                    <a:lstStyle/>
                    <a:p>
                      <a:pPr marL="0" marR="0" lvl="0" indent="0" algn="ctr" defTabSz="457200" rtl="0" eaLnBrk="1" fontAlgn="base" latinLnBrk="0" hangingPunct="0">
                        <a:lnSpc>
                          <a:spcPct val="100000"/>
                        </a:lnSpc>
                        <a:spcBef>
                          <a:spcPct val="0"/>
                        </a:spcBef>
                        <a:spcAft>
                          <a:spcPct val="0"/>
                        </a:spcAft>
                        <a:buClrTx/>
                        <a:buSzTx/>
                        <a:buFontTx/>
                        <a:buNone/>
                        <a:tabLst>
                          <a:tab pos="914400" algn="l"/>
                        </a:tabLst>
                      </a:pPr>
                      <a:endParaRPr kumimoji="0" lang="en-US" sz="900" b="0" i="0" u="none" strike="noStrike" cap="none" normalizeH="0" baseline="0">
                        <a:ln>
                          <a:noFill/>
                        </a:ln>
                        <a:solidFill>
                          <a:srgbClr val="000000"/>
                        </a:solidFill>
                        <a:effectLst/>
                        <a:latin typeface="Arial" charset="0"/>
                        <a:ea typeface="ＭＳ Ｐゴシック" charset="0"/>
                        <a:cs typeface="Arial" charset="0"/>
                        <a:sym typeface="Arial" charset="0"/>
                      </a:endParaRPr>
                    </a:p>
                  </a:txBody>
                  <a:tcPr marL="45720" marR="45720" anchor="ctr" horzOverflow="overflow">
                    <a:lnL w="12700" cap="flat" cmpd="sng" algn="ctr">
                      <a:solidFill>
                        <a:srgbClr val="002599"/>
                      </a:solidFill>
                      <a:prstDash val="solid"/>
                      <a:round/>
                      <a:headEnd type="none" w="med" len="med"/>
                      <a:tailEnd type="none" w="med" len="med"/>
                    </a:lnL>
                    <a:lnR w="12700" cap="flat" cmpd="sng" algn="ctr">
                      <a:solidFill>
                        <a:srgbClr val="002599"/>
                      </a:solidFill>
                      <a:prstDash val="solid"/>
                      <a:round/>
                      <a:headEnd type="none" w="med" len="med"/>
                      <a:tailEnd type="none" w="med" len="med"/>
                    </a:lnR>
                    <a:lnT cap="flat">
                      <a:noFill/>
                    </a:lnT>
                    <a:lnB cap="flat">
                      <a:noFill/>
                    </a:lnB>
                    <a:lnTlToBr>
                      <a:noFill/>
                    </a:lnTlToBr>
                    <a:lnBlToTr>
                      <a:noFill/>
                    </a:lnBlToTr>
                    <a:solidFill>
                      <a:srgbClr val="E1EAF4"/>
                    </a:solidFill>
                  </a:tcPr>
                </a:tc>
                <a:tc>
                  <a:txBody>
                    <a:bodyPr/>
                    <a:lstStyle/>
                    <a:p>
                      <a:pPr marL="0" marR="0" lvl="0" indent="0" algn="ctr" defTabSz="457200" rtl="0" eaLnBrk="1" fontAlgn="base" latinLnBrk="0" hangingPunct="0">
                        <a:lnSpc>
                          <a:spcPct val="100000"/>
                        </a:lnSpc>
                        <a:spcBef>
                          <a:spcPct val="0"/>
                        </a:spcBef>
                        <a:spcAft>
                          <a:spcPct val="0"/>
                        </a:spcAft>
                        <a:buClrTx/>
                        <a:buSzTx/>
                        <a:buFontTx/>
                        <a:buNone/>
                        <a:tabLst>
                          <a:tab pos="914400" algn="l"/>
                        </a:tabLst>
                      </a:pPr>
                      <a:endParaRPr kumimoji="0" lang="en-US" sz="900" b="0" i="0" u="none" strike="noStrike" cap="none" normalizeH="0" baseline="0">
                        <a:ln>
                          <a:noFill/>
                        </a:ln>
                        <a:solidFill>
                          <a:srgbClr val="000000"/>
                        </a:solidFill>
                        <a:effectLst/>
                        <a:latin typeface="Arial" charset="0"/>
                        <a:ea typeface="ＭＳ Ｐゴシック" charset="0"/>
                        <a:cs typeface="Arial" charset="0"/>
                        <a:sym typeface="Arial" charset="0"/>
                      </a:endParaRPr>
                    </a:p>
                  </a:txBody>
                  <a:tcPr marL="45720" marR="45720" anchor="ctr" horzOverflow="overflow">
                    <a:lnL w="12700" cap="flat" cmpd="sng" algn="ctr">
                      <a:solidFill>
                        <a:srgbClr val="002599"/>
                      </a:solidFill>
                      <a:prstDash val="solid"/>
                      <a:round/>
                      <a:headEnd type="none" w="med" len="med"/>
                      <a:tailEnd type="none" w="med" len="med"/>
                    </a:lnL>
                    <a:lnR w="12700" cap="flat" cmpd="sng" algn="ctr">
                      <a:solidFill>
                        <a:srgbClr val="002599"/>
                      </a:solidFill>
                      <a:prstDash val="solid"/>
                      <a:round/>
                      <a:headEnd type="none" w="med" len="med"/>
                      <a:tailEnd type="none" w="med" len="med"/>
                    </a:lnR>
                    <a:lnT cap="flat">
                      <a:noFill/>
                    </a:lnT>
                    <a:lnB cap="flat">
                      <a:noFill/>
                    </a:lnB>
                    <a:lnTlToBr>
                      <a:noFill/>
                    </a:lnTlToBr>
                    <a:lnBlToTr>
                      <a:noFill/>
                    </a:lnBlToTr>
                    <a:solidFill>
                      <a:srgbClr val="E1EAF4"/>
                    </a:solidFill>
                  </a:tcPr>
                </a:tc>
                <a:tc>
                  <a:txBody>
                    <a:bodyPr/>
                    <a:lstStyle/>
                    <a:p>
                      <a:pPr marL="0" marR="0" lvl="0" indent="0" algn="ctr" defTabSz="457200" rtl="0" eaLnBrk="1" fontAlgn="base" latinLnBrk="0" hangingPunct="0">
                        <a:lnSpc>
                          <a:spcPct val="100000"/>
                        </a:lnSpc>
                        <a:spcBef>
                          <a:spcPct val="0"/>
                        </a:spcBef>
                        <a:spcAft>
                          <a:spcPct val="0"/>
                        </a:spcAft>
                        <a:buClrTx/>
                        <a:buSzTx/>
                        <a:buFontTx/>
                        <a:buNone/>
                        <a:tabLst>
                          <a:tab pos="914400" algn="l"/>
                        </a:tabLst>
                      </a:pPr>
                      <a:endParaRPr kumimoji="0" lang="en-US" sz="900" b="0" i="0" u="none" strike="noStrike" cap="none" normalizeH="0" baseline="0">
                        <a:ln>
                          <a:noFill/>
                        </a:ln>
                        <a:solidFill>
                          <a:srgbClr val="000000"/>
                        </a:solidFill>
                        <a:effectLst/>
                        <a:latin typeface="Arial" charset="0"/>
                        <a:ea typeface="ＭＳ Ｐゴシック" charset="0"/>
                        <a:cs typeface="Arial" charset="0"/>
                        <a:sym typeface="Arial" charset="0"/>
                      </a:endParaRPr>
                    </a:p>
                  </a:txBody>
                  <a:tcPr marL="45720" marR="45720" anchor="ctr" horzOverflow="overflow">
                    <a:lnL w="12700" cap="flat" cmpd="sng" algn="ctr">
                      <a:solidFill>
                        <a:srgbClr val="002599"/>
                      </a:solidFill>
                      <a:prstDash val="solid"/>
                      <a:round/>
                      <a:headEnd type="none" w="med" len="med"/>
                      <a:tailEnd type="none" w="med" len="med"/>
                    </a:lnL>
                    <a:lnR w="12700" cap="flat" cmpd="sng" algn="ctr">
                      <a:solidFill>
                        <a:srgbClr val="002599"/>
                      </a:solidFill>
                      <a:prstDash val="solid"/>
                      <a:round/>
                      <a:headEnd type="none" w="med" len="med"/>
                      <a:tailEnd type="none" w="med" len="med"/>
                    </a:lnR>
                    <a:lnT cap="flat">
                      <a:noFill/>
                    </a:lnT>
                    <a:lnB cap="flat">
                      <a:noFill/>
                    </a:lnB>
                    <a:lnTlToBr>
                      <a:noFill/>
                    </a:lnTlToBr>
                    <a:lnBlToTr>
                      <a:noFill/>
                    </a:lnBlToTr>
                    <a:solidFill>
                      <a:srgbClr val="E1EAF4"/>
                    </a:solidFill>
                  </a:tcPr>
                </a:tc>
                <a:tc>
                  <a:txBody>
                    <a:bodyPr/>
                    <a:lstStyle/>
                    <a:p>
                      <a:pPr marL="0" marR="0" lvl="0" indent="0" algn="ctr" defTabSz="457200" rtl="0" eaLnBrk="1" fontAlgn="base" latinLnBrk="0" hangingPunct="0">
                        <a:lnSpc>
                          <a:spcPct val="100000"/>
                        </a:lnSpc>
                        <a:spcBef>
                          <a:spcPct val="0"/>
                        </a:spcBef>
                        <a:spcAft>
                          <a:spcPct val="0"/>
                        </a:spcAft>
                        <a:buClrTx/>
                        <a:buSzTx/>
                        <a:buFontTx/>
                        <a:buNone/>
                        <a:tabLst>
                          <a:tab pos="914400" algn="l"/>
                        </a:tabLst>
                      </a:pPr>
                      <a:endParaRPr kumimoji="0" lang="en-US" sz="900" b="0" i="0" u="none" strike="noStrike" cap="none" normalizeH="0" baseline="0">
                        <a:ln>
                          <a:noFill/>
                        </a:ln>
                        <a:solidFill>
                          <a:srgbClr val="000000"/>
                        </a:solidFill>
                        <a:effectLst/>
                        <a:latin typeface="Arial" charset="0"/>
                        <a:ea typeface="ＭＳ Ｐゴシック" charset="0"/>
                        <a:cs typeface="Arial" charset="0"/>
                        <a:sym typeface="Arial" charset="0"/>
                      </a:endParaRPr>
                    </a:p>
                  </a:txBody>
                  <a:tcPr marL="45720" marR="45720" anchor="ctr" horzOverflow="overflow">
                    <a:lnL w="12700" cap="flat" cmpd="sng" algn="ctr">
                      <a:solidFill>
                        <a:srgbClr val="002599"/>
                      </a:solidFill>
                      <a:prstDash val="solid"/>
                      <a:round/>
                      <a:headEnd type="none" w="med" len="med"/>
                      <a:tailEnd type="none" w="med" len="med"/>
                    </a:lnL>
                    <a:lnR w="12700" cap="flat" cmpd="sng" algn="ctr">
                      <a:solidFill>
                        <a:srgbClr val="002599"/>
                      </a:solidFill>
                      <a:prstDash val="solid"/>
                      <a:round/>
                      <a:headEnd type="none" w="med" len="med"/>
                      <a:tailEnd type="none" w="med" len="med"/>
                    </a:lnR>
                    <a:lnT cap="flat">
                      <a:noFill/>
                    </a:lnT>
                    <a:lnB cap="flat">
                      <a:noFill/>
                    </a:lnB>
                    <a:lnTlToBr>
                      <a:noFill/>
                    </a:lnTlToBr>
                    <a:lnBlToTr>
                      <a:noFill/>
                    </a:lnBlToTr>
                    <a:solidFill>
                      <a:srgbClr val="E1EAF4"/>
                    </a:solidFill>
                  </a:tcPr>
                </a:tc>
                <a:tc>
                  <a:txBody>
                    <a:bodyPr/>
                    <a:lstStyle/>
                    <a:p>
                      <a:pPr marL="0" marR="0" lvl="0" indent="0" algn="ctr" defTabSz="457200" rtl="0" eaLnBrk="1" fontAlgn="base" latinLnBrk="0" hangingPunct="0">
                        <a:lnSpc>
                          <a:spcPct val="100000"/>
                        </a:lnSpc>
                        <a:spcBef>
                          <a:spcPct val="0"/>
                        </a:spcBef>
                        <a:spcAft>
                          <a:spcPct val="0"/>
                        </a:spcAft>
                        <a:buClrTx/>
                        <a:buSzTx/>
                        <a:buFontTx/>
                        <a:buNone/>
                        <a:tabLst>
                          <a:tab pos="914400" algn="l"/>
                        </a:tabLst>
                      </a:pPr>
                      <a:endParaRPr kumimoji="0" lang="en-US" sz="900" b="0" i="0" u="none" strike="noStrike" cap="none" normalizeH="0" baseline="0">
                        <a:ln>
                          <a:noFill/>
                        </a:ln>
                        <a:solidFill>
                          <a:srgbClr val="000000"/>
                        </a:solidFill>
                        <a:effectLst/>
                        <a:latin typeface="Arial" charset="0"/>
                        <a:ea typeface="ＭＳ Ｐゴシック" charset="0"/>
                        <a:cs typeface="Arial" charset="0"/>
                        <a:sym typeface="Arial" charset="0"/>
                      </a:endParaRPr>
                    </a:p>
                  </a:txBody>
                  <a:tcPr marL="45720" marR="45720" anchor="ctr" horzOverflow="overflow">
                    <a:lnL w="12700" cap="flat" cmpd="sng" algn="ctr">
                      <a:solidFill>
                        <a:srgbClr val="002599"/>
                      </a:solidFill>
                      <a:prstDash val="solid"/>
                      <a:round/>
                      <a:headEnd type="none" w="med" len="med"/>
                      <a:tailEnd type="none" w="med" len="med"/>
                    </a:lnL>
                    <a:lnR w="12700" cap="flat" cmpd="sng" algn="ctr">
                      <a:solidFill>
                        <a:srgbClr val="002599"/>
                      </a:solidFill>
                      <a:prstDash val="solid"/>
                      <a:round/>
                      <a:headEnd type="none" w="med" len="med"/>
                      <a:tailEnd type="none" w="med" len="med"/>
                    </a:lnR>
                    <a:lnT cap="flat">
                      <a:noFill/>
                    </a:lnT>
                    <a:lnB cap="flat">
                      <a:noFill/>
                    </a:lnB>
                    <a:lnTlToBr>
                      <a:noFill/>
                    </a:lnTlToBr>
                    <a:lnBlToTr>
                      <a:noFill/>
                    </a:lnBlToTr>
                    <a:solidFill>
                      <a:srgbClr val="E1EAF4"/>
                    </a:solidFill>
                  </a:tcPr>
                </a:tc>
                <a:tc>
                  <a:txBody>
                    <a:bodyPr/>
                    <a:lstStyle/>
                    <a:p>
                      <a:pPr marL="0" marR="0" lvl="0" indent="0" algn="ctr" defTabSz="457200" rtl="0" eaLnBrk="1" fontAlgn="base" latinLnBrk="0" hangingPunct="0">
                        <a:lnSpc>
                          <a:spcPct val="100000"/>
                        </a:lnSpc>
                        <a:spcBef>
                          <a:spcPct val="0"/>
                        </a:spcBef>
                        <a:spcAft>
                          <a:spcPct val="0"/>
                        </a:spcAft>
                        <a:buClrTx/>
                        <a:buSzTx/>
                        <a:buFontTx/>
                        <a:buNone/>
                        <a:tabLst>
                          <a:tab pos="914400" algn="l"/>
                        </a:tabLst>
                      </a:pPr>
                      <a:endParaRPr kumimoji="0" lang="en-US" sz="900" b="0" i="0" u="none" strike="noStrike" cap="none" normalizeH="0" baseline="0">
                        <a:ln>
                          <a:noFill/>
                        </a:ln>
                        <a:solidFill>
                          <a:srgbClr val="000000"/>
                        </a:solidFill>
                        <a:effectLst/>
                        <a:latin typeface="Arial" charset="0"/>
                        <a:ea typeface="ＭＳ Ｐゴシック" charset="0"/>
                        <a:cs typeface="Arial" charset="0"/>
                        <a:sym typeface="Arial" charset="0"/>
                      </a:endParaRPr>
                    </a:p>
                  </a:txBody>
                  <a:tcPr marL="45720" marR="45720" anchor="ctr" horzOverflow="overflow">
                    <a:lnL w="12700" cap="flat" cmpd="sng" algn="ctr">
                      <a:solidFill>
                        <a:srgbClr val="002599"/>
                      </a:solidFill>
                      <a:prstDash val="solid"/>
                      <a:round/>
                      <a:headEnd type="none" w="med" len="med"/>
                      <a:tailEnd type="none" w="med" len="med"/>
                    </a:lnL>
                    <a:lnR w="12700" cap="flat" cmpd="sng" algn="ctr">
                      <a:solidFill>
                        <a:srgbClr val="002599"/>
                      </a:solidFill>
                      <a:prstDash val="solid"/>
                      <a:round/>
                      <a:headEnd type="none" w="med" len="med"/>
                      <a:tailEnd type="none" w="med" len="med"/>
                    </a:lnR>
                    <a:lnT cap="flat">
                      <a:noFill/>
                    </a:lnT>
                    <a:lnB cap="flat">
                      <a:noFill/>
                    </a:lnB>
                    <a:lnTlToBr>
                      <a:noFill/>
                    </a:lnTlToBr>
                    <a:lnBlToTr>
                      <a:noFill/>
                    </a:lnBlToTr>
                    <a:solidFill>
                      <a:srgbClr val="E1EAF4"/>
                    </a:solidFill>
                  </a:tcPr>
                </a:tc>
                <a:tc>
                  <a:txBody>
                    <a:bodyPr/>
                    <a:lstStyle/>
                    <a:p>
                      <a:pPr marL="0" marR="0" lvl="0" indent="0" algn="ctr" defTabSz="457200" rtl="0" eaLnBrk="1" fontAlgn="base" latinLnBrk="0" hangingPunct="0">
                        <a:lnSpc>
                          <a:spcPct val="100000"/>
                        </a:lnSpc>
                        <a:spcBef>
                          <a:spcPct val="0"/>
                        </a:spcBef>
                        <a:spcAft>
                          <a:spcPct val="0"/>
                        </a:spcAft>
                        <a:buClrTx/>
                        <a:buSzTx/>
                        <a:buFontTx/>
                        <a:buNone/>
                        <a:tabLst>
                          <a:tab pos="914400" algn="l"/>
                        </a:tabLst>
                      </a:pPr>
                      <a:endParaRPr kumimoji="0" lang="en-US" sz="900" b="0" i="0" u="none" strike="noStrike" cap="none" normalizeH="0" baseline="0">
                        <a:ln>
                          <a:noFill/>
                        </a:ln>
                        <a:solidFill>
                          <a:srgbClr val="000000"/>
                        </a:solidFill>
                        <a:effectLst/>
                        <a:latin typeface="Arial" charset="0"/>
                        <a:ea typeface="ＭＳ Ｐゴシック" charset="0"/>
                        <a:cs typeface="Arial" charset="0"/>
                        <a:sym typeface="Arial" charset="0"/>
                      </a:endParaRPr>
                    </a:p>
                  </a:txBody>
                  <a:tcPr marL="45720" marR="45720" anchor="ctr" horzOverflow="overflow">
                    <a:lnL w="12700" cap="flat" cmpd="sng" algn="ctr">
                      <a:solidFill>
                        <a:srgbClr val="002599"/>
                      </a:solidFill>
                      <a:prstDash val="solid"/>
                      <a:round/>
                      <a:headEnd type="none" w="med" len="med"/>
                      <a:tailEnd type="none" w="med" len="med"/>
                    </a:lnL>
                    <a:lnR w="12700" cap="flat" cmpd="sng" algn="ctr">
                      <a:solidFill>
                        <a:srgbClr val="002599"/>
                      </a:solidFill>
                      <a:prstDash val="solid"/>
                      <a:round/>
                      <a:headEnd type="none" w="med" len="med"/>
                      <a:tailEnd type="none" w="med" len="med"/>
                    </a:lnR>
                    <a:lnT cap="flat">
                      <a:noFill/>
                    </a:lnT>
                    <a:lnB cap="flat">
                      <a:noFill/>
                    </a:lnB>
                    <a:lnTlToBr>
                      <a:noFill/>
                    </a:lnTlToBr>
                    <a:lnBlToTr>
                      <a:noFill/>
                    </a:lnBlToTr>
                    <a:solidFill>
                      <a:srgbClr val="E1EAF4"/>
                    </a:solidFill>
                  </a:tcPr>
                </a:tc>
                <a:tc>
                  <a:txBody>
                    <a:bodyPr/>
                    <a:lstStyle/>
                    <a:p>
                      <a:pPr marL="0" marR="0" lvl="0" indent="0" algn="ctr" defTabSz="457200" rtl="0" eaLnBrk="1" fontAlgn="base" latinLnBrk="0" hangingPunct="0">
                        <a:lnSpc>
                          <a:spcPct val="100000"/>
                        </a:lnSpc>
                        <a:spcBef>
                          <a:spcPct val="0"/>
                        </a:spcBef>
                        <a:spcAft>
                          <a:spcPct val="0"/>
                        </a:spcAft>
                        <a:buClrTx/>
                        <a:buSzTx/>
                        <a:buFontTx/>
                        <a:buNone/>
                        <a:tabLst>
                          <a:tab pos="914400" algn="l"/>
                        </a:tabLst>
                      </a:pPr>
                      <a:endParaRPr kumimoji="0" lang="en-US" sz="900" b="0" i="0" u="none" strike="noStrike" cap="none" normalizeH="0" baseline="0">
                        <a:ln>
                          <a:noFill/>
                        </a:ln>
                        <a:solidFill>
                          <a:srgbClr val="000000"/>
                        </a:solidFill>
                        <a:effectLst/>
                        <a:latin typeface="Arial" charset="0"/>
                        <a:ea typeface="ＭＳ Ｐゴシック" charset="0"/>
                        <a:cs typeface="Arial" charset="0"/>
                        <a:sym typeface="Arial" charset="0"/>
                      </a:endParaRPr>
                    </a:p>
                  </a:txBody>
                  <a:tcPr marL="45720" marR="45720" anchor="ctr" horzOverflow="overflow">
                    <a:lnL w="12700" cap="flat" cmpd="sng" algn="ctr">
                      <a:solidFill>
                        <a:srgbClr val="002599"/>
                      </a:solidFill>
                      <a:prstDash val="solid"/>
                      <a:round/>
                      <a:headEnd type="none" w="med" len="med"/>
                      <a:tailEnd type="none" w="med" len="med"/>
                    </a:lnL>
                    <a:lnR w="12700" cap="flat" cmpd="sng" algn="ctr">
                      <a:solidFill>
                        <a:srgbClr val="002599"/>
                      </a:solidFill>
                      <a:prstDash val="solid"/>
                      <a:round/>
                      <a:headEnd type="none" w="med" len="med"/>
                      <a:tailEnd type="none" w="med" len="med"/>
                    </a:lnR>
                    <a:lnT cap="flat">
                      <a:noFill/>
                    </a:lnT>
                    <a:lnB cap="flat">
                      <a:noFill/>
                    </a:lnB>
                    <a:lnTlToBr>
                      <a:noFill/>
                    </a:lnTlToBr>
                    <a:lnBlToTr>
                      <a:noFill/>
                    </a:lnBlToTr>
                    <a:solidFill>
                      <a:srgbClr val="E1EAF4"/>
                    </a:solidFill>
                  </a:tcPr>
                </a:tc>
                <a:tc>
                  <a:txBody>
                    <a:bodyPr/>
                    <a:lstStyle/>
                    <a:p>
                      <a:pPr marL="0" marR="0" lvl="0" indent="0" algn="ctr" defTabSz="457200" rtl="0" eaLnBrk="1" fontAlgn="base" latinLnBrk="0" hangingPunct="0">
                        <a:lnSpc>
                          <a:spcPct val="100000"/>
                        </a:lnSpc>
                        <a:spcBef>
                          <a:spcPct val="0"/>
                        </a:spcBef>
                        <a:spcAft>
                          <a:spcPct val="0"/>
                        </a:spcAft>
                        <a:buClrTx/>
                        <a:buSzTx/>
                        <a:buFontTx/>
                        <a:buNone/>
                        <a:tabLst>
                          <a:tab pos="914400" algn="l"/>
                        </a:tabLst>
                      </a:pPr>
                      <a:endParaRPr kumimoji="0" lang="en-US" sz="900" b="0" i="0" u="none" strike="noStrike" cap="none" normalizeH="0" baseline="0">
                        <a:ln>
                          <a:noFill/>
                        </a:ln>
                        <a:solidFill>
                          <a:srgbClr val="000000"/>
                        </a:solidFill>
                        <a:effectLst/>
                        <a:latin typeface="Arial" charset="0"/>
                        <a:ea typeface="ＭＳ Ｐゴシック" charset="0"/>
                        <a:cs typeface="Arial" charset="0"/>
                        <a:sym typeface="Arial" charset="0"/>
                      </a:endParaRPr>
                    </a:p>
                  </a:txBody>
                  <a:tcPr marL="45720" marR="45720" anchor="ctr" horzOverflow="overflow">
                    <a:lnL w="12700" cap="flat" cmpd="sng" algn="ctr">
                      <a:solidFill>
                        <a:srgbClr val="002599"/>
                      </a:solidFill>
                      <a:prstDash val="solid"/>
                      <a:round/>
                      <a:headEnd type="none" w="med" len="med"/>
                      <a:tailEnd type="none" w="med" len="med"/>
                    </a:lnL>
                    <a:lnR w="12700" cap="flat" cmpd="sng" algn="ctr">
                      <a:solidFill>
                        <a:srgbClr val="002599"/>
                      </a:solidFill>
                      <a:prstDash val="solid"/>
                      <a:round/>
                      <a:headEnd type="none" w="med" len="med"/>
                      <a:tailEnd type="none" w="med" len="med"/>
                    </a:lnR>
                    <a:lnT cap="flat">
                      <a:noFill/>
                    </a:lnT>
                    <a:lnB cap="flat">
                      <a:noFill/>
                    </a:lnB>
                    <a:lnTlToBr>
                      <a:noFill/>
                    </a:lnTlToBr>
                    <a:lnBlToTr>
                      <a:noFill/>
                    </a:lnBlToTr>
                    <a:solidFill>
                      <a:srgbClr val="E1EAF4"/>
                    </a:solidFill>
                  </a:tcPr>
                </a:tc>
                <a:tc>
                  <a:txBody>
                    <a:bodyPr/>
                    <a:lstStyle/>
                    <a:p>
                      <a:pPr marL="0" marR="0" lvl="0" indent="0" algn="ctr" defTabSz="457200" rtl="0" eaLnBrk="1" fontAlgn="base" latinLnBrk="0" hangingPunct="0">
                        <a:lnSpc>
                          <a:spcPct val="100000"/>
                        </a:lnSpc>
                        <a:spcBef>
                          <a:spcPct val="0"/>
                        </a:spcBef>
                        <a:spcAft>
                          <a:spcPct val="0"/>
                        </a:spcAft>
                        <a:buClrTx/>
                        <a:buSzTx/>
                        <a:buFontTx/>
                        <a:buNone/>
                        <a:tabLst>
                          <a:tab pos="914400" algn="l"/>
                        </a:tabLst>
                      </a:pPr>
                      <a:endParaRPr kumimoji="0" lang="en-US" sz="900" b="0" i="0" u="none" strike="noStrike" cap="none" normalizeH="0" baseline="0">
                        <a:ln>
                          <a:noFill/>
                        </a:ln>
                        <a:solidFill>
                          <a:srgbClr val="000000"/>
                        </a:solidFill>
                        <a:effectLst/>
                        <a:latin typeface="Arial" charset="0"/>
                        <a:ea typeface="ＭＳ Ｐゴシック" charset="0"/>
                        <a:cs typeface="Arial" charset="0"/>
                        <a:sym typeface="Arial" charset="0"/>
                      </a:endParaRPr>
                    </a:p>
                  </a:txBody>
                  <a:tcPr marL="45720" marR="45720" anchor="ctr" horzOverflow="overflow">
                    <a:lnL w="12700" cap="flat" cmpd="sng" algn="ctr">
                      <a:solidFill>
                        <a:srgbClr val="002599"/>
                      </a:solidFill>
                      <a:prstDash val="solid"/>
                      <a:round/>
                      <a:headEnd type="none" w="med" len="med"/>
                      <a:tailEnd type="none" w="med" len="med"/>
                    </a:lnL>
                    <a:lnR w="12700" cap="flat" cmpd="sng" algn="ctr">
                      <a:solidFill>
                        <a:srgbClr val="002599"/>
                      </a:solidFill>
                      <a:prstDash val="solid"/>
                      <a:round/>
                      <a:headEnd type="none" w="med" len="med"/>
                      <a:tailEnd type="none" w="med" len="med"/>
                    </a:lnR>
                    <a:lnT cap="flat">
                      <a:noFill/>
                    </a:lnT>
                    <a:lnB cap="flat">
                      <a:noFill/>
                    </a:lnB>
                    <a:lnTlToBr>
                      <a:noFill/>
                    </a:lnTlToBr>
                    <a:lnBlToTr>
                      <a:noFill/>
                    </a:lnBlToTr>
                    <a:solidFill>
                      <a:srgbClr val="E1EAF4"/>
                    </a:solidFill>
                  </a:tcPr>
                </a:tc>
              </a:tr>
              <a:tr h="228600">
                <a:tc>
                  <a:txBody>
                    <a:bodyPr/>
                    <a:lstStyle/>
                    <a:p>
                      <a:pPr marL="0" marR="0" lvl="0" indent="0" algn="l" defTabSz="457200" rtl="0" eaLnBrk="1" fontAlgn="base" latinLnBrk="0" hangingPunct="0">
                        <a:lnSpc>
                          <a:spcPct val="100000"/>
                        </a:lnSpc>
                        <a:spcBef>
                          <a:spcPct val="0"/>
                        </a:spcBef>
                        <a:spcAft>
                          <a:spcPct val="0"/>
                        </a:spcAft>
                        <a:buClrTx/>
                        <a:buSzTx/>
                        <a:buFontTx/>
                        <a:buNone/>
                        <a:tabLst>
                          <a:tab pos="914400" algn="l"/>
                        </a:tabLst>
                      </a:pPr>
                      <a:endParaRPr kumimoji="0" lang="en-US" sz="900" b="0" i="0" u="none" strike="noStrike" cap="none" normalizeH="0" baseline="0">
                        <a:ln>
                          <a:noFill/>
                        </a:ln>
                        <a:solidFill>
                          <a:srgbClr val="000000"/>
                        </a:solidFill>
                        <a:effectLst/>
                        <a:latin typeface="Arial" charset="0"/>
                        <a:ea typeface="ＭＳ Ｐゴシック" charset="0"/>
                        <a:cs typeface="Arial" charset="0"/>
                        <a:sym typeface="Arial" charset="0"/>
                      </a:endParaRPr>
                    </a:p>
                  </a:txBody>
                  <a:tcPr marL="45720" marR="45720" anchor="ctr" horzOverflow="overflow">
                    <a:lnL cap="flat">
                      <a:noFill/>
                    </a:lnL>
                    <a:lnR w="12700" cap="flat" cmpd="sng" algn="ctr">
                      <a:solidFill>
                        <a:srgbClr val="002599"/>
                      </a:solidFill>
                      <a:prstDash val="solid"/>
                      <a:round/>
                      <a:headEnd type="none" w="med" len="med"/>
                      <a:tailEnd type="none" w="med" len="med"/>
                    </a:lnR>
                    <a:lnT cap="flat">
                      <a:noFill/>
                    </a:lnT>
                    <a:lnB cap="flat">
                      <a:noFill/>
                    </a:lnB>
                    <a:lnTlToBr>
                      <a:noFill/>
                    </a:lnTlToBr>
                    <a:lnBlToTr>
                      <a:noFill/>
                    </a:lnBlToTr>
                    <a:solidFill>
                      <a:srgbClr val="E1EAF4"/>
                    </a:solidFill>
                  </a:tcPr>
                </a:tc>
                <a:tc>
                  <a:txBody>
                    <a:bodyPr/>
                    <a:lstStyle/>
                    <a:p>
                      <a:pPr marL="0" marR="0" lvl="0" indent="0" algn="ctr" defTabSz="457200" rtl="0" eaLnBrk="1" fontAlgn="base" latinLnBrk="0" hangingPunct="0">
                        <a:lnSpc>
                          <a:spcPct val="100000"/>
                        </a:lnSpc>
                        <a:spcBef>
                          <a:spcPct val="0"/>
                        </a:spcBef>
                        <a:spcAft>
                          <a:spcPct val="0"/>
                        </a:spcAft>
                        <a:buClrTx/>
                        <a:buSzTx/>
                        <a:buFontTx/>
                        <a:buNone/>
                        <a:tabLst>
                          <a:tab pos="914400" algn="l"/>
                        </a:tabLst>
                      </a:pPr>
                      <a:endParaRPr kumimoji="0" lang="en-US" sz="900" b="0" i="0" u="none" strike="noStrike" cap="none" normalizeH="0" baseline="0">
                        <a:ln>
                          <a:noFill/>
                        </a:ln>
                        <a:solidFill>
                          <a:srgbClr val="000000"/>
                        </a:solidFill>
                        <a:effectLst/>
                        <a:latin typeface="Arial" charset="0"/>
                        <a:ea typeface="ＭＳ Ｐゴシック" charset="0"/>
                        <a:cs typeface="Arial" charset="0"/>
                        <a:sym typeface="Arial" charset="0"/>
                      </a:endParaRPr>
                    </a:p>
                  </a:txBody>
                  <a:tcPr marL="45720" marR="45720" anchor="ctr" horzOverflow="overflow">
                    <a:lnL w="12700" cap="flat" cmpd="sng" algn="ctr">
                      <a:solidFill>
                        <a:srgbClr val="002599"/>
                      </a:solidFill>
                      <a:prstDash val="solid"/>
                      <a:round/>
                      <a:headEnd type="none" w="med" len="med"/>
                      <a:tailEnd type="none" w="med" len="med"/>
                    </a:lnL>
                    <a:lnR w="12700" cap="flat" cmpd="sng" algn="ctr">
                      <a:solidFill>
                        <a:srgbClr val="002599"/>
                      </a:solidFill>
                      <a:prstDash val="solid"/>
                      <a:round/>
                      <a:headEnd type="none" w="med" len="med"/>
                      <a:tailEnd type="none" w="med" len="med"/>
                    </a:lnR>
                    <a:lnT cap="flat">
                      <a:noFill/>
                    </a:lnT>
                    <a:lnB cap="flat">
                      <a:noFill/>
                    </a:lnB>
                    <a:lnTlToBr>
                      <a:noFill/>
                    </a:lnTlToBr>
                    <a:lnBlToTr>
                      <a:noFill/>
                    </a:lnBlToTr>
                    <a:solidFill>
                      <a:srgbClr val="E1EAF4"/>
                    </a:solidFill>
                  </a:tcPr>
                </a:tc>
                <a:tc>
                  <a:txBody>
                    <a:bodyPr/>
                    <a:lstStyle/>
                    <a:p>
                      <a:pPr marL="0" marR="0" lvl="0" indent="0" algn="l" defTabSz="457200" rtl="0" eaLnBrk="1" fontAlgn="base" latinLnBrk="0" hangingPunct="0">
                        <a:lnSpc>
                          <a:spcPct val="100000"/>
                        </a:lnSpc>
                        <a:spcBef>
                          <a:spcPct val="0"/>
                        </a:spcBef>
                        <a:spcAft>
                          <a:spcPct val="0"/>
                        </a:spcAft>
                        <a:buClrTx/>
                        <a:buSzTx/>
                        <a:buFontTx/>
                        <a:buNone/>
                        <a:tabLst>
                          <a:tab pos="914400" algn="l"/>
                        </a:tabLst>
                      </a:pPr>
                      <a:endParaRPr kumimoji="0" lang="en-US" sz="900" b="0" i="0" u="none" strike="noStrike" cap="none" normalizeH="0" baseline="0">
                        <a:ln>
                          <a:noFill/>
                        </a:ln>
                        <a:solidFill>
                          <a:srgbClr val="000000"/>
                        </a:solidFill>
                        <a:effectLst/>
                        <a:latin typeface="Arial" charset="0"/>
                        <a:ea typeface="ＭＳ Ｐゴシック" charset="0"/>
                        <a:cs typeface="Arial" charset="0"/>
                        <a:sym typeface="Arial" charset="0"/>
                      </a:endParaRPr>
                    </a:p>
                  </a:txBody>
                  <a:tcPr marL="45720" marR="45720" anchor="ctr" horzOverflow="overflow">
                    <a:lnL w="12700" cap="flat" cmpd="sng" algn="ctr">
                      <a:solidFill>
                        <a:srgbClr val="002599"/>
                      </a:solidFill>
                      <a:prstDash val="solid"/>
                      <a:round/>
                      <a:headEnd type="none" w="med" len="med"/>
                      <a:tailEnd type="none" w="med" len="med"/>
                    </a:lnL>
                    <a:lnR w="12700" cap="flat" cmpd="sng" algn="ctr">
                      <a:solidFill>
                        <a:srgbClr val="002599"/>
                      </a:solidFill>
                      <a:prstDash val="solid"/>
                      <a:round/>
                      <a:headEnd type="none" w="med" len="med"/>
                      <a:tailEnd type="none" w="med" len="med"/>
                    </a:lnR>
                    <a:lnT cap="flat">
                      <a:noFill/>
                    </a:lnT>
                    <a:lnB cap="flat">
                      <a:noFill/>
                    </a:lnB>
                    <a:lnTlToBr>
                      <a:noFill/>
                    </a:lnTlToBr>
                    <a:lnBlToTr>
                      <a:noFill/>
                    </a:lnBlToTr>
                    <a:solidFill>
                      <a:srgbClr val="E1EAF4"/>
                    </a:solidFill>
                  </a:tcPr>
                </a:tc>
                <a:tc>
                  <a:txBody>
                    <a:bodyPr/>
                    <a:lstStyle/>
                    <a:p>
                      <a:pPr marL="0" marR="0" lvl="0" indent="0" algn="l" defTabSz="457200" rtl="0" eaLnBrk="1" fontAlgn="base" latinLnBrk="0" hangingPunct="0">
                        <a:lnSpc>
                          <a:spcPct val="100000"/>
                        </a:lnSpc>
                        <a:spcBef>
                          <a:spcPct val="0"/>
                        </a:spcBef>
                        <a:spcAft>
                          <a:spcPct val="0"/>
                        </a:spcAft>
                        <a:buClrTx/>
                        <a:buSzTx/>
                        <a:buFontTx/>
                        <a:buNone/>
                        <a:tabLst>
                          <a:tab pos="914400" algn="l"/>
                        </a:tabLst>
                      </a:pPr>
                      <a:endParaRPr kumimoji="0" lang="en-US" sz="900" b="0" i="0" u="none" strike="noStrike" cap="none" normalizeH="0" baseline="0">
                        <a:ln>
                          <a:noFill/>
                        </a:ln>
                        <a:solidFill>
                          <a:srgbClr val="000000"/>
                        </a:solidFill>
                        <a:effectLst/>
                        <a:latin typeface="Arial" charset="0"/>
                        <a:ea typeface="ＭＳ Ｐゴシック" charset="0"/>
                        <a:cs typeface="Arial" charset="0"/>
                        <a:sym typeface="Arial" charset="0"/>
                      </a:endParaRPr>
                    </a:p>
                  </a:txBody>
                  <a:tcPr marL="45720" marR="45720" anchor="ctr" horzOverflow="overflow">
                    <a:lnL w="12700" cap="flat" cmpd="sng" algn="ctr">
                      <a:solidFill>
                        <a:srgbClr val="002599"/>
                      </a:solidFill>
                      <a:prstDash val="solid"/>
                      <a:round/>
                      <a:headEnd type="none" w="med" len="med"/>
                      <a:tailEnd type="none" w="med" len="med"/>
                    </a:lnL>
                    <a:lnR w="12700" cap="flat" cmpd="sng" algn="ctr">
                      <a:solidFill>
                        <a:srgbClr val="002599"/>
                      </a:solidFill>
                      <a:prstDash val="solid"/>
                      <a:round/>
                      <a:headEnd type="none" w="med" len="med"/>
                      <a:tailEnd type="none" w="med" len="med"/>
                    </a:lnR>
                    <a:lnT cap="flat">
                      <a:noFill/>
                    </a:lnT>
                    <a:lnB cap="flat">
                      <a:noFill/>
                    </a:lnB>
                    <a:lnTlToBr>
                      <a:noFill/>
                    </a:lnTlToBr>
                    <a:lnBlToTr>
                      <a:noFill/>
                    </a:lnBlToTr>
                    <a:solidFill>
                      <a:srgbClr val="E1EAF4"/>
                    </a:solidFill>
                  </a:tcPr>
                </a:tc>
                <a:tc>
                  <a:txBody>
                    <a:bodyPr/>
                    <a:lstStyle/>
                    <a:p>
                      <a:pPr marL="0" marR="0" lvl="0" indent="0" algn="ctr" defTabSz="457200" rtl="0" eaLnBrk="1" fontAlgn="base" latinLnBrk="0" hangingPunct="0">
                        <a:lnSpc>
                          <a:spcPct val="100000"/>
                        </a:lnSpc>
                        <a:spcBef>
                          <a:spcPct val="0"/>
                        </a:spcBef>
                        <a:spcAft>
                          <a:spcPct val="0"/>
                        </a:spcAft>
                        <a:buClrTx/>
                        <a:buSzTx/>
                        <a:buFontTx/>
                        <a:buNone/>
                        <a:tabLst>
                          <a:tab pos="914400" algn="l"/>
                        </a:tabLst>
                      </a:pPr>
                      <a:endParaRPr kumimoji="0" lang="en-US" sz="900" b="0" i="0" u="none" strike="noStrike" cap="none" normalizeH="0" baseline="0">
                        <a:ln>
                          <a:noFill/>
                        </a:ln>
                        <a:solidFill>
                          <a:srgbClr val="000000"/>
                        </a:solidFill>
                        <a:effectLst/>
                        <a:latin typeface="Arial" charset="0"/>
                        <a:ea typeface="ＭＳ Ｐゴシック" charset="0"/>
                        <a:cs typeface="Arial" charset="0"/>
                        <a:sym typeface="Arial" charset="0"/>
                      </a:endParaRPr>
                    </a:p>
                  </a:txBody>
                  <a:tcPr marL="45720" marR="45720" anchor="ctr" horzOverflow="overflow">
                    <a:lnL w="12700" cap="flat" cmpd="sng" algn="ctr">
                      <a:solidFill>
                        <a:srgbClr val="002599"/>
                      </a:solidFill>
                      <a:prstDash val="solid"/>
                      <a:round/>
                      <a:headEnd type="none" w="med" len="med"/>
                      <a:tailEnd type="none" w="med" len="med"/>
                    </a:lnL>
                    <a:lnR w="12700" cap="flat" cmpd="sng" algn="ctr">
                      <a:solidFill>
                        <a:srgbClr val="002599"/>
                      </a:solidFill>
                      <a:prstDash val="solid"/>
                      <a:round/>
                      <a:headEnd type="none" w="med" len="med"/>
                      <a:tailEnd type="none" w="med" len="med"/>
                    </a:lnR>
                    <a:lnT cap="flat">
                      <a:noFill/>
                    </a:lnT>
                    <a:lnB cap="flat">
                      <a:noFill/>
                    </a:lnB>
                    <a:lnTlToBr>
                      <a:noFill/>
                    </a:lnTlToBr>
                    <a:lnBlToTr>
                      <a:noFill/>
                    </a:lnBlToTr>
                    <a:solidFill>
                      <a:srgbClr val="E1EAF4"/>
                    </a:solidFill>
                  </a:tcPr>
                </a:tc>
                <a:tc>
                  <a:txBody>
                    <a:bodyPr/>
                    <a:lstStyle/>
                    <a:p>
                      <a:pPr marL="0" marR="0" lvl="0" indent="0" algn="ctr" defTabSz="457200" rtl="0" eaLnBrk="1" fontAlgn="base" latinLnBrk="0" hangingPunct="0">
                        <a:lnSpc>
                          <a:spcPct val="100000"/>
                        </a:lnSpc>
                        <a:spcBef>
                          <a:spcPct val="0"/>
                        </a:spcBef>
                        <a:spcAft>
                          <a:spcPct val="0"/>
                        </a:spcAft>
                        <a:buClrTx/>
                        <a:buSzTx/>
                        <a:buFontTx/>
                        <a:buNone/>
                        <a:tabLst>
                          <a:tab pos="914400" algn="l"/>
                        </a:tabLst>
                      </a:pPr>
                      <a:endParaRPr kumimoji="0" lang="en-US" sz="900" b="0" i="0" u="none" strike="noStrike" cap="none" normalizeH="0" baseline="0">
                        <a:ln>
                          <a:noFill/>
                        </a:ln>
                        <a:solidFill>
                          <a:srgbClr val="000000"/>
                        </a:solidFill>
                        <a:effectLst/>
                        <a:latin typeface="Arial" charset="0"/>
                        <a:ea typeface="ＭＳ Ｐゴシック" charset="0"/>
                        <a:cs typeface="Arial" charset="0"/>
                        <a:sym typeface="Arial" charset="0"/>
                      </a:endParaRPr>
                    </a:p>
                  </a:txBody>
                  <a:tcPr marL="45720" marR="45720" anchor="ctr" horzOverflow="overflow">
                    <a:lnL w="12700" cap="flat" cmpd="sng" algn="ctr">
                      <a:solidFill>
                        <a:srgbClr val="002599"/>
                      </a:solidFill>
                      <a:prstDash val="solid"/>
                      <a:round/>
                      <a:headEnd type="none" w="med" len="med"/>
                      <a:tailEnd type="none" w="med" len="med"/>
                    </a:lnL>
                    <a:lnR w="12700" cap="flat" cmpd="sng" algn="ctr">
                      <a:solidFill>
                        <a:srgbClr val="002599"/>
                      </a:solidFill>
                      <a:prstDash val="solid"/>
                      <a:round/>
                      <a:headEnd type="none" w="med" len="med"/>
                      <a:tailEnd type="none" w="med" len="med"/>
                    </a:lnR>
                    <a:lnT cap="flat">
                      <a:noFill/>
                    </a:lnT>
                    <a:lnB cap="flat">
                      <a:noFill/>
                    </a:lnB>
                    <a:lnTlToBr>
                      <a:noFill/>
                    </a:lnTlToBr>
                    <a:lnBlToTr>
                      <a:noFill/>
                    </a:lnBlToTr>
                    <a:solidFill>
                      <a:srgbClr val="E1EAF4"/>
                    </a:solidFill>
                  </a:tcPr>
                </a:tc>
                <a:tc>
                  <a:txBody>
                    <a:bodyPr/>
                    <a:lstStyle/>
                    <a:p>
                      <a:pPr marL="0" marR="0" lvl="0" indent="0" algn="ctr" defTabSz="457200" rtl="0" eaLnBrk="1" fontAlgn="base" latinLnBrk="0" hangingPunct="0">
                        <a:lnSpc>
                          <a:spcPct val="100000"/>
                        </a:lnSpc>
                        <a:spcBef>
                          <a:spcPct val="0"/>
                        </a:spcBef>
                        <a:spcAft>
                          <a:spcPct val="0"/>
                        </a:spcAft>
                        <a:buClrTx/>
                        <a:buSzTx/>
                        <a:buFontTx/>
                        <a:buNone/>
                        <a:tabLst>
                          <a:tab pos="914400" algn="l"/>
                        </a:tabLst>
                      </a:pPr>
                      <a:endParaRPr kumimoji="0" lang="en-US" sz="900" b="0" i="0" u="none" strike="noStrike" cap="none" normalizeH="0" baseline="0">
                        <a:ln>
                          <a:noFill/>
                        </a:ln>
                        <a:solidFill>
                          <a:srgbClr val="000000"/>
                        </a:solidFill>
                        <a:effectLst/>
                        <a:latin typeface="Arial" charset="0"/>
                        <a:ea typeface="ＭＳ Ｐゴシック" charset="0"/>
                        <a:cs typeface="Arial" charset="0"/>
                        <a:sym typeface="Arial" charset="0"/>
                      </a:endParaRPr>
                    </a:p>
                  </a:txBody>
                  <a:tcPr marL="45720" marR="45720" anchor="ctr" horzOverflow="overflow">
                    <a:lnL w="12700" cap="flat" cmpd="sng" algn="ctr">
                      <a:solidFill>
                        <a:srgbClr val="002599"/>
                      </a:solidFill>
                      <a:prstDash val="solid"/>
                      <a:round/>
                      <a:headEnd type="none" w="med" len="med"/>
                      <a:tailEnd type="none" w="med" len="med"/>
                    </a:lnL>
                    <a:lnR w="12700" cap="flat" cmpd="sng" algn="ctr">
                      <a:solidFill>
                        <a:srgbClr val="002599"/>
                      </a:solidFill>
                      <a:prstDash val="solid"/>
                      <a:round/>
                      <a:headEnd type="none" w="med" len="med"/>
                      <a:tailEnd type="none" w="med" len="med"/>
                    </a:lnR>
                    <a:lnT cap="flat">
                      <a:noFill/>
                    </a:lnT>
                    <a:lnB cap="flat">
                      <a:noFill/>
                    </a:lnB>
                    <a:lnTlToBr>
                      <a:noFill/>
                    </a:lnTlToBr>
                    <a:lnBlToTr>
                      <a:noFill/>
                    </a:lnBlToTr>
                    <a:solidFill>
                      <a:srgbClr val="E1EAF4"/>
                    </a:solidFill>
                  </a:tcPr>
                </a:tc>
                <a:tc>
                  <a:txBody>
                    <a:bodyPr/>
                    <a:lstStyle/>
                    <a:p>
                      <a:pPr marL="0" marR="0" lvl="0" indent="0" algn="ctr" defTabSz="457200" rtl="0" eaLnBrk="1" fontAlgn="base" latinLnBrk="0" hangingPunct="0">
                        <a:lnSpc>
                          <a:spcPct val="100000"/>
                        </a:lnSpc>
                        <a:spcBef>
                          <a:spcPct val="0"/>
                        </a:spcBef>
                        <a:spcAft>
                          <a:spcPct val="0"/>
                        </a:spcAft>
                        <a:buClrTx/>
                        <a:buSzTx/>
                        <a:buFontTx/>
                        <a:buNone/>
                        <a:tabLst>
                          <a:tab pos="914400" algn="l"/>
                        </a:tabLst>
                      </a:pPr>
                      <a:endParaRPr kumimoji="0" lang="en-US" sz="900" b="0" i="0" u="none" strike="noStrike" cap="none" normalizeH="0" baseline="0">
                        <a:ln>
                          <a:noFill/>
                        </a:ln>
                        <a:solidFill>
                          <a:srgbClr val="000000"/>
                        </a:solidFill>
                        <a:effectLst/>
                        <a:latin typeface="Arial" charset="0"/>
                        <a:ea typeface="ＭＳ Ｐゴシック" charset="0"/>
                        <a:cs typeface="Arial" charset="0"/>
                        <a:sym typeface="Arial" charset="0"/>
                      </a:endParaRPr>
                    </a:p>
                  </a:txBody>
                  <a:tcPr marL="45720" marR="45720" anchor="ctr" horzOverflow="overflow">
                    <a:lnL w="12700" cap="flat" cmpd="sng" algn="ctr">
                      <a:solidFill>
                        <a:srgbClr val="002599"/>
                      </a:solidFill>
                      <a:prstDash val="solid"/>
                      <a:round/>
                      <a:headEnd type="none" w="med" len="med"/>
                      <a:tailEnd type="none" w="med" len="med"/>
                    </a:lnL>
                    <a:lnR w="12700" cap="flat" cmpd="sng" algn="ctr">
                      <a:solidFill>
                        <a:srgbClr val="002599"/>
                      </a:solidFill>
                      <a:prstDash val="solid"/>
                      <a:round/>
                      <a:headEnd type="none" w="med" len="med"/>
                      <a:tailEnd type="none" w="med" len="med"/>
                    </a:lnR>
                    <a:lnT cap="flat">
                      <a:noFill/>
                    </a:lnT>
                    <a:lnB cap="flat">
                      <a:noFill/>
                    </a:lnB>
                    <a:lnTlToBr>
                      <a:noFill/>
                    </a:lnTlToBr>
                    <a:lnBlToTr>
                      <a:noFill/>
                    </a:lnBlToTr>
                    <a:solidFill>
                      <a:srgbClr val="E1EAF4"/>
                    </a:solidFill>
                  </a:tcPr>
                </a:tc>
                <a:tc>
                  <a:txBody>
                    <a:bodyPr/>
                    <a:lstStyle/>
                    <a:p>
                      <a:pPr marL="0" marR="0" lvl="0" indent="0" algn="ctr" defTabSz="457200" rtl="0" eaLnBrk="1" fontAlgn="base" latinLnBrk="0" hangingPunct="0">
                        <a:lnSpc>
                          <a:spcPct val="100000"/>
                        </a:lnSpc>
                        <a:spcBef>
                          <a:spcPct val="0"/>
                        </a:spcBef>
                        <a:spcAft>
                          <a:spcPct val="0"/>
                        </a:spcAft>
                        <a:buClrTx/>
                        <a:buSzTx/>
                        <a:buFontTx/>
                        <a:buNone/>
                        <a:tabLst>
                          <a:tab pos="914400" algn="l"/>
                        </a:tabLst>
                      </a:pPr>
                      <a:endParaRPr kumimoji="0" lang="en-US" sz="900" b="0" i="0" u="none" strike="noStrike" cap="none" normalizeH="0" baseline="0">
                        <a:ln>
                          <a:noFill/>
                        </a:ln>
                        <a:solidFill>
                          <a:srgbClr val="000000"/>
                        </a:solidFill>
                        <a:effectLst/>
                        <a:latin typeface="Arial" charset="0"/>
                        <a:ea typeface="ＭＳ Ｐゴシック" charset="0"/>
                        <a:cs typeface="Arial" charset="0"/>
                        <a:sym typeface="Arial" charset="0"/>
                      </a:endParaRPr>
                    </a:p>
                  </a:txBody>
                  <a:tcPr marL="45720" marR="45720" anchor="ctr" horzOverflow="overflow">
                    <a:lnL w="12700" cap="flat" cmpd="sng" algn="ctr">
                      <a:solidFill>
                        <a:srgbClr val="002599"/>
                      </a:solidFill>
                      <a:prstDash val="solid"/>
                      <a:round/>
                      <a:headEnd type="none" w="med" len="med"/>
                      <a:tailEnd type="none" w="med" len="med"/>
                    </a:lnL>
                    <a:lnR w="12700" cap="flat" cmpd="sng" algn="ctr">
                      <a:solidFill>
                        <a:srgbClr val="002599"/>
                      </a:solidFill>
                      <a:prstDash val="solid"/>
                      <a:round/>
                      <a:headEnd type="none" w="med" len="med"/>
                      <a:tailEnd type="none" w="med" len="med"/>
                    </a:lnR>
                    <a:lnT cap="flat">
                      <a:noFill/>
                    </a:lnT>
                    <a:lnB cap="flat">
                      <a:noFill/>
                    </a:lnB>
                    <a:lnTlToBr>
                      <a:noFill/>
                    </a:lnTlToBr>
                    <a:lnBlToTr>
                      <a:noFill/>
                    </a:lnBlToTr>
                    <a:solidFill>
                      <a:srgbClr val="E1EAF4"/>
                    </a:solidFill>
                  </a:tcPr>
                </a:tc>
                <a:tc>
                  <a:txBody>
                    <a:bodyPr/>
                    <a:lstStyle/>
                    <a:p>
                      <a:pPr marL="0" marR="0" lvl="0" indent="0" algn="ctr" defTabSz="457200" rtl="0" eaLnBrk="1" fontAlgn="base" latinLnBrk="0" hangingPunct="0">
                        <a:lnSpc>
                          <a:spcPct val="100000"/>
                        </a:lnSpc>
                        <a:spcBef>
                          <a:spcPct val="0"/>
                        </a:spcBef>
                        <a:spcAft>
                          <a:spcPct val="0"/>
                        </a:spcAft>
                        <a:buClrTx/>
                        <a:buSzTx/>
                        <a:buFontTx/>
                        <a:buNone/>
                        <a:tabLst>
                          <a:tab pos="914400" algn="l"/>
                        </a:tabLst>
                      </a:pPr>
                      <a:endParaRPr kumimoji="0" lang="en-US" sz="900" b="0" i="0" u="none" strike="noStrike" cap="none" normalizeH="0" baseline="0">
                        <a:ln>
                          <a:noFill/>
                        </a:ln>
                        <a:solidFill>
                          <a:srgbClr val="000000"/>
                        </a:solidFill>
                        <a:effectLst/>
                        <a:latin typeface="Arial" charset="0"/>
                        <a:ea typeface="ＭＳ Ｐゴシック" charset="0"/>
                        <a:cs typeface="Arial" charset="0"/>
                        <a:sym typeface="Arial" charset="0"/>
                      </a:endParaRPr>
                    </a:p>
                  </a:txBody>
                  <a:tcPr marL="45720" marR="45720" anchor="ctr" horzOverflow="overflow">
                    <a:lnL w="12700" cap="flat" cmpd="sng" algn="ctr">
                      <a:solidFill>
                        <a:srgbClr val="002599"/>
                      </a:solidFill>
                      <a:prstDash val="solid"/>
                      <a:round/>
                      <a:headEnd type="none" w="med" len="med"/>
                      <a:tailEnd type="none" w="med" len="med"/>
                    </a:lnL>
                    <a:lnR w="12700" cap="flat" cmpd="sng" algn="ctr">
                      <a:solidFill>
                        <a:srgbClr val="002599"/>
                      </a:solidFill>
                      <a:prstDash val="solid"/>
                      <a:round/>
                      <a:headEnd type="none" w="med" len="med"/>
                      <a:tailEnd type="none" w="med" len="med"/>
                    </a:lnR>
                    <a:lnT cap="flat">
                      <a:noFill/>
                    </a:lnT>
                    <a:lnB cap="flat">
                      <a:noFill/>
                    </a:lnB>
                    <a:lnTlToBr>
                      <a:noFill/>
                    </a:lnTlToBr>
                    <a:lnBlToTr>
                      <a:noFill/>
                    </a:lnBlToTr>
                    <a:solidFill>
                      <a:srgbClr val="E1EAF4"/>
                    </a:solidFill>
                  </a:tcPr>
                </a:tc>
                <a:tc>
                  <a:txBody>
                    <a:bodyPr/>
                    <a:lstStyle/>
                    <a:p>
                      <a:pPr marL="0" marR="0" lvl="0" indent="0" algn="ctr" defTabSz="457200" rtl="0" eaLnBrk="1" fontAlgn="base" latinLnBrk="0" hangingPunct="0">
                        <a:lnSpc>
                          <a:spcPct val="100000"/>
                        </a:lnSpc>
                        <a:spcBef>
                          <a:spcPct val="0"/>
                        </a:spcBef>
                        <a:spcAft>
                          <a:spcPct val="0"/>
                        </a:spcAft>
                        <a:buClrTx/>
                        <a:buSzTx/>
                        <a:buFontTx/>
                        <a:buNone/>
                        <a:tabLst>
                          <a:tab pos="914400" algn="l"/>
                        </a:tabLst>
                      </a:pPr>
                      <a:endParaRPr kumimoji="0" lang="en-US" sz="900" b="0" i="0" u="none" strike="noStrike" cap="none" normalizeH="0" baseline="0">
                        <a:ln>
                          <a:noFill/>
                        </a:ln>
                        <a:solidFill>
                          <a:srgbClr val="000000"/>
                        </a:solidFill>
                        <a:effectLst/>
                        <a:latin typeface="Arial" charset="0"/>
                        <a:ea typeface="ＭＳ Ｐゴシック" charset="0"/>
                        <a:cs typeface="Arial" charset="0"/>
                        <a:sym typeface="Arial" charset="0"/>
                      </a:endParaRPr>
                    </a:p>
                  </a:txBody>
                  <a:tcPr marL="45720" marR="45720" anchor="ctr" horzOverflow="overflow">
                    <a:lnL w="12700" cap="flat" cmpd="sng" algn="ctr">
                      <a:solidFill>
                        <a:srgbClr val="002599"/>
                      </a:solidFill>
                      <a:prstDash val="solid"/>
                      <a:round/>
                      <a:headEnd type="none" w="med" len="med"/>
                      <a:tailEnd type="none" w="med" len="med"/>
                    </a:lnL>
                    <a:lnR w="12700" cap="flat" cmpd="sng" algn="ctr">
                      <a:solidFill>
                        <a:srgbClr val="002599"/>
                      </a:solidFill>
                      <a:prstDash val="solid"/>
                      <a:round/>
                      <a:headEnd type="none" w="med" len="med"/>
                      <a:tailEnd type="none" w="med" len="med"/>
                    </a:lnR>
                    <a:lnT cap="flat">
                      <a:noFill/>
                    </a:lnT>
                    <a:lnB cap="flat">
                      <a:noFill/>
                    </a:lnB>
                    <a:lnTlToBr>
                      <a:noFill/>
                    </a:lnTlToBr>
                    <a:lnBlToTr>
                      <a:noFill/>
                    </a:lnBlToTr>
                    <a:solidFill>
                      <a:srgbClr val="E1EAF4"/>
                    </a:solidFill>
                  </a:tcPr>
                </a:tc>
                <a:tc>
                  <a:txBody>
                    <a:bodyPr/>
                    <a:lstStyle/>
                    <a:p>
                      <a:pPr marL="0" marR="0" lvl="0" indent="0" algn="ctr" defTabSz="457200" rtl="0" eaLnBrk="1" fontAlgn="base" latinLnBrk="0" hangingPunct="0">
                        <a:lnSpc>
                          <a:spcPct val="100000"/>
                        </a:lnSpc>
                        <a:spcBef>
                          <a:spcPct val="0"/>
                        </a:spcBef>
                        <a:spcAft>
                          <a:spcPct val="0"/>
                        </a:spcAft>
                        <a:buClrTx/>
                        <a:buSzTx/>
                        <a:buFontTx/>
                        <a:buNone/>
                        <a:tabLst>
                          <a:tab pos="914400" algn="l"/>
                        </a:tabLst>
                      </a:pPr>
                      <a:endParaRPr kumimoji="0" lang="en-US" sz="900" b="0" i="0" u="none" strike="noStrike" cap="none" normalizeH="0" baseline="0">
                        <a:ln>
                          <a:noFill/>
                        </a:ln>
                        <a:solidFill>
                          <a:srgbClr val="000000"/>
                        </a:solidFill>
                        <a:effectLst/>
                        <a:latin typeface="Arial" charset="0"/>
                        <a:ea typeface="ＭＳ Ｐゴシック" charset="0"/>
                        <a:cs typeface="Arial" charset="0"/>
                        <a:sym typeface="Arial" charset="0"/>
                      </a:endParaRPr>
                    </a:p>
                  </a:txBody>
                  <a:tcPr marL="45720" marR="45720" anchor="ctr" horzOverflow="overflow">
                    <a:lnL w="12700" cap="flat" cmpd="sng" algn="ctr">
                      <a:solidFill>
                        <a:srgbClr val="002599"/>
                      </a:solidFill>
                      <a:prstDash val="solid"/>
                      <a:round/>
                      <a:headEnd type="none" w="med" len="med"/>
                      <a:tailEnd type="none" w="med" len="med"/>
                    </a:lnL>
                    <a:lnR w="12700" cap="flat" cmpd="sng" algn="ctr">
                      <a:solidFill>
                        <a:srgbClr val="002599"/>
                      </a:solidFill>
                      <a:prstDash val="solid"/>
                      <a:round/>
                      <a:headEnd type="none" w="med" len="med"/>
                      <a:tailEnd type="none" w="med" len="med"/>
                    </a:lnR>
                    <a:lnT cap="flat">
                      <a:noFill/>
                    </a:lnT>
                    <a:lnB cap="flat">
                      <a:noFill/>
                    </a:lnB>
                    <a:lnTlToBr>
                      <a:noFill/>
                    </a:lnTlToBr>
                    <a:lnBlToTr>
                      <a:noFill/>
                    </a:lnBlToTr>
                    <a:solidFill>
                      <a:srgbClr val="E1EAF4"/>
                    </a:solidFill>
                  </a:tcPr>
                </a:tc>
                <a:tc>
                  <a:txBody>
                    <a:bodyPr/>
                    <a:lstStyle/>
                    <a:p>
                      <a:pPr marL="0" marR="0" lvl="0" indent="0" algn="ctr" defTabSz="457200" rtl="0" eaLnBrk="1" fontAlgn="base" latinLnBrk="0" hangingPunct="0">
                        <a:lnSpc>
                          <a:spcPct val="100000"/>
                        </a:lnSpc>
                        <a:spcBef>
                          <a:spcPct val="0"/>
                        </a:spcBef>
                        <a:spcAft>
                          <a:spcPct val="0"/>
                        </a:spcAft>
                        <a:buClrTx/>
                        <a:buSzTx/>
                        <a:buFontTx/>
                        <a:buNone/>
                        <a:tabLst>
                          <a:tab pos="914400" algn="l"/>
                        </a:tabLst>
                      </a:pPr>
                      <a:endParaRPr kumimoji="0" lang="en-US" sz="900" b="0" i="0" u="none" strike="noStrike" cap="none" normalizeH="0" baseline="0">
                        <a:ln>
                          <a:noFill/>
                        </a:ln>
                        <a:solidFill>
                          <a:srgbClr val="000000"/>
                        </a:solidFill>
                        <a:effectLst/>
                        <a:latin typeface="Arial" charset="0"/>
                        <a:ea typeface="ＭＳ Ｐゴシック" charset="0"/>
                        <a:cs typeface="Arial" charset="0"/>
                        <a:sym typeface="Arial" charset="0"/>
                      </a:endParaRPr>
                    </a:p>
                  </a:txBody>
                  <a:tcPr marL="45720" marR="45720" anchor="ctr" horzOverflow="overflow">
                    <a:lnL w="12700" cap="flat" cmpd="sng" algn="ctr">
                      <a:solidFill>
                        <a:srgbClr val="002599"/>
                      </a:solidFill>
                      <a:prstDash val="solid"/>
                      <a:round/>
                      <a:headEnd type="none" w="med" len="med"/>
                      <a:tailEnd type="none" w="med" len="med"/>
                    </a:lnL>
                    <a:lnR w="12700" cap="flat" cmpd="sng" algn="ctr">
                      <a:solidFill>
                        <a:srgbClr val="002599"/>
                      </a:solidFill>
                      <a:prstDash val="solid"/>
                      <a:round/>
                      <a:headEnd type="none" w="med" len="med"/>
                      <a:tailEnd type="none" w="med" len="med"/>
                    </a:lnR>
                    <a:lnT cap="flat">
                      <a:noFill/>
                    </a:lnT>
                    <a:lnB cap="flat">
                      <a:noFill/>
                    </a:lnB>
                    <a:lnTlToBr>
                      <a:noFill/>
                    </a:lnTlToBr>
                    <a:lnBlToTr>
                      <a:noFill/>
                    </a:lnBlToTr>
                    <a:solidFill>
                      <a:srgbClr val="E1EAF4"/>
                    </a:solidFill>
                  </a:tcPr>
                </a:tc>
                <a:tc>
                  <a:txBody>
                    <a:bodyPr/>
                    <a:lstStyle/>
                    <a:p>
                      <a:pPr marL="0" marR="0" lvl="0" indent="0" algn="ctr" defTabSz="457200" rtl="0" eaLnBrk="1" fontAlgn="base" latinLnBrk="0" hangingPunct="0">
                        <a:lnSpc>
                          <a:spcPct val="100000"/>
                        </a:lnSpc>
                        <a:spcBef>
                          <a:spcPct val="0"/>
                        </a:spcBef>
                        <a:spcAft>
                          <a:spcPct val="0"/>
                        </a:spcAft>
                        <a:buClrTx/>
                        <a:buSzTx/>
                        <a:buFontTx/>
                        <a:buNone/>
                        <a:tabLst>
                          <a:tab pos="914400" algn="l"/>
                        </a:tabLst>
                      </a:pPr>
                      <a:endParaRPr kumimoji="0" lang="en-US" sz="900" b="0" i="0" u="none" strike="noStrike" cap="none" normalizeH="0" baseline="0">
                        <a:ln>
                          <a:noFill/>
                        </a:ln>
                        <a:solidFill>
                          <a:srgbClr val="000000"/>
                        </a:solidFill>
                        <a:effectLst/>
                        <a:latin typeface="Arial" charset="0"/>
                        <a:ea typeface="ＭＳ Ｐゴシック" charset="0"/>
                        <a:cs typeface="Arial" charset="0"/>
                        <a:sym typeface="Arial" charset="0"/>
                      </a:endParaRPr>
                    </a:p>
                  </a:txBody>
                  <a:tcPr marL="45720" marR="45720" anchor="ctr" horzOverflow="overflow">
                    <a:lnL w="12700" cap="flat" cmpd="sng" algn="ctr">
                      <a:solidFill>
                        <a:srgbClr val="002599"/>
                      </a:solidFill>
                      <a:prstDash val="solid"/>
                      <a:round/>
                      <a:headEnd type="none" w="med" len="med"/>
                      <a:tailEnd type="none" w="med" len="med"/>
                    </a:lnL>
                    <a:lnR w="12700" cap="flat" cmpd="sng" algn="ctr">
                      <a:solidFill>
                        <a:srgbClr val="002599"/>
                      </a:solidFill>
                      <a:prstDash val="solid"/>
                      <a:round/>
                      <a:headEnd type="none" w="med" len="med"/>
                      <a:tailEnd type="none" w="med" len="med"/>
                    </a:lnR>
                    <a:lnT cap="flat">
                      <a:noFill/>
                    </a:lnT>
                    <a:lnB cap="flat">
                      <a:noFill/>
                    </a:lnB>
                    <a:lnTlToBr>
                      <a:noFill/>
                    </a:lnTlToBr>
                    <a:lnBlToTr>
                      <a:noFill/>
                    </a:lnBlToTr>
                    <a:solidFill>
                      <a:srgbClr val="E1EAF4"/>
                    </a:solidFill>
                  </a:tcPr>
                </a:tc>
                <a:tc>
                  <a:txBody>
                    <a:bodyPr/>
                    <a:lstStyle/>
                    <a:p>
                      <a:pPr marL="0" marR="0" lvl="0" indent="0" algn="ctr" defTabSz="457200" rtl="0" eaLnBrk="1" fontAlgn="base" latinLnBrk="0" hangingPunct="0">
                        <a:lnSpc>
                          <a:spcPct val="100000"/>
                        </a:lnSpc>
                        <a:spcBef>
                          <a:spcPct val="0"/>
                        </a:spcBef>
                        <a:spcAft>
                          <a:spcPct val="0"/>
                        </a:spcAft>
                        <a:buClrTx/>
                        <a:buSzTx/>
                        <a:buFontTx/>
                        <a:buNone/>
                        <a:tabLst>
                          <a:tab pos="914400" algn="l"/>
                        </a:tabLst>
                      </a:pPr>
                      <a:endParaRPr kumimoji="0" lang="en-US" sz="900" b="0" i="0" u="none" strike="noStrike" cap="none" normalizeH="0" baseline="0">
                        <a:ln>
                          <a:noFill/>
                        </a:ln>
                        <a:solidFill>
                          <a:srgbClr val="000000"/>
                        </a:solidFill>
                        <a:effectLst/>
                        <a:latin typeface="Arial" charset="0"/>
                        <a:ea typeface="ＭＳ Ｐゴシック" charset="0"/>
                        <a:cs typeface="Arial" charset="0"/>
                        <a:sym typeface="Arial" charset="0"/>
                      </a:endParaRPr>
                    </a:p>
                  </a:txBody>
                  <a:tcPr marL="45720" marR="45720" anchor="ctr" horzOverflow="overflow">
                    <a:lnL w="12700" cap="flat" cmpd="sng" algn="ctr">
                      <a:solidFill>
                        <a:srgbClr val="002599"/>
                      </a:solidFill>
                      <a:prstDash val="solid"/>
                      <a:round/>
                      <a:headEnd type="none" w="med" len="med"/>
                      <a:tailEnd type="none" w="med" len="med"/>
                    </a:lnL>
                    <a:lnR w="12700" cap="flat" cmpd="sng" algn="ctr">
                      <a:solidFill>
                        <a:srgbClr val="002599"/>
                      </a:solidFill>
                      <a:prstDash val="solid"/>
                      <a:round/>
                      <a:headEnd type="none" w="med" len="med"/>
                      <a:tailEnd type="none" w="med" len="med"/>
                    </a:lnR>
                    <a:lnT cap="flat">
                      <a:noFill/>
                    </a:lnT>
                    <a:lnB cap="flat">
                      <a:noFill/>
                    </a:lnB>
                    <a:lnTlToBr>
                      <a:noFill/>
                    </a:lnTlToBr>
                    <a:lnBlToTr>
                      <a:noFill/>
                    </a:lnBlToTr>
                    <a:solidFill>
                      <a:srgbClr val="E1EAF4"/>
                    </a:solidFill>
                  </a:tcPr>
                </a:tc>
                <a:tc>
                  <a:txBody>
                    <a:bodyPr/>
                    <a:lstStyle/>
                    <a:p>
                      <a:pPr marL="0" marR="0" lvl="0" indent="0" algn="ctr" defTabSz="457200" rtl="0" eaLnBrk="1" fontAlgn="base" latinLnBrk="0" hangingPunct="0">
                        <a:lnSpc>
                          <a:spcPct val="100000"/>
                        </a:lnSpc>
                        <a:spcBef>
                          <a:spcPct val="0"/>
                        </a:spcBef>
                        <a:spcAft>
                          <a:spcPct val="0"/>
                        </a:spcAft>
                        <a:buClrTx/>
                        <a:buSzTx/>
                        <a:buFontTx/>
                        <a:buNone/>
                        <a:tabLst>
                          <a:tab pos="914400" algn="l"/>
                        </a:tabLst>
                      </a:pPr>
                      <a:endParaRPr kumimoji="0" lang="en-US" sz="900" b="0" i="0" u="none" strike="noStrike" cap="none" normalizeH="0" baseline="0">
                        <a:ln>
                          <a:noFill/>
                        </a:ln>
                        <a:solidFill>
                          <a:srgbClr val="000000"/>
                        </a:solidFill>
                        <a:effectLst/>
                        <a:latin typeface="Arial" charset="0"/>
                        <a:ea typeface="ＭＳ Ｐゴシック" charset="0"/>
                        <a:cs typeface="Arial" charset="0"/>
                        <a:sym typeface="Arial" charset="0"/>
                      </a:endParaRPr>
                    </a:p>
                  </a:txBody>
                  <a:tcPr marL="45720" marR="45720" anchor="ctr" horzOverflow="overflow">
                    <a:lnL w="12700" cap="flat" cmpd="sng" algn="ctr">
                      <a:solidFill>
                        <a:srgbClr val="002599"/>
                      </a:solidFill>
                      <a:prstDash val="solid"/>
                      <a:round/>
                      <a:headEnd type="none" w="med" len="med"/>
                      <a:tailEnd type="none" w="med" len="med"/>
                    </a:lnL>
                    <a:lnR w="12700" cap="flat" cmpd="sng" algn="ctr">
                      <a:solidFill>
                        <a:srgbClr val="002599"/>
                      </a:solidFill>
                      <a:prstDash val="solid"/>
                      <a:round/>
                      <a:headEnd type="none" w="med" len="med"/>
                      <a:tailEnd type="none" w="med" len="med"/>
                    </a:lnR>
                    <a:lnT cap="flat">
                      <a:noFill/>
                    </a:lnT>
                    <a:lnB cap="flat">
                      <a:noFill/>
                    </a:lnB>
                    <a:lnTlToBr>
                      <a:noFill/>
                    </a:lnTlToBr>
                    <a:lnBlToTr>
                      <a:noFill/>
                    </a:lnBlToTr>
                    <a:solidFill>
                      <a:srgbClr val="E1EAF4"/>
                    </a:solidFill>
                  </a:tcPr>
                </a:tc>
              </a:tr>
              <a:tr h="228600">
                <a:tc>
                  <a:txBody>
                    <a:bodyPr/>
                    <a:lstStyle/>
                    <a:p>
                      <a:pPr marL="0" marR="0" lvl="0" indent="0" algn="l" defTabSz="457200" rtl="0" eaLnBrk="1" fontAlgn="base" latinLnBrk="0" hangingPunct="0">
                        <a:lnSpc>
                          <a:spcPct val="100000"/>
                        </a:lnSpc>
                        <a:spcBef>
                          <a:spcPct val="0"/>
                        </a:spcBef>
                        <a:spcAft>
                          <a:spcPct val="0"/>
                        </a:spcAft>
                        <a:buClrTx/>
                        <a:buSzTx/>
                        <a:buFontTx/>
                        <a:buNone/>
                        <a:tabLst>
                          <a:tab pos="914400" algn="l"/>
                        </a:tabLst>
                      </a:pPr>
                      <a:endParaRPr kumimoji="0" lang="en-US" sz="900" b="0" i="0" u="none" strike="noStrike" cap="none" normalizeH="0" baseline="0">
                        <a:ln>
                          <a:noFill/>
                        </a:ln>
                        <a:solidFill>
                          <a:srgbClr val="000000"/>
                        </a:solidFill>
                        <a:effectLst/>
                        <a:latin typeface="Arial" charset="0"/>
                        <a:ea typeface="ＭＳ Ｐゴシック" charset="0"/>
                        <a:cs typeface="Arial" charset="0"/>
                        <a:sym typeface="Arial" charset="0"/>
                      </a:endParaRPr>
                    </a:p>
                  </a:txBody>
                  <a:tcPr marL="45720" marR="45720" anchor="ctr" horzOverflow="overflow">
                    <a:lnL cap="flat">
                      <a:noFill/>
                    </a:lnL>
                    <a:lnR w="12700" cap="flat" cmpd="sng" algn="ctr">
                      <a:solidFill>
                        <a:srgbClr val="002599"/>
                      </a:solidFill>
                      <a:prstDash val="solid"/>
                      <a:round/>
                      <a:headEnd type="none" w="med" len="med"/>
                      <a:tailEnd type="none" w="med" len="med"/>
                    </a:lnR>
                    <a:lnT cap="flat">
                      <a:noFill/>
                    </a:lnT>
                    <a:lnB cap="flat">
                      <a:noFill/>
                    </a:lnB>
                    <a:lnTlToBr>
                      <a:noFill/>
                    </a:lnTlToBr>
                    <a:lnBlToTr>
                      <a:noFill/>
                    </a:lnBlToTr>
                    <a:solidFill>
                      <a:srgbClr val="E1EAF4"/>
                    </a:solidFill>
                  </a:tcPr>
                </a:tc>
                <a:tc>
                  <a:txBody>
                    <a:bodyPr/>
                    <a:lstStyle/>
                    <a:p>
                      <a:pPr marL="0" marR="0" lvl="0" indent="0" algn="ctr" defTabSz="457200" rtl="0" eaLnBrk="1" fontAlgn="base" latinLnBrk="0" hangingPunct="0">
                        <a:lnSpc>
                          <a:spcPct val="100000"/>
                        </a:lnSpc>
                        <a:spcBef>
                          <a:spcPct val="0"/>
                        </a:spcBef>
                        <a:spcAft>
                          <a:spcPct val="0"/>
                        </a:spcAft>
                        <a:buClrTx/>
                        <a:buSzTx/>
                        <a:buFontTx/>
                        <a:buNone/>
                        <a:tabLst>
                          <a:tab pos="914400" algn="l"/>
                        </a:tabLst>
                      </a:pPr>
                      <a:endParaRPr kumimoji="0" lang="en-US" sz="900" b="0" i="0" u="none" strike="noStrike" cap="none" normalizeH="0" baseline="0">
                        <a:ln>
                          <a:noFill/>
                        </a:ln>
                        <a:solidFill>
                          <a:srgbClr val="000000"/>
                        </a:solidFill>
                        <a:effectLst/>
                        <a:latin typeface="Arial" charset="0"/>
                        <a:ea typeface="ＭＳ Ｐゴシック" charset="0"/>
                        <a:cs typeface="Arial" charset="0"/>
                        <a:sym typeface="Arial" charset="0"/>
                      </a:endParaRPr>
                    </a:p>
                  </a:txBody>
                  <a:tcPr marL="45720" marR="45720" anchor="ctr" horzOverflow="overflow">
                    <a:lnL w="12700" cap="flat" cmpd="sng" algn="ctr">
                      <a:solidFill>
                        <a:srgbClr val="002599"/>
                      </a:solidFill>
                      <a:prstDash val="solid"/>
                      <a:round/>
                      <a:headEnd type="none" w="med" len="med"/>
                      <a:tailEnd type="none" w="med" len="med"/>
                    </a:lnL>
                    <a:lnR w="12700" cap="flat" cmpd="sng" algn="ctr">
                      <a:solidFill>
                        <a:srgbClr val="002599"/>
                      </a:solidFill>
                      <a:prstDash val="solid"/>
                      <a:round/>
                      <a:headEnd type="none" w="med" len="med"/>
                      <a:tailEnd type="none" w="med" len="med"/>
                    </a:lnR>
                    <a:lnT cap="flat">
                      <a:noFill/>
                    </a:lnT>
                    <a:lnB cap="flat">
                      <a:noFill/>
                    </a:lnB>
                    <a:lnTlToBr>
                      <a:noFill/>
                    </a:lnTlToBr>
                    <a:lnBlToTr>
                      <a:noFill/>
                    </a:lnBlToTr>
                    <a:solidFill>
                      <a:srgbClr val="E1EAF4"/>
                    </a:solidFill>
                  </a:tcPr>
                </a:tc>
                <a:tc>
                  <a:txBody>
                    <a:bodyPr/>
                    <a:lstStyle/>
                    <a:p>
                      <a:pPr marL="0" marR="0" lvl="0" indent="0" algn="l" defTabSz="457200" rtl="0" eaLnBrk="1" fontAlgn="base" latinLnBrk="0" hangingPunct="0">
                        <a:lnSpc>
                          <a:spcPct val="100000"/>
                        </a:lnSpc>
                        <a:spcBef>
                          <a:spcPct val="0"/>
                        </a:spcBef>
                        <a:spcAft>
                          <a:spcPct val="0"/>
                        </a:spcAft>
                        <a:buClrTx/>
                        <a:buSzTx/>
                        <a:buFontTx/>
                        <a:buNone/>
                        <a:tabLst>
                          <a:tab pos="914400" algn="l"/>
                        </a:tabLst>
                      </a:pPr>
                      <a:endParaRPr kumimoji="0" lang="en-US" sz="900" b="0" i="0" u="none" strike="noStrike" cap="none" normalizeH="0" baseline="0">
                        <a:ln>
                          <a:noFill/>
                        </a:ln>
                        <a:solidFill>
                          <a:srgbClr val="000000"/>
                        </a:solidFill>
                        <a:effectLst/>
                        <a:latin typeface="Arial" charset="0"/>
                        <a:ea typeface="ＭＳ Ｐゴシック" charset="0"/>
                        <a:cs typeface="Arial" charset="0"/>
                        <a:sym typeface="Arial" charset="0"/>
                      </a:endParaRPr>
                    </a:p>
                  </a:txBody>
                  <a:tcPr marL="45720" marR="45720" anchor="ctr" horzOverflow="overflow">
                    <a:lnL w="12700" cap="flat" cmpd="sng" algn="ctr">
                      <a:solidFill>
                        <a:srgbClr val="002599"/>
                      </a:solidFill>
                      <a:prstDash val="solid"/>
                      <a:round/>
                      <a:headEnd type="none" w="med" len="med"/>
                      <a:tailEnd type="none" w="med" len="med"/>
                    </a:lnL>
                    <a:lnR w="12700" cap="flat" cmpd="sng" algn="ctr">
                      <a:solidFill>
                        <a:srgbClr val="002599"/>
                      </a:solidFill>
                      <a:prstDash val="solid"/>
                      <a:round/>
                      <a:headEnd type="none" w="med" len="med"/>
                      <a:tailEnd type="none" w="med" len="med"/>
                    </a:lnR>
                    <a:lnT cap="flat">
                      <a:noFill/>
                    </a:lnT>
                    <a:lnB cap="flat">
                      <a:noFill/>
                    </a:lnB>
                    <a:lnTlToBr>
                      <a:noFill/>
                    </a:lnTlToBr>
                    <a:lnBlToTr>
                      <a:noFill/>
                    </a:lnBlToTr>
                    <a:solidFill>
                      <a:srgbClr val="E1EAF4"/>
                    </a:solidFill>
                  </a:tcPr>
                </a:tc>
                <a:tc>
                  <a:txBody>
                    <a:bodyPr/>
                    <a:lstStyle/>
                    <a:p>
                      <a:pPr marL="0" marR="0" lvl="0" indent="0" algn="l" defTabSz="457200" rtl="0" eaLnBrk="1" fontAlgn="base" latinLnBrk="0" hangingPunct="0">
                        <a:lnSpc>
                          <a:spcPct val="100000"/>
                        </a:lnSpc>
                        <a:spcBef>
                          <a:spcPct val="0"/>
                        </a:spcBef>
                        <a:spcAft>
                          <a:spcPct val="0"/>
                        </a:spcAft>
                        <a:buClrTx/>
                        <a:buSzTx/>
                        <a:buFontTx/>
                        <a:buNone/>
                        <a:tabLst>
                          <a:tab pos="914400" algn="l"/>
                        </a:tabLst>
                      </a:pPr>
                      <a:endParaRPr kumimoji="0" lang="en-US" sz="900" b="0" i="0" u="none" strike="noStrike" cap="none" normalizeH="0" baseline="0">
                        <a:ln>
                          <a:noFill/>
                        </a:ln>
                        <a:solidFill>
                          <a:srgbClr val="000000"/>
                        </a:solidFill>
                        <a:effectLst/>
                        <a:latin typeface="Arial" charset="0"/>
                        <a:ea typeface="ＭＳ Ｐゴシック" charset="0"/>
                        <a:cs typeface="Arial" charset="0"/>
                        <a:sym typeface="Arial" charset="0"/>
                      </a:endParaRPr>
                    </a:p>
                  </a:txBody>
                  <a:tcPr marL="45720" marR="45720" anchor="ctr" horzOverflow="overflow">
                    <a:lnL w="12700" cap="flat" cmpd="sng" algn="ctr">
                      <a:solidFill>
                        <a:srgbClr val="002599"/>
                      </a:solidFill>
                      <a:prstDash val="solid"/>
                      <a:round/>
                      <a:headEnd type="none" w="med" len="med"/>
                      <a:tailEnd type="none" w="med" len="med"/>
                    </a:lnL>
                    <a:lnR w="12700" cap="flat" cmpd="sng" algn="ctr">
                      <a:solidFill>
                        <a:srgbClr val="002599"/>
                      </a:solidFill>
                      <a:prstDash val="solid"/>
                      <a:round/>
                      <a:headEnd type="none" w="med" len="med"/>
                      <a:tailEnd type="none" w="med" len="med"/>
                    </a:lnR>
                    <a:lnT cap="flat">
                      <a:noFill/>
                    </a:lnT>
                    <a:lnB cap="flat">
                      <a:noFill/>
                    </a:lnB>
                    <a:lnTlToBr>
                      <a:noFill/>
                    </a:lnTlToBr>
                    <a:lnBlToTr>
                      <a:noFill/>
                    </a:lnBlToTr>
                    <a:solidFill>
                      <a:srgbClr val="E1EAF4"/>
                    </a:solidFill>
                  </a:tcPr>
                </a:tc>
                <a:tc>
                  <a:txBody>
                    <a:bodyPr/>
                    <a:lstStyle/>
                    <a:p>
                      <a:pPr marL="0" marR="0" lvl="0" indent="0" algn="ctr" defTabSz="457200" rtl="0" eaLnBrk="1" fontAlgn="base" latinLnBrk="0" hangingPunct="0">
                        <a:lnSpc>
                          <a:spcPct val="100000"/>
                        </a:lnSpc>
                        <a:spcBef>
                          <a:spcPct val="0"/>
                        </a:spcBef>
                        <a:spcAft>
                          <a:spcPct val="0"/>
                        </a:spcAft>
                        <a:buClrTx/>
                        <a:buSzTx/>
                        <a:buFontTx/>
                        <a:buNone/>
                        <a:tabLst>
                          <a:tab pos="914400" algn="l"/>
                        </a:tabLst>
                      </a:pPr>
                      <a:endParaRPr kumimoji="0" lang="en-US" sz="900" b="0" i="0" u="none" strike="noStrike" cap="none" normalizeH="0" baseline="0">
                        <a:ln>
                          <a:noFill/>
                        </a:ln>
                        <a:solidFill>
                          <a:srgbClr val="000000"/>
                        </a:solidFill>
                        <a:effectLst/>
                        <a:latin typeface="Arial" charset="0"/>
                        <a:ea typeface="ＭＳ Ｐゴシック" charset="0"/>
                        <a:cs typeface="Arial" charset="0"/>
                        <a:sym typeface="Arial" charset="0"/>
                      </a:endParaRPr>
                    </a:p>
                  </a:txBody>
                  <a:tcPr marL="45720" marR="45720" anchor="ctr" horzOverflow="overflow">
                    <a:lnL w="12700" cap="flat" cmpd="sng" algn="ctr">
                      <a:solidFill>
                        <a:srgbClr val="002599"/>
                      </a:solidFill>
                      <a:prstDash val="solid"/>
                      <a:round/>
                      <a:headEnd type="none" w="med" len="med"/>
                      <a:tailEnd type="none" w="med" len="med"/>
                    </a:lnL>
                    <a:lnR w="12700" cap="flat" cmpd="sng" algn="ctr">
                      <a:solidFill>
                        <a:srgbClr val="002599"/>
                      </a:solidFill>
                      <a:prstDash val="solid"/>
                      <a:round/>
                      <a:headEnd type="none" w="med" len="med"/>
                      <a:tailEnd type="none" w="med" len="med"/>
                    </a:lnR>
                    <a:lnT cap="flat">
                      <a:noFill/>
                    </a:lnT>
                    <a:lnB cap="flat">
                      <a:noFill/>
                    </a:lnB>
                    <a:lnTlToBr>
                      <a:noFill/>
                    </a:lnTlToBr>
                    <a:lnBlToTr>
                      <a:noFill/>
                    </a:lnBlToTr>
                    <a:solidFill>
                      <a:srgbClr val="E1EAF4"/>
                    </a:solidFill>
                  </a:tcPr>
                </a:tc>
                <a:tc>
                  <a:txBody>
                    <a:bodyPr/>
                    <a:lstStyle/>
                    <a:p>
                      <a:pPr marL="0" marR="0" lvl="0" indent="0" algn="ctr" defTabSz="457200" rtl="0" eaLnBrk="1" fontAlgn="base" latinLnBrk="0" hangingPunct="0">
                        <a:lnSpc>
                          <a:spcPct val="100000"/>
                        </a:lnSpc>
                        <a:spcBef>
                          <a:spcPct val="0"/>
                        </a:spcBef>
                        <a:spcAft>
                          <a:spcPct val="0"/>
                        </a:spcAft>
                        <a:buClrTx/>
                        <a:buSzTx/>
                        <a:buFontTx/>
                        <a:buNone/>
                        <a:tabLst>
                          <a:tab pos="914400" algn="l"/>
                        </a:tabLst>
                      </a:pPr>
                      <a:endParaRPr kumimoji="0" lang="en-US" sz="900" b="0" i="0" u="none" strike="noStrike" cap="none" normalizeH="0" baseline="0">
                        <a:ln>
                          <a:noFill/>
                        </a:ln>
                        <a:solidFill>
                          <a:srgbClr val="000000"/>
                        </a:solidFill>
                        <a:effectLst/>
                        <a:latin typeface="Arial" charset="0"/>
                        <a:ea typeface="ＭＳ Ｐゴシック" charset="0"/>
                        <a:cs typeface="Arial" charset="0"/>
                        <a:sym typeface="Arial" charset="0"/>
                      </a:endParaRPr>
                    </a:p>
                  </a:txBody>
                  <a:tcPr marL="45720" marR="45720" anchor="ctr" horzOverflow="overflow">
                    <a:lnL w="12700" cap="flat" cmpd="sng" algn="ctr">
                      <a:solidFill>
                        <a:srgbClr val="002599"/>
                      </a:solidFill>
                      <a:prstDash val="solid"/>
                      <a:round/>
                      <a:headEnd type="none" w="med" len="med"/>
                      <a:tailEnd type="none" w="med" len="med"/>
                    </a:lnL>
                    <a:lnR w="12700" cap="flat" cmpd="sng" algn="ctr">
                      <a:solidFill>
                        <a:srgbClr val="002599"/>
                      </a:solidFill>
                      <a:prstDash val="solid"/>
                      <a:round/>
                      <a:headEnd type="none" w="med" len="med"/>
                      <a:tailEnd type="none" w="med" len="med"/>
                    </a:lnR>
                    <a:lnT cap="flat">
                      <a:noFill/>
                    </a:lnT>
                    <a:lnB cap="flat">
                      <a:noFill/>
                    </a:lnB>
                    <a:lnTlToBr>
                      <a:noFill/>
                    </a:lnTlToBr>
                    <a:lnBlToTr>
                      <a:noFill/>
                    </a:lnBlToTr>
                    <a:solidFill>
                      <a:srgbClr val="E1EAF4"/>
                    </a:solidFill>
                  </a:tcPr>
                </a:tc>
                <a:tc>
                  <a:txBody>
                    <a:bodyPr/>
                    <a:lstStyle/>
                    <a:p>
                      <a:pPr marL="0" marR="0" lvl="0" indent="0" algn="ctr" defTabSz="457200" rtl="0" eaLnBrk="1" fontAlgn="base" latinLnBrk="0" hangingPunct="0">
                        <a:lnSpc>
                          <a:spcPct val="100000"/>
                        </a:lnSpc>
                        <a:spcBef>
                          <a:spcPct val="0"/>
                        </a:spcBef>
                        <a:spcAft>
                          <a:spcPct val="0"/>
                        </a:spcAft>
                        <a:buClrTx/>
                        <a:buSzTx/>
                        <a:buFontTx/>
                        <a:buNone/>
                        <a:tabLst>
                          <a:tab pos="914400" algn="l"/>
                        </a:tabLst>
                      </a:pPr>
                      <a:endParaRPr kumimoji="0" lang="en-US" sz="900" b="0" i="0" u="none" strike="noStrike" cap="none" normalizeH="0" baseline="0">
                        <a:ln>
                          <a:noFill/>
                        </a:ln>
                        <a:solidFill>
                          <a:srgbClr val="000000"/>
                        </a:solidFill>
                        <a:effectLst/>
                        <a:latin typeface="Arial" charset="0"/>
                        <a:ea typeface="ＭＳ Ｐゴシック" charset="0"/>
                        <a:cs typeface="Arial" charset="0"/>
                        <a:sym typeface="Arial" charset="0"/>
                      </a:endParaRPr>
                    </a:p>
                  </a:txBody>
                  <a:tcPr marL="45720" marR="45720" anchor="ctr" horzOverflow="overflow">
                    <a:lnL w="12700" cap="flat" cmpd="sng" algn="ctr">
                      <a:solidFill>
                        <a:srgbClr val="002599"/>
                      </a:solidFill>
                      <a:prstDash val="solid"/>
                      <a:round/>
                      <a:headEnd type="none" w="med" len="med"/>
                      <a:tailEnd type="none" w="med" len="med"/>
                    </a:lnL>
                    <a:lnR w="12700" cap="flat" cmpd="sng" algn="ctr">
                      <a:solidFill>
                        <a:srgbClr val="002599"/>
                      </a:solidFill>
                      <a:prstDash val="solid"/>
                      <a:round/>
                      <a:headEnd type="none" w="med" len="med"/>
                      <a:tailEnd type="none" w="med" len="med"/>
                    </a:lnR>
                    <a:lnT cap="flat">
                      <a:noFill/>
                    </a:lnT>
                    <a:lnB cap="flat">
                      <a:noFill/>
                    </a:lnB>
                    <a:lnTlToBr>
                      <a:noFill/>
                    </a:lnTlToBr>
                    <a:lnBlToTr>
                      <a:noFill/>
                    </a:lnBlToTr>
                    <a:solidFill>
                      <a:srgbClr val="E1EAF4"/>
                    </a:solidFill>
                  </a:tcPr>
                </a:tc>
                <a:tc>
                  <a:txBody>
                    <a:bodyPr/>
                    <a:lstStyle/>
                    <a:p>
                      <a:pPr marL="0" marR="0" lvl="0" indent="0" algn="ctr" defTabSz="457200" rtl="0" eaLnBrk="1" fontAlgn="base" latinLnBrk="0" hangingPunct="0">
                        <a:lnSpc>
                          <a:spcPct val="100000"/>
                        </a:lnSpc>
                        <a:spcBef>
                          <a:spcPct val="0"/>
                        </a:spcBef>
                        <a:spcAft>
                          <a:spcPct val="0"/>
                        </a:spcAft>
                        <a:buClrTx/>
                        <a:buSzTx/>
                        <a:buFontTx/>
                        <a:buNone/>
                        <a:tabLst>
                          <a:tab pos="914400" algn="l"/>
                        </a:tabLst>
                      </a:pPr>
                      <a:endParaRPr kumimoji="0" lang="en-US" sz="900" b="0" i="0" u="none" strike="noStrike" cap="none" normalizeH="0" baseline="0">
                        <a:ln>
                          <a:noFill/>
                        </a:ln>
                        <a:solidFill>
                          <a:srgbClr val="000000"/>
                        </a:solidFill>
                        <a:effectLst/>
                        <a:latin typeface="Arial" charset="0"/>
                        <a:ea typeface="ＭＳ Ｐゴシック" charset="0"/>
                        <a:cs typeface="Arial" charset="0"/>
                        <a:sym typeface="Arial" charset="0"/>
                      </a:endParaRPr>
                    </a:p>
                  </a:txBody>
                  <a:tcPr marL="45720" marR="45720" anchor="ctr" horzOverflow="overflow">
                    <a:lnL w="12700" cap="flat" cmpd="sng" algn="ctr">
                      <a:solidFill>
                        <a:srgbClr val="002599"/>
                      </a:solidFill>
                      <a:prstDash val="solid"/>
                      <a:round/>
                      <a:headEnd type="none" w="med" len="med"/>
                      <a:tailEnd type="none" w="med" len="med"/>
                    </a:lnL>
                    <a:lnR w="12700" cap="flat" cmpd="sng" algn="ctr">
                      <a:solidFill>
                        <a:srgbClr val="002599"/>
                      </a:solidFill>
                      <a:prstDash val="solid"/>
                      <a:round/>
                      <a:headEnd type="none" w="med" len="med"/>
                      <a:tailEnd type="none" w="med" len="med"/>
                    </a:lnR>
                    <a:lnT cap="flat">
                      <a:noFill/>
                    </a:lnT>
                    <a:lnB cap="flat">
                      <a:noFill/>
                    </a:lnB>
                    <a:lnTlToBr>
                      <a:noFill/>
                    </a:lnTlToBr>
                    <a:lnBlToTr>
                      <a:noFill/>
                    </a:lnBlToTr>
                    <a:solidFill>
                      <a:srgbClr val="E1EAF4"/>
                    </a:solidFill>
                  </a:tcPr>
                </a:tc>
                <a:tc>
                  <a:txBody>
                    <a:bodyPr/>
                    <a:lstStyle/>
                    <a:p>
                      <a:pPr marL="0" marR="0" lvl="0" indent="0" algn="ctr" defTabSz="457200" rtl="0" eaLnBrk="1" fontAlgn="base" latinLnBrk="0" hangingPunct="0">
                        <a:lnSpc>
                          <a:spcPct val="100000"/>
                        </a:lnSpc>
                        <a:spcBef>
                          <a:spcPct val="0"/>
                        </a:spcBef>
                        <a:spcAft>
                          <a:spcPct val="0"/>
                        </a:spcAft>
                        <a:buClrTx/>
                        <a:buSzTx/>
                        <a:buFontTx/>
                        <a:buNone/>
                        <a:tabLst>
                          <a:tab pos="914400" algn="l"/>
                        </a:tabLst>
                      </a:pPr>
                      <a:endParaRPr kumimoji="0" lang="en-US" sz="900" b="0" i="0" u="none" strike="noStrike" cap="none" normalizeH="0" baseline="0">
                        <a:ln>
                          <a:noFill/>
                        </a:ln>
                        <a:solidFill>
                          <a:srgbClr val="000000"/>
                        </a:solidFill>
                        <a:effectLst/>
                        <a:latin typeface="Arial" charset="0"/>
                        <a:ea typeface="ＭＳ Ｐゴシック" charset="0"/>
                        <a:cs typeface="Arial" charset="0"/>
                        <a:sym typeface="Arial" charset="0"/>
                      </a:endParaRPr>
                    </a:p>
                  </a:txBody>
                  <a:tcPr marL="45720" marR="45720" anchor="ctr" horzOverflow="overflow">
                    <a:lnL w="12700" cap="flat" cmpd="sng" algn="ctr">
                      <a:solidFill>
                        <a:srgbClr val="002599"/>
                      </a:solidFill>
                      <a:prstDash val="solid"/>
                      <a:round/>
                      <a:headEnd type="none" w="med" len="med"/>
                      <a:tailEnd type="none" w="med" len="med"/>
                    </a:lnL>
                    <a:lnR w="12700" cap="flat" cmpd="sng" algn="ctr">
                      <a:solidFill>
                        <a:srgbClr val="002599"/>
                      </a:solidFill>
                      <a:prstDash val="solid"/>
                      <a:round/>
                      <a:headEnd type="none" w="med" len="med"/>
                      <a:tailEnd type="none" w="med" len="med"/>
                    </a:lnR>
                    <a:lnT cap="flat">
                      <a:noFill/>
                    </a:lnT>
                    <a:lnB cap="flat">
                      <a:noFill/>
                    </a:lnB>
                    <a:lnTlToBr>
                      <a:noFill/>
                    </a:lnTlToBr>
                    <a:lnBlToTr>
                      <a:noFill/>
                    </a:lnBlToTr>
                    <a:solidFill>
                      <a:srgbClr val="E1EAF4"/>
                    </a:solidFill>
                  </a:tcPr>
                </a:tc>
                <a:tc>
                  <a:txBody>
                    <a:bodyPr/>
                    <a:lstStyle/>
                    <a:p>
                      <a:pPr marL="0" marR="0" lvl="0" indent="0" algn="ctr" defTabSz="457200" rtl="0" eaLnBrk="1" fontAlgn="base" latinLnBrk="0" hangingPunct="0">
                        <a:lnSpc>
                          <a:spcPct val="100000"/>
                        </a:lnSpc>
                        <a:spcBef>
                          <a:spcPct val="0"/>
                        </a:spcBef>
                        <a:spcAft>
                          <a:spcPct val="0"/>
                        </a:spcAft>
                        <a:buClrTx/>
                        <a:buSzTx/>
                        <a:buFontTx/>
                        <a:buNone/>
                        <a:tabLst>
                          <a:tab pos="914400" algn="l"/>
                        </a:tabLst>
                      </a:pPr>
                      <a:endParaRPr kumimoji="0" lang="en-US" sz="900" b="0" i="0" u="none" strike="noStrike" cap="none" normalizeH="0" baseline="0">
                        <a:ln>
                          <a:noFill/>
                        </a:ln>
                        <a:solidFill>
                          <a:srgbClr val="000000"/>
                        </a:solidFill>
                        <a:effectLst/>
                        <a:latin typeface="Arial" charset="0"/>
                        <a:ea typeface="ＭＳ Ｐゴシック" charset="0"/>
                        <a:cs typeface="Arial" charset="0"/>
                        <a:sym typeface="Arial" charset="0"/>
                      </a:endParaRPr>
                    </a:p>
                  </a:txBody>
                  <a:tcPr marL="45720" marR="45720" anchor="ctr" horzOverflow="overflow">
                    <a:lnL w="12700" cap="flat" cmpd="sng" algn="ctr">
                      <a:solidFill>
                        <a:srgbClr val="002599"/>
                      </a:solidFill>
                      <a:prstDash val="solid"/>
                      <a:round/>
                      <a:headEnd type="none" w="med" len="med"/>
                      <a:tailEnd type="none" w="med" len="med"/>
                    </a:lnL>
                    <a:lnR w="12700" cap="flat" cmpd="sng" algn="ctr">
                      <a:solidFill>
                        <a:srgbClr val="002599"/>
                      </a:solidFill>
                      <a:prstDash val="solid"/>
                      <a:round/>
                      <a:headEnd type="none" w="med" len="med"/>
                      <a:tailEnd type="none" w="med" len="med"/>
                    </a:lnR>
                    <a:lnT cap="flat">
                      <a:noFill/>
                    </a:lnT>
                    <a:lnB cap="flat">
                      <a:noFill/>
                    </a:lnB>
                    <a:lnTlToBr>
                      <a:noFill/>
                    </a:lnTlToBr>
                    <a:lnBlToTr>
                      <a:noFill/>
                    </a:lnBlToTr>
                    <a:solidFill>
                      <a:srgbClr val="E1EAF4"/>
                    </a:solidFill>
                  </a:tcPr>
                </a:tc>
                <a:tc>
                  <a:txBody>
                    <a:bodyPr/>
                    <a:lstStyle/>
                    <a:p>
                      <a:pPr marL="0" marR="0" lvl="0" indent="0" algn="ctr" defTabSz="457200" rtl="0" eaLnBrk="1" fontAlgn="base" latinLnBrk="0" hangingPunct="0">
                        <a:lnSpc>
                          <a:spcPct val="100000"/>
                        </a:lnSpc>
                        <a:spcBef>
                          <a:spcPct val="0"/>
                        </a:spcBef>
                        <a:spcAft>
                          <a:spcPct val="0"/>
                        </a:spcAft>
                        <a:buClrTx/>
                        <a:buSzTx/>
                        <a:buFontTx/>
                        <a:buNone/>
                        <a:tabLst>
                          <a:tab pos="914400" algn="l"/>
                        </a:tabLst>
                      </a:pPr>
                      <a:endParaRPr kumimoji="0" lang="en-US" sz="900" b="0" i="0" u="none" strike="noStrike" cap="none" normalizeH="0" baseline="0">
                        <a:ln>
                          <a:noFill/>
                        </a:ln>
                        <a:solidFill>
                          <a:srgbClr val="000000"/>
                        </a:solidFill>
                        <a:effectLst/>
                        <a:latin typeface="Arial" charset="0"/>
                        <a:ea typeface="ＭＳ Ｐゴシック" charset="0"/>
                        <a:cs typeface="Arial" charset="0"/>
                        <a:sym typeface="Arial" charset="0"/>
                      </a:endParaRPr>
                    </a:p>
                  </a:txBody>
                  <a:tcPr marL="45720" marR="45720" anchor="ctr" horzOverflow="overflow">
                    <a:lnL w="12700" cap="flat" cmpd="sng" algn="ctr">
                      <a:solidFill>
                        <a:srgbClr val="002599"/>
                      </a:solidFill>
                      <a:prstDash val="solid"/>
                      <a:round/>
                      <a:headEnd type="none" w="med" len="med"/>
                      <a:tailEnd type="none" w="med" len="med"/>
                    </a:lnL>
                    <a:lnR w="12700" cap="flat" cmpd="sng" algn="ctr">
                      <a:solidFill>
                        <a:srgbClr val="002599"/>
                      </a:solidFill>
                      <a:prstDash val="solid"/>
                      <a:round/>
                      <a:headEnd type="none" w="med" len="med"/>
                      <a:tailEnd type="none" w="med" len="med"/>
                    </a:lnR>
                    <a:lnT cap="flat">
                      <a:noFill/>
                    </a:lnT>
                    <a:lnB cap="flat">
                      <a:noFill/>
                    </a:lnB>
                    <a:lnTlToBr>
                      <a:noFill/>
                    </a:lnTlToBr>
                    <a:lnBlToTr>
                      <a:noFill/>
                    </a:lnBlToTr>
                    <a:solidFill>
                      <a:srgbClr val="E1EAF4"/>
                    </a:solidFill>
                  </a:tcPr>
                </a:tc>
                <a:tc>
                  <a:txBody>
                    <a:bodyPr/>
                    <a:lstStyle/>
                    <a:p>
                      <a:pPr marL="0" marR="0" lvl="0" indent="0" algn="ctr" defTabSz="457200" rtl="0" eaLnBrk="1" fontAlgn="base" latinLnBrk="0" hangingPunct="0">
                        <a:lnSpc>
                          <a:spcPct val="100000"/>
                        </a:lnSpc>
                        <a:spcBef>
                          <a:spcPct val="0"/>
                        </a:spcBef>
                        <a:spcAft>
                          <a:spcPct val="0"/>
                        </a:spcAft>
                        <a:buClrTx/>
                        <a:buSzTx/>
                        <a:buFontTx/>
                        <a:buNone/>
                        <a:tabLst>
                          <a:tab pos="914400" algn="l"/>
                        </a:tabLst>
                      </a:pPr>
                      <a:endParaRPr kumimoji="0" lang="en-US" sz="900" b="0" i="0" u="none" strike="noStrike" cap="none" normalizeH="0" baseline="0">
                        <a:ln>
                          <a:noFill/>
                        </a:ln>
                        <a:solidFill>
                          <a:srgbClr val="000000"/>
                        </a:solidFill>
                        <a:effectLst/>
                        <a:latin typeface="Arial" charset="0"/>
                        <a:ea typeface="ＭＳ Ｐゴシック" charset="0"/>
                        <a:cs typeface="Arial" charset="0"/>
                        <a:sym typeface="Arial" charset="0"/>
                      </a:endParaRPr>
                    </a:p>
                  </a:txBody>
                  <a:tcPr marL="45720" marR="45720" anchor="ctr" horzOverflow="overflow">
                    <a:lnL w="12700" cap="flat" cmpd="sng" algn="ctr">
                      <a:solidFill>
                        <a:srgbClr val="002599"/>
                      </a:solidFill>
                      <a:prstDash val="solid"/>
                      <a:round/>
                      <a:headEnd type="none" w="med" len="med"/>
                      <a:tailEnd type="none" w="med" len="med"/>
                    </a:lnL>
                    <a:lnR w="12700" cap="flat" cmpd="sng" algn="ctr">
                      <a:solidFill>
                        <a:srgbClr val="002599"/>
                      </a:solidFill>
                      <a:prstDash val="solid"/>
                      <a:round/>
                      <a:headEnd type="none" w="med" len="med"/>
                      <a:tailEnd type="none" w="med" len="med"/>
                    </a:lnR>
                    <a:lnT cap="flat">
                      <a:noFill/>
                    </a:lnT>
                    <a:lnB cap="flat">
                      <a:noFill/>
                    </a:lnB>
                    <a:lnTlToBr>
                      <a:noFill/>
                    </a:lnTlToBr>
                    <a:lnBlToTr>
                      <a:noFill/>
                    </a:lnBlToTr>
                    <a:solidFill>
                      <a:srgbClr val="E1EAF4"/>
                    </a:solidFill>
                  </a:tcPr>
                </a:tc>
                <a:tc>
                  <a:txBody>
                    <a:bodyPr/>
                    <a:lstStyle/>
                    <a:p>
                      <a:pPr marL="0" marR="0" lvl="0" indent="0" algn="ctr" defTabSz="457200" rtl="0" eaLnBrk="1" fontAlgn="base" latinLnBrk="0" hangingPunct="0">
                        <a:lnSpc>
                          <a:spcPct val="100000"/>
                        </a:lnSpc>
                        <a:spcBef>
                          <a:spcPct val="0"/>
                        </a:spcBef>
                        <a:spcAft>
                          <a:spcPct val="0"/>
                        </a:spcAft>
                        <a:buClrTx/>
                        <a:buSzTx/>
                        <a:buFontTx/>
                        <a:buNone/>
                        <a:tabLst>
                          <a:tab pos="914400" algn="l"/>
                        </a:tabLst>
                      </a:pPr>
                      <a:endParaRPr kumimoji="0" lang="en-US" sz="900" b="0" i="0" u="none" strike="noStrike" cap="none" normalizeH="0" baseline="0">
                        <a:ln>
                          <a:noFill/>
                        </a:ln>
                        <a:solidFill>
                          <a:srgbClr val="000000"/>
                        </a:solidFill>
                        <a:effectLst/>
                        <a:latin typeface="Arial" charset="0"/>
                        <a:ea typeface="ＭＳ Ｐゴシック" charset="0"/>
                        <a:cs typeface="Arial" charset="0"/>
                        <a:sym typeface="Arial" charset="0"/>
                      </a:endParaRPr>
                    </a:p>
                  </a:txBody>
                  <a:tcPr marL="45720" marR="45720" anchor="ctr" horzOverflow="overflow">
                    <a:lnL w="12700" cap="flat" cmpd="sng" algn="ctr">
                      <a:solidFill>
                        <a:srgbClr val="002599"/>
                      </a:solidFill>
                      <a:prstDash val="solid"/>
                      <a:round/>
                      <a:headEnd type="none" w="med" len="med"/>
                      <a:tailEnd type="none" w="med" len="med"/>
                    </a:lnL>
                    <a:lnR w="12700" cap="flat" cmpd="sng" algn="ctr">
                      <a:solidFill>
                        <a:srgbClr val="002599"/>
                      </a:solidFill>
                      <a:prstDash val="solid"/>
                      <a:round/>
                      <a:headEnd type="none" w="med" len="med"/>
                      <a:tailEnd type="none" w="med" len="med"/>
                    </a:lnR>
                    <a:lnT cap="flat">
                      <a:noFill/>
                    </a:lnT>
                    <a:lnB cap="flat">
                      <a:noFill/>
                    </a:lnB>
                    <a:lnTlToBr>
                      <a:noFill/>
                    </a:lnTlToBr>
                    <a:lnBlToTr>
                      <a:noFill/>
                    </a:lnBlToTr>
                    <a:solidFill>
                      <a:srgbClr val="E1EAF4"/>
                    </a:solidFill>
                  </a:tcPr>
                </a:tc>
                <a:tc>
                  <a:txBody>
                    <a:bodyPr/>
                    <a:lstStyle/>
                    <a:p>
                      <a:pPr marL="0" marR="0" lvl="0" indent="0" algn="ctr" defTabSz="457200" rtl="0" eaLnBrk="1" fontAlgn="base" latinLnBrk="0" hangingPunct="0">
                        <a:lnSpc>
                          <a:spcPct val="100000"/>
                        </a:lnSpc>
                        <a:spcBef>
                          <a:spcPct val="0"/>
                        </a:spcBef>
                        <a:spcAft>
                          <a:spcPct val="0"/>
                        </a:spcAft>
                        <a:buClrTx/>
                        <a:buSzTx/>
                        <a:buFontTx/>
                        <a:buNone/>
                        <a:tabLst>
                          <a:tab pos="914400" algn="l"/>
                        </a:tabLst>
                      </a:pPr>
                      <a:endParaRPr kumimoji="0" lang="en-US" sz="900" b="0" i="0" u="none" strike="noStrike" cap="none" normalizeH="0" baseline="0">
                        <a:ln>
                          <a:noFill/>
                        </a:ln>
                        <a:solidFill>
                          <a:srgbClr val="000000"/>
                        </a:solidFill>
                        <a:effectLst/>
                        <a:latin typeface="Arial" charset="0"/>
                        <a:ea typeface="ＭＳ Ｐゴシック" charset="0"/>
                        <a:cs typeface="Arial" charset="0"/>
                        <a:sym typeface="Arial" charset="0"/>
                      </a:endParaRPr>
                    </a:p>
                  </a:txBody>
                  <a:tcPr marL="45720" marR="45720" anchor="ctr" horzOverflow="overflow">
                    <a:lnL w="12700" cap="flat" cmpd="sng" algn="ctr">
                      <a:solidFill>
                        <a:srgbClr val="002599"/>
                      </a:solidFill>
                      <a:prstDash val="solid"/>
                      <a:round/>
                      <a:headEnd type="none" w="med" len="med"/>
                      <a:tailEnd type="none" w="med" len="med"/>
                    </a:lnL>
                    <a:lnR w="12700" cap="flat" cmpd="sng" algn="ctr">
                      <a:solidFill>
                        <a:srgbClr val="002599"/>
                      </a:solidFill>
                      <a:prstDash val="solid"/>
                      <a:round/>
                      <a:headEnd type="none" w="med" len="med"/>
                      <a:tailEnd type="none" w="med" len="med"/>
                    </a:lnR>
                    <a:lnT cap="flat">
                      <a:noFill/>
                    </a:lnT>
                    <a:lnB cap="flat">
                      <a:noFill/>
                    </a:lnB>
                    <a:lnTlToBr>
                      <a:noFill/>
                    </a:lnTlToBr>
                    <a:lnBlToTr>
                      <a:noFill/>
                    </a:lnBlToTr>
                    <a:solidFill>
                      <a:srgbClr val="E1EAF4"/>
                    </a:solidFill>
                  </a:tcPr>
                </a:tc>
                <a:tc>
                  <a:txBody>
                    <a:bodyPr/>
                    <a:lstStyle/>
                    <a:p>
                      <a:pPr marL="0" marR="0" lvl="0" indent="0" algn="ctr" defTabSz="457200" rtl="0" eaLnBrk="1" fontAlgn="base" latinLnBrk="0" hangingPunct="0">
                        <a:lnSpc>
                          <a:spcPct val="100000"/>
                        </a:lnSpc>
                        <a:spcBef>
                          <a:spcPct val="0"/>
                        </a:spcBef>
                        <a:spcAft>
                          <a:spcPct val="0"/>
                        </a:spcAft>
                        <a:buClrTx/>
                        <a:buSzTx/>
                        <a:buFontTx/>
                        <a:buNone/>
                        <a:tabLst>
                          <a:tab pos="914400" algn="l"/>
                        </a:tabLst>
                      </a:pPr>
                      <a:endParaRPr kumimoji="0" lang="en-US" sz="900" b="0" i="0" u="none" strike="noStrike" cap="none" normalizeH="0" baseline="0">
                        <a:ln>
                          <a:noFill/>
                        </a:ln>
                        <a:solidFill>
                          <a:srgbClr val="000000"/>
                        </a:solidFill>
                        <a:effectLst/>
                        <a:latin typeface="Arial" charset="0"/>
                        <a:ea typeface="ＭＳ Ｐゴシック" charset="0"/>
                        <a:cs typeface="Arial" charset="0"/>
                        <a:sym typeface="Arial" charset="0"/>
                      </a:endParaRPr>
                    </a:p>
                  </a:txBody>
                  <a:tcPr marL="45720" marR="45720" anchor="ctr" horzOverflow="overflow">
                    <a:lnL w="12700" cap="flat" cmpd="sng" algn="ctr">
                      <a:solidFill>
                        <a:srgbClr val="002599"/>
                      </a:solidFill>
                      <a:prstDash val="solid"/>
                      <a:round/>
                      <a:headEnd type="none" w="med" len="med"/>
                      <a:tailEnd type="none" w="med" len="med"/>
                    </a:lnL>
                    <a:lnR w="12700" cap="flat" cmpd="sng" algn="ctr">
                      <a:solidFill>
                        <a:srgbClr val="002599"/>
                      </a:solidFill>
                      <a:prstDash val="solid"/>
                      <a:round/>
                      <a:headEnd type="none" w="med" len="med"/>
                      <a:tailEnd type="none" w="med" len="med"/>
                    </a:lnR>
                    <a:lnT cap="flat">
                      <a:noFill/>
                    </a:lnT>
                    <a:lnB cap="flat">
                      <a:noFill/>
                    </a:lnB>
                    <a:lnTlToBr>
                      <a:noFill/>
                    </a:lnTlToBr>
                    <a:lnBlToTr>
                      <a:noFill/>
                    </a:lnBlToTr>
                    <a:solidFill>
                      <a:srgbClr val="E1EAF4"/>
                    </a:solidFill>
                  </a:tcPr>
                </a:tc>
                <a:tc>
                  <a:txBody>
                    <a:bodyPr/>
                    <a:lstStyle/>
                    <a:p>
                      <a:pPr marL="0" marR="0" lvl="0" indent="0" algn="ctr" defTabSz="457200" rtl="0" eaLnBrk="1" fontAlgn="base" latinLnBrk="0" hangingPunct="0">
                        <a:lnSpc>
                          <a:spcPct val="100000"/>
                        </a:lnSpc>
                        <a:spcBef>
                          <a:spcPct val="0"/>
                        </a:spcBef>
                        <a:spcAft>
                          <a:spcPct val="0"/>
                        </a:spcAft>
                        <a:buClrTx/>
                        <a:buSzTx/>
                        <a:buFontTx/>
                        <a:buNone/>
                        <a:tabLst>
                          <a:tab pos="914400" algn="l"/>
                        </a:tabLst>
                      </a:pPr>
                      <a:endParaRPr kumimoji="0" lang="en-US" sz="900" b="0" i="0" u="none" strike="noStrike" cap="none" normalizeH="0" baseline="0">
                        <a:ln>
                          <a:noFill/>
                        </a:ln>
                        <a:solidFill>
                          <a:srgbClr val="000000"/>
                        </a:solidFill>
                        <a:effectLst/>
                        <a:latin typeface="Arial" charset="0"/>
                        <a:ea typeface="ＭＳ Ｐゴシック" charset="0"/>
                        <a:cs typeface="Arial" charset="0"/>
                        <a:sym typeface="Arial" charset="0"/>
                      </a:endParaRPr>
                    </a:p>
                  </a:txBody>
                  <a:tcPr marL="45720" marR="45720" anchor="ctr" horzOverflow="overflow">
                    <a:lnL w="12700" cap="flat" cmpd="sng" algn="ctr">
                      <a:solidFill>
                        <a:srgbClr val="002599"/>
                      </a:solidFill>
                      <a:prstDash val="solid"/>
                      <a:round/>
                      <a:headEnd type="none" w="med" len="med"/>
                      <a:tailEnd type="none" w="med" len="med"/>
                    </a:lnL>
                    <a:lnR w="12700" cap="flat" cmpd="sng" algn="ctr">
                      <a:solidFill>
                        <a:srgbClr val="002599"/>
                      </a:solidFill>
                      <a:prstDash val="solid"/>
                      <a:round/>
                      <a:headEnd type="none" w="med" len="med"/>
                      <a:tailEnd type="none" w="med" len="med"/>
                    </a:lnR>
                    <a:lnT cap="flat">
                      <a:noFill/>
                    </a:lnT>
                    <a:lnB cap="flat">
                      <a:noFill/>
                    </a:lnB>
                    <a:lnTlToBr>
                      <a:noFill/>
                    </a:lnTlToBr>
                    <a:lnBlToTr>
                      <a:noFill/>
                    </a:lnBlToTr>
                    <a:solidFill>
                      <a:srgbClr val="E1EAF4"/>
                    </a:solidFill>
                  </a:tcPr>
                </a:tc>
              </a:tr>
              <a:tr h="228600">
                <a:tc>
                  <a:txBody>
                    <a:bodyPr/>
                    <a:lstStyle/>
                    <a:p>
                      <a:pPr marL="0" marR="0" lvl="0" indent="0" algn="l" defTabSz="457200" rtl="0" eaLnBrk="1" fontAlgn="base" latinLnBrk="0" hangingPunct="0">
                        <a:lnSpc>
                          <a:spcPct val="100000"/>
                        </a:lnSpc>
                        <a:spcBef>
                          <a:spcPct val="0"/>
                        </a:spcBef>
                        <a:spcAft>
                          <a:spcPct val="0"/>
                        </a:spcAft>
                        <a:buClrTx/>
                        <a:buSzTx/>
                        <a:buFontTx/>
                        <a:buNone/>
                        <a:tabLst>
                          <a:tab pos="914400" algn="l"/>
                        </a:tabLst>
                      </a:pPr>
                      <a:endParaRPr kumimoji="0" lang="en-US" sz="900" b="0" i="0" u="none" strike="noStrike" cap="none" normalizeH="0" baseline="0">
                        <a:ln>
                          <a:noFill/>
                        </a:ln>
                        <a:solidFill>
                          <a:srgbClr val="000000"/>
                        </a:solidFill>
                        <a:effectLst/>
                        <a:latin typeface="Arial" charset="0"/>
                        <a:ea typeface="ＭＳ Ｐゴシック" charset="0"/>
                        <a:cs typeface="Arial" charset="0"/>
                        <a:sym typeface="Arial" charset="0"/>
                      </a:endParaRPr>
                    </a:p>
                  </a:txBody>
                  <a:tcPr marL="45720" marR="45720" anchor="ctr" horzOverflow="overflow">
                    <a:lnL cap="flat">
                      <a:noFill/>
                    </a:lnL>
                    <a:lnR w="12700" cap="flat" cmpd="sng" algn="ctr">
                      <a:solidFill>
                        <a:srgbClr val="002599"/>
                      </a:solidFill>
                      <a:prstDash val="solid"/>
                      <a:round/>
                      <a:headEnd type="none" w="med" len="med"/>
                      <a:tailEnd type="none" w="med" len="med"/>
                    </a:lnR>
                    <a:lnT cap="flat">
                      <a:noFill/>
                    </a:lnT>
                    <a:lnB cap="flat">
                      <a:noFill/>
                    </a:lnB>
                    <a:lnTlToBr>
                      <a:noFill/>
                    </a:lnTlToBr>
                    <a:lnBlToTr>
                      <a:noFill/>
                    </a:lnBlToTr>
                    <a:solidFill>
                      <a:srgbClr val="E1EAF4"/>
                    </a:solidFill>
                  </a:tcPr>
                </a:tc>
                <a:tc>
                  <a:txBody>
                    <a:bodyPr/>
                    <a:lstStyle/>
                    <a:p>
                      <a:pPr marL="0" marR="0" lvl="0" indent="0" algn="ctr" defTabSz="457200" rtl="0" eaLnBrk="1" fontAlgn="base" latinLnBrk="0" hangingPunct="0">
                        <a:lnSpc>
                          <a:spcPct val="100000"/>
                        </a:lnSpc>
                        <a:spcBef>
                          <a:spcPct val="0"/>
                        </a:spcBef>
                        <a:spcAft>
                          <a:spcPct val="0"/>
                        </a:spcAft>
                        <a:buClrTx/>
                        <a:buSzTx/>
                        <a:buFontTx/>
                        <a:buNone/>
                        <a:tabLst>
                          <a:tab pos="914400" algn="l"/>
                        </a:tabLst>
                      </a:pPr>
                      <a:endParaRPr kumimoji="0" lang="en-US" sz="900" b="0" i="0" u="none" strike="noStrike" cap="none" normalizeH="0" baseline="0">
                        <a:ln>
                          <a:noFill/>
                        </a:ln>
                        <a:solidFill>
                          <a:srgbClr val="000000"/>
                        </a:solidFill>
                        <a:effectLst/>
                        <a:latin typeface="Arial" charset="0"/>
                        <a:ea typeface="ＭＳ Ｐゴシック" charset="0"/>
                        <a:cs typeface="Arial" charset="0"/>
                        <a:sym typeface="Arial" charset="0"/>
                      </a:endParaRPr>
                    </a:p>
                  </a:txBody>
                  <a:tcPr marL="45720" marR="45720" anchor="ctr" horzOverflow="overflow">
                    <a:lnL w="12700" cap="flat" cmpd="sng" algn="ctr">
                      <a:solidFill>
                        <a:srgbClr val="002599"/>
                      </a:solidFill>
                      <a:prstDash val="solid"/>
                      <a:round/>
                      <a:headEnd type="none" w="med" len="med"/>
                      <a:tailEnd type="none" w="med" len="med"/>
                    </a:lnL>
                    <a:lnR w="12700" cap="flat" cmpd="sng" algn="ctr">
                      <a:solidFill>
                        <a:srgbClr val="002599"/>
                      </a:solidFill>
                      <a:prstDash val="solid"/>
                      <a:round/>
                      <a:headEnd type="none" w="med" len="med"/>
                      <a:tailEnd type="none" w="med" len="med"/>
                    </a:lnR>
                    <a:lnT cap="flat">
                      <a:noFill/>
                    </a:lnT>
                    <a:lnB cap="flat">
                      <a:noFill/>
                    </a:lnB>
                    <a:lnTlToBr>
                      <a:noFill/>
                    </a:lnTlToBr>
                    <a:lnBlToTr>
                      <a:noFill/>
                    </a:lnBlToTr>
                    <a:solidFill>
                      <a:srgbClr val="E1EAF4"/>
                    </a:solidFill>
                  </a:tcPr>
                </a:tc>
                <a:tc>
                  <a:txBody>
                    <a:bodyPr/>
                    <a:lstStyle/>
                    <a:p>
                      <a:pPr marL="0" marR="0" lvl="0" indent="0" algn="l" defTabSz="457200" rtl="0" eaLnBrk="1" fontAlgn="base" latinLnBrk="0" hangingPunct="0">
                        <a:lnSpc>
                          <a:spcPct val="100000"/>
                        </a:lnSpc>
                        <a:spcBef>
                          <a:spcPct val="0"/>
                        </a:spcBef>
                        <a:spcAft>
                          <a:spcPct val="0"/>
                        </a:spcAft>
                        <a:buClrTx/>
                        <a:buSzTx/>
                        <a:buFontTx/>
                        <a:buNone/>
                        <a:tabLst>
                          <a:tab pos="914400" algn="l"/>
                        </a:tabLst>
                      </a:pPr>
                      <a:endParaRPr kumimoji="0" lang="en-US" sz="900" b="0" i="0" u="none" strike="noStrike" cap="none" normalizeH="0" baseline="0">
                        <a:ln>
                          <a:noFill/>
                        </a:ln>
                        <a:solidFill>
                          <a:srgbClr val="000000"/>
                        </a:solidFill>
                        <a:effectLst/>
                        <a:latin typeface="Arial" charset="0"/>
                        <a:ea typeface="ＭＳ Ｐゴシック" charset="0"/>
                        <a:cs typeface="Arial" charset="0"/>
                        <a:sym typeface="Arial" charset="0"/>
                      </a:endParaRPr>
                    </a:p>
                  </a:txBody>
                  <a:tcPr marL="45720" marR="45720" anchor="ctr" horzOverflow="overflow">
                    <a:lnL w="12700" cap="flat" cmpd="sng" algn="ctr">
                      <a:solidFill>
                        <a:srgbClr val="002599"/>
                      </a:solidFill>
                      <a:prstDash val="solid"/>
                      <a:round/>
                      <a:headEnd type="none" w="med" len="med"/>
                      <a:tailEnd type="none" w="med" len="med"/>
                    </a:lnL>
                    <a:lnR w="12700" cap="flat" cmpd="sng" algn="ctr">
                      <a:solidFill>
                        <a:srgbClr val="002599"/>
                      </a:solidFill>
                      <a:prstDash val="solid"/>
                      <a:round/>
                      <a:headEnd type="none" w="med" len="med"/>
                      <a:tailEnd type="none" w="med" len="med"/>
                    </a:lnR>
                    <a:lnT cap="flat">
                      <a:noFill/>
                    </a:lnT>
                    <a:lnB cap="flat">
                      <a:noFill/>
                    </a:lnB>
                    <a:lnTlToBr>
                      <a:noFill/>
                    </a:lnTlToBr>
                    <a:lnBlToTr>
                      <a:noFill/>
                    </a:lnBlToTr>
                    <a:solidFill>
                      <a:srgbClr val="E1EAF4"/>
                    </a:solidFill>
                  </a:tcPr>
                </a:tc>
                <a:tc>
                  <a:txBody>
                    <a:bodyPr/>
                    <a:lstStyle/>
                    <a:p>
                      <a:pPr marL="0" marR="0" lvl="0" indent="0" algn="l" defTabSz="457200" rtl="0" eaLnBrk="1" fontAlgn="base" latinLnBrk="0" hangingPunct="0">
                        <a:lnSpc>
                          <a:spcPct val="100000"/>
                        </a:lnSpc>
                        <a:spcBef>
                          <a:spcPct val="0"/>
                        </a:spcBef>
                        <a:spcAft>
                          <a:spcPct val="0"/>
                        </a:spcAft>
                        <a:buClrTx/>
                        <a:buSzTx/>
                        <a:buFontTx/>
                        <a:buNone/>
                        <a:tabLst>
                          <a:tab pos="914400" algn="l"/>
                        </a:tabLst>
                      </a:pPr>
                      <a:endParaRPr kumimoji="0" lang="en-US" sz="900" b="0" i="0" u="none" strike="noStrike" cap="none" normalizeH="0" baseline="0">
                        <a:ln>
                          <a:noFill/>
                        </a:ln>
                        <a:solidFill>
                          <a:srgbClr val="000000"/>
                        </a:solidFill>
                        <a:effectLst/>
                        <a:latin typeface="Arial" charset="0"/>
                        <a:ea typeface="ＭＳ Ｐゴシック" charset="0"/>
                        <a:cs typeface="Arial" charset="0"/>
                        <a:sym typeface="Arial" charset="0"/>
                      </a:endParaRPr>
                    </a:p>
                  </a:txBody>
                  <a:tcPr marL="45720" marR="45720" anchor="ctr" horzOverflow="overflow">
                    <a:lnL w="12700" cap="flat" cmpd="sng" algn="ctr">
                      <a:solidFill>
                        <a:srgbClr val="002599"/>
                      </a:solidFill>
                      <a:prstDash val="solid"/>
                      <a:round/>
                      <a:headEnd type="none" w="med" len="med"/>
                      <a:tailEnd type="none" w="med" len="med"/>
                    </a:lnL>
                    <a:lnR w="12700" cap="flat" cmpd="sng" algn="ctr">
                      <a:solidFill>
                        <a:srgbClr val="002599"/>
                      </a:solidFill>
                      <a:prstDash val="solid"/>
                      <a:round/>
                      <a:headEnd type="none" w="med" len="med"/>
                      <a:tailEnd type="none" w="med" len="med"/>
                    </a:lnR>
                    <a:lnT cap="flat">
                      <a:noFill/>
                    </a:lnT>
                    <a:lnB cap="flat">
                      <a:noFill/>
                    </a:lnB>
                    <a:lnTlToBr>
                      <a:noFill/>
                    </a:lnTlToBr>
                    <a:lnBlToTr>
                      <a:noFill/>
                    </a:lnBlToTr>
                    <a:solidFill>
                      <a:srgbClr val="E1EAF4"/>
                    </a:solidFill>
                  </a:tcPr>
                </a:tc>
                <a:tc>
                  <a:txBody>
                    <a:bodyPr/>
                    <a:lstStyle/>
                    <a:p>
                      <a:pPr marL="0" marR="0" lvl="0" indent="0" algn="ctr" defTabSz="457200" rtl="0" eaLnBrk="1" fontAlgn="base" latinLnBrk="0" hangingPunct="0">
                        <a:lnSpc>
                          <a:spcPct val="100000"/>
                        </a:lnSpc>
                        <a:spcBef>
                          <a:spcPct val="0"/>
                        </a:spcBef>
                        <a:spcAft>
                          <a:spcPct val="0"/>
                        </a:spcAft>
                        <a:buClrTx/>
                        <a:buSzTx/>
                        <a:buFontTx/>
                        <a:buNone/>
                        <a:tabLst>
                          <a:tab pos="914400" algn="l"/>
                        </a:tabLst>
                      </a:pPr>
                      <a:endParaRPr kumimoji="0" lang="en-US" sz="900" b="0" i="0" u="none" strike="noStrike" cap="none" normalizeH="0" baseline="0">
                        <a:ln>
                          <a:noFill/>
                        </a:ln>
                        <a:solidFill>
                          <a:srgbClr val="000000"/>
                        </a:solidFill>
                        <a:effectLst/>
                        <a:latin typeface="Arial" charset="0"/>
                        <a:ea typeface="ＭＳ Ｐゴシック" charset="0"/>
                        <a:cs typeface="Arial" charset="0"/>
                        <a:sym typeface="Arial" charset="0"/>
                      </a:endParaRPr>
                    </a:p>
                  </a:txBody>
                  <a:tcPr marL="45720" marR="45720" anchor="ctr" horzOverflow="overflow">
                    <a:lnL w="12700" cap="flat" cmpd="sng" algn="ctr">
                      <a:solidFill>
                        <a:srgbClr val="002599"/>
                      </a:solidFill>
                      <a:prstDash val="solid"/>
                      <a:round/>
                      <a:headEnd type="none" w="med" len="med"/>
                      <a:tailEnd type="none" w="med" len="med"/>
                    </a:lnL>
                    <a:lnR w="12700" cap="flat" cmpd="sng" algn="ctr">
                      <a:solidFill>
                        <a:srgbClr val="002599"/>
                      </a:solidFill>
                      <a:prstDash val="solid"/>
                      <a:round/>
                      <a:headEnd type="none" w="med" len="med"/>
                      <a:tailEnd type="none" w="med" len="med"/>
                    </a:lnR>
                    <a:lnT cap="flat">
                      <a:noFill/>
                    </a:lnT>
                    <a:lnB cap="flat">
                      <a:noFill/>
                    </a:lnB>
                    <a:lnTlToBr>
                      <a:noFill/>
                    </a:lnTlToBr>
                    <a:lnBlToTr>
                      <a:noFill/>
                    </a:lnBlToTr>
                    <a:solidFill>
                      <a:srgbClr val="E1EAF4"/>
                    </a:solidFill>
                  </a:tcPr>
                </a:tc>
                <a:tc>
                  <a:txBody>
                    <a:bodyPr/>
                    <a:lstStyle/>
                    <a:p>
                      <a:pPr marL="0" marR="0" lvl="0" indent="0" algn="ctr" defTabSz="457200" rtl="0" eaLnBrk="1" fontAlgn="base" latinLnBrk="0" hangingPunct="0">
                        <a:lnSpc>
                          <a:spcPct val="100000"/>
                        </a:lnSpc>
                        <a:spcBef>
                          <a:spcPct val="0"/>
                        </a:spcBef>
                        <a:spcAft>
                          <a:spcPct val="0"/>
                        </a:spcAft>
                        <a:buClrTx/>
                        <a:buSzTx/>
                        <a:buFontTx/>
                        <a:buNone/>
                        <a:tabLst>
                          <a:tab pos="914400" algn="l"/>
                        </a:tabLst>
                      </a:pPr>
                      <a:endParaRPr kumimoji="0" lang="en-US" sz="900" b="0" i="0" u="none" strike="noStrike" cap="none" normalizeH="0" baseline="0">
                        <a:ln>
                          <a:noFill/>
                        </a:ln>
                        <a:solidFill>
                          <a:srgbClr val="000000"/>
                        </a:solidFill>
                        <a:effectLst/>
                        <a:latin typeface="Arial" charset="0"/>
                        <a:ea typeface="ＭＳ Ｐゴシック" charset="0"/>
                        <a:cs typeface="Arial" charset="0"/>
                        <a:sym typeface="Arial" charset="0"/>
                      </a:endParaRPr>
                    </a:p>
                  </a:txBody>
                  <a:tcPr marL="45720" marR="45720" anchor="ctr" horzOverflow="overflow">
                    <a:lnL w="12700" cap="flat" cmpd="sng" algn="ctr">
                      <a:solidFill>
                        <a:srgbClr val="002599"/>
                      </a:solidFill>
                      <a:prstDash val="solid"/>
                      <a:round/>
                      <a:headEnd type="none" w="med" len="med"/>
                      <a:tailEnd type="none" w="med" len="med"/>
                    </a:lnL>
                    <a:lnR w="12700" cap="flat" cmpd="sng" algn="ctr">
                      <a:solidFill>
                        <a:srgbClr val="002599"/>
                      </a:solidFill>
                      <a:prstDash val="solid"/>
                      <a:round/>
                      <a:headEnd type="none" w="med" len="med"/>
                      <a:tailEnd type="none" w="med" len="med"/>
                    </a:lnR>
                    <a:lnT cap="flat">
                      <a:noFill/>
                    </a:lnT>
                    <a:lnB cap="flat">
                      <a:noFill/>
                    </a:lnB>
                    <a:lnTlToBr>
                      <a:noFill/>
                    </a:lnTlToBr>
                    <a:lnBlToTr>
                      <a:noFill/>
                    </a:lnBlToTr>
                    <a:solidFill>
                      <a:srgbClr val="E1EAF4"/>
                    </a:solidFill>
                  </a:tcPr>
                </a:tc>
                <a:tc>
                  <a:txBody>
                    <a:bodyPr/>
                    <a:lstStyle/>
                    <a:p>
                      <a:pPr marL="0" marR="0" lvl="0" indent="0" algn="ctr" defTabSz="457200" rtl="0" eaLnBrk="1" fontAlgn="base" latinLnBrk="0" hangingPunct="0">
                        <a:lnSpc>
                          <a:spcPct val="100000"/>
                        </a:lnSpc>
                        <a:spcBef>
                          <a:spcPct val="0"/>
                        </a:spcBef>
                        <a:spcAft>
                          <a:spcPct val="0"/>
                        </a:spcAft>
                        <a:buClrTx/>
                        <a:buSzTx/>
                        <a:buFontTx/>
                        <a:buNone/>
                        <a:tabLst>
                          <a:tab pos="914400" algn="l"/>
                        </a:tabLst>
                      </a:pPr>
                      <a:endParaRPr kumimoji="0" lang="en-US" sz="900" b="0" i="0" u="none" strike="noStrike" cap="none" normalizeH="0" baseline="0">
                        <a:ln>
                          <a:noFill/>
                        </a:ln>
                        <a:solidFill>
                          <a:srgbClr val="000000"/>
                        </a:solidFill>
                        <a:effectLst/>
                        <a:latin typeface="Arial" charset="0"/>
                        <a:ea typeface="ＭＳ Ｐゴシック" charset="0"/>
                        <a:cs typeface="Arial" charset="0"/>
                        <a:sym typeface="Arial" charset="0"/>
                      </a:endParaRPr>
                    </a:p>
                  </a:txBody>
                  <a:tcPr marL="45720" marR="45720" anchor="ctr" horzOverflow="overflow">
                    <a:lnL w="12700" cap="flat" cmpd="sng" algn="ctr">
                      <a:solidFill>
                        <a:srgbClr val="002599"/>
                      </a:solidFill>
                      <a:prstDash val="solid"/>
                      <a:round/>
                      <a:headEnd type="none" w="med" len="med"/>
                      <a:tailEnd type="none" w="med" len="med"/>
                    </a:lnL>
                    <a:lnR w="12700" cap="flat" cmpd="sng" algn="ctr">
                      <a:solidFill>
                        <a:srgbClr val="002599"/>
                      </a:solidFill>
                      <a:prstDash val="solid"/>
                      <a:round/>
                      <a:headEnd type="none" w="med" len="med"/>
                      <a:tailEnd type="none" w="med" len="med"/>
                    </a:lnR>
                    <a:lnT cap="flat">
                      <a:noFill/>
                    </a:lnT>
                    <a:lnB cap="flat">
                      <a:noFill/>
                    </a:lnB>
                    <a:lnTlToBr>
                      <a:noFill/>
                    </a:lnTlToBr>
                    <a:lnBlToTr>
                      <a:noFill/>
                    </a:lnBlToTr>
                    <a:solidFill>
                      <a:srgbClr val="E1EAF4"/>
                    </a:solidFill>
                  </a:tcPr>
                </a:tc>
                <a:tc>
                  <a:txBody>
                    <a:bodyPr/>
                    <a:lstStyle/>
                    <a:p>
                      <a:pPr marL="0" marR="0" lvl="0" indent="0" algn="ctr" defTabSz="457200" rtl="0" eaLnBrk="1" fontAlgn="base" latinLnBrk="0" hangingPunct="0">
                        <a:lnSpc>
                          <a:spcPct val="100000"/>
                        </a:lnSpc>
                        <a:spcBef>
                          <a:spcPct val="0"/>
                        </a:spcBef>
                        <a:spcAft>
                          <a:spcPct val="0"/>
                        </a:spcAft>
                        <a:buClrTx/>
                        <a:buSzTx/>
                        <a:buFontTx/>
                        <a:buNone/>
                        <a:tabLst>
                          <a:tab pos="914400" algn="l"/>
                        </a:tabLst>
                      </a:pPr>
                      <a:endParaRPr kumimoji="0" lang="en-US" sz="900" b="0" i="0" u="none" strike="noStrike" cap="none" normalizeH="0" baseline="0">
                        <a:ln>
                          <a:noFill/>
                        </a:ln>
                        <a:solidFill>
                          <a:srgbClr val="000000"/>
                        </a:solidFill>
                        <a:effectLst/>
                        <a:latin typeface="Arial" charset="0"/>
                        <a:ea typeface="ＭＳ Ｐゴシック" charset="0"/>
                        <a:cs typeface="Arial" charset="0"/>
                        <a:sym typeface="Arial" charset="0"/>
                      </a:endParaRPr>
                    </a:p>
                  </a:txBody>
                  <a:tcPr marL="45720" marR="45720" anchor="ctr" horzOverflow="overflow">
                    <a:lnL w="12700" cap="flat" cmpd="sng" algn="ctr">
                      <a:solidFill>
                        <a:srgbClr val="002599"/>
                      </a:solidFill>
                      <a:prstDash val="solid"/>
                      <a:round/>
                      <a:headEnd type="none" w="med" len="med"/>
                      <a:tailEnd type="none" w="med" len="med"/>
                    </a:lnL>
                    <a:lnR w="12700" cap="flat" cmpd="sng" algn="ctr">
                      <a:solidFill>
                        <a:srgbClr val="002599"/>
                      </a:solidFill>
                      <a:prstDash val="solid"/>
                      <a:round/>
                      <a:headEnd type="none" w="med" len="med"/>
                      <a:tailEnd type="none" w="med" len="med"/>
                    </a:lnR>
                    <a:lnT cap="flat">
                      <a:noFill/>
                    </a:lnT>
                    <a:lnB cap="flat">
                      <a:noFill/>
                    </a:lnB>
                    <a:lnTlToBr>
                      <a:noFill/>
                    </a:lnTlToBr>
                    <a:lnBlToTr>
                      <a:noFill/>
                    </a:lnBlToTr>
                    <a:solidFill>
                      <a:srgbClr val="E1EAF4"/>
                    </a:solidFill>
                  </a:tcPr>
                </a:tc>
                <a:tc>
                  <a:txBody>
                    <a:bodyPr/>
                    <a:lstStyle/>
                    <a:p>
                      <a:pPr marL="0" marR="0" lvl="0" indent="0" algn="ctr" defTabSz="457200" rtl="0" eaLnBrk="1" fontAlgn="base" latinLnBrk="0" hangingPunct="0">
                        <a:lnSpc>
                          <a:spcPct val="100000"/>
                        </a:lnSpc>
                        <a:spcBef>
                          <a:spcPct val="0"/>
                        </a:spcBef>
                        <a:spcAft>
                          <a:spcPct val="0"/>
                        </a:spcAft>
                        <a:buClrTx/>
                        <a:buSzTx/>
                        <a:buFontTx/>
                        <a:buNone/>
                        <a:tabLst>
                          <a:tab pos="914400" algn="l"/>
                        </a:tabLst>
                      </a:pPr>
                      <a:endParaRPr kumimoji="0" lang="en-US" sz="900" b="0" i="0" u="none" strike="noStrike" cap="none" normalizeH="0" baseline="0">
                        <a:ln>
                          <a:noFill/>
                        </a:ln>
                        <a:solidFill>
                          <a:srgbClr val="000000"/>
                        </a:solidFill>
                        <a:effectLst/>
                        <a:latin typeface="Arial" charset="0"/>
                        <a:ea typeface="ＭＳ Ｐゴシック" charset="0"/>
                        <a:cs typeface="Arial" charset="0"/>
                        <a:sym typeface="Arial" charset="0"/>
                      </a:endParaRPr>
                    </a:p>
                  </a:txBody>
                  <a:tcPr marL="45720" marR="45720" anchor="ctr" horzOverflow="overflow">
                    <a:lnL w="12700" cap="flat" cmpd="sng" algn="ctr">
                      <a:solidFill>
                        <a:srgbClr val="002599"/>
                      </a:solidFill>
                      <a:prstDash val="solid"/>
                      <a:round/>
                      <a:headEnd type="none" w="med" len="med"/>
                      <a:tailEnd type="none" w="med" len="med"/>
                    </a:lnL>
                    <a:lnR w="12700" cap="flat" cmpd="sng" algn="ctr">
                      <a:solidFill>
                        <a:srgbClr val="002599"/>
                      </a:solidFill>
                      <a:prstDash val="solid"/>
                      <a:round/>
                      <a:headEnd type="none" w="med" len="med"/>
                      <a:tailEnd type="none" w="med" len="med"/>
                    </a:lnR>
                    <a:lnT cap="flat">
                      <a:noFill/>
                    </a:lnT>
                    <a:lnB cap="flat">
                      <a:noFill/>
                    </a:lnB>
                    <a:lnTlToBr>
                      <a:noFill/>
                    </a:lnTlToBr>
                    <a:lnBlToTr>
                      <a:noFill/>
                    </a:lnBlToTr>
                    <a:solidFill>
                      <a:srgbClr val="E1EAF4"/>
                    </a:solidFill>
                  </a:tcPr>
                </a:tc>
                <a:tc>
                  <a:txBody>
                    <a:bodyPr/>
                    <a:lstStyle/>
                    <a:p>
                      <a:pPr marL="0" marR="0" lvl="0" indent="0" algn="ctr" defTabSz="457200" rtl="0" eaLnBrk="1" fontAlgn="base" latinLnBrk="0" hangingPunct="0">
                        <a:lnSpc>
                          <a:spcPct val="100000"/>
                        </a:lnSpc>
                        <a:spcBef>
                          <a:spcPct val="0"/>
                        </a:spcBef>
                        <a:spcAft>
                          <a:spcPct val="0"/>
                        </a:spcAft>
                        <a:buClrTx/>
                        <a:buSzTx/>
                        <a:buFontTx/>
                        <a:buNone/>
                        <a:tabLst>
                          <a:tab pos="914400" algn="l"/>
                        </a:tabLst>
                      </a:pPr>
                      <a:endParaRPr kumimoji="0" lang="en-US" sz="900" b="0" i="0" u="none" strike="noStrike" cap="none" normalizeH="0" baseline="0">
                        <a:ln>
                          <a:noFill/>
                        </a:ln>
                        <a:solidFill>
                          <a:srgbClr val="000000"/>
                        </a:solidFill>
                        <a:effectLst/>
                        <a:latin typeface="Arial" charset="0"/>
                        <a:ea typeface="ＭＳ Ｐゴシック" charset="0"/>
                        <a:cs typeface="Arial" charset="0"/>
                        <a:sym typeface="Arial" charset="0"/>
                      </a:endParaRPr>
                    </a:p>
                  </a:txBody>
                  <a:tcPr marL="45720" marR="45720" anchor="ctr" horzOverflow="overflow">
                    <a:lnL w="12700" cap="flat" cmpd="sng" algn="ctr">
                      <a:solidFill>
                        <a:srgbClr val="002599"/>
                      </a:solidFill>
                      <a:prstDash val="solid"/>
                      <a:round/>
                      <a:headEnd type="none" w="med" len="med"/>
                      <a:tailEnd type="none" w="med" len="med"/>
                    </a:lnL>
                    <a:lnR w="12700" cap="flat" cmpd="sng" algn="ctr">
                      <a:solidFill>
                        <a:srgbClr val="002599"/>
                      </a:solidFill>
                      <a:prstDash val="solid"/>
                      <a:round/>
                      <a:headEnd type="none" w="med" len="med"/>
                      <a:tailEnd type="none" w="med" len="med"/>
                    </a:lnR>
                    <a:lnT cap="flat">
                      <a:noFill/>
                    </a:lnT>
                    <a:lnB cap="flat">
                      <a:noFill/>
                    </a:lnB>
                    <a:lnTlToBr>
                      <a:noFill/>
                    </a:lnTlToBr>
                    <a:lnBlToTr>
                      <a:noFill/>
                    </a:lnBlToTr>
                    <a:solidFill>
                      <a:srgbClr val="E1EAF4"/>
                    </a:solidFill>
                  </a:tcPr>
                </a:tc>
                <a:tc>
                  <a:txBody>
                    <a:bodyPr/>
                    <a:lstStyle/>
                    <a:p>
                      <a:pPr marL="0" marR="0" lvl="0" indent="0" algn="ctr" defTabSz="457200" rtl="0" eaLnBrk="1" fontAlgn="base" latinLnBrk="0" hangingPunct="0">
                        <a:lnSpc>
                          <a:spcPct val="100000"/>
                        </a:lnSpc>
                        <a:spcBef>
                          <a:spcPct val="0"/>
                        </a:spcBef>
                        <a:spcAft>
                          <a:spcPct val="0"/>
                        </a:spcAft>
                        <a:buClrTx/>
                        <a:buSzTx/>
                        <a:buFontTx/>
                        <a:buNone/>
                        <a:tabLst>
                          <a:tab pos="914400" algn="l"/>
                        </a:tabLst>
                      </a:pPr>
                      <a:endParaRPr kumimoji="0" lang="en-US" sz="900" b="0" i="0" u="none" strike="noStrike" cap="none" normalizeH="0" baseline="0">
                        <a:ln>
                          <a:noFill/>
                        </a:ln>
                        <a:solidFill>
                          <a:srgbClr val="000000"/>
                        </a:solidFill>
                        <a:effectLst/>
                        <a:latin typeface="Arial" charset="0"/>
                        <a:ea typeface="ＭＳ Ｐゴシック" charset="0"/>
                        <a:cs typeface="Arial" charset="0"/>
                        <a:sym typeface="Arial" charset="0"/>
                      </a:endParaRPr>
                    </a:p>
                  </a:txBody>
                  <a:tcPr marL="45720" marR="45720" anchor="ctr" horzOverflow="overflow">
                    <a:lnL w="12700" cap="flat" cmpd="sng" algn="ctr">
                      <a:solidFill>
                        <a:srgbClr val="002599"/>
                      </a:solidFill>
                      <a:prstDash val="solid"/>
                      <a:round/>
                      <a:headEnd type="none" w="med" len="med"/>
                      <a:tailEnd type="none" w="med" len="med"/>
                    </a:lnL>
                    <a:lnR w="12700" cap="flat" cmpd="sng" algn="ctr">
                      <a:solidFill>
                        <a:srgbClr val="002599"/>
                      </a:solidFill>
                      <a:prstDash val="solid"/>
                      <a:round/>
                      <a:headEnd type="none" w="med" len="med"/>
                      <a:tailEnd type="none" w="med" len="med"/>
                    </a:lnR>
                    <a:lnT cap="flat">
                      <a:noFill/>
                    </a:lnT>
                    <a:lnB cap="flat">
                      <a:noFill/>
                    </a:lnB>
                    <a:lnTlToBr>
                      <a:noFill/>
                    </a:lnTlToBr>
                    <a:lnBlToTr>
                      <a:noFill/>
                    </a:lnBlToTr>
                    <a:solidFill>
                      <a:srgbClr val="E1EAF4"/>
                    </a:solidFill>
                  </a:tcPr>
                </a:tc>
                <a:tc>
                  <a:txBody>
                    <a:bodyPr/>
                    <a:lstStyle/>
                    <a:p>
                      <a:pPr marL="0" marR="0" lvl="0" indent="0" algn="ctr" defTabSz="457200" rtl="0" eaLnBrk="1" fontAlgn="base" latinLnBrk="0" hangingPunct="0">
                        <a:lnSpc>
                          <a:spcPct val="100000"/>
                        </a:lnSpc>
                        <a:spcBef>
                          <a:spcPct val="0"/>
                        </a:spcBef>
                        <a:spcAft>
                          <a:spcPct val="0"/>
                        </a:spcAft>
                        <a:buClrTx/>
                        <a:buSzTx/>
                        <a:buFontTx/>
                        <a:buNone/>
                        <a:tabLst>
                          <a:tab pos="914400" algn="l"/>
                        </a:tabLst>
                      </a:pPr>
                      <a:endParaRPr kumimoji="0" lang="en-US" sz="900" b="0" i="0" u="none" strike="noStrike" cap="none" normalizeH="0" baseline="0">
                        <a:ln>
                          <a:noFill/>
                        </a:ln>
                        <a:solidFill>
                          <a:srgbClr val="000000"/>
                        </a:solidFill>
                        <a:effectLst/>
                        <a:latin typeface="Arial" charset="0"/>
                        <a:ea typeface="ＭＳ Ｐゴシック" charset="0"/>
                        <a:cs typeface="Arial" charset="0"/>
                        <a:sym typeface="Arial" charset="0"/>
                      </a:endParaRPr>
                    </a:p>
                  </a:txBody>
                  <a:tcPr marL="45720" marR="45720" anchor="ctr" horzOverflow="overflow">
                    <a:lnL w="12700" cap="flat" cmpd="sng" algn="ctr">
                      <a:solidFill>
                        <a:srgbClr val="002599"/>
                      </a:solidFill>
                      <a:prstDash val="solid"/>
                      <a:round/>
                      <a:headEnd type="none" w="med" len="med"/>
                      <a:tailEnd type="none" w="med" len="med"/>
                    </a:lnL>
                    <a:lnR w="12700" cap="flat" cmpd="sng" algn="ctr">
                      <a:solidFill>
                        <a:srgbClr val="002599"/>
                      </a:solidFill>
                      <a:prstDash val="solid"/>
                      <a:round/>
                      <a:headEnd type="none" w="med" len="med"/>
                      <a:tailEnd type="none" w="med" len="med"/>
                    </a:lnR>
                    <a:lnT cap="flat">
                      <a:noFill/>
                    </a:lnT>
                    <a:lnB cap="flat">
                      <a:noFill/>
                    </a:lnB>
                    <a:lnTlToBr>
                      <a:noFill/>
                    </a:lnTlToBr>
                    <a:lnBlToTr>
                      <a:noFill/>
                    </a:lnBlToTr>
                    <a:solidFill>
                      <a:srgbClr val="E1EAF4"/>
                    </a:solidFill>
                  </a:tcPr>
                </a:tc>
                <a:tc>
                  <a:txBody>
                    <a:bodyPr/>
                    <a:lstStyle/>
                    <a:p>
                      <a:pPr marL="0" marR="0" lvl="0" indent="0" algn="ctr" defTabSz="457200" rtl="0" eaLnBrk="1" fontAlgn="base" latinLnBrk="0" hangingPunct="0">
                        <a:lnSpc>
                          <a:spcPct val="100000"/>
                        </a:lnSpc>
                        <a:spcBef>
                          <a:spcPct val="0"/>
                        </a:spcBef>
                        <a:spcAft>
                          <a:spcPct val="0"/>
                        </a:spcAft>
                        <a:buClrTx/>
                        <a:buSzTx/>
                        <a:buFontTx/>
                        <a:buNone/>
                        <a:tabLst>
                          <a:tab pos="914400" algn="l"/>
                        </a:tabLst>
                      </a:pPr>
                      <a:endParaRPr kumimoji="0" lang="en-US" sz="900" b="0" i="0" u="none" strike="noStrike" cap="none" normalizeH="0" baseline="0">
                        <a:ln>
                          <a:noFill/>
                        </a:ln>
                        <a:solidFill>
                          <a:srgbClr val="000000"/>
                        </a:solidFill>
                        <a:effectLst/>
                        <a:latin typeface="Arial" charset="0"/>
                        <a:ea typeface="ＭＳ Ｐゴシック" charset="0"/>
                        <a:cs typeface="Arial" charset="0"/>
                        <a:sym typeface="Arial" charset="0"/>
                      </a:endParaRPr>
                    </a:p>
                  </a:txBody>
                  <a:tcPr marL="45720" marR="45720" anchor="ctr" horzOverflow="overflow">
                    <a:lnL w="12700" cap="flat" cmpd="sng" algn="ctr">
                      <a:solidFill>
                        <a:srgbClr val="002599"/>
                      </a:solidFill>
                      <a:prstDash val="solid"/>
                      <a:round/>
                      <a:headEnd type="none" w="med" len="med"/>
                      <a:tailEnd type="none" w="med" len="med"/>
                    </a:lnL>
                    <a:lnR w="12700" cap="flat" cmpd="sng" algn="ctr">
                      <a:solidFill>
                        <a:srgbClr val="002599"/>
                      </a:solidFill>
                      <a:prstDash val="solid"/>
                      <a:round/>
                      <a:headEnd type="none" w="med" len="med"/>
                      <a:tailEnd type="none" w="med" len="med"/>
                    </a:lnR>
                    <a:lnT cap="flat">
                      <a:noFill/>
                    </a:lnT>
                    <a:lnB cap="flat">
                      <a:noFill/>
                    </a:lnB>
                    <a:lnTlToBr>
                      <a:noFill/>
                    </a:lnTlToBr>
                    <a:lnBlToTr>
                      <a:noFill/>
                    </a:lnBlToTr>
                    <a:solidFill>
                      <a:srgbClr val="E1EAF4"/>
                    </a:solidFill>
                  </a:tcPr>
                </a:tc>
                <a:tc>
                  <a:txBody>
                    <a:bodyPr/>
                    <a:lstStyle/>
                    <a:p>
                      <a:pPr marL="0" marR="0" lvl="0" indent="0" algn="ctr" defTabSz="457200" rtl="0" eaLnBrk="1" fontAlgn="base" latinLnBrk="0" hangingPunct="0">
                        <a:lnSpc>
                          <a:spcPct val="100000"/>
                        </a:lnSpc>
                        <a:spcBef>
                          <a:spcPct val="0"/>
                        </a:spcBef>
                        <a:spcAft>
                          <a:spcPct val="0"/>
                        </a:spcAft>
                        <a:buClrTx/>
                        <a:buSzTx/>
                        <a:buFontTx/>
                        <a:buNone/>
                        <a:tabLst>
                          <a:tab pos="914400" algn="l"/>
                        </a:tabLst>
                      </a:pPr>
                      <a:endParaRPr kumimoji="0" lang="en-US" sz="900" b="0" i="0" u="none" strike="noStrike" cap="none" normalizeH="0" baseline="0">
                        <a:ln>
                          <a:noFill/>
                        </a:ln>
                        <a:solidFill>
                          <a:srgbClr val="000000"/>
                        </a:solidFill>
                        <a:effectLst/>
                        <a:latin typeface="Arial" charset="0"/>
                        <a:ea typeface="ＭＳ Ｐゴシック" charset="0"/>
                        <a:cs typeface="Arial" charset="0"/>
                        <a:sym typeface="Arial" charset="0"/>
                      </a:endParaRPr>
                    </a:p>
                  </a:txBody>
                  <a:tcPr marL="45720" marR="45720" anchor="ctr" horzOverflow="overflow">
                    <a:lnL w="12700" cap="flat" cmpd="sng" algn="ctr">
                      <a:solidFill>
                        <a:srgbClr val="002599"/>
                      </a:solidFill>
                      <a:prstDash val="solid"/>
                      <a:round/>
                      <a:headEnd type="none" w="med" len="med"/>
                      <a:tailEnd type="none" w="med" len="med"/>
                    </a:lnL>
                    <a:lnR w="12700" cap="flat" cmpd="sng" algn="ctr">
                      <a:solidFill>
                        <a:srgbClr val="002599"/>
                      </a:solidFill>
                      <a:prstDash val="solid"/>
                      <a:round/>
                      <a:headEnd type="none" w="med" len="med"/>
                      <a:tailEnd type="none" w="med" len="med"/>
                    </a:lnR>
                    <a:lnT cap="flat">
                      <a:noFill/>
                    </a:lnT>
                    <a:lnB cap="flat">
                      <a:noFill/>
                    </a:lnB>
                    <a:lnTlToBr>
                      <a:noFill/>
                    </a:lnTlToBr>
                    <a:lnBlToTr>
                      <a:noFill/>
                    </a:lnBlToTr>
                    <a:solidFill>
                      <a:srgbClr val="E1EAF4"/>
                    </a:solidFill>
                  </a:tcPr>
                </a:tc>
                <a:tc>
                  <a:txBody>
                    <a:bodyPr/>
                    <a:lstStyle/>
                    <a:p>
                      <a:pPr marL="0" marR="0" lvl="0" indent="0" algn="ctr" defTabSz="457200" rtl="0" eaLnBrk="1" fontAlgn="base" latinLnBrk="0" hangingPunct="0">
                        <a:lnSpc>
                          <a:spcPct val="100000"/>
                        </a:lnSpc>
                        <a:spcBef>
                          <a:spcPct val="0"/>
                        </a:spcBef>
                        <a:spcAft>
                          <a:spcPct val="0"/>
                        </a:spcAft>
                        <a:buClrTx/>
                        <a:buSzTx/>
                        <a:buFontTx/>
                        <a:buNone/>
                        <a:tabLst>
                          <a:tab pos="914400" algn="l"/>
                        </a:tabLst>
                      </a:pPr>
                      <a:endParaRPr kumimoji="0" lang="en-US" sz="900" b="0" i="0" u="none" strike="noStrike" cap="none" normalizeH="0" baseline="0">
                        <a:ln>
                          <a:noFill/>
                        </a:ln>
                        <a:solidFill>
                          <a:srgbClr val="000000"/>
                        </a:solidFill>
                        <a:effectLst/>
                        <a:latin typeface="Arial" charset="0"/>
                        <a:ea typeface="ＭＳ Ｐゴシック" charset="0"/>
                        <a:cs typeface="Arial" charset="0"/>
                        <a:sym typeface="Arial" charset="0"/>
                      </a:endParaRPr>
                    </a:p>
                  </a:txBody>
                  <a:tcPr marL="45720" marR="45720" anchor="ctr" horzOverflow="overflow">
                    <a:lnL w="12700" cap="flat" cmpd="sng" algn="ctr">
                      <a:solidFill>
                        <a:srgbClr val="002599"/>
                      </a:solidFill>
                      <a:prstDash val="solid"/>
                      <a:round/>
                      <a:headEnd type="none" w="med" len="med"/>
                      <a:tailEnd type="none" w="med" len="med"/>
                    </a:lnL>
                    <a:lnR w="12700" cap="flat" cmpd="sng" algn="ctr">
                      <a:solidFill>
                        <a:srgbClr val="002599"/>
                      </a:solidFill>
                      <a:prstDash val="solid"/>
                      <a:round/>
                      <a:headEnd type="none" w="med" len="med"/>
                      <a:tailEnd type="none" w="med" len="med"/>
                    </a:lnR>
                    <a:lnT cap="flat">
                      <a:noFill/>
                    </a:lnT>
                    <a:lnB cap="flat">
                      <a:noFill/>
                    </a:lnB>
                    <a:lnTlToBr>
                      <a:noFill/>
                    </a:lnTlToBr>
                    <a:lnBlToTr>
                      <a:noFill/>
                    </a:lnBlToTr>
                    <a:solidFill>
                      <a:srgbClr val="E1EAF4"/>
                    </a:solidFill>
                  </a:tcPr>
                </a:tc>
                <a:tc>
                  <a:txBody>
                    <a:bodyPr/>
                    <a:lstStyle/>
                    <a:p>
                      <a:pPr marL="0" marR="0" lvl="0" indent="0" algn="ctr" defTabSz="457200" rtl="0" eaLnBrk="1" fontAlgn="base" latinLnBrk="0" hangingPunct="0">
                        <a:lnSpc>
                          <a:spcPct val="100000"/>
                        </a:lnSpc>
                        <a:spcBef>
                          <a:spcPct val="0"/>
                        </a:spcBef>
                        <a:spcAft>
                          <a:spcPct val="0"/>
                        </a:spcAft>
                        <a:buClrTx/>
                        <a:buSzTx/>
                        <a:buFontTx/>
                        <a:buNone/>
                        <a:tabLst>
                          <a:tab pos="914400" algn="l"/>
                        </a:tabLst>
                      </a:pPr>
                      <a:endParaRPr kumimoji="0" lang="en-US" sz="900" b="0" i="0" u="none" strike="noStrike" cap="none" normalizeH="0" baseline="0">
                        <a:ln>
                          <a:noFill/>
                        </a:ln>
                        <a:solidFill>
                          <a:srgbClr val="000000"/>
                        </a:solidFill>
                        <a:effectLst/>
                        <a:latin typeface="Arial" charset="0"/>
                        <a:ea typeface="ＭＳ Ｐゴシック" charset="0"/>
                        <a:cs typeface="Arial" charset="0"/>
                        <a:sym typeface="Arial" charset="0"/>
                      </a:endParaRPr>
                    </a:p>
                  </a:txBody>
                  <a:tcPr marL="45720" marR="45720" anchor="ctr" horzOverflow="overflow">
                    <a:lnL w="12700" cap="flat" cmpd="sng" algn="ctr">
                      <a:solidFill>
                        <a:srgbClr val="002599"/>
                      </a:solidFill>
                      <a:prstDash val="solid"/>
                      <a:round/>
                      <a:headEnd type="none" w="med" len="med"/>
                      <a:tailEnd type="none" w="med" len="med"/>
                    </a:lnL>
                    <a:lnR w="12700" cap="flat" cmpd="sng" algn="ctr">
                      <a:solidFill>
                        <a:srgbClr val="002599"/>
                      </a:solidFill>
                      <a:prstDash val="solid"/>
                      <a:round/>
                      <a:headEnd type="none" w="med" len="med"/>
                      <a:tailEnd type="none" w="med" len="med"/>
                    </a:lnR>
                    <a:lnT cap="flat">
                      <a:noFill/>
                    </a:lnT>
                    <a:lnB cap="flat">
                      <a:noFill/>
                    </a:lnB>
                    <a:lnTlToBr>
                      <a:noFill/>
                    </a:lnTlToBr>
                    <a:lnBlToTr>
                      <a:noFill/>
                    </a:lnBlToTr>
                    <a:solidFill>
                      <a:srgbClr val="E1EAF4"/>
                    </a:solidFill>
                  </a:tcPr>
                </a:tc>
              </a:tr>
              <a:tr h="228600">
                <a:tc>
                  <a:txBody>
                    <a:bodyPr/>
                    <a:lstStyle/>
                    <a:p>
                      <a:pPr marL="0" marR="0" lvl="0" indent="0" algn="l" defTabSz="457200" rtl="0" eaLnBrk="1" fontAlgn="base" latinLnBrk="0" hangingPunct="0">
                        <a:lnSpc>
                          <a:spcPct val="100000"/>
                        </a:lnSpc>
                        <a:spcBef>
                          <a:spcPct val="0"/>
                        </a:spcBef>
                        <a:spcAft>
                          <a:spcPct val="0"/>
                        </a:spcAft>
                        <a:buClrTx/>
                        <a:buSzTx/>
                        <a:buFontTx/>
                        <a:buNone/>
                        <a:tabLst>
                          <a:tab pos="914400" algn="l"/>
                        </a:tabLst>
                      </a:pPr>
                      <a:endParaRPr kumimoji="0" lang="en-US" sz="900" b="0" i="0" u="none" strike="noStrike" cap="none" normalizeH="0" baseline="0">
                        <a:ln>
                          <a:noFill/>
                        </a:ln>
                        <a:solidFill>
                          <a:srgbClr val="000000"/>
                        </a:solidFill>
                        <a:effectLst/>
                        <a:latin typeface="Arial" charset="0"/>
                        <a:ea typeface="ＭＳ Ｐゴシック" charset="0"/>
                        <a:cs typeface="Arial" charset="0"/>
                        <a:sym typeface="Arial" charset="0"/>
                      </a:endParaRPr>
                    </a:p>
                  </a:txBody>
                  <a:tcPr marL="45720" marR="45720" anchor="ctr" horzOverflow="overflow">
                    <a:lnL cap="flat">
                      <a:noFill/>
                    </a:lnL>
                    <a:lnR w="12700" cap="flat" cmpd="sng" algn="ctr">
                      <a:solidFill>
                        <a:srgbClr val="002599"/>
                      </a:solidFill>
                      <a:prstDash val="solid"/>
                      <a:round/>
                      <a:headEnd type="none" w="med" len="med"/>
                      <a:tailEnd type="none" w="med" len="med"/>
                    </a:lnR>
                    <a:lnT cap="flat">
                      <a:noFill/>
                    </a:lnT>
                    <a:lnB cap="flat">
                      <a:noFill/>
                    </a:lnB>
                    <a:lnTlToBr>
                      <a:noFill/>
                    </a:lnTlToBr>
                    <a:lnBlToTr>
                      <a:noFill/>
                    </a:lnBlToTr>
                    <a:solidFill>
                      <a:srgbClr val="E1EAF4"/>
                    </a:solidFill>
                  </a:tcPr>
                </a:tc>
                <a:tc>
                  <a:txBody>
                    <a:bodyPr/>
                    <a:lstStyle/>
                    <a:p>
                      <a:pPr marL="0" marR="0" lvl="0" indent="0" algn="ctr" defTabSz="457200" rtl="0" eaLnBrk="1" fontAlgn="base" latinLnBrk="0" hangingPunct="0">
                        <a:lnSpc>
                          <a:spcPct val="100000"/>
                        </a:lnSpc>
                        <a:spcBef>
                          <a:spcPct val="0"/>
                        </a:spcBef>
                        <a:spcAft>
                          <a:spcPct val="0"/>
                        </a:spcAft>
                        <a:buClrTx/>
                        <a:buSzTx/>
                        <a:buFontTx/>
                        <a:buNone/>
                        <a:tabLst>
                          <a:tab pos="914400" algn="l"/>
                        </a:tabLst>
                      </a:pPr>
                      <a:endParaRPr kumimoji="0" lang="en-US" sz="900" b="0" i="0" u="none" strike="noStrike" cap="none" normalizeH="0" baseline="0">
                        <a:ln>
                          <a:noFill/>
                        </a:ln>
                        <a:solidFill>
                          <a:srgbClr val="000000"/>
                        </a:solidFill>
                        <a:effectLst/>
                        <a:latin typeface="Arial" charset="0"/>
                        <a:ea typeface="ＭＳ Ｐゴシック" charset="0"/>
                        <a:cs typeface="Arial" charset="0"/>
                        <a:sym typeface="Arial" charset="0"/>
                      </a:endParaRPr>
                    </a:p>
                  </a:txBody>
                  <a:tcPr marL="45720" marR="45720" anchor="ctr" horzOverflow="overflow">
                    <a:lnL w="12700" cap="flat" cmpd="sng" algn="ctr">
                      <a:solidFill>
                        <a:srgbClr val="002599"/>
                      </a:solidFill>
                      <a:prstDash val="solid"/>
                      <a:round/>
                      <a:headEnd type="none" w="med" len="med"/>
                      <a:tailEnd type="none" w="med" len="med"/>
                    </a:lnL>
                    <a:lnR w="12700" cap="flat" cmpd="sng" algn="ctr">
                      <a:solidFill>
                        <a:srgbClr val="002599"/>
                      </a:solidFill>
                      <a:prstDash val="solid"/>
                      <a:round/>
                      <a:headEnd type="none" w="med" len="med"/>
                      <a:tailEnd type="none" w="med" len="med"/>
                    </a:lnR>
                    <a:lnT cap="flat">
                      <a:noFill/>
                    </a:lnT>
                    <a:lnB cap="flat">
                      <a:noFill/>
                    </a:lnB>
                    <a:lnTlToBr>
                      <a:noFill/>
                    </a:lnTlToBr>
                    <a:lnBlToTr>
                      <a:noFill/>
                    </a:lnBlToTr>
                    <a:solidFill>
                      <a:srgbClr val="E1EAF4"/>
                    </a:solidFill>
                  </a:tcPr>
                </a:tc>
                <a:tc>
                  <a:txBody>
                    <a:bodyPr/>
                    <a:lstStyle/>
                    <a:p>
                      <a:pPr marL="0" marR="0" lvl="0" indent="0" algn="l" defTabSz="457200" rtl="0" eaLnBrk="1" fontAlgn="base" latinLnBrk="0" hangingPunct="0">
                        <a:lnSpc>
                          <a:spcPct val="100000"/>
                        </a:lnSpc>
                        <a:spcBef>
                          <a:spcPct val="0"/>
                        </a:spcBef>
                        <a:spcAft>
                          <a:spcPct val="0"/>
                        </a:spcAft>
                        <a:buClrTx/>
                        <a:buSzTx/>
                        <a:buFontTx/>
                        <a:buNone/>
                        <a:tabLst>
                          <a:tab pos="914400" algn="l"/>
                        </a:tabLst>
                      </a:pPr>
                      <a:endParaRPr kumimoji="0" lang="en-US" sz="900" b="0" i="0" u="none" strike="noStrike" cap="none" normalizeH="0" baseline="0">
                        <a:ln>
                          <a:noFill/>
                        </a:ln>
                        <a:solidFill>
                          <a:srgbClr val="000000"/>
                        </a:solidFill>
                        <a:effectLst/>
                        <a:latin typeface="Arial" charset="0"/>
                        <a:ea typeface="ＭＳ Ｐゴシック" charset="0"/>
                        <a:cs typeface="Arial" charset="0"/>
                        <a:sym typeface="Arial" charset="0"/>
                      </a:endParaRPr>
                    </a:p>
                  </a:txBody>
                  <a:tcPr marL="45720" marR="45720" anchor="ctr" horzOverflow="overflow">
                    <a:lnL w="12700" cap="flat" cmpd="sng" algn="ctr">
                      <a:solidFill>
                        <a:srgbClr val="002599"/>
                      </a:solidFill>
                      <a:prstDash val="solid"/>
                      <a:round/>
                      <a:headEnd type="none" w="med" len="med"/>
                      <a:tailEnd type="none" w="med" len="med"/>
                    </a:lnL>
                    <a:lnR w="12700" cap="flat" cmpd="sng" algn="ctr">
                      <a:solidFill>
                        <a:srgbClr val="002599"/>
                      </a:solidFill>
                      <a:prstDash val="solid"/>
                      <a:round/>
                      <a:headEnd type="none" w="med" len="med"/>
                      <a:tailEnd type="none" w="med" len="med"/>
                    </a:lnR>
                    <a:lnT cap="flat">
                      <a:noFill/>
                    </a:lnT>
                    <a:lnB cap="flat">
                      <a:noFill/>
                    </a:lnB>
                    <a:lnTlToBr>
                      <a:noFill/>
                    </a:lnTlToBr>
                    <a:lnBlToTr>
                      <a:noFill/>
                    </a:lnBlToTr>
                    <a:solidFill>
                      <a:srgbClr val="E1EAF4"/>
                    </a:solidFill>
                  </a:tcPr>
                </a:tc>
                <a:tc>
                  <a:txBody>
                    <a:bodyPr/>
                    <a:lstStyle/>
                    <a:p>
                      <a:pPr marL="0" marR="0" lvl="0" indent="0" algn="l" defTabSz="457200" rtl="0" eaLnBrk="1" fontAlgn="base" latinLnBrk="0" hangingPunct="0">
                        <a:lnSpc>
                          <a:spcPct val="100000"/>
                        </a:lnSpc>
                        <a:spcBef>
                          <a:spcPct val="0"/>
                        </a:spcBef>
                        <a:spcAft>
                          <a:spcPct val="0"/>
                        </a:spcAft>
                        <a:buClrTx/>
                        <a:buSzTx/>
                        <a:buFontTx/>
                        <a:buNone/>
                        <a:tabLst>
                          <a:tab pos="914400" algn="l"/>
                        </a:tabLst>
                      </a:pPr>
                      <a:endParaRPr kumimoji="0" lang="en-US" sz="900" b="0" i="0" u="none" strike="noStrike" cap="none" normalizeH="0" baseline="0">
                        <a:ln>
                          <a:noFill/>
                        </a:ln>
                        <a:solidFill>
                          <a:srgbClr val="000000"/>
                        </a:solidFill>
                        <a:effectLst/>
                        <a:latin typeface="Arial" charset="0"/>
                        <a:ea typeface="ＭＳ Ｐゴシック" charset="0"/>
                        <a:cs typeface="Arial" charset="0"/>
                        <a:sym typeface="Arial" charset="0"/>
                      </a:endParaRPr>
                    </a:p>
                  </a:txBody>
                  <a:tcPr marL="45720" marR="45720" anchor="ctr" horzOverflow="overflow">
                    <a:lnL w="12700" cap="flat" cmpd="sng" algn="ctr">
                      <a:solidFill>
                        <a:srgbClr val="002599"/>
                      </a:solidFill>
                      <a:prstDash val="solid"/>
                      <a:round/>
                      <a:headEnd type="none" w="med" len="med"/>
                      <a:tailEnd type="none" w="med" len="med"/>
                    </a:lnL>
                    <a:lnR w="12700" cap="flat" cmpd="sng" algn="ctr">
                      <a:solidFill>
                        <a:srgbClr val="002599"/>
                      </a:solidFill>
                      <a:prstDash val="solid"/>
                      <a:round/>
                      <a:headEnd type="none" w="med" len="med"/>
                      <a:tailEnd type="none" w="med" len="med"/>
                    </a:lnR>
                    <a:lnT cap="flat">
                      <a:noFill/>
                    </a:lnT>
                    <a:lnB cap="flat">
                      <a:noFill/>
                    </a:lnB>
                    <a:lnTlToBr>
                      <a:noFill/>
                    </a:lnTlToBr>
                    <a:lnBlToTr>
                      <a:noFill/>
                    </a:lnBlToTr>
                    <a:solidFill>
                      <a:srgbClr val="E1EAF4"/>
                    </a:solidFill>
                  </a:tcPr>
                </a:tc>
                <a:tc>
                  <a:txBody>
                    <a:bodyPr/>
                    <a:lstStyle/>
                    <a:p>
                      <a:pPr marL="0" marR="0" lvl="0" indent="0" algn="ctr" defTabSz="457200" rtl="0" eaLnBrk="1" fontAlgn="base" latinLnBrk="0" hangingPunct="0">
                        <a:lnSpc>
                          <a:spcPct val="100000"/>
                        </a:lnSpc>
                        <a:spcBef>
                          <a:spcPct val="0"/>
                        </a:spcBef>
                        <a:spcAft>
                          <a:spcPct val="0"/>
                        </a:spcAft>
                        <a:buClrTx/>
                        <a:buSzTx/>
                        <a:buFontTx/>
                        <a:buNone/>
                        <a:tabLst>
                          <a:tab pos="914400" algn="l"/>
                        </a:tabLst>
                      </a:pPr>
                      <a:endParaRPr kumimoji="0" lang="en-US" sz="900" b="0" i="0" u="none" strike="noStrike" cap="none" normalizeH="0" baseline="0">
                        <a:ln>
                          <a:noFill/>
                        </a:ln>
                        <a:solidFill>
                          <a:srgbClr val="000000"/>
                        </a:solidFill>
                        <a:effectLst/>
                        <a:latin typeface="Arial" charset="0"/>
                        <a:ea typeface="ＭＳ Ｐゴシック" charset="0"/>
                        <a:cs typeface="Arial" charset="0"/>
                        <a:sym typeface="Arial" charset="0"/>
                      </a:endParaRPr>
                    </a:p>
                  </a:txBody>
                  <a:tcPr marL="45720" marR="45720" anchor="ctr" horzOverflow="overflow">
                    <a:lnL w="12700" cap="flat" cmpd="sng" algn="ctr">
                      <a:solidFill>
                        <a:srgbClr val="002599"/>
                      </a:solidFill>
                      <a:prstDash val="solid"/>
                      <a:round/>
                      <a:headEnd type="none" w="med" len="med"/>
                      <a:tailEnd type="none" w="med" len="med"/>
                    </a:lnL>
                    <a:lnR w="12700" cap="flat" cmpd="sng" algn="ctr">
                      <a:solidFill>
                        <a:srgbClr val="002599"/>
                      </a:solidFill>
                      <a:prstDash val="solid"/>
                      <a:round/>
                      <a:headEnd type="none" w="med" len="med"/>
                      <a:tailEnd type="none" w="med" len="med"/>
                    </a:lnR>
                    <a:lnT cap="flat">
                      <a:noFill/>
                    </a:lnT>
                    <a:lnB cap="flat">
                      <a:noFill/>
                    </a:lnB>
                    <a:lnTlToBr>
                      <a:noFill/>
                    </a:lnTlToBr>
                    <a:lnBlToTr>
                      <a:noFill/>
                    </a:lnBlToTr>
                    <a:solidFill>
                      <a:srgbClr val="E1EAF4"/>
                    </a:solidFill>
                  </a:tcPr>
                </a:tc>
                <a:tc>
                  <a:txBody>
                    <a:bodyPr/>
                    <a:lstStyle/>
                    <a:p>
                      <a:pPr marL="0" marR="0" lvl="0" indent="0" algn="ctr" defTabSz="457200" rtl="0" eaLnBrk="1" fontAlgn="base" latinLnBrk="0" hangingPunct="0">
                        <a:lnSpc>
                          <a:spcPct val="100000"/>
                        </a:lnSpc>
                        <a:spcBef>
                          <a:spcPct val="0"/>
                        </a:spcBef>
                        <a:spcAft>
                          <a:spcPct val="0"/>
                        </a:spcAft>
                        <a:buClrTx/>
                        <a:buSzTx/>
                        <a:buFontTx/>
                        <a:buNone/>
                        <a:tabLst>
                          <a:tab pos="914400" algn="l"/>
                        </a:tabLst>
                      </a:pPr>
                      <a:endParaRPr kumimoji="0" lang="en-US" sz="900" b="0" i="0" u="none" strike="noStrike" cap="none" normalizeH="0" baseline="0">
                        <a:ln>
                          <a:noFill/>
                        </a:ln>
                        <a:solidFill>
                          <a:srgbClr val="000000"/>
                        </a:solidFill>
                        <a:effectLst/>
                        <a:latin typeface="Arial" charset="0"/>
                        <a:ea typeface="ＭＳ Ｐゴシック" charset="0"/>
                        <a:cs typeface="Arial" charset="0"/>
                        <a:sym typeface="Arial" charset="0"/>
                      </a:endParaRPr>
                    </a:p>
                  </a:txBody>
                  <a:tcPr marL="45720" marR="45720" anchor="ctr" horzOverflow="overflow">
                    <a:lnL w="12700" cap="flat" cmpd="sng" algn="ctr">
                      <a:solidFill>
                        <a:srgbClr val="002599"/>
                      </a:solidFill>
                      <a:prstDash val="solid"/>
                      <a:round/>
                      <a:headEnd type="none" w="med" len="med"/>
                      <a:tailEnd type="none" w="med" len="med"/>
                    </a:lnL>
                    <a:lnR w="12700" cap="flat" cmpd="sng" algn="ctr">
                      <a:solidFill>
                        <a:srgbClr val="002599"/>
                      </a:solidFill>
                      <a:prstDash val="solid"/>
                      <a:round/>
                      <a:headEnd type="none" w="med" len="med"/>
                      <a:tailEnd type="none" w="med" len="med"/>
                    </a:lnR>
                    <a:lnT cap="flat">
                      <a:noFill/>
                    </a:lnT>
                    <a:lnB cap="flat">
                      <a:noFill/>
                    </a:lnB>
                    <a:lnTlToBr>
                      <a:noFill/>
                    </a:lnTlToBr>
                    <a:lnBlToTr>
                      <a:noFill/>
                    </a:lnBlToTr>
                    <a:solidFill>
                      <a:srgbClr val="E1EAF4"/>
                    </a:solidFill>
                  </a:tcPr>
                </a:tc>
                <a:tc>
                  <a:txBody>
                    <a:bodyPr/>
                    <a:lstStyle/>
                    <a:p>
                      <a:pPr marL="0" marR="0" lvl="0" indent="0" algn="ctr" defTabSz="457200" rtl="0" eaLnBrk="1" fontAlgn="base" latinLnBrk="0" hangingPunct="0">
                        <a:lnSpc>
                          <a:spcPct val="100000"/>
                        </a:lnSpc>
                        <a:spcBef>
                          <a:spcPct val="0"/>
                        </a:spcBef>
                        <a:spcAft>
                          <a:spcPct val="0"/>
                        </a:spcAft>
                        <a:buClrTx/>
                        <a:buSzTx/>
                        <a:buFontTx/>
                        <a:buNone/>
                        <a:tabLst>
                          <a:tab pos="914400" algn="l"/>
                        </a:tabLst>
                      </a:pPr>
                      <a:endParaRPr kumimoji="0" lang="en-US" sz="900" b="0" i="0" u="none" strike="noStrike" cap="none" normalizeH="0" baseline="0">
                        <a:ln>
                          <a:noFill/>
                        </a:ln>
                        <a:solidFill>
                          <a:srgbClr val="000000"/>
                        </a:solidFill>
                        <a:effectLst/>
                        <a:latin typeface="Arial" charset="0"/>
                        <a:ea typeface="ＭＳ Ｐゴシック" charset="0"/>
                        <a:cs typeface="Arial" charset="0"/>
                        <a:sym typeface="Arial" charset="0"/>
                      </a:endParaRPr>
                    </a:p>
                  </a:txBody>
                  <a:tcPr marL="45720" marR="45720" anchor="ctr" horzOverflow="overflow">
                    <a:lnL w="12700" cap="flat" cmpd="sng" algn="ctr">
                      <a:solidFill>
                        <a:srgbClr val="002599"/>
                      </a:solidFill>
                      <a:prstDash val="solid"/>
                      <a:round/>
                      <a:headEnd type="none" w="med" len="med"/>
                      <a:tailEnd type="none" w="med" len="med"/>
                    </a:lnL>
                    <a:lnR w="12700" cap="flat" cmpd="sng" algn="ctr">
                      <a:solidFill>
                        <a:srgbClr val="002599"/>
                      </a:solidFill>
                      <a:prstDash val="solid"/>
                      <a:round/>
                      <a:headEnd type="none" w="med" len="med"/>
                      <a:tailEnd type="none" w="med" len="med"/>
                    </a:lnR>
                    <a:lnT cap="flat">
                      <a:noFill/>
                    </a:lnT>
                    <a:lnB cap="flat">
                      <a:noFill/>
                    </a:lnB>
                    <a:lnTlToBr>
                      <a:noFill/>
                    </a:lnTlToBr>
                    <a:lnBlToTr>
                      <a:noFill/>
                    </a:lnBlToTr>
                    <a:solidFill>
                      <a:srgbClr val="E1EAF4"/>
                    </a:solidFill>
                  </a:tcPr>
                </a:tc>
                <a:tc>
                  <a:txBody>
                    <a:bodyPr/>
                    <a:lstStyle/>
                    <a:p>
                      <a:pPr marL="0" marR="0" lvl="0" indent="0" algn="ctr" defTabSz="457200" rtl="0" eaLnBrk="1" fontAlgn="base" latinLnBrk="0" hangingPunct="0">
                        <a:lnSpc>
                          <a:spcPct val="100000"/>
                        </a:lnSpc>
                        <a:spcBef>
                          <a:spcPct val="0"/>
                        </a:spcBef>
                        <a:spcAft>
                          <a:spcPct val="0"/>
                        </a:spcAft>
                        <a:buClrTx/>
                        <a:buSzTx/>
                        <a:buFontTx/>
                        <a:buNone/>
                        <a:tabLst>
                          <a:tab pos="914400" algn="l"/>
                        </a:tabLst>
                      </a:pPr>
                      <a:endParaRPr kumimoji="0" lang="en-US" sz="900" b="0" i="0" u="none" strike="noStrike" cap="none" normalizeH="0" baseline="0">
                        <a:ln>
                          <a:noFill/>
                        </a:ln>
                        <a:solidFill>
                          <a:srgbClr val="000000"/>
                        </a:solidFill>
                        <a:effectLst/>
                        <a:latin typeface="Arial" charset="0"/>
                        <a:ea typeface="ＭＳ Ｐゴシック" charset="0"/>
                        <a:cs typeface="Arial" charset="0"/>
                        <a:sym typeface="Arial" charset="0"/>
                      </a:endParaRPr>
                    </a:p>
                  </a:txBody>
                  <a:tcPr marL="45720" marR="45720" anchor="ctr" horzOverflow="overflow">
                    <a:lnL w="12700" cap="flat" cmpd="sng" algn="ctr">
                      <a:solidFill>
                        <a:srgbClr val="002599"/>
                      </a:solidFill>
                      <a:prstDash val="solid"/>
                      <a:round/>
                      <a:headEnd type="none" w="med" len="med"/>
                      <a:tailEnd type="none" w="med" len="med"/>
                    </a:lnL>
                    <a:lnR w="12700" cap="flat" cmpd="sng" algn="ctr">
                      <a:solidFill>
                        <a:srgbClr val="002599"/>
                      </a:solidFill>
                      <a:prstDash val="solid"/>
                      <a:round/>
                      <a:headEnd type="none" w="med" len="med"/>
                      <a:tailEnd type="none" w="med" len="med"/>
                    </a:lnR>
                    <a:lnT cap="flat">
                      <a:noFill/>
                    </a:lnT>
                    <a:lnB cap="flat">
                      <a:noFill/>
                    </a:lnB>
                    <a:lnTlToBr>
                      <a:noFill/>
                    </a:lnTlToBr>
                    <a:lnBlToTr>
                      <a:noFill/>
                    </a:lnBlToTr>
                    <a:solidFill>
                      <a:srgbClr val="E1EAF4"/>
                    </a:solidFill>
                  </a:tcPr>
                </a:tc>
                <a:tc>
                  <a:txBody>
                    <a:bodyPr/>
                    <a:lstStyle/>
                    <a:p>
                      <a:pPr marL="0" marR="0" lvl="0" indent="0" algn="ctr" defTabSz="457200" rtl="0" eaLnBrk="1" fontAlgn="base" latinLnBrk="0" hangingPunct="0">
                        <a:lnSpc>
                          <a:spcPct val="100000"/>
                        </a:lnSpc>
                        <a:spcBef>
                          <a:spcPct val="0"/>
                        </a:spcBef>
                        <a:spcAft>
                          <a:spcPct val="0"/>
                        </a:spcAft>
                        <a:buClrTx/>
                        <a:buSzTx/>
                        <a:buFontTx/>
                        <a:buNone/>
                        <a:tabLst>
                          <a:tab pos="914400" algn="l"/>
                        </a:tabLst>
                      </a:pPr>
                      <a:endParaRPr kumimoji="0" lang="en-US" sz="900" b="0" i="0" u="none" strike="noStrike" cap="none" normalizeH="0" baseline="0">
                        <a:ln>
                          <a:noFill/>
                        </a:ln>
                        <a:solidFill>
                          <a:srgbClr val="000000"/>
                        </a:solidFill>
                        <a:effectLst/>
                        <a:latin typeface="Arial" charset="0"/>
                        <a:ea typeface="ＭＳ Ｐゴシック" charset="0"/>
                        <a:cs typeface="Arial" charset="0"/>
                        <a:sym typeface="Arial" charset="0"/>
                      </a:endParaRPr>
                    </a:p>
                  </a:txBody>
                  <a:tcPr marL="45720" marR="45720" anchor="ctr" horzOverflow="overflow">
                    <a:lnL w="12700" cap="flat" cmpd="sng" algn="ctr">
                      <a:solidFill>
                        <a:srgbClr val="002599"/>
                      </a:solidFill>
                      <a:prstDash val="solid"/>
                      <a:round/>
                      <a:headEnd type="none" w="med" len="med"/>
                      <a:tailEnd type="none" w="med" len="med"/>
                    </a:lnL>
                    <a:lnR w="12700" cap="flat" cmpd="sng" algn="ctr">
                      <a:solidFill>
                        <a:srgbClr val="002599"/>
                      </a:solidFill>
                      <a:prstDash val="solid"/>
                      <a:round/>
                      <a:headEnd type="none" w="med" len="med"/>
                      <a:tailEnd type="none" w="med" len="med"/>
                    </a:lnR>
                    <a:lnT cap="flat">
                      <a:noFill/>
                    </a:lnT>
                    <a:lnB cap="flat">
                      <a:noFill/>
                    </a:lnB>
                    <a:lnTlToBr>
                      <a:noFill/>
                    </a:lnTlToBr>
                    <a:lnBlToTr>
                      <a:noFill/>
                    </a:lnBlToTr>
                    <a:solidFill>
                      <a:srgbClr val="E1EAF4"/>
                    </a:solidFill>
                  </a:tcPr>
                </a:tc>
                <a:tc>
                  <a:txBody>
                    <a:bodyPr/>
                    <a:lstStyle/>
                    <a:p>
                      <a:pPr marL="0" marR="0" lvl="0" indent="0" algn="ctr" defTabSz="457200" rtl="0" eaLnBrk="1" fontAlgn="base" latinLnBrk="0" hangingPunct="0">
                        <a:lnSpc>
                          <a:spcPct val="100000"/>
                        </a:lnSpc>
                        <a:spcBef>
                          <a:spcPct val="0"/>
                        </a:spcBef>
                        <a:spcAft>
                          <a:spcPct val="0"/>
                        </a:spcAft>
                        <a:buClrTx/>
                        <a:buSzTx/>
                        <a:buFontTx/>
                        <a:buNone/>
                        <a:tabLst>
                          <a:tab pos="914400" algn="l"/>
                        </a:tabLst>
                      </a:pPr>
                      <a:endParaRPr kumimoji="0" lang="en-US" sz="900" b="0" i="0" u="none" strike="noStrike" cap="none" normalizeH="0" baseline="0">
                        <a:ln>
                          <a:noFill/>
                        </a:ln>
                        <a:solidFill>
                          <a:srgbClr val="000000"/>
                        </a:solidFill>
                        <a:effectLst/>
                        <a:latin typeface="Arial" charset="0"/>
                        <a:ea typeface="ＭＳ Ｐゴシック" charset="0"/>
                        <a:cs typeface="Arial" charset="0"/>
                        <a:sym typeface="Arial" charset="0"/>
                      </a:endParaRPr>
                    </a:p>
                  </a:txBody>
                  <a:tcPr marL="45720" marR="45720" anchor="ctr" horzOverflow="overflow">
                    <a:lnL w="12700" cap="flat" cmpd="sng" algn="ctr">
                      <a:solidFill>
                        <a:srgbClr val="002599"/>
                      </a:solidFill>
                      <a:prstDash val="solid"/>
                      <a:round/>
                      <a:headEnd type="none" w="med" len="med"/>
                      <a:tailEnd type="none" w="med" len="med"/>
                    </a:lnL>
                    <a:lnR w="12700" cap="flat" cmpd="sng" algn="ctr">
                      <a:solidFill>
                        <a:srgbClr val="002599"/>
                      </a:solidFill>
                      <a:prstDash val="solid"/>
                      <a:round/>
                      <a:headEnd type="none" w="med" len="med"/>
                      <a:tailEnd type="none" w="med" len="med"/>
                    </a:lnR>
                    <a:lnT cap="flat">
                      <a:noFill/>
                    </a:lnT>
                    <a:lnB cap="flat">
                      <a:noFill/>
                    </a:lnB>
                    <a:lnTlToBr>
                      <a:noFill/>
                    </a:lnTlToBr>
                    <a:lnBlToTr>
                      <a:noFill/>
                    </a:lnBlToTr>
                    <a:solidFill>
                      <a:srgbClr val="E1EAF4"/>
                    </a:solidFill>
                  </a:tcPr>
                </a:tc>
                <a:tc>
                  <a:txBody>
                    <a:bodyPr/>
                    <a:lstStyle/>
                    <a:p>
                      <a:pPr marL="0" marR="0" lvl="0" indent="0" algn="ctr" defTabSz="457200" rtl="0" eaLnBrk="1" fontAlgn="base" latinLnBrk="0" hangingPunct="0">
                        <a:lnSpc>
                          <a:spcPct val="100000"/>
                        </a:lnSpc>
                        <a:spcBef>
                          <a:spcPct val="0"/>
                        </a:spcBef>
                        <a:spcAft>
                          <a:spcPct val="0"/>
                        </a:spcAft>
                        <a:buClrTx/>
                        <a:buSzTx/>
                        <a:buFontTx/>
                        <a:buNone/>
                        <a:tabLst>
                          <a:tab pos="914400" algn="l"/>
                        </a:tabLst>
                      </a:pPr>
                      <a:endParaRPr kumimoji="0" lang="en-US" sz="900" b="0" i="0" u="none" strike="noStrike" cap="none" normalizeH="0" baseline="0">
                        <a:ln>
                          <a:noFill/>
                        </a:ln>
                        <a:solidFill>
                          <a:srgbClr val="000000"/>
                        </a:solidFill>
                        <a:effectLst/>
                        <a:latin typeface="Arial" charset="0"/>
                        <a:ea typeface="ＭＳ Ｐゴシック" charset="0"/>
                        <a:cs typeface="Arial" charset="0"/>
                        <a:sym typeface="Arial" charset="0"/>
                      </a:endParaRPr>
                    </a:p>
                  </a:txBody>
                  <a:tcPr marL="45720" marR="45720" anchor="ctr" horzOverflow="overflow">
                    <a:lnL w="12700" cap="flat" cmpd="sng" algn="ctr">
                      <a:solidFill>
                        <a:srgbClr val="002599"/>
                      </a:solidFill>
                      <a:prstDash val="solid"/>
                      <a:round/>
                      <a:headEnd type="none" w="med" len="med"/>
                      <a:tailEnd type="none" w="med" len="med"/>
                    </a:lnL>
                    <a:lnR w="12700" cap="flat" cmpd="sng" algn="ctr">
                      <a:solidFill>
                        <a:srgbClr val="002599"/>
                      </a:solidFill>
                      <a:prstDash val="solid"/>
                      <a:round/>
                      <a:headEnd type="none" w="med" len="med"/>
                      <a:tailEnd type="none" w="med" len="med"/>
                    </a:lnR>
                    <a:lnT cap="flat">
                      <a:noFill/>
                    </a:lnT>
                    <a:lnB cap="flat">
                      <a:noFill/>
                    </a:lnB>
                    <a:lnTlToBr>
                      <a:noFill/>
                    </a:lnTlToBr>
                    <a:lnBlToTr>
                      <a:noFill/>
                    </a:lnBlToTr>
                    <a:solidFill>
                      <a:srgbClr val="E1EAF4"/>
                    </a:solidFill>
                  </a:tcPr>
                </a:tc>
                <a:tc>
                  <a:txBody>
                    <a:bodyPr/>
                    <a:lstStyle/>
                    <a:p>
                      <a:pPr marL="0" marR="0" lvl="0" indent="0" algn="ctr" defTabSz="457200" rtl="0" eaLnBrk="1" fontAlgn="base" latinLnBrk="0" hangingPunct="0">
                        <a:lnSpc>
                          <a:spcPct val="100000"/>
                        </a:lnSpc>
                        <a:spcBef>
                          <a:spcPct val="0"/>
                        </a:spcBef>
                        <a:spcAft>
                          <a:spcPct val="0"/>
                        </a:spcAft>
                        <a:buClrTx/>
                        <a:buSzTx/>
                        <a:buFontTx/>
                        <a:buNone/>
                        <a:tabLst>
                          <a:tab pos="914400" algn="l"/>
                        </a:tabLst>
                      </a:pPr>
                      <a:endParaRPr kumimoji="0" lang="en-US" sz="900" b="0" i="0" u="none" strike="noStrike" cap="none" normalizeH="0" baseline="0">
                        <a:ln>
                          <a:noFill/>
                        </a:ln>
                        <a:solidFill>
                          <a:srgbClr val="000000"/>
                        </a:solidFill>
                        <a:effectLst/>
                        <a:latin typeface="Arial" charset="0"/>
                        <a:ea typeface="ＭＳ Ｐゴシック" charset="0"/>
                        <a:cs typeface="Arial" charset="0"/>
                        <a:sym typeface="Arial" charset="0"/>
                      </a:endParaRPr>
                    </a:p>
                  </a:txBody>
                  <a:tcPr marL="45720" marR="45720" anchor="ctr" horzOverflow="overflow">
                    <a:lnL w="12700" cap="flat" cmpd="sng" algn="ctr">
                      <a:solidFill>
                        <a:srgbClr val="002599"/>
                      </a:solidFill>
                      <a:prstDash val="solid"/>
                      <a:round/>
                      <a:headEnd type="none" w="med" len="med"/>
                      <a:tailEnd type="none" w="med" len="med"/>
                    </a:lnL>
                    <a:lnR w="12700" cap="flat" cmpd="sng" algn="ctr">
                      <a:solidFill>
                        <a:srgbClr val="002599"/>
                      </a:solidFill>
                      <a:prstDash val="solid"/>
                      <a:round/>
                      <a:headEnd type="none" w="med" len="med"/>
                      <a:tailEnd type="none" w="med" len="med"/>
                    </a:lnR>
                    <a:lnT cap="flat">
                      <a:noFill/>
                    </a:lnT>
                    <a:lnB cap="flat">
                      <a:noFill/>
                    </a:lnB>
                    <a:lnTlToBr>
                      <a:noFill/>
                    </a:lnTlToBr>
                    <a:lnBlToTr>
                      <a:noFill/>
                    </a:lnBlToTr>
                    <a:solidFill>
                      <a:srgbClr val="E1EAF4"/>
                    </a:solidFill>
                  </a:tcPr>
                </a:tc>
                <a:tc>
                  <a:txBody>
                    <a:bodyPr/>
                    <a:lstStyle/>
                    <a:p>
                      <a:pPr marL="0" marR="0" lvl="0" indent="0" algn="ctr" defTabSz="457200" rtl="0" eaLnBrk="1" fontAlgn="base" latinLnBrk="0" hangingPunct="0">
                        <a:lnSpc>
                          <a:spcPct val="100000"/>
                        </a:lnSpc>
                        <a:spcBef>
                          <a:spcPct val="0"/>
                        </a:spcBef>
                        <a:spcAft>
                          <a:spcPct val="0"/>
                        </a:spcAft>
                        <a:buClrTx/>
                        <a:buSzTx/>
                        <a:buFontTx/>
                        <a:buNone/>
                        <a:tabLst>
                          <a:tab pos="914400" algn="l"/>
                        </a:tabLst>
                      </a:pPr>
                      <a:endParaRPr kumimoji="0" lang="en-US" sz="900" b="0" i="0" u="none" strike="noStrike" cap="none" normalizeH="0" baseline="0">
                        <a:ln>
                          <a:noFill/>
                        </a:ln>
                        <a:solidFill>
                          <a:srgbClr val="000000"/>
                        </a:solidFill>
                        <a:effectLst/>
                        <a:latin typeface="Arial" charset="0"/>
                        <a:ea typeface="ＭＳ Ｐゴシック" charset="0"/>
                        <a:cs typeface="Arial" charset="0"/>
                        <a:sym typeface="Arial" charset="0"/>
                      </a:endParaRPr>
                    </a:p>
                  </a:txBody>
                  <a:tcPr marL="45720" marR="45720" anchor="ctr" horzOverflow="overflow">
                    <a:lnL w="12700" cap="flat" cmpd="sng" algn="ctr">
                      <a:solidFill>
                        <a:srgbClr val="002599"/>
                      </a:solidFill>
                      <a:prstDash val="solid"/>
                      <a:round/>
                      <a:headEnd type="none" w="med" len="med"/>
                      <a:tailEnd type="none" w="med" len="med"/>
                    </a:lnL>
                    <a:lnR w="12700" cap="flat" cmpd="sng" algn="ctr">
                      <a:solidFill>
                        <a:srgbClr val="002599"/>
                      </a:solidFill>
                      <a:prstDash val="solid"/>
                      <a:round/>
                      <a:headEnd type="none" w="med" len="med"/>
                      <a:tailEnd type="none" w="med" len="med"/>
                    </a:lnR>
                    <a:lnT cap="flat">
                      <a:noFill/>
                    </a:lnT>
                    <a:lnB cap="flat">
                      <a:noFill/>
                    </a:lnB>
                    <a:lnTlToBr>
                      <a:noFill/>
                    </a:lnTlToBr>
                    <a:lnBlToTr>
                      <a:noFill/>
                    </a:lnBlToTr>
                    <a:solidFill>
                      <a:srgbClr val="E1EAF4"/>
                    </a:solidFill>
                  </a:tcPr>
                </a:tc>
                <a:tc>
                  <a:txBody>
                    <a:bodyPr/>
                    <a:lstStyle/>
                    <a:p>
                      <a:pPr marL="0" marR="0" lvl="0" indent="0" algn="ctr" defTabSz="457200" rtl="0" eaLnBrk="1" fontAlgn="base" latinLnBrk="0" hangingPunct="0">
                        <a:lnSpc>
                          <a:spcPct val="100000"/>
                        </a:lnSpc>
                        <a:spcBef>
                          <a:spcPct val="0"/>
                        </a:spcBef>
                        <a:spcAft>
                          <a:spcPct val="0"/>
                        </a:spcAft>
                        <a:buClrTx/>
                        <a:buSzTx/>
                        <a:buFontTx/>
                        <a:buNone/>
                        <a:tabLst>
                          <a:tab pos="914400" algn="l"/>
                        </a:tabLst>
                      </a:pPr>
                      <a:endParaRPr kumimoji="0" lang="en-US" sz="900" b="0" i="0" u="none" strike="noStrike" cap="none" normalizeH="0" baseline="0">
                        <a:ln>
                          <a:noFill/>
                        </a:ln>
                        <a:solidFill>
                          <a:srgbClr val="000000"/>
                        </a:solidFill>
                        <a:effectLst/>
                        <a:latin typeface="Arial" charset="0"/>
                        <a:ea typeface="ＭＳ Ｐゴシック" charset="0"/>
                        <a:cs typeface="Arial" charset="0"/>
                        <a:sym typeface="Arial" charset="0"/>
                      </a:endParaRPr>
                    </a:p>
                  </a:txBody>
                  <a:tcPr marL="45720" marR="45720" anchor="ctr" horzOverflow="overflow">
                    <a:lnL w="12700" cap="flat" cmpd="sng" algn="ctr">
                      <a:solidFill>
                        <a:srgbClr val="002599"/>
                      </a:solidFill>
                      <a:prstDash val="solid"/>
                      <a:round/>
                      <a:headEnd type="none" w="med" len="med"/>
                      <a:tailEnd type="none" w="med" len="med"/>
                    </a:lnL>
                    <a:lnR w="12700" cap="flat" cmpd="sng" algn="ctr">
                      <a:solidFill>
                        <a:srgbClr val="002599"/>
                      </a:solidFill>
                      <a:prstDash val="solid"/>
                      <a:round/>
                      <a:headEnd type="none" w="med" len="med"/>
                      <a:tailEnd type="none" w="med" len="med"/>
                    </a:lnR>
                    <a:lnT cap="flat">
                      <a:noFill/>
                    </a:lnT>
                    <a:lnB cap="flat">
                      <a:noFill/>
                    </a:lnB>
                    <a:lnTlToBr>
                      <a:noFill/>
                    </a:lnTlToBr>
                    <a:lnBlToTr>
                      <a:noFill/>
                    </a:lnBlToTr>
                    <a:solidFill>
                      <a:srgbClr val="E1EAF4"/>
                    </a:solidFill>
                  </a:tcPr>
                </a:tc>
                <a:tc>
                  <a:txBody>
                    <a:bodyPr/>
                    <a:lstStyle/>
                    <a:p>
                      <a:pPr marL="0" marR="0" lvl="0" indent="0" algn="ctr" defTabSz="457200" rtl="0" eaLnBrk="1" fontAlgn="base" latinLnBrk="0" hangingPunct="0">
                        <a:lnSpc>
                          <a:spcPct val="100000"/>
                        </a:lnSpc>
                        <a:spcBef>
                          <a:spcPct val="0"/>
                        </a:spcBef>
                        <a:spcAft>
                          <a:spcPct val="0"/>
                        </a:spcAft>
                        <a:buClrTx/>
                        <a:buSzTx/>
                        <a:buFontTx/>
                        <a:buNone/>
                        <a:tabLst>
                          <a:tab pos="914400" algn="l"/>
                        </a:tabLst>
                      </a:pPr>
                      <a:endParaRPr kumimoji="0" lang="en-US" sz="900" b="0" i="0" u="none" strike="noStrike" cap="none" normalizeH="0" baseline="0">
                        <a:ln>
                          <a:noFill/>
                        </a:ln>
                        <a:solidFill>
                          <a:srgbClr val="000000"/>
                        </a:solidFill>
                        <a:effectLst/>
                        <a:latin typeface="Arial" charset="0"/>
                        <a:ea typeface="ＭＳ Ｐゴシック" charset="0"/>
                        <a:cs typeface="Arial" charset="0"/>
                        <a:sym typeface="Arial" charset="0"/>
                      </a:endParaRPr>
                    </a:p>
                  </a:txBody>
                  <a:tcPr marL="45720" marR="45720" anchor="ctr" horzOverflow="overflow">
                    <a:lnL w="12700" cap="flat" cmpd="sng" algn="ctr">
                      <a:solidFill>
                        <a:srgbClr val="002599"/>
                      </a:solidFill>
                      <a:prstDash val="solid"/>
                      <a:round/>
                      <a:headEnd type="none" w="med" len="med"/>
                      <a:tailEnd type="none" w="med" len="med"/>
                    </a:lnL>
                    <a:lnR w="12700" cap="flat" cmpd="sng" algn="ctr">
                      <a:solidFill>
                        <a:srgbClr val="002599"/>
                      </a:solidFill>
                      <a:prstDash val="solid"/>
                      <a:round/>
                      <a:headEnd type="none" w="med" len="med"/>
                      <a:tailEnd type="none" w="med" len="med"/>
                    </a:lnR>
                    <a:lnT cap="flat">
                      <a:noFill/>
                    </a:lnT>
                    <a:lnB cap="flat">
                      <a:noFill/>
                    </a:lnB>
                    <a:lnTlToBr>
                      <a:noFill/>
                    </a:lnTlToBr>
                    <a:lnBlToTr>
                      <a:noFill/>
                    </a:lnBlToTr>
                    <a:solidFill>
                      <a:srgbClr val="E1EAF4"/>
                    </a:solidFill>
                  </a:tcPr>
                </a:tc>
                <a:tc>
                  <a:txBody>
                    <a:bodyPr/>
                    <a:lstStyle/>
                    <a:p>
                      <a:pPr marL="0" marR="0" lvl="0" indent="0" algn="ctr" defTabSz="457200" rtl="0" eaLnBrk="1" fontAlgn="base" latinLnBrk="0" hangingPunct="0">
                        <a:lnSpc>
                          <a:spcPct val="100000"/>
                        </a:lnSpc>
                        <a:spcBef>
                          <a:spcPct val="0"/>
                        </a:spcBef>
                        <a:spcAft>
                          <a:spcPct val="0"/>
                        </a:spcAft>
                        <a:buClrTx/>
                        <a:buSzTx/>
                        <a:buFontTx/>
                        <a:buNone/>
                        <a:tabLst>
                          <a:tab pos="914400" algn="l"/>
                        </a:tabLst>
                      </a:pPr>
                      <a:endParaRPr kumimoji="0" lang="en-US" sz="900" b="0" i="0" u="none" strike="noStrike" cap="none" normalizeH="0" baseline="0">
                        <a:ln>
                          <a:noFill/>
                        </a:ln>
                        <a:solidFill>
                          <a:srgbClr val="000000"/>
                        </a:solidFill>
                        <a:effectLst/>
                        <a:latin typeface="Arial" charset="0"/>
                        <a:ea typeface="ＭＳ Ｐゴシック" charset="0"/>
                        <a:cs typeface="Arial" charset="0"/>
                        <a:sym typeface="Arial" charset="0"/>
                      </a:endParaRPr>
                    </a:p>
                  </a:txBody>
                  <a:tcPr marL="45720" marR="45720" anchor="ctr" horzOverflow="overflow">
                    <a:lnL w="12700" cap="flat" cmpd="sng" algn="ctr">
                      <a:solidFill>
                        <a:srgbClr val="002599"/>
                      </a:solidFill>
                      <a:prstDash val="solid"/>
                      <a:round/>
                      <a:headEnd type="none" w="med" len="med"/>
                      <a:tailEnd type="none" w="med" len="med"/>
                    </a:lnL>
                    <a:lnR w="12700" cap="flat" cmpd="sng" algn="ctr">
                      <a:solidFill>
                        <a:srgbClr val="002599"/>
                      </a:solidFill>
                      <a:prstDash val="solid"/>
                      <a:round/>
                      <a:headEnd type="none" w="med" len="med"/>
                      <a:tailEnd type="none" w="med" len="med"/>
                    </a:lnR>
                    <a:lnT cap="flat">
                      <a:noFill/>
                    </a:lnT>
                    <a:lnB cap="flat">
                      <a:noFill/>
                    </a:lnB>
                    <a:lnTlToBr>
                      <a:noFill/>
                    </a:lnTlToBr>
                    <a:lnBlToTr>
                      <a:noFill/>
                    </a:lnBlToTr>
                    <a:solidFill>
                      <a:srgbClr val="E1EAF4"/>
                    </a:solidFill>
                  </a:tcPr>
                </a:tc>
              </a:tr>
              <a:tr h="228600">
                <a:tc>
                  <a:txBody>
                    <a:bodyPr/>
                    <a:lstStyle/>
                    <a:p>
                      <a:pPr marL="0" marR="0" lvl="0" indent="0" algn="l" defTabSz="457200" rtl="0" eaLnBrk="1" fontAlgn="base" latinLnBrk="0" hangingPunct="0">
                        <a:lnSpc>
                          <a:spcPct val="100000"/>
                        </a:lnSpc>
                        <a:spcBef>
                          <a:spcPct val="0"/>
                        </a:spcBef>
                        <a:spcAft>
                          <a:spcPct val="0"/>
                        </a:spcAft>
                        <a:buClrTx/>
                        <a:buSzTx/>
                        <a:buFontTx/>
                        <a:buNone/>
                        <a:tabLst>
                          <a:tab pos="914400" algn="l"/>
                        </a:tabLst>
                      </a:pPr>
                      <a:endParaRPr kumimoji="0" lang="en-US" sz="900" b="0" i="0" u="none" strike="noStrike" cap="none" normalizeH="0" baseline="0">
                        <a:ln>
                          <a:noFill/>
                        </a:ln>
                        <a:solidFill>
                          <a:srgbClr val="000000"/>
                        </a:solidFill>
                        <a:effectLst/>
                        <a:latin typeface="Arial" charset="0"/>
                        <a:ea typeface="ＭＳ Ｐゴシック" charset="0"/>
                        <a:cs typeface="Arial" charset="0"/>
                        <a:sym typeface="Arial" charset="0"/>
                      </a:endParaRPr>
                    </a:p>
                  </a:txBody>
                  <a:tcPr marL="45720" marR="45720" anchor="ctr" horzOverflow="overflow">
                    <a:lnL cap="flat">
                      <a:noFill/>
                    </a:lnL>
                    <a:lnR w="12700" cap="flat" cmpd="sng" algn="ctr">
                      <a:solidFill>
                        <a:srgbClr val="002599"/>
                      </a:solidFill>
                      <a:prstDash val="solid"/>
                      <a:round/>
                      <a:headEnd type="none" w="med" len="med"/>
                      <a:tailEnd type="none" w="med" len="med"/>
                    </a:lnR>
                    <a:lnT cap="flat">
                      <a:noFill/>
                    </a:lnT>
                    <a:lnB cap="flat">
                      <a:noFill/>
                    </a:lnB>
                    <a:lnTlToBr>
                      <a:noFill/>
                    </a:lnTlToBr>
                    <a:lnBlToTr>
                      <a:noFill/>
                    </a:lnBlToTr>
                    <a:solidFill>
                      <a:srgbClr val="E1EAF4"/>
                    </a:solidFill>
                  </a:tcPr>
                </a:tc>
                <a:tc>
                  <a:txBody>
                    <a:bodyPr/>
                    <a:lstStyle/>
                    <a:p>
                      <a:pPr marL="0" marR="0" lvl="0" indent="0" algn="ctr" defTabSz="457200" rtl="0" eaLnBrk="1" fontAlgn="base" latinLnBrk="0" hangingPunct="0">
                        <a:lnSpc>
                          <a:spcPct val="100000"/>
                        </a:lnSpc>
                        <a:spcBef>
                          <a:spcPct val="0"/>
                        </a:spcBef>
                        <a:spcAft>
                          <a:spcPct val="0"/>
                        </a:spcAft>
                        <a:buClrTx/>
                        <a:buSzTx/>
                        <a:buFontTx/>
                        <a:buNone/>
                        <a:tabLst>
                          <a:tab pos="914400" algn="l"/>
                        </a:tabLst>
                      </a:pPr>
                      <a:endParaRPr kumimoji="0" lang="en-US" sz="900" b="0" i="0" u="none" strike="noStrike" cap="none" normalizeH="0" baseline="0">
                        <a:ln>
                          <a:noFill/>
                        </a:ln>
                        <a:solidFill>
                          <a:srgbClr val="000000"/>
                        </a:solidFill>
                        <a:effectLst/>
                        <a:latin typeface="Arial" charset="0"/>
                        <a:ea typeface="ＭＳ Ｐゴシック" charset="0"/>
                        <a:cs typeface="Arial" charset="0"/>
                        <a:sym typeface="Arial" charset="0"/>
                      </a:endParaRPr>
                    </a:p>
                  </a:txBody>
                  <a:tcPr marL="45720" marR="45720" anchor="ctr" horzOverflow="overflow">
                    <a:lnL w="12700" cap="flat" cmpd="sng" algn="ctr">
                      <a:solidFill>
                        <a:srgbClr val="002599"/>
                      </a:solidFill>
                      <a:prstDash val="solid"/>
                      <a:round/>
                      <a:headEnd type="none" w="med" len="med"/>
                      <a:tailEnd type="none" w="med" len="med"/>
                    </a:lnL>
                    <a:lnR w="12700" cap="flat" cmpd="sng" algn="ctr">
                      <a:solidFill>
                        <a:srgbClr val="002599"/>
                      </a:solidFill>
                      <a:prstDash val="solid"/>
                      <a:round/>
                      <a:headEnd type="none" w="med" len="med"/>
                      <a:tailEnd type="none" w="med" len="med"/>
                    </a:lnR>
                    <a:lnT cap="flat">
                      <a:noFill/>
                    </a:lnT>
                    <a:lnB cap="flat">
                      <a:noFill/>
                    </a:lnB>
                    <a:lnTlToBr>
                      <a:noFill/>
                    </a:lnTlToBr>
                    <a:lnBlToTr>
                      <a:noFill/>
                    </a:lnBlToTr>
                    <a:solidFill>
                      <a:srgbClr val="E1EAF4"/>
                    </a:solidFill>
                  </a:tcPr>
                </a:tc>
                <a:tc>
                  <a:txBody>
                    <a:bodyPr/>
                    <a:lstStyle/>
                    <a:p>
                      <a:pPr marL="0" marR="0" lvl="0" indent="0" algn="l" defTabSz="457200" rtl="0" eaLnBrk="1" fontAlgn="base" latinLnBrk="0" hangingPunct="0">
                        <a:lnSpc>
                          <a:spcPct val="100000"/>
                        </a:lnSpc>
                        <a:spcBef>
                          <a:spcPct val="0"/>
                        </a:spcBef>
                        <a:spcAft>
                          <a:spcPct val="0"/>
                        </a:spcAft>
                        <a:buClrTx/>
                        <a:buSzTx/>
                        <a:buFontTx/>
                        <a:buNone/>
                        <a:tabLst>
                          <a:tab pos="914400" algn="l"/>
                        </a:tabLst>
                      </a:pPr>
                      <a:endParaRPr kumimoji="0" lang="en-US" sz="900" b="0" i="0" u="none" strike="noStrike" cap="none" normalizeH="0" baseline="0">
                        <a:ln>
                          <a:noFill/>
                        </a:ln>
                        <a:solidFill>
                          <a:srgbClr val="000000"/>
                        </a:solidFill>
                        <a:effectLst/>
                        <a:latin typeface="Arial" charset="0"/>
                        <a:ea typeface="ＭＳ Ｐゴシック" charset="0"/>
                        <a:cs typeface="Arial" charset="0"/>
                        <a:sym typeface="Arial" charset="0"/>
                      </a:endParaRPr>
                    </a:p>
                  </a:txBody>
                  <a:tcPr marL="45720" marR="45720" anchor="ctr" horzOverflow="overflow">
                    <a:lnL w="12700" cap="flat" cmpd="sng" algn="ctr">
                      <a:solidFill>
                        <a:srgbClr val="002599"/>
                      </a:solidFill>
                      <a:prstDash val="solid"/>
                      <a:round/>
                      <a:headEnd type="none" w="med" len="med"/>
                      <a:tailEnd type="none" w="med" len="med"/>
                    </a:lnL>
                    <a:lnR w="12700" cap="flat" cmpd="sng" algn="ctr">
                      <a:solidFill>
                        <a:srgbClr val="002599"/>
                      </a:solidFill>
                      <a:prstDash val="solid"/>
                      <a:round/>
                      <a:headEnd type="none" w="med" len="med"/>
                      <a:tailEnd type="none" w="med" len="med"/>
                    </a:lnR>
                    <a:lnT cap="flat">
                      <a:noFill/>
                    </a:lnT>
                    <a:lnB cap="flat">
                      <a:noFill/>
                    </a:lnB>
                    <a:lnTlToBr>
                      <a:noFill/>
                    </a:lnTlToBr>
                    <a:lnBlToTr>
                      <a:noFill/>
                    </a:lnBlToTr>
                    <a:solidFill>
                      <a:srgbClr val="E1EAF4"/>
                    </a:solidFill>
                  </a:tcPr>
                </a:tc>
                <a:tc>
                  <a:txBody>
                    <a:bodyPr/>
                    <a:lstStyle/>
                    <a:p>
                      <a:pPr marL="0" marR="0" lvl="0" indent="0" algn="l" defTabSz="457200" rtl="0" eaLnBrk="1" fontAlgn="base" latinLnBrk="0" hangingPunct="0">
                        <a:lnSpc>
                          <a:spcPct val="100000"/>
                        </a:lnSpc>
                        <a:spcBef>
                          <a:spcPct val="0"/>
                        </a:spcBef>
                        <a:spcAft>
                          <a:spcPct val="0"/>
                        </a:spcAft>
                        <a:buClrTx/>
                        <a:buSzTx/>
                        <a:buFontTx/>
                        <a:buNone/>
                        <a:tabLst>
                          <a:tab pos="914400" algn="l"/>
                        </a:tabLst>
                      </a:pPr>
                      <a:endParaRPr kumimoji="0" lang="en-US" sz="900" b="0" i="0" u="none" strike="noStrike" cap="none" normalizeH="0" baseline="0">
                        <a:ln>
                          <a:noFill/>
                        </a:ln>
                        <a:solidFill>
                          <a:srgbClr val="000000"/>
                        </a:solidFill>
                        <a:effectLst/>
                        <a:latin typeface="Arial" charset="0"/>
                        <a:ea typeface="ＭＳ Ｐゴシック" charset="0"/>
                        <a:cs typeface="Arial" charset="0"/>
                        <a:sym typeface="Arial" charset="0"/>
                      </a:endParaRPr>
                    </a:p>
                  </a:txBody>
                  <a:tcPr marL="45720" marR="45720" anchor="ctr" horzOverflow="overflow">
                    <a:lnL w="12700" cap="flat" cmpd="sng" algn="ctr">
                      <a:solidFill>
                        <a:srgbClr val="002599"/>
                      </a:solidFill>
                      <a:prstDash val="solid"/>
                      <a:round/>
                      <a:headEnd type="none" w="med" len="med"/>
                      <a:tailEnd type="none" w="med" len="med"/>
                    </a:lnL>
                    <a:lnR w="12700" cap="flat" cmpd="sng" algn="ctr">
                      <a:solidFill>
                        <a:srgbClr val="002599"/>
                      </a:solidFill>
                      <a:prstDash val="solid"/>
                      <a:round/>
                      <a:headEnd type="none" w="med" len="med"/>
                      <a:tailEnd type="none" w="med" len="med"/>
                    </a:lnR>
                    <a:lnT cap="flat">
                      <a:noFill/>
                    </a:lnT>
                    <a:lnB cap="flat">
                      <a:noFill/>
                    </a:lnB>
                    <a:lnTlToBr>
                      <a:noFill/>
                    </a:lnTlToBr>
                    <a:lnBlToTr>
                      <a:noFill/>
                    </a:lnBlToTr>
                    <a:solidFill>
                      <a:srgbClr val="E1EAF4"/>
                    </a:solidFill>
                  </a:tcPr>
                </a:tc>
                <a:tc>
                  <a:txBody>
                    <a:bodyPr/>
                    <a:lstStyle/>
                    <a:p>
                      <a:pPr marL="0" marR="0" lvl="0" indent="0" algn="ctr" defTabSz="457200" rtl="0" eaLnBrk="1" fontAlgn="base" latinLnBrk="0" hangingPunct="0">
                        <a:lnSpc>
                          <a:spcPct val="100000"/>
                        </a:lnSpc>
                        <a:spcBef>
                          <a:spcPct val="0"/>
                        </a:spcBef>
                        <a:spcAft>
                          <a:spcPct val="0"/>
                        </a:spcAft>
                        <a:buClrTx/>
                        <a:buSzTx/>
                        <a:buFontTx/>
                        <a:buNone/>
                        <a:tabLst>
                          <a:tab pos="914400" algn="l"/>
                        </a:tabLst>
                      </a:pPr>
                      <a:endParaRPr kumimoji="0" lang="en-US" sz="900" b="0" i="0" u="none" strike="noStrike" cap="none" normalizeH="0" baseline="0">
                        <a:ln>
                          <a:noFill/>
                        </a:ln>
                        <a:solidFill>
                          <a:srgbClr val="000000"/>
                        </a:solidFill>
                        <a:effectLst/>
                        <a:latin typeface="Arial" charset="0"/>
                        <a:ea typeface="ＭＳ Ｐゴシック" charset="0"/>
                        <a:cs typeface="Arial" charset="0"/>
                        <a:sym typeface="Arial" charset="0"/>
                      </a:endParaRPr>
                    </a:p>
                  </a:txBody>
                  <a:tcPr marL="45720" marR="45720" anchor="ctr" horzOverflow="overflow">
                    <a:lnL w="12700" cap="flat" cmpd="sng" algn="ctr">
                      <a:solidFill>
                        <a:srgbClr val="002599"/>
                      </a:solidFill>
                      <a:prstDash val="solid"/>
                      <a:round/>
                      <a:headEnd type="none" w="med" len="med"/>
                      <a:tailEnd type="none" w="med" len="med"/>
                    </a:lnL>
                    <a:lnR w="12700" cap="flat" cmpd="sng" algn="ctr">
                      <a:solidFill>
                        <a:srgbClr val="002599"/>
                      </a:solidFill>
                      <a:prstDash val="solid"/>
                      <a:round/>
                      <a:headEnd type="none" w="med" len="med"/>
                      <a:tailEnd type="none" w="med" len="med"/>
                    </a:lnR>
                    <a:lnT cap="flat">
                      <a:noFill/>
                    </a:lnT>
                    <a:lnB cap="flat">
                      <a:noFill/>
                    </a:lnB>
                    <a:lnTlToBr>
                      <a:noFill/>
                    </a:lnTlToBr>
                    <a:lnBlToTr>
                      <a:noFill/>
                    </a:lnBlToTr>
                    <a:solidFill>
                      <a:srgbClr val="E1EAF4"/>
                    </a:solidFill>
                  </a:tcPr>
                </a:tc>
                <a:tc>
                  <a:txBody>
                    <a:bodyPr/>
                    <a:lstStyle/>
                    <a:p>
                      <a:pPr marL="0" marR="0" lvl="0" indent="0" algn="ctr" defTabSz="457200" rtl="0" eaLnBrk="1" fontAlgn="base" latinLnBrk="0" hangingPunct="0">
                        <a:lnSpc>
                          <a:spcPct val="100000"/>
                        </a:lnSpc>
                        <a:spcBef>
                          <a:spcPct val="0"/>
                        </a:spcBef>
                        <a:spcAft>
                          <a:spcPct val="0"/>
                        </a:spcAft>
                        <a:buClrTx/>
                        <a:buSzTx/>
                        <a:buFontTx/>
                        <a:buNone/>
                        <a:tabLst>
                          <a:tab pos="914400" algn="l"/>
                        </a:tabLst>
                      </a:pPr>
                      <a:endParaRPr kumimoji="0" lang="en-US" sz="900" b="0" i="0" u="none" strike="noStrike" cap="none" normalizeH="0" baseline="0">
                        <a:ln>
                          <a:noFill/>
                        </a:ln>
                        <a:solidFill>
                          <a:srgbClr val="000000"/>
                        </a:solidFill>
                        <a:effectLst/>
                        <a:latin typeface="Arial" charset="0"/>
                        <a:ea typeface="ＭＳ Ｐゴシック" charset="0"/>
                        <a:cs typeface="Arial" charset="0"/>
                        <a:sym typeface="Arial" charset="0"/>
                      </a:endParaRPr>
                    </a:p>
                  </a:txBody>
                  <a:tcPr marL="45720" marR="45720" anchor="ctr" horzOverflow="overflow">
                    <a:lnL w="12700" cap="flat" cmpd="sng" algn="ctr">
                      <a:solidFill>
                        <a:srgbClr val="002599"/>
                      </a:solidFill>
                      <a:prstDash val="solid"/>
                      <a:round/>
                      <a:headEnd type="none" w="med" len="med"/>
                      <a:tailEnd type="none" w="med" len="med"/>
                    </a:lnL>
                    <a:lnR w="12700" cap="flat" cmpd="sng" algn="ctr">
                      <a:solidFill>
                        <a:srgbClr val="002599"/>
                      </a:solidFill>
                      <a:prstDash val="solid"/>
                      <a:round/>
                      <a:headEnd type="none" w="med" len="med"/>
                      <a:tailEnd type="none" w="med" len="med"/>
                    </a:lnR>
                    <a:lnT cap="flat">
                      <a:noFill/>
                    </a:lnT>
                    <a:lnB cap="flat">
                      <a:noFill/>
                    </a:lnB>
                    <a:lnTlToBr>
                      <a:noFill/>
                    </a:lnTlToBr>
                    <a:lnBlToTr>
                      <a:noFill/>
                    </a:lnBlToTr>
                    <a:solidFill>
                      <a:srgbClr val="E1EAF4"/>
                    </a:solidFill>
                  </a:tcPr>
                </a:tc>
                <a:tc>
                  <a:txBody>
                    <a:bodyPr/>
                    <a:lstStyle/>
                    <a:p>
                      <a:pPr marL="0" marR="0" lvl="0" indent="0" algn="ctr" defTabSz="457200" rtl="0" eaLnBrk="1" fontAlgn="base" latinLnBrk="0" hangingPunct="0">
                        <a:lnSpc>
                          <a:spcPct val="100000"/>
                        </a:lnSpc>
                        <a:spcBef>
                          <a:spcPct val="0"/>
                        </a:spcBef>
                        <a:spcAft>
                          <a:spcPct val="0"/>
                        </a:spcAft>
                        <a:buClrTx/>
                        <a:buSzTx/>
                        <a:buFontTx/>
                        <a:buNone/>
                        <a:tabLst>
                          <a:tab pos="914400" algn="l"/>
                        </a:tabLst>
                      </a:pPr>
                      <a:endParaRPr kumimoji="0" lang="en-US" sz="900" b="0" i="0" u="none" strike="noStrike" cap="none" normalizeH="0" baseline="0">
                        <a:ln>
                          <a:noFill/>
                        </a:ln>
                        <a:solidFill>
                          <a:srgbClr val="000000"/>
                        </a:solidFill>
                        <a:effectLst/>
                        <a:latin typeface="Arial" charset="0"/>
                        <a:ea typeface="ＭＳ Ｐゴシック" charset="0"/>
                        <a:cs typeface="Arial" charset="0"/>
                        <a:sym typeface="Arial" charset="0"/>
                      </a:endParaRPr>
                    </a:p>
                  </a:txBody>
                  <a:tcPr marL="45720" marR="45720" anchor="ctr" horzOverflow="overflow">
                    <a:lnL w="12700" cap="flat" cmpd="sng" algn="ctr">
                      <a:solidFill>
                        <a:srgbClr val="002599"/>
                      </a:solidFill>
                      <a:prstDash val="solid"/>
                      <a:round/>
                      <a:headEnd type="none" w="med" len="med"/>
                      <a:tailEnd type="none" w="med" len="med"/>
                    </a:lnL>
                    <a:lnR w="12700" cap="flat" cmpd="sng" algn="ctr">
                      <a:solidFill>
                        <a:srgbClr val="002599"/>
                      </a:solidFill>
                      <a:prstDash val="solid"/>
                      <a:round/>
                      <a:headEnd type="none" w="med" len="med"/>
                      <a:tailEnd type="none" w="med" len="med"/>
                    </a:lnR>
                    <a:lnT cap="flat">
                      <a:noFill/>
                    </a:lnT>
                    <a:lnB cap="flat">
                      <a:noFill/>
                    </a:lnB>
                    <a:lnTlToBr>
                      <a:noFill/>
                    </a:lnTlToBr>
                    <a:lnBlToTr>
                      <a:noFill/>
                    </a:lnBlToTr>
                    <a:solidFill>
                      <a:srgbClr val="E1EAF4"/>
                    </a:solidFill>
                  </a:tcPr>
                </a:tc>
                <a:tc>
                  <a:txBody>
                    <a:bodyPr/>
                    <a:lstStyle/>
                    <a:p>
                      <a:pPr marL="0" marR="0" lvl="0" indent="0" algn="ctr" defTabSz="457200" rtl="0" eaLnBrk="1" fontAlgn="base" latinLnBrk="0" hangingPunct="0">
                        <a:lnSpc>
                          <a:spcPct val="100000"/>
                        </a:lnSpc>
                        <a:spcBef>
                          <a:spcPct val="0"/>
                        </a:spcBef>
                        <a:spcAft>
                          <a:spcPct val="0"/>
                        </a:spcAft>
                        <a:buClrTx/>
                        <a:buSzTx/>
                        <a:buFontTx/>
                        <a:buNone/>
                        <a:tabLst>
                          <a:tab pos="914400" algn="l"/>
                        </a:tabLst>
                      </a:pPr>
                      <a:endParaRPr kumimoji="0" lang="en-US" sz="900" b="0" i="0" u="none" strike="noStrike" cap="none" normalizeH="0" baseline="0">
                        <a:ln>
                          <a:noFill/>
                        </a:ln>
                        <a:solidFill>
                          <a:srgbClr val="000000"/>
                        </a:solidFill>
                        <a:effectLst/>
                        <a:latin typeface="Arial" charset="0"/>
                        <a:ea typeface="ＭＳ Ｐゴシック" charset="0"/>
                        <a:cs typeface="Arial" charset="0"/>
                        <a:sym typeface="Arial" charset="0"/>
                      </a:endParaRPr>
                    </a:p>
                  </a:txBody>
                  <a:tcPr marL="45720" marR="45720" anchor="ctr" horzOverflow="overflow">
                    <a:lnL w="12700" cap="flat" cmpd="sng" algn="ctr">
                      <a:solidFill>
                        <a:srgbClr val="002599"/>
                      </a:solidFill>
                      <a:prstDash val="solid"/>
                      <a:round/>
                      <a:headEnd type="none" w="med" len="med"/>
                      <a:tailEnd type="none" w="med" len="med"/>
                    </a:lnL>
                    <a:lnR w="12700" cap="flat" cmpd="sng" algn="ctr">
                      <a:solidFill>
                        <a:srgbClr val="002599"/>
                      </a:solidFill>
                      <a:prstDash val="solid"/>
                      <a:round/>
                      <a:headEnd type="none" w="med" len="med"/>
                      <a:tailEnd type="none" w="med" len="med"/>
                    </a:lnR>
                    <a:lnT cap="flat">
                      <a:noFill/>
                    </a:lnT>
                    <a:lnB cap="flat">
                      <a:noFill/>
                    </a:lnB>
                    <a:lnTlToBr>
                      <a:noFill/>
                    </a:lnTlToBr>
                    <a:lnBlToTr>
                      <a:noFill/>
                    </a:lnBlToTr>
                    <a:solidFill>
                      <a:srgbClr val="E1EAF4"/>
                    </a:solidFill>
                  </a:tcPr>
                </a:tc>
                <a:tc>
                  <a:txBody>
                    <a:bodyPr/>
                    <a:lstStyle/>
                    <a:p>
                      <a:pPr marL="0" marR="0" lvl="0" indent="0" algn="ctr" defTabSz="457200" rtl="0" eaLnBrk="1" fontAlgn="base" latinLnBrk="0" hangingPunct="0">
                        <a:lnSpc>
                          <a:spcPct val="100000"/>
                        </a:lnSpc>
                        <a:spcBef>
                          <a:spcPct val="0"/>
                        </a:spcBef>
                        <a:spcAft>
                          <a:spcPct val="0"/>
                        </a:spcAft>
                        <a:buClrTx/>
                        <a:buSzTx/>
                        <a:buFontTx/>
                        <a:buNone/>
                        <a:tabLst>
                          <a:tab pos="914400" algn="l"/>
                        </a:tabLst>
                      </a:pPr>
                      <a:endParaRPr kumimoji="0" lang="en-US" sz="900" b="0" i="0" u="none" strike="noStrike" cap="none" normalizeH="0" baseline="0">
                        <a:ln>
                          <a:noFill/>
                        </a:ln>
                        <a:solidFill>
                          <a:srgbClr val="000000"/>
                        </a:solidFill>
                        <a:effectLst/>
                        <a:latin typeface="Arial" charset="0"/>
                        <a:ea typeface="ＭＳ Ｐゴシック" charset="0"/>
                        <a:cs typeface="Arial" charset="0"/>
                        <a:sym typeface="Arial" charset="0"/>
                      </a:endParaRPr>
                    </a:p>
                  </a:txBody>
                  <a:tcPr marL="45720" marR="45720" anchor="ctr" horzOverflow="overflow">
                    <a:lnL w="12700" cap="flat" cmpd="sng" algn="ctr">
                      <a:solidFill>
                        <a:srgbClr val="002599"/>
                      </a:solidFill>
                      <a:prstDash val="solid"/>
                      <a:round/>
                      <a:headEnd type="none" w="med" len="med"/>
                      <a:tailEnd type="none" w="med" len="med"/>
                    </a:lnL>
                    <a:lnR w="12700" cap="flat" cmpd="sng" algn="ctr">
                      <a:solidFill>
                        <a:srgbClr val="002599"/>
                      </a:solidFill>
                      <a:prstDash val="solid"/>
                      <a:round/>
                      <a:headEnd type="none" w="med" len="med"/>
                      <a:tailEnd type="none" w="med" len="med"/>
                    </a:lnR>
                    <a:lnT cap="flat">
                      <a:noFill/>
                    </a:lnT>
                    <a:lnB cap="flat">
                      <a:noFill/>
                    </a:lnB>
                    <a:lnTlToBr>
                      <a:noFill/>
                    </a:lnTlToBr>
                    <a:lnBlToTr>
                      <a:noFill/>
                    </a:lnBlToTr>
                    <a:solidFill>
                      <a:srgbClr val="E1EAF4"/>
                    </a:solidFill>
                  </a:tcPr>
                </a:tc>
                <a:tc>
                  <a:txBody>
                    <a:bodyPr/>
                    <a:lstStyle/>
                    <a:p>
                      <a:pPr marL="0" marR="0" lvl="0" indent="0" algn="ctr" defTabSz="457200" rtl="0" eaLnBrk="1" fontAlgn="base" latinLnBrk="0" hangingPunct="0">
                        <a:lnSpc>
                          <a:spcPct val="100000"/>
                        </a:lnSpc>
                        <a:spcBef>
                          <a:spcPct val="0"/>
                        </a:spcBef>
                        <a:spcAft>
                          <a:spcPct val="0"/>
                        </a:spcAft>
                        <a:buClrTx/>
                        <a:buSzTx/>
                        <a:buFontTx/>
                        <a:buNone/>
                        <a:tabLst>
                          <a:tab pos="914400" algn="l"/>
                        </a:tabLst>
                      </a:pPr>
                      <a:endParaRPr kumimoji="0" lang="en-US" sz="900" b="0" i="0" u="none" strike="noStrike" cap="none" normalizeH="0" baseline="0">
                        <a:ln>
                          <a:noFill/>
                        </a:ln>
                        <a:solidFill>
                          <a:srgbClr val="000000"/>
                        </a:solidFill>
                        <a:effectLst/>
                        <a:latin typeface="Arial" charset="0"/>
                        <a:ea typeface="ＭＳ Ｐゴシック" charset="0"/>
                        <a:cs typeface="Arial" charset="0"/>
                        <a:sym typeface="Arial" charset="0"/>
                      </a:endParaRPr>
                    </a:p>
                  </a:txBody>
                  <a:tcPr marL="45720" marR="45720" anchor="ctr" horzOverflow="overflow">
                    <a:lnL w="12700" cap="flat" cmpd="sng" algn="ctr">
                      <a:solidFill>
                        <a:srgbClr val="002599"/>
                      </a:solidFill>
                      <a:prstDash val="solid"/>
                      <a:round/>
                      <a:headEnd type="none" w="med" len="med"/>
                      <a:tailEnd type="none" w="med" len="med"/>
                    </a:lnL>
                    <a:lnR w="12700" cap="flat" cmpd="sng" algn="ctr">
                      <a:solidFill>
                        <a:srgbClr val="002599"/>
                      </a:solidFill>
                      <a:prstDash val="solid"/>
                      <a:round/>
                      <a:headEnd type="none" w="med" len="med"/>
                      <a:tailEnd type="none" w="med" len="med"/>
                    </a:lnR>
                    <a:lnT cap="flat">
                      <a:noFill/>
                    </a:lnT>
                    <a:lnB cap="flat">
                      <a:noFill/>
                    </a:lnB>
                    <a:lnTlToBr>
                      <a:noFill/>
                    </a:lnTlToBr>
                    <a:lnBlToTr>
                      <a:noFill/>
                    </a:lnBlToTr>
                    <a:solidFill>
                      <a:srgbClr val="E1EAF4"/>
                    </a:solidFill>
                  </a:tcPr>
                </a:tc>
                <a:tc>
                  <a:txBody>
                    <a:bodyPr/>
                    <a:lstStyle/>
                    <a:p>
                      <a:pPr marL="0" marR="0" lvl="0" indent="0" algn="ctr" defTabSz="457200" rtl="0" eaLnBrk="1" fontAlgn="base" latinLnBrk="0" hangingPunct="0">
                        <a:lnSpc>
                          <a:spcPct val="100000"/>
                        </a:lnSpc>
                        <a:spcBef>
                          <a:spcPct val="0"/>
                        </a:spcBef>
                        <a:spcAft>
                          <a:spcPct val="0"/>
                        </a:spcAft>
                        <a:buClrTx/>
                        <a:buSzTx/>
                        <a:buFontTx/>
                        <a:buNone/>
                        <a:tabLst>
                          <a:tab pos="914400" algn="l"/>
                        </a:tabLst>
                      </a:pPr>
                      <a:endParaRPr kumimoji="0" lang="en-US" sz="900" b="0" i="0" u="none" strike="noStrike" cap="none" normalizeH="0" baseline="0">
                        <a:ln>
                          <a:noFill/>
                        </a:ln>
                        <a:solidFill>
                          <a:srgbClr val="000000"/>
                        </a:solidFill>
                        <a:effectLst/>
                        <a:latin typeface="Arial" charset="0"/>
                        <a:ea typeface="ＭＳ Ｐゴシック" charset="0"/>
                        <a:cs typeface="Arial" charset="0"/>
                        <a:sym typeface="Arial" charset="0"/>
                      </a:endParaRPr>
                    </a:p>
                  </a:txBody>
                  <a:tcPr marL="45720" marR="45720" anchor="ctr" horzOverflow="overflow">
                    <a:lnL w="12700" cap="flat" cmpd="sng" algn="ctr">
                      <a:solidFill>
                        <a:srgbClr val="002599"/>
                      </a:solidFill>
                      <a:prstDash val="solid"/>
                      <a:round/>
                      <a:headEnd type="none" w="med" len="med"/>
                      <a:tailEnd type="none" w="med" len="med"/>
                    </a:lnL>
                    <a:lnR w="12700" cap="flat" cmpd="sng" algn="ctr">
                      <a:solidFill>
                        <a:srgbClr val="002599"/>
                      </a:solidFill>
                      <a:prstDash val="solid"/>
                      <a:round/>
                      <a:headEnd type="none" w="med" len="med"/>
                      <a:tailEnd type="none" w="med" len="med"/>
                    </a:lnR>
                    <a:lnT cap="flat">
                      <a:noFill/>
                    </a:lnT>
                    <a:lnB cap="flat">
                      <a:noFill/>
                    </a:lnB>
                    <a:lnTlToBr>
                      <a:noFill/>
                    </a:lnTlToBr>
                    <a:lnBlToTr>
                      <a:noFill/>
                    </a:lnBlToTr>
                    <a:solidFill>
                      <a:srgbClr val="E1EAF4"/>
                    </a:solidFill>
                  </a:tcPr>
                </a:tc>
                <a:tc>
                  <a:txBody>
                    <a:bodyPr/>
                    <a:lstStyle/>
                    <a:p>
                      <a:pPr marL="0" marR="0" lvl="0" indent="0" algn="ctr" defTabSz="457200" rtl="0" eaLnBrk="1" fontAlgn="base" latinLnBrk="0" hangingPunct="0">
                        <a:lnSpc>
                          <a:spcPct val="100000"/>
                        </a:lnSpc>
                        <a:spcBef>
                          <a:spcPct val="0"/>
                        </a:spcBef>
                        <a:spcAft>
                          <a:spcPct val="0"/>
                        </a:spcAft>
                        <a:buClrTx/>
                        <a:buSzTx/>
                        <a:buFontTx/>
                        <a:buNone/>
                        <a:tabLst>
                          <a:tab pos="914400" algn="l"/>
                        </a:tabLst>
                      </a:pPr>
                      <a:endParaRPr kumimoji="0" lang="en-US" sz="900" b="0" i="0" u="none" strike="noStrike" cap="none" normalizeH="0" baseline="0">
                        <a:ln>
                          <a:noFill/>
                        </a:ln>
                        <a:solidFill>
                          <a:srgbClr val="000000"/>
                        </a:solidFill>
                        <a:effectLst/>
                        <a:latin typeface="Arial" charset="0"/>
                        <a:ea typeface="ＭＳ Ｐゴシック" charset="0"/>
                        <a:cs typeface="Arial" charset="0"/>
                        <a:sym typeface="Arial" charset="0"/>
                      </a:endParaRPr>
                    </a:p>
                  </a:txBody>
                  <a:tcPr marL="45720" marR="45720" anchor="ctr" horzOverflow="overflow">
                    <a:lnL w="12700" cap="flat" cmpd="sng" algn="ctr">
                      <a:solidFill>
                        <a:srgbClr val="002599"/>
                      </a:solidFill>
                      <a:prstDash val="solid"/>
                      <a:round/>
                      <a:headEnd type="none" w="med" len="med"/>
                      <a:tailEnd type="none" w="med" len="med"/>
                    </a:lnL>
                    <a:lnR w="12700" cap="flat" cmpd="sng" algn="ctr">
                      <a:solidFill>
                        <a:srgbClr val="002599"/>
                      </a:solidFill>
                      <a:prstDash val="solid"/>
                      <a:round/>
                      <a:headEnd type="none" w="med" len="med"/>
                      <a:tailEnd type="none" w="med" len="med"/>
                    </a:lnR>
                    <a:lnT cap="flat">
                      <a:noFill/>
                    </a:lnT>
                    <a:lnB cap="flat">
                      <a:noFill/>
                    </a:lnB>
                    <a:lnTlToBr>
                      <a:noFill/>
                    </a:lnTlToBr>
                    <a:lnBlToTr>
                      <a:noFill/>
                    </a:lnBlToTr>
                    <a:solidFill>
                      <a:srgbClr val="E1EAF4"/>
                    </a:solidFill>
                  </a:tcPr>
                </a:tc>
                <a:tc>
                  <a:txBody>
                    <a:bodyPr/>
                    <a:lstStyle/>
                    <a:p>
                      <a:pPr marL="0" marR="0" lvl="0" indent="0" algn="ctr" defTabSz="457200" rtl="0" eaLnBrk="1" fontAlgn="base" latinLnBrk="0" hangingPunct="0">
                        <a:lnSpc>
                          <a:spcPct val="100000"/>
                        </a:lnSpc>
                        <a:spcBef>
                          <a:spcPct val="0"/>
                        </a:spcBef>
                        <a:spcAft>
                          <a:spcPct val="0"/>
                        </a:spcAft>
                        <a:buClrTx/>
                        <a:buSzTx/>
                        <a:buFontTx/>
                        <a:buNone/>
                        <a:tabLst>
                          <a:tab pos="914400" algn="l"/>
                        </a:tabLst>
                      </a:pPr>
                      <a:endParaRPr kumimoji="0" lang="en-US" sz="900" b="0" i="0" u="none" strike="noStrike" cap="none" normalizeH="0" baseline="0">
                        <a:ln>
                          <a:noFill/>
                        </a:ln>
                        <a:solidFill>
                          <a:srgbClr val="000000"/>
                        </a:solidFill>
                        <a:effectLst/>
                        <a:latin typeface="Arial" charset="0"/>
                        <a:ea typeface="ＭＳ Ｐゴシック" charset="0"/>
                        <a:cs typeface="Arial" charset="0"/>
                        <a:sym typeface="Arial" charset="0"/>
                      </a:endParaRPr>
                    </a:p>
                  </a:txBody>
                  <a:tcPr marL="45720" marR="45720" anchor="ctr" horzOverflow="overflow">
                    <a:lnL w="12700" cap="flat" cmpd="sng" algn="ctr">
                      <a:solidFill>
                        <a:srgbClr val="002599"/>
                      </a:solidFill>
                      <a:prstDash val="solid"/>
                      <a:round/>
                      <a:headEnd type="none" w="med" len="med"/>
                      <a:tailEnd type="none" w="med" len="med"/>
                    </a:lnL>
                    <a:lnR w="12700" cap="flat" cmpd="sng" algn="ctr">
                      <a:solidFill>
                        <a:srgbClr val="002599"/>
                      </a:solidFill>
                      <a:prstDash val="solid"/>
                      <a:round/>
                      <a:headEnd type="none" w="med" len="med"/>
                      <a:tailEnd type="none" w="med" len="med"/>
                    </a:lnR>
                    <a:lnT cap="flat">
                      <a:noFill/>
                    </a:lnT>
                    <a:lnB cap="flat">
                      <a:noFill/>
                    </a:lnB>
                    <a:lnTlToBr>
                      <a:noFill/>
                    </a:lnTlToBr>
                    <a:lnBlToTr>
                      <a:noFill/>
                    </a:lnBlToTr>
                    <a:solidFill>
                      <a:srgbClr val="E1EAF4"/>
                    </a:solidFill>
                  </a:tcPr>
                </a:tc>
                <a:tc>
                  <a:txBody>
                    <a:bodyPr/>
                    <a:lstStyle/>
                    <a:p>
                      <a:pPr marL="0" marR="0" lvl="0" indent="0" algn="ctr" defTabSz="457200" rtl="0" eaLnBrk="1" fontAlgn="base" latinLnBrk="0" hangingPunct="0">
                        <a:lnSpc>
                          <a:spcPct val="100000"/>
                        </a:lnSpc>
                        <a:spcBef>
                          <a:spcPct val="0"/>
                        </a:spcBef>
                        <a:spcAft>
                          <a:spcPct val="0"/>
                        </a:spcAft>
                        <a:buClrTx/>
                        <a:buSzTx/>
                        <a:buFontTx/>
                        <a:buNone/>
                        <a:tabLst>
                          <a:tab pos="914400" algn="l"/>
                        </a:tabLst>
                      </a:pPr>
                      <a:endParaRPr kumimoji="0" lang="en-US" sz="900" b="0" i="0" u="none" strike="noStrike" cap="none" normalizeH="0" baseline="0">
                        <a:ln>
                          <a:noFill/>
                        </a:ln>
                        <a:solidFill>
                          <a:srgbClr val="000000"/>
                        </a:solidFill>
                        <a:effectLst/>
                        <a:latin typeface="Arial" charset="0"/>
                        <a:ea typeface="ＭＳ Ｐゴシック" charset="0"/>
                        <a:cs typeface="Arial" charset="0"/>
                        <a:sym typeface="Arial" charset="0"/>
                      </a:endParaRPr>
                    </a:p>
                  </a:txBody>
                  <a:tcPr marL="45720" marR="45720" anchor="ctr" horzOverflow="overflow">
                    <a:lnL w="12700" cap="flat" cmpd="sng" algn="ctr">
                      <a:solidFill>
                        <a:srgbClr val="002599"/>
                      </a:solidFill>
                      <a:prstDash val="solid"/>
                      <a:round/>
                      <a:headEnd type="none" w="med" len="med"/>
                      <a:tailEnd type="none" w="med" len="med"/>
                    </a:lnL>
                    <a:lnR w="12700" cap="flat" cmpd="sng" algn="ctr">
                      <a:solidFill>
                        <a:srgbClr val="002599"/>
                      </a:solidFill>
                      <a:prstDash val="solid"/>
                      <a:round/>
                      <a:headEnd type="none" w="med" len="med"/>
                      <a:tailEnd type="none" w="med" len="med"/>
                    </a:lnR>
                    <a:lnT cap="flat">
                      <a:noFill/>
                    </a:lnT>
                    <a:lnB cap="flat">
                      <a:noFill/>
                    </a:lnB>
                    <a:lnTlToBr>
                      <a:noFill/>
                    </a:lnTlToBr>
                    <a:lnBlToTr>
                      <a:noFill/>
                    </a:lnBlToTr>
                    <a:solidFill>
                      <a:srgbClr val="E1EAF4"/>
                    </a:solidFill>
                  </a:tcPr>
                </a:tc>
                <a:tc>
                  <a:txBody>
                    <a:bodyPr/>
                    <a:lstStyle/>
                    <a:p>
                      <a:pPr marL="0" marR="0" lvl="0" indent="0" algn="ctr" defTabSz="457200" rtl="0" eaLnBrk="1" fontAlgn="base" latinLnBrk="0" hangingPunct="0">
                        <a:lnSpc>
                          <a:spcPct val="100000"/>
                        </a:lnSpc>
                        <a:spcBef>
                          <a:spcPct val="0"/>
                        </a:spcBef>
                        <a:spcAft>
                          <a:spcPct val="0"/>
                        </a:spcAft>
                        <a:buClrTx/>
                        <a:buSzTx/>
                        <a:buFontTx/>
                        <a:buNone/>
                        <a:tabLst>
                          <a:tab pos="914400" algn="l"/>
                        </a:tabLst>
                      </a:pPr>
                      <a:endParaRPr kumimoji="0" lang="en-US" sz="900" b="0" i="0" u="none" strike="noStrike" cap="none" normalizeH="0" baseline="0">
                        <a:ln>
                          <a:noFill/>
                        </a:ln>
                        <a:solidFill>
                          <a:srgbClr val="000000"/>
                        </a:solidFill>
                        <a:effectLst/>
                        <a:latin typeface="Arial" charset="0"/>
                        <a:ea typeface="ＭＳ Ｐゴシック" charset="0"/>
                        <a:cs typeface="Arial" charset="0"/>
                        <a:sym typeface="Arial" charset="0"/>
                      </a:endParaRPr>
                    </a:p>
                  </a:txBody>
                  <a:tcPr marL="45720" marR="45720" anchor="ctr" horzOverflow="overflow">
                    <a:lnL w="12700" cap="flat" cmpd="sng" algn="ctr">
                      <a:solidFill>
                        <a:srgbClr val="002599"/>
                      </a:solidFill>
                      <a:prstDash val="solid"/>
                      <a:round/>
                      <a:headEnd type="none" w="med" len="med"/>
                      <a:tailEnd type="none" w="med" len="med"/>
                    </a:lnL>
                    <a:lnR w="12700" cap="flat" cmpd="sng" algn="ctr">
                      <a:solidFill>
                        <a:srgbClr val="002599"/>
                      </a:solidFill>
                      <a:prstDash val="solid"/>
                      <a:round/>
                      <a:headEnd type="none" w="med" len="med"/>
                      <a:tailEnd type="none" w="med" len="med"/>
                    </a:lnR>
                    <a:lnT cap="flat">
                      <a:noFill/>
                    </a:lnT>
                    <a:lnB cap="flat">
                      <a:noFill/>
                    </a:lnB>
                    <a:lnTlToBr>
                      <a:noFill/>
                    </a:lnTlToBr>
                    <a:lnBlToTr>
                      <a:noFill/>
                    </a:lnBlToTr>
                    <a:solidFill>
                      <a:srgbClr val="E1EAF4"/>
                    </a:solidFill>
                  </a:tcPr>
                </a:tc>
                <a:tc>
                  <a:txBody>
                    <a:bodyPr/>
                    <a:lstStyle/>
                    <a:p>
                      <a:pPr marL="0" marR="0" lvl="0" indent="0" algn="ctr" defTabSz="457200" rtl="0" eaLnBrk="1" fontAlgn="base" latinLnBrk="0" hangingPunct="0">
                        <a:lnSpc>
                          <a:spcPct val="100000"/>
                        </a:lnSpc>
                        <a:spcBef>
                          <a:spcPct val="0"/>
                        </a:spcBef>
                        <a:spcAft>
                          <a:spcPct val="0"/>
                        </a:spcAft>
                        <a:buClrTx/>
                        <a:buSzTx/>
                        <a:buFontTx/>
                        <a:buNone/>
                        <a:tabLst>
                          <a:tab pos="914400" algn="l"/>
                        </a:tabLst>
                      </a:pPr>
                      <a:endParaRPr kumimoji="0" lang="en-US" sz="900" b="0" i="0" u="none" strike="noStrike" cap="none" normalizeH="0" baseline="0">
                        <a:ln>
                          <a:noFill/>
                        </a:ln>
                        <a:solidFill>
                          <a:srgbClr val="000000"/>
                        </a:solidFill>
                        <a:effectLst/>
                        <a:latin typeface="Arial" charset="0"/>
                        <a:ea typeface="ＭＳ Ｐゴシック" charset="0"/>
                        <a:cs typeface="Arial" charset="0"/>
                        <a:sym typeface="Arial" charset="0"/>
                      </a:endParaRPr>
                    </a:p>
                  </a:txBody>
                  <a:tcPr marL="45720" marR="45720" anchor="ctr" horzOverflow="overflow">
                    <a:lnL w="12700" cap="flat" cmpd="sng" algn="ctr">
                      <a:solidFill>
                        <a:srgbClr val="002599"/>
                      </a:solidFill>
                      <a:prstDash val="solid"/>
                      <a:round/>
                      <a:headEnd type="none" w="med" len="med"/>
                      <a:tailEnd type="none" w="med" len="med"/>
                    </a:lnL>
                    <a:lnR w="12700" cap="flat" cmpd="sng" algn="ctr">
                      <a:solidFill>
                        <a:srgbClr val="002599"/>
                      </a:solidFill>
                      <a:prstDash val="solid"/>
                      <a:round/>
                      <a:headEnd type="none" w="med" len="med"/>
                      <a:tailEnd type="none" w="med" len="med"/>
                    </a:lnR>
                    <a:lnT cap="flat">
                      <a:noFill/>
                    </a:lnT>
                    <a:lnB cap="flat">
                      <a:noFill/>
                    </a:lnB>
                    <a:lnTlToBr>
                      <a:noFill/>
                    </a:lnTlToBr>
                    <a:lnBlToTr>
                      <a:noFill/>
                    </a:lnBlToTr>
                    <a:solidFill>
                      <a:srgbClr val="E1EAF4"/>
                    </a:solidFill>
                  </a:tcPr>
                </a:tc>
              </a:tr>
              <a:tr h="228600">
                <a:tc>
                  <a:txBody>
                    <a:bodyPr/>
                    <a:lstStyle/>
                    <a:p>
                      <a:pPr marL="0" marR="0" lvl="0" indent="0" algn="l" defTabSz="457200" rtl="0" eaLnBrk="1" fontAlgn="base" latinLnBrk="0" hangingPunct="0">
                        <a:lnSpc>
                          <a:spcPct val="100000"/>
                        </a:lnSpc>
                        <a:spcBef>
                          <a:spcPct val="0"/>
                        </a:spcBef>
                        <a:spcAft>
                          <a:spcPct val="0"/>
                        </a:spcAft>
                        <a:buClrTx/>
                        <a:buSzTx/>
                        <a:buFontTx/>
                        <a:buNone/>
                        <a:tabLst>
                          <a:tab pos="914400" algn="l"/>
                        </a:tabLst>
                      </a:pPr>
                      <a:endParaRPr kumimoji="0" lang="en-US" sz="900" b="0" i="0" u="none" strike="noStrike" cap="none" normalizeH="0" baseline="0">
                        <a:ln>
                          <a:noFill/>
                        </a:ln>
                        <a:solidFill>
                          <a:srgbClr val="000000"/>
                        </a:solidFill>
                        <a:effectLst/>
                        <a:latin typeface="Arial" charset="0"/>
                        <a:ea typeface="ＭＳ Ｐゴシック" charset="0"/>
                        <a:cs typeface="Arial" charset="0"/>
                        <a:sym typeface="Arial" charset="0"/>
                      </a:endParaRPr>
                    </a:p>
                  </a:txBody>
                  <a:tcPr marL="45720" marR="45720" anchor="ctr" horzOverflow="overflow">
                    <a:lnL cap="flat">
                      <a:noFill/>
                    </a:lnL>
                    <a:lnR w="12700" cap="flat" cmpd="sng" algn="ctr">
                      <a:solidFill>
                        <a:srgbClr val="002599"/>
                      </a:solidFill>
                      <a:prstDash val="solid"/>
                      <a:round/>
                      <a:headEnd type="none" w="med" len="med"/>
                      <a:tailEnd type="none" w="med" len="med"/>
                    </a:lnR>
                    <a:lnT cap="flat">
                      <a:noFill/>
                    </a:lnT>
                    <a:lnB cap="flat">
                      <a:noFill/>
                    </a:lnB>
                    <a:lnTlToBr>
                      <a:noFill/>
                    </a:lnTlToBr>
                    <a:lnBlToTr>
                      <a:noFill/>
                    </a:lnBlToTr>
                    <a:solidFill>
                      <a:srgbClr val="E1EAF4"/>
                    </a:solidFill>
                  </a:tcPr>
                </a:tc>
                <a:tc>
                  <a:txBody>
                    <a:bodyPr/>
                    <a:lstStyle/>
                    <a:p>
                      <a:pPr marL="0" marR="0" lvl="0" indent="0" algn="ctr" defTabSz="457200" rtl="0" eaLnBrk="1" fontAlgn="base" latinLnBrk="0" hangingPunct="0">
                        <a:lnSpc>
                          <a:spcPct val="100000"/>
                        </a:lnSpc>
                        <a:spcBef>
                          <a:spcPct val="0"/>
                        </a:spcBef>
                        <a:spcAft>
                          <a:spcPct val="0"/>
                        </a:spcAft>
                        <a:buClrTx/>
                        <a:buSzTx/>
                        <a:buFontTx/>
                        <a:buNone/>
                        <a:tabLst>
                          <a:tab pos="914400" algn="l"/>
                        </a:tabLst>
                      </a:pPr>
                      <a:endParaRPr kumimoji="0" lang="en-US" sz="900" b="0" i="0" u="none" strike="noStrike" cap="none" normalizeH="0" baseline="0">
                        <a:ln>
                          <a:noFill/>
                        </a:ln>
                        <a:solidFill>
                          <a:srgbClr val="000000"/>
                        </a:solidFill>
                        <a:effectLst/>
                        <a:latin typeface="Arial" charset="0"/>
                        <a:ea typeface="ＭＳ Ｐゴシック" charset="0"/>
                        <a:cs typeface="Arial" charset="0"/>
                        <a:sym typeface="Arial" charset="0"/>
                      </a:endParaRPr>
                    </a:p>
                  </a:txBody>
                  <a:tcPr marL="45720" marR="45720" anchor="ctr" horzOverflow="overflow">
                    <a:lnL w="12700" cap="flat" cmpd="sng" algn="ctr">
                      <a:solidFill>
                        <a:srgbClr val="002599"/>
                      </a:solidFill>
                      <a:prstDash val="solid"/>
                      <a:round/>
                      <a:headEnd type="none" w="med" len="med"/>
                      <a:tailEnd type="none" w="med" len="med"/>
                    </a:lnL>
                    <a:lnR w="12700" cap="flat" cmpd="sng" algn="ctr">
                      <a:solidFill>
                        <a:srgbClr val="002599"/>
                      </a:solidFill>
                      <a:prstDash val="solid"/>
                      <a:round/>
                      <a:headEnd type="none" w="med" len="med"/>
                      <a:tailEnd type="none" w="med" len="med"/>
                    </a:lnR>
                    <a:lnT cap="flat">
                      <a:noFill/>
                    </a:lnT>
                    <a:lnB cap="flat">
                      <a:noFill/>
                    </a:lnB>
                    <a:lnTlToBr>
                      <a:noFill/>
                    </a:lnTlToBr>
                    <a:lnBlToTr>
                      <a:noFill/>
                    </a:lnBlToTr>
                    <a:solidFill>
                      <a:srgbClr val="E1EAF4"/>
                    </a:solidFill>
                  </a:tcPr>
                </a:tc>
                <a:tc>
                  <a:txBody>
                    <a:bodyPr/>
                    <a:lstStyle/>
                    <a:p>
                      <a:pPr marL="0" marR="0" lvl="0" indent="0" algn="l" defTabSz="457200" rtl="0" eaLnBrk="1" fontAlgn="base" latinLnBrk="0" hangingPunct="0">
                        <a:lnSpc>
                          <a:spcPct val="100000"/>
                        </a:lnSpc>
                        <a:spcBef>
                          <a:spcPct val="0"/>
                        </a:spcBef>
                        <a:spcAft>
                          <a:spcPct val="0"/>
                        </a:spcAft>
                        <a:buClrTx/>
                        <a:buSzTx/>
                        <a:buFontTx/>
                        <a:buNone/>
                        <a:tabLst>
                          <a:tab pos="914400" algn="l"/>
                        </a:tabLst>
                      </a:pPr>
                      <a:endParaRPr kumimoji="0" lang="en-US" sz="900" b="0" i="0" u="none" strike="noStrike" cap="none" normalizeH="0" baseline="0">
                        <a:ln>
                          <a:noFill/>
                        </a:ln>
                        <a:solidFill>
                          <a:srgbClr val="000000"/>
                        </a:solidFill>
                        <a:effectLst/>
                        <a:latin typeface="Arial" charset="0"/>
                        <a:ea typeface="ＭＳ Ｐゴシック" charset="0"/>
                        <a:cs typeface="Arial" charset="0"/>
                        <a:sym typeface="Arial" charset="0"/>
                      </a:endParaRPr>
                    </a:p>
                  </a:txBody>
                  <a:tcPr marL="45720" marR="45720" anchor="ctr" horzOverflow="overflow">
                    <a:lnL w="12700" cap="flat" cmpd="sng" algn="ctr">
                      <a:solidFill>
                        <a:srgbClr val="002599"/>
                      </a:solidFill>
                      <a:prstDash val="solid"/>
                      <a:round/>
                      <a:headEnd type="none" w="med" len="med"/>
                      <a:tailEnd type="none" w="med" len="med"/>
                    </a:lnL>
                    <a:lnR w="12700" cap="flat" cmpd="sng" algn="ctr">
                      <a:solidFill>
                        <a:srgbClr val="002599"/>
                      </a:solidFill>
                      <a:prstDash val="solid"/>
                      <a:round/>
                      <a:headEnd type="none" w="med" len="med"/>
                      <a:tailEnd type="none" w="med" len="med"/>
                    </a:lnR>
                    <a:lnT cap="flat">
                      <a:noFill/>
                    </a:lnT>
                    <a:lnB cap="flat">
                      <a:noFill/>
                    </a:lnB>
                    <a:lnTlToBr>
                      <a:noFill/>
                    </a:lnTlToBr>
                    <a:lnBlToTr>
                      <a:noFill/>
                    </a:lnBlToTr>
                    <a:solidFill>
                      <a:srgbClr val="E1EAF4"/>
                    </a:solidFill>
                  </a:tcPr>
                </a:tc>
                <a:tc>
                  <a:txBody>
                    <a:bodyPr/>
                    <a:lstStyle/>
                    <a:p>
                      <a:pPr marL="0" marR="0" lvl="0" indent="0" algn="l" defTabSz="457200" rtl="0" eaLnBrk="1" fontAlgn="base" latinLnBrk="0" hangingPunct="0">
                        <a:lnSpc>
                          <a:spcPct val="100000"/>
                        </a:lnSpc>
                        <a:spcBef>
                          <a:spcPct val="0"/>
                        </a:spcBef>
                        <a:spcAft>
                          <a:spcPct val="0"/>
                        </a:spcAft>
                        <a:buClrTx/>
                        <a:buSzTx/>
                        <a:buFontTx/>
                        <a:buNone/>
                        <a:tabLst>
                          <a:tab pos="914400" algn="l"/>
                        </a:tabLst>
                      </a:pPr>
                      <a:endParaRPr kumimoji="0" lang="en-US" sz="900" b="0" i="0" u="none" strike="noStrike" cap="none" normalizeH="0" baseline="0">
                        <a:ln>
                          <a:noFill/>
                        </a:ln>
                        <a:solidFill>
                          <a:srgbClr val="000000"/>
                        </a:solidFill>
                        <a:effectLst/>
                        <a:latin typeface="Arial" charset="0"/>
                        <a:ea typeface="ＭＳ Ｐゴシック" charset="0"/>
                        <a:cs typeface="Arial" charset="0"/>
                        <a:sym typeface="Arial" charset="0"/>
                      </a:endParaRPr>
                    </a:p>
                  </a:txBody>
                  <a:tcPr marL="45720" marR="45720" anchor="ctr" horzOverflow="overflow">
                    <a:lnL w="12700" cap="flat" cmpd="sng" algn="ctr">
                      <a:solidFill>
                        <a:srgbClr val="002599"/>
                      </a:solidFill>
                      <a:prstDash val="solid"/>
                      <a:round/>
                      <a:headEnd type="none" w="med" len="med"/>
                      <a:tailEnd type="none" w="med" len="med"/>
                    </a:lnL>
                    <a:lnR w="12700" cap="flat" cmpd="sng" algn="ctr">
                      <a:solidFill>
                        <a:srgbClr val="002599"/>
                      </a:solidFill>
                      <a:prstDash val="solid"/>
                      <a:round/>
                      <a:headEnd type="none" w="med" len="med"/>
                      <a:tailEnd type="none" w="med" len="med"/>
                    </a:lnR>
                    <a:lnT cap="flat">
                      <a:noFill/>
                    </a:lnT>
                    <a:lnB cap="flat">
                      <a:noFill/>
                    </a:lnB>
                    <a:lnTlToBr>
                      <a:noFill/>
                    </a:lnTlToBr>
                    <a:lnBlToTr>
                      <a:noFill/>
                    </a:lnBlToTr>
                    <a:solidFill>
                      <a:srgbClr val="E1EAF4"/>
                    </a:solidFill>
                  </a:tcPr>
                </a:tc>
                <a:tc>
                  <a:txBody>
                    <a:bodyPr/>
                    <a:lstStyle/>
                    <a:p>
                      <a:pPr marL="0" marR="0" lvl="0" indent="0" algn="ctr" defTabSz="457200" rtl="0" eaLnBrk="1" fontAlgn="base" latinLnBrk="0" hangingPunct="0">
                        <a:lnSpc>
                          <a:spcPct val="100000"/>
                        </a:lnSpc>
                        <a:spcBef>
                          <a:spcPct val="0"/>
                        </a:spcBef>
                        <a:spcAft>
                          <a:spcPct val="0"/>
                        </a:spcAft>
                        <a:buClrTx/>
                        <a:buSzTx/>
                        <a:buFontTx/>
                        <a:buNone/>
                        <a:tabLst>
                          <a:tab pos="914400" algn="l"/>
                        </a:tabLst>
                      </a:pPr>
                      <a:endParaRPr kumimoji="0" lang="en-US" sz="900" b="0" i="0" u="none" strike="noStrike" cap="none" normalizeH="0" baseline="0">
                        <a:ln>
                          <a:noFill/>
                        </a:ln>
                        <a:solidFill>
                          <a:srgbClr val="000000"/>
                        </a:solidFill>
                        <a:effectLst/>
                        <a:latin typeface="Arial" charset="0"/>
                        <a:ea typeface="ＭＳ Ｐゴシック" charset="0"/>
                        <a:cs typeface="Arial" charset="0"/>
                        <a:sym typeface="Arial" charset="0"/>
                      </a:endParaRPr>
                    </a:p>
                  </a:txBody>
                  <a:tcPr marL="45720" marR="45720" anchor="ctr" horzOverflow="overflow">
                    <a:lnL w="12700" cap="flat" cmpd="sng" algn="ctr">
                      <a:solidFill>
                        <a:srgbClr val="002599"/>
                      </a:solidFill>
                      <a:prstDash val="solid"/>
                      <a:round/>
                      <a:headEnd type="none" w="med" len="med"/>
                      <a:tailEnd type="none" w="med" len="med"/>
                    </a:lnL>
                    <a:lnR w="12700" cap="flat" cmpd="sng" algn="ctr">
                      <a:solidFill>
                        <a:srgbClr val="002599"/>
                      </a:solidFill>
                      <a:prstDash val="solid"/>
                      <a:round/>
                      <a:headEnd type="none" w="med" len="med"/>
                      <a:tailEnd type="none" w="med" len="med"/>
                    </a:lnR>
                    <a:lnT cap="flat">
                      <a:noFill/>
                    </a:lnT>
                    <a:lnB cap="flat">
                      <a:noFill/>
                    </a:lnB>
                    <a:lnTlToBr>
                      <a:noFill/>
                    </a:lnTlToBr>
                    <a:lnBlToTr>
                      <a:noFill/>
                    </a:lnBlToTr>
                    <a:solidFill>
                      <a:srgbClr val="E1EAF4"/>
                    </a:solidFill>
                  </a:tcPr>
                </a:tc>
                <a:tc>
                  <a:txBody>
                    <a:bodyPr/>
                    <a:lstStyle/>
                    <a:p>
                      <a:pPr marL="0" marR="0" lvl="0" indent="0" algn="ctr" defTabSz="457200" rtl="0" eaLnBrk="1" fontAlgn="base" latinLnBrk="0" hangingPunct="0">
                        <a:lnSpc>
                          <a:spcPct val="100000"/>
                        </a:lnSpc>
                        <a:spcBef>
                          <a:spcPct val="0"/>
                        </a:spcBef>
                        <a:spcAft>
                          <a:spcPct val="0"/>
                        </a:spcAft>
                        <a:buClrTx/>
                        <a:buSzTx/>
                        <a:buFontTx/>
                        <a:buNone/>
                        <a:tabLst>
                          <a:tab pos="914400" algn="l"/>
                        </a:tabLst>
                      </a:pPr>
                      <a:endParaRPr kumimoji="0" lang="en-US" sz="900" b="0" i="0" u="none" strike="noStrike" cap="none" normalizeH="0" baseline="0">
                        <a:ln>
                          <a:noFill/>
                        </a:ln>
                        <a:solidFill>
                          <a:srgbClr val="000000"/>
                        </a:solidFill>
                        <a:effectLst/>
                        <a:latin typeface="Arial" charset="0"/>
                        <a:ea typeface="ＭＳ Ｐゴシック" charset="0"/>
                        <a:cs typeface="Arial" charset="0"/>
                        <a:sym typeface="Arial" charset="0"/>
                      </a:endParaRPr>
                    </a:p>
                  </a:txBody>
                  <a:tcPr marL="45720" marR="45720" anchor="ctr" horzOverflow="overflow">
                    <a:lnL w="12700" cap="flat" cmpd="sng" algn="ctr">
                      <a:solidFill>
                        <a:srgbClr val="002599"/>
                      </a:solidFill>
                      <a:prstDash val="solid"/>
                      <a:round/>
                      <a:headEnd type="none" w="med" len="med"/>
                      <a:tailEnd type="none" w="med" len="med"/>
                    </a:lnL>
                    <a:lnR w="12700" cap="flat" cmpd="sng" algn="ctr">
                      <a:solidFill>
                        <a:srgbClr val="002599"/>
                      </a:solidFill>
                      <a:prstDash val="solid"/>
                      <a:round/>
                      <a:headEnd type="none" w="med" len="med"/>
                      <a:tailEnd type="none" w="med" len="med"/>
                    </a:lnR>
                    <a:lnT cap="flat">
                      <a:noFill/>
                    </a:lnT>
                    <a:lnB cap="flat">
                      <a:noFill/>
                    </a:lnB>
                    <a:lnTlToBr>
                      <a:noFill/>
                    </a:lnTlToBr>
                    <a:lnBlToTr>
                      <a:noFill/>
                    </a:lnBlToTr>
                    <a:solidFill>
                      <a:srgbClr val="E1EAF4"/>
                    </a:solidFill>
                  </a:tcPr>
                </a:tc>
                <a:tc>
                  <a:txBody>
                    <a:bodyPr/>
                    <a:lstStyle/>
                    <a:p>
                      <a:pPr marL="0" marR="0" lvl="0" indent="0" algn="ctr" defTabSz="457200" rtl="0" eaLnBrk="1" fontAlgn="base" latinLnBrk="0" hangingPunct="0">
                        <a:lnSpc>
                          <a:spcPct val="100000"/>
                        </a:lnSpc>
                        <a:spcBef>
                          <a:spcPct val="0"/>
                        </a:spcBef>
                        <a:spcAft>
                          <a:spcPct val="0"/>
                        </a:spcAft>
                        <a:buClrTx/>
                        <a:buSzTx/>
                        <a:buFontTx/>
                        <a:buNone/>
                        <a:tabLst>
                          <a:tab pos="914400" algn="l"/>
                        </a:tabLst>
                      </a:pPr>
                      <a:endParaRPr kumimoji="0" lang="en-US" sz="900" b="0" i="0" u="none" strike="noStrike" cap="none" normalizeH="0" baseline="0">
                        <a:ln>
                          <a:noFill/>
                        </a:ln>
                        <a:solidFill>
                          <a:srgbClr val="000000"/>
                        </a:solidFill>
                        <a:effectLst/>
                        <a:latin typeface="Arial" charset="0"/>
                        <a:ea typeface="ＭＳ Ｐゴシック" charset="0"/>
                        <a:cs typeface="Arial" charset="0"/>
                        <a:sym typeface="Arial" charset="0"/>
                      </a:endParaRPr>
                    </a:p>
                  </a:txBody>
                  <a:tcPr marL="45720" marR="45720" anchor="ctr" horzOverflow="overflow">
                    <a:lnL w="12700" cap="flat" cmpd="sng" algn="ctr">
                      <a:solidFill>
                        <a:srgbClr val="002599"/>
                      </a:solidFill>
                      <a:prstDash val="solid"/>
                      <a:round/>
                      <a:headEnd type="none" w="med" len="med"/>
                      <a:tailEnd type="none" w="med" len="med"/>
                    </a:lnL>
                    <a:lnR w="12700" cap="flat" cmpd="sng" algn="ctr">
                      <a:solidFill>
                        <a:srgbClr val="002599"/>
                      </a:solidFill>
                      <a:prstDash val="solid"/>
                      <a:round/>
                      <a:headEnd type="none" w="med" len="med"/>
                      <a:tailEnd type="none" w="med" len="med"/>
                    </a:lnR>
                    <a:lnT cap="flat">
                      <a:noFill/>
                    </a:lnT>
                    <a:lnB cap="flat">
                      <a:noFill/>
                    </a:lnB>
                    <a:lnTlToBr>
                      <a:noFill/>
                    </a:lnTlToBr>
                    <a:lnBlToTr>
                      <a:noFill/>
                    </a:lnBlToTr>
                    <a:solidFill>
                      <a:srgbClr val="E1EAF4"/>
                    </a:solidFill>
                  </a:tcPr>
                </a:tc>
                <a:tc>
                  <a:txBody>
                    <a:bodyPr/>
                    <a:lstStyle/>
                    <a:p>
                      <a:pPr marL="0" marR="0" lvl="0" indent="0" algn="ctr" defTabSz="457200" rtl="0" eaLnBrk="1" fontAlgn="base" latinLnBrk="0" hangingPunct="0">
                        <a:lnSpc>
                          <a:spcPct val="100000"/>
                        </a:lnSpc>
                        <a:spcBef>
                          <a:spcPct val="0"/>
                        </a:spcBef>
                        <a:spcAft>
                          <a:spcPct val="0"/>
                        </a:spcAft>
                        <a:buClrTx/>
                        <a:buSzTx/>
                        <a:buFontTx/>
                        <a:buNone/>
                        <a:tabLst>
                          <a:tab pos="914400" algn="l"/>
                        </a:tabLst>
                      </a:pPr>
                      <a:endParaRPr kumimoji="0" lang="en-US" sz="900" b="0" i="0" u="none" strike="noStrike" cap="none" normalizeH="0" baseline="0">
                        <a:ln>
                          <a:noFill/>
                        </a:ln>
                        <a:solidFill>
                          <a:srgbClr val="000000"/>
                        </a:solidFill>
                        <a:effectLst/>
                        <a:latin typeface="Arial" charset="0"/>
                        <a:ea typeface="ＭＳ Ｐゴシック" charset="0"/>
                        <a:cs typeface="Arial" charset="0"/>
                        <a:sym typeface="Arial" charset="0"/>
                      </a:endParaRPr>
                    </a:p>
                  </a:txBody>
                  <a:tcPr marL="45720" marR="45720" anchor="ctr" horzOverflow="overflow">
                    <a:lnL w="12700" cap="flat" cmpd="sng" algn="ctr">
                      <a:solidFill>
                        <a:srgbClr val="002599"/>
                      </a:solidFill>
                      <a:prstDash val="solid"/>
                      <a:round/>
                      <a:headEnd type="none" w="med" len="med"/>
                      <a:tailEnd type="none" w="med" len="med"/>
                    </a:lnL>
                    <a:lnR w="12700" cap="flat" cmpd="sng" algn="ctr">
                      <a:solidFill>
                        <a:srgbClr val="002599"/>
                      </a:solidFill>
                      <a:prstDash val="solid"/>
                      <a:round/>
                      <a:headEnd type="none" w="med" len="med"/>
                      <a:tailEnd type="none" w="med" len="med"/>
                    </a:lnR>
                    <a:lnT cap="flat">
                      <a:noFill/>
                    </a:lnT>
                    <a:lnB cap="flat">
                      <a:noFill/>
                    </a:lnB>
                    <a:lnTlToBr>
                      <a:noFill/>
                    </a:lnTlToBr>
                    <a:lnBlToTr>
                      <a:noFill/>
                    </a:lnBlToTr>
                    <a:solidFill>
                      <a:srgbClr val="E1EAF4"/>
                    </a:solidFill>
                  </a:tcPr>
                </a:tc>
                <a:tc>
                  <a:txBody>
                    <a:bodyPr/>
                    <a:lstStyle/>
                    <a:p>
                      <a:pPr marL="0" marR="0" lvl="0" indent="0" algn="ctr" defTabSz="457200" rtl="0" eaLnBrk="1" fontAlgn="base" latinLnBrk="0" hangingPunct="0">
                        <a:lnSpc>
                          <a:spcPct val="100000"/>
                        </a:lnSpc>
                        <a:spcBef>
                          <a:spcPct val="0"/>
                        </a:spcBef>
                        <a:spcAft>
                          <a:spcPct val="0"/>
                        </a:spcAft>
                        <a:buClrTx/>
                        <a:buSzTx/>
                        <a:buFontTx/>
                        <a:buNone/>
                        <a:tabLst>
                          <a:tab pos="914400" algn="l"/>
                        </a:tabLst>
                      </a:pPr>
                      <a:endParaRPr kumimoji="0" lang="en-US" sz="900" b="0" i="0" u="none" strike="noStrike" cap="none" normalizeH="0" baseline="0">
                        <a:ln>
                          <a:noFill/>
                        </a:ln>
                        <a:solidFill>
                          <a:srgbClr val="000000"/>
                        </a:solidFill>
                        <a:effectLst/>
                        <a:latin typeface="Arial" charset="0"/>
                        <a:ea typeface="ＭＳ Ｐゴシック" charset="0"/>
                        <a:cs typeface="Arial" charset="0"/>
                        <a:sym typeface="Arial" charset="0"/>
                      </a:endParaRPr>
                    </a:p>
                  </a:txBody>
                  <a:tcPr marL="45720" marR="45720" anchor="ctr" horzOverflow="overflow">
                    <a:lnL w="12700" cap="flat" cmpd="sng" algn="ctr">
                      <a:solidFill>
                        <a:srgbClr val="002599"/>
                      </a:solidFill>
                      <a:prstDash val="solid"/>
                      <a:round/>
                      <a:headEnd type="none" w="med" len="med"/>
                      <a:tailEnd type="none" w="med" len="med"/>
                    </a:lnL>
                    <a:lnR w="12700" cap="flat" cmpd="sng" algn="ctr">
                      <a:solidFill>
                        <a:srgbClr val="002599"/>
                      </a:solidFill>
                      <a:prstDash val="solid"/>
                      <a:round/>
                      <a:headEnd type="none" w="med" len="med"/>
                      <a:tailEnd type="none" w="med" len="med"/>
                    </a:lnR>
                    <a:lnT cap="flat">
                      <a:noFill/>
                    </a:lnT>
                    <a:lnB cap="flat">
                      <a:noFill/>
                    </a:lnB>
                    <a:lnTlToBr>
                      <a:noFill/>
                    </a:lnTlToBr>
                    <a:lnBlToTr>
                      <a:noFill/>
                    </a:lnBlToTr>
                    <a:solidFill>
                      <a:srgbClr val="E1EAF4"/>
                    </a:solidFill>
                  </a:tcPr>
                </a:tc>
                <a:tc>
                  <a:txBody>
                    <a:bodyPr/>
                    <a:lstStyle/>
                    <a:p>
                      <a:pPr marL="0" marR="0" lvl="0" indent="0" algn="ctr" defTabSz="457200" rtl="0" eaLnBrk="1" fontAlgn="base" latinLnBrk="0" hangingPunct="0">
                        <a:lnSpc>
                          <a:spcPct val="100000"/>
                        </a:lnSpc>
                        <a:spcBef>
                          <a:spcPct val="0"/>
                        </a:spcBef>
                        <a:spcAft>
                          <a:spcPct val="0"/>
                        </a:spcAft>
                        <a:buClrTx/>
                        <a:buSzTx/>
                        <a:buFontTx/>
                        <a:buNone/>
                        <a:tabLst>
                          <a:tab pos="914400" algn="l"/>
                        </a:tabLst>
                      </a:pPr>
                      <a:endParaRPr kumimoji="0" lang="en-US" sz="900" b="0" i="0" u="none" strike="noStrike" cap="none" normalizeH="0" baseline="0">
                        <a:ln>
                          <a:noFill/>
                        </a:ln>
                        <a:solidFill>
                          <a:srgbClr val="000000"/>
                        </a:solidFill>
                        <a:effectLst/>
                        <a:latin typeface="Arial" charset="0"/>
                        <a:ea typeface="ＭＳ Ｐゴシック" charset="0"/>
                        <a:cs typeface="Arial" charset="0"/>
                        <a:sym typeface="Arial" charset="0"/>
                      </a:endParaRPr>
                    </a:p>
                  </a:txBody>
                  <a:tcPr marL="45720" marR="45720" anchor="ctr" horzOverflow="overflow">
                    <a:lnL w="12700" cap="flat" cmpd="sng" algn="ctr">
                      <a:solidFill>
                        <a:srgbClr val="002599"/>
                      </a:solidFill>
                      <a:prstDash val="solid"/>
                      <a:round/>
                      <a:headEnd type="none" w="med" len="med"/>
                      <a:tailEnd type="none" w="med" len="med"/>
                    </a:lnL>
                    <a:lnR w="12700" cap="flat" cmpd="sng" algn="ctr">
                      <a:solidFill>
                        <a:srgbClr val="002599"/>
                      </a:solidFill>
                      <a:prstDash val="solid"/>
                      <a:round/>
                      <a:headEnd type="none" w="med" len="med"/>
                      <a:tailEnd type="none" w="med" len="med"/>
                    </a:lnR>
                    <a:lnT cap="flat">
                      <a:noFill/>
                    </a:lnT>
                    <a:lnB cap="flat">
                      <a:noFill/>
                    </a:lnB>
                    <a:lnTlToBr>
                      <a:noFill/>
                    </a:lnTlToBr>
                    <a:lnBlToTr>
                      <a:noFill/>
                    </a:lnBlToTr>
                    <a:solidFill>
                      <a:srgbClr val="E1EAF4"/>
                    </a:solidFill>
                  </a:tcPr>
                </a:tc>
                <a:tc>
                  <a:txBody>
                    <a:bodyPr/>
                    <a:lstStyle/>
                    <a:p>
                      <a:pPr marL="0" marR="0" lvl="0" indent="0" algn="ctr" defTabSz="457200" rtl="0" eaLnBrk="1" fontAlgn="base" latinLnBrk="0" hangingPunct="0">
                        <a:lnSpc>
                          <a:spcPct val="100000"/>
                        </a:lnSpc>
                        <a:spcBef>
                          <a:spcPct val="0"/>
                        </a:spcBef>
                        <a:spcAft>
                          <a:spcPct val="0"/>
                        </a:spcAft>
                        <a:buClrTx/>
                        <a:buSzTx/>
                        <a:buFontTx/>
                        <a:buNone/>
                        <a:tabLst>
                          <a:tab pos="914400" algn="l"/>
                        </a:tabLst>
                      </a:pPr>
                      <a:endParaRPr kumimoji="0" lang="en-US" sz="900" b="0" i="0" u="none" strike="noStrike" cap="none" normalizeH="0" baseline="0">
                        <a:ln>
                          <a:noFill/>
                        </a:ln>
                        <a:solidFill>
                          <a:srgbClr val="000000"/>
                        </a:solidFill>
                        <a:effectLst/>
                        <a:latin typeface="Arial" charset="0"/>
                        <a:ea typeface="ＭＳ Ｐゴシック" charset="0"/>
                        <a:cs typeface="Arial" charset="0"/>
                        <a:sym typeface="Arial" charset="0"/>
                      </a:endParaRPr>
                    </a:p>
                  </a:txBody>
                  <a:tcPr marL="45720" marR="45720" anchor="ctr" horzOverflow="overflow">
                    <a:lnL w="12700" cap="flat" cmpd="sng" algn="ctr">
                      <a:solidFill>
                        <a:srgbClr val="002599"/>
                      </a:solidFill>
                      <a:prstDash val="solid"/>
                      <a:round/>
                      <a:headEnd type="none" w="med" len="med"/>
                      <a:tailEnd type="none" w="med" len="med"/>
                    </a:lnL>
                    <a:lnR w="12700" cap="flat" cmpd="sng" algn="ctr">
                      <a:solidFill>
                        <a:srgbClr val="002599"/>
                      </a:solidFill>
                      <a:prstDash val="solid"/>
                      <a:round/>
                      <a:headEnd type="none" w="med" len="med"/>
                      <a:tailEnd type="none" w="med" len="med"/>
                    </a:lnR>
                    <a:lnT cap="flat">
                      <a:noFill/>
                    </a:lnT>
                    <a:lnB cap="flat">
                      <a:noFill/>
                    </a:lnB>
                    <a:lnTlToBr>
                      <a:noFill/>
                    </a:lnTlToBr>
                    <a:lnBlToTr>
                      <a:noFill/>
                    </a:lnBlToTr>
                    <a:solidFill>
                      <a:srgbClr val="E1EAF4"/>
                    </a:solidFill>
                  </a:tcPr>
                </a:tc>
                <a:tc>
                  <a:txBody>
                    <a:bodyPr/>
                    <a:lstStyle/>
                    <a:p>
                      <a:pPr marL="0" marR="0" lvl="0" indent="0" algn="ctr" defTabSz="457200" rtl="0" eaLnBrk="1" fontAlgn="base" latinLnBrk="0" hangingPunct="0">
                        <a:lnSpc>
                          <a:spcPct val="100000"/>
                        </a:lnSpc>
                        <a:spcBef>
                          <a:spcPct val="0"/>
                        </a:spcBef>
                        <a:spcAft>
                          <a:spcPct val="0"/>
                        </a:spcAft>
                        <a:buClrTx/>
                        <a:buSzTx/>
                        <a:buFontTx/>
                        <a:buNone/>
                        <a:tabLst>
                          <a:tab pos="914400" algn="l"/>
                        </a:tabLst>
                      </a:pPr>
                      <a:endParaRPr kumimoji="0" lang="en-US" sz="900" b="0" i="0" u="none" strike="noStrike" cap="none" normalizeH="0" baseline="0">
                        <a:ln>
                          <a:noFill/>
                        </a:ln>
                        <a:solidFill>
                          <a:srgbClr val="000000"/>
                        </a:solidFill>
                        <a:effectLst/>
                        <a:latin typeface="Arial" charset="0"/>
                        <a:ea typeface="ＭＳ Ｐゴシック" charset="0"/>
                        <a:cs typeface="Arial" charset="0"/>
                        <a:sym typeface="Arial" charset="0"/>
                      </a:endParaRPr>
                    </a:p>
                  </a:txBody>
                  <a:tcPr marL="45720" marR="45720" anchor="ctr" horzOverflow="overflow">
                    <a:lnL w="12700" cap="flat" cmpd="sng" algn="ctr">
                      <a:solidFill>
                        <a:srgbClr val="002599"/>
                      </a:solidFill>
                      <a:prstDash val="solid"/>
                      <a:round/>
                      <a:headEnd type="none" w="med" len="med"/>
                      <a:tailEnd type="none" w="med" len="med"/>
                    </a:lnL>
                    <a:lnR w="12700" cap="flat" cmpd="sng" algn="ctr">
                      <a:solidFill>
                        <a:srgbClr val="002599"/>
                      </a:solidFill>
                      <a:prstDash val="solid"/>
                      <a:round/>
                      <a:headEnd type="none" w="med" len="med"/>
                      <a:tailEnd type="none" w="med" len="med"/>
                    </a:lnR>
                    <a:lnT cap="flat">
                      <a:noFill/>
                    </a:lnT>
                    <a:lnB cap="flat">
                      <a:noFill/>
                    </a:lnB>
                    <a:lnTlToBr>
                      <a:noFill/>
                    </a:lnTlToBr>
                    <a:lnBlToTr>
                      <a:noFill/>
                    </a:lnBlToTr>
                    <a:solidFill>
                      <a:srgbClr val="E1EAF4"/>
                    </a:solidFill>
                  </a:tcPr>
                </a:tc>
                <a:tc>
                  <a:txBody>
                    <a:bodyPr/>
                    <a:lstStyle/>
                    <a:p>
                      <a:pPr marL="0" marR="0" lvl="0" indent="0" algn="ctr" defTabSz="457200" rtl="0" eaLnBrk="1" fontAlgn="base" latinLnBrk="0" hangingPunct="0">
                        <a:lnSpc>
                          <a:spcPct val="100000"/>
                        </a:lnSpc>
                        <a:spcBef>
                          <a:spcPct val="0"/>
                        </a:spcBef>
                        <a:spcAft>
                          <a:spcPct val="0"/>
                        </a:spcAft>
                        <a:buClrTx/>
                        <a:buSzTx/>
                        <a:buFontTx/>
                        <a:buNone/>
                        <a:tabLst>
                          <a:tab pos="914400" algn="l"/>
                        </a:tabLst>
                      </a:pPr>
                      <a:endParaRPr kumimoji="0" lang="en-US" sz="900" b="0" i="0" u="none" strike="noStrike" cap="none" normalizeH="0" baseline="0">
                        <a:ln>
                          <a:noFill/>
                        </a:ln>
                        <a:solidFill>
                          <a:srgbClr val="000000"/>
                        </a:solidFill>
                        <a:effectLst/>
                        <a:latin typeface="Arial" charset="0"/>
                        <a:ea typeface="ＭＳ Ｐゴシック" charset="0"/>
                        <a:cs typeface="Arial" charset="0"/>
                        <a:sym typeface="Arial" charset="0"/>
                      </a:endParaRPr>
                    </a:p>
                  </a:txBody>
                  <a:tcPr marL="45720" marR="45720" anchor="ctr" horzOverflow="overflow">
                    <a:lnL w="12700" cap="flat" cmpd="sng" algn="ctr">
                      <a:solidFill>
                        <a:srgbClr val="002599"/>
                      </a:solidFill>
                      <a:prstDash val="solid"/>
                      <a:round/>
                      <a:headEnd type="none" w="med" len="med"/>
                      <a:tailEnd type="none" w="med" len="med"/>
                    </a:lnL>
                    <a:lnR w="12700" cap="flat" cmpd="sng" algn="ctr">
                      <a:solidFill>
                        <a:srgbClr val="002599"/>
                      </a:solidFill>
                      <a:prstDash val="solid"/>
                      <a:round/>
                      <a:headEnd type="none" w="med" len="med"/>
                      <a:tailEnd type="none" w="med" len="med"/>
                    </a:lnR>
                    <a:lnT cap="flat">
                      <a:noFill/>
                    </a:lnT>
                    <a:lnB cap="flat">
                      <a:noFill/>
                    </a:lnB>
                    <a:lnTlToBr>
                      <a:noFill/>
                    </a:lnTlToBr>
                    <a:lnBlToTr>
                      <a:noFill/>
                    </a:lnBlToTr>
                    <a:solidFill>
                      <a:srgbClr val="E1EAF4"/>
                    </a:solidFill>
                  </a:tcPr>
                </a:tc>
                <a:tc>
                  <a:txBody>
                    <a:bodyPr/>
                    <a:lstStyle/>
                    <a:p>
                      <a:pPr marL="0" marR="0" lvl="0" indent="0" algn="ctr" defTabSz="457200" rtl="0" eaLnBrk="1" fontAlgn="base" latinLnBrk="0" hangingPunct="0">
                        <a:lnSpc>
                          <a:spcPct val="100000"/>
                        </a:lnSpc>
                        <a:spcBef>
                          <a:spcPct val="0"/>
                        </a:spcBef>
                        <a:spcAft>
                          <a:spcPct val="0"/>
                        </a:spcAft>
                        <a:buClrTx/>
                        <a:buSzTx/>
                        <a:buFontTx/>
                        <a:buNone/>
                        <a:tabLst>
                          <a:tab pos="914400" algn="l"/>
                        </a:tabLst>
                      </a:pPr>
                      <a:endParaRPr kumimoji="0" lang="en-US" sz="900" b="0" i="0" u="none" strike="noStrike" cap="none" normalizeH="0" baseline="0">
                        <a:ln>
                          <a:noFill/>
                        </a:ln>
                        <a:solidFill>
                          <a:srgbClr val="000000"/>
                        </a:solidFill>
                        <a:effectLst/>
                        <a:latin typeface="Arial" charset="0"/>
                        <a:ea typeface="ＭＳ Ｐゴシック" charset="0"/>
                        <a:cs typeface="Arial" charset="0"/>
                        <a:sym typeface="Arial" charset="0"/>
                      </a:endParaRPr>
                    </a:p>
                  </a:txBody>
                  <a:tcPr marL="45720" marR="45720" anchor="ctr" horzOverflow="overflow">
                    <a:lnL w="12700" cap="flat" cmpd="sng" algn="ctr">
                      <a:solidFill>
                        <a:srgbClr val="002599"/>
                      </a:solidFill>
                      <a:prstDash val="solid"/>
                      <a:round/>
                      <a:headEnd type="none" w="med" len="med"/>
                      <a:tailEnd type="none" w="med" len="med"/>
                    </a:lnL>
                    <a:lnR w="12700" cap="flat" cmpd="sng" algn="ctr">
                      <a:solidFill>
                        <a:srgbClr val="002599"/>
                      </a:solidFill>
                      <a:prstDash val="solid"/>
                      <a:round/>
                      <a:headEnd type="none" w="med" len="med"/>
                      <a:tailEnd type="none" w="med" len="med"/>
                    </a:lnR>
                    <a:lnT cap="flat">
                      <a:noFill/>
                    </a:lnT>
                    <a:lnB cap="flat">
                      <a:noFill/>
                    </a:lnB>
                    <a:lnTlToBr>
                      <a:noFill/>
                    </a:lnTlToBr>
                    <a:lnBlToTr>
                      <a:noFill/>
                    </a:lnBlToTr>
                    <a:solidFill>
                      <a:srgbClr val="E1EAF4"/>
                    </a:solidFill>
                  </a:tcPr>
                </a:tc>
                <a:tc>
                  <a:txBody>
                    <a:bodyPr/>
                    <a:lstStyle/>
                    <a:p>
                      <a:pPr marL="0" marR="0" lvl="0" indent="0" algn="ctr" defTabSz="457200" rtl="0" eaLnBrk="1" fontAlgn="base" latinLnBrk="0" hangingPunct="0">
                        <a:lnSpc>
                          <a:spcPct val="100000"/>
                        </a:lnSpc>
                        <a:spcBef>
                          <a:spcPct val="0"/>
                        </a:spcBef>
                        <a:spcAft>
                          <a:spcPct val="0"/>
                        </a:spcAft>
                        <a:buClrTx/>
                        <a:buSzTx/>
                        <a:buFontTx/>
                        <a:buNone/>
                        <a:tabLst>
                          <a:tab pos="914400" algn="l"/>
                        </a:tabLst>
                      </a:pPr>
                      <a:endParaRPr kumimoji="0" lang="en-US" sz="900" b="0" i="0" u="none" strike="noStrike" cap="none" normalizeH="0" baseline="0">
                        <a:ln>
                          <a:noFill/>
                        </a:ln>
                        <a:solidFill>
                          <a:srgbClr val="000000"/>
                        </a:solidFill>
                        <a:effectLst/>
                        <a:latin typeface="Arial" charset="0"/>
                        <a:ea typeface="ＭＳ Ｐゴシック" charset="0"/>
                        <a:cs typeface="Arial" charset="0"/>
                        <a:sym typeface="Arial" charset="0"/>
                      </a:endParaRPr>
                    </a:p>
                  </a:txBody>
                  <a:tcPr marL="45720" marR="45720" anchor="ctr" horzOverflow="overflow">
                    <a:lnL w="12700" cap="flat" cmpd="sng" algn="ctr">
                      <a:solidFill>
                        <a:srgbClr val="002599"/>
                      </a:solidFill>
                      <a:prstDash val="solid"/>
                      <a:round/>
                      <a:headEnd type="none" w="med" len="med"/>
                      <a:tailEnd type="none" w="med" len="med"/>
                    </a:lnL>
                    <a:lnR w="12700" cap="flat" cmpd="sng" algn="ctr">
                      <a:solidFill>
                        <a:srgbClr val="002599"/>
                      </a:solidFill>
                      <a:prstDash val="solid"/>
                      <a:round/>
                      <a:headEnd type="none" w="med" len="med"/>
                      <a:tailEnd type="none" w="med" len="med"/>
                    </a:lnR>
                    <a:lnT cap="flat">
                      <a:noFill/>
                    </a:lnT>
                    <a:lnB cap="flat">
                      <a:noFill/>
                    </a:lnB>
                    <a:lnTlToBr>
                      <a:noFill/>
                    </a:lnTlToBr>
                    <a:lnBlToTr>
                      <a:noFill/>
                    </a:lnBlToTr>
                    <a:solidFill>
                      <a:srgbClr val="E1EAF4"/>
                    </a:solidFill>
                  </a:tcPr>
                </a:tc>
                <a:tc>
                  <a:txBody>
                    <a:bodyPr/>
                    <a:lstStyle/>
                    <a:p>
                      <a:pPr marL="0" marR="0" lvl="0" indent="0" algn="ctr" defTabSz="457200" rtl="0" eaLnBrk="1" fontAlgn="base" latinLnBrk="0" hangingPunct="0">
                        <a:lnSpc>
                          <a:spcPct val="100000"/>
                        </a:lnSpc>
                        <a:spcBef>
                          <a:spcPct val="0"/>
                        </a:spcBef>
                        <a:spcAft>
                          <a:spcPct val="0"/>
                        </a:spcAft>
                        <a:buClrTx/>
                        <a:buSzTx/>
                        <a:buFontTx/>
                        <a:buNone/>
                        <a:tabLst>
                          <a:tab pos="914400" algn="l"/>
                        </a:tabLst>
                      </a:pPr>
                      <a:endParaRPr kumimoji="0" lang="en-US" sz="900" b="0" i="0" u="none" strike="noStrike" cap="none" normalizeH="0" baseline="0" dirty="0">
                        <a:ln>
                          <a:noFill/>
                        </a:ln>
                        <a:solidFill>
                          <a:srgbClr val="000000"/>
                        </a:solidFill>
                        <a:effectLst/>
                        <a:latin typeface="Arial" charset="0"/>
                        <a:ea typeface="ＭＳ Ｐゴシック" charset="0"/>
                        <a:cs typeface="Arial" charset="0"/>
                        <a:sym typeface="Arial" charset="0"/>
                      </a:endParaRPr>
                    </a:p>
                  </a:txBody>
                  <a:tcPr marL="45720" marR="45720" anchor="ctr" horzOverflow="overflow">
                    <a:lnL w="12700" cap="flat" cmpd="sng" algn="ctr">
                      <a:solidFill>
                        <a:srgbClr val="002599"/>
                      </a:solidFill>
                      <a:prstDash val="solid"/>
                      <a:round/>
                      <a:headEnd type="none" w="med" len="med"/>
                      <a:tailEnd type="none" w="med" len="med"/>
                    </a:lnL>
                    <a:lnR w="12700" cap="flat" cmpd="sng" algn="ctr">
                      <a:solidFill>
                        <a:srgbClr val="002599"/>
                      </a:solidFill>
                      <a:prstDash val="solid"/>
                      <a:round/>
                      <a:headEnd type="none" w="med" len="med"/>
                      <a:tailEnd type="none" w="med" len="med"/>
                    </a:lnR>
                    <a:lnT cap="flat">
                      <a:noFill/>
                    </a:lnT>
                    <a:lnB cap="flat">
                      <a:noFill/>
                    </a:lnB>
                    <a:lnTlToBr>
                      <a:noFill/>
                    </a:lnTlToBr>
                    <a:lnBlToTr>
                      <a:noFill/>
                    </a:lnBlToTr>
                    <a:solidFill>
                      <a:srgbClr val="E1EAF4"/>
                    </a:solidFill>
                  </a:tcPr>
                </a:tc>
              </a:tr>
            </a:tbl>
          </a:graphicData>
        </a:graphic>
      </p:graphicFrame>
      <p:sp>
        <p:nvSpPr>
          <p:cNvPr id="7" name="AutoShape 1050"/>
          <p:cNvSpPr>
            <a:spLocks/>
          </p:cNvSpPr>
          <p:nvPr/>
        </p:nvSpPr>
        <p:spPr bwMode="auto">
          <a:xfrm>
            <a:off x="5650709" y="2998153"/>
            <a:ext cx="1088708" cy="428625"/>
          </a:xfrm>
          <a:custGeom>
            <a:avLst/>
            <a:gdLst>
              <a:gd name="T0" fmla="*/ 10800 w 21600"/>
              <a:gd name="T1" fmla="*/ 10800 h 21600"/>
              <a:gd name="T2" fmla="*/ 10800 w 21600"/>
              <a:gd name="T3" fmla="*/ 10800 h 21600"/>
              <a:gd name="T4" fmla="*/ 10800 w 21600"/>
              <a:gd name="T5" fmla="*/ 10800 h 21600"/>
              <a:gd name="T6" fmla="*/ 10800 w 21600"/>
              <a:gd name="T7" fmla="*/ 10800 h 21600"/>
            </a:gdLst>
            <a:ahLst/>
            <a:cxnLst>
              <a:cxn ang="0">
                <a:pos x="T0" y="T1"/>
              </a:cxn>
              <a:cxn ang="0">
                <a:pos x="T2" y="T3"/>
              </a:cxn>
              <a:cxn ang="0">
                <a:pos x="T4" y="T5"/>
              </a:cxn>
              <a:cxn ang="0">
                <a:pos x="T6" y="T7"/>
              </a:cxn>
            </a:cxnLst>
            <a:rect l="0" t="0" r="r" b="b"/>
            <a:pathLst>
              <a:path w="21600" h="21600">
                <a:moveTo>
                  <a:pt x="0" y="0"/>
                </a:moveTo>
                <a:lnTo>
                  <a:pt x="21599" y="0"/>
                </a:lnTo>
                <a:lnTo>
                  <a:pt x="21599" y="21599"/>
                </a:lnTo>
                <a:lnTo>
                  <a:pt x="0" y="21599"/>
                </a:lnTo>
                <a:close/>
              </a:path>
            </a:pathLst>
          </a:custGeom>
          <a:noFill/>
          <a:ln>
            <a:noFill/>
          </a:ln>
          <a:effectLst/>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12700" cap="flat" cmpd="sng">
                <a:solidFill>
                  <a:srgbClr val="000000"/>
                </a:solidFill>
                <a:prstDash val="solid"/>
                <a:round/>
                <a:headEnd/>
                <a:tailEnd/>
              </a14:hiddenLine>
            </a:ext>
            <a:ext uri="{AF507438-7753-43e0-B8FC-AC1667EBCBE1}">
              <a14:hiddenEffects xmlns:a14="http://schemas.microsoft.com/office/drawing/2010/main">
                <a:effectLst>
                  <a:outerShdw blurRad="63500" dist="38099" dir="2700000" algn="ctr" rotWithShape="0">
                    <a:srgbClr val="000000">
                      <a:alpha val="74998"/>
                    </a:srgbClr>
                  </a:outerShdw>
                </a:effectLst>
              </a14:hiddenEffects>
            </a:ext>
          </a:extLst>
        </p:spPr>
        <p:txBody>
          <a:bodyPr lIns="34290" tIns="34290" rIns="34290" bIns="34290"/>
          <a:lstStyle/>
          <a:p>
            <a:pPr defTabSz="411472" fontAlgn="base" hangingPunct="0">
              <a:spcBef>
                <a:spcPct val="0"/>
              </a:spcBef>
              <a:spcAft>
                <a:spcPct val="0"/>
              </a:spcAft>
              <a:buClr>
                <a:srgbClr val="000000"/>
              </a:buClr>
              <a:defRPr/>
            </a:pPr>
            <a:r>
              <a:rPr lang="en-US" sz="1300" b="1">
                <a:solidFill>
                  <a:srgbClr val="000000"/>
                </a:solidFill>
                <a:latin typeface="Arial" charset="0"/>
                <a:ea typeface="ＭＳ Ｐゴシック" charset="0"/>
                <a:cs typeface="Arial" charset="0"/>
                <a:sym typeface="Arial" charset="0"/>
              </a:rPr>
              <a:t>Start of User Program </a:t>
            </a:r>
            <a:endParaRPr lang="en-US" sz="1100">
              <a:solidFill>
                <a:srgbClr val="000000"/>
              </a:solidFill>
              <a:latin typeface="Helvetica" charset="0"/>
              <a:ea typeface="ＭＳ Ｐゴシック" charset="0"/>
              <a:cs typeface="Helvetica" charset="0"/>
              <a:sym typeface="Helvetica" charset="0"/>
            </a:endParaRPr>
          </a:p>
        </p:txBody>
      </p:sp>
      <p:sp>
        <p:nvSpPr>
          <p:cNvPr id="8" name="AutoShape 1051"/>
          <p:cNvSpPr>
            <a:spLocks/>
          </p:cNvSpPr>
          <p:nvPr/>
        </p:nvSpPr>
        <p:spPr bwMode="auto">
          <a:xfrm>
            <a:off x="4491993" y="3489643"/>
            <a:ext cx="217170" cy="217170"/>
          </a:xfrm>
          <a:custGeom>
            <a:avLst/>
            <a:gdLst>
              <a:gd name="T0" fmla="*/ 10800 w 21600"/>
              <a:gd name="T1" fmla="*/ 10800 h 21600"/>
              <a:gd name="T2" fmla="*/ 10800 w 21600"/>
              <a:gd name="T3" fmla="*/ 10800 h 21600"/>
              <a:gd name="T4" fmla="*/ 10800 w 21600"/>
              <a:gd name="T5" fmla="*/ 10800 h 21600"/>
              <a:gd name="T6" fmla="*/ 10800 w 21600"/>
              <a:gd name="T7" fmla="*/ 10800 h 21600"/>
            </a:gdLst>
            <a:ahLst/>
            <a:cxnLst>
              <a:cxn ang="0">
                <a:pos x="T0" y="T1"/>
              </a:cxn>
              <a:cxn ang="0">
                <a:pos x="T2" y="T3"/>
              </a:cxn>
              <a:cxn ang="0">
                <a:pos x="T4" y="T5"/>
              </a:cxn>
              <a:cxn ang="0">
                <a:pos x="T6" y="T7"/>
              </a:cxn>
            </a:cxnLst>
            <a:rect l="0" t="0" r="r" b="b"/>
            <a:pathLst>
              <a:path w="21600" h="21600">
                <a:moveTo>
                  <a:pt x="0" y="10800"/>
                </a:moveTo>
                <a:lnTo>
                  <a:pt x="10800" y="21600"/>
                </a:lnTo>
                <a:lnTo>
                  <a:pt x="21600" y="10800"/>
                </a:lnTo>
                <a:lnTo>
                  <a:pt x="10800" y="0"/>
                </a:lnTo>
                <a:close/>
              </a:path>
            </a:pathLst>
          </a:custGeom>
          <a:solidFill>
            <a:srgbClr val="E32400"/>
          </a:solidFill>
          <a:ln w="25400" cap="flat" cmpd="sng">
            <a:solidFill>
              <a:srgbClr val="000000">
                <a:alpha val="0"/>
              </a:srgbClr>
            </a:solidFill>
            <a:prstDash val="solid"/>
            <a:miter lim="0"/>
            <a:headEnd/>
            <a:tailEnd/>
          </a:ln>
          <a:effectLst>
            <a:outerShdw blurRad="38100" dist="23000" dir="5400000" algn="ctr" rotWithShape="0">
              <a:srgbClr val="000000">
                <a:alpha val="34999"/>
              </a:srgbClr>
            </a:outerShdw>
          </a:effectLst>
        </p:spPr>
        <p:txBody>
          <a:bodyPr lIns="34290" tIns="34290" rIns="34290" bIns="34290"/>
          <a:lstStyle/>
          <a:p>
            <a:pPr algn="ctr" defTabSz="525770" fontAlgn="base" hangingPunct="0">
              <a:spcBef>
                <a:spcPct val="0"/>
              </a:spcBef>
              <a:spcAft>
                <a:spcPct val="0"/>
              </a:spcAft>
              <a:buClr>
                <a:srgbClr val="000000"/>
              </a:buClr>
              <a:defRPr/>
            </a:pPr>
            <a:endParaRPr lang="en-US" sz="3600">
              <a:solidFill>
                <a:srgbClr val="FFFFFF"/>
              </a:solidFill>
              <a:effectLst>
                <a:outerShdw blurRad="38100" dist="38100" dir="2700000" algn="tl">
                  <a:srgbClr val="000000"/>
                </a:outerShdw>
              </a:effectLst>
              <a:latin typeface="Arial" charset="0"/>
              <a:ea typeface="ＭＳ Ｐゴシック" charset="0"/>
              <a:cs typeface="Arial" charset="0"/>
              <a:sym typeface="Arial" charset="0"/>
            </a:endParaRPr>
          </a:p>
        </p:txBody>
      </p:sp>
      <p:sp>
        <p:nvSpPr>
          <p:cNvPr id="9" name="AutoShape 1052"/>
          <p:cNvSpPr>
            <a:spLocks/>
          </p:cNvSpPr>
          <p:nvPr/>
        </p:nvSpPr>
        <p:spPr bwMode="auto">
          <a:xfrm>
            <a:off x="5669283" y="3489643"/>
            <a:ext cx="217170" cy="217170"/>
          </a:xfrm>
          <a:custGeom>
            <a:avLst/>
            <a:gdLst>
              <a:gd name="T0" fmla="*/ 10800 w 21600"/>
              <a:gd name="T1" fmla="*/ 10800 h 21600"/>
              <a:gd name="T2" fmla="*/ 10800 w 21600"/>
              <a:gd name="T3" fmla="*/ 10800 h 21600"/>
              <a:gd name="T4" fmla="*/ 10800 w 21600"/>
              <a:gd name="T5" fmla="*/ 10800 h 21600"/>
              <a:gd name="T6" fmla="*/ 10800 w 21600"/>
              <a:gd name="T7" fmla="*/ 10800 h 21600"/>
            </a:gdLst>
            <a:ahLst/>
            <a:cxnLst>
              <a:cxn ang="0">
                <a:pos x="T0" y="T1"/>
              </a:cxn>
              <a:cxn ang="0">
                <a:pos x="T2" y="T3"/>
              </a:cxn>
              <a:cxn ang="0">
                <a:pos x="T4" y="T5"/>
              </a:cxn>
              <a:cxn ang="0">
                <a:pos x="T6" y="T7"/>
              </a:cxn>
            </a:cxnLst>
            <a:rect l="0" t="0" r="r" b="b"/>
            <a:pathLst>
              <a:path w="21600" h="21600">
                <a:moveTo>
                  <a:pt x="0" y="10800"/>
                </a:moveTo>
                <a:lnTo>
                  <a:pt x="10800" y="21600"/>
                </a:lnTo>
                <a:lnTo>
                  <a:pt x="21600" y="10800"/>
                </a:lnTo>
                <a:lnTo>
                  <a:pt x="10800" y="0"/>
                </a:lnTo>
                <a:close/>
              </a:path>
            </a:pathLst>
          </a:custGeom>
          <a:solidFill>
            <a:srgbClr val="E32400"/>
          </a:solidFill>
          <a:ln w="25400" cap="flat" cmpd="sng">
            <a:solidFill>
              <a:srgbClr val="000000">
                <a:alpha val="0"/>
              </a:srgbClr>
            </a:solidFill>
            <a:prstDash val="solid"/>
            <a:miter lim="0"/>
            <a:headEnd/>
            <a:tailEnd/>
          </a:ln>
          <a:effectLst>
            <a:outerShdw blurRad="38100" dist="23000" dir="5400000" algn="ctr" rotWithShape="0">
              <a:srgbClr val="000000">
                <a:alpha val="34999"/>
              </a:srgbClr>
            </a:outerShdw>
          </a:effectLst>
        </p:spPr>
        <p:txBody>
          <a:bodyPr lIns="34290" tIns="34290" rIns="34290" bIns="34290"/>
          <a:lstStyle/>
          <a:p>
            <a:pPr algn="ctr" defTabSz="525770" fontAlgn="base" hangingPunct="0">
              <a:spcBef>
                <a:spcPct val="0"/>
              </a:spcBef>
              <a:spcAft>
                <a:spcPct val="0"/>
              </a:spcAft>
              <a:buClr>
                <a:srgbClr val="000000"/>
              </a:buClr>
              <a:defRPr/>
            </a:pPr>
            <a:endParaRPr lang="en-US" sz="3600">
              <a:solidFill>
                <a:srgbClr val="FFFFFF"/>
              </a:solidFill>
              <a:effectLst>
                <a:outerShdw blurRad="38100" dist="38100" dir="2700000" algn="tl">
                  <a:srgbClr val="000000"/>
                </a:outerShdw>
              </a:effectLst>
              <a:latin typeface="Arial" charset="0"/>
              <a:ea typeface="ＭＳ Ｐゴシック" charset="0"/>
              <a:cs typeface="Arial" charset="0"/>
              <a:sym typeface="Arial" charset="0"/>
            </a:endParaRPr>
          </a:p>
        </p:txBody>
      </p:sp>
      <p:sp>
        <p:nvSpPr>
          <p:cNvPr id="10" name="AutoShape 1053"/>
          <p:cNvSpPr>
            <a:spLocks/>
          </p:cNvSpPr>
          <p:nvPr/>
        </p:nvSpPr>
        <p:spPr bwMode="auto">
          <a:xfrm>
            <a:off x="2127412" y="3508219"/>
            <a:ext cx="1108710" cy="180023"/>
          </a:xfrm>
          <a:custGeom>
            <a:avLst/>
            <a:gdLst>
              <a:gd name="T0" fmla="*/ 10800 w 21600"/>
              <a:gd name="T1" fmla="*/ 10800 h 21600"/>
              <a:gd name="T2" fmla="*/ 10800 w 21600"/>
              <a:gd name="T3" fmla="*/ 10800 h 21600"/>
              <a:gd name="T4" fmla="*/ 10800 w 21600"/>
              <a:gd name="T5" fmla="*/ 10800 h 21600"/>
              <a:gd name="T6" fmla="*/ 10800 w 21600"/>
              <a:gd name="T7" fmla="*/ 10800 h 21600"/>
            </a:gdLst>
            <a:ahLst/>
            <a:cxnLst>
              <a:cxn ang="0">
                <a:pos x="T0" y="T1"/>
              </a:cxn>
              <a:cxn ang="0">
                <a:pos x="T2" y="T3"/>
              </a:cxn>
              <a:cxn ang="0">
                <a:pos x="T4" y="T5"/>
              </a:cxn>
              <a:cxn ang="0">
                <a:pos x="T6" y="T7"/>
              </a:cxn>
            </a:cxnLst>
            <a:rect l="0" t="0" r="r" b="b"/>
            <a:pathLst>
              <a:path w="21600" h="21600">
                <a:moveTo>
                  <a:pt x="0" y="0"/>
                </a:moveTo>
                <a:lnTo>
                  <a:pt x="21600" y="0"/>
                </a:lnTo>
                <a:lnTo>
                  <a:pt x="21600" y="21600"/>
                </a:lnTo>
                <a:lnTo>
                  <a:pt x="0" y="21600"/>
                </a:lnTo>
                <a:close/>
              </a:path>
            </a:pathLst>
          </a:custGeom>
          <a:noFill/>
          <a:ln>
            <a:noFill/>
          </a:ln>
          <a:effectLst/>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12700" cap="flat" cmpd="sng">
                <a:solidFill>
                  <a:srgbClr val="000000"/>
                </a:solidFill>
                <a:prstDash val="solid"/>
                <a:miter lim="0"/>
                <a:headEnd/>
                <a:tailEnd/>
              </a14:hiddenLine>
            </a:ext>
            <a:ext uri="{AF507438-7753-43e0-B8FC-AC1667EBCBE1}">
              <a14:hiddenEffects xmlns:a14="http://schemas.microsoft.com/office/drawing/2010/main">
                <a:effectLst>
                  <a:outerShdw blurRad="63500" dist="38099" dir="2700000" algn="ctr" rotWithShape="0">
                    <a:srgbClr val="000000">
                      <a:alpha val="74998"/>
                    </a:srgbClr>
                  </a:outerShdw>
                </a:effectLst>
              </a14:hiddenEffects>
            </a:ext>
          </a:extLst>
        </p:spPr>
        <p:txBody>
          <a:bodyPr lIns="34290" tIns="34290" rIns="34290" bIns="34290"/>
          <a:lstStyle/>
          <a:p>
            <a:pPr defTabSz="411472" fontAlgn="base" hangingPunct="0">
              <a:spcBef>
                <a:spcPct val="0"/>
              </a:spcBef>
              <a:spcAft>
                <a:spcPct val="0"/>
              </a:spcAft>
              <a:buClr>
                <a:srgbClr val="000000"/>
              </a:buClr>
              <a:defRPr/>
            </a:pPr>
            <a:r>
              <a:rPr lang="en-US" sz="800">
                <a:solidFill>
                  <a:srgbClr val="000000"/>
                </a:solidFill>
                <a:latin typeface="Arial" charset="0"/>
                <a:ea typeface="ＭＳ Ｐゴシック" charset="0"/>
                <a:cs typeface="Arial" charset="0"/>
                <a:sym typeface="Arial" charset="0"/>
              </a:rPr>
              <a:t>Construction Budget</a:t>
            </a:r>
            <a:endParaRPr lang="en-US" sz="1100">
              <a:solidFill>
                <a:srgbClr val="000000"/>
              </a:solidFill>
              <a:latin typeface="Helvetica" charset="0"/>
              <a:ea typeface="ＭＳ Ｐゴシック" charset="0"/>
              <a:cs typeface="Helvetica" charset="0"/>
              <a:sym typeface="Helvetica" charset="0"/>
            </a:endParaRPr>
          </a:p>
        </p:txBody>
      </p:sp>
      <p:sp>
        <p:nvSpPr>
          <p:cNvPr id="11" name="AutoShape 1054"/>
          <p:cNvSpPr>
            <a:spLocks/>
          </p:cNvSpPr>
          <p:nvPr/>
        </p:nvSpPr>
        <p:spPr bwMode="auto">
          <a:xfrm>
            <a:off x="652944" y="4019709"/>
            <a:ext cx="1444467" cy="384334"/>
          </a:xfrm>
          <a:custGeom>
            <a:avLst/>
            <a:gdLst>
              <a:gd name="T0" fmla="*/ 10800 w 21600"/>
              <a:gd name="T1" fmla="*/ 10800 h 21600"/>
              <a:gd name="T2" fmla="*/ 10800 w 21600"/>
              <a:gd name="T3" fmla="*/ 10800 h 21600"/>
              <a:gd name="T4" fmla="*/ 10800 w 21600"/>
              <a:gd name="T5" fmla="*/ 10800 h 21600"/>
              <a:gd name="T6" fmla="*/ 10800 w 21600"/>
              <a:gd name="T7" fmla="*/ 10800 h 21600"/>
            </a:gdLst>
            <a:ahLst/>
            <a:cxnLst>
              <a:cxn ang="0">
                <a:pos x="T0" y="T1"/>
              </a:cxn>
              <a:cxn ang="0">
                <a:pos x="T2" y="T3"/>
              </a:cxn>
              <a:cxn ang="0">
                <a:pos x="T4" y="T5"/>
              </a:cxn>
              <a:cxn ang="0">
                <a:pos x="T6" y="T7"/>
              </a:cxn>
            </a:cxnLst>
            <a:rect l="0" t="0" r="r" b="b"/>
            <a:pathLst>
              <a:path w="21600" h="21600">
                <a:moveTo>
                  <a:pt x="0" y="0"/>
                </a:moveTo>
                <a:lnTo>
                  <a:pt x="21600" y="0"/>
                </a:lnTo>
                <a:lnTo>
                  <a:pt x="21600" y="21599"/>
                </a:lnTo>
                <a:lnTo>
                  <a:pt x="0" y="21599"/>
                </a:lnTo>
                <a:close/>
              </a:path>
            </a:pathLst>
          </a:custGeom>
          <a:noFill/>
          <a:ln>
            <a:noFill/>
          </a:ln>
          <a:effectLst/>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12700" cap="flat" cmpd="sng">
                <a:solidFill>
                  <a:srgbClr val="000000"/>
                </a:solidFill>
                <a:prstDash val="solid"/>
                <a:round/>
                <a:headEnd/>
                <a:tailEnd/>
              </a14:hiddenLine>
            </a:ext>
            <a:ext uri="{AF507438-7753-43e0-B8FC-AC1667EBCBE1}">
              <a14:hiddenEffects xmlns:a14="http://schemas.microsoft.com/office/drawing/2010/main">
                <a:effectLst>
                  <a:outerShdw blurRad="63500" dist="38099" dir="2700000" algn="ctr" rotWithShape="0">
                    <a:srgbClr val="000000">
                      <a:alpha val="74998"/>
                    </a:srgbClr>
                  </a:outerShdw>
                </a:effectLst>
              </a14:hiddenEffects>
            </a:ext>
          </a:extLst>
        </p:spPr>
        <p:txBody>
          <a:bodyPr lIns="34290" tIns="34290" rIns="34290" bIns="34290"/>
          <a:lstStyle/>
          <a:p>
            <a:pPr defTabSz="411472" fontAlgn="base" hangingPunct="0">
              <a:spcBef>
                <a:spcPct val="0"/>
              </a:spcBef>
              <a:spcAft>
                <a:spcPct val="0"/>
              </a:spcAft>
              <a:buClr>
                <a:srgbClr val="000000"/>
              </a:buClr>
              <a:defRPr/>
            </a:pPr>
            <a:r>
              <a:rPr lang="en-US" sz="1100">
                <a:solidFill>
                  <a:srgbClr val="000000"/>
                </a:solidFill>
                <a:latin typeface="Arial" charset="0"/>
                <a:ea typeface="ＭＳ Ｐゴシック" charset="0"/>
                <a:cs typeface="Arial" charset="0"/>
                <a:sym typeface="Arial" charset="0"/>
              </a:rPr>
              <a:t>STC Decision on</a:t>
            </a:r>
          </a:p>
          <a:p>
            <a:pPr defTabSz="411472" fontAlgn="base" hangingPunct="0">
              <a:spcBef>
                <a:spcPct val="0"/>
              </a:spcBef>
              <a:spcAft>
                <a:spcPct val="0"/>
              </a:spcAft>
              <a:buClr>
                <a:srgbClr val="000000"/>
              </a:buClr>
              <a:defRPr/>
            </a:pPr>
            <a:r>
              <a:rPr lang="en-US" sz="1100">
                <a:solidFill>
                  <a:srgbClr val="000000"/>
                </a:solidFill>
                <a:latin typeface="Arial" charset="0"/>
                <a:ea typeface="ＭＳ Ｐゴシック" charset="0"/>
                <a:cs typeface="Arial" charset="0"/>
                <a:sym typeface="Arial" charset="0"/>
              </a:rPr>
              <a:t>Instruments</a:t>
            </a:r>
            <a:endParaRPr lang="en-US" sz="1100">
              <a:solidFill>
                <a:srgbClr val="000000"/>
              </a:solidFill>
              <a:latin typeface="Helvetica" charset="0"/>
              <a:ea typeface="ＭＳ Ｐゴシック" charset="0"/>
              <a:cs typeface="Helvetica" charset="0"/>
              <a:sym typeface="Helvetica" charset="0"/>
            </a:endParaRPr>
          </a:p>
        </p:txBody>
      </p:sp>
      <p:sp>
        <p:nvSpPr>
          <p:cNvPr id="12" name="AutoShape 1055"/>
          <p:cNvSpPr>
            <a:spLocks/>
          </p:cNvSpPr>
          <p:nvPr/>
        </p:nvSpPr>
        <p:spPr bwMode="auto">
          <a:xfrm>
            <a:off x="2286006" y="4084003"/>
            <a:ext cx="178593" cy="251460"/>
          </a:xfrm>
          <a:custGeom>
            <a:avLst/>
            <a:gdLst>
              <a:gd name="T0" fmla="*/ 10800 w 21600"/>
              <a:gd name="T1" fmla="*/ 10800 h 21600"/>
              <a:gd name="T2" fmla="*/ 10800 w 21600"/>
              <a:gd name="T3" fmla="*/ 10800 h 21600"/>
              <a:gd name="T4" fmla="*/ 10800 w 21600"/>
              <a:gd name="T5" fmla="*/ 10800 h 21600"/>
              <a:gd name="T6" fmla="*/ 10800 w 21600"/>
              <a:gd name="T7" fmla="*/ 10800 h 21600"/>
            </a:gdLst>
            <a:ahLst/>
            <a:cxnLst>
              <a:cxn ang="0">
                <a:pos x="T0" y="T1"/>
              </a:cxn>
              <a:cxn ang="0">
                <a:pos x="T2" y="T3"/>
              </a:cxn>
              <a:cxn ang="0">
                <a:pos x="T4" y="T5"/>
              </a:cxn>
              <a:cxn ang="0">
                <a:pos x="T6" y="T7"/>
              </a:cxn>
            </a:cxnLst>
            <a:rect l="0" t="0" r="r" b="b"/>
            <a:pathLst>
              <a:path w="21600" h="21600">
                <a:moveTo>
                  <a:pt x="0" y="0"/>
                </a:moveTo>
                <a:lnTo>
                  <a:pt x="21600" y="0"/>
                </a:lnTo>
                <a:lnTo>
                  <a:pt x="21600" y="21599"/>
                </a:lnTo>
                <a:lnTo>
                  <a:pt x="0" y="21599"/>
                </a:lnTo>
                <a:close/>
              </a:path>
            </a:pathLst>
          </a:custGeom>
          <a:noFill/>
          <a:ln>
            <a:noFill/>
          </a:ln>
          <a:effectLst/>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12700" cap="flat" cmpd="sng">
                <a:solidFill>
                  <a:srgbClr val="000000"/>
                </a:solidFill>
                <a:prstDash val="solid"/>
                <a:miter lim="0"/>
                <a:headEnd/>
                <a:tailEnd/>
              </a14:hiddenLine>
            </a:ext>
            <a:ext uri="{AF507438-7753-43e0-B8FC-AC1667EBCBE1}">
              <a14:hiddenEffects xmlns:a14="http://schemas.microsoft.com/office/drawing/2010/main">
                <a:effectLst>
                  <a:outerShdw blurRad="63500" dist="38099" dir="2700000" algn="ctr" rotWithShape="0">
                    <a:srgbClr val="000000">
                      <a:alpha val="74998"/>
                    </a:srgbClr>
                  </a:outerShdw>
                </a:effectLst>
              </a14:hiddenEffects>
            </a:ext>
          </a:extLst>
        </p:spPr>
        <p:txBody>
          <a:bodyPr lIns="45718" tIns="45718" rIns="45718" bIns="45718" anchor="ctr"/>
          <a:lstStyle/>
          <a:p>
            <a:pPr defTabSz="411472" fontAlgn="base" hangingPunct="0">
              <a:spcBef>
                <a:spcPct val="0"/>
              </a:spcBef>
              <a:spcAft>
                <a:spcPct val="0"/>
              </a:spcAft>
              <a:defRPr/>
            </a:pPr>
            <a:r>
              <a:rPr lang="en-US" sz="1100" b="1">
                <a:solidFill>
                  <a:srgbClr val="000000"/>
                </a:solidFill>
                <a:latin typeface="Helvetica" charset="0"/>
                <a:ea typeface="ＭＳ Ｐゴシック" charset="0"/>
                <a:cs typeface="Helvetica" charset="0"/>
                <a:sym typeface="Helvetica" charset="0"/>
              </a:rPr>
              <a:t>3</a:t>
            </a:r>
            <a:endParaRPr lang="en-US" sz="1100">
              <a:solidFill>
                <a:srgbClr val="000000"/>
              </a:solidFill>
              <a:latin typeface="Helvetica" charset="0"/>
              <a:ea typeface="ＭＳ Ｐゴシック" charset="0"/>
              <a:cs typeface="Helvetica" charset="0"/>
              <a:sym typeface="Helvetica" charset="0"/>
            </a:endParaRPr>
          </a:p>
        </p:txBody>
      </p:sp>
      <p:sp>
        <p:nvSpPr>
          <p:cNvPr id="13" name="AutoShape 1056"/>
          <p:cNvSpPr>
            <a:spLocks/>
          </p:cNvSpPr>
          <p:nvPr/>
        </p:nvSpPr>
        <p:spPr bwMode="auto">
          <a:xfrm>
            <a:off x="2580326" y="4084003"/>
            <a:ext cx="255746" cy="251460"/>
          </a:xfrm>
          <a:custGeom>
            <a:avLst/>
            <a:gdLst>
              <a:gd name="T0" fmla="*/ 10800 w 21600"/>
              <a:gd name="T1" fmla="*/ 10800 h 21600"/>
              <a:gd name="T2" fmla="*/ 10800 w 21600"/>
              <a:gd name="T3" fmla="*/ 10800 h 21600"/>
              <a:gd name="T4" fmla="*/ 10800 w 21600"/>
              <a:gd name="T5" fmla="*/ 10800 h 21600"/>
              <a:gd name="T6" fmla="*/ 10800 w 21600"/>
              <a:gd name="T7" fmla="*/ 10800 h 21600"/>
            </a:gdLst>
            <a:ahLst/>
            <a:cxnLst>
              <a:cxn ang="0">
                <a:pos x="T0" y="T1"/>
              </a:cxn>
              <a:cxn ang="0">
                <a:pos x="T2" y="T3"/>
              </a:cxn>
              <a:cxn ang="0">
                <a:pos x="T4" y="T5"/>
              </a:cxn>
              <a:cxn ang="0">
                <a:pos x="T6" y="T7"/>
              </a:cxn>
            </a:cxnLst>
            <a:rect l="0" t="0" r="r" b="b"/>
            <a:pathLst>
              <a:path w="21600" h="21600">
                <a:moveTo>
                  <a:pt x="0" y="0"/>
                </a:moveTo>
                <a:lnTo>
                  <a:pt x="21600" y="0"/>
                </a:lnTo>
                <a:lnTo>
                  <a:pt x="21600" y="21599"/>
                </a:lnTo>
                <a:lnTo>
                  <a:pt x="0" y="21599"/>
                </a:lnTo>
                <a:close/>
              </a:path>
            </a:pathLst>
          </a:custGeom>
          <a:noFill/>
          <a:ln>
            <a:noFill/>
          </a:ln>
          <a:effectLst/>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12700" cap="flat" cmpd="sng">
                <a:solidFill>
                  <a:srgbClr val="000000"/>
                </a:solidFill>
                <a:prstDash val="solid"/>
                <a:miter lim="0"/>
                <a:headEnd/>
                <a:tailEnd/>
              </a14:hiddenLine>
            </a:ext>
            <a:ext uri="{AF507438-7753-43e0-B8FC-AC1667EBCBE1}">
              <a14:hiddenEffects xmlns:a14="http://schemas.microsoft.com/office/drawing/2010/main">
                <a:effectLst>
                  <a:outerShdw blurRad="63500" dist="38099" dir="2700000" algn="ctr" rotWithShape="0">
                    <a:srgbClr val="000000">
                      <a:alpha val="74998"/>
                    </a:srgbClr>
                  </a:outerShdw>
                </a:effectLst>
              </a14:hiddenEffects>
            </a:ext>
          </a:extLst>
        </p:spPr>
        <p:txBody>
          <a:bodyPr lIns="45718" tIns="45718" rIns="45718" bIns="45718" anchor="ctr"/>
          <a:lstStyle/>
          <a:p>
            <a:pPr defTabSz="411472" fontAlgn="base" hangingPunct="0">
              <a:spcBef>
                <a:spcPct val="0"/>
              </a:spcBef>
              <a:spcAft>
                <a:spcPct val="0"/>
              </a:spcAft>
              <a:defRPr/>
            </a:pPr>
            <a:r>
              <a:rPr lang="en-US" sz="1100">
                <a:solidFill>
                  <a:srgbClr val="000000"/>
                </a:solidFill>
                <a:latin typeface="Helvetica" charset="0"/>
                <a:ea typeface="ＭＳ Ｐゴシック" charset="0"/>
                <a:cs typeface="Helvetica" charset="0"/>
                <a:sym typeface="Helvetica" charset="0"/>
              </a:rPr>
              <a:t>12</a:t>
            </a:r>
          </a:p>
        </p:txBody>
      </p:sp>
      <p:sp>
        <p:nvSpPr>
          <p:cNvPr id="14" name="AutoShape 1057"/>
          <p:cNvSpPr>
            <a:spLocks/>
          </p:cNvSpPr>
          <p:nvPr/>
        </p:nvSpPr>
        <p:spPr bwMode="auto">
          <a:xfrm>
            <a:off x="2951801" y="4084003"/>
            <a:ext cx="255746" cy="251460"/>
          </a:xfrm>
          <a:custGeom>
            <a:avLst/>
            <a:gdLst>
              <a:gd name="T0" fmla="*/ 10800 w 21600"/>
              <a:gd name="T1" fmla="*/ 10800 h 21600"/>
              <a:gd name="T2" fmla="*/ 10800 w 21600"/>
              <a:gd name="T3" fmla="*/ 10800 h 21600"/>
              <a:gd name="T4" fmla="*/ 10800 w 21600"/>
              <a:gd name="T5" fmla="*/ 10800 h 21600"/>
              <a:gd name="T6" fmla="*/ 10800 w 21600"/>
              <a:gd name="T7" fmla="*/ 10800 h 21600"/>
            </a:gdLst>
            <a:ahLst/>
            <a:cxnLst>
              <a:cxn ang="0">
                <a:pos x="T0" y="T1"/>
              </a:cxn>
              <a:cxn ang="0">
                <a:pos x="T2" y="T3"/>
              </a:cxn>
              <a:cxn ang="0">
                <a:pos x="T4" y="T5"/>
              </a:cxn>
              <a:cxn ang="0">
                <a:pos x="T6" y="T7"/>
              </a:cxn>
            </a:cxnLst>
            <a:rect l="0" t="0" r="r" b="b"/>
            <a:pathLst>
              <a:path w="21600" h="21600">
                <a:moveTo>
                  <a:pt x="0" y="0"/>
                </a:moveTo>
                <a:lnTo>
                  <a:pt x="21600" y="0"/>
                </a:lnTo>
                <a:lnTo>
                  <a:pt x="21600" y="21599"/>
                </a:lnTo>
                <a:lnTo>
                  <a:pt x="0" y="21599"/>
                </a:lnTo>
                <a:close/>
              </a:path>
            </a:pathLst>
          </a:custGeom>
          <a:noFill/>
          <a:ln>
            <a:noFill/>
          </a:ln>
          <a:effectLst/>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12700" cap="flat" cmpd="sng">
                <a:solidFill>
                  <a:srgbClr val="000000"/>
                </a:solidFill>
                <a:prstDash val="solid"/>
                <a:miter lim="0"/>
                <a:headEnd/>
                <a:tailEnd/>
              </a14:hiddenLine>
            </a:ext>
            <a:ext uri="{AF507438-7753-43e0-B8FC-AC1667EBCBE1}">
              <a14:hiddenEffects xmlns:a14="http://schemas.microsoft.com/office/drawing/2010/main">
                <a:effectLst>
                  <a:outerShdw blurRad="63500" dist="38099" dir="2700000" algn="ctr" rotWithShape="0">
                    <a:srgbClr val="000000">
                      <a:alpha val="74998"/>
                    </a:srgbClr>
                  </a:outerShdw>
                </a:effectLst>
              </a14:hiddenEffects>
            </a:ext>
          </a:extLst>
        </p:spPr>
        <p:txBody>
          <a:bodyPr lIns="45718" tIns="45718" rIns="45718" bIns="45718" anchor="ctr"/>
          <a:lstStyle/>
          <a:p>
            <a:pPr defTabSz="411472" fontAlgn="base" hangingPunct="0">
              <a:spcBef>
                <a:spcPct val="0"/>
              </a:spcBef>
              <a:spcAft>
                <a:spcPct val="0"/>
              </a:spcAft>
              <a:defRPr/>
            </a:pPr>
            <a:r>
              <a:rPr lang="en-US" sz="1100">
                <a:solidFill>
                  <a:srgbClr val="000000"/>
                </a:solidFill>
                <a:latin typeface="Helvetica" charset="0"/>
                <a:ea typeface="ＭＳ Ｐゴシック" charset="0"/>
                <a:cs typeface="Helvetica" charset="0"/>
                <a:sym typeface="Helvetica" charset="0"/>
              </a:rPr>
              <a:t>16</a:t>
            </a:r>
          </a:p>
        </p:txBody>
      </p:sp>
      <p:sp>
        <p:nvSpPr>
          <p:cNvPr id="15" name="AutoShape 1058"/>
          <p:cNvSpPr>
            <a:spLocks/>
          </p:cNvSpPr>
          <p:nvPr/>
        </p:nvSpPr>
        <p:spPr bwMode="auto">
          <a:xfrm>
            <a:off x="3320418" y="4084003"/>
            <a:ext cx="255746" cy="251460"/>
          </a:xfrm>
          <a:custGeom>
            <a:avLst/>
            <a:gdLst>
              <a:gd name="T0" fmla="*/ 10800 w 21600"/>
              <a:gd name="T1" fmla="*/ 10800 h 21600"/>
              <a:gd name="T2" fmla="*/ 10800 w 21600"/>
              <a:gd name="T3" fmla="*/ 10800 h 21600"/>
              <a:gd name="T4" fmla="*/ 10800 w 21600"/>
              <a:gd name="T5" fmla="*/ 10800 h 21600"/>
              <a:gd name="T6" fmla="*/ 10800 w 21600"/>
              <a:gd name="T7" fmla="*/ 10800 h 21600"/>
            </a:gdLst>
            <a:ahLst/>
            <a:cxnLst>
              <a:cxn ang="0">
                <a:pos x="T0" y="T1"/>
              </a:cxn>
              <a:cxn ang="0">
                <a:pos x="T2" y="T3"/>
              </a:cxn>
              <a:cxn ang="0">
                <a:pos x="T4" y="T5"/>
              </a:cxn>
              <a:cxn ang="0">
                <a:pos x="T6" y="T7"/>
              </a:cxn>
            </a:cxnLst>
            <a:rect l="0" t="0" r="r" b="b"/>
            <a:pathLst>
              <a:path w="21600" h="21600">
                <a:moveTo>
                  <a:pt x="0" y="0"/>
                </a:moveTo>
                <a:lnTo>
                  <a:pt x="21600" y="0"/>
                </a:lnTo>
                <a:lnTo>
                  <a:pt x="21600" y="21599"/>
                </a:lnTo>
                <a:lnTo>
                  <a:pt x="0" y="21599"/>
                </a:lnTo>
                <a:close/>
              </a:path>
            </a:pathLst>
          </a:custGeom>
          <a:noFill/>
          <a:ln>
            <a:noFill/>
          </a:ln>
          <a:effectLst/>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12700" cap="flat" cmpd="sng">
                <a:solidFill>
                  <a:srgbClr val="000000"/>
                </a:solidFill>
                <a:prstDash val="solid"/>
                <a:miter lim="0"/>
                <a:headEnd/>
                <a:tailEnd/>
              </a14:hiddenLine>
            </a:ext>
            <a:ext uri="{AF507438-7753-43e0-B8FC-AC1667EBCBE1}">
              <a14:hiddenEffects xmlns:a14="http://schemas.microsoft.com/office/drawing/2010/main">
                <a:effectLst>
                  <a:outerShdw blurRad="63500" dist="38099" dir="2700000" algn="ctr" rotWithShape="0">
                    <a:srgbClr val="000000">
                      <a:alpha val="74998"/>
                    </a:srgbClr>
                  </a:outerShdw>
                </a:effectLst>
              </a14:hiddenEffects>
            </a:ext>
          </a:extLst>
        </p:spPr>
        <p:txBody>
          <a:bodyPr lIns="45718" tIns="45718" rIns="45718" bIns="45718" anchor="ctr"/>
          <a:lstStyle/>
          <a:p>
            <a:pPr defTabSz="411472" fontAlgn="base" hangingPunct="0">
              <a:spcBef>
                <a:spcPct val="0"/>
              </a:spcBef>
              <a:spcAft>
                <a:spcPct val="0"/>
              </a:spcAft>
              <a:defRPr/>
            </a:pPr>
            <a:r>
              <a:rPr lang="en-US" sz="1100">
                <a:solidFill>
                  <a:srgbClr val="000000"/>
                </a:solidFill>
                <a:latin typeface="Helvetica" charset="0"/>
                <a:ea typeface="ＭＳ Ｐゴシック" charset="0"/>
                <a:cs typeface="Helvetica" charset="0"/>
                <a:sym typeface="Helvetica" charset="0"/>
              </a:rPr>
              <a:t>17</a:t>
            </a:r>
          </a:p>
        </p:txBody>
      </p:sp>
      <p:sp>
        <p:nvSpPr>
          <p:cNvPr id="16" name="AutoShape 1059"/>
          <p:cNvSpPr>
            <a:spLocks/>
          </p:cNvSpPr>
          <p:nvPr/>
        </p:nvSpPr>
        <p:spPr bwMode="auto">
          <a:xfrm>
            <a:off x="4051938" y="4084003"/>
            <a:ext cx="255746" cy="251460"/>
          </a:xfrm>
          <a:custGeom>
            <a:avLst/>
            <a:gdLst>
              <a:gd name="T0" fmla="*/ 10800 w 21600"/>
              <a:gd name="T1" fmla="*/ 10800 h 21600"/>
              <a:gd name="T2" fmla="*/ 10800 w 21600"/>
              <a:gd name="T3" fmla="*/ 10800 h 21600"/>
              <a:gd name="T4" fmla="*/ 10800 w 21600"/>
              <a:gd name="T5" fmla="*/ 10800 h 21600"/>
              <a:gd name="T6" fmla="*/ 10800 w 21600"/>
              <a:gd name="T7" fmla="*/ 10800 h 21600"/>
            </a:gdLst>
            <a:ahLst/>
            <a:cxnLst>
              <a:cxn ang="0">
                <a:pos x="T0" y="T1"/>
              </a:cxn>
              <a:cxn ang="0">
                <a:pos x="T2" y="T3"/>
              </a:cxn>
              <a:cxn ang="0">
                <a:pos x="T4" y="T5"/>
              </a:cxn>
              <a:cxn ang="0">
                <a:pos x="T6" y="T7"/>
              </a:cxn>
            </a:cxnLst>
            <a:rect l="0" t="0" r="r" b="b"/>
            <a:pathLst>
              <a:path w="21600" h="21600">
                <a:moveTo>
                  <a:pt x="0" y="0"/>
                </a:moveTo>
                <a:lnTo>
                  <a:pt x="21600" y="0"/>
                </a:lnTo>
                <a:lnTo>
                  <a:pt x="21600" y="21599"/>
                </a:lnTo>
                <a:lnTo>
                  <a:pt x="0" y="21599"/>
                </a:lnTo>
                <a:close/>
              </a:path>
            </a:pathLst>
          </a:custGeom>
          <a:noFill/>
          <a:ln>
            <a:noFill/>
          </a:ln>
          <a:effectLst/>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12700" cap="flat" cmpd="sng">
                <a:solidFill>
                  <a:srgbClr val="000000"/>
                </a:solidFill>
                <a:prstDash val="solid"/>
                <a:miter lim="0"/>
                <a:headEnd/>
                <a:tailEnd/>
              </a14:hiddenLine>
            </a:ext>
            <a:ext uri="{AF507438-7753-43e0-B8FC-AC1667EBCBE1}">
              <a14:hiddenEffects xmlns:a14="http://schemas.microsoft.com/office/drawing/2010/main">
                <a:effectLst>
                  <a:outerShdw blurRad="63500" dist="38099" dir="2700000" algn="ctr" rotWithShape="0">
                    <a:srgbClr val="000000">
                      <a:alpha val="74998"/>
                    </a:srgbClr>
                  </a:outerShdw>
                </a:effectLst>
              </a14:hiddenEffects>
            </a:ext>
          </a:extLst>
        </p:spPr>
        <p:txBody>
          <a:bodyPr lIns="45718" tIns="45718" rIns="45718" bIns="45718" anchor="ctr"/>
          <a:lstStyle/>
          <a:p>
            <a:pPr defTabSz="411472" fontAlgn="base" hangingPunct="0">
              <a:spcBef>
                <a:spcPct val="0"/>
              </a:spcBef>
              <a:spcAft>
                <a:spcPct val="0"/>
              </a:spcAft>
              <a:defRPr/>
            </a:pPr>
            <a:r>
              <a:rPr lang="en-US" sz="1100">
                <a:solidFill>
                  <a:srgbClr val="000000"/>
                </a:solidFill>
                <a:latin typeface="Helvetica" charset="0"/>
                <a:ea typeface="ＭＳ Ｐゴシック" charset="0"/>
                <a:cs typeface="Helvetica" charset="0"/>
                <a:sym typeface="Helvetica" charset="0"/>
              </a:rPr>
              <a:t>22</a:t>
            </a:r>
          </a:p>
        </p:txBody>
      </p:sp>
      <p:sp>
        <p:nvSpPr>
          <p:cNvPr id="17" name="Line 1060"/>
          <p:cNvSpPr>
            <a:spLocks noChangeShapeType="1"/>
          </p:cNvSpPr>
          <p:nvPr/>
        </p:nvSpPr>
        <p:spPr bwMode="auto">
          <a:xfrm>
            <a:off x="3584738" y="4216877"/>
            <a:ext cx="458629" cy="0"/>
          </a:xfrm>
          <a:prstGeom prst="line">
            <a:avLst/>
          </a:prstGeom>
          <a:noFill/>
          <a:ln w="12700" cap="flat" cmpd="sng">
            <a:solidFill>
              <a:srgbClr val="000000"/>
            </a:solidFill>
            <a:prstDash val="solid"/>
            <a:round/>
            <a:headEnd/>
            <a:tailEnd type="triangle" w="med" len="me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blurRad="63500" dist="38099" dir="2700000" algn="ctr" rotWithShape="0">
                    <a:srgbClr val="000000">
                      <a:alpha val="74998"/>
                    </a:srgbClr>
                  </a:outerShdw>
                </a:effectLst>
              </a14:hiddenEffects>
            </a:ext>
          </a:extLst>
        </p:spPr>
        <p:txBody>
          <a:bodyPr lIns="0" tIns="0" rIns="0" bIns="0"/>
          <a:lstStyle/>
          <a:p>
            <a:pPr algn="ctr" defTabSz="525770" fontAlgn="base" hangingPunct="0">
              <a:spcBef>
                <a:spcPct val="0"/>
              </a:spcBef>
              <a:spcAft>
                <a:spcPct val="0"/>
              </a:spcAft>
              <a:buClr>
                <a:srgbClr val="000000"/>
              </a:buClr>
              <a:defRPr/>
            </a:pPr>
            <a:endParaRPr lang="en-US" sz="3600">
              <a:solidFill>
                <a:srgbClr val="FFFFFF"/>
              </a:solidFill>
              <a:effectLst>
                <a:outerShdw blurRad="38100" dist="38100" dir="2700000" algn="tl">
                  <a:srgbClr val="DDDDDD"/>
                </a:outerShdw>
              </a:effectLst>
              <a:latin typeface="Arial" charset="0"/>
              <a:ea typeface="ＭＳ Ｐゴシック" charset="0"/>
              <a:cs typeface="Arial" charset="0"/>
              <a:sym typeface="Arial" charset="0"/>
            </a:endParaRPr>
          </a:p>
        </p:txBody>
      </p:sp>
      <p:sp>
        <p:nvSpPr>
          <p:cNvPr id="18" name="AutoShape 1061"/>
          <p:cNvSpPr>
            <a:spLocks/>
          </p:cNvSpPr>
          <p:nvPr/>
        </p:nvSpPr>
        <p:spPr bwMode="auto">
          <a:xfrm>
            <a:off x="652942" y="4905534"/>
            <a:ext cx="1463040" cy="384334"/>
          </a:xfrm>
          <a:custGeom>
            <a:avLst/>
            <a:gdLst>
              <a:gd name="T0" fmla="*/ 10800 w 21600"/>
              <a:gd name="T1" fmla="*/ 10800 h 21600"/>
              <a:gd name="T2" fmla="*/ 10800 w 21600"/>
              <a:gd name="T3" fmla="*/ 10800 h 21600"/>
              <a:gd name="T4" fmla="*/ 10800 w 21600"/>
              <a:gd name="T5" fmla="*/ 10800 h 21600"/>
              <a:gd name="T6" fmla="*/ 10800 w 21600"/>
              <a:gd name="T7" fmla="*/ 10800 h 21600"/>
            </a:gdLst>
            <a:ahLst/>
            <a:cxnLst>
              <a:cxn ang="0">
                <a:pos x="T0" y="T1"/>
              </a:cxn>
              <a:cxn ang="0">
                <a:pos x="T2" y="T3"/>
              </a:cxn>
              <a:cxn ang="0">
                <a:pos x="T4" y="T5"/>
              </a:cxn>
              <a:cxn ang="0">
                <a:pos x="T6" y="T7"/>
              </a:cxn>
            </a:cxnLst>
            <a:rect l="0" t="0" r="r" b="b"/>
            <a:pathLst>
              <a:path w="21600" h="21600">
                <a:moveTo>
                  <a:pt x="0" y="0"/>
                </a:moveTo>
                <a:lnTo>
                  <a:pt x="21600" y="0"/>
                </a:lnTo>
                <a:lnTo>
                  <a:pt x="21600" y="21599"/>
                </a:lnTo>
                <a:lnTo>
                  <a:pt x="0" y="21599"/>
                </a:lnTo>
                <a:close/>
              </a:path>
            </a:pathLst>
          </a:custGeom>
          <a:noFill/>
          <a:ln>
            <a:noFill/>
          </a:ln>
          <a:effectLst/>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12700" cap="flat" cmpd="sng">
                <a:solidFill>
                  <a:srgbClr val="000000"/>
                </a:solidFill>
                <a:prstDash val="solid"/>
                <a:round/>
                <a:headEnd/>
                <a:tailEnd/>
              </a14:hiddenLine>
            </a:ext>
            <a:ext uri="{AF507438-7753-43e0-B8FC-AC1667EBCBE1}">
              <a14:hiddenEffects xmlns:a14="http://schemas.microsoft.com/office/drawing/2010/main">
                <a:effectLst>
                  <a:outerShdw blurRad="63500" dist="38099" dir="2700000" algn="ctr" rotWithShape="0">
                    <a:srgbClr val="000000">
                      <a:alpha val="74998"/>
                    </a:srgbClr>
                  </a:outerShdw>
                </a:effectLst>
              </a14:hiddenEffects>
            </a:ext>
          </a:extLst>
        </p:spPr>
        <p:txBody>
          <a:bodyPr lIns="34290" tIns="34290" rIns="34290" bIns="34290"/>
          <a:lstStyle/>
          <a:p>
            <a:pPr defTabSz="411472" fontAlgn="base" hangingPunct="0">
              <a:spcBef>
                <a:spcPct val="0"/>
              </a:spcBef>
              <a:spcAft>
                <a:spcPct val="0"/>
              </a:spcAft>
              <a:buClr>
                <a:srgbClr val="000000"/>
              </a:buClr>
              <a:defRPr/>
            </a:pPr>
            <a:r>
              <a:rPr lang="en-US" sz="1100">
                <a:solidFill>
                  <a:srgbClr val="000000"/>
                </a:solidFill>
                <a:latin typeface="Arial" charset="0"/>
                <a:ea typeface="ＭＳ Ｐゴシック" charset="0"/>
                <a:cs typeface="Arial" charset="0"/>
                <a:sym typeface="Arial" charset="0"/>
              </a:rPr>
              <a:t>Expected Instruments  in  hot commissioning </a:t>
            </a:r>
            <a:endParaRPr lang="en-US" sz="1100">
              <a:solidFill>
                <a:srgbClr val="000000"/>
              </a:solidFill>
              <a:latin typeface="Helvetica" charset="0"/>
              <a:ea typeface="ＭＳ Ｐゴシック" charset="0"/>
              <a:cs typeface="Helvetica" charset="0"/>
              <a:sym typeface="Helvetica" charset="0"/>
            </a:endParaRPr>
          </a:p>
        </p:txBody>
      </p:sp>
      <p:sp>
        <p:nvSpPr>
          <p:cNvPr id="19" name="AutoShape 1062"/>
          <p:cNvSpPr>
            <a:spLocks/>
          </p:cNvSpPr>
          <p:nvPr/>
        </p:nvSpPr>
        <p:spPr bwMode="auto">
          <a:xfrm>
            <a:off x="4360548" y="4972686"/>
            <a:ext cx="180023" cy="251460"/>
          </a:xfrm>
          <a:custGeom>
            <a:avLst/>
            <a:gdLst>
              <a:gd name="T0" fmla="*/ 10800 w 21600"/>
              <a:gd name="T1" fmla="*/ 10800 h 21600"/>
              <a:gd name="T2" fmla="*/ 10800 w 21600"/>
              <a:gd name="T3" fmla="*/ 10800 h 21600"/>
              <a:gd name="T4" fmla="*/ 10800 w 21600"/>
              <a:gd name="T5" fmla="*/ 10800 h 21600"/>
              <a:gd name="T6" fmla="*/ 10800 w 21600"/>
              <a:gd name="T7" fmla="*/ 10800 h 21600"/>
            </a:gdLst>
            <a:ahLst/>
            <a:cxnLst>
              <a:cxn ang="0">
                <a:pos x="T0" y="T1"/>
              </a:cxn>
              <a:cxn ang="0">
                <a:pos x="T2" y="T3"/>
              </a:cxn>
              <a:cxn ang="0">
                <a:pos x="T4" y="T5"/>
              </a:cxn>
              <a:cxn ang="0">
                <a:pos x="T6" y="T7"/>
              </a:cxn>
            </a:cxnLst>
            <a:rect l="0" t="0" r="r" b="b"/>
            <a:pathLst>
              <a:path w="21600" h="21600">
                <a:moveTo>
                  <a:pt x="0" y="0"/>
                </a:moveTo>
                <a:lnTo>
                  <a:pt x="21600" y="0"/>
                </a:lnTo>
                <a:lnTo>
                  <a:pt x="21600" y="21599"/>
                </a:lnTo>
                <a:lnTo>
                  <a:pt x="0" y="21599"/>
                </a:lnTo>
                <a:close/>
              </a:path>
            </a:pathLst>
          </a:custGeom>
          <a:noFill/>
          <a:ln>
            <a:noFill/>
          </a:ln>
          <a:effectLst/>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12700" cap="flat" cmpd="sng">
                <a:solidFill>
                  <a:srgbClr val="000000"/>
                </a:solidFill>
                <a:prstDash val="solid"/>
                <a:miter lim="0"/>
                <a:headEnd/>
                <a:tailEnd/>
              </a14:hiddenLine>
            </a:ext>
            <a:ext uri="{AF507438-7753-43e0-B8FC-AC1667EBCBE1}">
              <a14:hiddenEffects xmlns:a14="http://schemas.microsoft.com/office/drawing/2010/main">
                <a:effectLst>
                  <a:outerShdw blurRad="63500" dist="38099" dir="2700000" algn="ctr" rotWithShape="0">
                    <a:srgbClr val="000000">
                      <a:alpha val="74998"/>
                    </a:srgbClr>
                  </a:outerShdw>
                </a:effectLst>
              </a14:hiddenEffects>
            </a:ext>
          </a:extLst>
        </p:spPr>
        <p:txBody>
          <a:bodyPr lIns="45718" tIns="45718" rIns="45718" bIns="45718" anchor="ctr"/>
          <a:lstStyle/>
          <a:p>
            <a:pPr defTabSz="411472" fontAlgn="base" hangingPunct="0">
              <a:spcBef>
                <a:spcPct val="0"/>
              </a:spcBef>
              <a:spcAft>
                <a:spcPct val="0"/>
              </a:spcAft>
              <a:defRPr/>
            </a:pPr>
            <a:r>
              <a:rPr lang="en-US" sz="1100">
                <a:solidFill>
                  <a:srgbClr val="000000"/>
                </a:solidFill>
                <a:latin typeface="Helvetica" charset="0"/>
                <a:ea typeface="ＭＳ Ｐゴシック" charset="0"/>
                <a:cs typeface="Helvetica" charset="0"/>
                <a:sym typeface="Helvetica" charset="0"/>
              </a:rPr>
              <a:t>3</a:t>
            </a:r>
          </a:p>
        </p:txBody>
      </p:sp>
      <p:sp>
        <p:nvSpPr>
          <p:cNvPr id="20" name="AutoShape 1063"/>
          <p:cNvSpPr>
            <a:spLocks/>
          </p:cNvSpPr>
          <p:nvPr/>
        </p:nvSpPr>
        <p:spPr bwMode="auto">
          <a:xfrm>
            <a:off x="4713449" y="4972686"/>
            <a:ext cx="180023" cy="251460"/>
          </a:xfrm>
          <a:custGeom>
            <a:avLst/>
            <a:gdLst>
              <a:gd name="T0" fmla="*/ 10800 w 21600"/>
              <a:gd name="T1" fmla="*/ 10800 h 21600"/>
              <a:gd name="T2" fmla="*/ 10800 w 21600"/>
              <a:gd name="T3" fmla="*/ 10800 h 21600"/>
              <a:gd name="T4" fmla="*/ 10800 w 21600"/>
              <a:gd name="T5" fmla="*/ 10800 h 21600"/>
              <a:gd name="T6" fmla="*/ 10800 w 21600"/>
              <a:gd name="T7" fmla="*/ 10800 h 21600"/>
            </a:gdLst>
            <a:ahLst/>
            <a:cxnLst>
              <a:cxn ang="0">
                <a:pos x="T0" y="T1"/>
              </a:cxn>
              <a:cxn ang="0">
                <a:pos x="T2" y="T3"/>
              </a:cxn>
              <a:cxn ang="0">
                <a:pos x="T4" y="T5"/>
              </a:cxn>
              <a:cxn ang="0">
                <a:pos x="T6" y="T7"/>
              </a:cxn>
            </a:cxnLst>
            <a:rect l="0" t="0" r="r" b="b"/>
            <a:pathLst>
              <a:path w="21600" h="21600">
                <a:moveTo>
                  <a:pt x="0" y="0"/>
                </a:moveTo>
                <a:lnTo>
                  <a:pt x="21600" y="0"/>
                </a:lnTo>
                <a:lnTo>
                  <a:pt x="21600" y="21599"/>
                </a:lnTo>
                <a:lnTo>
                  <a:pt x="0" y="21599"/>
                </a:lnTo>
                <a:close/>
              </a:path>
            </a:pathLst>
          </a:custGeom>
          <a:noFill/>
          <a:ln>
            <a:noFill/>
          </a:ln>
          <a:effectLst/>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12700" cap="flat" cmpd="sng">
                <a:solidFill>
                  <a:srgbClr val="000000"/>
                </a:solidFill>
                <a:prstDash val="solid"/>
                <a:miter lim="0"/>
                <a:headEnd/>
                <a:tailEnd/>
              </a14:hiddenLine>
            </a:ext>
            <a:ext uri="{AF507438-7753-43e0-B8FC-AC1667EBCBE1}">
              <a14:hiddenEffects xmlns:a14="http://schemas.microsoft.com/office/drawing/2010/main">
                <a:effectLst>
                  <a:outerShdw blurRad="63500" dist="38099" dir="2700000" algn="ctr" rotWithShape="0">
                    <a:srgbClr val="000000">
                      <a:alpha val="74998"/>
                    </a:srgbClr>
                  </a:outerShdw>
                </a:effectLst>
              </a14:hiddenEffects>
            </a:ext>
          </a:extLst>
        </p:spPr>
        <p:txBody>
          <a:bodyPr lIns="45718" tIns="45718" rIns="45718" bIns="45718" anchor="ctr"/>
          <a:lstStyle/>
          <a:p>
            <a:pPr defTabSz="411472" fontAlgn="base" hangingPunct="0">
              <a:spcBef>
                <a:spcPct val="0"/>
              </a:spcBef>
              <a:spcAft>
                <a:spcPct val="0"/>
              </a:spcAft>
              <a:defRPr/>
            </a:pPr>
            <a:r>
              <a:rPr lang="en-US" sz="1100">
                <a:solidFill>
                  <a:srgbClr val="000000"/>
                </a:solidFill>
                <a:latin typeface="Helvetica" charset="0"/>
                <a:ea typeface="ＭＳ Ｐゴシック" charset="0"/>
                <a:cs typeface="Helvetica" charset="0"/>
                <a:sym typeface="Helvetica" charset="0"/>
              </a:rPr>
              <a:t>6</a:t>
            </a:r>
          </a:p>
        </p:txBody>
      </p:sp>
      <p:sp>
        <p:nvSpPr>
          <p:cNvPr id="21" name="AutoShape 1064"/>
          <p:cNvSpPr>
            <a:spLocks/>
          </p:cNvSpPr>
          <p:nvPr/>
        </p:nvSpPr>
        <p:spPr bwMode="auto">
          <a:xfrm>
            <a:off x="5066353" y="4972686"/>
            <a:ext cx="180023" cy="251460"/>
          </a:xfrm>
          <a:custGeom>
            <a:avLst/>
            <a:gdLst>
              <a:gd name="T0" fmla="*/ 10800 w 21600"/>
              <a:gd name="T1" fmla="*/ 10800 h 21600"/>
              <a:gd name="T2" fmla="*/ 10800 w 21600"/>
              <a:gd name="T3" fmla="*/ 10800 h 21600"/>
              <a:gd name="T4" fmla="*/ 10800 w 21600"/>
              <a:gd name="T5" fmla="*/ 10800 h 21600"/>
              <a:gd name="T6" fmla="*/ 10800 w 21600"/>
              <a:gd name="T7" fmla="*/ 10800 h 21600"/>
            </a:gdLst>
            <a:ahLst/>
            <a:cxnLst>
              <a:cxn ang="0">
                <a:pos x="T0" y="T1"/>
              </a:cxn>
              <a:cxn ang="0">
                <a:pos x="T2" y="T3"/>
              </a:cxn>
              <a:cxn ang="0">
                <a:pos x="T4" y="T5"/>
              </a:cxn>
              <a:cxn ang="0">
                <a:pos x="T6" y="T7"/>
              </a:cxn>
            </a:cxnLst>
            <a:rect l="0" t="0" r="r" b="b"/>
            <a:pathLst>
              <a:path w="21600" h="21600">
                <a:moveTo>
                  <a:pt x="0" y="0"/>
                </a:moveTo>
                <a:lnTo>
                  <a:pt x="21600" y="0"/>
                </a:lnTo>
                <a:lnTo>
                  <a:pt x="21600" y="21599"/>
                </a:lnTo>
                <a:lnTo>
                  <a:pt x="0" y="21599"/>
                </a:lnTo>
                <a:close/>
              </a:path>
            </a:pathLst>
          </a:custGeom>
          <a:noFill/>
          <a:ln>
            <a:noFill/>
          </a:ln>
          <a:effectLst/>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12700" cap="flat" cmpd="sng">
                <a:solidFill>
                  <a:srgbClr val="000000"/>
                </a:solidFill>
                <a:prstDash val="solid"/>
                <a:miter lim="0"/>
                <a:headEnd/>
                <a:tailEnd/>
              </a14:hiddenLine>
            </a:ext>
            <a:ext uri="{AF507438-7753-43e0-B8FC-AC1667EBCBE1}">
              <a14:hiddenEffects xmlns:a14="http://schemas.microsoft.com/office/drawing/2010/main">
                <a:effectLst>
                  <a:outerShdw blurRad="63500" dist="38099" dir="2700000" algn="ctr" rotWithShape="0">
                    <a:srgbClr val="000000">
                      <a:alpha val="74998"/>
                    </a:srgbClr>
                  </a:outerShdw>
                </a:effectLst>
              </a14:hiddenEffects>
            </a:ext>
          </a:extLst>
        </p:spPr>
        <p:txBody>
          <a:bodyPr lIns="45718" tIns="45718" rIns="45718" bIns="45718" anchor="ctr"/>
          <a:lstStyle/>
          <a:p>
            <a:pPr defTabSz="411472" fontAlgn="base" hangingPunct="0">
              <a:spcBef>
                <a:spcPct val="0"/>
              </a:spcBef>
              <a:spcAft>
                <a:spcPct val="0"/>
              </a:spcAft>
              <a:defRPr/>
            </a:pPr>
            <a:r>
              <a:rPr lang="en-US" sz="1100">
                <a:solidFill>
                  <a:srgbClr val="000000"/>
                </a:solidFill>
                <a:latin typeface="Helvetica" charset="0"/>
                <a:ea typeface="ＭＳ Ｐゴシック" charset="0"/>
                <a:cs typeface="Helvetica" charset="0"/>
                <a:sym typeface="Helvetica" charset="0"/>
              </a:rPr>
              <a:t>9</a:t>
            </a:r>
          </a:p>
        </p:txBody>
      </p:sp>
      <p:sp>
        <p:nvSpPr>
          <p:cNvPr id="22" name="AutoShape 1065"/>
          <p:cNvSpPr>
            <a:spLocks/>
          </p:cNvSpPr>
          <p:nvPr/>
        </p:nvSpPr>
        <p:spPr bwMode="auto">
          <a:xfrm>
            <a:off x="5419254" y="4972686"/>
            <a:ext cx="255747" cy="251460"/>
          </a:xfrm>
          <a:custGeom>
            <a:avLst/>
            <a:gdLst>
              <a:gd name="T0" fmla="*/ 10800 w 21600"/>
              <a:gd name="T1" fmla="*/ 10800 h 21600"/>
              <a:gd name="T2" fmla="*/ 10800 w 21600"/>
              <a:gd name="T3" fmla="*/ 10800 h 21600"/>
              <a:gd name="T4" fmla="*/ 10800 w 21600"/>
              <a:gd name="T5" fmla="*/ 10800 h 21600"/>
              <a:gd name="T6" fmla="*/ 10800 w 21600"/>
              <a:gd name="T7" fmla="*/ 10800 h 21600"/>
            </a:gdLst>
            <a:ahLst/>
            <a:cxnLst>
              <a:cxn ang="0">
                <a:pos x="T0" y="T1"/>
              </a:cxn>
              <a:cxn ang="0">
                <a:pos x="T2" y="T3"/>
              </a:cxn>
              <a:cxn ang="0">
                <a:pos x="T4" y="T5"/>
              </a:cxn>
              <a:cxn ang="0">
                <a:pos x="T6" y="T7"/>
              </a:cxn>
            </a:cxnLst>
            <a:rect l="0" t="0" r="r" b="b"/>
            <a:pathLst>
              <a:path w="21600" h="21600">
                <a:moveTo>
                  <a:pt x="0" y="0"/>
                </a:moveTo>
                <a:lnTo>
                  <a:pt x="21600" y="0"/>
                </a:lnTo>
                <a:lnTo>
                  <a:pt x="21600" y="21599"/>
                </a:lnTo>
                <a:lnTo>
                  <a:pt x="0" y="21599"/>
                </a:lnTo>
                <a:close/>
              </a:path>
            </a:pathLst>
          </a:custGeom>
          <a:noFill/>
          <a:ln>
            <a:noFill/>
          </a:ln>
          <a:effectLst/>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12700" cap="flat" cmpd="sng">
                <a:solidFill>
                  <a:srgbClr val="000000"/>
                </a:solidFill>
                <a:prstDash val="solid"/>
                <a:miter lim="0"/>
                <a:headEnd/>
                <a:tailEnd/>
              </a14:hiddenLine>
            </a:ext>
            <a:ext uri="{AF507438-7753-43e0-B8FC-AC1667EBCBE1}">
              <a14:hiddenEffects xmlns:a14="http://schemas.microsoft.com/office/drawing/2010/main">
                <a:effectLst>
                  <a:outerShdw blurRad="63500" dist="38099" dir="2700000" algn="ctr" rotWithShape="0">
                    <a:srgbClr val="000000">
                      <a:alpha val="74998"/>
                    </a:srgbClr>
                  </a:outerShdw>
                </a:effectLst>
              </a14:hiddenEffects>
            </a:ext>
          </a:extLst>
        </p:spPr>
        <p:txBody>
          <a:bodyPr lIns="45718" tIns="45718" rIns="45718" bIns="45718" anchor="ctr"/>
          <a:lstStyle/>
          <a:p>
            <a:pPr defTabSz="411472" fontAlgn="base" hangingPunct="0">
              <a:spcBef>
                <a:spcPct val="0"/>
              </a:spcBef>
              <a:spcAft>
                <a:spcPct val="0"/>
              </a:spcAft>
              <a:defRPr/>
            </a:pPr>
            <a:r>
              <a:rPr lang="en-US" sz="1100">
                <a:solidFill>
                  <a:srgbClr val="000000"/>
                </a:solidFill>
                <a:latin typeface="Helvetica" charset="0"/>
                <a:ea typeface="ＭＳ Ｐゴシック" charset="0"/>
                <a:cs typeface="Helvetica" charset="0"/>
                <a:sym typeface="Helvetica" charset="0"/>
              </a:rPr>
              <a:t>12</a:t>
            </a:r>
          </a:p>
        </p:txBody>
      </p:sp>
      <p:sp>
        <p:nvSpPr>
          <p:cNvPr id="23" name="AutoShape 1066"/>
          <p:cNvSpPr>
            <a:spLocks/>
          </p:cNvSpPr>
          <p:nvPr/>
        </p:nvSpPr>
        <p:spPr bwMode="auto">
          <a:xfrm>
            <a:off x="5777868" y="4972686"/>
            <a:ext cx="255746" cy="251460"/>
          </a:xfrm>
          <a:custGeom>
            <a:avLst/>
            <a:gdLst>
              <a:gd name="T0" fmla="*/ 10800 w 21600"/>
              <a:gd name="T1" fmla="*/ 10800 h 21600"/>
              <a:gd name="T2" fmla="*/ 10800 w 21600"/>
              <a:gd name="T3" fmla="*/ 10800 h 21600"/>
              <a:gd name="T4" fmla="*/ 10800 w 21600"/>
              <a:gd name="T5" fmla="*/ 10800 h 21600"/>
              <a:gd name="T6" fmla="*/ 10800 w 21600"/>
              <a:gd name="T7" fmla="*/ 10800 h 21600"/>
            </a:gdLst>
            <a:ahLst/>
            <a:cxnLst>
              <a:cxn ang="0">
                <a:pos x="T0" y="T1"/>
              </a:cxn>
              <a:cxn ang="0">
                <a:pos x="T2" y="T3"/>
              </a:cxn>
              <a:cxn ang="0">
                <a:pos x="T4" y="T5"/>
              </a:cxn>
              <a:cxn ang="0">
                <a:pos x="T6" y="T7"/>
              </a:cxn>
            </a:cxnLst>
            <a:rect l="0" t="0" r="r" b="b"/>
            <a:pathLst>
              <a:path w="21600" h="21600">
                <a:moveTo>
                  <a:pt x="0" y="0"/>
                </a:moveTo>
                <a:lnTo>
                  <a:pt x="21600" y="0"/>
                </a:lnTo>
                <a:lnTo>
                  <a:pt x="21600" y="21599"/>
                </a:lnTo>
                <a:lnTo>
                  <a:pt x="0" y="21599"/>
                </a:lnTo>
                <a:close/>
              </a:path>
            </a:pathLst>
          </a:custGeom>
          <a:noFill/>
          <a:ln>
            <a:noFill/>
          </a:ln>
          <a:effectLst/>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12700" cap="flat" cmpd="sng">
                <a:solidFill>
                  <a:srgbClr val="000000"/>
                </a:solidFill>
                <a:prstDash val="solid"/>
                <a:miter lim="0"/>
                <a:headEnd/>
                <a:tailEnd/>
              </a14:hiddenLine>
            </a:ext>
            <a:ext uri="{AF507438-7753-43e0-B8FC-AC1667EBCBE1}">
              <a14:hiddenEffects xmlns:a14="http://schemas.microsoft.com/office/drawing/2010/main">
                <a:effectLst>
                  <a:outerShdw blurRad="63500" dist="38099" dir="2700000" algn="ctr" rotWithShape="0">
                    <a:srgbClr val="000000">
                      <a:alpha val="74998"/>
                    </a:srgbClr>
                  </a:outerShdw>
                </a:effectLst>
              </a14:hiddenEffects>
            </a:ext>
          </a:extLst>
        </p:spPr>
        <p:txBody>
          <a:bodyPr lIns="45718" tIns="45718" rIns="45718" bIns="45718" anchor="ctr"/>
          <a:lstStyle/>
          <a:p>
            <a:pPr defTabSz="411472" fontAlgn="base" hangingPunct="0">
              <a:spcBef>
                <a:spcPct val="0"/>
              </a:spcBef>
              <a:spcAft>
                <a:spcPct val="0"/>
              </a:spcAft>
              <a:defRPr/>
            </a:pPr>
            <a:r>
              <a:rPr lang="en-US" sz="1100">
                <a:solidFill>
                  <a:srgbClr val="000000"/>
                </a:solidFill>
                <a:latin typeface="Helvetica" charset="0"/>
                <a:ea typeface="ＭＳ Ｐゴシック" charset="0"/>
                <a:cs typeface="Helvetica" charset="0"/>
                <a:sym typeface="Helvetica" charset="0"/>
              </a:rPr>
              <a:t>15</a:t>
            </a:r>
          </a:p>
        </p:txBody>
      </p:sp>
      <p:sp>
        <p:nvSpPr>
          <p:cNvPr id="24" name="AutoShape 1067"/>
          <p:cNvSpPr>
            <a:spLocks/>
          </p:cNvSpPr>
          <p:nvPr/>
        </p:nvSpPr>
        <p:spPr bwMode="auto">
          <a:xfrm>
            <a:off x="6136486" y="4972686"/>
            <a:ext cx="255747" cy="251460"/>
          </a:xfrm>
          <a:custGeom>
            <a:avLst/>
            <a:gdLst>
              <a:gd name="T0" fmla="*/ 10800 w 21600"/>
              <a:gd name="T1" fmla="*/ 10800 h 21600"/>
              <a:gd name="T2" fmla="*/ 10800 w 21600"/>
              <a:gd name="T3" fmla="*/ 10800 h 21600"/>
              <a:gd name="T4" fmla="*/ 10800 w 21600"/>
              <a:gd name="T5" fmla="*/ 10800 h 21600"/>
              <a:gd name="T6" fmla="*/ 10800 w 21600"/>
              <a:gd name="T7" fmla="*/ 10800 h 21600"/>
            </a:gdLst>
            <a:ahLst/>
            <a:cxnLst>
              <a:cxn ang="0">
                <a:pos x="T0" y="T1"/>
              </a:cxn>
              <a:cxn ang="0">
                <a:pos x="T2" y="T3"/>
              </a:cxn>
              <a:cxn ang="0">
                <a:pos x="T4" y="T5"/>
              </a:cxn>
              <a:cxn ang="0">
                <a:pos x="T6" y="T7"/>
              </a:cxn>
            </a:cxnLst>
            <a:rect l="0" t="0" r="r" b="b"/>
            <a:pathLst>
              <a:path w="21600" h="21600">
                <a:moveTo>
                  <a:pt x="0" y="0"/>
                </a:moveTo>
                <a:lnTo>
                  <a:pt x="21600" y="0"/>
                </a:lnTo>
                <a:lnTo>
                  <a:pt x="21600" y="21599"/>
                </a:lnTo>
                <a:lnTo>
                  <a:pt x="0" y="21599"/>
                </a:lnTo>
                <a:close/>
              </a:path>
            </a:pathLst>
          </a:custGeom>
          <a:noFill/>
          <a:ln>
            <a:noFill/>
          </a:ln>
          <a:effectLst/>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12700" cap="flat" cmpd="sng">
                <a:solidFill>
                  <a:srgbClr val="000000"/>
                </a:solidFill>
                <a:prstDash val="solid"/>
                <a:miter lim="0"/>
                <a:headEnd/>
                <a:tailEnd/>
              </a14:hiddenLine>
            </a:ext>
            <a:ext uri="{AF507438-7753-43e0-B8FC-AC1667EBCBE1}">
              <a14:hiddenEffects xmlns:a14="http://schemas.microsoft.com/office/drawing/2010/main">
                <a:effectLst>
                  <a:outerShdw blurRad="63500" dist="38099" dir="2700000" algn="ctr" rotWithShape="0">
                    <a:srgbClr val="000000">
                      <a:alpha val="74998"/>
                    </a:srgbClr>
                  </a:outerShdw>
                </a:effectLst>
              </a14:hiddenEffects>
            </a:ext>
          </a:extLst>
        </p:spPr>
        <p:txBody>
          <a:bodyPr lIns="45718" tIns="45718" rIns="45718" bIns="45718" anchor="ctr"/>
          <a:lstStyle/>
          <a:p>
            <a:pPr defTabSz="411472" fontAlgn="base" hangingPunct="0">
              <a:spcBef>
                <a:spcPct val="0"/>
              </a:spcBef>
              <a:spcAft>
                <a:spcPct val="0"/>
              </a:spcAft>
              <a:defRPr/>
            </a:pPr>
            <a:r>
              <a:rPr lang="en-US" sz="1100">
                <a:solidFill>
                  <a:srgbClr val="000000"/>
                </a:solidFill>
                <a:latin typeface="Helvetica" charset="0"/>
                <a:ea typeface="ＭＳ Ｐゴシック" charset="0"/>
                <a:cs typeface="Helvetica" charset="0"/>
                <a:sym typeface="Helvetica" charset="0"/>
              </a:rPr>
              <a:t>18</a:t>
            </a:r>
          </a:p>
        </p:txBody>
      </p:sp>
      <p:sp>
        <p:nvSpPr>
          <p:cNvPr id="25" name="AutoShape 1068"/>
          <p:cNvSpPr>
            <a:spLocks/>
          </p:cNvSpPr>
          <p:nvPr/>
        </p:nvSpPr>
        <p:spPr bwMode="auto">
          <a:xfrm>
            <a:off x="652944" y="4495486"/>
            <a:ext cx="1444467" cy="384333"/>
          </a:xfrm>
          <a:custGeom>
            <a:avLst/>
            <a:gdLst>
              <a:gd name="T0" fmla="*/ 10800 w 21600"/>
              <a:gd name="T1" fmla="*/ 10800 h 21600"/>
              <a:gd name="T2" fmla="*/ 10800 w 21600"/>
              <a:gd name="T3" fmla="*/ 10800 h 21600"/>
              <a:gd name="T4" fmla="*/ 10800 w 21600"/>
              <a:gd name="T5" fmla="*/ 10800 h 21600"/>
              <a:gd name="T6" fmla="*/ 10800 w 21600"/>
              <a:gd name="T7" fmla="*/ 10800 h 21600"/>
            </a:gdLst>
            <a:ahLst/>
            <a:cxnLst>
              <a:cxn ang="0">
                <a:pos x="T0" y="T1"/>
              </a:cxn>
              <a:cxn ang="0">
                <a:pos x="T2" y="T3"/>
              </a:cxn>
              <a:cxn ang="0">
                <a:pos x="T4" y="T5"/>
              </a:cxn>
              <a:cxn ang="0">
                <a:pos x="T6" y="T7"/>
              </a:cxn>
            </a:cxnLst>
            <a:rect l="0" t="0" r="r" b="b"/>
            <a:pathLst>
              <a:path w="21600" h="21600">
                <a:moveTo>
                  <a:pt x="0" y="0"/>
                </a:moveTo>
                <a:lnTo>
                  <a:pt x="21599" y="0"/>
                </a:lnTo>
                <a:lnTo>
                  <a:pt x="21599" y="21599"/>
                </a:lnTo>
                <a:lnTo>
                  <a:pt x="0" y="21599"/>
                </a:lnTo>
                <a:close/>
              </a:path>
            </a:pathLst>
          </a:custGeom>
          <a:noFill/>
          <a:ln>
            <a:noFill/>
          </a:ln>
          <a:effectLst/>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12700" cap="flat" cmpd="sng">
                <a:solidFill>
                  <a:srgbClr val="000000"/>
                </a:solidFill>
                <a:prstDash val="solid"/>
                <a:round/>
                <a:headEnd/>
                <a:tailEnd/>
              </a14:hiddenLine>
            </a:ext>
            <a:ext uri="{AF507438-7753-43e0-B8FC-AC1667EBCBE1}">
              <a14:hiddenEffects xmlns:a14="http://schemas.microsoft.com/office/drawing/2010/main">
                <a:effectLst>
                  <a:outerShdw blurRad="63500" dist="38099" dir="2700000" algn="ctr" rotWithShape="0">
                    <a:srgbClr val="000000">
                      <a:alpha val="74998"/>
                    </a:srgbClr>
                  </a:outerShdw>
                </a:effectLst>
              </a14:hiddenEffects>
            </a:ext>
          </a:extLst>
        </p:spPr>
        <p:txBody>
          <a:bodyPr lIns="34290" tIns="34290" rIns="34290" bIns="34290"/>
          <a:lstStyle/>
          <a:p>
            <a:pPr defTabSz="411472" fontAlgn="base" hangingPunct="0">
              <a:spcBef>
                <a:spcPct val="0"/>
              </a:spcBef>
              <a:spcAft>
                <a:spcPct val="0"/>
              </a:spcAft>
              <a:buClr>
                <a:srgbClr val="000000"/>
              </a:buClr>
              <a:defRPr/>
            </a:pPr>
            <a:r>
              <a:rPr lang="en-US" sz="1100">
                <a:solidFill>
                  <a:srgbClr val="000000"/>
                </a:solidFill>
                <a:latin typeface="Arial" charset="0"/>
                <a:ea typeface="ＭＳ Ｐゴシック" charset="0"/>
                <a:cs typeface="Arial" charset="0"/>
                <a:sym typeface="Arial" charset="0"/>
              </a:rPr>
              <a:t>Plans for </a:t>
            </a:r>
          </a:p>
          <a:p>
            <a:pPr defTabSz="411472" fontAlgn="base" hangingPunct="0">
              <a:spcBef>
                <a:spcPct val="0"/>
              </a:spcBef>
              <a:spcAft>
                <a:spcPct val="0"/>
              </a:spcAft>
              <a:buClr>
                <a:srgbClr val="000000"/>
              </a:buClr>
              <a:defRPr/>
            </a:pPr>
            <a:r>
              <a:rPr lang="en-US" sz="1100">
                <a:solidFill>
                  <a:srgbClr val="000000"/>
                </a:solidFill>
                <a:latin typeface="Arial" charset="0"/>
                <a:ea typeface="ＭＳ Ｐゴシック" charset="0"/>
                <a:cs typeface="Arial" charset="0"/>
                <a:sym typeface="Arial" charset="0"/>
              </a:rPr>
              <a:t>Instruments 17 to 22</a:t>
            </a:r>
            <a:endParaRPr lang="en-US" sz="1100">
              <a:solidFill>
                <a:srgbClr val="000000"/>
              </a:solidFill>
              <a:latin typeface="Helvetica" charset="0"/>
              <a:ea typeface="ＭＳ Ｐゴシック" charset="0"/>
              <a:cs typeface="Helvetica" charset="0"/>
              <a:sym typeface="Helvetica" charset="0"/>
            </a:endParaRPr>
          </a:p>
        </p:txBody>
      </p:sp>
      <p:grpSp>
        <p:nvGrpSpPr>
          <p:cNvPr id="26" name="Group 1069"/>
          <p:cNvGrpSpPr>
            <a:grpSpLocks/>
          </p:cNvGrpSpPr>
          <p:nvPr/>
        </p:nvGrpSpPr>
        <p:grpSpPr bwMode="auto">
          <a:xfrm>
            <a:off x="3367567" y="4496912"/>
            <a:ext cx="3950494" cy="200025"/>
            <a:chOff x="0" y="0"/>
            <a:chExt cx="4389234" cy="221409"/>
          </a:xfrm>
        </p:grpSpPr>
        <p:grpSp>
          <p:nvGrpSpPr>
            <p:cNvPr id="27" name="Group 1070"/>
            <p:cNvGrpSpPr>
              <a:grpSpLocks/>
            </p:cNvGrpSpPr>
            <p:nvPr/>
          </p:nvGrpSpPr>
          <p:grpSpPr bwMode="auto">
            <a:xfrm>
              <a:off x="-1" y="0"/>
              <a:ext cx="1195717" cy="221409"/>
              <a:chOff x="-1" y="0"/>
              <a:chExt cx="1195717" cy="221409"/>
            </a:xfrm>
          </p:grpSpPr>
          <p:sp>
            <p:nvSpPr>
              <p:cNvPr id="31" name="AutoShape 1071"/>
              <p:cNvSpPr>
                <a:spLocks/>
              </p:cNvSpPr>
              <p:nvPr/>
            </p:nvSpPr>
            <p:spPr bwMode="auto">
              <a:xfrm>
                <a:off x="0" y="0"/>
                <a:ext cx="1131835" cy="202431"/>
              </a:xfrm>
              <a:custGeom>
                <a:avLst/>
                <a:gdLst>
                  <a:gd name="T0" fmla="*/ 10800 w 21600"/>
                  <a:gd name="T1" fmla="*/ 10800 h 21600"/>
                  <a:gd name="T2" fmla="*/ 10800 w 21600"/>
                  <a:gd name="T3" fmla="*/ 10800 h 21600"/>
                  <a:gd name="T4" fmla="*/ 10800 w 21600"/>
                  <a:gd name="T5" fmla="*/ 10800 h 21600"/>
                  <a:gd name="T6" fmla="*/ 10800 w 21600"/>
                  <a:gd name="T7" fmla="*/ 10800 h 21600"/>
                </a:gdLst>
                <a:ahLst/>
                <a:cxnLst>
                  <a:cxn ang="0">
                    <a:pos x="T0" y="T1"/>
                  </a:cxn>
                  <a:cxn ang="0">
                    <a:pos x="T2" y="T3"/>
                  </a:cxn>
                  <a:cxn ang="0">
                    <a:pos x="T4" y="T5"/>
                  </a:cxn>
                  <a:cxn ang="0">
                    <a:pos x="T6" y="T7"/>
                  </a:cxn>
                </a:cxnLst>
                <a:rect l="0" t="0" r="r" b="b"/>
                <a:pathLst>
                  <a:path w="21600" h="21600">
                    <a:moveTo>
                      <a:pt x="0" y="0"/>
                    </a:moveTo>
                    <a:lnTo>
                      <a:pt x="21600" y="0"/>
                    </a:lnTo>
                    <a:lnTo>
                      <a:pt x="21600" y="21600"/>
                    </a:lnTo>
                    <a:lnTo>
                      <a:pt x="0" y="21600"/>
                    </a:lnTo>
                    <a:close/>
                  </a:path>
                </a:pathLst>
              </a:custGeom>
              <a:solidFill>
                <a:srgbClr val="FFF016">
                  <a:alpha val="43999"/>
                </a:srgbClr>
              </a:solidFill>
              <a:ln>
                <a:noFill/>
              </a:ln>
              <a:effectLst/>
              <a:extLst>
                <a:ext uri="{91240B29-F687-4f45-9708-019B960494DF}">
                  <a14:hiddenLine xmlns:a14="http://schemas.microsoft.com/office/drawing/2010/main" w="25400" cap="flat" cmpd="sng">
                    <a:solidFill>
                      <a:srgbClr val="000000"/>
                    </a:solidFill>
                    <a:prstDash val="solid"/>
                    <a:miter lim="0"/>
                    <a:headEnd/>
                    <a:tailEnd/>
                  </a14:hiddenLine>
                </a:ext>
                <a:ext uri="{AF507438-7753-43e0-B8FC-AC1667EBCBE1}">
                  <a14:hiddenEffects xmlns:a14="http://schemas.microsoft.com/office/drawing/2010/main">
                    <a:effectLst>
                      <a:outerShdw blurRad="63500" dist="38099" dir="2700000" algn="ctr" rotWithShape="0">
                        <a:srgbClr val="000000">
                          <a:alpha val="74998"/>
                        </a:srgbClr>
                      </a:outerShdw>
                    </a:effectLst>
                  </a14:hiddenEffects>
                </a:ext>
              </a:extLst>
            </p:spPr>
            <p:txBody>
              <a:bodyPr lIns="38100" tIns="38100" rIns="38100" bIns="38100"/>
              <a:lstStyle/>
              <a:p>
                <a:pPr algn="ctr" defTabSz="525770" fontAlgn="base" hangingPunct="0">
                  <a:spcBef>
                    <a:spcPct val="0"/>
                  </a:spcBef>
                  <a:spcAft>
                    <a:spcPct val="0"/>
                  </a:spcAft>
                  <a:buClr>
                    <a:srgbClr val="000000"/>
                  </a:buClr>
                  <a:defRPr/>
                </a:pPr>
                <a:endParaRPr lang="en-US" sz="3600">
                  <a:solidFill>
                    <a:srgbClr val="FFFFFF"/>
                  </a:solidFill>
                  <a:effectLst>
                    <a:outerShdw blurRad="38100" dist="38100" dir="2700000" algn="tl">
                      <a:srgbClr val="000000"/>
                    </a:outerShdw>
                  </a:effectLst>
                  <a:latin typeface="Arial" charset="0"/>
                  <a:ea typeface="ＭＳ Ｐゴシック" charset="0"/>
                  <a:cs typeface="Arial" charset="0"/>
                  <a:sym typeface="Arial" charset="0"/>
                </a:endParaRPr>
              </a:p>
            </p:txBody>
          </p:sp>
          <p:sp>
            <p:nvSpPr>
              <p:cNvPr id="32" name="AutoShape 1072"/>
              <p:cNvSpPr>
                <a:spLocks/>
              </p:cNvSpPr>
              <p:nvPr/>
            </p:nvSpPr>
            <p:spPr bwMode="auto">
              <a:xfrm>
                <a:off x="33336" y="22141"/>
                <a:ext cx="1161996" cy="199268"/>
              </a:xfrm>
              <a:custGeom>
                <a:avLst/>
                <a:gdLst>
                  <a:gd name="T0" fmla="*/ 10800 w 21600"/>
                  <a:gd name="T1" fmla="*/ 10800 h 21600"/>
                  <a:gd name="T2" fmla="*/ 10800 w 21600"/>
                  <a:gd name="T3" fmla="*/ 10800 h 21600"/>
                  <a:gd name="T4" fmla="*/ 10800 w 21600"/>
                  <a:gd name="T5" fmla="*/ 10800 h 21600"/>
                  <a:gd name="T6" fmla="*/ 10800 w 21600"/>
                  <a:gd name="T7" fmla="*/ 10800 h 21600"/>
                </a:gdLst>
                <a:ahLst/>
                <a:cxnLst>
                  <a:cxn ang="0">
                    <a:pos x="T0" y="T1"/>
                  </a:cxn>
                  <a:cxn ang="0">
                    <a:pos x="T2" y="T3"/>
                  </a:cxn>
                  <a:cxn ang="0">
                    <a:pos x="T4" y="T5"/>
                  </a:cxn>
                  <a:cxn ang="0">
                    <a:pos x="T6" y="T7"/>
                  </a:cxn>
                </a:cxnLst>
                <a:rect l="0" t="0" r="r" b="b"/>
                <a:pathLst>
                  <a:path w="21600" h="21600">
                    <a:moveTo>
                      <a:pt x="0" y="0"/>
                    </a:moveTo>
                    <a:lnTo>
                      <a:pt x="21600" y="0"/>
                    </a:lnTo>
                    <a:lnTo>
                      <a:pt x="21600" y="21600"/>
                    </a:lnTo>
                    <a:lnTo>
                      <a:pt x="0" y="21600"/>
                    </a:lnTo>
                    <a:close/>
                  </a:path>
                </a:pathLst>
              </a:custGeom>
              <a:noFill/>
              <a:ln>
                <a:noFill/>
              </a:ln>
              <a:effectLst/>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12700" cap="flat" cmpd="sng">
                    <a:solidFill>
                      <a:srgbClr val="000000"/>
                    </a:solidFill>
                    <a:prstDash val="solid"/>
                    <a:miter lim="0"/>
                    <a:headEnd/>
                    <a:tailEnd/>
                  </a14:hiddenLine>
                </a:ext>
                <a:ext uri="{AF507438-7753-43e0-B8FC-AC1667EBCBE1}">
                  <a14:hiddenEffects xmlns:a14="http://schemas.microsoft.com/office/drawing/2010/main">
                    <a:effectLst>
                      <a:outerShdw blurRad="63500" dist="38099" dir="2700000" algn="ctr" rotWithShape="0">
                        <a:srgbClr val="000000">
                          <a:alpha val="74998"/>
                        </a:srgbClr>
                      </a:outerShdw>
                    </a:effectLst>
                  </a14:hiddenEffects>
                </a:ext>
              </a:extLst>
            </p:spPr>
            <p:txBody>
              <a:bodyPr lIns="38100" tIns="38100" rIns="38100" bIns="38100"/>
              <a:lstStyle/>
              <a:p>
                <a:pPr defTabSz="411472" fontAlgn="base" hangingPunct="0">
                  <a:spcBef>
                    <a:spcPct val="0"/>
                  </a:spcBef>
                  <a:spcAft>
                    <a:spcPct val="0"/>
                  </a:spcAft>
                  <a:buClr>
                    <a:srgbClr val="000000"/>
                  </a:buClr>
                  <a:defRPr/>
                </a:pPr>
                <a:r>
                  <a:rPr lang="en-US" sz="800">
                    <a:solidFill>
                      <a:srgbClr val="000000"/>
                    </a:solidFill>
                    <a:latin typeface="Arial" charset="0"/>
                    <a:ea typeface="ＭＳ Ｐゴシック" charset="0"/>
                    <a:cs typeface="Arial" charset="0"/>
                    <a:sym typeface="Arial" charset="0"/>
                  </a:rPr>
                  <a:t>Engineering Design </a:t>
                </a:r>
                <a:endParaRPr lang="en-US" sz="1100">
                  <a:solidFill>
                    <a:srgbClr val="000000"/>
                  </a:solidFill>
                  <a:latin typeface="Helvetica" charset="0"/>
                  <a:ea typeface="ＭＳ Ｐゴシック" charset="0"/>
                  <a:cs typeface="Helvetica" charset="0"/>
                  <a:sym typeface="Helvetica" charset="0"/>
                </a:endParaRPr>
              </a:p>
            </p:txBody>
          </p:sp>
        </p:grpSp>
        <p:grpSp>
          <p:nvGrpSpPr>
            <p:cNvPr id="28" name="Group 1073"/>
            <p:cNvGrpSpPr>
              <a:grpSpLocks/>
            </p:cNvGrpSpPr>
            <p:nvPr/>
          </p:nvGrpSpPr>
          <p:grpSpPr bwMode="auto">
            <a:xfrm>
              <a:off x="1121541" y="9104"/>
              <a:ext cx="3267693" cy="203201"/>
              <a:chOff x="-1" y="0"/>
              <a:chExt cx="3267693" cy="203201"/>
            </a:xfrm>
          </p:grpSpPr>
          <p:sp>
            <p:nvSpPr>
              <p:cNvPr id="29" name="AutoShape 1074"/>
              <p:cNvSpPr>
                <a:spLocks/>
              </p:cNvSpPr>
              <p:nvPr/>
            </p:nvSpPr>
            <p:spPr bwMode="auto">
              <a:xfrm>
                <a:off x="769" y="385"/>
                <a:ext cx="3044683" cy="202431"/>
              </a:xfrm>
              <a:custGeom>
                <a:avLst/>
                <a:gdLst>
                  <a:gd name="T0" fmla="*/ 10800 w 21600"/>
                  <a:gd name="T1" fmla="*/ 10800 h 21600"/>
                  <a:gd name="T2" fmla="*/ 10800 w 21600"/>
                  <a:gd name="T3" fmla="*/ 10800 h 21600"/>
                  <a:gd name="T4" fmla="*/ 10800 w 21600"/>
                  <a:gd name="T5" fmla="*/ 10800 h 21600"/>
                  <a:gd name="T6" fmla="*/ 10800 w 21600"/>
                  <a:gd name="T7" fmla="*/ 10800 h 21600"/>
                </a:gdLst>
                <a:ahLst/>
                <a:cxnLst>
                  <a:cxn ang="0">
                    <a:pos x="T0" y="T1"/>
                  </a:cxn>
                  <a:cxn ang="0">
                    <a:pos x="T2" y="T3"/>
                  </a:cxn>
                  <a:cxn ang="0">
                    <a:pos x="T4" y="T5"/>
                  </a:cxn>
                  <a:cxn ang="0">
                    <a:pos x="T6" y="T7"/>
                  </a:cxn>
                </a:cxnLst>
                <a:rect l="0" t="0" r="r" b="b"/>
                <a:pathLst>
                  <a:path w="21600" h="21600">
                    <a:moveTo>
                      <a:pt x="0" y="0"/>
                    </a:moveTo>
                    <a:lnTo>
                      <a:pt x="21599" y="0"/>
                    </a:lnTo>
                    <a:lnTo>
                      <a:pt x="21599" y="21600"/>
                    </a:lnTo>
                    <a:lnTo>
                      <a:pt x="0" y="21600"/>
                    </a:lnTo>
                    <a:close/>
                  </a:path>
                </a:pathLst>
              </a:custGeom>
              <a:solidFill>
                <a:srgbClr val="70BF41"/>
              </a:solidFill>
              <a:ln>
                <a:noFill/>
              </a:ln>
              <a:effectLst/>
              <a:extLst>
                <a:ext uri="{91240B29-F687-4f45-9708-019B960494DF}">
                  <a14:hiddenLine xmlns:a14="http://schemas.microsoft.com/office/drawing/2010/main" w="12700" cap="flat" cmpd="sng">
                    <a:solidFill>
                      <a:srgbClr val="000000"/>
                    </a:solidFill>
                    <a:prstDash val="solid"/>
                    <a:miter lim="0"/>
                    <a:headEnd/>
                    <a:tailEnd/>
                  </a14:hiddenLine>
                </a:ext>
                <a:ext uri="{AF507438-7753-43e0-B8FC-AC1667EBCBE1}">
                  <a14:hiddenEffects xmlns:a14="http://schemas.microsoft.com/office/drawing/2010/main">
                    <a:effectLst>
                      <a:outerShdw blurRad="63500" dist="38099" dir="2700000" algn="ctr" rotWithShape="0">
                        <a:srgbClr val="000000">
                          <a:alpha val="74998"/>
                        </a:srgbClr>
                      </a:outerShdw>
                    </a:effectLst>
                  </a14:hiddenEffects>
                </a:ext>
              </a:extLst>
            </p:spPr>
            <p:txBody>
              <a:bodyPr lIns="38100" tIns="38100" rIns="38100" bIns="38100"/>
              <a:lstStyle/>
              <a:p>
                <a:pPr algn="ctr" defTabSz="525770" fontAlgn="base" hangingPunct="0">
                  <a:spcBef>
                    <a:spcPct val="0"/>
                  </a:spcBef>
                  <a:spcAft>
                    <a:spcPct val="0"/>
                  </a:spcAft>
                  <a:buClr>
                    <a:srgbClr val="000000"/>
                  </a:buClr>
                  <a:defRPr/>
                </a:pPr>
                <a:endParaRPr lang="en-US" sz="3600">
                  <a:solidFill>
                    <a:srgbClr val="FFFFFF"/>
                  </a:solidFill>
                  <a:effectLst>
                    <a:outerShdw blurRad="38100" dist="38100" dir="2700000" algn="tl">
                      <a:srgbClr val="000000"/>
                    </a:outerShdw>
                  </a:effectLst>
                  <a:latin typeface="Arial" charset="0"/>
                  <a:ea typeface="ＭＳ Ｐゴシック" charset="0"/>
                  <a:cs typeface="Arial" charset="0"/>
                  <a:sym typeface="Arial" charset="0"/>
                </a:endParaRPr>
              </a:p>
            </p:txBody>
          </p:sp>
          <p:sp>
            <p:nvSpPr>
              <p:cNvPr id="30" name="AutoShape 1075"/>
              <p:cNvSpPr>
                <a:spLocks/>
              </p:cNvSpPr>
              <p:nvPr/>
            </p:nvSpPr>
            <p:spPr bwMode="auto">
              <a:xfrm>
                <a:off x="103951" y="385"/>
                <a:ext cx="3163741" cy="199268"/>
              </a:xfrm>
              <a:custGeom>
                <a:avLst/>
                <a:gdLst>
                  <a:gd name="T0" fmla="*/ 10800 w 21600"/>
                  <a:gd name="T1" fmla="*/ 10800 h 21600"/>
                  <a:gd name="T2" fmla="*/ 10800 w 21600"/>
                  <a:gd name="T3" fmla="*/ 10800 h 21600"/>
                  <a:gd name="T4" fmla="*/ 10800 w 21600"/>
                  <a:gd name="T5" fmla="*/ 10800 h 21600"/>
                  <a:gd name="T6" fmla="*/ 10800 w 21600"/>
                  <a:gd name="T7" fmla="*/ 10800 h 21600"/>
                </a:gdLst>
                <a:ahLst/>
                <a:cxnLst>
                  <a:cxn ang="0">
                    <a:pos x="T0" y="T1"/>
                  </a:cxn>
                  <a:cxn ang="0">
                    <a:pos x="T2" y="T3"/>
                  </a:cxn>
                  <a:cxn ang="0">
                    <a:pos x="T4" y="T5"/>
                  </a:cxn>
                  <a:cxn ang="0">
                    <a:pos x="T6" y="T7"/>
                  </a:cxn>
                </a:cxnLst>
                <a:rect l="0" t="0" r="r" b="b"/>
                <a:pathLst>
                  <a:path w="21600" h="21600">
                    <a:moveTo>
                      <a:pt x="0" y="0"/>
                    </a:moveTo>
                    <a:lnTo>
                      <a:pt x="21600" y="0"/>
                    </a:lnTo>
                    <a:lnTo>
                      <a:pt x="21600" y="21600"/>
                    </a:lnTo>
                    <a:lnTo>
                      <a:pt x="0" y="21600"/>
                    </a:lnTo>
                    <a:close/>
                  </a:path>
                </a:pathLst>
              </a:custGeom>
              <a:noFill/>
              <a:ln>
                <a:noFill/>
              </a:ln>
              <a:effectLst/>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12700" cap="flat" cmpd="sng">
                    <a:solidFill>
                      <a:srgbClr val="000000"/>
                    </a:solidFill>
                    <a:prstDash val="solid"/>
                    <a:miter lim="0"/>
                    <a:headEnd/>
                    <a:tailEnd/>
                  </a14:hiddenLine>
                </a:ext>
                <a:ext uri="{AF507438-7753-43e0-B8FC-AC1667EBCBE1}">
                  <a14:hiddenEffects xmlns:a14="http://schemas.microsoft.com/office/drawing/2010/main">
                    <a:effectLst>
                      <a:outerShdw blurRad="63500" dist="38099" dir="2700000" algn="ctr" rotWithShape="0">
                        <a:srgbClr val="000000">
                          <a:alpha val="74998"/>
                        </a:srgbClr>
                      </a:outerShdw>
                    </a:effectLst>
                  </a14:hiddenEffects>
                </a:ext>
              </a:extLst>
            </p:spPr>
            <p:txBody>
              <a:bodyPr lIns="38100" tIns="38100" rIns="38100" bIns="38100"/>
              <a:lstStyle/>
              <a:p>
                <a:pPr defTabSz="411472" fontAlgn="base" hangingPunct="0">
                  <a:spcBef>
                    <a:spcPct val="0"/>
                  </a:spcBef>
                  <a:spcAft>
                    <a:spcPct val="0"/>
                  </a:spcAft>
                  <a:buClr>
                    <a:srgbClr val="000000"/>
                  </a:buClr>
                  <a:defRPr/>
                </a:pPr>
                <a:r>
                  <a:rPr lang="en-US" sz="800">
                    <a:solidFill>
                      <a:srgbClr val="000000"/>
                    </a:solidFill>
                    <a:latin typeface="Arial" charset="0"/>
                    <a:ea typeface="ＭＳ Ｐゴシック" charset="0"/>
                    <a:cs typeface="Arial" charset="0"/>
                    <a:sym typeface="Arial" charset="0"/>
                  </a:rPr>
                  <a:t>Construction of instrument 17 to 22</a:t>
                </a:r>
                <a:endParaRPr lang="en-US" sz="1100">
                  <a:solidFill>
                    <a:srgbClr val="000000"/>
                  </a:solidFill>
                  <a:latin typeface="Helvetica" charset="0"/>
                  <a:ea typeface="ＭＳ Ｐゴシック" charset="0"/>
                  <a:cs typeface="Helvetica" charset="0"/>
                  <a:sym typeface="Helvetica" charset="0"/>
                </a:endParaRPr>
              </a:p>
            </p:txBody>
          </p:sp>
        </p:grpSp>
      </p:grpSp>
      <p:sp>
        <p:nvSpPr>
          <p:cNvPr id="33" name="AutoShape 1076"/>
          <p:cNvSpPr>
            <a:spLocks/>
          </p:cNvSpPr>
          <p:nvPr/>
        </p:nvSpPr>
        <p:spPr bwMode="auto">
          <a:xfrm>
            <a:off x="7230909" y="3753962"/>
            <a:ext cx="1530192" cy="537210"/>
          </a:xfrm>
          <a:prstGeom prst="rightArrow">
            <a:avLst>
              <a:gd name="adj1" fmla="val 32000"/>
              <a:gd name="adj2" fmla="val 93628"/>
            </a:avLst>
          </a:prstGeom>
          <a:solidFill>
            <a:srgbClr val="F9D3E0">
              <a:alpha val="48000"/>
            </a:srgbClr>
          </a:solidFill>
          <a:ln>
            <a:noFill/>
          </a:ln>
          <a:effectLst/>
          <a:extLst>
            <a:ext uri="{91240B29-F687-4f45-9708-019B960494DF}">
              <a14:hiddenLine xmlns:a14="http://schemas.microsoft.com/office/drawing/2010/main" w="25400" cap="flat" cmpd="sng">
                <a:solidFill>
                  <a:srgbClr val="000000"/>
                </a:solidFill>
                <a:prstDash val="solid"/>
                <a:miter lim="0"/>
                <a:headEnd/>
                <a:tailEnd/>
              </a14:hiddenLine>
            </a:ext>
            <a:ext uri="{AF507438-7753-43e0-B8FC-AC1667EBCBE1}">
              <a14:hiddenEffects xmlns:a14="http://schemas.microsoft.com/office/drawing/2010/main">
                <a:effectLst>
                  <a:outerShdw blurRad="63500" dist="38099" dir="2700000" algn="ctr" rotWithShape="0">
                    <a:srgbClr val="000000">
                      <a:alpha val="74998"/>
                    </a:srgbClr>
                  </a:outerShdw>
                </a:effectLst>
              </a14:hiddenEffects>
            </a:ext>
          </a:extLst>
        </p:spPr>
        <p:txBody>
          <a:bodyPr lIns="34290" tIns="34290" rIns="34290" bIns="34290"/>
          <a:lstStyle/>
          <a:p>
            <a:pPr algn="ctr" defTabSz="525770" fontAlgn="base" hangingPunct="0">
              <a:spcBef>
                <a:spcPct val="0"/>
              </a:spcBef>
              <a:spcAft>
                <a:spcPct val="0"/>
              </a:spcAft>
              <a:buClr>
                <a:srgbClr val="000000"/>
              </a:buClr>
              <a:defRPr/>
            </a:pPr>
            <a:endParaRPr lang="en-US" sz="1100" dirty="0">
              <a:solidFill>
                <a:srgbClr val="000000"/>
              </a:solidFill>
              <a:latin typeface="Helvetica" charset="0"/>
              <a:ea typeface="ＭＳ Ｐゴシック" charset="0"/>
              <a:cs typeface="Helvetica" charset="0"/>
              <a:sym typeface="Helvetica" charset="0"/>
            </a:endParaRPr>
          </a:p>
        </p:txBody>
      </p:sp>
      <p:sp>
        <p:nvSpPr>
          <p:cNvPr id="34" name="AutoShape 1077"/>
          <p:cNvSpPr>
            <a:spLocks/>
          </p:cNvSpPr>
          <p:nvPr/>
        </p:nvSpPr>
        <p:spPr bwMode="auto">
          <a:xfrm>
            <a:off x="4307684" y="3928269"/>
            <a:ext cx="2488885" cy="184309"/>
          </a:xfrm>
          <a:custGeom>
            <a:avLst/>
            <a:gdLst>
              <a:gd name="T0" fmla="*/ 10800 w 21600"/>
              <a:gd name="T1" fmla="*/ 10800 h 21600"/>
              <a:gd name="T2" fmla="*/ 10800 w 21600"/>
              <a:gd name="T3" fmla="*/ 10800 h 21600"/>
              <a:gd name="T4" fmla="*/ 10800 w 21600"/>
              <a:gd name="T5" fmla="*/ 10800 h 21600"/>
              <a:gd name="T6" fmla="*/ 10800 w 21600"/>
              <a:gd name="T7" fmla="*/ 10800 h 21600"/>
            </a:gdLst>
            <a:ahLst/>
            <a:cxnLst>
              <a:cxn ang="0">
                <a:pos x="T0" y="T1"/>
              </a:cxn>
              <a:cxn ang="0">
                <a:pos x="T2" y="T3"/>
              </a:cxn>
              <a:cxn ang="0">
                <a:pos x="T4" y="T5"/>
              </a:cxn>
              <a:cxn ang="0">
                <a:pos x="T6" y="T7"/>
              </a:cxn>
            </a:cxnLst>
            <a:rect l="0" t="0" r="r" b="b"/>
            <a:pathLst>
              <a:path w="21600" h="21600">
                <a:moveTo>
                  <a:pt x="0" y="0"/>
                </a:moveTo>
                <a:lnTo>
                  <a:pt x="21600" y="0"/>
                </a:lnTo>
                <a:lnTo>
                  <a:pt x="21600" y="21600"/>
                </a:lnTo>
                <a:lnTo>
                  <a:pt x="0" y="21600"/>
                </a:lnTo>
                <a:close/>
              </a:path>
            </a:pathLst>
          </a:custGeom>
          <a:solidFill>
            <a:srgbClr val="FFF016">
              <a:alpha val="43999"/>
            </a:srgbClr>
          </a:solidFill>
          <a:ln>
            <a:noFill/>
          </a:ln>
          <a:effectLst/>
          <a:extLst>
            <a:ext uri="{91240B29-F687-4f45-9708-019B960494DF}">
              <a14:hiddenLine xmlns:a14="http://schemas.microsoft.com/office/drawing/2010/main" w="25400" cap="flat" cmpd="sng">
                <a:solidFill>
                  <a:srgbClr val="000000"/>
                </a:solidFill>
                <a:prstDash val="solid"/>
                <a:miter lim="0"/>
                <a:headEnd/>
                <a:tailEnd/>
              </a14:hiddenLine>
            </a:ext>
            <a:ext uri="{AF507438-7753-43e0-B8FC-AC1667EBCBE1}">
              <a14:hiddenEffects xmlns:a14="http://schemas.microsoft.com/office/drawing/2010/main">
                <a:effectLst>
                  <a:outerShdw blurRad="63500" dist="38099" dir="2700000" algn="ctr" rotWithShape="0">
                    <a:srgbClr val="000000">
                      <a:alpha val="74998"/>
                    </a:srgbClr>
                  </a:outerShdw>
                </a:effectLst>
              </a14:hiddenEffects>
            </a:ext>
          </a:extLst>
        </p:spPr>
        <p:txBody>
          <a:bodyPr lIns="34290" tIns="34290" rIns="34290" bIns="34290"/>
          <a:lstStyle/>
          <a:p>
            <a:pPr algn="ctr" defTabSz="525770" fontAlgn="base" hangingPunct="0">
              <a:spcBef>
                <a:spcPct val="0"/>
              </a:spcBef>
              <a:spcAft>
                <a:spcPct val="0"/>
              </a:spcAft>
              <a:buClr>
                <a:srgbClr val="000000"/>
              </a:buClr>
              <a:defRPr/>
            </a:pPr>
            <a:endParaRPr lang="en-US" sz="3600">
              <a:solidFill>
                <a:srgbClr val="FFFFFF"/>
              </a:solidFill>
              <a:effectLst>
                <a:outerShdw blurRad="38100" dist="38100" dir="2700000" algn="tl">
                  <a:srgbClr val="000000"/>
                </a:outerShdw>
              </a:effectLst>
              <a:latin typeface="Arial" charset="0"/>
              <a:ea typeface="ＭＳ Ｐゴシック" charset="0"/>
              <a:cs typeface="Arial" charset="0"/>
              <a:sym typeface="Arial" charset="0"/>
            </a:endParaRPr>
          </a:p>
        </p:txBody>
      </p:sp>
      <p:sp>
        <p:nvSpPr>
          <p:cNvPr id="35" name="AutoShape 1078"/>
          <p:cNvSpPr>
            <a:spLocks/>
          </p:cNvSpPr>
          <p:nvPr/>
        </p:nvSpPr>
        <p:spPr bwMode="auto">
          <a:xfrm>
            <a:off x="4714878" y="3933984"/>
            <a:ext cx="1757363" cy="178594"/>
          </a:xfrm>
          <a:custGeom>
            <a:avLst/>
            <a:gdLst>
              <a:gd name="T0" fmla="*/ 10800 w 21600"/>
              <a:gd name="T1" fmla="*/ 10800 h 21600"/>
              <a:gd name="T2" fmla="*/ 10800 w 21600"/>
              <a:gd name="T3" fmla="*/ 10800 h 21600"/>
              <a:gd name="T4" fmla="*/ 10800 w 21600"/>
              <a:gd name="T5" fmla="*/ 10800 h 21600"/>
              <a:gd name="T6" fmla="*/ 10800 w 21600"/>
              <a:gd name="T7" fmla="*/ 10800 h 21600"/>
            </a:gdLst>
            <a:ahLst/>
            <a:cxnLst>
              <a:cxn ang="0">
                <a:pos x="T0" y="T1"/>
              </a:cxn>
              <a:cxn ang="0">
                <a:pos x="T2" y="T3"/>
              </a:cxn>
              <a:cxn ang="0">
                <a:pos x="T4" y="T5"/>
              </a:cxn>
              <a:cxn ang="0">
                <a:pos x="T6" y="T7"/>
              </a:cxn>
            </a:cxnLst>
            <a:rect l="0" t="0" r="r" b="b"/>
            <a:pathLst>
              <a:path w="21600" h="21600">
                <a:moveTo>
                  <a:pt x="0" y="0"/>
                </a:moveTo>
                <a:lnTo>
                  <a:pt x="21599" y="0"/>
                </a:lnTo>
                <a:lnTo>
                  <a:pt x="21599" y="21600"/>
                </a:lnTo>
                <a:lnTo>
                  <a:pt x="0" y="21600"/>
                </a:lnTo>
                <a:close/>
              </a:path>
            </a:pathLst>
          </a:custGeom>
          <a:noFill/>
          <a:ln>
            <a:noFill/>
          </a:ln>
          <a:effectLst/>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12700" cap="flat" cmpd="sng">
                <a:solidFill>
                  <a:srgbClr val="000000"/>
                </a:solidFill>
                <a:prstDash val="solid"/>
                <a:miter lim="0"/>
                <a:headEnd/>
                <a:tailEnd/>
              </a14:hiddenLine>
            </a:ext>
            <a:ext uri="{AF507438-7753-43e0-B8FC-AC1667EBCBE1}">
              <a14:hiddenEffects xmlns:a14="http://schemas.microsoft.com/office/drawing/2010/main">
                <a:effectLst>
                  <a:outerShdw blurRad="63500" dist="38099" dir="2700000" algn="ctr" rotWithShape="0">
                    <a:srgbClr val="000000">
                      <a:alpha val="74998"/>
                    </a:srgbClr>
                  </a:outerShdw>
                </a:effectLst>
              </a14:hiddenEffects>
            </a:ext>
          </a:extLst>
        </p:spPr>
        <p:txBody>
          <a:bodyPr lIns="34290" tIns="34290" rIns="34290" bIns="34290"/>
          <a:lstStyle/>
          <a:p>
            <a:pPr defTabSz="411472" fontAlgn="base" hangingPunct="0">
              <a:spcBef>
                <a:spcPct val="0"/>
              </a:spcBef>
              <a:spcAft>
                <a:spcPct val="0"/>
              </a:spcAft>
              <a:buClr>
                <a:srgbClr val="000000"/>
              </a:buClr>
              <a:defRPr/>
            </a:pPr>
            <a:r>
              <a:rPr lang="en-US" sz="800">
                <a:solidFill>
                  <a:srgbClr val="000000"/>
                </a:solidFill>
                <a:latin typeface="Arial" charset="0"/>
                <a:ea typeface="ＭＳ Ｐゴシック" charset="0"/>
                <a:cs typeface="Arial" charset="0"/>
                <a:sym typeface="Arial" charset="0"/>
              </a:rPr>
              <a:t>Initial Operations and Ramp-up</a:t>
            </a:r>
            <a:endParaRPr lang="en-US" sz="1100">
              <a:solidFill>
                <a:srgbClr val="000000"/>
              </a:solidFill>
              <a:latin typeface="Helvetica" charset="0"/>
              <a:ea typeface="ＭＳ Ｐゴシック" charset="0"/>
              <a:cs typeface="Helvetica" charset="0"/>
              <a:sym typeface="Helvetica" charset="0"/>
            </a:endParaRPr>
          </a:p>
        </p:txBody>
      </p:sp>
      <p:sp>
        <p:nvSpPr>
          <p:cNvPr id="36" name="AutoShape 1079"/>
          <p:cNvSpPr>
            <a:spLocks/>
          </p:cNvSpPr>
          <p:nvPr/>
        </p:nvSpPr>
        <p:spPr bwMode="auto">
          <a:xfrm>
            <a:off x="6796569" y="3928269"/>
            <a:ext cx="1957385" cy="180023"/>
          </a:xfrm>
          <a:custGeom>
            <a:avLst/>
            <a:gdLst>
              <a:gd name="T0" fmla="*/ 10800 w 21600"/>
              <a:gd name="T1" fmla="*/ 10800 h 21600"/>
              <a:gd name="T2" fmla="*/ 10800 w 21600"/>
              <a:gd name="T3" fmla="*/ 10800 h 21600"/>
              <a:gd name="T4" fmla="*/ 10800 w 21600"/>
              <a:gd name="T5" fmla="*/ 10800 h 21600"/>
              <a:gd name="T6" fmla="*/ 10800 w 21600"/>
              <a:gd name="T7" fmla="*/ 10800 h 21600"/>
            </a:gdLst>
            <a:ahLst/>
            <a:cxnLst>
              <a:cxn ang="0">
                <a:pos x="T0" y="T1"/>
              </a:cxn>
              <a:cxn ang="0">
                <a:pos x="T2" y="T3"/>
              </a:cxn>
              <a:cxn ang="0">
                <a:pos x="T4" y="T5"/>
              </a:cxn>
              <a:cxn ang="0">
                <a:pos x="T6" y="T7"/>
              </a:cxn>
            </a:cxnLst>
            <a:rect l="0" t="0" r="r" b="b"/>
            <a:pathLst>
              <a:path w="21600" h="21600">
                <a:moveTo>
                  <a:pt x="0" y="0"/>
                </a:moveTo>
                <a:lnTo>
                  <a:pt x="21600" y="0"/>
                </a:lnTo>
                <a:lnTo>
                  <a:pt x="21600" y="21600"/>
                </a:lnTo>
                <a:lnTo>
                  <a:pt x="0" y="21600"/>
                </a:lnTo>
                <a:close/>
              </a:path>
            </a:pathLst>
          </a:custGeom>
          <a:noFill/>
          <a:ln>
            <a:noFill/>
          </a:ln>
          <a:effectLst/>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12700" cap="flat" cmpd="sng">
                <a:solidFill>
                  <a:srgbClr val="000000"/>
                </a:solidFill>
                <a:prstDash val="solid"/>
                <a:miter lim="0"/>
                <a:headEnd/>
                <a:tailEnd/>
              </a14:hiddenLine>
            </a:ext>
            <a:ext uri="{AF507438-7753-43e0-B8FC-AC1667EBCBE1}">
              <a14:hiddenEffects xmlns:a14="http://schemas.microsoft.com/office/drawing/2010/main">
                <a:effectLst>
                  <a:outerShdw blurRad="63500" dist="38099" dir="2700000" algn="ctr" rotWithShape="0">
                    <a:srgbClr val="000000">
                      <a:alpha val="74998"/>
                    </a:srgbClr>
                  </a:outerShdw>
                </a:effectLst>
              </a14:hiddenEffects>
            </a:ext>
          </a:extLst>
        </p:spPr>
        <p:txBody>
          <a:bodyPr lIns="34290" tIns="34290" rIns="34290" bIns="34290"/>
          <a:lstStyle/>
          <a:p>
            <a:pPr defTabSz="411472" fontAlgn="base" hangingPunct="0">
              <a:spcBef>
                <a:spcPct val="0"/>
              </a:spcBef>
              <a:spcAft>
                <a:spcPct val="0"/>
              </a:spcAft>
              <a:buClr>
                <a:srgbClr val="000000"/>
              </a:buClr>
              <a:defRPr/>
            </a:pPr>
            <a:r>
              <a:rPr lang="en-US" sz="800" dirty="0">
                <a:solidFill>
                  <a:srgbClr val="000000"/>
                </a:solidFill>
                <a:latin typeface="Arial" charset="0"/>
                <a:ea typeface="ＭＳ Ｐゴシック" charset="0"/>
                <a:cs typeface="Arial" charset="0"/>
                <a:sym typeface="Arial" charset="0"/>
              </a:rPr>
              <a:t> Steady-Sate Budget</a:t>
            </a:r>
            <a:endParaRPr lang="en-US" sz="1100" dirty="0">
              <a:solidFill>
                <a:srgbClr val="000000"/>
              </a:solidFill>
              <a:latin typeface="Helvetica" charset="0"/>
              <a:ea typeface="ＭＳ Ｐゴシック" charset="0"/>
              <a:cs typeface="Helvetica" charset="0"/>
              <a:sym typeface="Helvetica" charset="0"/>
            </a:endParaRPr>
          </a:p>
        </p:txBody>
      </p:sp>
      <p:sp>
        <p:nvSpPr>
          <p:cNvPr id="37" name="AutoShape 1080"/>
          <p:cNvSpPr>
            <a:spLocks/>
          </p:cNvSpPr>
          <p:nvPr/>
        </p:nvSpPr>
        <p:spPr bwMode="auto">
          <a:xfrm>
            <a:off x="6476529" y="4966971"/>
            <a:ext cx="255747" cy="251460"/>
          </a:xfrm>
          <a:custGeom>
            <a:avLst/>
            <a:gdLst>
              <a:gd name="T0" fmla="*/ 10800 w 21600"/>
              <a:gd name="T1" fmla="*/ 10800 h 21600"/>
              <a:gd name="T2" fmla="*/ 10800 w 21600"/>
              <a:gd name="T3" fmla="*/ 10800 h 21600"/>
              <a:gd name="T4" fmla="*/ 10800 w 21600"/>
              <a:gd name="T5" fmla="*/ 10800 h 21600"/>
              <a:gd name="T6" fmla="*/ 10800 w 21600"/>
              <a:gd name="T7" fmla="*/ 10800 h 21600"/>
            </a:gdLst>
            <a:ahLst/>
            <a:cxnLst>
              <a:cxn ang="0">
                <a:pos x="T0" y="T1"/>
              </a:cxn>
              <a:cxn ang="0">
                <a:pos x="T2" y="T3"/>
              </a:cxn>
              <a:cxn ang="0">
                <a:pos x="T4" y="T5"/>
              </a:cxn>
              <a:cxn ang="0">
                <a:pos x="T6" y="T7"/>
              </a:cxn>
            </a:cxnLst>
            <a:rect l="0" t="0" r="r" b="b"/>
            <a:pathLst>
              <a:path w="21600" h="21600">
                <a:moveTo>
                  <a:pt x="0" y="0"/>
                </a:moveTo>
                <a:lnTo>
                  <a:pt x="21600" y="0"/>
                </a:lnTo>
                <a:lnTo>
                  <a:pt x="21600" y="21599"/>
                </a:lnTo>
                <a:lnTo>
                  <a:pt x="0" y="21599"/>
                </a:lnTo>
                <a:close/>
              </a:path>
            </a:pathLst>
          </a:custGeom>
          <a:noFill/>
          <a:ln>
            <a:noFill/>
          </a:ln>
          <a:effectLst/>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12700" cap="flat" cmpd="sng">
                <a:solidFill>
                  <a:srgbClr val="000000"/>
                </a:solidFill>
                <a:prstDash val="solid"/>
                <a:miter lim="0"/>
                <a:headEnd/>
                <a:tailEnd/>
              </a14:hiddenLine>
            </a:ext>
            <a:ext uri="{AF507438-7753-43e0-B8FC-AC1667EBCBE1}">
              <a14:hiddenEffects xmlns:a14="http://schemas.microsoft.com/office/drawing/2010/main">
                <a:effectLst>
                  <a:outerShdw blurRad="63500" dist="38099" dir="2700000" algn="ctr" rotWithShape="0">
                    <a:srgbClr val="000000">
                      <a:alpha val="74998"/>
                    </a:srgbClr>
                  </a:outerShdw>
                </a:effectLst>
              </a14:hiddenEffects>
            </a:ext>
          </a:extLst>
        </p:spPr>
        <p:txBody>
          <a:bodyPr lIns="45718" tIns="45718" rIns="45718" bIns="45718" anchor="ctr"/>
          <a:lstStyle/>
          <a:p>
            <a:pPr defTabSz="411472" fontAlgn="base" hangingPunct="0">
              <a:spcBef>
                <a:spcPct val="0"/>
              </a:spcBef>
              <a:spcAft>
                <a:spcPct val="0"/>
              </a:spcAft>
              <a:defRPr/>
            </a:pPr>
            <a:r>
              <a:rPr lang="en-US" sz="1100">
                <a:solidFill>
                  <a:srgbClr val="000000"/>
                </a:solidFill>
                <a:latin typeface="Helvetica" charset="0"/>
                <a:ea typeface="ＭＳ Ｐゴシック" charset="0"/>
                <a:cs typeface="Helvetica" charset="0"/>
                <a:sym typeface="Helvetica" charset="0"/>
              </a:rPr>
              <a:t>20</a:t>
            </a:r>
          </a:p>
        </p:txBody>
      </p:sp>
      <p:sp>
        <p:nvSpPr>
          <p:cNvPr id="38" name="AutoShape 1081"/>
          <p:cNvSpPr>
            <a:spLocks/>
          </p:cNvSpPr>
          <p:nvPr/>
        </p:nvSpPr>
        <p:spPr bwMode="auto">
          <a:xfrm>
            <a:off x="6849431" y="4966971"/>
            <a:ext cx="255746" cy="251460"/>
          </a:xfrm>
          <a:custGeom>
            <a:avLst/>
            <a:gdLst>
              <a:gd name="T0" fmla="*/ 10800 w 21600"/>
              <a:gd name="T1" fmla="*/ 10800 h 21600"/>
              <a:gd name="T2" fmla="*/ 10800 w 21600"/>
              <a:gd name="T3" fmla="*/ 10800 h 21600"/>
              <a:gd name="T4" fmla="*/ 10800 w 21600"/>
              <a:gd name="T5" fmla="*/ 10800 h 21600"/>
              <a:gd name="T6" fmla="*/ 10800 w 21600"/>
              <a:gd name="T7" fmla="*/ 10800 h 21600"/>
            </a:gdLst>
            <a:ahLst/>
            <a:cxnLst>
              <a:cxn ang="0">
                <a:pos x="T0" y="T1"/>
              </a:cxn>
              <a:cxn ang="0">
                <a:pos x="T2" y="T3"/>
              </a:cxn>
              <a:cxn ang="0">
                <a:pos x="T4" y="T5"/>
              </a:cxn>
              <a:cxn ang="0">
                <a:pos x="T6" y="T7"/>
              </a:cxn>
            </a:cxnLst>
            <a:rect l="0" t="0" r="r" b="b"/>
            <a:pathLst>
              <a:path w="21600" h="21600">
                <a:moveTo>
                  <a:pt x="0" y="0"/>
                </a:moveTo>
                <a:lnTo>
                  <a:pt x="21600" y="0"/>
                </a:lnTo>
                <a:lnTo>
                  <a:pt x="21600" y="21599"/>
                </a:lnTo>
                <a:lnTo>
                  <a:pt x="0" y="21599"/>
                </a:lnTo>
                <a:close/>
              </a:path>
            </a:pathLst>
          </a:custGeom>
          <a:noFill/>
          <a:ln>
            <a:noFill/>
          </a:ln>
          <a:effectLst/>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12700" cap="flat" cmpd="sng">
                <a:solidFill>
                  <a:srgbClr val="000000"/>
                </a:solidFill>
                <a:prstDash val="solid"/>
                <a:miter lim="0"/>
                <a:headEnd/>
                <a:tailEnd/>
              </a14:hiddenLine>
            </a:ext>
            <a:ext uri="{AF507438-7753-43e0-B8FC-AC1667EBCBE1}">
              <a14:hiddenEffects xmlns:a14="http://schemas.microsoft.com/office/drawing/2010/main">
                <a:effectLst>
                  <a:outerShdw blurRad="63500" dist="38099" dir="2700000" algn="ctr" rotWithShape="0">
                    <a:srgbClr val="000000">
                      <a:alpha val="74998"/>
                    </a:srgbClr>
                  </a:outerShdw>
                </a:effectLst>
              </a14:hiddenEffects>
            </a:ext>
          </a:extLst>
        </p:spPr>
        <p:txBody>
          <a:bodyPr lIns="45718" tIns="45718" rIns="45718" bIns="45718" anchor="ctr"/>
          <a:lstStyle/>
          <a:p>
            <a:pPr defTabSz="411472" fontAlgn="base" hangingPunct="0">
              <a:spcBef>
                <a:spcPct val="0"/>
              </a:spcBef>
              <a:spcAft>
                <a:spcPct val="0"/>
              </a:spcAft>
              <a:defRPr/>
            </a:pPr>
            <a:r>
              <a:rPr lang="en-US" sz="1100">
                <a:solidFill>
                  <a:srgbClr val="000000"/>
                </a:solidFill>
                <a:latin typeface="Helvetica" charset="0"/>
                <a:ea typeface="ＭＳ Ｐゴシック" charset="0"/>
                <a:cs typeface="Helvetica" charset="0"/>
                <a:sym typeface="Helvetica" charset="0"/>
              </a:rPr>
              <a:t>22</a:t>
            </a:r>
          </a:p>
        </p:txBody>
      </p:sp>
      <p:sp>
        <p:nvSpPr>
          <p:cNvPr id="39" name="AutoShape 1082"/>
          <p:cNvSpPr>
            <a:spLocks/>
          </p:cNvSpPr>
          <p:nvPr/>
        </p:nvSpPr>
        <p:spPr bwMode="auto">
          <a:xfrm>
            <a:off x="652942" y="5342732"/>
            <a:ext cx="1463040" cy="382905"/>
          </a:xfrm>
          <a:custGeom>
            <a:avLst/>
            <a:gdLst>
              <a:gd name="T0" fmla="*/ 10800 w 21600"/>
              <a:gd name="T1" fmla="*/ 10800 h 21600"/>
              <a:gd name="T2" fmla="*/ 10800 w 21600"/>
              <a:gd name="T3" fmla="*/ 10800 h 21600"/>
              <a:gd name="T4" fmla="*/ 10800 w 21600"/>
              <a:gd name="T5" fmla="*/ 10800 h 21600"/>
              <a:gd name="T6" fmla="*/ 10800 w 21600"/>
              <a:gd name="T7" fmla="*/ 10800 h 21600"/>
            </a:gdLst>
            <a:ahLst/>
            <a:cxnLst>
              <a:cxn ang="0">
                <a:pos x="T0" y="T1"/>
              </a:cxn>
              <a:cxn ang="0">
                <a:pos x="T2" y="T3"/>
              </a:cxn>
              <a:cxn ang="0">
                <a:pos x="T4" y="T5"/>
              </a:cxn>
              <a:cxn ang="0">
                <a:pos x="T6" y="T7"/>
              </a:cxn>
            </a:cxnLst>
            <a:rect l="0" t="0" r="r" b="b"/>
            <a:pathLst>
              <a:path w="21600" h="21600">
                <a:moveTo>
                  <a:pt x="0" y="0"/>
                </a:moveTo>
                <a:lnTo>
                  <a:pt x="21600" y="0"/>
                </a:lnTo>
                <a:lnTo>
                  <a:pt x="21600" y="21599"/>
                </a:lnTo>
                <a:lnTo>
                  <a:pt x="0" y="21599"/>
                </a:lnTo>
                <a:close/>
              </a:path>
            </a:pathLst>
          </a:custGeom>
          <a:noFill/>
          <a:ln>
            <a:noFill/>
          </a:ln>
          <a:effectLst/>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12700" cap="flat" cmpd="sng">
                <a:solidFill>
                  <a:srgbClr val="000000"/>
                </a:solidFill>
                <a:prstDash val="solid"/>
                <a:round/>
                <a:headEnd/>
                <a:tailEnd/>
              </a14:hiddenLine>
            </a:ext>
            <a:ext uri="{AF507438-7753-43e0-B8FC-AC1667EBCBE1}">
              <a14:hiddenEffects xmlns:a14="http://schemas.microsoft.com/office/drawing/2010/main">
                <a:effectLst>
                  <a:outerShdw blurRad="63500" dist="38099" dir="2700000" algn="ctr" rotWithShape="0">
                    <a:srgbClr val="000000">
                      <a:alpha val="74998"/>
                    </a:srgbClr>
                  </a:outerShdw>
                </a:effectLst>
              </a14:hiddenEffects>
            </a:ext>
          </a:extLst>
        </p:spPr>
        <p:txBody>
          <a:bodyPr lIns="34290" tIns="34290" rIns="34290" bIns="34290"/>
          <a:lstStyle/>
          <a:p>
            <a:pPr defTabSz="411472" fontAlgn="base" hangingPunct="0">
              <a:spcBef>
                <a:spcPct val="0"/>
              </a:spcBef>
              <a:spcAft>
                <a:spcPct val="0"/>
              </a:spcAft>
              <a:buClr>
                <a:srgbClr val="000000"/>
              </a:buClr>
              <a:defRPr/>
            </a:pPr>
            <a:r>
              <a:rPr lang="en-US" sz="1100">
                <a:solidFill>
                  <a:srgbClr val="000000"/>
                </a:solidFill>
                <a:latin typeface="Arial" charset="0"/>
                <a:ea typeface="ＭＳ Ｐゴシック" charset="0"/>
                <a:cs typeface="Arial" charset="0"/>
                <a:sym typeface="Arial" charset="0"/>
              </a:rPr>
              <a:t>Expected Instruments  in  user programme </a:t>
            </a:r>
            <a:endParaRPr lang="en-US" sz="1100">
              <a:solidFill>
                <a:srgbClr val="000000"/>
              </a:solidFill>
              <a:latin typeface="Helvetica" charset="0"/>
              <a:ea typeface="ＭＳ Ｐゴシック" charset="0"/>
              <a:cs typeface="Helvetica" charset="0"/>
              <a:sym typeface="Helvetica" charset="0"/>
            </a:endParaRPr>
          </a:p>
        </p:txBody>
      </p:sp>
      <p:sp>
        <p:nvSpPr>
          <p:cNvPr id="40" name="AutoShape 1083"/>
          <p:cNvSpPr>
            <a:spLocks/>
          </p:cNvSpPr>
          <p:nvPr/>
        </p:nvSpPr>
        <p:spPr bwMode="auto">
          <a:xfrm>
            <a:off x="5817876" y="5428457"/>
            <a:ext cx="178593" cy="251460"/>
          </a:xfrm>
          <a:custGeom>
            <a:avLst/>
            <a:gdLst>
              <a:gd name="T0" fmla="*/ 10800 w 21600"/>
              <a:gd name="T1" fmla="*/ 10800 h 21600"/>
              <a:gd name="T2" fmla="*/ 10800 w 21600"/>
              <a:gd name="T3" fmla="*/ 10800 h 21600"/>
              <a:gd name="T4" fmla="*/ 10800 w 21600"/>
              <a:gd name="T5" fmla="*/ 10800 h 21600"/>
              <a:gd name="T6" fmla="*/ 10800 w 21600"/>
              <a:gd name="T7" fmla="*/ 10800 h 21600"/>
            </a:gdLst>
            <a:ahLst/>
            <a:cxnLst>
              <a:cxn ang="0">
                <a:pos x="T0" y="T1"/>
              </a:cxn>
              <a:cxn ang="0">
                <a:pos x="T2" y="T3"/>
              </a:cxn>
              <a:cxn ang="0">
                <a:pos x="T4" y="T5"/>
              </a:cxn>
              <a:cxn ang="0">
                <a:pos x="T6" y="T7"/>
              </a:cxn>
            </a:cxnLst>
            <a:rect l="0" t="0" r="r" b="b"/>
            <a:pathLst>
              <a:path w="21600" h="21600">
                <a:moveTo>
                  <a:pt x="0" y="0"/>
                </a:moveTo>
                <a:lnTo>
                  <a:pt x="21600" y="0"/>
                </a:lnTo>
                <a:lnTo>
                  <a:pt x="21600" y="21599"/>
                </a:lnTo>
                <a:lnTo>
                  <a:pt x="0" y="21599"/>
                </a:lnTo>
                <a:close/>
              </a:path>
            </a:pathLst>
          </a:custGeom>
          <a:noFill/>
          <a:ln>
            <a:noFill/>
          </a:ln>
          <a:effectLst/>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12700" cap="flat" cmpd="sng">
                <a:solidFill>
                  <a:srgbClr val="000000"/>
                </a:solidFill>
                <a:prstDash val="solid"/>
                <a:miter lim="0"/>
                <a:headEnd/>
                <a:tailEnd/>
              </a14:hiddenLine>
            </a:ext>
            <a:ext uri="{AF507438-7753-43e0-B8FC-AC1667EBCBE1}">
              <a14:hiddenEffects xmlns:a14="http://schemas.microsoft.com/office/drawing/2010/main">
                <a:effectLst>
                  <a:outerShdw blurRad="63500" dist="38099" dir="2700000" algn="ctr" rotWithShape="0">
                    <a:srgbClr val="000000">
                      <a:alpha val="74998"/>
                    </a:srgbClr>
                  </a:outerShdw>
                </a:effectLst>
              </a14:hiddenEffects>
            </a:ext>
          </a:extLst>
        </p:spPr>
        <p:txBody>
          <a:bodyPr lIns="45718" tIns="45718" rIns="45718" bIns="45718" anchor="ctr"/>
          <a:lstStyle/>
          <a:p>
            <a:pPr defTabSz="411472" fontAlgn="base" hangingPunct="0">
              <a:spcBef>
                <a:spcPct val="0"/>
              </a:spcBef>
              <a:spcAft>
                <a:spcPct val="0"/>
              </a:spcAft>
              <a:defRPr/>
            </a:pPr>
            <a:r>
              <a:rPr lang="en-US" sz="1100">
                <a:solidFill>
                  <a:srgbClr val="000000"/>
                </a:solidFill>
                <a:latin typeface="Helvetica" charset="0"/>
                <a:ea typeface="ＭＳ Ｐゴシック" charset="0"/>
                <a:cs typeface="Helvetica" charset="0"/>
                <a:sym typeface="Helvetica" charset="0"/>
              </a:rPr>
              <a:t>6</a:t>
            </a:r>
          </a:p>
        </p:txBody>
      </p:sp>
      <p:sp>
        <p:nvSpPr>
          <p:cNvPr id="41" name="AutoShape 1084"/>
          <p:cNvSpPr>
            <a:spLocks/>
          </p:cNvSpPr>
          <p:nvPr/>
        </p:nvSpPr>
        <p:spPr bwMode="auto">
          <a:xfrm>
            <a:off x="6170774" y="5428457"/>
            <a:ext cx="178594" cy="251460"/>
          </a:xfrm>
          <a:custGeom>
            <a:avLst/>
            <a:gdLst>
              <a:gd name="T0" fmla="*/ 10800 w 21600"/>
              <a:gd name="T1" fmla="*/ 10800 h 21600"/>
              <a:gd name="T2" fmla="*/ 10800 w 21600"/>
              <a:gd name="T3" fmla="*/ 10800 h 21600"/>
              <a:gd name="T4" fmla="*/ 10800 w 21600"/>
              <a:gd name="T5" fmla="*/ 10800 h 21600"/>
              <a:gd name="T6" fmla="*/ 10800 w 21600"/>
              <a:gd name="T7" fmla="*/ 10800 h 21600"/>
            </a:gdLst>
            <a:ahLst/>
            <a:cxnLst>
              <a:cxn ang="0">
                <a:pos x="T0" y="T1"/>
              </a:cxn>
              <a:cxn ang="0">
                <a:pos x="T2" y="T3"/>
              </a:cxn>
              <a:cxn ang="0">
                <a:pos x="T4" y="T5"/>
              </a:cxn>
              <a:cxn ang="0">
                <a:pos x="T6" y="T7"/>
              </a:cxn>
            </a:cxnLst>
            <a:rect l="0" t="0" r="r" b="b"/>
            <a:pathLst>
              <a:path w="21600" h="21600">
                <a:moveTo>
                  <a:pt x="0" y="0"/>
                </a:moveTo>
                <a:lnTo>
                  <a:pt x="21600" y="0"/>
                </a:lnTo>
                <a:lnTo>
                  <a:pt x="21600" y="21599"/>
                </a:lnTo>
                <a:lnTo>
                  <a:pt x="0" y="21599"/>
                </a:lnTo>
                <a:close/>
              </a:path>
            </a:pathLst>
          </a:custGeom>
          <a:noFill/>
          <a:ln>
            <a:noFill/>
          </a:ln>
          <a:effectLst/>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12700" cap="flat" cmpd="sng">
                <a:solidFill>
                  <a:srgbClr val="000000"/>
                </a:solidFill>
                <a:prstDash val="solid"/>
                <a:miter lim="0"/>
                <a:headEnd/>
                <a:tailEnd/>
              </a14:hiddenLine>
            </a:ext>
            <a:ext uri="{AF507438-7753-43e0-B8FC-AC1667EBCBE1}">
              <a14:hiddenEffects xmlns:a14="http://schemas.microsoft.com/office/drawing/2010/main">
                <a:effectLst>
                  <a:outerShdw blurRad="63500" dist="38099" dir="2700000" algn="ctr" rotWithShape="0">
                    <a:srgbClr val="000000">
                      <a:alpha val="74998"/>
                    </a:srgbClr>
                  </a:outerShdw>
                </a:effectLst>
              </a14:hiddenEffects>
            </a:ext>
          </a:extLst>
        </p:spPr>
        <p:txBody>
          <a:bodyPr lIns="45718" tIns="45718" rIns="45718" bIns="45718" anchor="ctr"/>
          <a:lstStyle/>
          <a:p>
            <a:pPr defTabSz="411472" fontAlgn="base" hangingPunct="0">
              <a:spcBef>
                <a:spcPct val="0"/>
              </a:spcBef>
              <a:spcAft>
                <a:spcPct val="0"/>
              </a:spcAft>
              <a:defRPr/>
            </a:pPr>
            <a:r>
              <a:rPr lang="en-US" sz="1100">
                <a:solidFill>
                  <a:srgbClr val="000000"/>
                </a:solidFill>
                <a:latin typeface="Helvetica" charset="0"/>
                <a:ea typeface="ＭＳ Ｐゴシック" charset="0"/>
                <a:cs typeface="Helvetica" charset="0"/>
                <a:sym typeface="Helvetica" charset="0"/>
              </a:rPr>
              <a:t>9</a:t>
            </a:r>
          </a:p>
        </p:txBody>
      </p:sp>
      <p:sp>
        <p:nvSpPr>
          <p:cNvPr id="42" name="AutoShape 1085"/>
          <p:cNvSpPr>
            <a:spLocks/>
          </p:cNvSpPr>
          <p:nvPr/>
        </p:nvSpPr>
        <p:spPr bwMode="auto">
          <a:xfrm>
            <a:off x="6523676" y="5428457"/>
            <a:ext cx="255746" cy="251460"/>
          </a:xfrm>
          <a:custGeom>
            <a:avLst/>
            <a:gdLst>
              <a:gd name="T0" fmla="*/ 10800 w 21600"/>
              <a:gd name="T1" fmla="*/ 10800 h 21600"/>
              <a:gd name="T2" fmla="*/ 10800 w 21600"/>
              <a:gd name="T3" fmla="*/ 10800 h 21600"/>
              <a:gd name="T4" fmla="*/ 10800 w 21600"/>
              <a:gd name="T5" fmla="*/ 10800 h 21600"/>
              <a:gd name="T6" fmla="*/ 10800 w 21600"/>
              <a:gd name="T7" fmla="*/ 10800 h 21600"/>
            </a:gdLst>
            <a:ahLst/>
            <a:cxnLst>
              <a:cxn ang="0">
                <a:pos x="T0" y="T1"/>
              </a:cxn>
              <a:cxn ang="0">
                <a:pos x="T2" y="T3"/>
              </a:cxn>
              <a:cxn ang="0">
                <a:pos x="T4" y="T5"/>
              </a:cxn>
              <a:cxn ang="0">
                <a:pos x="T6" y="T7"/>
              </a:cxn>
            </a:cxnLst>
            <a:rect l="0" t="0" r="r" b="b"/>
            <a:pathLst>
              <a:path w="21600" h="21600">
                <a:moveTo>
                  <a:pt x="0" y="0"/>
                </a:moveTo>
                <a:lnTo>
                  <a:pt x="21600" y="0"/>
                </a:lnTo>
                <a:lnTo>
                  <a:pt x="21600" y="21599"/>
                </a:lnTo>
                <a:lnTo>
                  <a:pt x="0" y="21599"/>
                </a:lnTo>
                <a:close/>
              </a:path>
            </a:pathLst>
          </a:custGeom>
          <a:noFill/>
          <a:ln>
            <a:noFill/>
          </a:ln>
          <a:effectLst/>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12700" cap="flat" cmpd="sng">
                <a:solidFill>
                  <a:srgbClr val="000000"/>
                </a:solidFill>
                <a:prstDash val="solid"/>
                <a:miter lim="0"/>
                <a:headEnd/>
                <a:tailEnd/>
              </a14:hiddenLine>
            </a:ext>
            <a:ext uri="{AF507438-7753-43e0-B8FC-AC1667EBCBE1}">
              <a14:hiddenEffects xmlns:a14="http://schemas.microsoft.com/office/drawing/2010/main">
                <a:effectLst>
                  <a:outerShdw blurRad="63500" dist="38099" dir="2700000" algn="ctr" rotWithShape="0">
                    <a:srgbClr val="000000">
                      <a:alpha val="74998"/>
                    </a:srgbClr>
                  </a:outerShdw>
                </a:effectLst>
              </a14:hiddenEffects>
            </a:ext>
          </a:extLst>
        </p:spPr>
        <p:txBody>
          <a:bodyPr lIns="45718" tIns="45718" rIns="45718" bIns="45718" anchor="ctr"/>
          <a:lstStyle/>
          <a:p>
            <a:pPr defTabSz="411472" fontAlgn="base" hangingPunct="0">
              <a:spcBef>
                <a:spcPct val="0"/>
              </a:spcBef>
              <a:spcAft>
                <a:spcPct val="0"/>
              </a:spcAft>
              <a:defRPr/>
            </a:pPr>
            <a:r>
              <a:rPr lang="en-US" sz="1100">
                <a:solidFill>
                  <a:srgbClr val="000000"/>
                </a:solidFill>
                <a:latin typeface="Helvetica" charset="0"/>
                <a:ea typeface="ＭＳ Ｐゴシック" charset="0"/>
                <a:cs typeface="Helvetica" charset="0"/>
                <a:sym typeface="Helvetica" charset="0"/>
              </a:rPr>
              <a:t>12</a:t>
            </a:r>
          </a:p>
        </p:txBody>
      </p:sp>
      <p:sp>
        <p:nvSpPr>
          <p:cNvPr id="43" name="AutoShape 1086"/>
          <p:cNvSpPr>
            <a:spLocks/>
          </p:cNvSpPr>
          <p:nvPr/>
        </p:nvSpPr>
        <p:spPr bwMode="auto">
          <a:xfrm>
            <a:off x="6876579" y="5428457"/>
            <a:ext cx="255747" cy="251460"/>
          </a:xfrm>
          <a:custGeom>
            <a:avLst/>
            <a:gdLst>
              <a:gd name="T0" fmla="*/ 10800 w 21600"/>
              <a:gd name="T1" fmla="*/ 10800 h 21600"/>
              <a:gd name="T2" fmla="*/ 10800 w 21600"/>
              <a:gd name="T3" fmla="*/ 10800 h 21600"/>
              <a:gd name="T4" fmla="*/ 10800 w 21600"/>
              <a:gd name="T5" fmla="*/ 10800 h 21600"/>
              <a:gd name="T6" fmla="*/ 10800 w 21600"/>
              <a:gd name="T7" fmla="*/ 10800 h 21600"/>
            </a:gdLst>
            <a:ahLst/>
            <a:cxnLst>
              <a:cxn ang="0">
                <a:pos x="T0" y="T1"/>
              </a:cxn>
              <a:cxn ang="0">
                <a:pos x="T2" y="T3"/>
              </a:cxn>
              <a:cxn ang="0">
                <a:pos x="T4" y="T5"/>
              </a:cxn>
              <a:cxn ang="0">
                <a:pos x="T6" y="T7"/>
              </a:cxn>
            </a:cxnLst>
            <a:rect l="0" t="0" r="r" b="b"/>
            <a:pathLst>
              <a:path w="21600" h="21600">
                <a:moveTo>
                  <a:pt x="0" y="0"/>
                </a:moveTo>
                <a:lnTo>
                  <a:pt x="21600" y="0"/>
                </a:lnTo>
                <a:lnTo>
                  <a:pt x="21600" y="21599"/>
                </a:lnTo>
                <a:lnTo>
                  <a:pt x="0" y="21599"/>
                </a:lnTo>
                <a:close/>
              </a:path>
            </a:pathLst>
          </a:custGeom>
          <a:noFill/>
          <a:ln>
            <a:noFill/>
          </a:ln>
          <a:effectLst/>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12700" cap="flat" cmpd="sng">
                <a:solidFill>
                  <a:srgbClr val="000000"/>
                </a:solidFill>
                <a:prstDash val="solid"/>
                <a:miter lim="0"/>
                <a:headEnd/>
                <a:tailEnd/>
              </a14:hiddenLine>
            </a:ext>
            <a:ext uri="{AF507438-7753-43e0-B8FC-AC1667EBCBE1}">
              <a14:hiddenEffects xmlns:a14="http://schemas.microsoft.com/office/drawing/2010/main">
                <a:effectLst>
                  <a:outerShdw blurRad="63500" dist="38099" dir="2700000" algn="ctr" rotWithShape="0">
                    <a:srgbClr val="000000">
                      <a:alpha val="74998"/>
                    </a:srgbClr>
                  </a:outerShdw>
                </a:effectLst>
              </a14:hiddenEffects>
            </a:ext>
          </a:extLst>
        </p:spPr>
        <p:txBody>
          <a:bodyPr lIns="45718" tIns="45718" rIns="45718" bIns="45718" anchor="ctr"/>
          <a:lstStyle/>
          <a:p>
            <a:pPr defTabSz="411472" fontAlgn="base" hangingPunct="0">
              <a:spcBef>
                <a:spcPct val="0"/>
              </a:spcBef>
              <a:spcAft>
                <a:spcPct val="0"/>
              </a:spcAft>
              <a:defRPr/>
            </a:pPr>
            <a:r>
              <a:rPr lang="en-US" sz="1100">
                <a:solidFill>
                  <a:srgbClr val="000000"/>
                </a:solidFill>
                <a:latin typeface="Helvetica" charset="0"/>
                <a:ea typeface="ＭＳ Ｐゴシック" charset="0"/>
                <a:cs typeface="Helvetica" charset="0"/>
                <a:sym typeface="Helvetica" charset="0"/>
              </a:rPr>
              <a:t>16</a:t>
            </a:r>
          </a:p>
        </p:txBody>
      </p:sp>
      <p:sp>
        <p:nvSpPr>
          <p:cNvPr id="44" name="AutoShape 1087"/>
          <p:cNvSpPr>
            <a:spLocks/>
          </p:cNvSpPr>
          <p:nvPr/>
        </p:nvSpPr>
        <p:spPr bwMode="auto">
          <a:xfrm>
            <a:off x="7235193" y="5429886"/>
            <a:ext cx="255746" cy="251460"/>
          </a:xfrm>
          <a:custGeom>
            <a:avLst/>
            <a:gdLst>
              <a:gd name="T0" fmla="*/ 10800 w 21600"/>
              <a:gd name="T1" fmla="*/ 10800 h 21600"/>
              <a:gd name="T2" fmla="*/ 10800 w 21600"/>
              <a:gd name="T3" fmla="*/ 10800 h 21600"/>
              <a:gd name="T4" fmla="*/ 10800 w 21600"/>
              <a:gd name="T5" fmla="*/ 10800 h 21600"/>
              <a:gd name="T6" fmla="*/ 10800 w 21600"/>
              <a:gd name="T7" fmla="*/ 10800 h 21600"/>
            </a:gdLst>
            <a:ahLst/>
            <a:cxnLst>
              <a:cxn ang="0">
                <a:pos x="T0" y="T1"/>
              </a:cxn>
              <a:cxn ang="0">
                <a:pos x="T2" y="T3"/>
              </a:cxn>
              <a:cxn ang="0">
                <a:pos x="T4" y="T5"/>
              </a:cxn>
              <a:cxn ang="0">
                <a:pos x="T6" y="T7"/>
              </a:cxn>
            </a:cxnLst>
            <a:rect l="0" t="0" r="r" b="b"/>
            <a:pathLst>
              <a:path w="21600" h="21600">
                <a:moveTo>
                  <a:pt x="0" y="0"/>
                </a:moveTo>
                <a:lnTo>
                  <a:pt x="21600" y="0"/>
                </a:lnTo>
                <a:lnTo>
                  <a:pt x="21600" y="21599"/>
                </a:lnTo>
                <a:lnTo>
                  <a:pt x="0" y="21599"/>
                </a:lnTo>
                <a:close/>
              </a:path>
            </a:pathLst>
          </a:custGeom>
          <a:noFill/>
          <a:ln>
            <a:noFill/>
          </a:ln>
          <a:effectLst/>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12700" cap="flat" cmpd="sng">
                <a:solidFill>
                  <a:srgbClr val="000000"/>
                </a:solidFill>
                <a:prstDash val="solid"/>
                <a:miter lim="0"/>
                <a:headEnd/>
                <a:tailEnd/>
              </a14:hiddenLine>
            </a:ext>
            <a:ext uri="{AF507438-7753-43e0-B8FC-AC1667EBCBE1}">
              <a14:hiddenEffects xmlns:a14="http://schemas.microsoft.com/office/drawing/2010/main">
                <a:effectLst>
                  <a:outerShdw blurRad="63500" dist="38099" dir="2700000" algn="ctr" rotWithShape="0">
                    <a:srgbClr val="000000">
                      <a:alpha val="74998"/>
                    </a:srgbClr>
                  </a:outerShdw>
                </a:effectLst>
              </a14:hiddenEffects>
            </a:ext>
          </a:extLst>
        </p:spPr>
        <p:txBody>
          <a:bodyPr lIns="45718" tIns="45718" rIns="45718" bIns="45718" anchor="ctr"/>
          <a:lstStyle/>
          <a:p>
            <a:pPr defTabSz="411472" fontAlgn="base" hangingPunct="0">
              <a:spcBef>
                <a:spcPct val="0"/>
              </a:spcBef>
              <a:spcAft>
                <a:spcPct val="0"/>
              </a:spcAft>
              <a:defRPr/>
            </a:pPr>
            <a:r>
              <a:rPr lang="en-US" sz="1100">
                <a:solidFill>
                  <a:srgbClr val="000000"/>
                </a:solidFill>
                <a:latin typeface="Helvetica" charset="0"/>
                <a:ea typeface="ＭＳ Ｐゴシック" charset="0"/>
                <a:cs typeface="Helvetica" charset="0"/>
                <a:sym typeface="Helvetica" charset="0"/>
              </a:rPr>
              <a:t>20</a:t>
            </a:r>
          </a:p>
        </p:txBody>
      </p:sp>
      <p:sp>
        <p:nvSpPr>
          <p:cNvPr id="45" name="AutoShape 1088"/>
          <p:cNvSpPr>
            <a:spLocks/>
          </p:cNvSpPr>
          <p:nvPr/>
        </p:nvSpPr>
        <p:spPr bwMode="auto">
          <a:xfrm>
            <a:off x="7593811" y="5429886"/>
            <a:ext cx="255747" cy="251460"/>
          </a:xfrm>
          <a:custGeom>
            <a:avLst/>
            <a:gdLst>
              <a:gd name="T0" fmla="*/ 10800 w 21600"/>
              <a:gd name="T1" fmla="*/ 10800 h 21600"/>
              <a:gd name="T2" fmla="*/ 10800 w 21600"/>
              <a:gd name="T3" fmla="*/ 10800 h 21600"/>
              <a:gd name="T4" fmla="*/ 10800 w 21600"/>
              <a:gd name="T5" fmla="*/ 10800 h 21600"/>
              <a:gd name="T6" fmla="*/ 10800 w 21600"/>
              <a:gd name="T7" fmla="*/ 10800 h 21600"/>
            </a:gdLst>
            <a:ahLst/>
            <a:cxnLst>
              <a:cxn ang="0">
                <a:pos x="T0" y="T1"/>
              </a:cxn>
              <a:cxn ang="0">
                <a:pos x="T2" y="T3"/>
              </a:cxn>
              <a:cxn ang="0">
                <a:pos x="T4" y="T5"/>
              </a:cxn>
              <a:cxn ang="0">
                <a:pos x="T6" y="T7"/>
              </a:cxn>
            </a:cxnLst>
            <a:rect l="0" t="0" r="r" b="b"/>
            <a:pathLst>
              <a:path w="21600" h="21600">
                <a:moveTo>
                  <a:pt x="0" y="0"/>
                </a:moveTo>
                <a:lnTo>
                  <a:pt x="21600" y="0"/>
                </a:lnTo>
                <a:lnTo>
                  <a:pt x="21600" y="21599"/>
                </a:lnTo>
                <a:lnTo>
                  <a:pt x="0" y="21599"/>
                </a:lnTo>
                <a:close/>
              </a:path>
            </a:pathLst>
          </a:custGeom>
          <a:noFill/>
          <a:ln>
            <a:noFill/>
          </a:ln>
          <a:effectLst/>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12700" cap="flat" cmpd="sng">
                <a:solidFill>
                  <a:srgbClr val="000000"/>
                </a:solidFill>
                <a:prstDash val="solid"/>
                <a:miter lim="0"/>
                <a:headEnd/>
                <a:tailEnd/>
              </a14:hiddenLine>
            </a:ext>
            <a:ext uri="{AF507438-7753-43e0-B8FC-AC1667EBCBE1}">
              <a14:hiddenEffects xmlns:a14="http://schemas.microsoft.com/office/drawing/2010/main">
                <a:effectLst>
                  <a:outerShdw blurRad="63500" dist="38099" dir="2700000" algn="ctr" rotWithShape="0">
                    <a:srgbClr val="000000">
                      <a:alpha val="74998"/>
                    </a:srgbClr>
                  </a:outerShdw>
                </a:effectLst>
              </a14:hiddenEffects>
            </a:ext>
          </a:extLst>
        </p:spPr>
        <p:txBody>
          <a:bodyPr lIns="45718" tIns="45718" rIns="45718" bIns="45718" anchor="ctr"/>
          <a:lstStyle/>
          <a:p>
            <a:pPr defTabSz="411472" fontAlgn="base" hangingPunct="0">
              <a:spcBef>
                <a:spcPct val="0"/>
              </a:spcBef>
              <a:spcAft>
                <a:spcPct val="0"/>
              </a:spcAft>
              <a:defRPr/>
            </a:pPr>
            <a:r>
              <a:rPr lang="en-US" sz="1100">
                <a:solidFill>
                  <a:srgbClr val="000000"/>
                </a:solidFill>
                <a:latin typeface="Helvetica" charset="0"/>
                <a:ea typeface="ＭＳ Ｐゴシック" charset="0"/>
                <a:cs typeface="Helvetica" charset="0"/>
                <a:sym typeface="Helvetica" charset="0"/>
              </a:rPr>
              <a:t>22</a:t>
            </a:r>
          </a:p>
        </p:txBody>
      </p:sp>
      <p:sp>
        <p:nvSpPr>
          <p:cNvPr id="46" name="Line 1089"/>
          <p:cNvSpPr>
            <a:spLocks noChangeShapeType="1"/>
          </p:cNvSpPr>
          <p:nvPr/>
        </p:nvSpPr>
        <p:spPr bwMode="auto">
          <a:xfrm>
            <a:off x="2138842" y="4406901"/>
            <a:ext cx="5752148" cy="0"/>
          </a:xfrm>
          <a:prstGeom prst="line">
            <a:avLst/>
          </a:prstGeom>
          <a:noFill/>
          <a:ln w="12700" cap="flat" cmpd="sng">
            <a:solidFill>
              <a:srgbClr val="0365C0"/>
            </a:solidFill>
            <a:prstDash val="solid"/>
            <a:round/>
            <a:headEnd/>
            <a:tailEn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blurRad="63500" dist="38099" dir="2700000" algn="ctr" rotWithShape="0">
                    <a:srgbClr val="000000">
                      <a:alpha val="74998"/>
                    </a:srgbClr>
                  </a:outerShdw>
                </a:effectLst>
              </a14:hiddenEffects>
            </a:ext>
          </a:extLst>
        </p:spPr>
        <p:txBody>
          <a:bodyPr lIns="0" tIns="0" rIns="0" bIns="0"/>
          <a:lstStyle/>
          <a:p>
            <a:pPr algn="ctr" defTabSz="525770" fontAlgn="base" hangingPunct="0">
              <a:spcBef>
                <a:spcPct val="0"/>
              </a:spcBef>
              <a:spcAft>
                <a:spcPct val="0"/>
              </a:spcAft>
              <a:buClr>
                <a:srgbClr val="000000"/>
              </a:buClr>
              <a:defRPr/>
            </a:pPr>
            <a:endParaRPr lang="en-US" sz="3600">
              <a:solidFill>
                <a:srgbClr val="FFFFFF"/>
              </a:solidFill>
              <a:effectLst>
                <a:outerShdw blurRad="38100" dist="38100" dir="2700000" algn="tl">
                  <a:srgbClr val="DDDDDD"/>
                </a:outerShdw>
              </a:effectLst>
              <a:latin typeface="Arial" charset="0"/>
              <a:ea typeface="ＭＳ Ｐゴシック" charset="0"/>
              <a:cs typeface="Arial" charset="0"/>
              <a:sym typeface="Arial" charset="0"/>
            </a:endParaRPr>
          </a:p>
        </p:txBody>
      </p:sp>
      <p:sp>
        <p:nvSpPr>
          <p:cNvPr id="47" name="Line 1090"/>
          <p:cNvSpPr>
            <a:spLocks noChangeShapeType="1"/>
          </p:cNvSpPr>
          <p:nvPr/>
        </p:nvSpPr>
        <p:spPr bwMode="auto">
          <a:xfrm>
            <a:off x="2138842" y="4909821"/>
            <a:ext cx="5752148" cy="0"/>
          </a:xfrm>
          <a:prstGeom prst="line">
            <a:avLst/>
          </a:prstGeom>
          <a:noFill/>
          <a:ln w="12700" cap="flat" cmpd="sng">
            <a:solidFill>
              <a:srgbClr val="0365C0"/>
            </a:solidFill>
            <a:prstDash val="solid"/>
            <a:round/>
            <a:headEnd/>
            <a:tailEn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blurRad="63500" dist="38099" dir="2700000" algn="ctr" rotWithShape="0">
                    <a:srgbClr val="000000">
                      <a:alpha val="74998"/>
                    </a:srgbClr>
                  </a:outerShdw>
                </a:effectLst>
              </a14:hiddenEffects>
            </a:ext>
          </a:extLst>
        </p:spPr>
        <p:txBody>
          <a:bodyPr lIns="0" tIns="0" rIns="0" bIns="0"/>
          <a:lstStyle/>
          <a:p>
            <a:pPr algn="ctr" defTabSz="525770" fontAlgn="base" hangingPunct="0">
              <a:spcBef>
                <a:spcPct val="0"/>
              </a:spcBef>
              <a:spcAft>
                <a:spcPct val="0"/>
              </a:spcAft>
              <a:buClr>
                <a:srgbClr val="000000"/>
              </a:buClr>
              <a:defRPr/>
            </a:pPr>
            <a:endParaRPr lang="en-US" sz="3600">
              <a:solidFill>
                <a:srgbClr val="FFFFFF"/>
              </a:solidFill>
              <a:effectLst>
                <a:outerShdw blurRad="38100" dist="38100" dir="2700000" algn="tl">
                  <a:srgbClr val="DDDDDD"/>
                </a:outerShdw>
              </a:effectLst>
              <a:latin typeface="Arial" charset="0"/>
              <a:ea typeface="ＭＳ Ｐゴシック" charset="0"/>
              <a:cs typeface="Arial" charset="0"/>
              <a:sym typeface="Arial" charset="0"/>
            </a:endParaRPr>
          </a:p>
        </p:txBody>
      </p:sp>
      <p:sp>
        <p:nvSpPr>
          <p:cNvPr id="48" name="Line 1091"/>
          <p:cNvSpPr>
            <a:spLocks noChangeShapeType="1"/>
          </p:cNvSpPr>
          <p:nvPr/>
        </p:nvSpPr>
        <p:spPr bwMode="auto">
          <a:xfrm>
            <a:off x="2138842" y="5335588"/>
            <a:ext cx="5752148" cy="0"/>
          </a:xfrm>
          <a:prstGeom prst="line">
            <a:avLst/>
          </a:prstGeom>
          <a:noFill/>
          <a:ln w="12700" cap="flat" cmpd="sng">
            <a:solidFill>
              <a:srgbClr val="0365C0"/>
            </a:solidFill>
            <a:prstDash val="solid"/>
            <a:round/>
            <a:headEnd/>
            <a:tailEn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blurRad="63500" dist="38099" dir="2700000" algn="ctr" rotWithShape="0">
                    <a:srgbClr val="000000">
                      <a:alpha val="74998"/>
                    </a:srgbClr>
                  </a:outerShdw>
                </a:effectLst>
              </a14:hiddenEffects>
            </a:ext>
          </a:extLst>
        </p:spPr>
        <p:txBody>
          <a:bodyPr lIns="0" tIns="0" rIns="0" bIns="0"/>
          <a:lstStyle/>
          <a:p>
            <a:pPr algn="ctr" defTabSz="525770" fontAlgn="base" hangingPunct="0">
              <a:spcBef>
                <a:spcPct val="0"/>
              </a:spcBef>
              <a:spcAft>
                <a:spcPct val="0"/>
              </a:spcAft>
              <a:buClr>
                <a:srgbClr val="000000"/>
              </a:buClr>
              <a:defRPr/>
            </a:pPr>
            <a:endParaRPr lang="en-US" sz="3600">
              <a:solidFill>
                <a:srgbClr val="FFFFFF"/>
              </a:solidFill>
              <a:effectLst>
                <a:outerShdw blurRad="38100" dist="38100" dir="2700000" algn="tl">
                  <a:srgbClr val="DDDDDD"/>
                </a:outerShdw>
              </a:effectLst>
              <a:latin typeface="Arial" charset="0"/>
              <a:ea typeface="ＭＳ Ｐゴシック" charset="0"/>
              <a:cs typeface="Arial" charset="0"/>
              <a:sym typeface="Arial" charset="0"/>
            </a:endParaRPr>
          </a:p>
        </p:txBody>
      </p:sp>
      <p:sp>
        <p:nvSpPr>
          <p:cNvPr id="49" name="AutoShape 1092"/>
          <p:cNvSpPr>
            <a:spLocks/>
          </p:cNvSpPr>
          <p:nvPr/>
        </p:nvSpPr>
        <p:spPr bwMode="auto">
          <a:xfrm>
            <a:off x="3127537" y="3491072"/>
            <a:ext cx="217170" cy="217170"/>
          </a:xfrm>
          <a:custGeom>
            <a:avLst/>
            <a:gdLst>
              <a:gd name="T0" fmla="*/ 10800 w 21600"/>
              <a:gd name="T1" fmla="*/ 10800 h 21600"/>
              <a:gd name="T2" fmla="*/ 10800 w 21600"/>
              <a:gd name="T3" fmla="*/ 10800 h 21600"/>
              <a:gd name="T4" fmla="*/ 10800 w 21600"/>
              <a:gd name="T5" fmla="*/ 10800 h 21600"/>
              <a:gd name="T6" fmla="*/ 10800 w 21600"/>
              <a:gd name="T7" fmla="*/ 10800 h 21600"/>
            </a:gdLst>
            <a:ahLst/>
            <a:cxnLst>
              <a:cxn ang="0">
                <a:pos x="T0" y="T1"/>
              </a:cxn>
              <a:cxn ang="0">
                <a:pos x="T2" y="T3"/>
              </a:cxn>
              <a:cxn ang="0">
                <a:pos x="T4" y="T5"/>
              </a:cxn>
              <a:cxn ang="0">
                <a:pos x="T6" y="T7"/>
              </a:cxn>
            </a:cxnLst>
            <a:rect l="0" t="0" r="r" b="b"/>
            <a:pathLst>
              <a:path w="21600" h="21600">
                <a:moveTo>
                  <a:pt x="0" y="10800"/>
                </a:moveTo>
                <a:lnTo>
                  <a:pt x="10800" y="21600"/>
                </a:lnTo>
                <a:lnTo>
                  <a:pt x="21600" y="10800"/>
                </a:lnTo>
                <a:lnTo>
                  <a:pt x="10800" y="0"/>
                </a:lnTo>
                <a:close/>
              </a:path>
            </a:pathLst>
          </a:custGeom>
          <a:solidFill>
            <a:srgbClr val="E32400"/>
          </a:solidFill>
          <a:ln w="25400" cap="flat" cmpd="sng">
            <a:solidFill>
              <a:srgbClr val="000000">
                <a:alpha val="0"/>
              </a:srgbClr>
            </a:solidFill>
            <a:prstDash val="solid"/>
            <a:miter lim="0"/>
            <a:headEnd/>
            <a:tailEnd/>
          </a:ln>
          <a:effectLst>
            <a:outerShdw blurRad="38100" dist="23000" dir="5400000" algn="ctr" rotWithShape="0">
              <a:srgbClr val="000000">
                <a:alpha val="34999"/>
              </a:srgbClr>
            </a:outerShdw>
          </a:effectLst>
        </p:spPr>
        <p:txBody>
          <a:bodyPr lIns="34290" tIns="34290" rIns="34290" bIns="34290"/>
          <a:lstStyle/>
          <a:p>
            <a:pPr algn="ctr" defTabSz="525770" fontAlgn="base" hangingPunct="0">
              <a:spcBef>
                <a:spcPct val="0"/>
              </a:spcBef>
              <a:spcAft>
                <a:spcPct val="0"/>
              </a:spcAft>
              <a:buClr>
                <a:srgbClr val="000000"/>
              </a:buClr>
              <a:defRPr/>
            </a:pPr>
            <a:endParaRPr lang="en-US" sz="3600">
              <a:solidFill>
                <a:srgbClr val="FFFFFF"/>
              </a:solidFill>
              <a:effectLst>
                <a:outerShdw blurRad="38100" dist="38100" dir="2700000" algn="tl">
                  <a:srgbClr val="000000"/>
                </a:outerShdw>
              </a:effectLst>
              <a:latin typeface="Arial" charset="0"/>
              <a:ea typeface="ＭＳ Ｐゴシック" charset="0"/>
              <a:cs typeface="Arial" charset="0"/>
              <a:sym typeface="Arial" charset="0"/>
            </a:endParaRPr>
          </a:p>
        </p:txBody>
      </p:sp>
      <p:sp>
        <p:nvSpPr>
          <p:cNvPr id="50" name="AutoShape 1093"/>
          <p:cNvSpPr>
            <a:spLocks/>
          </p:cNvSpPr>
          <p:nvPr/>
        </p:nvSpPr>
        <p:spPr bwMode="auto">
          <a:xfrm>
            <a:off x="2518891" y="2998153"/>
            <a:ext cx="1434465" cy="428625"/>
          </a:xfrm>
          <a:custGeom>
            <a:avLst/>
            <a:gdLst>
              <a:gd name="T0" fmla="*/ 10800 w 21600"/>
              <a:gd name="T1" fmla="*/ 10800 h 21600"/>
              <a:gd name="T2" fmla="*/ 10800 w 21600"/>
              <a:gd name="T3" fmla="*/ 10800 h 21600"/>
              <a:gd name="T4" fmla="*/ 10800 w 21600"/>
              <a:gd name="T5" fmla="*/ 10800 h 21600"/>
              <a:gd name="T6" fmla="*/ 10800 w 21600"/>
              <a:gd name="T7" fmla="*/ 10800 h 21600"/>
            </a:gdLst>
            <a:ahLst/>
            <a:cxnLst>
              <a:cxn ang="0">
                <a:pos x="T0" y="T1"/>
              </a:cxn>
              <a:cxn ang="0">
                <a:pos x="T2" y="T3"/>
              </a:cxn>
              <a:cxn ang="0">
                <a:pos x="T4" y="T5"/>
              </a:cxn>
              <a:cxn ang="0">
                <a:pos x="T6" y="T7"/>
              </a:cxn>
            </a:cxnLst>
            <a:rect l="0" t="0" r="r" b="b"/>
            <a:pathLst>
              <a:path w="21600" h="21600">
                <a:moveTo>
                  <a:pt x="0" y="0"/>
                </a:moveTo>
                <a:lnTo>
                  <a:pt x="21600" y="0"/>
                </a:lnTo>
                <a:lnTo>
                  <a:pt x="21600" y="21599"/>
                </a:lnTo>
                <a:lnTo>
                  <a:pt x="0" y="21599"/>
                </a:lnTo>
                <a:close/>
              </a:path>
            </a:pathLst>
          </a:custGeom>
          <a:noFill/>
          <a:ln>
            <a:noFill/>
          </a:ln>
          <a:effectLst/>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12700" cap="flat" cmpd="sng">
                <a:solidFill>
                  <a:srgbClr val="000000"/>
                </a:solidFill>
                <a:prstDash val="solid"/>
                <a:round/>
                <a:headEnd/>
                <a:tailEnd/>
              </a14:hiddenLine>
            </a:ext>
            <a:ext uri="{AF507438-7753-43e0-B8FC-AC1667EBCBE1}">
              <a14:hiddenEffects xmlns:a14="http://schemas.microsoft.com/office/drawing/2010/main">
                <a:effectLst>
                  <a:outerShdw blurRad="63500" dist="38099" dir="2700000" algn="ctr" rotWithShape="0">
                    <a:srgbClr val="000000">
                      <a:alpha val="74998"/>
                    </a:srgbClr>
                  </a:outerShdw>
                </a:effectLst>
              </a14:hiddenEffects>
            </a:ext>
          </a:extLst>
        </p:spPr>
        <p:txBody>
          <a:bodyPr lIns="34290" tIns="34290" rIns="34290" bIns="34290"/>
          <a:lstStyle/>
          <a:p>
            <a:pPr algn="ctr" defTabSz="411472" fontAlgn="base" hangingPunct="0">
              <a:spcBef>
                <a:spcPct val="0"/>
              </a:spcBef>
              <a:spcAft>
                <a:spcPct val="0"/>
              </a:spcAft>
              <a:buClr>
                <a:srgbClr val="000000"/>
              </a:buClr>
              <a:defRPr/>
            </a:pPr>
            <a:r>
              <a:rPr lang="en-US" sz="1300">
                <a:solidFill>
                  <a:srgbClr val="000000"/>
                </a:solidFill>
                <a:latin typeface="Arial" charset="0"/>
                <a:ea typeface="ＭＳ Ｐゴシック" charset="0"/>
                <a:cs typeface="Arial" charset="0"/>
                <a:sym typeface="Arial" charset="0"/>
              </a:rPr>
              <a:t>Start of Instrument Construction</a:t>
            </a:r>
            <a:endParaRPr lang="en-US" sz="1100">
              <a:solidFill>
                <a:srgbClr val="000000"/>
              </a:solidFill>
              <a:latin typeface="Helvetica" charset="0"/>
              <a:ea typeface="ＭＳ Ｐゴシック" charset="0"/>
              <a:cs typeface="Helvetica" charset="0"/>
              <a:sym typeface="Helvetica" charset="0"/>
            </a:endParaRPr>
          </a:p>
        </p:txBody>
      </p:sp>
      <p:sp>
        <p:nvSpPr>
          <p:cNvPr id="51" name="Rectangle 1"/>
          <p:cNvSpPr txBox="1">
            <a:spLocks noChangeArrowheads="1"/>
          </p:cNvSpPr>
          <p:nvPr/>
        </p:nvSpPr>
        <p:spPr>
          <a:xfrm>
            <a:off x="593649" y="1951992"/>
            <a:ext cx="8231028" cy="724377"/>
          </a:xfrm>
          <a:prstGeom prst="rect">
            <a:avLst/>
          </a:prstGeom>
        </p:spPr>
        <p:txBody>
          <a:bodyPr vert="horz" lIns="0" tIns="0" rIns="0" bIns="0" rtlCol="0" anchor="ctr">
            <a:noAutofit/>
          </a:bodyPr>
          <a:lstStyle>
            <a:lvl1pPr algn="l" defTabSz="457115" rtl="0" eaLnBrk="1" latinLnBrk="0" hangingPunct="1">
              <a:spcBef>
                <a:spcPct val="0"/>
              </a:spcBef>
              <a:buNone/>
              <a:defRPr sz="2800" kern="1200">
                <a:solidFill>
                  <a:schemeClr val="bg1"/>
                </a:solidFill>
                <a:latin typeface="+mj-lt"/>
                <a:ea typeface="+mj-ea"/>
                <a:cs typeface="+mj-cs"/>
              </a:defRPr>
            </a:lvl1pPr>
          </a:lstStyle>
          <a:p>
            <a:pPr defTabSz="337178">
              <a:defRPr/>
            </a:pPr>
            <a:r>
              <a:rPr lang="en-US" sz="2200" dirty="0" smtClean="0">
                <a:solidFill>
                  <a:srgbClr val="00A5D4"/>
                </a:solidFill>
                <a:latin typeface="Arial" charset="0"/>
                <a:cs typeface="Arial" charset="0"/>
                <a:sym typeface="Arial" charset="0"/>
              </a:rPr>
              <a:t>Decision Outlook and Scenario for Construction of 22 Instruments</a:t>
            </a:r>
            <a:endParaRPr lang="en-US" dirty="0" smtClean="0"/>
          </a:p>
        </p:txBody>
      </p:sp>
    </p:spTree>
    <p:extLst>
      <p:ext uri="{BB962C8B-B14F-4D97-AF65-F5344CB8AC3E}">
        <p14:creationId xmlns:p14="http://schemas.microsoft.com/office/powerpoint/2010/main" val="902689887"/>
      </p:ext>
    </p:extLst>
  </p:cSld>
  <p:clrMapOvr>
    <a:masterClrMapping/>
  </p:clrMapOvr>
  <p:timing>
    <p:tnLst>
      <p:par>
        <p:cTn xmlns:p14="http://schemas.microsoft.com/office/powerpoint/2010/main" id="1" dur="indefinite" restart="never" nodeType="tmRoot"/>
      </p:par>
    </p:tnLst>
  </p:timing>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 name="Rubrik 7"/>
          <p:cNvSpPr>
            <a:spLocks noGrp="1"/>
          </p:cNvSpPr>
          <p:nvPr>
            <p:ph type="title"/>
          </p:nvPr>
        </p:nvSpPr>
        <p:spPr>
          <a:xfrm>
            <a:off x="388472" y="0"/>
            <a:ext cx="6850528" cy="1441451"/>
          </a:xfrm>
        </p:spPr>
        <p:txBody>
          <a:bodyPr/>
          <a:lstStyle/>
          <a:p>
            <a:r>
              <a:rPr lang="sv-SE" dirty="0" smtClean="0"/>
              <a:t>ESS is ready for </a:t>
            </a:r>
            <a:r>
              <a:rPr lang="sv-SE" dirty="0" err="1" smtClean="0"/>
              <a:t>construction</a:t>
            </a:r>
            <a:r>
              <a:rPr lang="sv-SE" dirty="0" smtClean="0"/>
              <a:t> </a:t>
            </a:r>
            <a:r>
              <a:rPr lang="sv-SE" dirty="0" err="1" smtClean="0"/>
              <a:t>commitment</a:t>
            </a:r>
            <a:endParaRPr lang="sv-SE" dirty="0"/>
          </a:p>
        </p:txBody>
      </p:sp>
      <p:sp>
        <p:nvSpPr>
          <p:cNvPr id="9" name="Underrubrik 8"/>
          <p:cNvSpPr>
            <a:spLocks noGrp="1"/>
          </p:cNvSpPr>
          <p:nvPr>
            <p:ph type="subTitle" idx="4294967295"/>
          </p:nvPr>
        </p:nvSpPr>
        <p:spPr>
          <a:xfrm>
            <a:off x="388472" y="1804897"/>
            <a:ext cx="8621058" cy="5201023"/>
          </a:xfrm>
        </p:spPr>
        <p:txBody>
          <a:bodyPr/>
          <a:lstStyle/>
          <a:p>
            <a:pPr marL="585341" lvl="1" indent="-171419">
              <a:lnSpc>
                <a:spcPct val="90000"/>
              </a:lnSpc>
              <a:buFont typeface="Arial"/>
              <a:buChar char="•"/>
            </a:pPr>
            <a:endParaRPr lang="en-GB" sz="500" dirty="0">
              <a:solidFill>
                <a:srgbClr val="000000"/>
              </a:solidFill>
            </a:endParaRPr>
          </a:p>
          <a:p>
            <a:pPr marL="342837" indent="-342837">
              <a:lnSpc>
                <a:spcPct val="90000"/>
              </a:lnSpc>
              <a:spcBef>
                <a:spcPts val="1200"/>
              </a:spcBef>
              <a:spcAft>
                <a:spcPts val="1800"/>
              </a:spcAft>
              <a:buFont typeface="Arial"/>
              <a:buChar char="•"/>
            </a:pPr>
            <a:r>
              <a:rPr lang="en-GB" sz="2400" dirty="0" smtClean="0">
                <a:solidFill>
                  <a:srgbClr val="000000"/>
                </a:solidFill>
              </a:rPr>
              <a:t>STC </a:t>
            </a:r>
            <a:r>
              <a:rPr lang="en-GB" sz="2400" dirty="0" smtClean="0">
                <a:solidFill>
                  <a:srgbClr val="000000"/>
                </a:solidFill>
              </a:rPr>
              <a:t>committed </a:t>
            </a:r>
            <a:r>
              <a:rPr lang="en-GB" sz="2400" dirty="0" smtClean="0">
                <a:solidFill>
                  <a:srgbClr val="000000"/>
                </a:solidFill>
              </a:rPr>
              <a:t>to share in support of ESS project phases:  construction, initial operations and ramp-up, and steady state operations</a:t>
            </a:r>
          </a:p>
          <a:p>
            <a:pPr marL="342837" indent="-342837">
              <a:lnSpc>
                <a:spcPct val="90000"/>
              </a:lnSpc>
              <a:spcBef>
                <a:spcPts val="1200"/>
              </a:spcBef>
              <a:spcAft>
                <a:spcPts val="1800"/>
              </a:spcAft>
              <a:buFont typeface="Arial"/>
              <a:buChar char="•"/>
            </a:pPr>
            <a:r>
              <a:rPr lang="en-GB" sz="2400" b="1" dirty="0" smtClean="0">
                <a:solidFill>
                  <a:srgbClr val="000000"/>
                </a:solidFill>
              </a:rPr>
              <a:t>STC commitment </a:t>
            </a:r>
            <a:r>
              <a:rPr lang="en-GB" sz="2400" b="1" dirty="0" smtClean="0">
                <a:solidFill>
                  <a:srgbClr val="000000"/>
                </a:solidFill>
              </a:rPr>
              <a:t>to </a:t>
            </a:r>
            <a:r>
              <a:rPr lang="en-GB" sz="2400" b="1" dirty="0" smtClean="0">
                <a:solidFill>
                  <a:srgbClr val="000000"/>
                </a:solidFill>
              </a:rPr>
              <a:t>start </a:t>
            </a:r>
            <a:r>
              <a:rPr lang="en-GB" sz="2400" b="1" dirty="0" smtClean="0">
                <a:solidFill>
                  <a:srgbClr val="000000"/>
                </a:solidFill>
              </a:rPr>
              <a:t>construction anticipated at the next meeting (6-7 May in Oslo).</a:t>
            </a:r>
            <a:endParaRPr lang="en-GB" sz="2400" b="1" dirty="0" smtClean="0">
              <a:solidFill>
                <a:srgbClr val="000000"/>
              </a:solidFill>
            </a:endParaRPr>
          </a:p>
          <a:p>
            <a:pPr marL="800096" lvl="1" indent="-342900">
              <a:lnSpc>
                <a:spcPct val="90000"/>
              </a:lnSpc>
              <a:spcBef>
                <a:spcPts val="1200"/>
              </a:spcBef>
              <a:spcAft>
                <a:spcPts val="1800"/>
              </a:spcAft>
              <a:buFont typeface="Lucida Grande"/>
              <a:buChar char="-"/>
            </a:pPr>
            <a:r>
              <a:rPr lang="en-GB" sz="2400" dirty="0" smtClean="0">
                <a:solidFill>
                  <a:srgbClr val="000000"/>
                </a:solidFill>
              </a:rPr>
              <a:t>Each member’s share of total construction investment </a:t>
            </a:r>
            <a:r>
              <a:rPr lang="en-GB" sz="2400" dirty="0" smtClean="0">
                <a:solidFill>
                  <a:srgbClr val="000000"/>
                </a:solidFill>
              </a:rPr>
              <a:t>defined in Letter of Intent</a:t>
            </a:r>
            <a:endParaRPr lang="en-GB" sz="2400" dirty="0" smtClean="0">
              <a:solidFill>
                <a:srgbClr val="000000"/>
              </a:solidFill>
            </a:endParaRPr>
          </a:p>
          <a:p>
            <a:pPr marL="800096" lvl="1" indent="-342900">
              <a:lnSpc>
                <a:spcPct val="90000"/>
              </a:lnSpc>
              <a:spcBef>
                <a:spcPts val="1200"/>
              </a:spcBef>
              <a:spcAft>
                <a:spcPts val="1800"/>
              </a:spcAft>
              <a:buFont typeface="Lucida Grande"/>
              <a:buChar char="-"/>
            </a:pPr>
            <a:r>
              <a:rPr lang="en-GB" sz="2400" dirty="0" smtClean="0">
                <a:solidFill>
                  <a:srgbClr val="000000"/>
                </a:solidFill>
              </a:rPr>
              <a:t>Developing comprehensive cash flow assessment and financing plans</a:t>
            </a:r>
          </a:p>
        </p:txBody>
      </p:sp>
    </p:spTree>
    <p:extLst>
      <p:ext uri="{BB962C8B-B14F-4D97-AF65-F5344CB8AC3E}">
        <p14:creationId xmlns:p14="http://schemas.microsoft.com/office/powerpoint/2010/main" val="1784437962"/>
      </p:ext>
    </p:extLst>
  </p:cSld>
  <p:clrMapOvr>
    <a:masterClrMapping/>
  </p:clrMapOvr>
  <mc:AlternateContent xmlns:mc="http://schemas.openxmlformats.org/markup-compatibility/2006" xmlns:p14="http://schemas.microsoft.com/office/powerpoint/2010/main">
    <mc:Choice Requires="p14">
      <p:transition spd="slow" p14:dur="2000"/>
    </mc:Choice>
    <mc:Fallback xmlns="">
      <p:transition xmlns:p14="http://schemas.microsoft.com/office/powerpoint/2010/main" spd="slow"/>
    </mc:Fallback>
  </mc:AlternateContent>
  <p:timing>
    <p:tnLst>
      <p:par>
        <p:cTn xmlns:p14="http://schemas.microsoft.com/office/powerpoint/2010/main" id="1" dur="indefinite" restart="never" nodeType="tmRoot"/>
      </p:par>
    </p:tnLst>
  </p:timing>
</p:sld>
</file>

<file path=ppt/theme/theme1.xml><?xml version="1.0" encoding="utf-8"?>
<a:theme xmlns:a="http://schemas.openxmlformats.org/drawingml/2006/main" name="Office-tema">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bodyPr/>
      <a:lstStyle/>
      <a:style>
        <a:lnRef idx="1">
          <a:schemeClr val="accent1"/>
        </a:lnRef>
        <a:fillRef idx="3">
          <a:schemeClr val="accent1"/>
        </a:fillRef>
        <a:effectRef idx="2">
          <a:schemeClr val="accent1"/>
        </a:effectRef>
        <a:fontRef idx="minor">
          <a:schemeClr val="lt1"/>
        </a:fontRef>
      </a:style>
    </a:spDef>
    <a:lnDef>
      <a:spPr/>
      <a:bodyPr/>
      <a:lstStyle/>
      <a:style>
        <a:lnRef idx="2">
          <a:schemeClr val="accent1"/>
        </a:lnRef>
        <a:fillRef idx="0">
          <a:schemeClr val="accent1"/>
        </a:fillRef>
        <a:effectRef idx="1">
          <a:schemeClr val="accent1"/>
        </a:effectRef>
        <a:fontRef idx="minor">
          <a:schemeClr val="tx1"/>
        </a:fontRef>
      </a:style>
    </a:lnDef>
  </a:objectDefaults>
  <a:extraClrSchemeLst/>
</a:theme>
</file>

<file path=ppt/theme/theme2.xml><?xml version="1.0" encoding="utf-8"?>
<a:theme xmlns:a="http://schemas.openxmlformats.org/drawingml/2006/main" name="Anpassad formgivning">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bodyPr/>
      <a:lstStyle/>
      <a:style>
        <a:lnRef idx="1">
          <a:schemeClr val="accent1"/>
        </a:lnRef>
        <a:fillRef idx="3">
          <a:schemeClr val="accent1"/>
        </a:fillRef>
        <a:effectRef idx="2">
          <a:schemeClr val="accent1"/>
        </a:effectRef>
        <a:fontRef idx="minor">
          <a:schemeClr val="lt1"/>
        </a:fontRef>
      </a:style>
    </a:spDef>
    <a:lnDef>
      <a:spPr/>
      <a:bodyPr/>
      <a:lstStyle/>
      <a:style>
        <a:lnRef idx="2">
          <a:schemeClr val="accent1"/>
        </a:lnRef>
        <a:fillRef idx="0">
          <a:schemeClr val="accent1"/>
        </a:fillRef>
        <a:effectRef idx="1">
          <a:schemeClr val="accent1"/>
        </a:effectRef>
        <a:fontRef idx="minor">
          <a:schemeClr val="tx1"/>
        </a:fontRef>
      </a:style>
    </a:lnDef>
  </a:objectDefaults>
  <a:extraClrSchemeLst/>
</a:theme>
</file>

<file path=ppt/theme/theme3.xml><?xml version="1.0" encoding="utf-8"?>
<a:theme xmlns:a="http://schemas.openxmlformats.org/drawingml/2006/main" name="2_Office-tema">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bodyPr/>
      <a:lstStyle/>
      <a:style>
        <a:lnRef idx="1">
          <a:schemeClr val="accent1"/>
        </a:lnRef>
        <a:fillRef idx="3">
          <a:schemeClr val="accent1"/>
        </a:fillRef>
        <a:effectRef idx="2">
          <a:schemeClr val="accent1"/>
        </a:effectRef>
        <a:fontRef idx="minor">
          <a:schemeClr val="lt1"/>
        </a:fontRef>
      </a:style>
    </a:spDef>
    <a:lnDef>
      <a:spPr/>
      <a:bodyPr/>
      <a:lstStyle/>
      <a:style>
        <a:lnRef idx="2">
          <a:schemeClr val="accent1"/>
        </a:lnRef>
        <a:fillRef idx="0">
          <a:schemeClr val="accent1"/>
        </a:fillRef>
        <a:effectRef idx="1">
          <a:schemeClr val="accent1"/>
        </a:effectRef>
        <a:fontRef idx="minor">
          <a:schemeClr val="tx1"/>
        </a:fontRef>
      </a:style>
    </a:lnDef>
  </a:objectDefaults>
  <a:extraClrSchemeLst/>
</a:theme>
</file>

<file path=ppt/theme/theme4.xml><?xml version="1.0" encoding="utf-8"?>
<a:theme xmlns:a="http://schemas.openxmlformats.org/drawingml/2006/main" name="1_Office-tema">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bodyPr/>
      <a:lstStyle/>
      <a:style>
        <a:lnRef idx="1">
          <a:schemeClr val="accent1"/>
        </a:lnRef>
        <a:fillRef idx="3">
          <a:schemeClr val="accent1"/>
        </a:fillRef>
        <a:effectRef idx="2">
          <a:schemeClr val="accent1"/>
        </a:effectRef>
        <a:fontRef idx="minor">
          <a:schemeClr val="lt1"/>
        </a:fontRef>
      </a:style>
    </a:spDef>
    <a:lnDef>
      <a:spPr/>
      <a:bodyPr/>
      <a:lstStyle/>
      <a:style>
        <a:lnRef idx="2">
          <a:schemeClr val="accent1"/>
        </a:lnRef>
        <a:fillRef idx="0">
          <a:schemeClr val="accent1"/>
        </a:fillRef>
        <a:effectRef idx="1">
          <a:schemeClr val="accent1"/>
        </a:effectRef>
        <a:fontRef idx="minor">
          <a:schemeClr val="tx1"/>
        </a:fontRef>
      </a:style>
    </a:lnDef>
  </a:objectDefaults>
  <a:extraClrSchemeLst/>
</a:theme>
</file>

<file path=ppt/theme/theme5.xml><?xml version="1.0" encoding="utf-8"?>
<a:theme xmlns:a="http://schemas.openxmlformats.org/drawingml/2006/main" name="2_ESS Core Powerpoint">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6.xml><?xml version="1.0" encoding="utf-8"?>
<a:theme xmlns:a="http://schemas.openxmlformats.org/drawingml/2006/main" name="ESS Core Powerpoint">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7.xml><?xml version="1.0" encoding="utf-8"?>
<a:theme xmlns:a="http://schemas.openxmlformats.org/drawingml/2006/main" name="Office-tema">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bodyPr/>
      <a:lstStyle/>
      <a:style>
        <a:lnRef idx="1">
          <a:schemeClr val="accent1"/>
        </a:lnRef>
        <a:fillRef idx="3">
          <a:schemeClr val="accent1"/>
        </a:fillRef>
        <a:effectRef idx="2">
          <a:schemeClr val="accent1"/>
        </a:effectRef>
        <a:fontRef idx="minor">
          <a:schemeClr val="lt1"/>
        </a:fontRef>
      </a:style>
    </a:spDef>
    <a:lnDef>
      <a:spPr/>
      <a:bodyPr/>
      <a:lstStyle/>
      <a:style>
        <a:lnRef idx="2">
          <a:schemeClr val="accent1"/>
        </a:lnRef>
        <a:fillRef idx="0">
          <a:schemeClr val="accent1"/>
        </a:fillRef>
        <a:effectRef idx="1">
          <a:schemeClr val="accent1"/>
        </a:effectRef>
        <a:fontRef idx="minor">
          <a:schemeClr val="tx1"/>
        </a:fontRef>
      </a:style>
    </a:lnDef>
  </a:objectDefaults>
  <a:extraClrSchemeLst/>
</a:theme>
</file>

<file path=ppt/theme/theme8.xml><?xml version="1.0" encoding="utf-8"?>
<a:theme xmlns:a="http://schemas.openxmlformats.org/drawingml/2006/main" name="Office-tema">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bodyPr/>
      <a:lstStyle/>
      <a:style>
        <a:lnRef idx="1">
          <a:schemeClr val="accent1"/>
        </a:lnRef>
        <a:fillRef idx="3">
          <a:schemeClr val="accent1"/>
        </a:fillRef>
        <a:effectRef idx="2">
          <a:schemeClr val="accent1"/>
        </a:effectRef>
        <a:fontRef idx="minor">
          <a:schemeClr val="lt1"/>
        </a:fontRef>
      </a:style>
    </a:spDef>
    <a:lnDef>
      <a:spPr/>
      <a:bodyPr/>
      <a:lstStyle/>
      <a:style>
        <a:lnRef idx="2">
          <a:schemeClr val="accent1"/>
        </a:lnRef>
        <a:fillRef idx="0">
          <a:schemeClr val="accent1"/>
        </a:fillRef>
        <a:effectRef idx="1">
          <a:schemeClr val="accent1"/>
        </a:effectRef>
        <a:fontRef idx="minor">
          <a:schemeClr val="tx1"/>
        </a:fontRef>
      </a:style>
    </a:lnDef>
  </a:objectDefaults>
  <a:extraClrSchemeLst/>
</a:theme>
</file>

<file path=docProps/app.xml><?xml version="1.0" encoding="utf-8"?>
<Properties xmlns="http://schemas.openxmlformats.org/officeDocument/2006/extended-properties" xmlns:vt="http://schemas.openxmlformats.org/officeDocument/2006/docPropsVTypes">
  <Template/>
  <TotalTime>41399</TotalTime>
  <Words>2083</Words>
  <Application>Microsoft Macintosh PowerPoint</Application>
  <PresentationFormat>On-screen Show (4:3)</PresentationFormat>
  <Paragraphs>412</Paragraphs>
  <Slides>26</Slides>
  <Notes>2</Notes>
  <HiddenSlides>0</HiddenSlides>
  <MMClips>0</MMClips>
  <ScaleCrop>false</ScaleCrop>
  <HeadingPairs>
    <vt:vector size="6" baseType="variant">
      <vt:variant>
        <vt:lpstr>Theme</vt:lpstr>
      </vt:variant>
      <vt:variant>
        <vt:i4>6</vt:i4>
      </vt:variant>
      <vt:variant>
        <vt:lpstr>Embedded OLE Servers</vt:lpstr>
      </vt:variant>
      <vt:variant>
        <vt:i4>1</vt:i4>
      </vt:variant>
      <vt:variant>
        <vt:lpstr>Slide Titles</vt:lpstr>
      </vt:variant>
      <vt:variant>
        <vt:i4>26</vt:i4>
      </vt:variant>
    </vt:vector>
  </HeadingPairs>
  <TitlesOfParts>
    <vt:vector size="33" baseType="lpstr">
      <vt:lpstr>Office-tema</vt:lpstr>
      <vt:lpstr>Anpassad formgivning</vt:lpstr>
      <vt:lpstr>2_Office-tema</vt:lpstr>
      <vt:lpstr>1_Office-tema</vt:lpstr>
      <vt:lpstr>2_ESS Core Powerpoint</vt:lpstr>
      <vt:lpstr>ESS Core Powerpoint</vt:lpstr>
      <vt:lpstr>Chart</vt:lpstr>
      <vt:lpstr>PowerPoint Presentation</vt:lpstr>
      <vt:lpstr>Outline</vt:lpstr>
      <vt:lpstr>2013 progress</vt:lpstr>
      <vt:lpstr>First 6 months of 2014</vt:lpstr>
      <vt:lpstr>ESS funding picture</vt:lpstr>
      <vt:lpstr>2014 top level milestones</vt:lpstr>
      <vt:lpstr>Review Charge</vt:lpstr>
      <vt:lpstr>Review Charge</vt:lpstr>
      <vt:lpstr>Licensing – on track! </vt:lpstr>
      <vt:lpstr>Conventional facilities contract</vt:lpstr>
      <vt:lpstr>Critical Path</vt:lpstr>
      <vt:lpstr>ESS organization</vt:lpstr>
      <vt:lpstr>PowerPoint Presentation</vt:lpstr>
      <vt:lpstr> Technical coordination role</vt:lpstr>
      <vt:lpstr>Enhanced flux neutron moderators</vt:lpstr>
      <vt:lpstr>Risk Management, progress so far</vt:lpstr>
      <vt:lpstr>Risk Management, plans ahead</vt:lpstr>
      <vt:lpstr>PowerPoint Presentation</vt:lpstr>
      <vt:lpstr>Current status of instrument proposals - 1</vt:lpstr>
      <vt:lpstr>Current status of instrument proposals - 2</vt:lpstr>
      <vt:lpstr>Preparing the construction project</vt:lpstr>
      <vt:lpstr>Transition from construction into steady-state operations</vt:lpstr>
      <vt:lpstr>Commissioning and initial operations</vt:lpstr>
      <vt:lpstr>Instrument investments</vt:lpstr>
      <vt:lpstr>Initial operations and ramp-up phase and commitment to 22 instruments</vt:lpstr>
      <vt:lpstr>ESS is ready for construction commitment</vt:lpstr>
    </vt:vector>
  </TitlesOfParts>
  <Company/>
  <LinksUpToDate>false</LinksUpToDate>
  <SharedDoc>false</SharedDoc>
  <HyperlinksChanged>false</HyperlinksChanged>
  <AppVersion>14.0000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PowerPoint-presentation</dc:title>
  <dc:creator>Ola Grahm</dc:creator>
  <cp:lastModifiedBy>ESS User</cp:lastModifiedBy>
  <cp:revision>557</cp:revision>
  <dcterms:created xsi:type="dcterms:W3CDTF">2013-09-21T18:00:17Z</dcterms:created>
  <dcterms:modified xsi:type="dcterms:W3CDTF">2014-04-02T05:35:55Z</dcterms:modified>
</cp:coreProperties>
</file>