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rels" ContentType="application/vnd.openxmlformats-package.relationships+xml"/>
  <Default Extension="emf" ContentType="image/x-em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theme/theme3.xml" ContentType="application/vnd.openxmlformats-officedocument.theme+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 id="2147483654" r:id="rId2"/>
    <p:sldMasterId id="2147483666" r:id="rId3"/>
    <p:sldMasterId id="2147483680" r:id="rId4"/>
  </p:sldMasterIdLst>
  <p:notesMasterIdLst>
    <p:notesMasterId r:id="rId23"/>
  </p:notesMasterIdLst>
  <p:sldIdLst>
    <p:sldId id="256" r:id="rId5"/>
    <p:sldId id="261" r:id="rId6"/>
    <p:sldId id="287" r:id="rId7"/>
    <p:sldId id="272" r:id="rId8"/>
    <p:sldId id="288" r:id="rId9"/>
    <p:sldId id="278" r:id="rId10"/>
    <p:sldId id="283" r:id="rId11"/>
    <p:sldId id="262" r:id="rId12"/>
    <p:sldId id="263" r:id="rId13"/>
    <p:sldId id="266" r:id="rId14"/>
    <p:sldId id="285" r:id="rId15"/>
    <p:sldId id="274" r:id="rId16"/>
    <p:sldId id="279" r:id="rId17"/>
    <p:sldId id="280" r:id="rId18"/>
    <p:sldId id="286" r:id="rId19"/>
    <p:sldId id="281" r:id="rId20"/>
    <p:sldId id="282" r:id="rId21"/>
    <p:sldId id="273" r:id="rId22"/>
  </p:sldIdLst>
  <p:sldSz cx="9144000" cy="6858000" type="screen4x3"/>
  <p:notesSz cx="6858000" cy="9144000"/>
  <p:defaultTextStyle>
    <a:defPPr>
      <a:defRPr lang="sv-SE"/>
    </a:defPPr>
    <a:lvl1pPr marL="0" algn="l" defTabSz="914319" rtl="0" eaLnBrk="1" latinLnBrk="0" hangingPunct="1">
      <a:defRPr sz="1800" kern="1200">
        <a:solidFill>
          <a:schemeClr val="tx1"/>
        </a:solidFill>
        <a:latin typeface="+mn-lt"/>
        <a:ea typeface="+mn-ea"/>
        <a:cs typeface="+mn-cs"/>
      </a:defRPr>
    </a:lvl1pPr>
    <a:lvl2pPr marL="457160" algn="l" defTabSz="914319" rtl="0" eaLnBrk="1" latinLnBrk="0" hangingPunct="1">
      <a:defRPr sz="1800" kern="1200">
        <a:solidFill>
          <a:schemeClr val="tx1"/>
        </a:solidFill>
        <a:latin typeface="+mn-lt"/>
        <a:ea typeface="+mn-ea"/>
        <a:cs typeface="+mn-cs"/>
      </a:defRPr>
    </a:lvl2pPr>
    <a:lvl3pPr marL="914319" algn="l" defTabSz="914319" rtl="0" eaLnBrk="1" latinLnBrk="0" hangingPunct="1">
      <a:defRPr sz="1800" kern="1200">
        <a:solidFill>
          <a:schemeClr val="tx1"/>
        </a:solidFill>
        <a:latin typeface="+mn-lt"/>
        <a:ea typeface="+mn-ea"/>
        <a:cs typeface="+mn-cs"/>
      </a:defRPr>
    </a:lvl3pPr>
    <a:lvl4pPr marL="1371479" algn="l" defTabSz="914319" rtl="0" eaLnBrk="1" latinLnBrk="0" hangingPunct="1">
      <a:defRPr sz="1800" kern="1200">
        <a:solidFill>
          <a:schemeClr val="tx1"/>
        </a:solidFill>
        <a:latin typeface="+mn-lt"/>
        <a:ea typeface="+mn-ea"/>
        <a:cs typeface="+mn-cs"/>
      </a:defRPr>
    </a:lvl4pPr>
    <a:lvl5pPr marL="1828639" algn="l" defTabSz="914319" rtl="0" eaLnBrk="1" latinLnBrk="0" hangingPunct="1">
      <a:defRPr sz="1800" kern="1200">
        <a:solidFill>
          <a:schemeClr val="tx1"/>
        </a:solidFill>
        <a:latin typeface="+mn-lt"/>
        <a:ea typeface="+mn-ea"/>
        <a:cs typeface="+mn-cs"/>
      </a:defRPr>
    </a:lvl5pPr>
    <a:lvl6pPr marL="2285798" algn="l" defTabSz="914319" rtl="0" eaLnBrk="1" latinLnBrk="0" hangingPunct="1">
      <a:defRPr sz="1800" kern="1200">
        <a:solidFill>
          <a:schemeClr val="tx1"/>
        </a:solidFill>
        <a:latin typeface="+mn-lt"/>
        <a:ea typeface="+mn-ea"/>
        <a:cs typeface="+mn-cs"/>
      </a:defRPr>
    </a:lvl6pPr>
    <a:lvl7pPr marL="2742958" algn="l" defTabSz="914319" rtl="0" eaLnBrk="1" latinLnBrk="0" hangingPunct="1">
      <a:defRPr sz="1800" kern="1200">
        <a:solidFill>
          <a:schemeClr val="tx1"/>
        </a:solidFill>
        <a:latin typeface="+mn-lt"/>
        <a:ea typeface="+mn-ea"/>
        <a:cs typeface="+mn-cs"/>
      </a:defRPr>
    </a:lvl7pPr>
    <a:lvl8pPr marL="3200117" algn="l" defTabSz="914319" rtl="0" eaLnBrk="1" latinLnBrk="0" hangingPunct="1">
      <a:defRPr sz="1800" kern="1200">
        <a:solidFill>
          <a:schemeClr val="tx1"/>
        </a:solidFill>
        <a:latin typeface="+mn-lt"/>
        <a:ea typeface="+mn-ea"/>
        <a:cs typeface="+mn-cs"/>
      </a:defRPr>
    </a:lvl8pPr>
    <a:lvl9pPr marL="3657277" algn="l" defTabSz="914319"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284E427A-3D55-4303-BF80-6455036E1DE7}" styleName="Themed Style 1 - Accent 2">
    <a:tblBg>
      <a:fillRef idx="2">
        <a:schemeClr val="accent2"/>
      </a:fillRef>
      <a:effectRef idx="1">
        <a:schemeClr val="accent2"/>
      </a:effectRef>
    </a:tblBg>
    <a:wholeTbl>
      <a:tcTxStyle>
        <a:fontRef idx="minor">
          <a:scrgbClr r="0" g="0" b="0"/>
        </a:fontRef>
        <a:schemeClr val="dk1"/>
      </a:tcTxStyle>
      <a:tcStyle>
        <a:tcBdr>
          <a:left>
            <a:lnRef idx="1">
              <a:schemeClr val="accent2"/>
            </a:lnRef>
          </a:left>
          <a:right>
            <a:lnRef idx="1">
              <a:schemeClr val="accent2"/>
            </a:lnRef>
          </a:right>
          <a:top>
            <a:lnRef idx="1">
              <a:schemeClr val="accent2"/>
            </a:lnRef>
          </a:top>
          <a:bottom>
            <a:lnRef idx="1">
              <a:schemeClr val="accent2"/>
            </a:lnRef>
          </a:bottom>
          <a:insideH>
            <a:lnRef idx="1">
              <a:schemeClr val="accent2"/>
            </a:lnRef>
          </a:insideH>
          <a:insideV>
            <a:lnRef idx="1">
              <a:schemeClr val="accent2"/>
            </a:lnRef>
          </a:insideV>
        </a:tcBdr>
        <a:fill>
          <a:noFill/>
        </a:fill>
      </a:tcStyle>
    </a:wholeTbl>
    <a:band1H>
      <a:tcStyle>
        <a:tcBdr/>
        <a:fill>
          <a:solidFill>
            <a:schemeClr val="accent2">
              <a:alpha val="40000"/>
            </a:schemeClr>
          </a:solidFill>
        </a:fill>
      </a:tcStyle>
    </a:band1H>
    <a:band2H>
      <a:tcStyle>
        <a:tcBdr/>
      </a:tcStyle>
    </a:band2H>
    <a:band1V>
      <a:tcStyle>
        <a:tcBdr>
          <a:top>
            <a:lnRef idx="1">
              <a:schemeClr val="accent2"/>
            </a:lnRef>
          </a:top>
          <a:bottom>
            <a:lnRef idx="1">
              <a:schemeClr val="accent2"/>
            </a:lnRef>
          </a:bottom>
        </a:tcBdr>
        <a:fill>
          <a:solidFill>
            <a:schemeClr val="accent2">
              <a:alpha val="40000"/>
            </a:schemeClr>
          </a:solidFill>
        </a:fill>
      </a:tcStyle>
    </a:band1V>
    <a:band2V>
      <a:tcStyle>
        <a:tcBdr/>
      </a:tcStyle>
    </a:band2V>
    <a:lastCol>
      <a:tcTxStyle b="on"/>
      <a:tcStyle>
        <a:tcBdr>
          <a:left>
            <a:lnRef idx="2">
              <a:schemeClr val="accent2"/>
            </a:lnRef>
          </a:left>
          <a:right>
            <a:lnRef idx="1">
              <a:schemeClr val="accent2"/>
            </a:lnRef>
          </a:right>
          <a:top>
            <a:lnRef idx="1">
              <a:schemeClr val="accent2"/>
            </a:lnRef>
          </a:top>
          <a:bottom>
            <a:lnRef idx="1">
              <a:schemeClr val="accent2"/>
            </a:lnRef>
          </a:bottom>
          <a:insideH>
            <a:lnRef idx="1">
              <a:schemeClr val="accent2"/>
            </a:lnRef>
          </a:insideH>
          <a:insideV>
            <a:ln>
              <a:noFill/>
            </a:ln>
          </a:insideV>
        </a:tcBdr>
      </a:tcStyle>
    </a:lastCol>
    <a:firstCol>
      <a:tcTxStyle b="on"/>
      <a:tcStyle>
        <a:tcBdr>
          <a:left>
            <a:lnRef idx="1">
              <a:schemeClr val="accent2"/>
            </a:lnRef>
          </a:left>
          <a:right>
            <a:lnRef idx="2">
              <a:schemeClr val="accent2"/>
            </a:lnRef>
          </a:right>
          <a:top>
            <a:lnRef idx="1">
              <a:schemeClr val="accent2"/>
            </a:lnRef>
          </a:top>
          <a:bottom>
            <a:lnRef idx="1">
              <a:schemeClr val="accent2"/>
            </a:lnRef>
          </a:bottom>
          <a:insideH>
            <a:lnRef idx="1">
              <a:schemeClr val="accent2"/>
            </a:lnRef>
          </a:insideH>
          <a:insideV>
            <a:ln>
              <a:noFill/>
            </a:ln>
          </a:insideV>
        </a:tcBdr>
      </a:tcStyle>
    </a:firstCol>
    <a:lastRow>
      <a:tcTxStyle b="on"/>
      <a:tcStyle>
        <a:tcBdr>
          <a:left>
            <a:lnRef idx="1">
              <a:schemeClr val="accent2"/>
            </a:lnRef>
          </a:left>
          <a:right>
            <a:lnRef idx="1">
              <a:schemeClr val="accent2"/>
            </a:lnRef>
          </a:right>
          <a:top>
            <a:lnRef idx="2">
              <a:schemeClr val="accent2"/>
            </a:lnRef>
          </a:top>
          <a:bottom>
            <a:lnRef idx="2">
              <a:schemeClr val="accent2"/>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2"/>
            </a:lnRef>
          </a:left>
          <a:right>
            <a:lnRef idx="1">
              <a:schemeClr val="accent2"/>
            </a:lnRef>
          </a:right>
          <a:top>
            <a:lnRef idx="1">
              <a:schemeClr val="accent2"/>
            </a:lnRef>
          </a:top>
          <a:bottom>
            <a:lnRef idx="2">
              <a:schemeClr val="lt1"/>
            </a:lnRef>
          </a:bottom>
          <a:insideH>
            <a:ln>
              <a:noFill/>
            </a:ln>
          </a:insideH>
          <a:insideV>
            <a:ln>
              <a:noFill/>
            </a:ln>
          </a:insideV>
        </a:tcBdr>
        <a:fill>
          <a:solidFill>
            <a:schemeClr val="accent2"/>
          </a:solidFill>
        </a:fill>
      </a:tcStyle>
    </a:firstRow>
  </a:tblStyle>
  <a:tblStyle styleId="{69C7853C-536D-4A76-A0AE-DD22124D55A5}" styleName="Themed Style 1 - Accent 3">
    <a:tblBg>
      <a:fillRef idx="2">
        <a:schemeClr val="accent3"/>
      </a:fillRef>
      <a:effectRef idx="1">
        <a:schemeClr val="accent3"/>
      </a:effectRef>
    </a:tblBg>
    <a:wholeTbl>
      <a:tcTxStyle>
        <a:fontRef idx="minor">
          <a:scrgbClr r="0" g="0" b="0"/>
        </a:fontRef>
        <a:schemeClr val="dk1"/>
      </a:tcTxStyle>
      <a:tcStyle>
        <a:tcBdr>
          <a:left>
            <a:lnRef idx="1">
              <a:schemeClr val="accent3"/>
            </a:lnRef>
          </a:left>
          <a:right>
            <a:lnRef idx="1">
              <a:schemeClr val="accent3"/>
            </a:lnRef>
          </a:right>
          <a:top>
            <a:lnRef idx="1">
              <a:schemeClr val="accent3"/>
            </a:lnRef>
          </a:top>
          <a:bottom>
            <a:lnRef idx="1">
              <a:schemeClr val="accent3"/>
            </a:lnRef>
          </a:bottom>
          <a:insideH>
            <a:lnRef idx="1">
              <a:schemeClr val="accent3"/>
            </a:lnRef>
          </a:insideH>
          <a:insideV>
            <a:lnRef idx="1">
              <a:schemeClr val="accent3"/>
            </a:lnRef>
          </a:insideV>
        </a:tcBdr>
        <a:fill>
          <a:noFill/>
        </a:fill>
      </a:tcStyle>
    </a:wholeTbl>
    <a:band1H>
      <a:tcStyle>
        <a:tcBdr/>
        <a:fill>
          <a:solidFill>
            <a:schemeClr val="accent3">
              <a:alpha val="40000"/>
            </a:schemeClr>
          </a:solidFill>
        </a:fill>
      </a:tcStyle>
    </a:band1H>
    <a:band2H>
      <a:tcStyle>
        <a:tcBdr/>
      </a:tcStyle>
    </a:band2H>
    <a:band1V>
      <a:tcStyle>
        <a:tcBdr>
          <a:top>
            <a:lnRef idx="1">
              <a:schemeClr val="accent3"/>
            </a:lnRef>
          </a:top>
          <a:bottom>
            <a:lnRef idx="1">
              <a:schemeClr val="accent3"/>
            </a:lnRef>
          </a:bottom>
        </a:tcBdr>
        <a:fill>
          <a:solidFill>
            <a:schemeClr val="accent3">
              <a:alpha val="40000"/>
            </a:schemeClr>
          </a:solidFill>
        </a:fill>
      </a:tcStyle>
    </a:band1V>
    <a:band2V>
      <a:tcStyle>
        <a:tcBdr/>
      </a:tcStyle>
    </a:band2V>
    <a:lastCol>
      <a:tcTxStyle b="on"/>
      <a:tcStyle>
        <a:tcBdr>
          <a:left>
            <a:lnRef idx="2">
              <a:schemeClr val="accent3"/>
            </a:lnRef>
          </a:left>
          <a:right>
            <a:lnRef idx="1">
              <a:schemeClr val="accent3"/>
            </a:lnRef>
          </a:right>
          <a:top>
            <a:lnRef idx="1">
              <a:schemeClr val="accent3"/>
            </a:lnRef>
          </a:top>
          <a:bottom>
            <a:lnRef idx="1">
              <a:schemeClr val="accent3"/>
            </a:lnRef>
          </a:bottom>
          <a:insideH>
            <a:lnRef idx="1">
              <a:schemeClr val="accent3"/>
            </a:lnRef>
          </a:insideH>
          <a:insideV>
            <a:ln>
              <a:noFill/>
            </a:ln>
          </a:insideV>
        </a:tcBdr>
      </a:tcStyle>
    </a:lastCol>
    <a:firstCol>
      <a:tcTxStyle b="on"/>
      <a:tcStyle>
        <a:tcBdr>
          <a:left>
            <a:lnRef idx="1">
              <a:schemeClr val="accent3"/>
            </a:lnRef>
          </a:left>
          <a:right>
            <a:lnRef idx="2">
              <a:schemeClr val="accent3"/>
            </a:lnRef>
          </a:right>
          <a:top>
            <a:lnRef idx="1">
              <a:schemeClr val="accent3"/>
            </a:lnRef>
          </a:top>
          <a:bottom>
            <a:lnRef idx="1">
              <a:schemeClr val="accent3"/>
            </a:lnRef>
          </a:bottom>
          <a:insideH>
            <a:lnRef idx="1">
              <a:schemeClr val="accent3"/>
            </a:lnRef>
          </a:insideH>
          <a:insideV>
            <a:ln>
              <a:noFill/>
            </a:ln>
          </a:insideV>
        </a:tcBdr>
      </a:tcStyle>
    </a:firstCol>
    <a:lastRow>
      <a:tcTxStyle b="on"/>
      <a:tcStyle>
        <a:tcBdr>
          <a:left>
            <a:lnRef idx="1">
              <a:schemeClr val="accent3"/>
            </a:lnRef>
          </a:left>
          <a:right>
            <a:lnRef idx="1">
              <a:schemeClr val="accent3"/>
            </a:lnRef>
          </a:right>
          <a:top>
            <a:lnRef idx="2">
              <a:schemeClr val="accent3"/>
            </a:lnRef>
          </a:top>
          <a:bottom>
            <a:lnRef idx="2">
              <a:schemeClr val="accent3"/>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3"/>
            </a:lnRef>
          </a:left>
          <a:right>
            <a:lnRef idx="1">
              <a:schemeClr val="accent3"/>
            </a:lnRef>
          </a:right>
          <a:top>
            <a:lnRef idx="1">
              <a:schemeClr val="accent3"/>
            </a:lnRef>
          </a:top>
          <a:bottom>
            <a:lnRef idx="2">
              <a:schemeClr val="lt1"/>
            </a:lnRef>
          </a:bottom>
          <a:insideH>
            <a:ln>
              <a:noFill/>
            </a:ln>
          </a:insideH>
          <a:insideV>
            <a:ln>
              <a:noFill/>
            </a:ln>
          </a:insideV>
        </a:tcBdr>
        <a:fill>
          <a:solidFill>
            <a:schemeClr val="accent3"/>
          </a:solidFill>
        </a:fill>
      </a:tcStyle>
    </a:firstRow>
  </a:tblStyle>
  <a:tblStyle styleId="{775DCB02-9BB8-47FD-8907-85C794F793BA}" styleName="Themed Style 1 - Accent 4">
    <a:tblBg>
      <a:fillRef idx="2">
        <a:schemeClr val="accent4"/>
      </a:fillRef>
      <a:effectRef idx="1">
        <a:schemeClr val="accent4"/>
      </a:effectRef>
    </a:tblBg>
    <a:wholeTbl>
      <a:tcTxStyle>
        <a:fontRef idx="minor">
          <a:scrgbClr r="0" g="0" b="0"/>
        </a:fontRef>
        <a:schemeClr val="dk1"/>
      </a:tcTxStyle>
      <a:tcStyle>
        <a:tcBdr>
          <a:left>
            <a:lnRef idx="1">
              <a:schemeClr val="accent4"/>
            </a:lnRef>
          </a:left>
          <a:right>
            <a:lnRef idx="1">
              <a:schemeClr val="accent4"/>
            </a:lnRef>
          </a:right>
          <a:top>
            <a:lnRef idx="1">
              <a:schemeClr val="accent4"/>
            </a:lnRef>
          </a:top>
          <a:bottom>
            <a:lnRef idx="1">
              <a:schemeClr val="accent4"/>
            </a:lnRef>
          </a:bottom>
          <a:insideH>
            <a:lnRef idx="1">
              <a:schemeClr val="accent4"/>
            </a:lnRef>
          </a:insideH>
          <a:insideV>
            <a:lnRef idx="1">
              <a:schemeClr val="accent4"/>
            </a:lnRef>
          </a:insideV>
        </a:tcBdr>
        <a:fill>
          <a:noFill/>
        </a:fill>
      </a:tcStyle>
    </a:wholeTbl>
    <a:band1H>
      <a:tcStyle>
        <a:tcBdr/>
        <a:fill>
          <a:solidFill>
            <a:schemeClr val="accent4">
              <a:alpha val="40000"/>
            </a:schemeClr>
          </a:solidFill>
        </a:fill>
      </a:tcStyle>
    </a:band1H>
    <a:band2H>
      <a:tcStyle>
        <a:tcBdr/>
      </a:tcStyle>
    </a:band2H>
    <a:band1V>
      <a:tcStyle>
        <a:tcBdr>
          <a:top>
            <a:lnRef idx="1">
              <a:schemeClr val="accent4"/>
            </a:lnRef>
          </a:top>
          <a:bottom>
            <a:lnRef idx="1">
              <a:schemeClr val="accent4"/>
            </a:lnRef>
          </a:bottom>
        </a:tcBdr>
        <a:fill>
          <a:solidFill>
            <a:schemeClr val="accent4">
              <a:alpha val="40000"/>
            </a:schemeClr>
          </a:solidFill>
        </a:fill>
      </a:tcStyle>
    </a:band1V>
    <a:band2V>
      <a:tcStyle>
        <a:tcBdr/>
      </a:tcStyle>
    </a:band2V>
    <a:lastCol>
      <a:tcTxStyle b="on"/>
      <a:tcStyle>
        <a:tcBdr>
          <a:left>
            <a:lnRef idx="2">
              <a:schemeClr val="accent4"/>
            </a:lnRef>
          </a:left>
          <a:right>
            <a:lnRef idx="1">
              <a:schemeClr val="accent4"/>
            </a:lnRef>
          </a:right>
          <a:top>
            <a:lnRef idx="1">
              <a:schemeClr val="accent4"/>
            </a:lnRef>
          </a:top>
          <a:bottom>
            <a:lnRef idx="1">
              <a:schemeClr val="accent4"/>
            </a:lnRef>
          </a:bottom>
          <a:insideH>
            <a:lnRef idx="1">
              <a:schemeClr val="accent4"/>
            </a:lnRef>
          </a:insideH>
          <a:insideV>
            <a:ln>
              <a:noFill/>
            </a:ln>
          </a:insideV>
        </a:tcBdr>
      </a:tcStyle>
    </a:lastCol>
    <a:firstCol>
      <a:tcTxStyle b="on"/>
      <a:tcStyle>
        <a:tcBdr>
          <a:left>
            <a:lnRef idx="1">
              <a:schemeClr val="accent4"/>
            </a:lnRef>
          </a:left>
          <a:right>
            <a:lnRef idx="2">
              <a:schemeClr val="accent4"/>
            </a:lnRef>
          </a:right>
          <a:top>
            <a:lnRef idx="1">
              <a:schemeClr val="accent4"/>
            </a:lnRef>
          </a:top>
          <a:bottom>
            <a:lnRef idx="1">
              <a:schemeClr val="accent4"/>
            </a:lnRef>
          </a:bottom>
          <a:insideH>
            <a:lnRef idx="1">
              <a:schemeClr val="accent4"/>
            </a:lnRef>
          </a:insideH>
          <a:insideV>
            <a:ln>
              <a:noFill/>
            </a:ln>
          </a:insideV>
        </a:tcBdr>
      </a:tcStyle>
    </a:firstCol>
    <a:lastRow>
      <a:tcTxStyle b="on"/>
      <a:tcStyle>
        <a:tcBdr>
          <a:left>
            <a:lnRef idx="1">
              <a:schemeClr val="accent4"/>
            </a:lnRef>
          </a:left>
          <a:right>
            <a:lnRef idx="1">
              <a:schemeClr val="accent4"/>
            </a:lnRef>
          </a:right>
          <a:top>
            <a:lnRef idx="2">
              <a:schemeClr val="accent4"/>
            </a:lnRef>
          </a:top>
          <a:bottom>
            <a:lnRef idx="2">
              <a:schemeClr val="accent4"/>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4"/>
            </a:lnRef>
          </a:left>
          <a:right>
            <a:lnRef idx="1">
              <a:schemeClr val="accent4"/>
            </a:lnRef>
          </a:right>
          <a:top>
            <a:lnRef idx="1">
              <a:schemeClr val="accent4"/>
            </a:lnRef>
          </a:top>
          <a:bottom>
            <a:lnRef idx="2">
              <a:schemeClr val="lt1"/>
            </a:lnRef>
          </a:bottom>
          <a:insideH>
            <a:ln>
              <a:noFill/>
            </a:ln>
          </a:insideH>
          <a:insideV>
            <a:ln>
              <a:noFill/>
            </a:ln>
          </a:insideV>
        </a:tcBdr>
        <a:fill>
          <a:solidFill>
            <a:schemeClr val="accent4"/>
          </a:solidFill>
        </a:fill>
      </a:tcStyle>
    </a:firstRow>
  </a:tblStyle>
  <a:tblStyle styleId="{35758FB7-9AC5-4552-8A53-C91805E547FA}" styleName="Themed Style 1 - Accent 5">
    <a:tblBg>
      <a:fillRef idx="2">
        <a:schemeClr val="accent5"/>
      </a:fillRef>
      <a:effectRef idx="1">
        <a:schemeClr val="accent5"/>
      </a:effectRef>
    </a:tblBg>
    <a:wholeTbl>
      <a:tcTxStyle>
        <a:fontRef idx="minor">
          <a:scrgbClr r="0" g="0" b="0"/>
        </a:fontRef>
        <a:schemeClr val="dk1"/>
      </a:tcTxStyle>
      <a:tcStyle>
        <a:tcBdr>
          <a:left>
            <a:lnRef idx="1">
              <a:schemeClr val="accent5"/>
            </a:lnRef>
          </a:left>
          <a:right>
            <a:lnRef idx="1">
              <a:schemeClr val="accent5"/>
            </a:lnRef>
          </a:right>
          <a:top>
            <a:lnRef idx="1">
              <a:schemeClr val="accent5"/>
            </a:lnRef>
          </a:top>
          <a:bottom>
            <a:lnRef idx="1">
              <a:schemeClr val="accent5"/>
            </a:lnRef>
          </a:bottom>
          <a:insideH>
            <a:lnRef idx="1">
              <a:schemeClr val="accent5"/>
            </a:lnRef>
          </a:insideH>
          <a:insideV>
            <a:lnRef idx="1">
              <a:schemeClr val="accent5"/>
            </a:lnRef>
          </a:insideV>
        </a:tcBdr>
        <a:fill>
          <a:noFill/>
        </a:fill>
      </a:tcStyle>
    </a:wholeTbl>
    <a:band1H>
      <a:tcStyle>
        <a:tcBdr/>
        <a:fill>
          <a:solidFill>
            <a:schemeClr val="accent5">
              <a:alpha val="40000"/>
            </a:schemeClr>
          </a:solidFill>
        </a:fill>
      </a:tcStyle>
    </a:band1H>
    <a:band2H>
      <a:tcStyle>
        <a:tcBdr/>
      </a:tcStyle>
    </a:band2H>
    <a:band1V>
      <a:tcStyle>
        <a:tcBdr>
          <a:top>
            <a:lnRef idx="1">
              <a:schemeClr val="accent5"/>
            </a:lnRef>
          </a:top>
          <a:bottom>
            <a:lnRef idx="1">
              <a:schemeClr val="accent5"/>
            </a:lnRef>
          </a:bottom>
        </a:tcBdr>
        <a:fill>
          <a:solidFill>
            <a:schemeClr val="accent5">
              <a:alpha val="40000"/>
            </a:schemeClr>
          </a:solidFill>
        </a:fill>
      </a:tcStyle>
    </a:band1V>
    <a:band2V>
      <a:tcStyle>
        <a:tcBdr/>
      </a:tcStyle>
    </a:band2V>
    <a:lastCol>
      <a:tcTxStyle b="on"/>
      <a:tcStyle>
        <a:tcBdr>
          <a:left>
            <a:lnRef idx="2">
              <a:schemeClr val="accent5"/>
            </a:lnRef>
          </a:left>
          <a:right>
            <a:lnRef idx="1">
              <a:schemeClr val="accent5"/>
            </a:lnRef>
          </a:right>
          <a:top>
            <a:lnRef idx="1">
              <a:schemeClr val="accent5"/>
            </a:lnRef>
          </a:top>
          <a:bottom>
            <a:lnRef idx="1">
              <a:schemeClr val="accent5"/>
            </a:lnRef>
          </a:bottom>
          <a:insideH>
            <a:lnRef idx="1">
              <a:schemeClr val="accent5"/>
            </a:lnRef>
          </a:insideH>
          <a:insideV>
            <a:ln>
              <a:noFill/>
            </a:ln>
          </a:insideV>
        </a:tcBdr>
      </a:tcStyle>
    </a:lastCol>
    <a:firstCol>
      <a:tcTxStyle b="on"/>
      <a:tcStyle>
        <a:tcBdr>
          <a:left>
            <a:lnRef idx="1">
              <a:schemeClr val="accent5"/>
            </a:lnRef>
          </a:left>
          <a:right>
            <a:lnRef idx="2">
              <a:schemeClr val="accent5"/>
            </a:lnRef>
          </a:right>
          <a:top>
            <a:lnRef idx="1">
              <a:schemeClr val="accent5"/>
            </a:lnRef>
          </a:top>
          <a:bottom>
            <a:lnRef idx="1">
              <a:schemeClr val="accent5"/>
            </a:lnRef>
          </a:bottom>
          <a:insideH>
            <a:lnRef idx="1">
              <a:schemeClr val="accent5"/>
            </a:lnRef>
          </a:insideH>
          <a:insideV>
            <a:ln>
              <a:noFill/>
            </a:ln>
          </a:insideV>
        </a:tcBdr>
      </a:tcStyle>
    </a:firstCol>
    <a:lastRow>
      <a:tcTxStyle b="on"/>
      <a:tcStyle>
        <a:tcBdr>
          <a:left>
            <a:lnRef idx="1">
              <a:schemeClr val="accent5"/>
            </a:lnRef>
          </a:left>
          <a:right>
            <a:lnRef idx="1">
              <a:schemeClr val="accent5"/>
            </a:lnRef>
          </a:right>
          <a:top>
            <a:lnRef idx="2">
              <a:schemeClr val="accent5"/>
            </a:lnRef>
          </a:top>
          <a:bottom>
            <a:lnRef idx="2">
              <a:schemeClr val="accent5"/>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5"/>
            </a:lnRef>
          </a:left>
          <a:right>
            <a:lnRef idx="1">
              <a:schemeClr val="accent5"/>
            </a:lnRef>
          </a:right>
          <a:top>
            <a:lnRef idx="1">
              <a:schemeClr val="accent5"/>
            </a:lnRef>
          </a:top>
          <a:bottom>
            <a:lnRef idx="2">
              <a:schemeClr val="lt1"/>
            </a:lnRef>
          </a:bottom>
          <a:insideH>
            <a:ln>
              <a:noFill/>
            </a:ln>
          </a:insideH>
          <a:insideV>
            <a:ln>
              <a:noFill/>
            </a:ln>
          </a:insideV>
        </a:tcBdr>
        <a:fill>
          <a:solidFill>
            <a:schemeClr val="accent5"/>
          </a:solidFill>
        </a:fill>
      </a:tcStyle>
    </a:firstRow>
  </a:tblStyle>
  <a:tblStyle styleId="{08FB837D-C827-4EFA-A057-4D05807E0F7C}" styleName="Themed Style 1 - Accent 6">
    <a:tblBg>
      <a:fillRef idx="2">
        <a:schemeClr val="accent6"/>
      </a:fillRef>
      <a:effectRef idx="1">
        <a:schemeClr val="accent6"/>
      </a:effectRef>
    </a:tblBg>
    <a:wholeTbl>
      <a:tcTxStyle>
        <a:fontRef idx="minor">
          <a:scrgbClr r="0" g="0" b="0"/>
        </a:fontRef>
        <a:schemeClr val="dk1"/>
      </a:tcTxStyle>
      <a:tcStyle>
        <a:tcBdr>
          <a:left>
            <a:lnRef idx="1">
              <a:schemeClr val="accent6"/>
            </a:lnRef>
          </a:left>
          <a:right>
            <a:lnRef idx="1">
              <a:schemeClr val="accent6"/>
            </a:lnRef>
          </a:right>
          <a:top>
            <a:lnRef idx="1">
              <a:schemeClr val="accent6"/>
            </a:lnRef>
          </a:top>
          <a:bottom>
            <a:lnRef idx="1">
              <a:schemeClr val="accent6"/>
            </a:lnRef>
          </a:bottom>
          <a:insideH>
            <a:lnRef idx="1">
              <a:schemeClr val="accent6"/>
            </a:lnRef>
          </a:insideH>
          <a:insideV>
            <a:lnRef idx="1">
              <a:schemeClr val="accent6"/>
            </a:lnRef>
          </a:insideV>
        </a:tcBdr>
        <a:fill>
          <a:noFill/>
        </a:fill>
      </a:tcStyle>
    </a:wholeTbl>
    <a:band1H>
      <a:tcStyle>
        <a:tcBdr/>
        <a:fill>
          <a:solidFill>
            <a:schemeClr val="accent6">
              <a:alpha val="40000"/>
            </a:schemeClr>
          </a:solidFill>
        </a:fill>
      </a:tcStyle>
    </a:band1H>
    <a:band2H>
      <a:tcStyle>
        <a:tcBdr/>
      </a:tcStyle>
    </a:band2H>
    <a:band1V>
      <a:tcStyle>
        <a:tcBdr>
          <a:top>
            <a:lnRef idx="1">
              <a:schemeClr val="accent6"/>
            </a:lnRef>
          </a:top>
          <a:bottom>
            <a:lnRef idx="1">
              <a:schemeClr val="accent6"/>
            </a:lnRef>
          </a:bottom>
        </a:tcBdr>
        <a:fill>
          <a:solidFill>
            <a:schemeClr val="accent6">
              <a:alpha val="40000"/>
            </a:schemeClr>
          </a:solidFill>
        </a:fill>
      </a:tcStyle>
    </a:band1V>
    <a:band2V>
      <a:tcStyle>
        <a:tcBdr/>
      </a:tcStyle>
    </a:band2V>
    <a:lastCol>
      <a:tcTxStyle b="on"/>
      <a:tcStyle>
        <a:tcBdr>
          <a:left>
            <a:lnRef idx="2">
              <a:schemeClr val="accent6"/>
            </a:lnRef>
          </a:left>
          <a:right>
            <a:lnRef idx="1">
              <a:schemeClr val="accent6"/>
            </a:lnRef>
          </a:right>
          <a:top>
            <a:lnRef idx="1">
              <a:schemeClr val="accent6"/>
            </a:lnRef>
          </a:top>
          <a:bottom>
            <a:lnRef idx="1">
              <a:schemeClr val="accent6"/>
            </a:lnRef>
          </a:bottom>
          <a:insideH>
            <a:lnRef idx="1">
              <a:schemeClr val="accent6"/>
            </a:lnRef>
          </a:insideH>
          <a:insideV>
            <a:ln>
              <a:noFill/>
            </a:ln>
          </a:insideV>
        </a:tcBdr>
      </a:tcStyle>
    </a:lastCol>
    <a:firstCol>
      <a:tcTxStyle b="on"/>
      <a:tcStyle>
        <a:tcBdr>
          <a:left>
            <a:lnRef idx="1">
              <a:schemeClr val="accent6"/>
            </a:lnRef>
          </a:left>
          <a:right>
            <a:lnRef idx="2">
              <a:schemeClr val="accent6"/>
            </a:lnRef>
          </a:right>
          <a:top>
            <a:lnRef idx="1">
              <a:schemeClr val="accent6"/>
            </a:lnRef>
          </a:top>
          <a:bottom>
            <a:lnRef idx="1">
              <a:schemeClr val="accent6"/>
            </a:lnRef>
          </a:bottom>
          <a:insideH>
            <a:lnRef idx="1">
              <a:schemeClr val="accent6"/>
            </a:lnRef>
          </a:insideH>
          <a:insideV>
            <a:ln>
              <a:noFill/>
            </a:ln>
          </a:insideV>
        </a:tcBdr>
      </a:tcStyle>
    </a:firstCol>
    <a:lastRow>
      <a:tcTxStyle b="on"/>
      <a:tcStyle>
        <a:tcBdr>
          <a:left>
            <a:lnRef idx="1">
              <a:schemeClr val="accent6"/>
            </a:lnRef>
          </a:left>
          <a:right>
            <a:lnRef idx="1">
              <a:schemeClr val="accent6"/>
            </a:lnRef>
          </a:right>
          <a:top>
            <a:lnRef idx="2">
              <a:schemeClr val="accent6"/>
            </a:lnRef>
          </a:top>
          <a:bottom>
            <a:lnRef idx="2">
              <a:schemeClr val="accent6"/>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6"/>
            </a:lnRef>
          </a:left>
          <a:right>
            <a:lnRef idx="1">
              <a:schemeClr val="accent6"/>
            </a:lnRef>
          </a:right>
          <a:top>
            <a:lnRef idx="1">
              <a:schemeClr val="accent6"/>
            </a:lnRef>
          </a:top>
          <a:bottom>
            <a:lnRef idx="2">
              <a:schemeClr val="lt1"/>
            </a:lnRef>
          </a:bottom>
          <a:insideH>
            <a:ln>
              <a:noFill/>
            </a:ln>
          </a:insideH>
          <a:insideV>
            <a:ln>
              <a:noFill/>
            </a:ln>
          </a:insideV>
        </a:tcBdr>
        <a:fill>
          <a:solidFill>
            <a:schemeClr val="accent6"/>
          </a:solidFill>
        </a:fill>
      </a:tcStyle>
    </a:firstRow>
  </a:tblStyle>
  <a:tblStyle styleId="{18603FDC-E32A-4AB5-989C-0864C3EAD2B8}" styleName="Themed Style 2 - Accent 2">
    <a:tblBg>
      <a:fillRef idx="3">
        <a:schemeClr val="accent2"/>
      </a:fillRef>
      <a:effectRef idx="3">
        <a:schemeClr val="accent2"/>
      </a:effectRef>
    </a:tblBg>
    <a:wholeTbl>
      <a:tcTxStyle>
        <a:fontRef idx="minor">
          <a:scrgbClr r="0" g="0" b="0"/>
        </a:fontRef>
        <a:schemeClr val="lt1"/>
      </a:tcTxStyle>
      <a:tcStyle>
        <a:tcBdr>
          <a:left>
            <a:lnRef idx="1">
              <a:schemeClr val="accent2">
                <a:tint val="50000"/>
              </a:schemeClr>
            </a:lnRef>
          </a:left>
          <a:right>
            <a:lnRef idx="1">
              <a:schemeClr val="accent2">
                <a:tint val="50000"/>
              </a:schemeClr>
            </a:lnRef>
          </a:right>
          <a:top>
            <a:lnRef idx="1">
              <a:schemeClr val="accent2">
                <a:tint val="50000"/>
              </a:schemeClr>
            </a:lnRef>
          </a:top>
          <a:bottom>
            <a:lnRef idx="1">
              <a:schemeClr val="accent2">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306799F8-075E-4A3A-A7F6-7FBC6576F1A4}" styleName="Themed Style 2 - Accent 3">
    <a:tblBg>
      <a:fillRef idx="3">
        <a:schemeClr val="accent3"/>
      </a:fillRef>
      <a:effectRef idx="3">
        <a:schemeClr val="accent3"/>
      </a:effectRef>
    </a:tblBg>
    <a:wholeTbl>
      <a:tcTxStyle>
        <a:fontRef idx="minor">
          <a:scrgbClr r="0" g="0" b="0"/>
        </a:fontRef>
        <a:schemeClr val="lt1"/>
      </a:tcTxStyle>
      <a:tcStyle>
        <a:tcBdr>
          <a:left>
            <a:lnRef idx="1">
              <a:schemeClr val="accent3">
                <a:tint val="50000"/>
              </a:schemeClr>
            </a:lnRef>
          </a:left>
          <a:right>
            <a:lnRef idx="1">
              <a:schemeClr val="accent3">
                <a:tint val="50000"/>
              </a:schemeClr>
            </a:lnRef>
          </a:right>
          <a:top>
            <a:lnRef idx="1">
              <a:schemeClr val="accent3">
                <a:tint val="50000"/>
              </a:schemeClr>
            </a:lnRef>
          </a:top>
          <a:bottom>
            <a:lnRef idx="1">
              <a:schemeClr val="accent3">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327F97BB-C833-4FB7-BDE5-3F7075034690}" styleName="Themed Style 2 - Accent 5">
    <a:tblBg>
      <a:fillRef idx="3">
        <a:schemeClr val="accent5"/>
      </a:fillRef>
      <a:effectRef idx="3">
        <a:schemeClr val="accent5"/>
      </a:effectRef>
    </a:tblBg>
    <a:wholeTbl>
      <a:tcTxStyle>
        <a:fontRef idx="minor">
          <a:scrgbClr r="0" g="0" b="0"/>
        </a:fontRef>
        <a:schemeClr val="lt1"/>
      </a:tcTxStyle>
      <a:tcStyle>
        <a:tcBdr>
          <a:left>
            <a:lnRef idx="1">
              <a:schemeClr val="accent5">
                <a:tint val="50000"/>
              </a:schemeClr>
            </a:lnRef>
          </a:left>
          <a:right>
            <a:lnRef idx="1">
              <a:schemeClr val="accent5">
                <a:tint val="50000"/>
              </a:schemeClr>
            </a:lnRef>
          </a:right>
          <a:top>
            <a:lnRef idx="1">
              <a:schemeClr val="accent5">
                <a:tint val="50000"/>
              </a:schemeClr>
            </a:lnRef>
          </a:top>
          <a:bottom>
            <a:lnRef idx="1">
              <a:schemeClr val="accent5">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5" autoAdjust="0"/>
    <p:restoredTop sz="94676" autoAdjust="0"/>
  </p:normalViewPr>
  <p:slideViewPr>
    <p:cSldViewPr>
      <p:cViewPr varScale="1">
        <p:scale>
          <a:sx n="102" d="100"/>
          <a:sy n="102" d="100"/>
        </p:scale>
        <p:origin x="-472" y="-112"/>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slide" Target="slides/slide5.xml"/><Relationship Id="rId20" Type="http://schemas.openxmlformats.org/officeDocument/2006/relationships/slide" Target="slides/slide16.xml"/><Relationship Id="rId21" Type="http://schemas.openxmlformats.org/officeDocument/2006/relationships/slide" Target="slides/slide17.xml"/><Relationship Id="rId22" Type="http://schemas.openxmlformats.org/officeDocument/2006/relationships/slide" Target="slides/slide18.xml"/><Relationship Id="rId23" Type="http://schemas.openxmlformats.org/officeDocument/2006/relationships/notesMaster" Target="notesMasters/notesMaster1.xml"/><Relationship Id="rId24" Type="http://schemas.openxmlformats.org/officeDocument/2006/relationships/printerSettings" Target="printerSettings/printerSettings1.bin"/><Relationship Id="rId25" Type="http://schemas.openxmlformats.org/officeDocument/2006/relationships/presProps" Target="presProps.xml"/><Relationship Id="rId26" Type="http://schemas.openxmlformats.org/officeDocument/2006/relationships/viewProps" Target="viewProps.xml"/><Relationship Id="rId27" Type="http://schemas.openxmlformats.org/officeDocument/2006/relationships/theme" Target="theme/theme1.xml"/><Relationship Id="rId28" Type="http://schemas.openxmlformats.org/officeDocument/2006/relationships/tableStyles" Target="tableStyles.xml"/><Relationship Id="rId10" Type="http://schemas.openxmlformats.org/officeDocument/2006/relationships/slide" Target="slides/slide6.xml"/><Relationship Id="rId11" Type="http://schemas.openxmlformats.org/officeDocument/2006/relationships/slide" Target="slides/slide7.xml"/><Relationship Id="rId12" Type="http://schemas.openxmlformats.org/officeDocument/2006/relationships/slide" Target="slides/slide8.xml"/><Relationship Id="rId13" Type="http://schemas.openxmlformats.org/officeDocument/2006/relationships/slide" Target="slides/slide9.xml"/><Relationship Id="rId14" Type="http://schemas.openxmlformats.org/officeDocument/2006/relationships/slide" Target="slides/slide10.xml"/><Relationship Id="rId15" Type="http://schemas.openxmlformats.org/officeDocument/2006/relationships/slide" Target="slides/slide11.xml"/><Relationship Id="rId16" Type="http://schemas.openxmlformats.org/officeDocument/2006/relationships/slide" Target="slides/slide12.xml"/><Relationship Id="rId17" Type="http://schemas.openxmlformats.org/officeDocument/2006/relationships/slide" Target="slides/slide13.xml"/><Relationship Id="rId18" Type="http://schemas.openxmlformats.org/officeDocument/2006/relationships/slide" Target="slides/slide14.xml"/><Relationship Id="rId19" Type="http://schemas.openxmlformats.org/officeDocument/2006/relationships/slide" Target="slides/slide15.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Master" Target="slideMasters/slideMaster3.xml"/><Relationship Id="rId4" Type="http://schemas.openxmlformats.org/officeDocument/2006/relationships/slideMaster" Target="slideMasters/slideMaster4.xml"/><Relationship Id="rId5" Type="http://schemas.openxmlformats.org/officeDocument/2006/relationships/slide" Target="slides/slide1.xml"/><Relationship Id="rId6" Type="http://schemas.openxmlformats.org/officeDocument/2006/relationships/slide" Target="slides/slide2.xml"/><Relationship Id="rId7" Type="http://schemas.openxmlformats.org/officeDocument/2006/relationships/slide" Target="slides/slide3.xml"/><Relationship Id="rId8" Type="http://schemas.openxmlformats.org/officeDocument/2006/relationships/slide" Target="slides/slide4.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EA42321B-66FF-4746-9D0A-AB960D3BDB29}" type="doc">
      <dgm:prSet loTypeId="urn:microsoft.com/office/officeart/2005/8/layout/orgChart1" loCatId="hierarchy" qsTypeId="urn:microsoft.com/office/officeart/2005/8/quickstyle/simple1" qsCatId="simple" csTypeId="urn:microsoft.com/office/officeart/2005/8/colors/accent1_2" csCatId="accent1" phldr="1"/>
      <dgm:spPr/>
      <dgm:t>
        <a:bodyPr/>
        <a:lstStyle/>
        <a:p>
          <a:endParaRPr lang="sv-SE"/>
        </a:p>
      </dgm:t>
    </dgm:pt>
    <dgm:pt modelId="{70E5903F-59A4-4D2F-BEEF-9BE7D87D02D9}">
      <dgm:prSet phldrT="[Text]" custT="1"/>
      <dgm:spPr/>
      <dgm:t>
        <a:bodyPr/>
        <a:lstStyle/>
        <a:p>
          <a:r>
            <a:rPr lang="sv-SE" sz="1100" dirty="0" smtClean="0"/>
            <a:t>M Lindroos</a:t>
          </a:r>
        </a:p>
        <a:p>
          <a:r>
            <a:rPr lang="sv-SE" sz="1100" dirty="0" smtClean="0"/>
            <a:t>Head of Division</a:t>
          </a:r>
          <a:endParaRPr lang="sv-SE" sz="1100" dirty="0"/>
        </a:p>
      </dgm:t>
    </dgm:pt>
    <dgm:pt modelId="{398C71AB-54F3-4E14-9B1C-37234E17C95E}" type="parTrans" cxnId="{13FB97A0-0240-444B-ABAB-BE60E97035B0}">
      <dgm:prSet/>
      <dgm:spPr/>
      <dgm:t>
        <a:bodyPr/>
        <a:lstStyle/>
        <a:p>
          <a:endParaRPr lang="sv-SE"/>
        </a:p>
      </dgm:t>
    </dgm:pt>
    <dgm:pt modelId="{C5A372E0-FD10-4B75-B5B8-6AAC94B81964}" type="sibTrans" cxnId="{13FB97A0-0240-444B-ABAB-BE60E97035B0}">
      <dgm:prSet/>
      <dgm:spPr/>
      <dgm:t>
        <a:bodyPr/>
        <a:lstStyle/>
        <a:p>
          <a:endParaRPr lang="sv-SE"/>
        </a:p>
      </dgm:t>
    </dgm:pt>
    <dgm:pt modelId="{5FBD1A5C-CE7D-44AE-9707-22880FECF348}" type="asst">
      <dgm:prSet phldrT="[Text]"/>
      <dgm:spPr/>
      <dgm:t>
        <a:bodyPr/>
        <a:lstStyle/>
        <a:p>
          <a:r>
            <a:rPr lang="sv-SE" dirty="0" smtClean="0"/>
            <a:t>H Danared – Deputy Head of Division</a:t>
          </a:r>
        </a:p>
        <a:p>
          <a:r>
            <a:rPr lang="sv-SE" dirty="0" smtClean="0"/>
            <a:t>J Weisend II – Deputy Head of Acc Projects</a:t>
          </a:r>
        </a:p>
        <a:p>
          <a:r>
            <a:rPr lang="sv-SE" dirty="0" smtClean="0"/>
            <a:t>D McGinnis – Chief Engineer</a:t>
          </a:r>
        </a:p>
        <a:p>
          <a:r>
            <a:rPr lang="sv-SE" dirty="0" smtClean="0"/>
            <a:t>S Peggs (C)</a:t>
          </a:r>
        </a:p>
        <a:p>
          <a:r>
            <a:rPr lang="sv-SE" dirty="0" smtClean="0"/>
            <a:t>A Jansson – Safety &amp; Reliability Manager</a:t>
          </a:r>
        </a:p>
      </dgm:t>
    </dgm:pt>
    <dgm:pt modelId="{3DDD51C2-7527-4595-98B5-73EFC29FD15B}" type="parTrans" cxnId="{1A55976F-BC58-47FC-9806-125E6812A47C}">
      <dgm:prSet/>
      <dgm:spPr/>
      <dgm:t>
        <a:bodyPr/>
        <a:lstStyle/>
        <a:p>
          <a:endParaRPr lang="sv-SE"/>
        </a:p>
      </dgm:t>
    </dgm:pt>
    <dgm:pt modelId="{1D79F083-0C9A-4ACE-9594-4CB9E22A7A13}" type="sibTrans" cxnId="{1A55976F-BC58-47FC-9806-125E6812A47C}">
      <dgm:prSet/>
      <dgm:spPr/>
      <dgm:t>
        <a:bodyPr/>
        <a:lstStyle/>
        <a:p>
          <a:endParaRPr lang="sv-SE"/>
        </a:p>
      </dgm:t>
    </dgm:pt>
    <dgm:pt modelId="{85893F08-F0B3-47AA-A9F4-83F584115A73}">
      <dgm:prSet phldrT="[Text]"/>
      <dgm:spPr/>
      <dgm:t>
        <a:bodyPr/>
        <a:lstStyle/>
        <a:p>
          <a:r>
            <a:rPr lang="sv-SE" dirty="0" smtClean="0">
              <a:solidFill>
                <a:schemeClr val="bg1"/>
              </a:solidFill>
            </a:rPr>
            <a:t>BEAM PHYSICS</a:t>
          </a:r>
        </a:p>
        <a:p>
          <a:r>
            <a:rPr lang="sv-SE" b="1" dirty="0" smtClean="0">
              <a:solidFill>
                <a:schemeClr val="bg1"/>
              </a:solidFill>
            </a:rPr>
            <a:t>H Danared – GL</a:t>
          </a:r>
        </a:p>
        <a:p>
          <a:r>
            <a:rPr lang="sv-SE" dirty="0" smtClean="0">
              <a:solidFill>
                <a:schemeClr val="bg1"/>
              </a:solidFill>
            </a:rPr>
            <a:t>R de Prisco</a:t>
          </a:r>
        </a:p>
        <a:p>
          <a:r>
            <a:rPr lang="sv-SE" dirty="0" smtClean="0">
              <a:solidFill>
                <a:schemeClr val="bg1"/>
              </a:solidFill>
            </a:rPr>
            <a:t>M Eshraqi</a:t>
          </a:r>
        </a:p>
        <a:p>
          <a:r>
            <a:rPr lang="sv-SE" dirty="0" smtClean="0">
              <a:solidFill>
                <a:schemeClr val="bg1"/>
              </a:solidFill>
            </a:rPr>
            <a:t>R Miyamoto</a:t>
          </a:r>
        </a:p>
        <a:p>
          <a:r>
            <a:rPr lang="sv-SE" dirty="0" smtClean="0">
              <a:solidFill>
                <a:schemeClr val="bg1"/>
              </a:solidFill>
            </a:rPr>
            <a:t>M Munoz</a:t>
          </a:r>
        </a:p>
        <a:p>
          <a:r>
            <a:rPr lang="sv-SE" dirty="0" smtClean="0">
              <a:solidFill>
                <a:schemeClr val="bg1"/>
              </a:solidFill>
            </a:rPr>
            <a:t>E Sargsyan</a:t>
          </a:r>
        </a:p>
        <a:p>
          <a:r>
            <a:rPr lang="sv-SE" b="1" dirty="0" smtClean="0">
              <a:solidFill>
                <a:schemeClr val="bg1"/>
              </a:solidFill>
            </a:rPr>
            <a:t>C </a:t>
          </a:r>
          <a:r>
            <a:rPr lang="sv-SE" b="1" dirty="0" err="1" smtClean="0">
              <a:solidFill>
                <a:schemeClr val="bg1"/>
              </a:solidFill>
            </a:rPr>
            <a:t>Darve</a:t>
          </a:r>
          <a:endParaRPr lang="sv-SE" b="1" dirty="0">
            <a:solidFill>
              <a:schemeClr val="bg1"/>
            </a:solidFill>
          </a:endParaRPr>
        </a:p>
      </dgm:t>
    </dgm:pt>
    <dgm:pt modelId="{CF2A4C62-D15A-4ED8-B859-2519286A2065}" type="parTrans" cxnId="{0865B395-0470-4FEB-AA29-62BC9C2AFA3D}">
      <dgm:prSet/>
      <dgm:spPr/>
      <dgm:t>
        <a:bodyPr/>
        <a:lstStyle/>
        <a:p>
          <a:endParaRPr lang="sv-SE"/>
        </a:p>
      </dgm:t>
    </dgm:pt>
    <dgm:pt modelId="{85C9BFBE-ECDC-4012-AA59-CAC9EA9963B7}" type="sibTrans" cxnId="{0865B395-0470-4FEB-AA29-62BC9C2AFA3D}">
      <dgm:prSet/>
      <dgm:spPr/>
      <dgm:t>
        <a:bodyPr/>
        <a:lstStyle/>
        <a:p>
          <a:endParaRPr lang="sv-SE"/>
        </a:p>
      </dgm:t>
    </dgm:pt>
    <dgm:pt modelId="{9F31F947-9D50-4EA2-8C36-B146A495C8BA}">
      <dgm:prSet phldrT="[Text]"/>
      <dgm:spPr/>
      <dgm:t>
        <a:bodyPr/>
        <a:lstStyle/>
        <a:p>
          <a:r>
            <a:rPr lang="sv-SE" dirty="0" smtClean="0">
              <a:solidFill>
                <a:schemeClr val="bg1"/>
              </a:solidFill>
            </a:rPr>
            <a:t>SPECIALIZED TECHNICAL SERVICES</a:t>
          </a:r>
        </a:p>
        <a:p>
          <a:r>
            <a:rPr lang="sv-SE" b="1" dirty="0" smtClean="0">
              <a:solidFill>
                <a:schemeClr val="bg1"/>
              </a:solidFill>
            </a:rPr>
            <a:t>J Weisend II – GL</a:t>
          </a:r>
        </a:p>
        <a:p>
          <a:r>
            <a:rPr lang="sv-SE" dirty="0" smtClean="0">
              <a:solidFill>
                <a:schemeClr val="bg1"/>
              </a:solidFill>
            </a:rPr>
            <a:t>P Arnold</a:t>
          </a:r>
        </a:p>
        <a:p>
          <a:r>
            <a:rPr lang="sv-SE" dirty="0" smtClean="0">
              <a:solidFill>
                <a:schemeClr val="bg1"/>
              </a:solidFill>
            </a:rPr>
            <a:t>J Fydrych</a:t>
          </a:r>
        </a:p>
        <a:p>
          <a:r>
            <a:rPr lang="sv-SE" dirty="0" smtClean="0">
              <a:solidFill>
                <a:schemeClr val="bg1"/>
              </a:solidFill>
            </a:rPr>
            <a:t>W Hees</a:t>
          </a:r>
        </a:p>
        <a:p>
          <a:r>
            <a:rPr lang="sv-SE" dirty="0" smtClean="0">
              <a:solidFill>
                <a:schemeClr val="bg1"/>
              </a:solidFill>
            </a:rPr>
            <a:t>G Hulla</a:t>
          </a:r>
        </a:p>
        <a:p>
          <a:r>
            <a:rPr lang="sv-SE" dirty="0" smtClean="0">
              <a:solidFill>
                <a:schemeClr val="bg1"/>
              </a:solidFill>
            </a:rPr>
            <a:t>F Jensen</a:t>
          </a:r>
        </a:p>
        <a:p>
          <a:r>
            <a:rPr lang="sv-SE" dirty="0" smtClean="0">
              <a:solidFill>
                <a:schemeClr val="bg1"/>
              </a:solidFill>
            </a:rPr>
            <a:t>J Jurns</a:t>
          </a:r>
        </a:p>
        <a:p>
          <a:r>
            <a:rPr lang="sv-SE" b="1" dirty="0" smtClean="0">
              <a:solidFill>
                <a:schemeClr val="bg1"/>
              </a:solidFill>
            </a:rPr>
            <a:t>P </a:t>
          </a:r>
          <a:r>
            <a:rPr lang="sv-SE" b="1" dirty="0" smtClean="0">
              <a:solidFill>
                <a:schemeClr val="bg1"/>
              </a:solidFill>
            </a:rPr>
            <a:t>Ladd</a:t>
          </a:r>
          <a:endParaRPr lang="sv-SE" b="1" dirty="0" smtClean="0">
            <a:solidFill>
              <a:schemeClr val="bg1"/>
            </a:solidFill>
          </a:endParaRPr>
        </a:p>
        <a:p>
          <a:r>
            <a:rPr lang="sv-SE" dirty="0" smtClean="0">
              <a:solidFill>
                <a:schemeClr val="bg1"/>
              </a:solidFill>
            </a:rPr>
            <a:t>H Spoelstra</a:t>
          </a:r>
        </a:p>
        <a:p>
          <a:r>
            <a:rPr lang="sv-SE" dirty="0" smtClean="0">
              <a:solidFill>
                <a:schemeClr val="bg1"/>
              </a:solidFill>
            </a:rPr>
            <a:t>X Wang</a:t>
          </a:r>
        </a:p>
        <a:p>
          <a:r>
            <a:rPr lang="sv-SE" dirty="0" smtClean="0">
              <a:solidFill>
                <a:schemeClr val="bg1"/>
              </a:solidFill>
            </a:rPr>
            <a:t>M </a:t>
          </a:r>
          <a:r>
            <a:rPr lang="sv-SE" dirty="0" smtClean="0">
              <a:solidFill>
                <a:schemeClr val="bg1"/>
              </a:solidFill>
            </a:rPr>
            <a:t>Ferreira</a:t>
          </a:r>
          <a:endParaRPr lang="sv-SE" dirty="0">
            <a:solidFill>
              <a:schemeClr val="bg1"/>
            </a:solidFill>
          </a:endParaRPr>
        </a:p>
      </dgm:t>
    </dgm:pt>
    <dgm:pt modelId="{D97E5D99-4FE9-48F3-8535-7902038DF460}" type="parTrans" cxnId="{034E0208-93E0-4A4B-ABB1-6842B6C93FFE}">
      <dgm:prSet/>
      <dgm:spPr/>
      <dgm:t>
        <a:bodyPr/>
        <a:lstStyle/>
        <a:p>
          <a:endParaRPr lang="sv-SE"/>
        </a:p>
      </dgm:t>
    </dgm:pt>
    <dgm:pt modelId="{2421BEE8-2213-437F-A2F6-A3A8A1AF4E9D}" type="sibTrans" cxnId="{034E0208-93E0-4A4B-ABB1-6842B6C93FFE}">
      <dgm:prSet/>
      <dgm:spPr/>
      <dgm:t>
        <a:bodyPr/>
        <a:lstStyle/>
        <a:p>
          <a:endParaRPr lang="sv-SE"/>
        </a:p>
      </dgm:t>
    </dgm:pt>
    <dgm:pt modelId="{9E8D2984-EB42-4E8C-AEF5-8A44816E0ADB}">
      <dgm:prSet phldrT="[Text]"/>
      <dgm:spPr/>
      <dgm:t>
        <a:bodyPr/>
        <a:lstStyle/>
        <a:p>
          <a:r>
            <a:rPr lang="sv-SE" dirty="0" smtClean="0">
              <a:solidFill>
                <a:schemeClr val="bg1"/>
              </a:solidFill>
            </a:rPr>
            <a:t>RF</a:t>
          </a:r>
        </a:p>
        <a:p>
          <a:r>
            <a:rPr lang="sv-SE" b="1" dirty="0" smtClean="0">
              <a:solidFill>
                <a:schemeClr val="bg1"/>
              </a:solidFill>
            </a:rPr>
            <a:t>A Sunesson – GL</a:t>
          </a:r>
        </a:p>
        <a:p>
          <a:r>
            <a:rPr lang="sv-SE" b="0" dirty="0" smtClean="0">
              <a:solidFill>
                <a:schemeClr val="bg1"/>
              </a:solidFill>
            </a:rPr>
            <a:t>C de Almeida Martins</a:t>
          </a:r>
        </a:p>
        <a:p>
          <a:r>
            <a:rPr lang="sv-SE" b="0" dirty="0" smtClean="0">
              <a:solidFill>
                <a:schemeClr val="bg1"/>
              </a:solidFill>
            </a:rPr>
            <a:t>M Jensen</a:t>
          </a:r>
        </a:p>
        <a:p>
          <a:r>
            <a:rPr lang="sv-SE" b="0" dirty="0" smtClean="0">
              <a:solidFill>
                <a:schemeClr val="bg1"/>
              </a:solidFill>
            </a:rPr>
            <a:t>R Yogi</a:t>
          </a:r>
        </a:p>
        <a:p>
          <a:r>
            <a:rPr lang="sv-SE" b="0" dirty="0" smtClean="0">
              <a:solidFill>
                <a:schemeClr val="bg1"/>
              </a:solidFill>
            </a:rPr>
            <a:t>R Zeng</a:t>
          </a:r>
        </a:p>
        <a:p>
          <a:r>
            <a:rPr lang="sv-SE" dirty="0" smtClean="0">
              <a:solidFill>
                <a:schemeClr val="bg1"/>
              </a:solidFill>
            </a:rPr>
            <a:t>R Montano</a:t>
          </a:r>
          <a:endParaRPr lang="sv-SE" b="0" dirty="0">
            <a:solidFill>
              <a:schemeClr val="bg1"/>
            </a:solidFill>
          </a:endParaRPr>
        </a:p>
      </dgm:t>
    </dgm:pt>
    <dgm:pt modelId="{8116E014-3840-4102-8341-5AFFE670B30C}" type="parTrans" cxnId="{0DE558AA-790C-483F-AB75-9533168BD8AC}">
      <dgm:prSet/>
      <dgm:spPr/>
      <dgm:t>
        <a:bodyPr/>
        <a:lstStyle/>
        <a:p>
          <a:endParaRPr lang="sv-SE"/>
        </a:p>
      </dgm:t>
    </dgm:pt>
    <dgm:pt modelId="{4ACE1B24-929F-4142-A1AA-58DEEECBC311}" type="sibTrans" cxnId="{0DE558AA-790C-483F-AB75-9533168BD8AC}">
      <dgm:prSet/>
      <dgm:spPr/>
      <dgm:t>
        <a:bodyPr/>
        <a:lstStyle/>
        <a:p>
          <a:endParaRPr lang="sv-SE"/>
        </a:p>
      </dgm:t>
    </dgm:pt>
    <dgm:pt modelId="{51B96249-3763-410B-9AAA-322108440E61}" type="asst">
      <dgm:prSet/>
      <dgm:spPr/>
      <dgm:t>
        <a:bodyPr/>
        <a:lstStyle/>
        <a:p>
          <a:r>
            <a:rPr lang="sv-SE" dirty="0" smtClean="0"/>
            <a:t>C Prabert - Personal Assistant</a:t>
          </a:r>
        </a:p>
        <a:p>
          <a:r>
            <a:rPr lang="sv-SE" dirty="0" smtClean="0"/>
            <a:t>G Jacobsson - Team Assistant</a:t>
          </a:r>
        </a:p>
        <a:p>
          <a:r>
            <a:rPr lang="sv-SE" dirty="0" smtClean="0"/>
            <a:t>Solveig </a:t>
          </a:r>
          <a:r>
            <a:rPr lang="sv-SE" dirty="0" err="1" smtClean="0"/>
            <a:t>Aas</a:t>
          </a:r>
          <a:r>
            <a:rPr lang="sv-SE" dirty="0" smtClean="0"/>
            <a:t>– Team Assistant</a:t>
          </a:r>
          <a:endParaRPr lang="sv-SE" dirty="0"/>
        </a:p>
      </dgm:t>
    </dgm:pt>
    <dgm:pt modelId="{98653E93-D5C4-4528-A3A4-398A545A2E00}" type="parTrans" cxnId="{8B385EF5-72DE-4727-A45F-1AE0805AB6E8}">
      <dgm:prSet/>
      <dgm:spPr/>
      <dgm:t>
        <a:bodyPr/>
        <a:lstStyle/>
        <a:p>
          <a:endParaRPr lang="sv-SE"/>
        </a:p>
      </dgm:t>
    </dgm:pt>
    <dgm:pt modelId="{28CA259E-1B63-44E0-B15F-F486CC4DE87C}" type="sibTrans" cxnId="{8B385EF5-72DE-4727-A45F-1AE0805AB6E8}">
      <dgm:prSet/>
      <dgm:spPr/>
      <dgm:t>
        <a:bodyPr/>
        <a:lstStyle/>
        <a:p>
          <a:endParaRPr lang="sv-SE"/>
        </a:p>
      </dgm:t>
    </dgm:pt>
    <dgm:pt modelId="{1CA6E364-78EA-4563-9CEB-FC5293C6E1EB}">
      <dgm:prSet/>
      <dgm:spPr/>
      <dgm:t>
        <a:bodyPr/>
        <a:lstStyle/>
        <a:p>
          <a:pPr algn="ctr"/>
          <a:r>
            <a:rPr lang="sv-SE" dirty="0" smtClean="0">
              <a:solidFill>
                <a:schemeClr val="bg1"/>
              </a:solidFill>
            </a:rPr>
            <a:t>BEAM INSTRUMENTATION</a:t>
          </a:r>
        </a:p>
        <a:p>
          <a:pPr algn="ctr"/>
          <a:r>
            <a:rPr lang="sv-SE" b="1" dirty="0" smtClean="0">
              <a:solidFill>
                <a:schemeClr val="bg1"/>
              </a:solidFill>
            </a:rPr>
            <a:t>A Jansson – GL</a:t>
          </a:r>
          <a:endParaRPr lang="sv-SE" b="0" dirty="0" smtClean="0">
            <a:solidFill>
              <a:schemeClr val="bg1"/>
            </a:solidFill>
          </a:endParaRPr>
        </a:p>
        <a:p>
          <a:pPr algn="ctr"/>
          <a:r>
            <a:rPr lang="sv-SE" b="0" dirty="0" smtClean="0">
              <a:solidFill>
                <a:schemeClr val="bg1"/>
              </a:solidFill>
            </a:rPr>
            <a:t>C Böhme</a:t>
          </a:r>
        </a:p>
        <a:p>
          <a:pPr algn="ctr"/>
          <a:r>
            <a:rPr lang="sv-SE" b="1" dirty="0" smtClean="0">
              <a:solidFill>
                <a:schemeClr val="bg1"/>
              </a:solidFill>
            </a:rPr>
            <a:t>B </a:t>
          </a:r>
          <a:r>
            <a:rPr lang="sv-SE" b="1" dirty="0" err="1" smtClean="0">
              <a:solidFill>
                <a:schemeClr val="bg1"/>
              </a:solidFill>
            </a:rPr>
            <a:t>Cheymol</a:t>
          </a:r>
          <a:r>
            <a:rPr lang="sv-SE" b="1" dirty="0" smtClean="0">
              <a:solidFill>
                <a:schemeClr val="bg1"/>
              </a:solidFill>
            </a:rPr>
            <a:t> </a:t>
          </a:r>
        </a:p>
        <a:p>
          <a:pPr algn="ctr"/>
          <a:r>
            <a:rPr lang="sv-SE" b="0" dirty="0" smtClean="0">
              <a:solidFill>
                <a:schemeClr val="bg1"/>
              </a:solidFill>
            </a:rPr>
            <a:t>I Dolenc Kittelmann</a:t>
          </a:r>
        </a:p>
        <a:p>
          <a:pPr algn="ctr"/>
          <a:r>
            <a:rPr lang="sv-SE" b="0" dirty="0" smtClean="0">
              <a:solidFill>
                <a:schemeClr val="bg1"/>
              </a:solidFill>
            </a:rPr>
            <a:t>H Hassanzadegan</a:t>
          </a:r>
        </a:p>
        <a:p>
          <a:pPr algn="ctr"/>
          <a:r>
            <a:rPr lang="sv-SE" b="0" dirty="0" smtClean="0">
              <a:solidFill>
                <a:schemeClr val="bg1"/>
              </a:solidFill>
            </a:rPr>
            <a:t>M Jarosz</a:t>
          </a:r>
        </a:p>
        <a:p>
          <a:pPr algn="ctr"/>
          <a:r>
            <a:rPr lang="sv-SE" b="0" dirty="0" smtClean="0">
              <a:solidFill>
                <a:schemeClr val="bg1"/>
              </a:solidFill>
            </a:rPr>
            <a:t>E Lundh</a:t>
          </a:r>
        </a:p>
        <a:p>
          <a:pPr algn="ctr"/>
          <a:r>
            <a:rPr lang="sv-SE" b="0" dirty="0" smtClean="0">
              <a:solidFill>
                <a:schemeClr val="bg1"/>
              </a:solidFill>
            </a:rPr>
            <a:t>C Roose</a:t>
          </a:r>
        </a:p>
        <a:p>
          <a:pPr algn="ctr"/>
          <a:r>
            <a:rPr lang="sv-SE" b="1" dirty="0" smtClean="0">
              <a:solidFill>
                <a:schemeClr val="bg1"/>
              </a:solidFill>
            </a:rPr>
            <a:t>T </a:t>
          </a:r>
          <a:r>
            <a:rPr lang="sv-SE" b="1" dirty="0" err="1" smtClean="0">
              <a:solidFill>
                <a:schemeClr val="bg1"/>
              </a:solidFill>
            </a:rPr>
            <a:t>Shea</a:t>
          </a:r>
          <a:r>
            <a:rPr lang="sv-SE" b="1" dirty="0" smtClean="0">
              <a:solidFill>
                <a:schemeClr val="bg1"/>
              </a:solidFill>
            </a:rPr>
            <a:t> </a:t>
          </a:r>
        </a:p>
        <a:p>
          <a:pPr algn="ctr"/>
          <a:r>
            <a:rPr lang="sv-SE" b="0" dirty="0" smtClean="0">
              <a:solidFill>
                <a:schemeClr val="bg1"/>
              </a:solidFill>
            </a:rPr>
            <a:t>L </a:t>
          </a:r>
          <a:r>
            <a:rPr lang="sv-SE" b="0" dirty="0" smtClean="0">
              <a:solidFill>
                <a:schemeClr val="bg1"/>
              </a:solidFill>
            </a:rPr>
            <a:t>Tchelidze</a:t>
          </a:r>
        </a:p>
        <a:p>
          <a:pPr algn="ctr"/>
          <a:r>
            <a:rPr lang="sv-SE" b="0" dirty="0" smtClean="0">
              <a:solidFill>
                <a:schemeClr val="bg1"/>
              </a:solidFill>
            </a:rPr>
            <a:t>C Thomas</a:t>
          </a:r>
        </a:p>
        <a:p>
          <a:pPr algn="ctr"/>
          <a:r>
            <a:rPr lang="sv-SE" b="0" dirty="0" smtClean="0">
              <a:solidFill>
                <a:schemeClr val="bg1"/>
              </a:solidFill>
            </a:rPr>
            <a:t>E </a:t>
          </a:r>
          <a:r>
            <a:rPr lang="sv-SE" b="0" dirty="0" err="1" smtClean="0">
              <a:solidFill>
                <a:schemeClr val="bg1"/>
              </a:solidFill>
            </a:rPr>
            <a:t>Bargallo</a:t>
          </a:r>
          <a:endParaRPr lang="sv-SE" b="0" dirty="0" smtClean="0">
            <a:solidFill>
              <a:schemeClr val="bg1"/>
            </a:solidFill>
          </a:endParaRPr>
        </a:p>
        <a:p>
          <a:pPr algn="ctr"/>
          <a:r>
            <a:rPr lang="sv-SE" b="0" dirty="0" smtClean="0">
              <a:solidFill>
                <a:schemeClr val="bg1"/>
              </a:solidFill>
            </a:rPr>
            <a:t>H </a:t>
          </a:r>
          <a:r>
            <a:rPr lang="sv-SE" b="0" dirty="0" err="1" smtClean="0">
              <a:solidFill>
                <a:schemeClr val="bg1"/>
              </a:solidFill>
            </a:rPr>
            <a:t>Kocevar</a:t>
          </a:r>
          <a:r>
            <a:rPr lang="sv-SE" b="0" dirty="0" smtClean="0">
              <a:solidFill>
                <a:schemeClr val="bg1"/>
              </a:solidFill>
            </a:rPr>
            <a:t> </a:t>
          </a:r>
          <a:endParaRPr lang="sv-SE" b="0" dirty="0">
            <a:solidFill>
              <a:schemeClr val="bg1"/>
            </a:solidFill>
          </a:endParaRPr>
        </a:p>
      </dgm:t>
    </dgm:pt>
    <dgm:pt modelId="{F9BB1845-0E71-42A8-827A-6E7B1E3B2275}" type="parTrans" cxnId="{534076B6-D419-412F-9723-94E51F8582D9}">
      <dgm:prSet/>
      <dgm:spPr/>
      <dgm:t>
        <a:bodyPr/>
        <a:lstStyle/>
        <a:p>
          <a:endParaRPr lang="sv-SE"/>
        </a:p>
      </dgm:t>
    </dgm:pt>
    <dgm:pt modelId="{6CE340CA-8266-4329-B449-AE45235954C8}" type="sibTrans" cxnId="{534076B6-D419-412F-9723-94E51F8582D9}">
      <dgm:prSet/>
      <dgm:spPr/>
      <dgm:t>
        <a:bodyPr/>
        <a:lstStyle/>
        <a:p>
          <a:endParaRPr lang="sv-SE"/>
        </a:p>
      </dgm:t>
    </dgm:pt>
    <dgm:pt modelId="{75EC7C98-6C38-459B-A8A6-39070A2D5DC7}">
      <dgm:prSet/>
      <dgm:spPr/>
      <dgm:t>
        <a:bodyPr/>
        <a:lstStyle/>
        <a:p>
          <a:r>
            <a:rPr lang="sv-SE" b="1" dirty="0" smtClean="0">
              <a:solidFill>
                <a:schemeClr val="bg1"/>
              </a:solidFill>
            </a:rPr>
            <a:t>INTEGRATION</a:t>
          </a:r>
        </a:p>
        <a:p>
          <a:r>
            <a:rPr lang="sv-SE" b="1" dirty="0" smtClean="0">
              <a:solidFill>
                <a:schemeClr val="bg1"/>
              </a:solidFill>
            </a:rPr>
            <a:t>D McGinnis  - GL (I)</a:t>
          </a:r>
        </a:p>
        <a:p>
          <a:r>
            <a:rPr lang="sv-SE" b="1" dirty="0" smtClean="0">
              <a:solidFill>
                <a:schemeClr val="bg1"/>
              </a:solidFill>
            </a:rPr>
            <a:t>A Ponton – Lead Eng</a:t>
          </a:r>
        </a:p>
        <a:p>
          <a:r>
            <a:rPr lang="sv-SE" b="1" dirty="0" smtClean="0">
              <a:solidFill>
                <a:schemeClr val="bg1"/>
              </a:solidFill>
            </a:rPr>
            <a:t>S Molloy – Lead Eng</a:t>
          </a:r>
        </a:p>
        <a:p>
          <a:r>
            <a:rPr lang="sv-SE" b="1" dirty="0" smtClean="0">
              <a:solidFill>
                <a:schemeClr val="bg1"/>
              </a:solidFill>
            </a:rPr>
            <a:t>G Lanfranco</a:t>
          </a:r>
        </a:p>
        <a:p>
          <a:r>
            <a:rPr lang="sv-SE" b="1" dirty="0" smtClean="0">
              <a:solidFill>
                <a:schemeClr val="bg1"/>
              </a:solidFill>
            </a:rPr>
            <a:t>E Tanke</a:t>
          </a:r>
        </a:p>
        <a:p>
          <a:r>
            <a:rPr lang="sv-SE" b="1" dirty="0" smtClean="0">
              <a:solidFill>
                <a:schemeClr val="bg1"/>
              </a:solidFill>
            </a:rPr>
            <a:t>N Gazis</a:t>
          </a:r>
        </a:p>
        <a:p>
          <a:r>
            <a:rPr lang="sv-SE" b="1" dirty="0" smtClean="0">
              <a:solidFill>
                <a:schemeClr val="bg1"/>
              </a:solidFill>
            </a:rPr>
            <a:t>M Conlon (C)</a:t>
          </a:r>
          <a:endParaRPr lang="sv-SE" b="1" dirty="0">
            <a:solidFill>
              <a:schemeClr val="bg1"/>
            </a:solidFill>
          </a:endParaRPr>
        </a:p>
      </dgm:t>
    </dgm:pt>
    <dgm:pt modelId="{9D9F3114-40CE-4D7E-AB8A-6F58E6BC36E0}" type="parTrans" cxnId="{DB697ADB-19D3-4C9B-968A-6A813B77D071}">
      <dgm:prSet/>
      <dgm:spPr/>
      <dgm:t>
        <a:bodyPr/>
        <a:lstStyle/>
        <a:p>
          <a:endParaRPr lang="sv-SE"/>
        </a:p>
      </dgm:t>
    </dgm:pt>
    <dgm:pt modelId="{37C27E58-8698-4822-8C39-238B720807BB}" type="sibTrans" cxnId="{DB697ADB-19D3-4C9B-968A-6A813B77D071}">
      <dgm:prSet/>
      <dgm:spPr/>
      <dgm:t>
        <a:bodyPr/>
        <a:lstStyle/>
        <a:p>
          <a:endParaRPr lang="sv-SE"/>
        </a:p>
      </dgm:t>
    </dgm:pt>
    <dgm:pt modelId="{A56A747A-C856-4455-A07B-EA4419BB8374}" type="pres">
      <dgm:prSet presAssocID="{EA42321B-66FF-4746-9D0A-AB960D3BDB29}" presName="hierChild1" presStyleCnt="0">
        <dgm:presLayoutVars>
          <dgm:orgChart val="1"/>
          <dgm:chPref val="1"/>
          <dgm:dir/>
          <dgm:animOne val="branch"/>
          <dgm:animLvl val="lvl"/>
          <dgm:resizeHandles/>
        </dgm:presLayoutVars>
      </dgm:prSet>
      <dgm:spPr/>
      <dgm:t>
        <a:bodyPr/>
        <a:lstStyle/>
        <a:p>
          <a:endParaRPr lang="sv-SE"/>
        </a:p>
      </dgm:t>
    </dgm:pt>
    <dgm:pt modelId="{CC5E4158-2F03-4A5A-88C9-7463E645D230}" type="pres">
      <dgm:prSet presAssocID="{70E5903F-59A4-4D2F-BEEF-9BE7D87D02D9}" presName="hierRoot1" presStyleCnt="0">
        <dgm:presLayoutVars>
          <dgm:hierBranch val="init"/>
        </dgm:presLayoutVars>
      </dgm:prSet>
      <dgm:spPr/>
    </dgm:pt>
    <dgm:pt modelId="{358D84B1-32C8-4A8C-9BC8-2078164A8179}" type="pres">
      <dgm:prSet presAssocID="{70E5903F-59A4-4D2F-BEEF-9BE7D87D02D9}" presName="rootComposite1" presStyleCnt="0"/>
      <dgm:spPr/>
    </dgm:pt>
    <dgm:pt modelId="{D0D69E86-A2D9-49E8-9B5A-ADFF334FF8C7}" type="pres">
      <dgm:prSet presAssocID="{70E5903F-59A4-4D2F-BEEF-9BE7D87D02D9}" presName="rootText1" presStyleLbl="node0" presStyleIdx="0" presStyleCnt="1" custScaleY="65506" custLinFactNeighborX="348" custLinFactNeighborY="-62472">
        <dgm:presLayoutVars>
          <dgm:chPref val="3"/>
        </dgm:presLayoutVars>
      </dgm:prSet>
      <dgm:spPr/>
      <dgm:t>
        <a:bodyPr/>
        <a:lstStyle/>
        <a:p>
          <a:endParaRPr lang="sv-SE"/>
        </a:p>
      </dgm:t>
    </dgm:pt>
    <dgm:pt modelId="{34D78A0B-50A5-4910-8696-441F04434286}" type="pres">
      <dgm:prSet presAssocID="{70E5903F-59A4-4D2F-BEEF-9BE7D87D02D9}" presName="rootConnector1" presStyleLbl="node1" presStyleIdx="0" presStyleCnt="0"/>
      <dgm:spPr/>
      <dgm:t>
        <a:bodyPr/>
        <a:lstStyle/>
        <a:p>
          <a:endParaRPr lang="sv-SE"/>
        </a:p>
      </dgm:t>
    </dgm:pt>
    <dgm:pt modelId="{6C27DEE1-21BD-473A-839A-EE71C6730D68}" type="pres">
      <dgm:prSet presAssocID="{70E5903F-59A4-4D2F-BEEF-9BE7D87D02D9}" presName="hierChild2" presStyleCnt="0"/>
      <dgm:spPr/>
    </dgm:pt>
    <dgm:pt modelId="{A4A705D1-E421-405F-AF28-B84A1702A21D}" type="pres">
      <dgm:prSet presAssocID="{CF2A4C62-D15A-4ED8-B859-2519286A2065}" presName="Name37" presStyleLbl="parChTrans1D2" presStyleIdx="0" presStyleCnt="7"/>
      <dgm:spPr/>
      <dgm:t>
        <a:bodyPr/>
        <a:lstStyle/>
        <a:p>
          <a:endParaRPr lang="sv-SE"/>
        </a:p>
      </dgm:t>
    </dgm:pt>
    <dgm:pt modelId="{82230572-EF67-4892-BB03-C33233358E69}" type="pres">
      <dgm:prSet presAssocID="{85893F08-F0B3-47AA-A9F4-83F584115A73}" presName="hierRoot2" presStyleCnt="0">
        <dgm:presLayoutVars>
          <dgm:hierBranch val="init"/>
        </dgm:presLayoutVars>
      </dgm:prSet>
      <dgm:spPr/>
    </dgm:pt>
    <dgm:pt modelId="{35CC24E0-3E20-4EC4-AA5E-994352D05205}" type="pres">
      <dgm:prSet presAssocID="{85893F08-F0B3-47AA-A9F4-83F584115A73}" presName="rootComposite" presStyleCnt="0"/>
      <dgm:spPr/>
    </dgm:pt>
    <dgm:pt modelId="{4F4E34D5-F687-44DA-B03F-3BD179B60956}" type="pres">
      <dgm:prSet presAssocID="{85893F08-F0B3-47AA-A9F4-83F584115A73}" presName="rootText" presStyleLbl="node2" presStyleIdx="0" presStyleCnt="5" custScaleX="55758" custScaleY="175305" custLinFactNeighborX="10442" custLinFactNeighborY="-42004">
        <dgm:presLayoutVars>
          <dgm:chPref val="3"/>
        </dgm:presLayoutVars>
      </dgm:prSet>
      <dgm:spPr/>
      <dgm:t>
        <a:bodyPr/>
        <a:lstStyle/>
        <a:p>
          <a:endParaRPr lang="sv-SE"/>
        </a:p>
      </dgm:t>
    </dgm:pt>
    <dgm:pt modelId="{AA34337E-DFE3-49F2-9AB6-5D7DDC2EDAAA}" type="pres">
      <dgm:prSet presAssocID="{85893F08-F0B3-47AA-A9F4-83F584115A73}" presName="rootConnector" presStyleLbl="node2" presStyleIdx="0" presStyleCnt="5"/>
      <dgm:spPr/>
      <dgm:t>
        <a:bodyPr/>
        <a:lstStyle/>
        <a:p>
          <a:endParaRPr lang="sv-SE"/>
        </a:p>
      </dgm:t>
    </dgm:pt>
    <dgm:pt modelId="{A3E55971-1B42-4D0E-A02C-0D8DEE4D14D4}" type="pres">
      <dgm:prSet presAssocID="{85893F08-F0B3-47AA-A9F4-83F584115A73}" presName="hierChild4" presStyleCnt="0"/>
      <dgm:spPr/>
    </dgm:pt>
    <dgm:pt modelId="{3139D705-90F6-4DCD-84E4-6E874067AB0D}" type="pres">
      <dgm:prSet presAssocID="{85893F08-F0B3-47AA-A9F4-83F584115A73}" presName="hierChild5" presStyleCnt="0"/>
      <dgm:spPr/>
    </dgm:pt>
    <dgm:pt modelId="{F69D0550-BC51-4CF2-B5E5-C170D417EBB4}" type="pres">
      <dgm:prSet presAssocID="{D97E5D99-4FE9-48F3-8535-7902038DF460}" presName="Name37" presStyleLbl="parChTrans1D2" presStyleIdx="1" presStyleCnt="7"/>
      <dgm:spPr/>
      <dgm:t>
        <a:bodyPr/>
        <a:lstStyle/>
        <a:p>
          <a:endParaRPr lang="sv-SE"/>
        </a:p>
      </dgm:t>
    </dgm:pt>
    <dgm:pt modelId="{3D5E6A78-4DDE-4821-B7F6-25F1F698FB1E}" type="pres">
      <dgm:prSet presAssocID="{9F31F947-9D50-4EA2-8C36-B146A495C8BA}" presName="hierRoot2" presStyleCnt="0">
        <dgm:presLayoutVars>
          <dgm:hierBranch val="init"/>
        </dgm:presLayoutVars>
      </dgm:prSet>
      <dgm:spPr/>
    </dgm:pt>
    <dgm:pt modelId="{41BF6788-A268-46F1-8AF1-FD1D03DE4864}" type="pres">
      <dgm:prSet presAssocID="{9F31F947-9D50-4EA2-8C36-B146A495C8BA}" presName="rootComposite" presStyleCnt="0"/>
      <dgm:spPr/>
    </dgm:pt>
    <dgm:pt modelId="{47CE9BB8-D199-428F-A7E5-94566460E049}" type="pres">
      <dgm:prSet presAssocID="{9F31F947-9D50-4EA2-8C36-B146A495C8BA}" presName="rootText" presStyleLbl="node2" presStyleIdx="1" presStyleCnt="5" custScaleX="82835" custScaleY="226560" custLinFactNeighborX="1587" custLinFactNeighborY="-41867">
        <dgm:presLayoutVars>
          <dgm:chPref val="3"/>
        </dgm:presLayoutVars>
      </dgm:prSet>
      <dgm:spPr/>
      <dgm:t>
        <a:bodyPr/>
        <a:lstStyle/>
        <a:p>
          <a:endParaRPr lang="sv-SE"/>
        </a:p>
      </dgm:t>
    </dgm:pt>
    <dgm:pt modelId="{71AE32D0-C43B-425E-9EF8-B5D0E03ECB7E}" type="pres">
      <dgm:prSet presAssocID="{9F31F947-9D50-4EA2-8C36-B146A495C8BA}" presName="rootConnector" presStyleLbl="node2" presStyleIdx="1" presStyleCnt="5"/>
      <dgm:spPr/>
      <dgm:t>
        <a:bodyPr/>
        <a:lstStyle/>
        <a:p>
          <a:endParaRPr lang="sv-SE"/>
        </a:p>
      </dgm:t>
    </dgm:pt>
    <dgm:pt modelId="{B88BA2C5-2A77-4273-9D62-8CD1E33E10B1}" type="pres">
      <dgm:prSet presAssocID="{9F31F947-9D50-4EA2-8C36-B146A495C8BA}" presName="hierChild4" presStyleCnt="0"/>
      <dgm:spPr/>
    </dgm:pt>
    <dgm:pt modelId="{776666EF-DC27-4C4C-831D-DEF1BE0ABCA7}" type="pres">
      <dgm:prSet presAssocID="{9F31F947-9D50-4EA2-8C36-B146A495C8BA}" presName="hierChild5" presStyleCnt="0"/>
      <dgm:spPr/>
    </dgm:pt>
    <dgm:pt modelId="{505FD075-0FB0-42F2-89AC-84CB10E737BC}" type="pres">
      <dgm:prSet presAssocID="{8116E014-3840-4102-8341-5AFFE670B30C}" presName="Name37" presStyleLbl="parChTrans1D2" presStyleIdx="2" presStyleCnt="7"/>
      <dgm:spPr/>
      <dgm:t>
        <a:bodyPr/>
        <a:lstStyle/>
        <a:p>
          <a:endParaRPr lang="sv-SE"/>
        </a:p>
      </dgm:t>
    </dgm:pt>
    <dgm:pt modelId="{E10F52DE-7C28-49CC-A58D-B209E91B1A1A}" type="pres">
      <dgm:prSet presAssocID="{9E8D2984-EB42-4E8C-AEF5-8A44816E0ADB}" presName="hierRoot2" presStyleCnt="0">
        <dgm:presLayoutVars>
          <dgm:hierBranch val="init"/>
        </dgm:presLayoutVars>
      </dgm:prSet>
      <dgm:spPr/>
    </dgm:pt>
    <dgm:pt modelId="{51CE30E0-C54D-4679-A174-46190938841C}" type="pres">
      <dgm:prSet presAssocID="{9E8D2984-EB42-4E8C-AEF5-8A44816E0ADB}" presName="rootComposite" presStyleCnt="0"/>
      <dgm:spPr/>
    </dgm:pt>
    <dgm:pt modelId="{4DCF9A46-EC20-4C86-8AF5-C9245A5AF039}" type="pres">
      <dgm:prSet presAssocID="{9E8D2984-EB42-4E8C-AEF5-8A44816E0ADB}" presName="rootText" presStyleLbl="node2" presStyleIdx="2" presStyleCnt="5" custScaleX="61915" custScaleY="116155" custLinFactNeighborX="-2048" custLinFactNeighborY="-42004">
        <dgm:presLayoutVars>
          <dgm:chPref val="3"/>
        </dgm:presLayoutVars>
      </dgm:prSet>
      <dgm:spPr/>
      <dgm:t>
        <a:bodyPr/>
        <a:lstStyle/>
        <a:p>
          <a:endParaRPr lang="sv-SE"/>
        </a:p>
      </dgm:t>
    </dgm:pt>
    <dgm:pt modelId="{4D1757ED-9895-4D0A-994E-7359F7809702}" type="pres">
      <dgm:prSet presAssocID="{9E8D2984-EB42-4E8C-AEF5-8A44816E0ADB}" presName="rootConnector" presStyleLbl="node2" presStyleIdx="2" presStyleCnt="5"/>
      <dgm:spPr/>
      <dgm:t>
        <a:bodyPr/>
        <a:lstStyle/>
        <a:p>
          <a:endParaRPr lang="sv-SE"/>
        </a:p>
      </dgm:t>
    </dgm:pt>
    <dgm:pt modelId="{5DC0BC63-9140-48B5-9C05-3FE9C3CEC435}" type="pres">
      <dgm:prSet presAssocID="{9E8D2984-EB42-4E8C-AEF5-8A44816E0ADB}" presName="hierChild4" presStyleCnt="0"/>
      <dgm:spPr/>
    </dgm:pt>
    <dgm:pt modelId="{71903247-E7B2-47C7-983B-8041D617ED8E}" type="pres">
      <dgm:prSet presAssocID="{9E8D2984-EB42-4E8C-AEF5-8A44816E0ADB}" presName="hierChild5" presStyleCnt="0"/>
      <dgm:spPr/>
    </dgm:pt>
    <dgm:pt modelId="{5730D54E-E357-4F66-A31E-8B6281BCE723}" type="pres">
      <dgm:prSet presAssocID="{F9BB1845-0E71-42A8-827A-6E7B1E3B2275}" presName="Name37" presStyleLbl="parChTrans1D2" presStyleIdx="3" presStyleCnt="7"/>
      <dgm:spPr/>
      <dgm:t>
        <a:bodyPr/>
        <a:lstStyle/>
        <a:p>
          <a:endParaRPr lang="sv-SE"/>
        </a:p>
      </dgm:t>
    </dgm:pt>
    <dgm:pt modelId="{065A7D74-AFFC-4E62-A13F-12BF28EBC1F4}" type="pres">
      <dgm:prSet presAssocID="{1CA6E364-78EA-4563-9CEB-FC5293C6E1EB}" presName="hierRoot2" presStyleCnt="0">
        <dgm:presLayoutVars>
          <dgm:hierBranch val="init"/>
        </dgm:presLayoutVars>
      </dgm:prSet>
      <dgm:spPr/>
    </dgm:pt>
    <dgm:pt modelId="{D5358787-D4E9-411C-86F2-00F19075A4EC}" type="pres">
      <dgm:prSet presAssocID="{1CA6E364-78EA-4563-9CEB-FC5293C6E1EB}" presName="rootComposite" presStyleCnt="0"/>
      <dgm:spPr/>
    </dgm:pt>
    <dgm:pt modelId="{692F59A5-E303-4684-90CF-EC08C914CA6E}" type="pres">
      <dgm:prSet presAssocID="{1CA6E364-78EA-4563-9CEB-FC5293C6E1EB}" presName="rootText" presStyleLbl="node2" presStyleIdx="3" presStyleCnt="5" custScaleX="74988" custScaleY="257185" custLinFactNeighborX="-5219" custLinFactNeighborY="-41979">
        <dgm:presLayoutVars>
          <dgm:chPref val="3"/>
        </dgm:presLayoutVars>
      </dgm:prSet>
      <dgm:spPr/>
      <dgm:t>
        <a:bodyPr/>
        <a:lstStyle/>
        <a:p>
          <a:endParaRPr lang="sv-SE"/>
        </a:p>
      </dgm:t>
    </dgm:pt>
    <dgm:pt modelId="{08006546-60BA-4A00-BAC7-C6C82ACDEB3A}" type="pres">
      <dgm:prSet presAssocID="{1CA6E364-78EA-4563-9CEB-FC5293C6E1EB}" presName="rootConnector" presStyleLbl="node2" presStyleIdx="3" presStyleCnt="5"/>
      <dgm:spPr/>
      <dgm:t>
        <a:bodyPr/>
        <a:lstStyle/>
        <a:p>
          <a:endParaRPr lang="sv-SE"/>
        </a:p>
      </dgm:t>
    </dgm:pt>
    <dgm:pt modelId="{FEF8B537-8F32-476C-959C-8D3A9B1E1DD7}" type="pres">
      <dgm:prSet presAssocID="{1CA6E364-78EA-4563-9CEB-FC5293C6E1EB}" presName="hierChild4" presStyleCnt="0"/>
      <dgm:spPr/>
    </dgm:pt>
    <dgm:pt modelId="{B9FF5261-0C97-4A6E-BA9F-BF6107199A87}" type="pres">
      <dgm:prSet presAssocID="{1CA6E364-78EA-4563-9CEB-FC5293C6E1EB}" presName="hierChild5" presStyleCnt="0"/>
      <dgm:spPr/>
    </dgm:pt>
    <dgm:pt modelId="{D414BF29-86BF-445C-9555-6ABE79A2F4C6}" type="pres">
      <dgm:prSet presAssocID="{9D9F3114-40CE-4D7E-AB8A-6F58E6BC36E0}" presName="Name37" presStyleLbl="parChTrans1D2" presStyleIdx="4" presStyleCnt="7"/>
      <dgm:spPr/>
      <dgm:t>
        <a:bodyPr/>
        <a:lstStyle/>
        <a:p>
          <a:endParaRPr lang="sv-SE"/>
        </a:p>
      </dgm:t>
    </dgm:pt>
    <dgm:pt modelId="{86CD9148-262C-462E-A246-6FA80B128D8E}" type="pres">
      <dgm:prSet presAssocID="{75EC7C98-6C38-459B-A8A6-39070A2D5DC7}" presName="hierRoot2" presStyleCnt="0">
        <dgm:presLayoutVars>
          <dgm:hierBranch val="init"/>
        </dgm:presLayoutVars>
      </dgm:prSet>
      <dgm:spPr/>
    </dgm:pt>
    <dgm:pt modelId="{28394329-ECB4-46D3-9226-D32829922AB1}" type="pres">
      <dgm:prSet presAssocID="{75EC7C98-6C38-459B-A8A6-39070A2D5DC7}" presName="rootComposite" presStyleCnt="0"/>
      <dgm:spPr/>
    </dgm:pt>
    <dgm:pt modelId="{E9DDF99E-08BB-4180-9527-D8DFD37F83F3}" type="pres">
      <dgm:prSet presAssocID="{75EC7C98-6C38-459B-A8A6-39070A2D5DC7}" presName="rootText" presStyleLbl="node2" presStyleIdx="4" presStyleCnt="5" custScaleX="58845" custScaleY="156178" custLinFactNeighborX="-7747" custLinFactNeighborY="-41979">
        <dgm:presLayoutVars>
          <dgm:chPref val="3"/>
        </dgm:presLayoutVars>
      </dgm:prSet>
      <dgm:spPr/>
      <dgm:t>
        <a:bodyPr/>
        <a:lstStyle/>
        <a:p>
          <a:endParaRPr lang="sv-SE"/>
        </a:p>
      </dgm:t>
    </dgm:pt>
    <dgm:pt modelId="{C4FD1E36-FCF7-4914-9235-A2281A826275}" type="pres">
      <dgm:prSet presAssocID="{75EC7C98-6C38-459B-A8A6-39070A2D5DC7}" presName="rootConnector" presStyleLbl="node2" presStyleIdx="4" presStyleCnt="5"/>
      <dgm:spPr/>
      <dgm:t>
        <a:bodyPr/>
        <a:lstStyle/>
        <a:p>
          <a:endParaRPr lang="sv-SE"/>
        </a:p>
      </dgm:t>
    </dgm:pt>
    <dgm:pt modelId="{58EC5CFF-449B-40E9-BD82-B818E646ED1E}" type="pres">
      <dgm:prSet presAssocID="{75EC7C98-6C38-459B-A8A6-39070A2D5DC7}" presName="hierChild4" presStyleCnt="0"/>
      <dgm:spPr/>
    </dgm:pt>
    <dgm:pt modelId="{EABC2F75-2FBB-433C-A460-725EFA48B151}" type="pres">
      <dgm:prSet presAssocID="{75EC7C98-6C38-459B-A8A6-39070A2D5DC7}" presName="hierChild5" presStyleCnt="0"/>
      <dgm:spPr/>
    </dgm:pt>
    <dgm:pt modelId="{06BD7CA1-3266-4B0A-B794-6CBDA4C7EE3D}" type="pres">
      <dgm:prSet presAssocID="{70E5903F-59A4-4D2F-BEEF-9BE7D87D02D9}" presName="hierChild3" presStyleCnt="0"/>
      <dgm:spPr/>
    </dgm:pt>
    <dgm:pt modelId="{CBABEE29-9001-424E-B757-56F08544C377}" type="pres">
      <dgm:prSet presAssocID="{3DDD51C2-7527-4595-98B5-73EFC29FD15B}" presName="Name111" presStyleLbl="parChTrans1D2" presStyleIdx="5" presStyleCnt="7"/>
      <dgm:spPr/>
      <dgm:t>
        <a:bodyPr/>
        <a:lstStyle/>
        <a:p>
          <a:endParaRPr lang="sv-SE"/>
        </a:p>
      </dgm:t>
    </dgm:pt>
    <dgm:pt modelId="{29474B9A-BEC0-4BAF-824D-EE4BEA42D939}" type="pres">
      <dgm:prSet presAssocID="{5FBD1A5C-CE7D-44AE-9707-22880FECF348}" presName="hierRoot3" presStyleCnt="0">
        <dgm:presLayoutVars>
          <dgm:hierBranch val="init"/>
        </dgm:presLayoutVars>
      </dgm:prSet>
      <dgm:spPr/>
    </dgm:pt>
    <dgm:pt modelId="{16BD2797-CD42-4883-9FEF-C839C7375EBA}" type="pres">
      <dgm:prSet presAssocID="{5FBD1A5C-CE7D-44AE-9707-22880FECF348}" presName="rootComposite3" presStyleCnt="0"/>
      <dgm:spPr/>
    </dgm:pt>
    <dgm:pt modelId="{80F2A040-83B5-4C4D-A75A-A3725035AE86}" type="pres">
      <dgm:prSet presAssocID="{5FBD1A5C-CE7D-44AE-9707-22880FECF348}" presName="rootText3" presStyleLbl="asst1" presStyleIdx="0" presStyleCnt="2" custScaleX="133101" custLinFactNeighborX="-3034" custLinFactNeighborY="-49674">
        <dgm:presLayoutVars>
          <dgm:chPref val="3"/>
        </dgm:presLayoutVars>
      </dgm:prSet>
      <dgm:spPr/>
      <dgm:t>
        <a:bodyPr/>
        <a:lstStyle/>
        <a:p>
          <a:endParaRPr lang="sv-SE"/>
        </a:p>
      </dgm:t>
    </dgm:pt>
    <dgm:pt modelId="{A842B67D-FA0B-4B68-A493-242AB8075094}" type="pres">
      <dgm:prSet presAssocID="{5FBD1A5C-CE7D-44AE-9707-22880FECF348}" presName="rootConnector3" presStyleLbl="asst1" presStyleIdx="0" presStyleCnt="2"/>
      <dgm:spPr/>
      <dgm:t>
        <a:bodyPr/>
        <a:lstStyle/>
        <a:p>
          <a:endParaRPr lang="sv-SE"/>
        </a:p>
      </dgm:t>
    </dgm:pt>
    <dgm:pt modelId="{EFAB5792-1916-49E8-9A51-E3254ADA61E7}" type="pres">
      <dgm:prSet presAssocID="{5FBD1A5C-CE7D-44AE-9707-22880FECF348}" presName="hierChild6" presStyleCnt="0"/>
      <dgm:spPr/>
    </dgm:pt>
    <dgm:pt modelId="{173FF16C-4741-4131-BD80-49A20C43D94B}" type="pres">
      <dgm:prSet presAssocID="{5FBD1A5C-CE7D-44AE-9707-22880FECF348}" presName="hierChild7" presStyleCnt="0"/>
      <dgm:spPr/>
    </dgm:pt>
    <dgm:pt modelId="{432628EC-4A57-41D1-92B4-6648FDB76B47}" type="pres">
      <dgm:prSet presAssocID="{98653E93-D5C4-4528-A3A4-398A545A2E00}" presName="Name111" presStyleLbl="parChTrans1D2" presStyleIdx="6" presStyleCnt="7"/>
      <dgm:spPr/>
      <dgm:t>
        <a:bodyPr/>
        <a:lstStyle/>
        <a:p>
          <a:endParaRPr lang="sv-SE"/>
        </a:p>
      </dgm:t>
    </dgm:pt>
    <dgm:pt modelId="{91C5CD2F-E578-489B-9FF7-1A09493D8C74}" type="pres">
      <dgm:prSet presAssocID="{51B96249-3763-410B-9AAA-322108440E61}" presName="hierRoot3" presStyleCnt="0">
        <dgm:presLayoutVars>
          <dgm:hierBranch val="init"/>
        </dgm:presLayoutVars>
      </dgm:prSet>
      <dgm:spPr/>
    </dgm:pt>
    <dgm:pt modelId="{9479655E-5825-4110-BD42-878076CD2EB1}" type="pres">
      <dgm:prSet presAssocID="{51B96249-3763-410B-9AAA-322108440E61}" presName="rootComposite3" presStyleCnt="0"/>
      <dgm:spPr/>
    </dgm:pt>
    <dgm:pt modelId="{2F5BE7C0-F7D6-4361-95FD-D95EF5C3C775}" type="pres">
      <dgm:prSet presAssocID="{51B96249-3763-410B-9AAA-322108440E61}" presName="rootText3" presStyleLbl="asst1" presStyleIdx="1" presStyleCnt="2" custScaleX="104124" custScaleY="58879" custLinFactNeighborX="2114" custLinFactNeighborY="-49531">
        <dgm:presLayoutVars>
          <dgm:chPref val="3"/>
        </dgm:presLayoutVars>
      </dgm:prSet>
      <dgm:spPr/>
      <dgm:t>
        <a:bodyPr/>
        <a:lstStyle/>
        <a:p>
          <a:endParaRPr lang="sv-SE"/>
        </a:p>
      </dgm:t>
    </dgm:pt>
    <dgm:pt modelId="{D27FCBF1-ECF0-4E73-B4C8-5FFF5168C010}" type="pres">
      <dgm:prSet presAssocID="{51B96249-3763-410B-9AAA-322108440E61}" presName="rootConnector3" presStyleLbl="asst1" presStyleIdx="1" presStyleCnt="2"/>
      <dgm:spPr/>
      <dgm:t>
        <a:bodyPr/>
        <a:lstStyle/>
        <a:p>
          <a:endParaRPr lang="sv-SE"/>
        </a:p>
      </dgm:t>
    </dgm:pt>
    <dgm:pt modelId="{139E814B-10D3-4825-A679-9C20158336B0}" type="pres">
      <dgm:prSet presAssocID="{51B96249-3763-410B-9AAA-322108440E61}" presName="hierChild6" presStyleCnt="0"/>
      <dgm:spPr/>
    </dgm:pt>
    <dgm:pt modelId="{3B93B195-6B2F-4986-8782-77A0BFB01AE3}" type="pres">
      <dgm:prSet presAssocID="{51B96249-3763-410B-9AAA-322108440E61}" presName="hierChild7" presStyleCnt="0"/>
      <dgm:spPr/>
    </dgm:pt>
  </dgm:ptLst>
  <dgm:cxnLst>
    <dgm:cxn modelId="{034E0208-93E0-4A4B-ABB1-6842B6C93FFE}" srcId="{70E5903F-59A4-4D2F-BEEF-9BE7D87D02D9}" destId="{9F31F947-9D50-4EA2-8C36-B146A495C8BA}" srcOrd="3" destOrd="0" parTransId="{D97E5D99-4FE9-48F3-8535-7902038DF460}" sibTransId="{2421BEE8-2213-437F-A2F6-A3A8A1AF4E9D}"/>
    <dgm:cxn modelId="{DB697ADB-19D3-4C9B-968A-6A813B77D071}" srcId="{70E5903F-59A4-4D2F-BEEF-9BE7D87D02D9}" destId="{75EC7C98-6C38-459B-A8A6-39070A2D5DC7}" srcOrd="6" destOrd="0" parTransId="{9D9F3114-40CE-4D7E-AB8A-6F58E6BC36E0}" sibTransId="{37C27E58-8698-4822-8C39-238B720807BB}"/>
    <dgm:cxn modelId="{0865B395-0470-4FEB-AA29-62BC9C2AFA3D}" srcId="{70E5903F-59A4-4D2F-BEEF-9BE7D87D02D9}" destId="{85893F08-F0B3-47AA-A9F4-83F584115A73}" srcOrd="2" destOrd="0" parTransId="{CF2A4C62-D15A-4ED8-B859-2519286A2065}" sibTransId="{85C9BFBE-ECDC-4012-AA59-CAC9EA9963B7}"/>
    <dgm:cxn modelId="{43FA9BE7-0727-3249-A447-F355474E2C49}" type="presOf" srcId="{98653E93-D5C4-4528-A3A4-398A545A2E00}" destId="{432628EC-4A57-41D1-92B4-6648FDB76B47}" srcOrd="0" destOrd="0" presId="urn:microsoft.com/office/officeart/2005/8/layout/orgChart1"/>
    <dgm:cxn modelId="{87C18114-C515-B24B-B6B5-BFB9C3F910DE}" type="presOf" srcId="{75EC7C98-6C38-459B-A8A6-39070A2D5DC7}" destId="{E9DDF99E-08BB-4180-9527-D8DFD37F83F3}" srcOrd="0" destOrd="0" presId="urn:microsoft.com/office/officeart/2005/8/layout/orgChart1"/>
    <dgm:cxn modelId="{3723CA84-1EB7-E740-929E-EDB78A0DE3F8}" type="presOf" srcId="{85893F08-F0B3-47AA-A9F4-83F584115A73}" destId="{AA34337E-DFE3-49F2-9AB6-5D7DDC2EDAAA}" srcOrd="1" destOrd="0" presId="urn:microsoft.com/office/officeart/2005/8/layout/orgChart1"/>
    <dgm:cxn modelId="{93A249F8-5EB8-1B4C-ADAF-F3C06E2B0552}" type="presOf" srcId="{51B96249-3763-410B-9AAA-322108440E61}" destId="{2F5BE7C0-F7D6-4361-95FD-D95EF5C3C775}" srcOrd="0" destOrd="0" presId="urn:microsoft.com/office/officeart/2005/8/layout/orgChart1"/>
    <dgm:cxn modelId="{E7D505B7-1408-224E-B3C0-C729A657DA46}" type="presOf" srcId="{9F31F947-9D50-4EA2-8C36-B146A495C8BA}" destId="{71AE32D0-C43B-425E-9EF8-B5D0E03ECB7E}" srcOrd="1" destOrd="0" presId="urn:microsoft.com/office/officeart/2005/8/layout/orgChart1"/>
    <dgm:cxn modelId="{F54231E3-AD64-C247-8639-FE0A226CA587}" type="presOf" srcId="{9F31F947-9D50-4EA2-8C36-B146A495C8BA}" destId="{47CE9BB8-D199-428F-A7E5-94566460E049}" srcOrd="0" destOrd="0" presId="urn:microsoft.com/office/officeart/2005/8/layout/orgChart1"/>
    <dgm:cxn modelId="{534076B6-D419-412F-9723-94E51F8582D9}" srcId="{70E5903F-59A4-4D2F-BEEF-9BE7D87D02D9}" destId="{1CA6E364-78EA-4563-9CEB-FC5293C6E1EB}" srcOrd="5" destOrd="0" parTransId="{F9BB1845-0E71-42A8-827A-6E7B1E3B2275}" sibTransId="{6CE340CA-8266-4329-B449-AE45235954C8}"/>
    <dgm:cxn modelId="{34BA1EB7-0C7D-D242-8C74-3A75117CE85E}" type="presOf" srcId="{1CA6E364-78EA-4563-9CEB-FC5293C6E1EB}" destId="{692F59A5-E303-4684-90CF-EC08C914CA6E}" srcOrd="0" destOrd="0" presId="urn:microsoft.com/office/officeart/2005/8/layout/orgChart1"/>
    <dgm:cxn modelId="{068065D0-0F1F-704C-B781-9B731F433CF7}" type="presOf" srcId="{51B96249-3763-410B-9AAA-322108440E61}" destId="{D27FCBF1-ECF0-4E73-B4C8-5FFF5168C010}" srcOrd="1" destOrd="0" presId="urn:microsoft.com/office/officeart/2005/8/layout/orgChart1"/>
    <dgm:cxn modelId="{1A55976F-BC58-47FC-9806-125E6812A47C}" srcId="{70E5903F-59A4-4D2F-BEEF-9BE7D87D02D9}" destId="{5FBD1A5C-CE7D-44AE-9707-22880FECF348}" srcOrd="0" destOrd="0" parTransId="{3DDD51C2-7527-4595-98B5-73EFC29FD15B}" sibTransId="{1D79F083-0C9A-4ACE-9594-4CB9E22A7A13}"/>
    <dgm:cxn modelId="{C7057651-0AF0-9F45-9282-E07356CB1010}" type="presOf" srcId="{D97E5D99-4FE9-48F3-8535-7902038DF460}" destId="{F69D0550-BC51-4CF2-B5E5-C170D417EBB4}" srcOrd="0" destOrd="0" presId="urn:microsoft.com/office/officeart/2005/8/layout/orgChart1"/>
    <dgm:cxn modelId="{FAC88A16-5F4D-E147-A3D1-3E31264D0C89}" type="presOf" srcId="{85893F08-F0B3-47AA-A9F4-83F584115A73}" destId="{4F4E34D5-F687-44DA-B03F-3BD179B60956}" srcOrd="0" destOrd="0" presId="urn:microsoft.com/office/officeart/2005/8/layout/orgChart1"/>
    <dgm:cxn modelId="{78E8527D-F7A3-8A46-B680-6FEFA35B2ACE}" type="presOf" srcId="{75EC7C98-6C38-459B-A8A6-39070A2D5DC7}" destId="{C4FD1E36-FCF7-4914-9235-A2281A826275}" srcOrd="1" destOrd="0" presId="urn:microsoft.com/office/officeart/2005/8/layout/orgChart1"/>
    <dgm:cxn modelId="{75807730-0486-CE4F-829A-AD31F1BC508E}" type="presOf" srcId="{70E5903F-59A4-4D2F-BEEF-9BE7D87D02D9}" destId="{34D78A0B-50A5-4910-8696-441F04434286}" srcOrd="1" destOrd="0" presId="urn:microsoft.com/office/officeart/2005/8/layout/orgChart1"/>
    <dgm:cxn modelId="{2A96B084-5A66-AD41-AA26-DEDE70BAF0CF}" type="presOf" srcId="{70E5903F-59A4-4D2F-BEEF-9BE7D87D02D9}" destId="{D0D69E86-A2D9-49E8-9B5A-ADFF334FF8C7}" srcOrd="0" destOrd="0" presId="urn:microsoft.com/office/officeart/2005/8/layout/orgChart1"/>
    <dgm:cxn modelId="{F5B9BD45-1C2A-FC4E-81CA-32730F1E8E10}" type="presOf" srcId="{EA42321B-66FF-4746-9D0A-AB960D3BDB29}" destId="{A56A747A-C856-4455-A07B-EA4419BB8374}" srcOrd="0" destOrd="0" presId="urn:microsoft.com/office/officeart/2005/8/layout/orgChart1"/>
    <dgm:cxn modelId="{8B385EF5-72DE-4727-A45F-1AE0805AB6E8}" srcId="{70E5903F-59A4-4D2F-BEEF-9BE7D87D02D9}" destId="{51B96249-3763-410B-9AAA-322108440E61}" srcOrd="1" destOrd="0" parTransId="{98653E93-D5C4-4528-A3A4-398A545A2E00}" sibTransId="{28CA259E-1B63-44E0-B15F-F486CC4DE87C}"/>
    <dgm:cxn modelId="{13FB97A0-0240-444B-ABAB-BE60E97035B0}" srcId="{EA42321B-66FF-4746-9D0A-AB960D3BDB29}" destId="{70E5903F-59A4-4D2F-BEEF-9BE7D87D02D9}" srcOrd="0" destOrd="0" parTransId="{398C71AB-54F3-4E14-9B1C-37234E17C95E}" sibTransId="{C5A372E0-FD10-4B75-B5B8-6AAC94B81964}"/>
    <dgm:cxn modelId="{CAA52CDC-4118-A64B-B1B7-17414B0D721D}" type="presOf" srcId="{9E8D2984-EB42-4E8C-AEF5-8A44816E0ADB}" destId="{4D1757ED-9895-4D0A-994E-7359F7809702}" srcOrd="1" destOrd="0" presId="urn:microsoft.com/office/officeart/2005/8/layout/orgChart1"/>
    <dgm:cxn modelId="{B863A647-22C4-7747-90A3-650A3CDAFBA2}" type="presOf" srcId="{F9BB1845-0E71-42A8-827A-6E7B1E3B2275}" destId="{5730D54E-E357-4F66-A31E-8B6281BCE723}" srcOrd="0" destOrd="0" presId="urn:microsoft.com/office/officeart/2005/8/layout/orgChart1"/>
    <dgm:cxn modelId="{1CF65AFA-DD19-304C-97AD-EA880E83333A}" type="presOf" srcId="{5FBD1A5C-CE7D-44AE-9707-22880FECF348}" destId="{80F2A040-83B5-4C4D-A75A-A3725035AE86}" srcOrd="0" destOrd="0" presId="urn:microsoft.com/office/officeart/2005/8/layout/orgChart1"/>
    <dgm:cxn modelId="{D94036EB-21C3-724B-8944-DCA4F68F6EB8}" type="presOf" srcId="{3DDD51C2-7527-4595-98B5-73EFC29FD15B}" destId="{CBABEE29-9001-424E-B757-56F08544C377}" srcOrd="0" destOrd="0" presId="urn:microsoft.com/office/officeart/2005/8/layout/orgChart1"/>
    <dgm:cxn modelId="{CC9F4823-2E8A-BE4D-84D3-5E048939B1CE}" type="presOf" srcId="{9D9F3114-40CE-4D7E-AB8A-6F58E6BC36E0}" destId="{D414BF29-86BF-445C-9555-6ABE79A2F4C6}" srcOrd="0" destOrd="0" presId="urn:microsoft.com/office/officeart/2005/8/layout/orgChart1"/>
    <dgm:cxn modelId="{0DE558AA-790C-483F-AB75-9533168BD8AC}" srcId="{70E5903F-59A4-4D2F-BEEF-9BE7D87D02D9}" destId="{9E8D2984-EB42-4E8C-AEF5-8A44816E0ADB}" srcOrd="4" destOrd="0" parTransId="{8116E014-3840-4102-8341-5AFFE670B30C}" sibTransId="{4ACE1B24-929F-4142-A1AA-58DEEECBC311}"/>
    <dgm:cxn modelId="{788E1C9E-F509-7247-91C5-9CFCE20E6058}" type="presOf" srcId="{CF2A4C62-D15A-4ED8-B859-2519286A2065}" destId="{A4A705D1-E421-405F-AF28-B84A1702A21D}" srcOrd="0" destOrd="0" presId="urn:microsoft.com/office/officeart/2005/8/layout/orgChart1"/>
    <dgm:cxn modelId="{8C03A571-7DA8-DB4E-AF79-F34483198FD8}" type="presOf" srcId="{5FBD1A5C-CE7D-44AE-9707-22880FECF348}" destId="{A842B67D-FA0B-4B68-A493-242AB8075094}" srcOrd="1" destOrd="0" presId="urn:microsoft.com/office/officeart/2005/8/layout/orgChart1"/>
    <dgm:cxn modelId="{4E7037C6-3A22-864B-8E50-2B1C3A923952}" type="presOf" srcId="{9E8D2984-EB42-4E8C-AEF5-8A44816E0ADB}" destId="{4DCF9A46-EC20-4C86-8AF5-C9245A5AF039}" srcOrd="0" destOrd="0" presId="urn:microsoft.com/office/officeart/2005/8/layout/orgChart1"/>
    <dgm:cxn modelId="{95D5E589-A025-FC43-804D-6FD23A86E846}" type="presOf" srcId="{1CA6E364-78EA-4563-9CEB-FC5293C6E1EB}" destId="{08006546-60BA-4A00-BAC7-C6C82ACDEB3A}" srcOrd="1" destOrd="0" presId="urn:microsoft.com/office/officeart/2005/8/layout/orgChart1"/>
    <dgm:cxn modelId="{4EDB2AD2-F68C-9C45-8A2C-BD96F0563B40}" type="presOf" srcId="{8116E014-3840-4102-8341-5AFFE670B30C}" destId="{505FD075-0FB0-42F2-89AC-84CB10E737BC}" srcOrd="0" destOrd="0" presId="urn:microsoft.com/office/officeart/2005/8/layout/orgChart1"/>
    <dgm:cxn modelId="{80EB8DD1-EC34-9342-BCCA-EB9154733EBB}" type="presParOf" srcId="{A56A747A-C856-4455-A07B-EA4419BB8374}" destId="{CC5E4158-2F03-4A5A-88C9-7463E645D230}" srcOrd="0" destOrd="0" presId="urn:microsoft.com/office/officeart/2005/8/layout/orgChart1"/>
    <dgm:cxn modelId="{FF7829EC-8312-AA49-886E-B5F12E77CE71}" type="presParOf" srcId="{CC5E4158-2F03-4A5A-88C9-7463E645D230}" destId="{358D84B1-32C8-4A8C-9BC8-2078164A8179}" srcOrd="0" destOrd="0" presId="urn:microsoft.com/office/officeart/2005/8/layout/orgChart1"/>
    <dgm:cxn modelId="{4341120A-56A6-C64C-9CF2-CB14F296FB4F}" type="presParOf" srcId="{358D84B1-32C8-4A8C-9BC8-2078164A8179}" destId="{D0D69E86-A2D9-49E8-9B5A-ADFF334FF8C7}" srcOrd="0" destOrd="0" presId="urn:microsoft.com/office/officeart/2005/8/layout/orgChart1"/>
    <dgm:cxn modelId="{4DE2984B-ACBC-4845-A5C6-C00732F0406B}" type="presParOf" srcId="{358D84B1-32C8-4A8C-9BC8-2078164A8179}" destId="{34D78A0B-50A5-4910-8696-441F04434286}" srcOrd="1" destOrd="0" presId="urn:microsoft.com/office/officeart/2005/8/layout/orgChart1"/>
    <dgm:cxn modelId="{3E5475FD-43FD-2E42-8FB9-EFB08CA7E5BF}" type="presParOf" srcId="{CC5E4158-2F03-4A5A-88C9-7463E645D230}" destId="{6C27DEE1-21BD-473A-839A-EE71C6730D68}" srcOrd="1" destOrd="0" presId="urn:microsoft.com/office/officeart/2005/8/layout/orgChart1"/>
    <dgm:cxn modelId="{C8BD9A0B-9A7B-AF4F-9037-F0CE820F8626}" type="presParOf" srcId="{6C27DEE1-21BD-473A-839A-EE71C6730D68}" destId="{A4A705D1-E421-405F-AF28-B84A1702A21D}" srcOrd="0" destOrd="0" presId="urn:microsoft.com/office/officeart/2005/8/layout/orgChart1"/>
    <dgm:cxn modelId="{79176AE1-C5ED-1842-A5B3-C07281F4BFA8}" type="presParOf" srcId="{6C27DEE1-21BD-473A-839A-EE71C6730D68}" destId="{82230572-EF67-4892-BB03-C33233358E69}" srcOrd="1" destOrd="0" presId="urn:microsoft.com/office/officeart/2005/8/layout/orgChart1"/>
    <dgm:cxn modelId="{33423D8C-3C9A-5B46-B6C2-3E88D1044B94}" type="presParOf" srcId="{82230572-EF67-4892-BB03-C33233358E69}" destId="{35CC24E0-3E20-4EC4-AA5E-994352D05205}" srcOrd="0" destOrd="0" presId="urn:microsoft.com/office/officeart/2005/8/layout/orgChart1"/>
    <dgm:cxn modelId="{86244AC8-23A6-A547-946D-0BCE8B90E4E0}" type="presParOf" srcId="{35CC24E0-3E20-4EC4-AA5E-994352D05205}" destId="{4F4E34D5-F687-44DA-B03F-3BD179B60956}" srcOrd="0" destOrd="0" presId="urn:microsoft.com/office/officeart/2005/8/layout/orgChart1"/>
    <dgm:cxn modelId="{26AA0866-D851-1B4E-B1FD-4947F7C93945}" type="presParOf" srcId="{35CC24E0-3E20-4EC4-AA5E-994352D05205}" destId="{AA34337E-DFE3-49F2-9AB6-5D7DDC2EDAAA}" srcOrd="1" destOrd="0" presId="urn:microsoft.com/office/officeart/2005/8/layout/orgChart1"/>
    <dgm:cxn modelId="{92B6C8D0-426C-2648-B10D-0CDB01526B10}" type="presParOf" srcId="{82230572-EF67-4892-BB03-C33233358E69}" destId="{A3E55971-1B42-4D0E-A02C-0D8DEE4D14D4}" srcOrd="1" destOrd="0" presId="urn:microsoft.com/office/officeart/2005/8/layout/orgChart1"/>
    <dgm:cxn modelId="{26AECEF2-F26F-4D48-ADD7-DFA1D41672DC}" type="presParOf" srcId="{82230572-EF67-4892-BB03-C33233358E69}" destId="{3139D705-90F6-4DCD-84E4-6E874067AB0D}" srcOrd="2" destOrd="0" presId="urn:microsoft.com/office/officeart/2005/8/layout/orgChart1"/>
    <dgm:cxn modelId="{6C91AD39-603B-1441-8EAE-A06267A93751}" type="presParOf" srcId="{6C27DEE1-21BD-473A-839A-EE71C6730D68}" destId="{F69D0550-BC51-4CF2-B5E5-C170D417EBB4}" srcOrd="2" destOrd="0" presId="urn:microsoft.com/office/officeart/2005/8/layout/orgChart1"/>
    <dgm:cxn modelId="{02840413-2CF2-DA43-9E77-9682D38E362F}" type="presParOf" srcId="{6C27DEE1-21BD-473A-839A-EE71C6730D68}" destId="{3D5E6A78-4DDE-4821-B7F6-25F1F698FB1E}" srcOrd="3" destOrd="0" presId="urn:microsoft.com/office/officeart/2005/8/layout/orgChart1"/>
    <dgm:cxn modelId="{8D435ED8-DE2A-5241-AEA8-7617EE38C616}" type="presParOf" srcId="{3D5E6A78-4DDE-4821-B7F6-25F1F698FB1E}" destId="{41BF6788-A268-46F1-8AF1-FD1D03DE4864}" srcOrd="0" destOrd="0" presId="urn:microsoft.com/office/officeart/2005/8/layout/orgChart1"/>
    <dgm:cxn modelId="{F8EAB8F7-97AC-0442-9D81-854601048E38}" type="presParOf" srcId="{41BF6788-A268-46F1-8AF1-FD1D03DE4864}" destId="{47CE9BB8-D199-428F-A7E5-94566460E049}" srcOrd="0" destOrd="0" presId="urn:microsoft.com/office/officeart/2005/8/layout/orgChart1"/>
    <dgm:cxn modelId="{4258DB74-D62A-4A4E-A8EF-73BBD48C0818}" type="presParOf" srcId="{41BF6788-A268-46F1-8AF1-FD1D03DE4864}" destId="{71AE32D0-C43B-425E-9EF8-B5D0E03ECB7E}" srcOrd="1" destOrd="0" presId="urn:microsoft.com/office/officeart/2005/8/layout/orgChart1"/>
    <dgm:cxn modelId="{42474DB2-23DE-BB4A-9DB4-8D2B5A842CD6}" type="presParOf" srcId="{3D5E6A78-4DDE-4821-B7F6-25F1F698FB1E}" destId="{B88BA2C5-2A77-4273-9D62-8CD1E33E10B1}" srcOrd="1" destOrd="0" presId="urn:microsoft.com/office/officeart/2005/8/layout/orgChart1"/>
    <dgm:cxn modelId="{0AD8767E-7842-DA4E-BCC3-61FC0EA303E2}" type="presParOf" srcId="{3D5E6A78-4DDE-4821-B7F6-25F1F698FB1E}" destId="{776666EF-DC27-4C4C-831D-DEF1BE0ABCA7}" srcOrd="2" destOrd="0" presId="urn:microsoft.com/office/officeart/2005/8/layout/orgChart1"/>
    <dgm:cxn modelId="{0724EEA9-DD4C-E948-B1BB-2C54789B7201}" type="presParOf" srcId="{6C27DEE1-21BD-473A-839A-EE71C6730D68}" destId="{505FD075-0FB0-42F2-89AC-84CB10E737BC}" srcOrd="4" destOrd="0" presId="urn:microsoft.com/office/officeart/2005/8/layout/orgChart1"/>
    <dgm:cxn modelId="{553C5CBC-EEB1-E640-BBA7-4382F812C133}" type="presParOf" srcId="{6C27DEE1-21BD-473A-839A-EE71C6730D68}" destId="{E10F52DE-7C28-49CC-A58D-B209E91B1A1A}" srcOrd="5" destOrd="0" presId="urn:microsoft.com/office/officeart/2005/8/layout/orgChart1"/>
    <dgm:cxn modelId="{3F8CEEB1-EEEF-144E-975F-849324C3B265}" type="presParOf" srcId="{E10F52DE-7C28-49CC-A58D-B209E91B1A1A}" destId="{51CE30E0-C54D-4679-A174-46190938841C}" srcOrd="0" destOrd="0" presId="urn:microsoft.com/office/officeart/2005/8/layout/orgChart1"/>
    <dgm:cxn modelId="{C62EC3C2-52CD-BE4F-8C4C-F4FC761AF816}" type="presParOf" srcId="{51CE30E0-C54D-4679-A174-46190938841C}" destId="{4DCF9A46-EC20-4C86-8AF5-C9245A5AF039}" srcOrd="0" destOrd="0" presId="urn:microsoft.com/office/officeart/2005/8/layout/orgChart1"/>
    <dgm:cxn modelId="{7446A575-D7B5-AC48-B3BA-47EBAA465689}" type="presParOf" srcId="{51CE30E0-C54D-4679-A174-46190938841C}" destId="{4D1757ED-9895-4D0A-994E-7359F7809702}" srcOrd="1" destOrd="0" presId="urn:microsoft.com/office/officeart/2005/8/layout/orgChart1"/>
    <dgm:cxn modelId="{805B7541-9938-8443-BEAE-B13D94278704}" type="presParOf" srcId="{E10F52DE-7C28-49CC-A58D-B209E91B1A1A}" destId="{5DC0BC63-9140-48B5-9C05-3FE9C3CEC435}" srcOrd="1" destOrd="0" presId="urn:microsoft.com/office/officeart/2005/8/layout/orgChart1"/>
    <dgm:cxn modelId="{72871AD9-F6BE-1644-ABD4-3804A409F4AB}" type="presParOf" srcId="{E10F52DE-7C28-49CC-A58D-B209E91B1A1A}" destId="{71903247-E7B2-47C7-983B-8041D617ED8E}" srcOrd="2" destOrd="0" presId="urn:microsoft.com/office/officeart/2005/8/layout/orgChart1"/>
    <dgm:cxn modelId="{3CEE6147-92A2-7F41-9BA3-B449B58ACFCB}" type="presParOf" srcId="{6C27DEE1-21BD-473A-839A-EE71C6730D68}" destId="{5730D54E-E357-4F66-A31E-8B6281BCE723}" srcOrd="6" destOrd="0" presId="urn:microsoft.com/office/officeart/2005/8/layout/orgChart1"/>
    <dgm:cxn modelId="{F05E7980-709C-3846-AD21-454D8275E0B4}" type="presParOf" srcId="{6C27DEE1-21BD-473A-839A-EE71C6730D68}" destId="{065A7D74-AFFC-4E62-A13F-12BF28EBC1F4}" srcOrd="7" destOrd="0" presId="urn:microsoft.com/office/officeart/2005/8/layout/orgChart1"/>
    <dgm:cxn modelId="{EE940AF1-2FCD-9243-B49B-26193329ED86}" type="presParOf" srcId="{065A7D74-AFFC-4E62-A13F-12BF28EBC1F4}" destId="{D5358787-D4E9-411C-86F2-00F19075A4EC}" srcOrd="0" destOrd="0" presId="urn:microsoft.com/office/officeart/2005/8/layout/orgChart1"/>
    <dgm:cxn modelId="{B8782BDD-0B4B-E14E-9043-F3A4B279D788}" type="presParOf" srcId="{D5358787-D4E9-411C-86F2-00F19075A4EC}" destId="{692F59A5-E303-4684-90CF-EC08C914CA6E}" srcOrd="0" destOrd="0" presId="urn:microsoft.com/office/officeart/2005/8/layout/orgChart1"/>
    <dgm:cxn modelId="{0658DE27-02EE-8D4D-852C-80B1F17012F1}" type="presParOf" srcId="{D5358787-D4E9-411C-86F2-00F19075A4EC}" destId="{08006546-60BA-4A00-BAC7-C6C82ACDEB3A}" srcOrd="1" destOrd="0" presId="urn:microsoft.com/office/officeart/2005/8/layout/orgChart1"/>
    <dgm:cxn modelId="{8A0135E0-DD7A-414F-9788-0D6DBDF63AC5}" type="presParOf" srcId="{065A7D74-AFFC-4E62-A13F-12BF28EBC1F4}" destId="{FEF8B537-8F32-476C-959C-8D3A9B1E1DD7}" srcOrd="1" destOrd="0" presId="urn:microsoft.com/office/officeart/2005/8/layout/orgChart1"/>
    <dgm:cxn modelId="{02F50C1D-9E12-2F44-BCC5-AD7078B1823F}" type="presParOf" srcId="{065A7D74-AFFC-4E62-A13F-12BF28EBC1F4}" destId="{B9FF5261-0C97-4A6E-BA9F-BF6107199A87}" srcOrd="2" destOrd="0" presId="urn:microsoft.com/office/officeart/2005/8/layout/orgChart1"/>
    <dgm:cxn modelId="{22F8F1B2-9B4E-C841-A7CD-51BF76C0E133}" type="presParOf" srcId="{6C27DEE1-21BD-473A-839A-EE71C6730D68}" destId="{D414BF29-86BF-445C-9555-6ABE79A2F4C6}" srcOrd="8" destOrd="0" presId="urn:microsoft.com/office/officeart/2005/8/layout/orgChart1"/>
    <dgm:cxn modelId="{D201F1FF-87D9-B44F-8C3F-B83AA6168EEF}" type="presParOf" srcId="{6C27DEE1-21BD-473A-839A-EE71C6730D68}" destId="{86CD9148-262C-462E-A246-6FA80B128D8E}" srcOrd="9" destOrd="0" presId="urn:microsoft.com/office/officeart/2005/8/layout/orgChart1"/>
    <dgm:cxn modelId="{166BDFF9-C59A-CE4F-B3F5-066914498084}" type="presParOf" srcId="{86CD9148-262C-462E-A246-6FA80B128D8E}" destId="{28394329-ECB4-46D3-9226-D32829922AB1}" srcOrd="0" destOrd="0" presId="urn:microsoft.com/office/officeart/2005/8/layout/orgChart1"/>
    <dgm:cxn modelId="{458E1E7D-88ED-354D-A152-12057867EF82}" type="presParOf" srcId="{28394329-ECB4-46D3-9226-D32829922AB1}" destId="{E9DDF99E-08BB-4180-9527-D8DFD37F83F3}" srcOrd="0" destOrd="0" presId="urn:microsoft.com/office/officeart/2005/8/layout/orgChart1"/>
    <dgm:cxn modelId="{C06FCA9A-7A97-4E43-B010-CF067C2FC929}" type="presParOf" srcId="{28394329-ECB4-46D3-9226-D32829922AB1}" destId="{C4FD1E36-FCF7-4914-9235-A2281A826275}" srcOrd="1" destOrd="0" presId="urn:microsoft.com/office/officeart/2005/8/layout/orgChart1"/>
    <dgm:cxn modelId="{352D6550-69AC-FE49-AF4B-78505AFE9439}" type="presParOf" srcId="{86CD9148-262C-462E-A246-6FA80B128D8E}" destId="{58EC5CFF-449B-40E9-BD82-B818E646ED1E}" srcOrd="1" destOrd="0" presId="urn:microsoft.com/office/officeart/2005/8/layout/orgChart1"/>
    <dgm:cxn modelId="{7FE0CA56-A6B4-414F-B76A-CEC2E4C775D7}" type="presParOf" srcId="{86CD9148-262C-462E-A246-6FA80B128D8E}" destId="{EABC2F75-2FBB-433C-A460-725EFA48B151}" srcOrd="2" destOrd="0" presId="urn:microsoft.com/office/officeart/2005/8/layout/orgChart1"/>
    <dgm:cxn modelId="{357BDB3A-E0AD-5B47-93AA-0FFF6B23D6BD}" type="presParOf" srcId="{CC5E4158-2F03-4A5A-88C9-7463E645D230}" destId="{06BD7CA1-3266-4B0A-B794-6CBDA4C7EE3D}" srcOrd="2" destOrd="0" presId="urn:microsoft.com/office/officeart/2005/8/layout/orgChart1"/>
    <dgm:cxn modelId="{47E04A10-0037-F243-B627-655428E5EB8D}" type="presParOf" srcId="{06BD7CA1-3266-4B0A-B794-6CBDA4C7EE3D}" destId="{CBABEE29-9001-424E-B757-56F08544C377}" srcOrd="0" destOrd="0" presId="urn:microsoft.com/office/officeart/2005/8/layout/orgChart1"/>
    <dgm:cxn modelId="{3E2517A0-61B8-1E40-BC23-9DD4529F88EA}" type="presParOf" srcId="{06BD7CA1-3266-4B0A-B794-6CBDA4C7EE3D}" destId="{29474B9A-BEC0-4BAF-824D-EE4BEA42D939}" srcOrd="1" destOrd="0" presId="urn:microsoft.com/office/officeart/2005/8/layout/orgChart1"/>
    <dgm:cxn modelId="{60437943-0126-E044-AD2D-CAA1A13A375B}" type="presParOf" srcId="{29474B9A-BEC0-4BAF-824D-EE4BEA42D939}" destId="{16BD2797-CD42-4883-9FEF-C839C7375EBA}" srcOrd="0" destOrd="0" presId="urn:microsoft.com/office/officeart/2005/8/layout/orgChart1"/>
    <dgm:cxn modelId="{49E9FEE7-20F7-854C-8767-0C4EB029F1CE}" type="presParOf" srcId="{16BD2797-CD42-4883-9FEF-C839C7375EBA}" destId="{80F2A040-83B5-4C4D-A75A-A3725035AE86}" srcOrd="0" destOrd="0" presId="urn:microsoft.com/office/officeart/2005/8/layout/orgChart1"/>
    <dgm:cxn modelId="{C72A35D2-DF64-A143-93D6-F8B534579252}" type="presParOf" srcId="{16BD2797-CD42-4883-9FEF-C839C7375EBA}" destId="{A842B67D-FA0B-4B68-A493-242AB8075094}" srcOrd="1" destOrd="0" presId="urn:microsoft.com/office/officeart/2005/8/layout/orgChart1"/>
    <dgm:cxn modelId="{2EB39C82-3AFA-8D45-ACAB-EEB1B75F87D5}" type="presParOf" srcId="{29474B9A-BEC0-4BAF-824D-EE4BEA42D939}" destId="{EFAB5792-1916-49E8-9A51-E3254ADA61E7}" srcOrd="1" destOrd="0" presId="urn:microsoft.com/office/officeart/2005/8/layout/orgChart1"/>
    <dgm:cxn modelId="{C704CCF3-B749-E041-9078-A15B664D19BD}" type="presParOf" srcId="{29474B9A-BEC0-4BAF-824D-EE4BEA42D939}" destId="{173FF16C-4741-4131-BD80-49A20C43D94B}" srcOrd="2" destOrd="0" presId="urn:microsoft.com/office/officeart/2005/8/layout/orgChart1"/>
    <dgm:cxn modelId="{362006BA-5076-694E-A133-9BEC50F1F7F7}" type="presParOf" srcId="{06BD7CA1-3266-4B0A-B794-6CBDA4C7EE3D}" destId="{432628EC-4A57-41D1-92B4-6648FDB76B47}" srcOrd="2" destOrd="0" presId="urn:microsoft.com/office/officeart/2005/8/layout/orgChart1"/>
    <dgm:cxn modelId="{5A633168-CA0F-F34C-BFBD-3E9B892ADF92}" type="presParOf" srcId="{06BD7CA1-3266-4B0A-B794-6CBDA4C7EE3D}" destId="{91C5CD2F-E578-489B-9FF7-1A09493D8C74}" srcOrd="3" destOrd="0" presId="urn:microsoft.com/office/officeart/2005/8/layout/orgChart1"/>
    <dgm:cxn modelId="{B0929EA8-17DC-1248-8449-179AF953DE97}" type="presParOf" srcId="{91C5CD2F-E578-489B-9FF7-1A09493D8C74}" destId="{9479655E-5825-4110-BD42-878076CD2EB1}" srcOrd="0" destOrd="0" presId="urn:microsoft.com/office/officeart/2005/8/layout/orgChart1"/>
    <dgm:cxn modelId="{1E5560DD-E127-344B-BC3F-14B9827C25BA}" type="presParOf" srcId="{9479655E-5825-4110-BD42-878076CD2EB1}" destId="{2F5BE7C0-F7D6-4361-95FD-D95EF5C3C775}" srcOrd="0" destOrd="0" presId="urn:microsoft.com/office/officeart/2005/8/layout/orgChart1"/>
    <dgm:cxn modelId="{2DA68066-3647-3A44-B36A-89A3128175BF}" type="presParOf" srcId="{9479655E-5825-4110-BD42-878076CD2EB1}" destId="{D27FCBF1-ECF0-4E73-B4C8-5FFF5168C010}" srcOrd="1" destOrd="0" presId="urn:microsoft.com/office/officeart/2005/8/layout/orgChart1"/>
    <dgm:cxn modelId="{9359D5C1-D016-A448-8C88-2B2D1BEF30E9}" type="presParOf" srcId="{91C5CD2F-E578-489B-9FF7-1A09493D8C74}" destId="{139E814B-10D3-4825-A679-9C20158336B0}" srcOrd="1" destOrd="0" presId="urn:microsoft.com/office/officeart/2005/8/layout/orgChart1"/>
    <dgm:cxn modelId="{C9499232-3485-E24E-A045-E978BCB0EF73}" type="presParOf" srcId="{91C5CD2F-E578-489B-9FF7-1A09493D8C74}" destId="{3B93B195-6B2F-4986-8782-77A0BFB01AE3}" srcOrd="2" destOrd="0" presId="urn:microsoft.com/office/officeart/2005/8/layout/orgChart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432628EC-4A57-41D1-92B4-6648FDB76B47}">
      <dsp:nvSpPr>
        <dsp:cNvPr id="0" name=""/>
        <dsp:cNvSpPr/>
      </dsp:nvSpPr>
      <dsp:spPr>
        <a:xfrm>
          <a:off x="4471920" y="698820"/>
          <a:ext cx="261708" cy="990722"/>
        </a:xfrm>
        <a:custGeom>
          <a:avLst/>
          <a:gdLst/>
          <a:ahLst/>
          <a:cxnLst/>
          <a:rect l="0" t="0" r="0" b="0"/>
          <a:pathLst>
            <a:path>
              <a:moveTo>
                <a:pt x="0" y="0"/>
              </a:moveTo>
              <a:lnTo>
                <a:pt x="0" y="990722"/>
              </a:lnTo>
              <a:lnTo>
                <a:pt x="261708" y="990722"/>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CBABEE29-9001-424E-B757-56F08544C377}">
      <dsp:nvSpPr>
        <dsp:cNvPr id="0" name=""/>
        <dsp:cNvSpPr/>
      </dsp:nvSpPr>
      <dsp:spPr>
        <a:xfrm>
          <a:off x="4175733" y="698820"/>
          <a:ext cx="296187" cy="989197"/>
        </a:xfrm>
        <a:custGeom>
          <a:avLst/>
          <a:gdLst/>
          <a:ahLst/>
          <a:cxnLst/>
          <a:rect l="0" t="0" r="0" b="0"/>
          <a:pathLst>
            <a:path>
              <a:moveTo>
                <a:pt x="296187" y="0"/>
              </a:moveTo>
              <a:lnTo>
                <a:pt x="296187" y="989197"/>
              </a:lnTo>
              <a:lnTo>
                <a:pt x="0" y="989197"/>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414BF29-86BF-445C-9555-6ABE79A2F4C6}">
      <dsp:nvSpPr>
        <dsp:cNvPr id="0" name=""/>
        <dsp:cNvSpPr/>
      </dsp:nvSpPr>
      <dsp:spPr>
        <a:xfrm>
          <a:off x="4471920" y="698820"/>
          <a:ext cx="3662399" cy="2052746"/>
        </a:xfrm>
        <a:custGeom>
          <a:avLst/>
          <a:gdLst/>
          <a:ahLst/>
          <a:cxnLst/>
          <a:rect l="0" t="0" r="0" b="0"/>
          <a:pathLst>
            <a:path>
              <a:moveTo>
                <a:pt x="0" y="0"/>
              </a:moveTo>
              <a:lnTo>
                <a:pt x="0" y="1828718"/>
              </a:lnTo>
              <a:lnTo>
                <a:pt x="3662399" y="1828718"/>
              </a:lnTo>
              <a:lnTo>
                <a:pt x="3662399" y="2052746"/>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5730D54E-E357-4F66-A31E-8B6281BCE723}">
      <dsp:nvSpPr>
        <dsp:cNvPr id="0" name=""/>
        <dsp:cNvSpPr/>
      </dsp:nvSpPr>
      <dsp:spPr>
        <a:xfrm>
          <a:off x="4471920" y="698820"/>
          <a:ext cx="1840544" cy="2052746"/>
        </a:xfrm>
        <a:custGeom>
          <a:avLst/>
          <a:gdLst/>
          <a:ahLst/>
          <a:cxnLst/>
          <a:rect l="0" t="0" r="0" b="0"/>
          <a:pathLst>
            <a:path>
              <a:moveTo>
                <a:pt x="0" y="0"/>
              </a:moveTo>
              <a:lnTo>
                <a:pt x="0" y="1828718"/>
              </a:lnTo>
              <a:lnTo>
                <a:pt x="1840544" y="1828718"/>
              </a:lnTo>
              <a:lnTo>
                <a:pt x="1840544" y="2052746"/>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505FD075-0FB0-42F2-89AC-84CB10E737BC}">
      <dsp:nvSpPr>
        <dsp:cNvPr id="0" name=""/>
        <dsp:cNvSpPr/>
      </dsp:nvSpPr>
      <dsp:spPr>
        <a:xfrm>
          <a:off x="4425859" y="698820"/>
          <a:ext cx="91440" cy="2052480"/>
        </a:xfrm>
        <a:custGeom>
          <a:avLst/>
          <a:gdLst/>
          <a:ahLst/>
          <a:cxnLst/>
          <a:rect l="0" t="0" r="0" b="0"/>
          <a:pathLst>
            <a:path>
              <a:moveTo>
                <a:pt x="46061" y="0"/>
              </a:moveTo>
              <a:lnTo>
                <a:pt x="46061" y="1828451"/>
              </a:lnTo>
              <a:lnTo>
                <a:pt x="45720" y="1828451"/>
              </a:lnTo>
              <a:lnTo>
                <a:pt x="45720" y="205248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F69D0550-BC51-4CF2-B5E5-C170D417EBB4}">
      <dsp:nvSpPr>
        <dsp:cNvPr id="0" name=""/>
        <dsp:cNvSpPr/>
      </dsp:nvSpPr>
      <dsp:spPr>
        <a:xfrm>
          <a:off x="2556881" y="698820"/>
          <a:ext cx="1915039" cy="2053941"/>
        </a:xfrm>
        <a:custGeom>
          <a:avLst/>
          <a:gdLst/>
          <a:ahLst/>
          <a:cxnLst/>
          <a:rect l="0" t="0" r="0" b="0"/>
          <a:pathLst>
            <a:path>
              <a:moveTo>
                <a:pt x="1915039" y="0"/>
              </a:moveTo>
              <a:lnTo>
                <a:pt x="1915039" y="1829912"/>
              </a:lnTo>
              <a:lnTo>
                <a:pt x="0" y="1829912"/>
              </a:lnTo>
              <a:lnTo>
                <a:pt x="0" y="2053941"/>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A4A705D1-E421-405F-AF28-B84A1702A21D}">
      <dsp:nvSpPr>
        <dsp:cNvPr id="0" name=""/>
        <dsp:cNvSpPr/>
      </dsp:nvSpPr>
      <dsp:spPr>
        <a:xfrm>
          <a:off x="819240" y="698820"/>
          <a:ext cx="3652680" cy="2052480"/>
        </a:xfrm>
        <a:custGeom>
          <a:avLst/>
          <a:gdLst/>
          <a:ahLst/>
          <a:cxnLst/>
          <a:rect l="0" t="0" r="0" b="0"/>
          <a:pathLst>
            <a:path>
              <a:moveTo>
                <a:pt x="3652680" y="0"/>
              </a:moveTo>
              <a:lnTo>
                <a:pt x="3652680" y="1828451"/>
              </a:lnTo>
              <a:lnTo>
                <a:pt x="0" y="1828451"/>
              </a:lnTo>
              <a:lnTo>
                <a:pt x="0" y="205248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0D69E86-A2D9-49E8-9B5A-ADFF334FF8C7}">
      <dsp:nvSpPr>
        <dsp:cNvPr id="0" name=""/>
        <dsp:cNvSpPr/>
      </dsp:nvSpPr>
      <dsp:spPr>
        <a:xfrm>
          <a:off x="3405117" y="0"/>
          <a:ext cx="2133606" cy="698820"/>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985" tIns="6985" rIns="6985" bIns="6985" numCol="1" spcCol="1270" anchor="ctr" anchorCtr="0">
          <a:noAutofit/>
        </a:bodyPr>
        <a:lstStyle/>
        <a:p>
          <a:pPr lvl="0" algn="ctr" defTabSz="488950">
            <a:lnSpc>
              <a:spcPct val="90000"/>
            </a:lnSpc>
            <a:spcBef>
              <a:spcPct val="0"/>
            </a:spcBef>
            <a:spcAft>
              <a:spcPct val="35000"/>
            </a:spcAft>
          </a:pPr>
          <a:r>
            <a:rPr lang="sv-SE" sz="1100" kern="1200" dirty="0" smtClean="0"/>
            <a:t>M Lindroos</a:t>
          </a:r>
        </a:p>
        <a:p>
          <a:pPr lvl="0" algn="ctr" defTabSz="488950">
            <a:lnSpc>
              <a:spcPct val="90000"/>
            </a:lnSpc>
            <a:spcBef>
              <a:spcPct val="0"/>
            </a:spcBef>
            <a:spcAft>
              <a:spcPct val="35000"/>
            </a:spcAft>
          </a:pPr>
          <a:r>
            <a:rPr lang="sv-SE" sz="1100" kern="1200" dirty="0" smtClean="0"/>
            <a:t>Head of Division</a:t>
          </a:r>
          <a:endParaRPr lang="sv-SE" sz="1100" kern="1200" dirty="0"/>
        </a:p>
      </dsp:txBody>
      <dsp:txXfrm>
        <a:off x="3405117" y="0"/>
        <a:ext cx="2133606" cy="698820"/>
      </dsp:txXfrm>
    </dsp:sp>
    <dsp:sp modelId="{4F4E34D5-F687-44DA-B03F-3BD179B60956}">
      <dsp:nvSpPr>
        <dsp:cNvPr id="0" name=""/>
        <dsp:cNvSpPr/>
      </dsp:nvSpPr>
      <dsp:spPr>
        <a:xfrm>
          <a:off x="224412" y="2751300"/>
          <a:ext cx="1189656" cy="1870159"/>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lvl="0" algn="ctr" defTabSz="400050">
            <a:lnSpc>
              <a:spcPct val="90000"/>
            </a:lnSpc>
            <a:spcBef>
              <a:spcPct val="0"/>
            </a:spcBef>
            <a:spcAft>
              <a:spcPct val="35000"/>
            </a:spcAft>
          </a:pPr>
          <a:r>
            <a:rPr lang="sv-SE" sz="900" kern="1200" dirty="0" smtClean="0">
              <a:solidFill>
                <a:schemeClr val="bg1"/>
              </a:solidFill>
            </a:rPr>
            <a:t>BEAM PHYSICS</a:t>
          </a:r>
        </a:p>
        <a:p>
          <a:pPr lvl="0" algn="ctr" defTabSz="400050">
            <a:lnSpc>
              <a:spcPct val="90000"/>
            </a:lnSpc>
            <a:spcBef>
              <a:spcPct val="0"/>
            </a:spcBef>
            <a:spcAft>
              <a:spcPct val="35000"/>
            </a:spcAft>
          </a:pPr>
          <a:r>
            <a:rPr lang="sv-SE" sz="900" b="1" kern="1200" dirty="0" smtClean="0">
              <a:solidFill>
                <a:schemeClr val="bg1"/>
              </a:solidFill>
            </a:rPr>
            <a:t>H Danared – GL</a:t>
          </a:r>
        </a:p>
        <a:p>
          <a:pPr lvl="0" algn="ctr" defTabSz="400050">
            <a:lnSpc>
              <a:spcPct val="90000"/>
            </a:lnSpc>
            <a:spcBef>
              <a:spcPct val="0"/>
            </a:spcBef>
            <a:spcAft>
              <a:spcPct val="35000"/>
            </a:spcAft>
          </a:pPr>
          <a:r>
            <a:rPr lang="sv-SE" sz="900" kern="1200" dirty="0" smtClean="0">
              <a:solidFill>
                <a:schemeClr val="bg1"/>
              </a:solidFill>
            </a:rPr>
            <a:t>R de Prisco</a:t>
          </a:r>
        </a:p>
        <a:p>
          <a:pPr lvl="0" algn="ctr" defTabSz="400050">
            <a:lnSpc>
              <a:spcPct val="90000"/>
            </a:lnSpc>
            <a:spcBef>
              <a:spcPct val="0"/>
            </a:spcBef>
            <a:spcAft>
              <a:spcPct val="35000"/>
            </a:spcAft>
          </a:pPr>
          <a:r>
            <a:rPr lang="sv-SE" sz="900" kern="1200" dirty="0" smtClean="0">
              <a:solidFill>
                <a:schemeClr val="bg1"/>
              </a:solidFill>
            </a:rPr>
            <a:t>M Eshraqi</a:t>
          </a:r>
        </a:p>
        <a:p>
          <a:pPr lvl="0" algn="ctr" defTabSz="400050">
            <a:lnSpc>
              <a:spcPct val="90000"/>
            </a:lnSpc>
            <a:spcBef>
              <a:spcPct val="0"/>
            </a:spcBef>
            <a:spcAft>
              <a:spcPct val="35000"/>
            </a:spcAft>
          </a:pPr>
          <a:r>
            <a:rPr lang="sv-SE" sz="900" kern="1200" dirty="0" smtClean="0">
              <a:solidFill>
                <a:schemeClr val="bg1"/>
              </a:solidFill>
            </a:rPr>
            <a:t>R Miyamoto</a:t>
          </a:r>
        </a:p>
        <a:p>
          <a:pPr lvl="0" algn="ctr" defTabSz="400050">
            <a:lnSpc>
              <a:spcPct val="90000"/>
            </a:lnSpc>
            <a:spcBef>
              <a:spcPct val="0"/>
            </a:spcBef>
            <a:spcAft>
              <a:spcPct val="35000"/>
            </a:spcAft>
          </a:pPr>
          <a:r>
            <a:rPr lang="sv-SE" sz="900" kern="1200" dirty="0" smtClean="0">
              <a:solidFill>
                <a:schemeClr val="bg1"/>
              </a:solidFill>
            </a:rPr>
            <a:t>M Munoz</a:t>
          </a:r>
        </a:p>
        <a:p>
          <a:pPr lvl="0" algn="ctr" defTabSz="400050">
            <a:lnSpc>
              <a:spcPct val="90000"/>
            </a:lnSpc>
            <a:spcBef>
              <a:spcPct val="0"/>
            </a:spcBef>
            <a:spcAft>
              <a:spcPct val="35000"/>
            </a:spcAft>
          </a:pPr>
          <a:r>
            <a:rPr lang="sv-SE" sz="900" kern="1200" dirty="0" smtClean="0">
              <a:solidFill>
                <a:schemeClr val="bg1"/>
              </a:solidFill>
            </a:rPr>
            <a:t>E Sargsyan</a:t>
          </a:r>
        </a:p>
        <a:p>
          <a:pPr lvl="0" algn="ctr" defTabSz="400050">
            <a:lnSpc>
              <a:spcPct val="90000"/>
            </a:lnSpc>
            <a:spcBef>
              <a:spcPct val="0"/>
            </a:spcBef>
            <a:spcAft>
              <a:spcPct val="35000"/>
            </a:spcAft>
          </a:pPr>
          <a:r>
            <a:rPr lang="sv-SE" sz="900" b="1" kern="1200" dirty="0" smtClean="0">
              <a:solidFill>
                <a:schemeClr val="bg1"/>
              </a:solidFill>
            </a:rPr>
            <a:t>C </a:t>
          </a:r>
          <a:r>
            <a:rPr lang="sv-SE" sz="900" b="1" kern="1200" dirty="0" err="1" smtClean="0">
              <a:solidFill>
                <a:schemeClr val="bg1"/>
              </a:solidFill>
            </a:rPr>
            <a:t>Darve</a:t>
          </a:r>
          <a:endParaRPr lang="sv-SE" sz="900" b="1" kern="1200" dirty="0">
            <a:solidFill>
              <a:schemeClr val="bg1"/>
            </a:solidFill>
          </a:endParaRPr>
        </a:p>
      </dsp:txBody>
      <dsp:txXfrm>
        <a:off x="224412" y="2751300"/>
        <a:ext cx="1189656" cy="1870159"/>
      </dsp:txXfrm>
    </dsp:sp>
    <dsp:sp modelId="{47CE9BB8-D199-428F-A7E5-94566460E049}">
      <dsp:nvSpPr>
        <dsp:cNvPr id="0" name=""/>
        <dsp:cNvSpPr/>
      </dsp:nvSpPr>
      <dsp:spPr>
        <a:xfrm>
          <a:off x="1673195" y="2752761"/>
          <a:ext cx="1767372" cy="2416949"/>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lvl="0" algn="ctr" defTabSz="400050">
            <a:lnSpc>
              <a:spcPct val="90000"/>
            </a:lnSpc>
            <a:spcBef>
              <a:spcPct val="0"/>
            </a:spcBef>
            <a:spcAft>
              <a:spcPct val="35000"/>
            </a:spcAft>
          </a:pPr>
          <a:r>
            <a:rPr lang="sv-SE" sz="900" kern="1200" dirty="0" smtClean="0">
              <a:solidFill>
                <a:schemeClr val="bg1"/>
              </a:solidFill>
            </a:rPr>
            <a:t>SPECIALIZED TECHNICAL SERVICES</a:t>
          </a:r>
        </a:p>
        <a:p>
          <a:pPr lvl="0" algn="ctr" defTabSz="400050">
            <a:lnSpc>
              <a:spcPct val="90000"/>
            </a:lnSpc>
            <a:spcBef>
              <a:spcPct val="0"/>
            </a:spcBef>
            <a:spcAft>
              <a:spcPct val="35000"/>
            </a:spcAft>
          </a:pPr>
          <a:r>
            <a:rPr lang="sv-SE" sz="900" b="1" kern="1200" dirty="0" smtClean="0">
              <a:solidFill>
                <a:schemeClr val="bg1"/>
              </a:solidFill>
            </a:rPr>
            <a:t>J Weisend II – GL</a:t>
          </a:r>
        </a:p>
        <a:p>
          <a:pPr lvl="0" algn="ctr" defTabSz="400050">
            <a:lnSpc>
              <a:spcPct val="90000"/>
            </a:lnSpc>
            <a:spcBef>
              <a:spcPct val="0"/>
            </a:spcBef>
            <a:spcAft>
              <a:spcPct val="35000"/>
            </a:spcAft>
          </a:pPr>
          <a:r>
            <a:rPr lang="sv-SE" sz="900" kern="1200" dirty="0" smtClean="0">
              <a:solidFill>
                <a:schemeClr val="bg1"/>
              </a:solidFill>
            </a:rPr>
            <a:t>P Arnold</a:t>
          </a:r>
        </a:p>
        <a:p>
          <a:pPr lvl="0" algn="ctr" defTabSz="400050">
            <a:lnSpc>
              <a:spcPct val="90000"/>
            </a:lnSpc>
            <a:spcBef>
              <a:spcPct val="0"/>
            </a:spcBef>
            <a:spcAft>
              <a:spcPct val="35000"/>
            </a:spcAft>
          </a:pPr>
          <a:r>
            <a:rPr lang="sv-SE" sz="900" kern="1200" dirty="0" smtClean="0">
              <a:solidFill>
                <a:schemeClr val="bg1"/>
              </a:solidFill>
            </a:rPr>
            <a:t>J Fydrych</a:t>
          </a:r>
        </a:p>
        <a:p>
          <a:pPr lvl="0" algn="ctr" defTabSz="400050">
            <a:lnSpc>
              <a:spcPct val="90000"/>
            </a:lnSpc>
            <a:spcBef>
              <a:spcPct val="0"/>
            </a:spcBef>
            <a:spcAft>
              <a:spcPct val="35000"/>
            </a:spcAft>
          </a:pPr>
          <a:r>
            <a:rPr lang="sv-SE" sz="900" kern="1200" dirty="0" smtClean="0">
              <a:solidFill>
                <a:schemeClr val="bg1"/>
              </a:solidFill>
            </a:rPr>
            <a:t>W Hees</a:t>
          </a:r>
        </a:p>
        <a:p>
          <a:pPr lvl="0" algn="ctr" defTabSz="400050">
            <a:lnSpc>
              <a:spcPct val="90000"/>
            </a:lnSpc>
            <a:spcBef>
              <a:spcPct val="0"/>
            </a:spcBef>
            <a:spcAft>
              <a:spcPct val="35000"/>
            </a:spcAft>
          </a:pPr>
          <a:r>
            <a:rPr lang="sv-SE" sz="900" kern="1200" dirty="0" smtClean="0">
              <a:solidFill>
                <a:schemeClr val="bg1"/>
              </a:solidFill>
            </a:rPr>
            <a:t>G Hulla</a:t>
          </a:r>
        </a:p>
        <a:p>
          <a:pPr lvl="0" algn="ctr" defTabSz="400050">
            <a:lnSpc>
              <a:spcPct val="90000"/>
            </a:lnSpc>
            <a:spcBef>
              <a:spcPct val="0"/>
            </a:spcBef>
            <a:spcAft>
              <a:spcPct val="35000"/>
            </a:spcAft>
          </a:pPr>
          <a:r>
            <a:rPr lang="sv-SE" sz="900" kern="1200" dirty="0" smtClean="0">
              <a:solidFill>
                <a:schemeClr val="bg1"/>
              </a:solidFill>
            </a:rPr>
            <a:t>F Jensen</a:t>
          </a:r>
        </a:p>
        <a:p>
          <a:pPr lvl="0" algn="ctr" defTabSz="400050">
            <a:lnSpc>
              <a:spcPct val="90000"/>
            </a:lnSpc>
            <a:spcBef>
              <a:spcPct val="0"/>
            </a:spcBef>
            <a:spcAft>
              <a:spcPct val="35000"/>
            </a:spcAft>
          </a:pPr>
          <a:r>
            <a:rPr lang="sv-SE" sz="900" kern="1200" dirty="0" smtClean="0">
              <a:solidFill>
                <a:schemeClr val="bg1"/>
              </a:solidFill>
            </a:rPr>
            <a:t>J Jurns</a:t>
          </a:r>
        </a:p>
        <a:p>
          <a:pPr lvl="0" algn="ctr" defTabSz="400050">
            <a:lnSpc>
              <a:spcPct val="90000"/>
            </a:lnSpc>
            <a:spcBef>
              <a:spcPct val="0"/>
            </a:spcBef>
            <a:spcAft>
              <a:spcPct val="35000"/>
            </a:spcAft>
          </a:pPr>
          <a:r>
            <a:rPr lang="sv-SE" sz="900" b="1" kern="1200" dirty="0" smtClean="0">
              <a:solidFill>
                <a:schemeClr val="bg1"/>
              </a:solidFill>
            </a:rPr>
            <a:t>P </a:t>
          </a:r>
          <a:r>
            <a:rPr lang="sv-SE" sz="900" b="1" kern="1200" dirty="0" smtClean="0">
              <a:solidFill>
                <a:schemeClr val="bg1"/>
              </a:solidFill>
            </a:rPr>
            <a:t>Ladd</a:t>
          </a:r>
          <a:endParaRPr lang="sv-SE" sz="900" b="1" kern="1200" dirty="0" smtClean="0">
            <a:solidFill>
              <a:schemeClr val="bg1"/>
            </a:solidFill>
          </a:endParaRPr>
        </a:p>
        <a:p>
          <a:pPr lvl="0" algn="ctr" defTabSz="400050">
            <a:lnSpc>
              <a:spcPct val="90000"/>
            </a:lnSpc>
            <a:spcBef>
              <a:spcPct val="0"/>
            </a:spcBef>
            <a:spcAft>
              <a:spcPct val="35000"/>
            </a:spcAft>
          </a:pPr>
          <a:r>
            <a:rPr lang="sv-SE" sz="900" kern="1200" dirty="0" smtClean="0">
              <a:solidFill>
                <a:schemeClr val="bg1"/>
              </a:solidFill>
            </a:rPr>
            <a:t>H Spoelstra</a:t>
          </a:r>
        </a:p>
        <a:p>
          <a:pPr lvl="0" algn="ctr" defTabSz="400050">
            <a:lnSpc>
              <a:spcPct val="90000"/>
            </a:lnSpc>
            <a:spcBef>
              <a:spcPct val="0"/>
            </a:spcBef>
            <a:spcAft>
              <a:spcPct val="35000"/>
            </a:spcAft>
          </a:pPr>
          <a:r>
            <a:rPr lang="sv-SE" sz="900" kern="1200" dirty="0" smtClean="0">
              <a:solidFill>
                <a:schemeClr val="bg1"/>
              </a:solidFill>
            </a:rPr>
            <a:t>X Wang</a:t>
          </a:r>
        </a:p>
        <a:p>
          <a:pPr lvl="0" algn="ctr" defTabSz="400050">
            <a:lnSpc>
              <a:spcPct val="90000"/>
            </a:lnSpc>
            <a:spcBef>
              <a:spcPct val="0"/>
            </a:spcBef>
            <a:spcAft>
              <a:spcPct val="35000"/>
            </a:spcAft>
          </a:pPr>
          <a:r>
            <a:rPr lang="sv-SE" sz="900" kern="1200" dirty="0" smtClean="0">
              <a:solidFill>
                <a:schemeClr val="bg1"/>
              </a:solidFill>
            </a:rPr>
            <a:t>M </a:t>
          </a:r>
          <a:r>
            <a:rPr lang="sv-SE" sz="900" kern="1200" dirty="0" smtClean="0">
              <a:solidFill>
                <a:schemeClr val="bg1"/>
              </a:solidFill>
            </a:rPr>
            <a:t>Ferreira</a:t>
          </a:r>
          <a:endParaRPr lang="sv-SE" sz="900" kern="1200" dirty="0">
            <a:solidFill>
              <a:schemeClr val="bg1"/>
            </a:solidFill>
          </a:endParaRPr>
        </a:p>
      </dsp:txBody>
      <dsp:txXfrm>
        <a:off x="1673195" y="2752761"/>
        <a:ext cx="1767372" cy="2416949"/>
      </dsp:txXfrm>
    </dsp:sp>
    <dsp:sp modelId="{4DCF9A46-EC20-4C86-8AF5-C9245A5AF039}">
      <dsp:nvSpPr>
        <dsp:cNvPr id="0" name=""/>
        <dsp:cNvSpPr/>
      </dsp:nvSpPr>
      <dsp:spPr>
        <a:xfrm>
          <a:off x="3811068" y="2751300"/>
          <a:ext cx="1321022" cy="1239145"/>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lvl="0" algn="ctr" defTabSz="400050">
            <a:lnSpc>
              <a:spcPct val="90000"/>
            </a:lnSpc>
            <a:spcBef>
              <a:spcPct val="0"/>
            </a:spcBef>
            <a:spcAft>
              <a:spcPct val="35000"/>
            </a:spcAft>
          </a:pPr>
          <a:r>
            <a:rPr lang="sv-SE" sz="900" kern="1200" dirty="0" smtClean="0">
              <a:solidFill>
                <a:schemeClr val="bg1"/>
              </a:solidFill>
            </a:rPr>
            <a:t>RF</a:t>
          </a:r>
        </a:p>
        <a:p>
          <a:pPr lvl="0" algn="ctr" defTabSz="400050">
            <a:lnSpc>
              <a:spcPct val="90000"/>
            </a:lnSpc>
            <a:spcBef>
              <a:spcPct val="0"/>
            </a:spcBef>
            <a:spcAft>
              <a:spcPct val="35000"/>
            </a:spcAft>
          </a:pPr>
          <a:r>
            <a:rPr lang="sv-SE" sz="900" b="1" kern="1200" dirty="0" smtClean="0">
              <a:solidFill>
                <a:schemeClr val="bg1"/>
              </a:solidFill>
            </a:rPr>
            <a:t>A Sunesson – GL</a:t>
          </a:r>
        </a:p>
        <a:p>
          <a:pPr lvl="0" algn="ctr" defTabSz="400050">
            <a:lnSpc>
              <a:spcPct val="90000"/>
            </a:lnSpc>
            <a:spcBef>
              <a:spcPct val="0"/>
            </a:spcBef>
            <a:spcAft>
              <a:spcPct val="35000"/>
            </a:spcAft>
          </a:pPr>
          <a:r>
            <a:rPr lang="sv-SE" sz="900" b="0" kern="1200" dirty="0" smtClean="0">
              <a:solidFill>
                <a:schemeClr val="bg1"/>
              </a:solidFill>
            </a:rPr>
            <a:t>C de Almeida Martins</a:t>
          </a:r>
        </a:p>
        <a:p>
          <a:pPr lvl="0" algn="ctr" defTabSz="400050">
            <a:lnSpc>
              <a:spcPct val="90000"/>
            </a:lnSpc>
            <a:spcBef>
              <a:spcPct val="0"/>
            </a:spcBef>
            <a:spcAft>
              <a:spcPct val="35000"/>
            </a:spcAft>
          </a:pPr>
          <a:r>
            <a:rPr lang="sv-SE" sz="900" b="0" kern="1200" dirty="0" smtClean="0">
              <a:solidFill>
                <a:schemeClr val="bg1"/>
              </a:solidFill>
            </a:rPr>
            <a:t>M Jensen</a:t>
          </a:r>
        </a:p>
        <a:p>
          <a:pPr lvl="0" algn="ctr" defTabSz="400050">
            <a:lnSpc>
              <a:spcPct val="90000"/>
            </a:lnSpc>
            <a:spcBef>
              <a:spcPct val="0"/>
            </a:spcBef>
            <a:spcAft>
              <a:spcPct val="35000"/>
            </a:spcAft>
          </a:pPr>
          <a:r>
            <a:rPr lang="sv-SE" sz="900" b="0" kern="1200" dirty="0" smtClean="0">
              <a:solidFill>
                <a:schemeClr val="bg1"/>
              </a:solidFill>
            </a:rPr>
            <a:t>R Yogi</a:t>
          </a:r>
        </a:p>
        <a:p>
          <a:pPr lvl="0" algn="ctr" defTabSz="400050">
            <a:lnSpc>
              <a:spcPct val="90000"/>
            </a:lnSpc>
            <a:spcBef>
              <a:spcPct val="0"/>
            </a:spcBef>
            <a:spcAft>
              <a:spcPct val="35000"/>
            </a:spcAft>
          </a:pPr>
          <a:r>
            <a:rPr lang="sv-SE" sz="900" b="0" kern="1200" dirty="0" smtClean="0">
              <a:solidFill>
                <a:schemeClr val="bg1"/>
              </a:solidFill>
            </a:rPr>
            <a:t>R Zeng</a:t>
          </a:r>
        </a:p>
        <a:p>
          <a:pPr lvl="0" algn="ctr" defTabSz="400050">
            <a:lnSpc>
              <a:spcPct val="90000"/>
            </a:lnSpc>
            <a:spcBef>
              <a:spcPct val="0"/>
            </a:spcBef>
            <a:spcAft>
              <a:spcPct val="35000"/>
            </a:spcAft>
          </a:pPr>
          <a:r>
            <a:rPr lang="sv-SE" sz="900" kern="1200" dirty="0" smtClean="0">
              <a:solidFill>
                <a:schemeClr val="bg1"/>
              </a:solidFill>
            </a:rPr>
            <a:t>R Montano</a:t>
          </a:r>
          <a:endParaRPr lang="sv-SE" sz="900" b="0" kern="1200" dirty="0">
            <a:solidFill>
              <a:schemeClr val="bg1"/>
            </a:solidFill>
          </a:endParaRPr>
        </a:p>
      </dsp:txBody>
      <dsp:txXfrm>
        <a:off x="3811068" y="2751300"/>
        <a:ext cx="1321022" cy="1239145"/>
      </dsp:txXfrm>
    </dsp:sp>
    <dsp:sp modelId="{692F59A5-E303-4684-90CF-EC08C914CA6E}">
      <dsp:nvSpPr>
        <dsp:cNvPr id="0" name=""/>
        <dsp:cNvSpPr/>
      </dsp:nvSpPr>
      <dsp:spPr>
        <a:xfrm>
          <a:off x="5512491" y="2751566"/>
          <a:ext cx="1599948" cy="2743657"/>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lvl="0" algn="ctr" defTabSz="400050">
            <a:lnSpc>
              <a:spcPct val="90000"/>
            </a:lnSpc>
            <a:spcBef>
              <a:spcPct val="0"/>
            </a:spcBef>
            <a:spcAft>
              <a:spcPct val="35000"/>
            </a:spcAft>
          </a:pPr>
          <a:r>
            <a:rPr lang="sv-SE" sz="900" kern="1200" dirty="0" smtClean="0">
              <a:solidFill>
                <a:schemeClr val="bg1"/>
              </a:solidFill>
            </a:rPr>
            <a:t>BEAM INSTRUMENTATION</a:t>
          </a:r>
        </a:p>
        <a:p>
          <a:pPr lvl="0" algn="ctr" defTabSz="400050">
            <a:lnSpc>
              <a:spcPct val="90000"/>
            </a:lnSpc>
            <a:spcBef>
              <a:spcPct val="0"/>
            </a:spcBef>
            <a:spcAft>
              <a:spcPct val="35000"/>
            </a:spcAft>
          </a:pPr>
          <a:r>
            <a:rPr lang="sv-SE" sz="900" b="1" kern="1200" dirty="0" smtClean="0">
              <a:solidFill>
                <a:schemeClr val="bg1"/>
              </a:solidFill>
            </a:rPr>
            <a:t>A Jansson – GL</a:t>
          </a:r>
          <a:endParaRPr lang="sv-SE" sz="900" b="0" kern="1200" dirty="0" smtClean="0">
            <a:solidFill>
              <a:schemeClr val="bg1"/>
            </a:solidFill>
          </a:endParaRPr>
        </a:p>
        <a:p>
          <a:pPr lvl="0" algn="ctr" defTabSz="400050">
            <a:lnSpc>
              <a:spcPct val="90000"/>
            </a:lnSpc>
            <a:spcBef>
              <a:spcPct val="0"/>
            </a:spcBef>
            <a:spcAft>
              <a:spcPct val="35000"/>
            </a:spcAft>
          </a:pPr>
          <a:r>
            <a:rPr lang="sv-SE" sz="900" b="0" kern="1200" dirty="0" smtClean="0">
              <a:solidFill>
                <a:schemeClr val="bg1"/>
              </a:solidFill>
            </a:rPr>
            <a:t>C Böhme</a:t>
          </a:r>
        </a:p>
        <a:p>
          <a:pPr lvl="0" algn="ctr" defTabSz="400050">
            <a:lnSpc>
              <a:spcPct val="90000"/>
            </a:lnSpc>
            <a:spcBef>
              <a:spcPct val="0"/>
            </a:spcBef>
            <a:spcAft>
              <a:spcPct val="35000"/>
            </a:spcAft>
          </a:pPr>
          <a:r>
            <a:rPr lang="sv-SE" sz="900" b="1" kern="1200" dirty="0" smtClean="0">
              <a:solidFill>
                <a:schemeClr val="bg1"/>
              </a:solidFill>
            </a:rPr>
            <a:t>B </a:t>
          </a:r>
          <a:r>
            <a:rPr lang="sv-SE" sz="900" b="1" kern="1200" dirty="0" err="1" smtClean="0">
              <a:solidFill>
                <a:schemeClr val="bg1"/>
              </a:solidFill>
            </a:rPr>
            <a:t>Cheymol</a:t>
          </a:r>
          <a:r>
            <a:rPr lang="sv-SE" sz="900" b="1" kern="1200" dirty="0" smtClean="0">
              <a:solidFill>
                <a:schemeClr val="bg1"/>
              </a:solidFill>
            </a:rPr>
            <a:t> </a:t>
          </a:r>
        </a:p>
        <a:p>
          <a:pPr lvl="0" algn="ctr" defTabSz="400050">
            <a:lnSpc>
              <a:spcPct val="90000"/>
            </a:lnSpc>
            <a:spcBef>
              <a:spcPct val="0"/>
            </a:spcBef>
            <a:spcAft>
              <a:spcPct val="35000"/>
            </a:spcAft>
          </a:pPr>
          <a:r>
            <a:rPr lang="sv-SE" sz="900" b="0" kern="1200" dirty="0" smtClean="0">
              <a:solidFill>
                <a:schemeClr val="bg1"/>
              </a:solidFill>
            </a:rPr>
            <a:t>I Dolenc Kittelmann</a:t>
          </a:r>
        </a:p>
        <a:p>
          <a:pPr lvl="0" algn="ctr" defTabSz="400050">
            <a:lnSpc>
              <a:spcPct val="90000"/>
            </a:lnSpc>
            <a:spcBef>
              <a:spcPct val="0"/>
            </a:spcBef>
            <a:spcAft>
              <a:spcPct val="35000"/>
            </a:spcAft>
          </a:pPr>
          <a:r>
            <a:rPr lang="sv-SE" sz="900" b="0" kern="1200" dirty="0" smtClean="0">
              <a:solidFill>
                <a:schemeClr val="bg1"/>
              </a:solidFill>
            </a:rPr>
            <a:t>H Hassanzadegan</a:t>
          </a:r>
        </a:p>
        <a:p>
          <a:pPr lvl="0" algn="ctr" defTabSz="400050">
            <a:lnSpc>
              <a:spcPct val="90000"/>
            </a:lnSpc>
            <a:spcBef>
              <a:spcPct val="0"/>
            </a:spcBef>
            <a:spcAft>
              <a:spcPct val="35000"/>
            </a:spcAft>
          </a:pPr>
          <a:r>
            <a:rPr lang="sv-SE" sz="900" b="0" kern="1200" dirty="0" smtClean="0">
              <a:solidFill>
                <a:schemeClr val="bg1"/>
              </a:solidFill>
            </a:rPr>
            <a:t>M Jarosz</a:t>
          </a:r>
        </a:p>
        <a:p>
          <a:pPr lvl="0" algn="ctr" defTabSz="400050">
            <a:lnSpc>
              <a:spcPct val="90000"/>
            </a:lnSpc>
            <a:spcBef>
              <a:spcPct val="0"/>
            </a:spcBef>
            <a:spcAft>
              <a:spcPct val="35000"/>
            </a:spcAft>
          </a:pPr>
          <a:r>
            <a:rPr lang="sv-SE" sz="900" b="0" kern="1200" dirty="0" smtClean="0">
              <a:solidFill>
                <a:schemeClr val="bg1"/>
              </a:solidFill>
            </a:rPr>
            <a:t>E Lundh</a:t>
          </a:r>
        </a:p>
        <a:p>
          <a:pPr lvl="0" algn="ctr" defTabSz="400050">
            <a:lnSpc>
              <a:spcPct val="90000"/>
            </a:lnSpc>
            <a:spcBef>
              <a:spcPct val="0"/>
            </a:spcBef>
            <a:spcAft>
              <a:spcPct val="35000"/>
            </a:spcAft>
          </a:pPr>
          <a:r>
            <a:rPr lang="sv-SE" sz="900" b="0" kern="1200" dirty="0" smtClean="0">
              <a:solidFill>
                <a:schemeClr val="bg1"/>
              </a:solidFill>
            </a:rPr>
            <a:t>C Roose</a:t>
          </a:r>
        </a:p>
        <a:p>
          <a:pPr lvl="0" algn="ctr" defTabSz="400050">
            <a:lnSpc>
              <a:spcPct val="90000"/>
            </a:lnSpc>
            <a:spcBef>
              <a:spcPct val="0"/>
            </a:spcBef>
            <a:spcAft>
              <a:spcPct val="35000"/>
            </a:spcAft>
          </a:pPr>
          <a:r>
            <a:rPr lang="sv-SE" sz="900" b="1" kern="1200" dirty="0" smtClean="0">
              <a:solidFill>
                <a:schemeClr val="bg1"/>
              </a:solidFill>
            </a:rPr>
            <a:t>T </a:t>
          </a:r>
          <a:r>
            <a:rPr lang="sv-SE" sz="900" b="1" kern="1200" dirty="0" err="1" smtClean="0">
              <a:solidFill>
                <a:schemeClr val="bg1"/>
              </a:solidFill>
            </a:rPr>
            <a:t>Shea</a:t>
          </a:r>
          <a:r>
            <a:rPr lang="sv-SE" sz="900" b="1" kern="1200" dirty="0" smtClean="0">
              <a:solidFill>
                <a:schemeClr val="bg1"/>
              </a:solidFill>
            </a:rPr>
            <a:t> </a:t>
          </a:r>
        </a:p>
        <a:p>
          <a:pPr lvl="0" algn="ctr" defTabSz="400050">
            <a:lnSpc>
              <a:spcPct val="90000"/>
            </a:lnSpc>
            <a:spcBef>
              <a:spcPct val="0"/>
            </a:spcBef>
            <a:spcAft>
              <a:spcPct val="35000"/>
            </a:spcAft>
          </a:pPr>
          <a:r>
            <a:rPr lang="sv-SE" sz="900" b="0" kern="1200" dirty="0" smtClean="0">
              <a:solidFill>
                <a:schemeClr val="bg1"/>
              </a:solidFill>
            </a:rPr>
            <a:t>L </a:t>
          </a:r>
          <a:r>
            <a:rPr lang="sv-SE" sz="900" b="0" kern="1200" dirty="0" smtClean="0">
              <a:solidFill>
                <a:schemeClr val="bg1"/>
              </a:solidFill>
            </a:rPr>
            <a:t>Tchelidze</a:t>
          </a:r>
        </a:p>
        <a:p>
          <a:pPr lvl="0" algn="ctr" defTabSz="400050">
            <a:lnSpc>
              <a:spcPct val="90000"/>
            </a:lnSpc>
            <a:spcBef>
              <a:spcPct val="0"/>
            </a:spcBef>
            <a:spcAft>
              <a:spcPct val="35000"/>
            </a:spcAft>
          </a:pPr>
          <a:r>
            <a:rPr lang="sv-SE" sz="900" b="0" kern="1200" dirty="0" smtClean="0">
              <a:solidFill>
                <a:schemeClr val="bg1"/>
              </a:solidFill>
            </a:rPr>
            <a:t>C Thomas</a:t>
          </a:r>
        </a:p>
        <a:p>
          <a:pPr lvl="0" algn="ctr" defTabSz="400050">
            <a:lnSpc>
              <a:spcPct val="90000"/>
            </a:lnSpc>
            <a:spcBef>
              <a:spcPct val="0"/>
            </a:spcBef>
            <a:spcAft>
              <a:spcPct val="35000"/>
            </a:spcAft>
          </a:pPr>
          <a:r>
            <a:rPr lang="sv-SE" sz="900" b="0" kern="1200" dirty="0" smtClean="0">
              <a:solidFill>
                <a:schemeClr val="bg1"/>
              </a:solidFill>
            </a:rPr>
            <a:t>E </a:t>
          </a:r>
          <a:r>
            <a:rPr lang="sv-SE" sz="900" b="0" kern="1200" dirty="0" err="1" smtClean="0">
              <a:solidFill>
                <a:schemeClr val="bg1"/>
              </a:solidFill>
            </a:rPr>
            <a:t>Bargallo</a:t>
          </a:r>
          <a:endParaRPr lang="sv-SE" sz="900" b="0" kern="1200" dirty="0" smtClean="0">
            <a:solidFill>
              <a:schemeClr val="bg1"/>
            </a:solidFill>
          </a:endParaRPr>
        </a:p>
        <a:p>
          <a:pPr lvl="0" algn="ctr" defTabSz="400050">
            <a:lnSpc>
              <a:spcPct val="90000"/>
            </a:lnSpc>
            <a:spcBef>
              <a:spcPct val="0"/>
            </a:spcBef>
            <a:spcAft>
              <a:spcPct val="35000"/>
            </a:spcAft>
          </a:pPr>
          <a:r>
            <a:rPr lang="sv-SE" sz="900" b="0" kern="1200" dirty="0" smtClean="0">
              <a:solidFill>
                <a:schemeClr val="bg1"/>
              </a:solidFill>
            </a:rPr>
            <a:t>H </a:t>
          </a:r>
          <a:r>
            <a:rPr lang="sv-SE" sz="900" b="0" kern="1200" dirty="0" err="1" smtClean="0">
              <a:solidFill>
                <a:schemeClr val="bg1"/>
              </a:solidFill>
            </a:rPr>
            <a:t>Kocevar</a:t>
          </a:r>
          <a:r>
            <a:rPr lang="sv-SE" sz="900" b="0" kern="1200" dirty="0" smtClean="0">
              <a:solidFill>
                <a:schemeClr val="bg1"/>
              </a:solidFill>
            </a:rPr>
            <a:t> </a:t>
          </a:r>
          <a:endParaRPr lang="sv-SE" sz="900" b="0" kern="1200" dirty="0">
            <a:solidFill>
              <a:schemeClr val="bg1"/>
            </a:solidFill>
          </a:endParaRPr>
        </a:p>
      </dsp:txBody>
      <dsp:txXfrm>
        <a:off x="5512491" y="2751566"/>
        <a:ext cx="1599948" cy="2743657"/>
      </dsp:txXfrm>
    </dsp:sp>
    <dsp:sp modelId="{E9DDF99E-08BB-4180-9527-D8DFD37F83F3}">
      <dsp:nvSpPr>
        <dsp:cNvPr id="0" name=""/>
        <dsp:cNvSpPr/>
      </dsp:nvSpPr>
      <dsp:spPr>
        <a:xfrm>
          <a:off x="7506559" y="2751566"/>
          <a:ext cx="1255520" cy="1666111"/>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lvl="0" algn="ctr" defTabSz="400050">
            <a:lnSpc>
              <a:spcPct val="90000"/>
            </a:lnSpc>
            <a:spcBef>
              <a:spcPct val="0"/>
            </a:spcBef>
            <a:spcAft>
              <a:spcPct val="35000"/>
            </a:spcAft>
          </a:pPr>
          <a:r>
            <a:rPr lang="sv-SE" sz="900" b="1" kern="1200" dirty="0" smtClean="0">
              <a:solidFill>
                <a:schemeClr val="bg1"/>
              </a:solidFill>
            </a:rPr>
            <a:t>INTEGRATION</a:t>
          </a:r>
        </a:p>
        <a:p>
          <a:pPr lvl="0" algn="ctr" defTabSz="400050">
            <a:lnSpc>
              <a:spcPct val="90000"/>
            </a:lnSpc>
            <a:spcBef>
              <a:spcPct val="0"/>
            </a:spcBef>
            <a:spcAft>
              <a:spcPct val="35000"/>
            </a:spcAft>
          </a:pPr>
          <a:r>
            <a:rPr lang="sv-SE" sz="900" b="1" kern="1200" dirty="0" smtClean="0">
              <a:solidFill>
                <a:schemeClr val="bg1"/>
              </a:solidFill>
            </a:rPr>
            <a:t>D McGinnis  - GL (I)</a:t>
          </a:r>
        </a:p>
        <a:p>
          <a:pPr lvl="0" algn="ctr" defTabSz="400050">
            <a:lnSpc>
              <a:spcPct val="90000"/>
            </a:lnSpc>
            <a:spcBef>
              <a:spcPct val="0"/>
            </a:spcBef>
            <a:spcAft>
              <a:spcPct val="35000"/>
            </a:spcAft>
          </a:pPr>
          <a:r>
            <a:rPr lang="sv-SE" sz="900" b="1" kern="1200" dirty="0" smtClean="0">
              <a:solidFill>
                <a:schemeClr val="bg1"/>
              </a:solidFill>
            </a:rPr>
            <a:t>A Ponton – Lead Eng</a:t>
          </a:r>
        </a:p>
        <a:p>
          <a:pPr lvl="0" algn="ctr" defTabSz="400050">
            <a:lnSpc>
              <a:spcPct val="90000"/>
            </a:lnSpc>
            <a:spcBef>
              <a:spcPct val="0"/>
            </a:spcBef>
            <a:spcAft>
              <a:spcPct val="35000"/>
            </a:spcAft>
          </a:pPr>
          <a:r>
            <a:rPr lang="sv-SE" sz="900" b="1" kern="1200" dirty="0" smtClean="0">
              <a:solidFill>
                <a:schemeClr val="bg1"/>
              </a:solidFill>
            </a:rPr>
            <a:t>S Molloy – Lead Eng</a:t>
          </a:r>
        </a:p>
        <a:p>
          <a:pPr lvl="0" algn="ctr" defTabSz="400050">
            <a:lnSpc>
              <a:spcPct val="90000"/>
            </a:lnSpc>
            <a:spcBef>
              <a:spcPct val="0"/>
            </a:spcBef>
            <a:spcAft>
              <a:spcPct val="35000"/>
            </a:spcAft>
          </a:pPr>
          <a:r>
            <a:rPr lang="sv-SE" sz="900" b="1" kern="1200" dirty="0" smtClean="0">
              <a:solidFill>
                <a:schemeClr val="bg1"/>
              </a:solidFill>
            </a:rPr>
            <a:t>G Lanfranco</a:t>
          </a:r>
        </a:p>
        <a:p>
          <a:pPr lvl="0" algn="ctr" defTabSz="400050">
            <a:lnSpc>
              <a:spcPct val="90000"/>
            </a:lnSpc>
            <a:spcBef>
              <a:spcPct val="0"/>
            </a:spcBef>
            <a:spcAft>
              <a:spcPct val="35000"/>
            </a:spcAft>
          </a:pPr>
          <a:r>
            <a:rPr lang="sv-SE" sz="900" b="1" kern="1200" dirty="0" smtClean="0">
              <a:solidFill>
                <a:schemeClr val="bg1"/>
              </a:solidFill>
            </a:rPr>
            <a:t>E Tanke</a:t>
          </a:r>
        </a:p>
        <a:p>
          <a:pPr lvl="0" algn="ctr" defTabSz="400050">
            <a:lnSpc>
              <a:spcPct val="90000"/>
            </a:lnSpc>
            <a:spcBef>
              <a:spcPct val="0"/>
            </a:spcBef>
            <a:spcAft>
              <a:spcPct val="35000"/>
            </a:spcAft>
          </a:pPr>
          <a:r>
            <a:rPr lang="sv-SE" sz="900" b="1" kern="1200" dirty="0" smtClean="0">
              <a:solidFill>
                <a:schemeClr val="bg1"/>
              </a:solidFill>
            </a:rPr>
            <a:t>N Gazis</a:t>
          </a:r>
        </a:p>
        <a:p>
          <a:pPr lvl="0" algn="ctr" defTabSz="400050">
            <a:lnSpc>
              <a:spcPct val="90000"/>
            </a:lnSpc>
            <a:spcBef>
              <a:spcPct val="0"/>
            </a:spcBef>
            <a:spcAft>
              <a:spcPct val="35000"/>
            </a:spcAft>
          </a:pPr>
          <a:r>
            <a:rPr lang="sv-SE" sz="900" b="1" kern="1200" dirty="0" smtClean="0">
              <a:solidFill>
                <a:schemeClr val="bg1"/>
              </a:solidFill>
            </a:rPr>
            <a:t>M Conlon (C)</a:t>
          </a:r>
          <a:endParaRPr lang="sv-SE" sz="900" b="1" kern="1200" dirty="0">
            <a:solidFill>
              <a:schemeClr val="bg1"/>
            </a:solidFill>
          </a:endParaRPr>
        </a:p>
      </dsp:txBody>
      <dsp:txXfrm>
        <a:off x="7506559" y="2751566"/>
        <a:ext cx="1255520" cy="1666111"/>
      </dsp:txXfrm>
    </dsp:sp>
    <dsp:sp modelId="{80F2A040-83B5-4C4D-A75A-A3725035AE86}">
      <dsp:nvSpPr>
        <dsp:cNvPr id="0" name=""/>
        <dsp:cNvSpPr/>
      </dsp:nvSpPr>
      <dsp:spPr>
        <a:xfrm>
          <a:off x="1335882" y="1154615"/>
          <a:ext cx="2839851" cy="1066803"/>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lvl="0" algn="ctr" defTabSz="400050">
            <a:lnSpc>
              <a:spcPct val="90000"/>
            </a:lnSpc>
            <a:spcBef>
              <a:spcPct val="0"/>
            </a:spcBef>
            <a:spcAft>
              <a:spcPct val="35000"/>
            </a:spcAft>
          </a:pPr>
          <a:r>
            <a:rPr lang="sv-SE" sz="900" kern="1200" dirty="0" smtClean="0"/>
            <a:t>H Danared – Deputy Head of Division</a:t>
          </a:r>
        </a:p>
        <a:p>
          <a:pPr lvl="0" algn="ctr" defTabSz="400050">
            <a:lnSpc>
              <a:spcPct val="90000"/>
            </a:lnSpc>
            <a:spcBef>
              <a:spcPct val="0"/>
            </a:spcBef>
            <a:spcAft>
              <a:spcPct val="35000"/>
            </a:spcAft>
          </a:pPr>
          <a:r>
            <a:rPr lang="sv-SE" sz="900" kern="1200" dirty="0" smtClean="0"/>
            <a:t>J Weisend II – Deputy Head of Acc Projects</a:t>
          </a:r>
        </a:p>
        <a:p>
          <a:pPr lvl="0" algn="ctr" defTabSz="400050">
            <a:lnSpc>
              <a:spcPct val="90000"/>
            </a:lnSpc>
            <a:spcBef>
              <a:spcPct val="0"/>
            </a:spcBef>
            <a:spcAft>
              <a:spcPct val="35000"/>
            </a:spcAft>
          </a:pPr>
          <a:r>
            <a:rPr lang="sv-SE" sz="900" kern="1200" dirty="0" smtClean="0"/>
            <a:t>D McGinnis – Chief Engineer</a:t>
          </a:r>
        </a:p>
        <a:p>
          <a:pPr lvl="0" algn="ctr" defTabSz="400050">
            <a:lnSpc>
              <a:spcPct val="90000"/>
            </a:lnSpc>
            <a:spcBef>
              <a:spcPct val="0"/>
            </a:spcBef>
            <a:spcAft>
              <a:spcPct val="35000"/>
            </a:spcAft>
          </a:pPr>
          <a:r>
            <a:rPr lang="sv-SE" sz="900" kern="1200" dirty="0" smtClean="0"/>
            <a:t>S Peggs (C)</a:t>
          </a:r>
        </a:p>
        <a:p>
          <a:pPr lvl="0" algn="ctr" defTabSz="400050">
            <a:lnSpc>
              <a:spcPct val="90000"/>
            </a:lnSpc>
            <a:spcBef>
              <a:spcPct val="0"/>
            </a:spcBef>
            <a:spcAft>
              <a:spcPct val="35000"/>
            </a:spcAft>
          </a:pPr>
          <a:r>
            <a:rPr lang="sv-SE" sz="900" kern="1200" dirty="0" smtClean="0"/>
            <a:t>A Jansson – Safety &amp; Reliability Manager</a:t>
          </a:r>
        </a:p>
      </dsp:txBody>
      <dsp:txXfrm>
        <a:off x="1335882" y="1154615"/>
        <a:ext cx="2839851" cy="1066803"/>
      </dsp:txXfrm>
    </dsp:sp>
    <dsp:sp modelId="{2F5BE7C0-F7D6-4361-95FD-D95EF5C3C775}">
      <dsp:nvSpPr>
        <dsp:cNvPr id="0" name=""/>
        <dsp:cNvSpPr/>
      </dsp:nvSpPr>
      <dsp:spPr>
        <a:xfrm>
          <a:off x="4733629" y="1375481"/>
          <a:ext cx="2221596" cy="628122"/>
        </a:xfrm>
        <a:prstGeom prst="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5715" tIns="5715" rIns="5715" bIns="5715" numCol="1" spcCol="1270" anchor="ctr" anchorCtr="0">
          <a:noAutofit/>
        </a:bodyPr>
        <a:lstStyle/>
        <a:p>
          <a:pPr lvl="0" algn="ctr" defTabSz="400050">
            <a:lnSpc>
              <a:spcPct val="90000"/>
            </a:lnSpc>
            <a:spcBef>
              <a:spcPct val="0"/>
            </a:spcBef>
            <a:spcAft>
              <a:spcPct val="35000"/>
            </a:spcAft>
          </a:pPr>
          <a:r>
            <a:rPr lang="sv-SE" sz="900" kern="1200" dirty="0" smtClean="0"/>
            <a:t>C Prabert - Personal Assistant</a:t>
          </a:r>
        </a:p>
        <a:p>
          <a:pPr lvl="0" algn="ctr" defTabSz="400050">
            <a:lnSpc>
              <a:spcPct val="90000"/>
            </a:lnSpc>
            <a:spcBef>
              <a:spcPct val="0"/>
            </a:spcBef>
            <a:spcAft>
              <a:spcPct val="35000"/>
            </a:spcAft>
          </a:pPr>
          <a:r>
            <a:rPr lang="sv-SE" sz="900" kern="1200" dirty="0" smtClean="0"/>
            <a:t>G Jacobsson - Team Assistant</a:t>
          </a:r>
        </a:p>
        <a:p>
          <a:pPr lvl="0" algn="ctr" defTabSz="400050">
            <a:lnSpc>
              <a:spcPct val="90000"/>
            </a:lnSpc>
            <a:spcBef>
              <a:spcPct val="0"/>
            </a:spcBef>
            <a:spcAft>
              <a:spcPct val="35000"/>
            </a:spcAft>
          </a:pPr>
          <a:r>
            <a:rPr lang="sv-SE" sz="900" kern="1200" dirty="0" smtClean="0"/>
            <a:t>Solveig </a:t>
          </a:r>
          <a:r>
            <a:rPr lang="sv-SE" sz="900" kern="1200" dirty="0" err="1" smtClean="0"/>
            <a:t>Aas</a:t>
          </a:r>
          <a:r>
            <a:rPr lang="sv-SE" sz="900" kern="1200" dirty="0" smtClean="0"/>
            <a:t>– Team Assistant</a:t>
          </a:r>
          <a:endParaRPr lang="sv-SE" sz="900" kern="1200" dirty="0"/>
        </a:p>
      </dsp:txBody>
      <dsp:txXfrm>
        <a:off x="4733629" y="1375481"/>
        <a:ext cx="2221596" cy="628122"/>
      </dsp:txXfrm>
    </dsp:sp>
  </dsp:spTree>
</dsp:drawing>
</file>

<file path=ppt/diagrams/layout1.xml><?xml version="1.0" encoding="utf-8"?>
<dgm:layoutDef xmlns:dgm="http://schemas.openxmlformats.org/drawingml/2006/diagram" xmlns:a="http://schemas.openxmlformats.org/drawingml/2006/main" uniqueId="urn:microsoft.com/office/officeart/2005/8/layout/orgChart1">
  <dgm:title val=""/>
  <dgm:desc val=""/>
  <dgm:catLst>
    <dgm:cat type="hierarchy" pri="1000"/>
    <dgm:cat type="convert" pri="6000"/>
  </dgm:catLst>
  <dgm:sampData>
    <dgm:dataModel>
      <dgm:ptLst>
        <dgm:pt modelId="0" type="doc"/>
        <dgm:pt modelId="1">
          <dgm:prSet phldr="1"/>
        </dgm:pt>
        <dgm:pt modelId="2" type="asst">
          <dgm:prSet phldr="1"/>
        </dgm:pt>
        <dgm:pt modelId="3">
          <dgm:prSet phldr="1"/>
        </dgm:pt>
        <dgm:pt modelId="4">
          <dgm:prSet phldr="1"/>
        </dgm:pt>
        <dgm:pt modelId="5">
          <dgm:prSet phldr="1"/>
        </dgm:pt>
      </dgm:ptLst>
      <dgm:cxnLst>
        <dgm:cxn modelId="5" srcId="0" destId="1" srcOrd="0" destOrd="0"/>
        <dgm:cxn modelId="6" srcId="1" destId="2" srcOrd="0" destOrd="0"/>
        <dgm:cxn modelId="7" srcId="1" destId="3" srcOrd="1" destOrd="0"/>
        <dgm:cxn modelId="8" srcId="1" destId="4" srcOrd="2" destOrd="0"/>
        <dgm:cxn modelId="9" srcId="1" destId="5" srcOrd="3" destOrd="0"/>
      </dgm:cxnLst>
      <dgm:bg/>
      <dgm:whole/>
    </dgm:dataModel>
  </dgm:sampData>
  <dgm:styleData>
    <dgm:dataModel>
      <dgm:ptLst>
        <dgm:pt modelId="0" type="doc"/>
        <dgm:pt modelId="1"/>
        <dgm:pt modelId="12"/>
        <dgm:pt modelId="13"/>
      </dgm:ptLst>
      <dgm:cxnLst>
        <dgm:cxn modelId="2" srcId="0" destId="1" srcOrd="0" destOrd="0"/>
        <dgm:cxn modelId="16" srcId="1" destId="12" srcOrd="1" destOrd="0"/>
        <dgm:cxn modelId="17" srcId="1" destId="13" srcOrd="2" destOrd="0"/>
      </dgm:cxnLst>
      <dgm:bg/>
      <dgm:whole/>
    </dgm:dataModel>
  </dgm:styleData>
  <dgm:clrData>
    <dgm:dataModel>
      <dgm:ptLst>
        <dgm:pt modelId="0" type="doc"/>
        <dgm:pt modelId="1"/>
        <dgm:pt modelId="11" type="asst"/>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2" destOrd="0"/>
      </dgm:cxnLst>
      <dgm:bg/>
      <dgm:whole/>
    </dgm:dataModel>
  </dgm:clrData>
  <dgm:layoutNode name="hierChild1">
    <dgm:varLst>
      <dgm:orgChart val="1"/>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w" for="des" forName="rootComposite1" refType="w" fact="10"/>
      <dgm:constr type="h" for="des" forName="rootComposite1" refType="w" refFor="des" refForName="rootComposite1" fact="0.5"/>
      <dgm:constr type="w" for="des" forName="rootComposite" refType="w" fact="10"/>
      <dgm:constr type="h" for="des" forName="rootComposite" refType="w" refFor="des" refForName="rootComposite1" fact="0.5"/>
      <dgm:constr type="w" for="des" forName="rootComposite3" refType="w" fact="10"/>
      <dgm:constr type="h" for="des" forName="rootComposite3" refType="w" refFor="des" refForName="rootComposite1" fact="0.5"/>
      <dgm:constr type="primFontSz" for="des" ptType="node" op="equ"/>
      <dgm:constr type="sp" for="des" op="equ"/>
      <dgm:constr type="sp" for="des" forName="hierRoot1" refType="w" refFor="des" refForName="rootComposite1" fact="0.21"/>
      <dgm:constr type="sp" for="des" forName="hierRoot2" refType="sp" refFor="des" refForName="hierRoot1"/>
      <dgm:constr type="sp" for="des" forName="hierRoot3" refType="sp" refFor="des" refForName="hierRoot1"/>
      <dgm:constr type="sibSp" refType="w" refFor="des" refForName="rootComposite1" fact="0.2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ibSp" for="des" forName="hierChild7" refType="sibSp"/>
      <dgm:constr type="secSibSp" refType="w" refFor="des" refForName="rootComposite1" fact="0.21"/>
      <dgm:constr type="secSibSp" for="des" forName="hierChild2" refType="secSibSp"/>
      <dgm:constr type="secSibSp" for="des" forName="hierChild3" refType="secSibSp"/>
      <dgm:constr type="secSibSp" for="des" forName="hierChild4" refType="secSibSp"/>
      <dgm:constr type="secSibSp" for="des" forName="hierChild5" refType="secSibSp"/>
      <dgm:constr type="secSibSp" for="des" forName="hierChild6" refType="secSibSp"/>
      <dgm:constr type="secSibSp" for="des" forName="hierChild7" refType="secSibSp"/>
    </dgm:constrLst>
    <dgm:ruleLst/>
    <dgm:forEach name="Name3" axis="ch">
      <dgm:forEach name="Name4" axis="self" ptType="node">
        <dgm:layoutNode name="hierRoot1">
          <dgm:varLst>
            <dgm:hierBranch val="init"/>
          </dgm:varLst>
          <dgm:choose name="Name5">
            <dgm:if name="Name6" func="var" arg="hierBranch" op="equ" val="l">
              <dgm:choose name="Name7">
                <dgm:if name="Name8" axis="ch" ptType="asst" func="cnt" op="gte" val="1">
                  <dgm:alg type="hierRoot">
                    <dgm:param type="hierAlign" val="tR"/>
                  </dgm:alg>
                  <dgm:constrLst>
                    <dgm:constr type="alignOff" val="0.65"/>
                  </dgm:constrLst>
                </dgm:if>
                <dgm:else name="Name9">
                  <dgm:alg type="hierRoot">
                    <dgm:param type="hierAlign" val="tR"/>
                  </dgm:alg>
                  <dgm:constrLst>
                    <dgm:constr type="alignOff" val="0.25"/>
                  </dgm:constrLst>
                </dgm:else>
              </dgm:choose>
            </dgm:if>
            <dgm:if name="Name10" func="var" arg="hierBranch" op="equ" val="r">
              <dgm:choose name="Name11">
                <dgm:if name="Name12" axis="ch" ptType="asst" func="cnt" op="gte" val="1">
                  <dgm:alg type="hierRoot">
                    <dgm:param type="hierAlign" val="tL"/>
                  </dgm:alg>
                  <dgm:constrLst>
                    <dgm:constr type="alignOff" val="0.65"/>
                  </dgm:constrLst>
                </dgm:if>
                <dgm:else name="Name13">
                  <dgm:alg type="hierRoot">
                    <dgm:param type="hierAlign" val="tL"/>
                  </dgm:alg>
                  <dgm:constrLst>
                    <dgm:constr type="alignOff" val="0.25"/>
                  </dgm:constrLst>
                </dgm:else>
              </dgm:choose>
            </dgm:if>
            <dgm:if name="Name14" func="var" arg="hierBranch" op="equ" val="hang">
              <dgm:alg type="hierRoot"/>
              <dgm:constrLst>
                <dgm:constr type="alignOff" val="0.65"/>
              </dgm:constrLst>
            </dgm:if>
            <dgm:else name="Name15">
              <dgm:alg type="hierRoot"/>
              <dgm:constrLst>
                <dgm:constr type="alignOff"/>
                <dgm:constr type="bendDist" for="des" ptType="parTrans" refType="sp" fact="0.5"/>
              </dgm:constrLst>
            </dgm:else>
          </dgm:choose>
          <dgm:shape xmlns:r="http://schemas.openxmlformats.org/officeDocument/2006/relationships" r:blip="">
            <dgm:adjLst/>
          </dgm:shape>
          <dgm:presOf/>
          <dgm:ruleLst/>
          <dgm:layoutNode name="rootComposite1">
            <dgm:alg type="composite"/>
            <dgm:shape xmlns:r="http://schemas.openxmlformats.org/officeDocument/2006/relationships" r:blip="">
              <dgm:adjLst/>
            </dgm:shape>
            <dgm:presOf axis="self" ptType="node" cnt="1"/>
            <dgm:choose name="Name16">
              <dgm:if name="Name17" func="var" arg="hierBranch" op="equ" val="init">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if name="Name18" func="var" arg="hierBranch" op="equ" val="l">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if>
              <dgm:if name="Name19" func="var" arg="hierBranch" op="equ" val="r">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else name="Name20">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else>
            </dgm:choose>
            <dgm:ruleLst/>
            <dgm:layoutNode name="rootText1" styleLbl="node0">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1" moveWith="rootText1">
              <dgm:alg type="sp"/>
              <dgm:shape xmlns:r="http://schemas.openxmlformats.org/officeDocument/2006/relationships" type="rect" r:blip="" hideGeom="1">
                <dgm:adjLst/>
              </dgm:shape>
              <dgm:presOf axis="self" ptType="node" cnt="1"/>
              <dgm:constrLst/>
              <dgm:ruleLst/>
            </dgm:layoutNode>
          </dgm:layoutNode>
          <dgm:layoutNode name="hierChild2">
            <dgm:choose name="Name21">
              <dgm:if name="Name22" func="var" arg="hierBranch" op="equ" val="l">
                <dgm:alg type="hierChild">
                  <dgm:param type="chAlign" val="r"/>
                  <dgm:param type="linDir" val="fromT"/>
                </dgm:alg>
              </dgm:if>
              <dgm:if name="Name23" func="var" arg="hierBranch" op="equ" val="r">
                <dgm:alg type="hierChild">
                  <dgm:param type="chAlign" val="l"/>
                  <dgm:param type="linDir" val="fromT"/>
                </dgm:alg>
              </dgm:if>
              <dgm:if name="Name24" func="var" arg="hierBranch" op="equ" val="hang">
                <dgm:choose name="Name25">
                  <dgm:if name="Name26" func="var" arg="dir" op="equ" val="norm">
                    <dgm:alg type="hierChild">
                      <dgm:param type="chAlign" val="l"/>
                      <dgm:param type="linDir" val="fromL"/>
                      <dgm:param type="secChAlign" val="t"/>
                      <dgm:param type="secLinDir" val="fromT"/>
                    </dgm:alg>
                  </dgm:if>
                  <dgm:else name="Name27">
                    <dgm:alg type="hierChild">
                      <dgm:param type="chAlign" val="l"/>
                      <dgm:param type="linDir" val="fromR"/>
                      <dgm:param type="secChAlign" val="t"/>
                      <dgm:param type="secLinDir" val="fromT"/>
                    </dgm:alg>
                  </dgm:else>
                </dgm:choose>
              </dgm:if>
              <dgm:else name="Name28">
                <dgm:choose name="Name29">
                  <dgm:if name="Name30" func="var" arg="dir" op="equ" val="norm">
                    <dgm:alg type="hierChild"/>
                  </dgm:if>
                  <dgm:else name="Name31">
                    <dgm:alg type="hierChild">
                      <dgm:param type="linDir" val="fromR"/>
                    </dgm:alg>
                  </dgm:else>
                </dgm:choose>
              </dgm:else>
            </dgm:choose>
            <dgm:shape xmlns:r="http://schemas.openxmlformats.org/officeDocument/2006/relationships" r:blip="">
              <dgm:adjLst/>
            </dgm:shape>
            <dgm:presOf/>
            <dgm:constrLst/>
            <dgm:ruleLst/>
            <dgm:forEach name="rep2a" axis="ch" ptType="nonAsst">
              <dgm:forEach name="Name32" axis="precedSib" ptType="parTrans" st="-1" cnt="1">
                <dgm:choose name="Name33">
                  <dgm:if name="Name34" func="var" arg="hierBranch" op="equ" val="std">
                    <dgm:layoutNode name="Name35">
                      <dgm:alg type="conn">
                        <dgm:param type="connRout" val="bend"/>
                        <dgm:param type="dim" val="1D"/>
                        <dgm:param type="endSty" val="noArr"/>
                        <dgm:param type="begPts" val="bCtr"/>
                        <dgm:param type="endPts" val="tCtr"/>
                        <dgm:param type="bendPt" val="end"/>
                      </dgm:alg>
                      <dgm:shape xmlns:r="http://schemas.openxmlformats.org/officeDocument/2006/relationships" type="conn" r:blip="" zOrderOff="-99999">
                        <dgm:adjLst/>
                      </dgm:shape>
                      <dgm:presOf axis="self"/>
                      <dgm:constrLst>
                        <dgm:constr type="begPad"/>
                        <dgm:constr type="endPad"/>
                      </dgm:constrLst>
                      <dgm:ruleLst/>
                    </dgm:layoutNode>
                  </dgm:if>
                  <dgm:if name="Name36" func="var" arg="hierBranch" op="equ" val="init">
                    <dgm:layoutNode name="Name37">
                      <dgm:choose name="Name38">
                        <dgm:if name="Name39" axis="self" func="depth" op="lte" val="2">
                          <dgm:alg type="conn">
                            <dgm:param type="connRout" val="bend"/>
                            <dgm:param type="dim" val="1D"/>
                            <dgm:param type="endSty" val="noArr"/>
                            <dgm:param type="begPts" val="bCtr"/>
                            <dgm:param type="endPts" val="tCtr"/>
                            <dgm:param type="bendPt" val="end"/>
                          </dgm:alg>
                        </dgm:if>
                        <dgm:else name="Name40">
                          <dgm:choose name="Name41">
                            <dgm:if name="Name42" axis="par des" func="maxDepth" op="lte" val="1">
                              <dgm:choose name="Name43">
                                <dgm:if name="Name44" axis="par ch" ptType="node asst" func="cnt" op="gte" val="1">
                                  <dgm:alg type="conn">
                                    <dgm:param type="connRout" val="bend"/>
                                    <dgm:param type="dim" val="1D"/>
                                    <dgm:param type="endSty" val="noArr"/>
                                    <dgm:param type="begPts" val="bCtr"/>
                                    <dgm:param type="endPts" val="midL midR"/>
                                  </dgm:alg>
                                </dgm:if>
                                <dgm:else name="Name45">
                                  <dgm:alg type="conn">
                                    <dgm:param type="connRout" val="bend"/>
                                    <dgm:param type="dim" val="1D"/>
                                    <dgm:param type="endSty" val="noArr"/>
                                    <dgm:param type="begPts" val="bCtr"/>
                                    <dgm:param type="endPts" val="midL midR"/>
                                    <dgm:param type="srcNode" val="rootConnector"/>
                                  </dgm:alg>
                                </dgm:else>
                              </dgm:choose>
                            </dgm:if>
                            <dgm:else name="Name46">
                              <dgm:alg type="conn">
                                <dgm:param type="connRout" val="bend"/>
                                <dgm:param type="dim" val="1D"/>
                                <dgm:param type="endSty" val="noArr"/>
                                <dgm:param type="begPts" val="bCtr"/>
                                <dgm:param type="endPts" val="tCtr"/>
                                <dgm:param type="bendPt" val="end"/>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if>
                  <dgm:if name="Name47" func="var" arg="hierBranch" op="equ" val="hang">
                    <dgm:layoutNode name="Name48">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if>
                  <dgm:else name="Name49">
                    <dgm:layoutNode name="Name50">
                      <dgm:choose name="Name51">
                        <dgm:if name="Name52" axis="self" func="depth" op="lte" val="2">
                          <dgm:choose name="Name53">
                            <dgm:if name="Name54" axis="par ch" ptType="node asst" func="cnt" op="gte" val="1">
                              <dgm:alg type="conn">
                                <dgm:param type="connRout" val="bend"/>
                                <dgm:param type="dim" val="1D"/>
                                <dgm:param type="endSty" val="noArr"/>
                                <dgm:param type="begPts" val="bCtr"/>
                                <dgm:param type="endPts" val="midL midR"/>
                              </dgm:alg>
                            </dgm:if>
                            <dgm:else name="Name55">
                              <dgm:alg type="conn">
                                <dgm:param type="connRout" val="bend"/>
                                <dgm:param type="dim" val="1D"/>
                                <dgm:param type="endSty" val="noArr"/>
                                <dgm:param type="begPts" val="bCtr"/>
                                <dgm:param type="endPts" val="midL midR"/>
                                <dgm:param type="srcNode" val="rootConnector1"/>
                              </dgm:alg>
                            </dgm:else>
                          </dgm:choose>
                        </dgm:if>
                        <dgm:else name="Name56">
                          <dgm:choose name="Name57">
                            <dgm:if name="Name58" axis="par ch" ptType="node asst" func="cnt" op="gte" val="1">
                              <dgm:alg type="conn">
                                <dgm:param type="connRout" val="bend"/>
                                <dgm:param type="dim" val="1D"/>
                                <dgm:param type="endSty" val="noArr"/>
                                <dgm:param type="begPts" val="bCtr"/>
                                <dgm:param type="endPts" val="midL midR"/>
                              </dgm:alg>
                            </dgm:if>
                            <dgm:else name="Name59">
                              <dgm:alg type="conn">
                                <dgm:param type="connRout" val="bend"/>
                                <dgm:param type="dim" val="1D"/>
                                <dgm:param type="endSty" val="noArr"/>
                                <dgm:param type="begPts" val="bCtr"/>
                                <dgm:param type="endPts" val="midL midR"/>
                                <dgm:param type="srcNode" val="rootConnector"/>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else>
                </dgm:choose>
              </dgm:forEach>
              <dgm:layoutNode name="hierRoot2">
                <dgm:varLst>
                  <dgm:hierBranch val="init"/>
                </dgm:varLst>
                <dgm:choose name="Name60">
                  <dgm:if name="Name61" func="var" arg="hierBranch" op="equ" val="l">
                    <dgm:choose name="Name62">
                      <dgm:if name="Name63" axis="ch" ptType="asst" func="cnt" op="gte" val="1">
                        <dgm:alg type="hierRoot">
                          <dgm:param type="hierAlign" val="tR"/>
                        </dgm:alg>
                        <dgm:shape xmlns:r="http://schemas.openxmlformats.org/officeDocument/2006/relationships" r:blip="">
                          <dgm:adjLst/>
                        </dgm:shape>
                        <dgm:presOf/>
                        <dgm:constrLst>
                          <dgm:constr type="alignOff" val="0.65"/>
                        </dgm:constrLst>
                      </dgm:if>
                      <dgm:else name="Name64">
                        <dgm:alg type="hierRoot">
                          <dgm:param type="hierAlign" val="tR"/>
                        </dgm:alg>
                        <dgm:shape xmlns:r="http://schemas.openxmlformats.org/officeDocument/2006/relationships" r:blip="">
                          <dgm:adjLst/>
                        </dgm:shape>
                        <dgm:presOf/>
                        <dgm:constrLst>
                          <dgm:constr type="alignOff" val="0.25"/>
                        </dgm:constrLst>
                      </dgm:else>
                    </dgm:choose>
                  </dgm:if>
                  <dgm:if name="Name65" func="var" arg="hierBranch" op="equ" val="r">
                    <dgm:choose name="Name66">
                      <dgm:if name="Name67"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68">
                        <dgm:alg type="hierRoot">
                          <dgm:param type="hierAlign" val="tL"/>
                        </dgm:alg>
                        <dgm:shape xmlns:r="http://schemas.openxmlformats.org/officeDocument/2006/relationships" r:blip="">
                          <dgm:adjLst/>
                        </dgm:shape>
                        <dgm:presOf/>
                        <dgm:constrLst>
                          <dgm:constr type="alignOff" val="0.25"/>
                        </dgm:constrLst>
                      </dgm:else>
                    </dgm:choose>
                  </dgm:if>
                  <dgm:if name="Name69"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70" func="var" arg="hierBranch" op="equ" val="init">
                    <dgm:choose name="Name71">
                      <dgm:if name="Name72" axis="des" func="maxDepth" op="lte" val="1">
                        <dgm:choose name="Name73">
                          <dgm:if name="Name74"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75">
                            <dgm:alg type="hierRoot">
                              <dgm:param type="hierAlign" val="tL"/>
                            </dgm:alg>
                            <dgm:shape xmlns:r="http://schemas.openxmlformats.org/officeDocument/2006/relationships" r:blip="">
                              <dgm:adjLst/>
                            </dgm:shape>
                            <dgm:presOf/>
                            <dgm:constrLst>
                              <dgm:constr type="alignOff" val="0.25"/>
                            </dgm:constrLst>
                          </dgm:else>
                        </dgm:choose>
                      </dgm:if>
                      <dgm:else name="Name76">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77">
                    <dgm:alg type="hierRoot"/>
                    <dgm:shape xmlns:r="http://schemas.openxmlformats.org/officeDocument/2006/relationships" r:blip="">
                      <dgm:adjLst/>
                    </dgm:shape>
                    <dgm:presOf/>
                    <dgm:constrLst>
                      <dgm:constr type="alignOff" val="0.65"/>
                    </dgm:constrLst>
                  </dgm:else>
                </dgm:choose>
                <dgm:ruleLst/>
                <dgm:layoutNode name="rootComposite">
                  <dgm:alg type="composite"/>
                  <dgm:shape xmlns:r="http://schemas.openxmlformats.org/officeDocument/2006/relationships" r:blip="">
                    <dgm:adjLst/>
                  </dgm:shape>
                  <dgm:presOf axis="self" ptType="node" cnt="1"/>
                  <dgm:choose name="Name78">
                    <dgm:if name="Name79" func="var" arg="hierBranch" op="equ" val="init">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if name="Name80" func="var" arg="hierBranch" op="equ" val="l">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if>
                    <dgm:if name="Name81" func="var" arg="hierBranch" op="equ" val="r">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else name="Name82">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else>
                  </dgm:choose>
                  <dgm:ruleLst/>
                  <dgm:layoutNode name="rootText">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 moveWith="rootText">
                    <dgm:alg type="sp"/>
                    <dgm:shape xmlns:r="http://schemas.openxmlformats.org/officeDocument/2006/relationships" type="rect" r:blip="" hideGeom="1">
                      <dgm:adjLst/>
                    </dgm:shape>
                    <dgm:presOf axis="self" ptType="node" cnt="1"/>
                    <dgm:constrLst/>
                    <dgm:ruleLst/>
                  </dgm:layoutNode>
                </dgm:layoutNode>
                <dgm:layoutNode name="hierChild4">
                  <dgm:choose name="Name83">
                    <dgm:if name="Name84" func="var" arg="hierBranch" op="equ" val="l">
                      <dgm:alg type="hierChild">
                        <dgm:param type="chAlign" val="r"/>
                        <dgm:param type="linDir" val="fromT"/>
                      </dgm:alg>
                    </dgm:if>
                    <dgm:if name="Name85" func="var" arg="hierBranch" op="equ" val="r">
                      <dgm:alg type="hierChild">
                        <dgm:param type="chAlign" val="l"/>
                        <dgm:param type="linDir" val="fromT"/>
                      </dgm:alg>
                    </dgm:if>
                    <dgm:if name="Name86" func="var" arg="hierBranch" op="equ" val="hang">
                      <dgm:choose name="Name87">
                        <dgm:if name="Name88" func="var" arg="dir" op="equ" val="norm">
                          <dgm:alg type="hierChild">
                            <dgm:param type="chAlign" val="l"/>
                            <dgm:param type="linDir" val="fromL"/>
                            <dgm:param type="secChAlign" val="t"/>
                            <dgm:param type="secLinDir" val="fromT"/>
                          </dgm:alg>
                        </dgm:if>
                        <dgm:else name="Name89">
                          <dgm:alg type="hierChild">
                            <dgm:param type="chAlign" val="l"/>
                            <dgm:param type="linDir" val="fromR"/>
                            <dgm:param type="secChAlign" val="t"/>
                            <dgm:param type="secLinDir" val="fromT"/>
                          </dgm:alg>
                        </dgm:else>
                      </dgm:choose>
                    </dgm:if>
                    <dgm:if name="Name90" func="var" arg="hierBranch" op="equ" val="std">
                      <dgm:choose name="Name91">
                        <dgm:if name="Name92" func="var" arg="dir" op="equ" val="norm">
                          <dgm:alg type="hierChild"/>
                        </dgm:if>
                        <dgm:else name="Name93">
                          <dgm:alg type="hierChild">
                            <dgm:param type="linDir" val="fromR"/>
                          </dgm:alg>
                        </dgm:else>
                      </dgm:choose>
                    </dgm:if>
                    <dgm:if name="Name94" func="var" arg="hierBranch" op="equ" val="init">
                      <dgm:choose name="Name95">
                        <dgm:if name="Name96" axis="des" func="maxDepth" op="lte" val="1">
                          <dgm:alg type="hierChild">
                            <dgm:param type="chAlign" val="l"/>
                            <dgm:param type="linDir" val="fromT"/>
                          </dgm:alg>
                        </dgm:if>
                        <dgm:else name="Name97">
                          <dgm:choose name="Name98">
                            <dgm:if name="Name99" func="var" arg="dir" op="equ" val="norm">
                              <dgm:alg type="hierChild"/>
                            </dgm:if>
                            <dgm:else name="Name100">
                              <dgm:alg type="hierChild">
                                <dgm:param type="linDir" val="fromR"/>
                              </dgm:alg>
                            </dgm:else>
                          </dgm:choose>
                        </dgm:else>
                      </dgm:choose>
                    </dgm:if>
                    <dgm:else name="Name101"/>
                  </dgm:choose>
                  <dgm:shape xmlns:r="http://schemas.openxmlformats.org/officeDocument/2006/relationships" r:blip="">
                    <dgm:adjLst/>
                  </dgm:shape>
                  <dgm:presOf/>
                  <dgm:constrLst/>
                  <dgm:ruleLst/>
                  <dgm:forEach name="Name102" ref="rep2a"/>
                </dgm:layoutNode>
                <dgm:layoutNode name="hierChild5">
                  <dgm:choose name="Name103">
                    <dgm:if name="Name104" func="var" arg="dir" op="equ" val="norm">
                      <dgm:alg type="hierChild">
                        <dgm:param type="chAlign" val="l"/>
                        <dgm:param type="linDir" val="fromL"/>
                        <dgm:param type="secChAlign" val="t"/>
                        <dgm:param type="secLinDir" val="fromT"/>
                      </dgm:alg>
                    </dgm:if>
                    <dgm:else name="Name105">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06" ref="rep2b"/>
                </dgm:layoutNode>
              </dgm:layoutNode>
            </dgm:forEach>
          </dgm:layoutNode>
          <dgm:layoutNode name="hierChild3">
            <dgm:choose name="Name107">
              <dgm:if name="Name108" func="var" arg="dir" op="equ" val="norm">
                <dgm:alg type="hierChild">
                  <dgm:param type="chAlign" val="l"/>
                  <dgm:param type="linDir" val="fromL"/>
                  <dgm:param type="secChAlign" val="t"/>
                  <dgm:param type="secLinDir" val="fromT"/>
                </dgm:alg>
              </dgm:if>
              <dgm:else name="Name109">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rep2b" axis="ch" ptType="asst">
              <dgm:forEach name="Name110" axis="precedSib" ptType="parTrans" st="-1" cnt="1">
                <dgm:layoutNode name="Name111">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forEach>
              <dgm:layoutNode name="hierRoot3">
                <dgm:varLst>
                  <dgm:hierBranch val="init"/>
                </dgm:varLst>
                <dgm:choose name="Name112">
                  <dgm:if name="Name113" func="var" arg="hierBranch" op="equ" val="l">
                    <dgm:alg type="hierRoot">
                      <dgm:param type="hierAlign" val="tR"/>
                    </dgm:alg>
                    <dgm:shape xmlns:r="http://schemas.openxmlformats.org/officeDocument/2006/relationships" r:blip="">
                      <dgm:adjLst/>
                    </dgm:shape>
                    <dgm:presOf/>
                    <dgm:constrLst>
                      <dgm:constr type="alignOff" val="0.65"/>
                    </dgm:constrLst>
                  </dgm:if>
                  <dgm:if name="Name114" func="var" arg="hierBranch" op="equ" val="r">
                    <dgm:alg type="hierRoot">
                      <dgm:param type="hierAlign" val="tL"/>
                    </dgm:alg>
                    <dgm:shape xmlns:r="http://schemas.openxmlformats.org/officeDocument/2006/relationships" r:blip="">
                      <dgm:adjLst/>
                    </dgm:shape>
                    <dgm:presOf/>
                    <dgm:constrLst>
                      <dgm:constr type="alignOff" val="0.65"/>
                    </dgm:constrLst>
                  </dgm:if>
                  <dgm:if name="Name115" func="var" arg="hierBranch" op="equ" val="hang">
                    <dgm:alg type="hierRoot"/>
                    <dgm:shape xmlns:r="http://schemas.openxmlformats.org/officeDocument/2006/relationships" r:blip="">
                      <dgm:adjLst/>
                    </dgm:shape>
                    <dgm:presOf/>
                    <dgm:constrLst>
                      <dgm:constr type="alignOff" val="0.65"/>
                    </dgm:constrLst>
                  </dgm:if>
                  <dgm:if name="Name116"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117" func="var" arg="hierBranch" op="equ" val="init">
                    <dgm:choose name="Name118">
                      <dgm:if name="Name119" axis="des" func="maxDepth" op="lte" val="1">
                        <dgm:alg type="hierRoot">
                          <dgm:param type="hierAlign" val="tL"/>
                        </dgm:alg>
                        <dgm:shape xmlns:r="http://schemas.openxmlformats.org/officeDocument/2006/relationships" r:blip="">
                          <dgm:adjLst/>
                        </dgm:shape>
                        <dgm:presOf/>
                        <dgm:constrLst>
                          <dgm:constr type="alignOff" val="0.65"/>
                        </dgm:constrLst>
                      </dgm:if>
                      <dgm:else name="Name120">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121"/>
                </dgm:choose>
                <dgm:ruleLst/>
                <dgm:layoutNode name="rootComposite3">
                  <dgm:alg type="composite"/>
                  <dgm:shape xmlns:r="http://schemas.openxmlformats.org/officeDocument/2006/relationships" r:blip="">
                    <dgm:adjLst/>
                  </dgm:shape>
                  <dgm:presOf axis="self" ptType="node" cnt="1"/>
                  <dgm:choose name="Name122">
                    <dgm:if name="Name123" func="var" arg="hierBranch" op="equ" val="init">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if name="Name124" func="var" arg="hierBranch" op="equ" val="l">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if>
                    <dgm:if name="Name125" func="var" arg="hierBranch" op="equ" val="r">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else name="Name126">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else>
                  </dgm:choose>
                  <dgm:ruleLst/>
                  <dgm:layoutNode name="rootText3">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3" moveWith="rootText1">
                    <dgm:alg type="sp"/>
                    <dgm:shape xmlns:r="http://schemas.openxmlformats.org/officeDocument/2006/relationships" type="rect" r:blip="" hideGeom="1">
                      <dgm:adjLst/>
                    </dgm:shape>
                    <dgm:presOf axis="self" ptType="node" cnt="1"/>
                    <dgm:constrLst/>
                    <dgm:ruleLst/>
                  </dgm:layoutNode>
                </dgm:layoutNode>
                <dgm:layoutNode name="hierChild6">
                  <dgm:choose name="Name127">
                    <dgm:if name="Name128" func="var" arg="hierBranch" op="equ" val="l">
                      <dgm:alg type="hierChild">
                        <dgm:param type="chAlign" val="r"/>
                        <dgm:param type="linDir" val="fromT"/>
                      </dgm:alg>
                    </dgm:if>
                    <dgm:if name="Name129" func="var" arg="hierBranch" op="equ" val="r">
                      <dgm:alg type="hierChild">
                        <dgm:param type="chAlign" val="l"/>
                        <dgm:param type="linDir" val="fromT"/>
                      </dgm:alg>
                    </dgm:if>
                    <dgm:if name="Name130" func="var" arg="hierBranch" op="equ" val="hang">
                      <dgm:choose name="Name131">
                        <dgm:if name="Name132" func="var" arg="dir" op="equ" val="norm">
                          <dgm:alg type="hierChild">
                            <dgm:param type="chAlign" val="l"/>
                            <dgm:param type="linDir" val="fromL"/>
                            <dgm:param type="secChAlign" val="t"/>
                            <dgm:param type="secLinDir" val="fromT"/>
                          </dgm:alg>
                        </dgm:if>
                        <dgm:else name="Name133">
                          <dgm:alg type="hierChild">
                            <dgm:param type="chAlign" val="l"/>
                            <dgm:param type="linDir" val="fromR"/>
                            <dgm:param type="secChAlign" val="t"/>
                            <dgm:param type="secLinDir" val="fromT"/>
                          </dgm:alg>
                        </dgm:else>
                      </dgm:choose>
                    </dgm:if>
                    <dgm:if name="Name134" func="var" arg="hierBranch" op="equ" val="std">
                      <dgm:choose name="Name135">
                        <dgm:if name="Name136" func="var" arg="dir" op="equ" val="norm">
                          <dgm:alg type="hierChild"/>
                        </dgm:if>
                        <dgm:else name="Name137">
                          <dgm:alg type="hierChild">
                            <dgm:param type="linDir" val="fromR"/>
                          </dgm:alg>
                        </dgm:else>
                      </dgm:choose>
                    </dgm:if>
                    <dgm:if name="Name138" func="var" arg="hierBranch" op="equ" val="init">
                      <dgm:choose name="Name139">
                        <dgm:if name="Name140" axis="des" func="maxDepth" op="lte" val="1">
                          <dgm:alg type="hierChild">
                            <dgm:param type="chAlign" val="l"/>
                            <dgm:param type="linDir" val="fromT"/>
                          </dgm:alg>
                        </dgm:if>
                        <dgm:else name="Name141">
                          <dgm:alg type="hierChild"/>
                        </dgm:else>
                      </dgm:choose>
                    </dgm:if>
                    <dgm:else name="Name142"/>
                  </dgm:choose>
                  <dgm:shape xmlns:r="http://schemas.openxmlformats.org/officeDocument/2006/relationships" r:blip="">
                    <dgm:adjLst/>
                  </dgm:shape>
                  <dgm:presOf/>
                  <dgm:constrLst/>
                  <dgm:ruleLst/>
                  <dgm:forEach name="Name143" ref="rep2a"/>
                </dgm:layoutNode>
                <dgm:layoutNode name="hierChild7">
                  <dgm:choose name="Name144">
                    <dgm:if name="Name145" func="var" arg="dir" op="equ" val="norm">
                      <dgm:alg type="hierChild">
                        <dgm:param type="chAlign" val="l"/>
                        <dgm:param type="linDir" val="fromL"/>
                        <dgm:param type="secChAlign" val="t"/>
                        <dgm:param type="secLinDir" val="fromT"/>
                      </dgm:alg>
                    </dgm:if>
                    <dgm:else name="Name146">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47" ref="rep2b"/>
                </dgm:layoutNode>
              </dgm:layoutNode>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4/2/14</a:t>
            </a:fld>
            <a:endParaRPr lang="sv-SE"/>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319" rtl="0" eaLnBrk="1" latinLnBrk="0" hangingPunct="1">
      <a:defRPr sz="1200" kern="1200">
        <a:solidFill>
          <a:schemeClr val="tx1"/>
        </a:solidFill>
        <a:latin typeface="+mn-lt"/>
        <a:ea typeface="+mn-ea"/>
        <a:cs typeface="+mn-cs"/>
      </a:defRPr>
    </a:lvl1pPr>
    <a:lvl2pPr marL="457160" algn="l" defTabSz="914319" rtl="0" eaLnBrk="1" latinLnBrk="0" hangingPunct="1">
      <a:defRPr sz="1200" kern="1200">
        <a:solidFill>
          <a:schemeClr val="tx1"/>
        </a:solidFill>
        <a:latin typeface="+mn-lt"/>
        <a:ea typeface="+mn-ea"/>
        <a:cs typeface="+mn-cs"/>
      </a:defRPr>
    </a:lvl2pPr>
    <a:lvl3pPr marL="914319" algn="l" defTabSz="914319" rtl="0" eaLnBrk="1" latinLnBrk="0" hangingPunct="1">
      <a:defRPr sz="1200" kern="1200">
        <a:solidFill>
          <a:schemeClr val="tx1"/>
        </a:solidFill>
        <a:latin typeface="+mn-lt"/>
        <a:ea typeface="+mn-ea"/>
        <a:cs typeface="+mn-cs"/>
      </a:defRPr>
    </a:lvl3pPr>
    <a:lvl4pPr marL="1371479" algn="l" defTabSz="914319" rtl="0" eaLnBrk="1" latinLnBrk="0" hangingPunct="1">
      <a:defRPr sz="1200" kern="1200">
        <a:solidFill>
          <a:schemeClr val="tx1"/>
        </a:solidFill>
        <a:latin typeface="+mn-lt"/>
        <a:ea typeface="+mn-ea"/>
        <a:cs typeface="+mn-cs"/>
      </a:defRPr>
    </a:lvl4pPr>
    <a:lvl5pPr marL="1828639" algn="l" defTabSz="914319" rtl="0" eaLnBrk="1" latinLnBrk="0" hangingPunct="1">
      <a:defRPr sz="1200" kern="1200">
        <a:solidFill>
          <a:schemeClr val="tx1"/>
        </a:solidFill>
        <a:latin typeface="+mn-lt"/>
        <a:ea typeface="+mn-ea"/>
        <a:cs typeface="+mn-cs"/>
      </a:defRPr>
    </a:lvl5pPr>
    <a:lvl6pPr marL="2285798" algn="l" defTabSz="914319" rtl="0" eaLnBrk="1" latinLnBrk="0" hangingPunct="1">
      <a:defRPr sz="1200" kern="1200">
        <a:solidFill>
          <a:schemeClr val="tx1"/>
        </a:solidFill>
        <a:latin typeface="+mn-lt"/>
        <a:ea typeface="+mn-ea"/>
        <a:cs typeface="+mn-cs"/>
      </a:defRPr>
    </a:lvl6pPr>
    <a:lvl7pPr marL="2742958" algn="l" defTabSz="914319" rtl="0" eaLnBrk="1" latinLnBrk="0" hangingPunct="1">
      <a:defRPr sz="1200" kern="1200">
        <a:solidFill>
          <a:schemeClr val="tx1"/>
        </a:solidFill>
        <a:latin typeface="+mn-lt"/>
        <a:ea typeface="+mn-ea"/>
        <a:cs typeface="+mn-cs"/>
      </a:defRPr>
    </a:lvl7pPr>
    <a:lvl8pPr marL="3200117" algn="l" defTabSz="914319" rtl="0" eaLnBrk="1" latinLnBrk="0" hangingPunct="1">
      <a:defRPr sz="1200" kern="1200">
        <a:solidFill>
          <a:schemeClr val="tx1"/>
        </a:solidFill>
        <a:latin typeface="+mn-lt"/>
        <a:ea typeface="+mn-ea"/>
        <a:cs typeface="+mn-cs"/>
      </a:defRPr>
    </a:lvl8pPr>
    <a:lvl9pPr marL="3657277" algn="l" defTabSz="914319"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a:xfrm>
            <a:off x="3884613" y="8685213"/>
            <a:ext cx="2971800" cy="457200"/>
          </a:xfrm>
          <a:prstGeom prst="rect">
            <a:avLst/>
          </a:prstGeom>
        </p:spPr>
        <p:txBody>
          <a:bodyPr/>
          <a:lstStyle/>
          <a:p>
            <a:fld id="{C89738D3-7715-0C4A-857D-0EED37D056F4}" type="slidenum">
              <a:rPr lang="en-US" smtClean="0">
                <a:solidFill>
                  <a:prstClr val="black"/>
                </a:solidFill>
                <a:latin typeface="Calibri"/>
              </a:rPr>
              <a:pPr/>
              <a:t>6</a:t>
            </a:fld>
            <a:endParaRPr lang="en-US">
              <a:solidFill>
                <a:prstClr val="black"/>
              </a:solidFill>
              <a:latin typeface="Calibri"/>
            </a:endParaRPr>
          </a:p>
        </p:txBody>
      </p:sp>
    </p:spTree>
    <p:extLst>
      <p:ext uri="{BB962C8B-B14F-4D97-AF65-F5344CB8AC3E}">
        <p14:creationId xmlns:p14="http://schemas.microsoft.com/office/powerpoint/2010/main" val="385519273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dirty="0" err="1" smtClean="0"/>
              <a:t>Accelerateur</a:t>
            </a:r>
            <a:r>
              <a:rPr lang="en-US" dirty="0" smtClean="0"/>
              <a:t> </a:t>
            </a:r>
            <a:r>
              <a:rPr lang="en-US" dirty="0" err="1" smtClean="0"/>
              <a:t>principe</a:t>
            </a:r>
            <a:r>
              <a:rPr lang="en-US" dirty="0" smtClean="0"/>
              <a:t> avec proton</a:t>
            </a:r>
            <a:r>
              <a:rPr lang="en-US" baseline="0" dirty="0" smtClean="0"/>
              <a:t> </a:t>
            </a:r>
          </a:p>
          <a:p>
            <a:pPr>
              <a:defRPr/>
            </a:pPr>
            <a:r>
              <a:rPr lang="en-US" baseline="0" dirty="0" err="1" smtClean="0"/>
              <a:t>Technologie</a:t>
            </a:r>
            <a:r>
              <a:rPr lang="en-US" baseline="0" dirty="0" smtClean="0"/>
              <a:t> de pointe </a:t>
            </a:r>
            <a:r>
              <a:rPr lang="en-US" baseline="0" dirty="0" err="1" smtClean="0"/>
              <a:t>supraconductice</a:t>
            </a:r>
            <a:endParaRPr lang="en-US" baseline="0" dirty="0" smtClean="0"/>
          </a:p>
          <a:p>
            <a:pPr>
              <a:defRPr/>
            </a:pPr>
            <a:endParaRPr lang="en-US" baseline="0" dirty="0" smtClean="0"/>
          </a:p>
          <a:p>
            <a:pPr>
              <a:defRPr/>
            </a:pPr>
            <a:r>
              <a:rPr lang="en-US" baseline="0" dirty="0" smtClean="0"/>
              <a:t>Spoke – </a:t>
            </a:r>
            <a:r>
              <a:rPr lang="en-US" baseline="0" dirty="0" err="1" smtClean="0"/>
              <a:t>insatalle</a:t>
            </a:r>
            <a:r>
              <a:rPr lang="en-US" baseline="0" dirty="0" smtClean="0"/>
              <a:t> </a:t>
            </a:r>
            <a:endParaRPr lang="en-US" dirty="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4.xml"/><Relationship Id="rId2" Type="http://schemas.openxmlformats.org/officeDocument/2006/relationships/image" Target="../media/image1.png"/></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4.xml"/><Relationship Id="rId2" Type="http://schemas.openxmlformats.org/officeDocument/2006/relationships/image" Target="../media/image1.png"/></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4.xml"/><Relationship Id="rId2" Type="http://schemas.openxmlformats.org/officeDocument/2006/relationships/image" Target="../media/image1.png"/></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6"/>
            <a:ext cx="7772400" cy="1470025"/>
          </a:xfrm>
        </p:spPr>
        <p:txBody>
          <a:bodyPr/>
          <a:lstStyle/>
          <a:p>
            <a:r>
              <a:rPr lang="sv-SE"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60" indent="0" algn="ctr">
              <a:buNone/>
              <a:defRPr>
                <a:solidFill>
                  <a:schemeClr val="tx1">
                    <a:tint val="75000"/>
                  </a:schemeClr>
                </a:solidFill>
              </a:defRPr>
            </a:lvl2pPr>
            <a:lvl3pPr marL="914319" indent="0" algn="ctr">
              <a:buNone/>
              <a:defRPr>
                <a:solidFill>
                  <a:schemeClr val="tx1">
                    <a:tint val="75000"/>
                  </a:schemeClr>
                </a:solidFill>
              </a:defRPr>
            </a:lvl3pPr>
            <a:lvl4pPr marL="1371479" indent="0" algn="ctr">
              <a:buNone/>
              <a:defRPr>
                <a:solidFill>
                  <a:schemeClr val="tx1">
                    <a:tint val="75000"/>
                  </a:schemeClr>
                </a:solidFill>
              </a:defRPr>
            </a:lvl4pPr>
            <a:lvl5pPr marL="1828639" indent="0" algn="ctr">
              <a:buNone/>
              <a:defRPr>
                <a:solidFill>
                  <a:schemeClr val="tx1">
                    <a:tint val="75000"/>
                  </a:schemeClr>
                </a:solidFill>
              </a:defRPr>
            </a:lvl5pPr>
            <a:lvl6pPr marL="2285798" indent="0" algn="ctr">
              <a:buNone/>
              <a:defRPr>
                <a:solidFill>
                  <a:schemeClr val="tx1">
                    <a:tint val="75000"/>
                  </a:schemeClr>
                </a:solidFill>
              </a:defRPr>
            </a:lvl6pPr>
            <a:lvl7pPr marL="2742958" indent="0" algn="ctr">
              <a:buNone/>
              <a:defRPr>
                <a:solidFill>
                  <a:schemeClr val="tx1">
                    <a:tint val="75000"/>
                  </a:schemeClr>
                </a:solidFill>
              </a:defRPr>
            </a:lvl7pPr>
            <a:lvl8pPr marL="3200117" indent="0" algn="ctr">
              <a:buNone/>
              <a:defRPr>
                <a:solidFill>
                  <a:schemeClr val="tx1">
                    <a:tint val="75000"/>
                  </a:schemeClr>
                </a:solidFill>
              </a:defRPr>
            </a:lvl8pPr>
            <a:lvl9pPr marL="3657277" indent="0" algn="ctr">
              <a:buNone/>
              <a:defRPr>
                <a:solidFill>
                  <a:schemeClr val="tx1">
                    <a:tint val="75000"/>
                  </a:schemeClr>
                </a:solidFill>
              </a:defRPr>
            </a:lvl9pPr>
          </a:lstStyle>
          <a:p>
            <a:r>
              <a:rPr lang="sv-SE"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t>4/2/14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8304" y="260649"/>
            <a:ext cx="1656184"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2" tIns="45716" rIns="91432" bIns="45716"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idx="1"/>
          </p:nvPr>
        </p:nvSpPr>
        <p:spPr/>
        <p:txBody>
          <a:body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t>4/2/14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594008" y="319530"/>
            <a:ext cx="1370480"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2" tIns="45716" rIns="91432" bIns="45716"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t>4/2/14</a:t>
            </a:fld>
            <a:endParaRPr lang="sv-SE"/>
          </a:p>
        </p:txBody>
      </p:sp>
      <p:sp>
        <p:nvSpPr>
          <p:cNvPr id="6" name="Footer Placeholder 5"/>
          <p:cNvSpPr>
            <a:spLocks noGrp="1"/>
          </p:cNvSpPr>
          <p:nvPr>
            <p:ph type="ftr" sz="quarter" idx="11"/>
          </p:nvPr>
        </p:nvSpPr>
        <p:spPr/>
        <p:txBody>
          <a:bodyPr/>
          <a:lstStyle/>
          <a:p>
            <a:endParaRPr lang="sv-SE"/>
          </a:p>
        </p:txBody>
      </p:sp>
      <p:sp>
        <p:nvSpPr>
          <p:cNvPr id="7" name="Slide Number Placeholder 6"/>
          <p:cNvSpPr>
            <a:spLocks noGrp="1"/>
          </p:cNvSpPr>
          <p:nvPr>
            <p:ph type="sldNum" sz="quarter" idx="12"/>
          </p:nvPr>
        </p:nvSpPr>
        <p:spPr/>
        <p:txBody>
          <a:bodyPr/>
          <a:lstStyle/>
          <a:p>
            <a:fld id="{551115BC-487E-4422-894C-CB7CD3E79223}" type="slidenum">
              <a:rPr lang="sv-SE" smtClean="0"/>
              <a:t>‹#›</a:t>
            </a:fld>
            <a:endParaRPr lang="sv-SE"/>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04662" y="260649"/>
            <a:ext cx="1359826"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sv-SE" smtClean="0"/>
              <a:t>Click to edit Master title style</a:t>
            </a:r>
            <a:endParaRPr lang="sv-SE"/>
          </a:p>
        </p:txBody>
      </p:sp>
      <p:sp>
        <p:nvSpPr>
          <p:cNvPr id="3" name="Text Placeholder 2"/>
          <p:cNvSpPr>
            <a:spLocks noGrp="1"/>
          </p:cNvSpPr>
          <p:nvPr>
            <p:ph type="body" idx="1"/>
          </p:nvPr>
        </p:nvSpPr>
        <p:spPr>
          <a:xfrm>
            <a:off x="457201" y="1535114"/>
            <a:ext cx="4040188" cy="639762"/>
          </a:xfrm>
        </p:spPr>
        <p:txBody>
          <a:bodyPr anchor="b"/>
          <a:lstStyle>
            <a:lvl1pPr marL="0" indent="0">
              <a:buNone/>
              <a:defRPr sz="2400" b="1"/>
            </a:lvl1pPr>
            <a:lvl2pPr marL="457160" indent="0">
              <a:buNone/>
              <a:defRPr sz="2000" b="1"/>
            </a:lvl2pPr>
            <a:lvl3pPr marL="914319" indent="0">
              <a:buNone/>
              <a:defRPr sz="1800" b="1"/>
            </a:lvl3pPr>
            <a:lvl4pPr marL="1371479" indent="0">
              <a:buNone/>
              <a:defRPr sz="1600" b="1"/>
            </a:lvl4pPr>
            <a:lvl5pPr marL="1828639" indent="0">
              <a:buNone/>
              <a:defRPr sz="1600" b="1"/>
            </a:lvl5pPr>
            <a:lvl6pPr marL="2285798" indent="0">
              <a:buNone/>
              <a:defRPr sz="1600" b="1"/>
            </a:lvl6pPr>
            <a:lvl7pPr marL="2742958" indent="0">
              <a:buNone/>
              <a:defRPr sz="1600" b="1"/>
            </a:lvl7pPr>
            <a:lvl8pPr marL="3200117" indent="0">
              <a:buNone/>
              <a:defRPr sz="1600" b="1"/>
            </a:lvl8pPr>
            <a:lvl9pPr marL="3657277" indent="0">
              <a:buNone/>
              <a:defRPr sz="1600" b="1"/>
            </a:lvl9pPr>
          </a:lstStyle>
          <a:p>
            <a:pPr lvl="0"/>
            <a:r>
              <a:rPr lang="sv-SE" smtClean="0"/>
              <a:t>Click to edit Master text styles</a:t>
            </a:r>
          </a:p>
        </p:txBody>
      </p:sp>
      <p:sp>
        <p:nvSpPr>
          <p:cNvPr id="4" name="Content Placeholder 3"/>
          <p:cNvSpPr>
            <a:spLocks noGrp="1"/>
          </p:cNvSpPr>
          <p:nvPr>
            <p:ph sz="half" idx="2"/>
          </p:nvPr>
        </p:nvSpPr>
        <p:spPr>
          <a:xfrm>
            <a:off x="457201" y="2174876"/>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5" name="Text Placeholder 4"/>
          <p:cNvSpPr>
            <a:spLocks noGrp="1"/>
          </p:cNvSpPr>
          <p:nvPr>
            <p:ph type="body" sz="quarter" idx="3"/>
          </p:nvPr>
        </p:nvSpPr>
        <p:spPr>
          <a:xfrm>
            <a:off x="4645026" y="1535114"/>
            <a:ext cx="4041775" cy="639762"/>
          </a:xfrm>
        </p:spPr>
        <p:txBody>
          <a:bodyPr anchor="b"/>
          <a:lstStyle>
            <a:lvl1pPr marL="0" indent="0">
              <a:buNone/>
              <a:defRPr sz="2400" b="1"/>
            </a:lvl1pPr>
            <a:lvl2pPr marL="457160" indent="0">
              <a:buNone/>
              <a:defRPr sz="2000" b="1"/>
            </a:lvl2pPr>
            <a:lvl3pPr marL="914319" indent="0">
              <a:buNone/>
              <a:defRPr sz="1800" b="1"/>
            </a:lvl3pPr>
            <a:lvl4pPr marL="1371479" indent="0">
              <a:buNone/>
              <a:defRPr sz="1600" b="1"/>
            </a:lvl4pPr>
            <a:lvl5pPr marL="1828639" indent="0">
              <a:buNone/>
              <a:defRPr sz="1600" b="1"/>
            </a:lvl5pPr>
            <a:lvl6pPr marL="2285798" indent="0">
              <a:buNone/>
              <a:defRPr sz="1600" b="1"/>
            </a:lvl6pPr>
            <a:lvl7pPr marL="2742958" indent="0">
              <a:buNone/>
              <a:defRPr sz="1600" b="1"/>
            </a:lvl7pPr>
            <a:lvl8pPr marL="3200117" indent="0">
              <a:buNone/>
              <a:defRPr sz="1600" b="1"/>
            </a:lvl8pPr>
            <a:lvl9pPr marL="3657277" indent="0">
              <a:buNone/>
              <a:defRPr sz="1600" b="1"/>
            </a:lvl9pPr>
          </a:lstStyle>
          <a:p>
            <a:pPr lvl="0"/>
            <a:r>
              <a:rPr lang="sv-SE" smtClean="0"/>
              <a:t>Click to edit Master text styles</a:t>
            </a:r>
          </a:p>
        </p:txBody>
      </p:sp>
      <p:sp>
        <p:nvSpPr>
          <p:cNvPr id="6" name="Content Placeholder 5"/>
          <p:cNvSpPr>
            <a:spLocks noGrp="1"/>
          </p:cNvSpPr>
          <p:nvPr>
            <p:ph sz="quarter" idx="4"/>
          </p:nvPr>
        </p:nvSpPr>
        <p:spPr>
          <a:xfrm>
            <a:off x="4645026" y="2174876"/>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t>4/2/14</a:t>
            </a:fld>
            <a:endParaRPr lang="sv-SE"/>
          </a:p>
        </p:txBody>
      </p:sp>
      <p:sp>
        <p:nvSpPr>
          <p:cNvPr id="8" name="Footer Placeholder 7"/>
          <p:cNvSpPr>
            <a:spLocks noGrp="1"/>
          </p:cNvSpPr>
          <p:nvPr>
            <p:ph type="ftr" sz="quarter" idx="11"/>
          </p:nvPr>
        </p:nvSpPr>
        <p:spPr/>
        <p:txBody>
          <a:bodyPr/>
          <a:lstStyle/>
          <a:p>
            <a:endParaRPr lang="sv-SE"/>
          </a:p>
        </p:txBody>
      </p:sp>
      <p:sp>
        <p:nvSpPr>
          <p:cNvPr id="9" name="Slide Number Placeholder 8"/>
          <p:cNvSpPr>
            <a:spLocks noGrp="1"/>
          </p:cNvSpPr>
          <p:nvPr>
            <p:ph type="sldNum" sz="quarter" idx="12"/>
          </p:nvPr>
        </p:nvSpPr>
        <p:spPr/>
        <p:txBody>
          <a:bodyPr/>
          <a:lstStyle/>
          <a:p>
            <a:fld id="{551115BC-487E-4422-894C-CB7CD3E79223}" type="slidenum">
              <a:rPr lang="sv-SE" smtClean="0"/>
              <a:t>‹#›</a:t>
            </a:fld>
            <a:endParaRPr lang="sv-SE"/>
          </a:p>
        </p:txBody>
      </p:sp>
      <p:sp>
        <p:nvSpPr>
          <p:cNvPr id="10"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2" tIns="45716" rIns="91432" bIns="45716" rtlCol="0" anchor="ctr"/>
          <a:lstStyle/>
          <a:p>
            <a:pPr algn="ctr"/>
            <a:endParaRPr lang="sv-SE">
              <a:solidFill>
                <a:srgbClr val="0094CA"/>
              </a:solidFill>
            </a:endParaRPr>
          </a:p>
        </p:txBody>
      </p:sp>
    </p:spTree>
    <p:extLst>
      <p:ext uri="{BB962C8B-B14F-4D97-AF65-F5344CB8AC3E}">
        <p14:creationId xmlns:p14="http://schemas.microsoft.com/office/powerpoint/2010/main" val="12497403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6"/>
            <a:ext cx="7772400" cy="1470025"/>
          </a:xfrm>
        </p:spPr>
        <p:txBody>
          <a:bodyPr/>
          <a:lstStyle/>
          <a:p>
            <a:r>
              <a:rPr lang="en-US"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60" indent="0" algn="ctr">
              <a:buNone/>
              <a:defRPr>
                <a:solidFill>
                  <a:schemeClr val="tx1">
                    <a:tint val="75000"/>
                  </a:schemeClr>
                </a:solidFill>
              </a:defRPr>
            </a:lvl2pPr>
            <a:lvl3pPr marL="914319" indent="0" algn="ctr">
              <a:buNone/>
              <a:defRPr>
                <a:solidFill>
                  <a:schemeClr val="tx1">
                    <a:tint val="75000"/>
                  </a:schemeClr>
                </a:solidFill>
              </a:defRPr>
            </a:lvl3pPr>
            <a:lvl4pPr marL="1371479" indent="0" algn="ctr">
              <a:buNone/>
              <a:defRPr>
                <a:solidFill>
                  <a:schemeClr val="tx1">
                    <a:tint val="75000"/>
                  </a:schemeClr>
                </a:solidFill>
              </a:defRPr>
            </a:lvl4pPr>
            <a:lvl5pPr marL="1828639" indent="0" algn="ctr">
              <a:buNone/>
              <a:defRPr>
                <a:solidFill>
                  <a:schemeClr val="tx1">
                    <a:tint val="75000"/>
                  </a:schemeClr>
                </a:solidFill>
              </a:defRPr>
            </a:lvl5pPr>
            <a:lvl6pPr marL="2285798" indent="0" algn="ctr">
              <a:buNone/>
              <a:defRPr>
                <a:solidFill>
                  <a:schemeClr val="tx1">
                    <a:tint val="75000"/>
                  </a:schemeClr>
                </a:solidFill>
              </a:defRPr>
            </a:lvl6pPr>
            <a:lvl7pPr marL="2742958" indent="0" algn="ctr">
              <a:buNone/>
              <a:defRPr>
                <a:solidFill>
                  <a:schemeClr val="tx1">
                    <a:tint val="75000"/>
                  </a:schemeClr>
                </a:solidFill>
              </a:defRPr>
            </a:lvl7pPr>
            <a:lvl8pPr marL="3200117" indent="0" algn="ctr">
              <a:buNone/>
              <a:defRPr>
                <a:solidFill>
                  <a:schemeClr val="tx1">
                    <a:tint val="75000"/>
                  </a:schemeClr>
                </a:solidFill>
              </a:defRPr>
            </a:lvl8pPr>
            <a:lvl9pPr marL="3657277" indent="0" algn="ctr">
              <a:buNone/>
              <a:defRPr>
                <a:solidFill>
                  <a:schemeClr val="tx1">
                    <a:tint val="75000"/>
                  </a:schemeClr>
                </a:solidFill>
              </a:defRPr>
            </a:lvl9pPr>
          </a:lstStyle>
          <a:p>
            <a:r>
              <a:rPr lang="en-US" smtClean="0"/>
              <a:t>Click to edit Master subtitle style</a:t>
            </a:r>
            <a:endParaRPr lang="sv-SE"/>
          </a:p>
        </p:txBody>
      </p:sp>
      <p:sp>
        <p:nvSpPr>
          <p:cNvPr id="4" name="Date Placeholder 3"/>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9425884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sv-SE"/>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Date Placeholder 3"/>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188599787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4" y="4406901"/>
            <a:ext cx="7772400" cy="1362075"/>
          </a:xfrm>
        </p:spPr>
        <p:txBody>
          <a:bodyPr anchor="t"/>
          <a:lstStyle>
            <a:lvl1pPr algn="l">
              <a:defRPr sz="4000" b="1" cap="all"/>
            </a:lvl1pPr>
          </a:lstStyle>
          <a:p>
            <a:r>
              <a:rPr lang="en-US" smtClean="0"/>
              <a:t>Click to edit Master title style</a:t>
            </a:r>
            <a:endParaRPr lang="sv-SE"/>
          </a:p>
        </p:txBody>
      </p:sp>
      <p:sp>
        <p:nvSpPr>
          <p:cNvPr id="3" name="Text Placeholder 2"/>
          <p:cNvSpPr>
            <a:spLocks noGrp="1"/>
          </p:cNvSpPr>
          <p:nvPr>
            <p:ph type="body" idx="1"/>
          </p:nvPr>
        </p:nvSpPr>
        <p:spPr>
          <a:xfrm>
            <a:off x="722314" y="2906714"/>
            <a:ext cx="7772400" cy="1500187"/>
          </a:xfrm>
        </p:spPr>
        <p:txBody>
          <a:bodyPr anchor="b"/>
          <a:lstStyle>
            <a:lvl1pPr marL="0" indent="0">
              <a:buNone/>
              <a:defRPr sz="2000">
                <a:solidFill>
                  <a:schemeClr val="tx1">
                    <a:tint val="75000"/>
                  </a:schemeClr>
                </a:solidFill>
              </a:defRPr>
            </a:lvl1pPr>
            <a:lvl2pPr marL="457160" indent="0">
              <a:buNone/>
              <a:defRPr sz="1800">
                <a:solidFill>
                  <a:schemeClr val="tx1">
                    <a:tint val="75000"/>
                  </a:schemeClr>
                </a:solidFill>
              </a:defRPr>
            </a:lvl2pPr>
            <a:lvl3pPr marL="914319" indent="0">
              <a:buNone/>
              <a:defRPr sz="1600">
                <a:solidFill>
                  <a:schemeClr val="tx1">
                    <a:tint val="75000"/>
                  </a:schemeClr>
                </a:solidFill>
              </a:defRPr>
            </a:lvl3pPr>
            <a:lvl4pPr marL="1371479" indent="0">
              <a:buNone/>
              <a:defRPr sz="1400">
                <a:solidFill>
                  <a:schemeClr val="tx1">
                    <a:tint val="75000"/>
                  </a:schemeClr>
                </a:solidFill>
              </a:defRPr>
            </a:lvl4pPr>
            <a:lvl5pPr marL="1828639" indent="0">
              <a:buNone/>
              <a:defRPr sz="1400">
                <a:solidFill>
                  <a:schemeClr val="tx1">
                    <a:tint val="75000"/>
                  </a:schemeClr>
                </a:solidFill>
              </a:defRPr>
            </a:lvl5pPr>
            <a:lvl6pPr marL="2285798" indent="0">
              <a:buNone/>
              <a:defRPr sz="1400">
                <a:solidFill>
                  <a:schemeClr val="tx1">
                    <a:tint val="75000"/>
                  </a:schemeClr>
                </a:solidFill>
              </a:defRPr>
            </a:lvl6pPr>
            <a:lvl7pPr marL="2742958" indent="0">
              <a:buNone/>
              <a:defRPr sz="1400">
                <a:solidFill>
                  <a:schemeClr val="tx1">
                    <a:tint val="75000"/>
                  </a:schemeClr>
                </a:solidFill>
              </a:defRPr>
            </a:lvl7pPr>
            <a:lvl8pPr marL="3200117" indent="0">
              <a:buNone/>
              <a:defRPr sz="1400">
                <a:solidFill>
                  <a:schemeClr val="tx1">
                    <a:tint val="75000"/>
                  </a:schemeClr>
                </a:solidFill>
              </a:defRPr>
            </a:lvl8pPr>
            <a:lvl9pPr marL="3657277"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388467279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5" name="Date Placeholder 4"/>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sv-SE">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158489055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sv-SE"/>
          </a:p>
        </p:txBody>
      </p:sp>
      <p:sp>
        <p:nvSpPr>
          <p:cNvPr id="3" name="Text Placeholder 2"/>
          <p:cNvSpPr>
            <a:spLocks noGrp="1"/>
          </p:cNvSpPr>
          <p:nvPr>
            <p:ph type="body" idx="1"/>
          </p:nvPr>
        </p:nvSpPr>
        <p:spPr>
          <a:xfrm>
            <a:off x="457201" y="1535114"/>
            <a:ext cx="4040188" cy="639762"/>
          </a:xfrm>
        </p:spPr>
        <p:txBody>
          <a:bodyPr anchor="b"/>
          <a:lstStyle>
            <a:lvl1pPr marL="0" indent="0">
              <a:buNone/>
              <a:defRPr sz="2400" b="1"/>
            </a:lvl1pPr>
            <a:lvl2pPr marL="457160" indent="0">
              <a:buNone/>
              <a:defRPr sz="2000" b="1"/>
            </a:lvl2pPr>
            <a:lvl3pPr marL="914319" indent="0">
              <a:buNone/>
              <a:defRPr sz="1800" b="1"/>
            </a:lvl3pPr>
            <a:lvl4pPr marL="1371479" indent="0">
              <a:buNone/>
              <a:defRPr sz="1600" b="1"/>
            </a:lvl4pPr>
            <a:lvl5pPr marL="1828639" indent="0">
              <a:buNone/>
              <a:defRPr sz="1600" b="1"/>
            </a:lvl5pPr>
            <a:lvl6pPr marL="2285798" indent="0">
              <a:buNone/>
              <a:defRPr sz="1600" b="1"/>
            </a:lvl6pPr>
            <a:lvl7pPr marL="2742958" indent="0">
              <a:buNone/>
              <a:defRPr sz="1600" b="1"/>
            </a:lvl7pPr>
            <a:lvl8pPr marL="3200117" indent="0">
              <a:buNone/>
              <a:defRPr sz="1600" b="1"/>
            </a:lvl8pPr>
            <a:lvl9pPr marL="3657277"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1" y="2174876"/>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5" name="Text Placeholder 4"/>
          <p:cNvSpPr>
            <a:spLocks noGrp="1"/>
          </p:cNvSpPr>
          <p:nvPr>
            <p:ph type="body" sz="quarter" idx="3"/>
          </p:nvPr>
        </p:nvSpPr>
        <p:spPr>
          <a:xfrm>
            <a:off x="4645026" y="1535114"/>
            <a:ext cx="4041775" cy="639762"/>
          </a:xfrm>
        </p:spPr>
        <p:txBody>
          <a:bodyPr anchor="b"/>
          <a:lstStyle>
            <a:lvl1pPr marL="0" indent="0">
              <a:buNone/>
              <a:defRPr sz="2400" b="1"/>
            </a:lvl1pPr>
            <a:lvl2pPr marL="457160" indent="0">
              <a:buNone/>
              <a:defRPr sz="2000" b="1"/>
            </a:lvl2pPr>
            <a:lvl3pPr marL="914319" indent="0">
              <a:buNone/>
              <a:defRPr sz="1800" b="1"/>
            </a:lvl3pPr>
            <a:lvl4pPr marL="1371479" indent="0">
              <a:buNone/>
              <a:defRPr sz="1600" b="1"/>
            </a:lvl4pPr>
            <a:lvl5pPr marL="1828639" indent="0">
              <a:buNone/>
              <a:defRPr sz="1600" b="1"/>
            </a:lvl5pPr>
            <a:lvl6pPr marL="2285798" indent="0">
              <a:buNone/>
              <a:defRPr sz="1600" b="1"/>
            </a:lvl6pPr>
            <a:lvl7pPr marL="2742958" indent="0">
              <a:buNone/>
              <a:defRPr sz="1600" b="1"/>
            </a:lvl7pPr>
            <a:lvl8pPr marL="3200117" indent="0">
              <a:buNone/>
              <a:defRPr sz="1600" b="1"/>
            </a:lvl8pPr>
            <a:lvl9pPr marL="3657277"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6" y="2174876"/>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7" name="Date Placeholder 6"/>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8" name="Footer Placeholder 7"/>
          <p:cNvSpPr>
            <a:spLocks noGrp="1"/>
          </p:cNvSpPr>
          <p:nvPr>
            <p:ph type="ftr" sz="quarter" idx="11"/>
          </p:nvPr>
        </p:nvSpPr>
        <p:spPr/>
        <p:txBody>
          <a:bodyPr/>
          <a:lstStyle/>
          <a:p>
            <a:endParaRPr lang="sv-SE">
              <a:solidFill>
                <a:prstClr val="black">
                  <a:tint val="75000"/>
                </a:prstClr>
              </a:solidFill>
              <a:latin typeface="Calibri"/>
            </a:endParaRPr>
          </a:p>
        </p:txBody>
      </p:sp>
      <p:sp>
        <p:nvSpPr>
          <p:cNvPr id="9" name="Slide Number Placeholder 8"/>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68972868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sv-SE"/>
          </a:p>
        </p:txBody>
      </p:sp>
      <p:sp>
        <p:nvSpPr>
          <p:cNvPr id="3" name="Date Placeholder 2"/>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sv-SE">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155389177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3" name="Footer Placeholder 2"/>
          <p:cNvSpPr>
            <a:spLocks noGrp="1"/>
          </p:cNvSpPr>
          <p:nvPr>
            <p:ph type="ftr" sz="quarter" idx="11"/>
          </p:nvPr>
        </p:nvSpPr>
        <p:spPr/>
        <p:txBody>
          <a:bodyPr/>
          <a:lstStyle/>
          <a:p>
            <a:endParaRPr lang="sv-SE">
              <a:solidFill>
                <a:prstClr val="black">
                  <a:tint val="75000"/>
                </a:prstClr>
              </a:solidFill>
              <a:latin typeface="Calibri"/>
            </a:endParaRPr>
          </a:p>
        </p:txBody>
      </p:sp>
      <p:sp>
        <p:nvSpPr>
          <p:cNvPr id="4" name="Slide Number Placeholder 3"/>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360711436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sv-SE"/>
          </a:p>
        </p:txBody>
      </p:sp>
      <p:sp>
        <p:nvSpPr>
          <p:cNvPr id="3" name="Content Placeholder 2"/>
          <p:cNvSpPr>
            <a:spLocks noGrp="1"/>
          </p:cNvSpPr>
          <p:nvPr>
            <p:ph idx="1"/>
          </p:nvPr>
        </p:nvSpPr>
        <p:spPr>
          <a:xfrm>
            <a:off x="3575050" y="273051"/>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Text Placeholder 3"/>
          <p:cNvSpPr>
            <a:spLocks noGrp="1"/>
          </p:cNvSpPr>
          <p:nvPr>
            <p:ph type="body" sz="half" idx="2"/>
          </p:nvPr>
        </p:nvSpPr>
        <p:spPr>
          <a:xfrm>
            <a:off x="457200" y="1435101"/>
            <a:ext cx="3008313" cy="4691063"/>
          </a:xfrm>
        </p:spPr>
        <p:txBody>
          <a:bodyPr/>
          <a:lstStyle>
            <a:lvl1pPr marL="0" indent="0">
              <a:buNone/>
              <a:defRPr sz="1400"/>
            </a:lvl1pPr>
            <a:lvl2pPr marL="457160" indent="0">
              <a:buNone/>
              <a:defRPr sz="1200"/>
            </a:lvl2pPr>
            <a:lvl3pPr marL="914319" indent="0">
              <a:buNone/>
              <a:defRPr sz="1000"/>
            </a:lvl3pPr>
            <a:lvl4pPr marL="1371479" indent="0">
              <a:buNone/>
              <a:defRPr sz="900"/>
            </a:lvl4pPr>
            <a:lvl5pPr marL="1828639" indent="0">
              <a:buNone/>
              <a:defRPr sz="900"/>
            </a:lvl5pPr>
            <a:lvl6pPr marL="2285798" indent="0">
              <a:buNone/>
              <a:defRPr sz="900"/>
            </a:lvl6pPr>
            <a:lvl7pPr marL="2742958" indent="0">
              <a:buNone/>
              <a:defRPr sz="900"/>
            </a:lvl7pPr>
            <a:lvl8pPr marL="3200117" indent="0">
              <a:buNone/>
              <a:defRPr sz="900"/>
            </a:lvl8pPr>
            <a:lvl9pPr marL="3657277"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sv-SE">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27802834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1"/>
            <a:ext cx="5486400" cy="566738"/>
          </a:xfrm>
        </p:spPr>
        <p:txBody>
          <a:bodyPr anchor="b"/>
          <a:lstStyle>
            <a:lvl1pPr algn="l">
              <a:defRPr sz="2000" b="1"/>
            </a:lvl1pPr>
          </a:lstStyle>
          <a:p>
            <a:r>
              <a:rPr lang="en-US" smtClean="0"/>
              <a:t>Click to edit Master title style</a:t>
            </a:r>
            <a:endParaRPr lang="sv-SE"/>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160" indent="0">
              <a:buNone/>
              <a:defRPr sz="2800"/>
            </a:lvl2pPr>
            <a:lvl3pPr marL="914319" indent="0">
              <a:buNone/>
              <a:defRPr sz="2400"/>
            </a:lvl3pPr>
            <a:lvl4pPr marL="1371479" indent="0">
              <a:buNone/>
              <a:defRPr sz="2000"/>
            </a:lvl4pPr>
            <a:lvl5pPr marL="1828639" indent="0">
              <a:buNone/>
              <a:defRPr sz="2000"/>
            </a:lvl5pPr>
            <a:lvl6pPr marL="2285798" indent="0">
              <a:buNone/>
              <a:defRPr sz="2000"/>
            </a:lvl6pPr>
            <a:lvl7pPr marL="2742958" indent="0">
              <a:buNone/>
              <a:defRPr sz="2000"/>
            </a:lvl7pPr>
            <a:lvl8pPr marL="3200117" indent="0">
              <a:buNone/>
              <a:defRPr sz="2000"/>
            </a:lvl8pPr>
            <a:lvl9pPr marL="3657277" indent="0">
              <a:buNone/>
              <a:defRPr sz="2000"/>
            </a:lvl9pPr>
          </a:lstStyle>
          <a:p>
            <a:endParaRPr lang="sv-SE"/>
          </a:p>
        </p:txBody>
      </p:sp>
      <p:sp>
        <p:nvSpPr>
          <p:cNvPr id="4" name="Text Placeholder 3"/>
          <p:cNvSpPr>
            <a:spLocks noGrp="1"/>
          </p:cNvSpPr>
          <p:nvPr>
            <p:ph type="body" sz="half" idx="2"/>
          </p:nvPr>
        </p:nvSpPr>
        <p:spPr>
          <a:xfrm>
            <a:off x="1792288" y="5367339"/>
            <a:ext cx="5486400" cy="804862"/>
          </a:xfrm>
        </p:spPr>
        <p:txBody>
          <a:bodyPr/>
          <a:lstStyle>
            <a:lvl1pPr marL="0" indent="0">
              <a:buNone/>
              <a:defRPr sz="1400"/>
            </a:lvl1pPr>
            <a:lvl2pPr marL="457160" indent="0">
              <a:buNone/>
              <a:defRPr sz="1200"/>
            </a:lvl2pPr>
            <a:lvl3pPr marL="914319" indent="0">
              <a:buNone/>
              <a:defRPr sz="1000"/>
            </a:lvl3pPr>
            <a:lvl4pPr marL="1371479" indent="0">
              <a:buNone/>
              <a:defRPr sz="900"/>
            </a:lvl4pPr>
            <a:lvl5pPr marL="1828639" indent="0">
              <a:buNone/>
              <a:defRPr sz="900"/>
            </a:lvl5pPr>
            <a:lvl6pPr marL="2285798" indent="0">
              <a:buNone/>
              <a:defRPr sz="900"/>
            </a:lvl6pPr>
            <a:lvl7pPr marL="2742958" indent="0">
              <a:buNone/>
              <a:defRPr sz="900"/>
            </a:lvl7pPr>
            <a:lvl8pPr marL="3200117" indent="0">
              <a:buNone/>
              <a:defRPr sz="900"/>
            </a:lvl8pPr>
            <a:lvl9pPr marL="3657277"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sv-SE">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272628030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sv-SE"/>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Date Placeholder 3"/>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205514333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9"/>
            <a:ext cx="2057400" cy="5851525"/>
          </a:xfrm>
        </p:spPr>
        <p:txBody>
          <a:bodyPr vert="eaVert"/>
          <a:lstStyle/>
          <a:p>
            <a:r>
              <a:rPr lang="en-US" smtClean="0"/>
              <a:t>Click to edit Master title style</a:t>
            </a:r>
            <a:endParaRPr lang="sv-SE"/>
          </a:p>
        </p:txBody>
      </p:sp>
      <p:sp>
        <p:nvSpPr>
          <p:cNvPr id="3" name="Vertical Text Placeholder 2"/>
          <p:cNvSpPr>
            <a:spLocks noGrp="1"/>
          </p:cNvSpPr>
          <p:nvPr>
            <p:ph type="body" orient="vert" idx="1"/>
          </p:nvPr>
        </p:nvSpPr>
        <p:spPr>
          <a:xfrm>
            <a:off x="457200" y="274639"/>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Date Placeholder 3"/>
          <p:cNvSpPr>
            <a:spLocks noGrp="1"/>
          </p:cNvSpPr>
          <p:nvPr>
            <p:ph type="dt" sz="half" idx="10"/>
          </p:nvPr>
        </p:nvSpPr>
        <p:spPr/>
        <p:txBody>
          <a:body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130626183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3" name="Subtitle 2"/>
          <p:cNvSpPr>
            <a:spLocks noGrp="1"/>
          </p:cNvSpPr>
          <p:nvPr>
            <p:ph type="subTitle" idx="1"/>
          </p:nvPr>
        </p:nvSpPr>
        <p:spPr>
          <a:xfrm>
            <a:off x="457208" y="1085275"/>
            <a:ext cx="8229599" cy="4553531"/>
          </a:xfrm>
        </p:spPr>
        <p:txBody>
          <a:bodyPr/>
          <a:lstStyle>
            <a:lvl1pPr marL="0" indent="0" algn="l">
              <a:buNone/>
              <a:defRPr>
                <a:solidFill>
                  <a:schemeClr val="tx1"/>
                </a:solidFill>
              </a:defRPr>
            </a:lvl1pPr>
            <a:lvl2pPr marL="455991" indent="0" algn="ctr">
              <a:buNone/>
              <a:defRPr>
                <a:solidFill>
                  <a:schemeClr val="tx1">
                    <a:tint val="75000"/>
                  </a:schemeClr>
                </a:solidFill>
              </a:defRPr>
            </a:lvl2pPr>
            <a:lvl3pPr marL="911985" indent="0" algn="ctr">
              <a:buNone/>
              <a:defRPr>
                <a:solidFill>
                  <a:schemeClr val="tx1">
                    <a:tint val="75000"/>
                  </a:schemeClr>
                </a:solidFill>
              </a:defRPr>
            </a:lvl3pPr>
            <a:lvl4pPr marL="1367977" indent="0" algn="ctr">
              <a:buNone/>
              <a:defRPr>
                <a:solidFill>
                  <a:schemeClr val="tx1">
                    <a:tint val="75000"/>
                  </a:schemeClr>
                </a:solidFill>
              </a:defRPr>
            </a:lvl4pPr>
            <a:lvl5pPr marL="1823968" indent="0" algn="ctr">
              <a:buNone/>
              <a:defRPr>
                <a:solidFill>
                  <a:schemeClr val="tx1">
                    <a:tint val="75000"/>
                  </a:schemeClr>
                </a:solidFill>
              </a:defRPr>
            </a:lvl5pPr>
            <a:lvl6pPr marL="2279958" indent="0" algn="ctr">
              <a:buNone/>
              <a:defRPr>
                <a:solidFill>
                  <a:schemeClr val="tx1">
                    <a:tint val="75000"/>
                  </a:schemeClr>
                </a:solidFill>
              </a:defRPr>
            </a:lvl6pPr>
            <a:lvl7pPr marL="2735955" indent="0" algn="ctr">
              <a:buNone/>
              <a:defRPr>
                <a:solidFill>
                  <a:schemeClr val="tx1">
                    <a:tint val="75000"/>
                  </a:schemeClr>
                </a:solidFill>
              </a:defRPr>
            </a:lvl7pPr>
            <a:lvl8pPr marL="3191946" indent="0" algn="ctr">
              <a:buNone/>
              <a:defRPr>
                <a:solidFill>
                  <a:schemeClr val="tx1">
                    <a:tint val="75000"/>
                  </a:schemeClr>
                </a:solidFill>
              </a:defRPr>
            </a:lvl8pPr>
            <a:lvl9pPr marL="3647943" indent="0" algn="ctr">
              <a:buNone/>
              <a:defRPr>
                <a:solidFill>
                  <a:schemeClr val="tx1">
                    <a:tint val="75000"/>
                  </a:schemeClr>
                </a:solidFill>
              </a:defRPr>
            </a:lvl9pPr>
          </a:lstStyle>
          <a:p>
            <a:r>
              <a:rPr lang="sv-SE"/>
              <a:t>Click to edit Master subtitle style</a:t>
            </a:r>
            <a:endParaRPr lang="en-US"/>
          </a:p>
        </p:txBody>
      </p:sp>
      <p:sp>
        <p:nvSpPr>
          <p:cNvPr id="7" name="Title Placeholder 1"/>
          <p:cNvSpPr>
            <a:spLocks noGrp="1"/>
          </p:cNvSpPr>
          <p:nvPr>
            <p:ph type="title"/>
          </p:nvPr>
        </p:nvSpPr>
        <p:spPr>
          <a:xfrm>
            <a:off x="457200" y="158746"/>
            <a:ext cx="8229600" cy="736874"/>
          </a:xfrm>
          <a:prstGeom prst="rect">
            <a:avLst/>
          </a:prstGeom>
        </p:spPr>
        <p:txBody>
          <a:bodyPr vert="horz" lIns="91198" tIns="45599" rIns="91198" bIns="45599" rtlCol="0" anchor="ctr">
            <a:normAutofit/>
          </a:bodyPr>
          <a:lstStyle/>
          <a:p>
            <a:r>
              <a:rPr lang="sv-SE"/>
              <a:t>Click to edit Master title style</a:t>
            </a:r>
            <a:endParaRPr lang="en-US"/>
          </a:p>
        </p:txBody>
      </p:sp>
    </p:spTree>
    <p:extLst>
      <p:ext uri="{BB962C8B-B14F-4D97-AF65-F5344CB8AC3E}">
        <p14:creationId xmlns:p14="http://schemas.microsoft.com/office/powerpoint/2010/main" val="388304549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sv-SE"/>
              <a:t>Click to edit Master title style</a:t>
            </a:r>
            <a:endParaRPr lang="en-US"/>
          </a:p>
        </p:txBody>
      </p:sp>
      <p:sp>
        <p:nvSpPr>
          <p:cNvPr id="3" name="Content Placeholder 2"/>
          <p:cNvSpPr>
            <a:spLocks noGrp="1"/>
          </p:cNvSpPr>
          <p:nvPr>
            <p:ph idx="1"/>
          </p:nvPr>
        </p:nvSpPr>
        <p:spPr/>
        <p:txBody>
          <a:bodyPr/>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Tree>
    <p:extLst>
      <p:ext uri="{BB962C8B-B14F-4D97-AF65-F5344CB8AC3E}">
        <p14:creationId xmlns:p14="http://schemas.microsoft.com/office/powerpoint/2010/main" val="104993000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5" y="4406903"/>
            <a:ext cx="7772400" cy="1362075"/>
          </a:xfrm>
        </p:spPr>
        <p:txBody>
          <a:bodyPr anchor="t"/>
          <a:lstStyle>
            <a:lvl1pPr algn="l">
              <a:defRPr sz="4000" b="1" cap="all"/>
            </a:lvl1pPr>
          </a:lstStyle>
          <a:p>
            <a:r>
              <a:rPr lang="sv-SE"/>
              <a:t>Click to edit Master title style</a:t>
            </a:r>
            <a:endParaRPr lang="en-US"/>
          </a:p>
        </p:txBody>
      </p:sp>
      <p:sp>
        <p:nvSpPr>
          <p:cNvPr id="3" name="Text Placeholder 2"/>
          <p:cNvSpPr>
            <a:spLocks noGrp="1"/>
          </p:cNvSpPr>
          <p:nvPr>
            <p:ph type="body" idx="1"/>
          </p:nvPr>
        </p:nvSpPr>
        <p:spPr>
          <a:xfrm>
            <a:off x="722315" y="2906741"/>
            <a:ext cx="7772400" cy="1500187"/>
          </a:xfrm>
        </p:spPr>
        <p:txBody>
          <a:bodyPr anchor="b"/>
          <a:lstStyle>
            <a:lvl1pPr marL="0" indent="0">
              <a:buNone/>
              <a:defRPr sz="2000">
                <a:solidFill>
                  <a:schemeClr val="tx1">
                    <a:tint val="75000"/>
                  </a:schemeClr>
                </a:solidFill>
              </a:defRPr>
            </a:lvl1pPr>
            <a:lvl2pPr marL="455991" indent="0">
              <a:buNone/>
              <a:defRPr sz="1800">
                <a:solidFill>
                  <a:schemeClr val="tx1">
                    <a:tint val="75000"/>
                  </a:schemeClr>
                </a:solidFill>
              </a:defRPr>
            </a:lvl2pPr>
            <a:lvl3pPr marL="911985" indent="0">
              <a:buNone/>
              <a:defRPr sz="1600">
                <a:solidFill>
                  <a:schemeClr val="tx1">
                    <a:tint val="75000"/>
                  </a:schemeClr>
                </a:solidFill>
              </a:defRPr>
            </a:lvl3pPr>
            <a:lvl4pPr marL="1367977" indent="0">
              <a:buNone/>
              <a:defRPr sz="1400">
                <a:solidFill>
                  <a:schemeClr val="tx1">
                    <a:tint val="75000"/>
                  </a:schemeClr>
                </a:solidFill>
              </a:defRPr>
            </a:lvl4pPr>
            <a:lvl5pPr marL="1823968" indent="0">
              <a:buNone/>
              <a:defRPr sz="1400">
                <a:solidFill>
                  <a:schemeClr val="tx1">
                    <a:tint val="75000"/>
                  </a:schemeClr>
                </a:solidFill>
              </a:defRPr>
            </a:lvl5pPr>
            <a:lvl6pPr marL="2279958" indent="0">
              <a:buNone/>
              <a:defRPr sz="1400">
                <a:solidFill>
                  <a:schemeClr val="tx1">
                    <a:tint val="75000"/>
                  </a:schemeClr>
                </a:solidFill>
              </a:defRPr>
            </a:lvl6pPr>
            <a:lvl7pPr marL="2735955" indent="0">
              <a:buNone/>
              <a:defRPr sz="1400">
                <a:solidFill>
                  <a:schemeClr val="tx1">
                    <a:tint val="75000"/>
                  </a:schemeClr>
                </a:solidFill>
              </a:defRPr>
            </a:lvl7pPr>
            <a:lvl8pPr marL="3191946" indent="0">
              <a:buNone/>
              <a:defRPr sz="1400">
                <a:solidFill>
                  <a:schemeClr val="tx1">
                    <a:tint val="75000"/>
                  </a:schemeClr>
                </a:solidFill>
              </a:defRPr>
            </a:lvl8pPr>
            <a:lvl9pPr marL="3647943" indent="0">
              <a:buNone/>
              <a:defRPr sz="1400">
                <a:solidFill>
                  <a:schemeClr val="tx1">
                    <a:tint val="75000"/>
                  </a:schemeClr>
                </a:solidFill>
              </a:defRPr>
            </a:lvl9pPr>
          </a:lstStyle>
          <a:p>
            <a:pPr lvl="0"/>
            <a:r>
              <a:rPr lang="sv-SE"/>
              <a:t>Click to edit Master text styles</a:t>
            </a:r>
          </a:p>
        </p:txBody>
      </p:sp>
    </p:spTree>
    <p:extLst>
      <p:ext uri="{BB962C8B-B14F-4D97-AF65-F5344CB8AC3E}">
        <p14:creationId xmlns:p14="http://schemas.microsoft.com/office/powerpoint/2010/main" val="267493995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sv-SE"/>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Tree>
    <p:extLst>
      <p:ext uri="{BB962C8B-B14F-4D97-AF65-F5344CB8AC3E}">
        <p14:creationId xmlns:p14="http://schemas.microsoft.com/office/powerpoint/2010/main" val="33086361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sv-SE"/>
              <a:t>Click to edit Master title style</a:t>
            </a:r>
            <a:endParaRPr lang="en-US"/>
          </a:p>
        </p:txBody>
      </p:sp>
      <p:sp>
        <p:nvSpPr>
          <p:cNvPr id="3" name="Text Placeholder 2"/>
          <p:cNvSpPr>
            <a:spLocks noGrp="1"/>
          </p:cNvSpPr>
          <p:nvPr>
            <p:ph type="body" idx="1"/>
          </p:nvPr>
        </p:nvSpPr>
        <p:spPr>
          <a:xfrm>
            <a:off x="457206" y="1535117"/>
            <a:ext cx="4040188" cy="639762"/>
          </a:xfrm>
        </p:spPr>
        <p:txBody>
          <a:bodyPr anchor="b"/>
          <a:lstStyle>
            <a:lvl1pPr marL="0" indent="0">
              <a:buNone/>
              <a:defRPr sz="2400" b="1"/>
            </a:lvl1pPr>
            <a:lvl2pPr marL="455991" indent="0">
              <a:buNone/>
              <a:defRPr sz="2000" b="1"/>
            </a:lvl2pPr>
            <a:lvl3pPr marL="911985" indent="0">
              <a:buNone/>
              <a:defRPr sz="1800" b="1"/>
            </a:lvl3pPr>
            <a:lvl4pPr marL="1367977" indent="0">
              <a:buNone/>
              <a:defRPr sz="1600" b="1"/>
            </a:lvl4pPr>
            <a:lvl5pPr marL="1823968" indent="0">
              <a:buNone/>
              <a:defRPr sz="1600" b="1"/>
            </a:lvl5pPr>
            <a:lvl6pPr marL="2279958" indent="0">
              <a:buNone/>
              <a:defRPr sz="1600" b="1"/>
            </a:lvl6pPr>
            <a:lvl7pPr marL="2735955" indent="0">
              <a:buNone/>
              <a:defRPr sz="1600" b="1"/>
            </a:lvl7pPr>
            <a:lvl8pPr marL="3191946" indent="0">
              <a:buNone/>
              <a:defRPr sz="1600" b="1"/>
            </a:lvl8pPr>
            <a:lvl9pPr marL="3647943" indent="0">
              <a:buNone/>
              <a:defRPr sz="1600" b="1"/>
            </a:lvl9pPr>
          </a:lstStyle>
          <a:p>
            <a:pPr lvl="0"/>
            <a:r>
              <a:rPr lang="sv-SE"/>
              <a:t>Click to edit Master text styles</a:t>
            </a:r>
          </a:p>
        </p:txBody>
      </p:sp>
      <p:sp>
        <p:nvSpPr>
          <p:cNvPr id="4" name="Content Placeholder 3"/>
          <p:cNvSpPr>
            <a:spLocks noGrp="1"/>
          </p:cNvSpPr>
          <p:nvPr>
            <p:ph sz="half" idx="2"/>
          </p:nvPr>
        </p:nvSpPr>
        <p:spPr>
          <a:xfrm>
            <a:off x="457206" y="217488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
        <p:nvSpPr>
          <p:cNvPr id="5" name="Text Placeholder 4"/>
          <p:cNvSpPr>
            <a:spLocks noGrp="1"/>
          </p:cNvSpPr>
          <p:nvPr>
            <p:ph type="body" sz="quarter" idx="3"/>
          </p:nvPr>
        </p:nvSpPr>
        <p:spPr>
          <a:xfrm>
            <a:off x="4645029" y="1535117"/>
            <a:ext cx="4041775" cy="639762"/>
          </a:xfrm>
        </p:spPr>
        <p:txBody>
          <a:bodyPr anchor="b"/>
          <a:lstStyle>
            <a:lvl1pPr marL="0" indent="0">
              <a:buNone/>
              <a:defRPr sz="2400" b="1"/>
            </a:lvl1pPr>
            <a:lvl2pPr marL="455991" indent="0">
              <a:buNone/>
              <a:defRPr sz="2000" b="1"/>
            </a:lvl2pPr>
            <a:lvl3pPr marL="911985" indent="0">
              <a:buNone/>
              <a:defRPr sz="1800" b="1"/>
            </a:lvl3pPr>
            <a:lvl4pPr marL="1367977" indent="0">
              <a:buNone/>
              <a:defRPr sz="1600" b="1"/>
            </a:lvl4pPr>
            <a:lvl5pPr marL="1823968" indent="0">
              <a:buNone/>
              <a:defRPr sz="1600" b="1"/>
            </a:lvl5pPr>
            <a:lvl6pPr marL="2279958" indent="0">
              <a:buNone/>
              <a:defRPr sz="1600" b="1"/>
            </a:lvl6pPr>
            <a:lvl7pPr marL="2735955" indent="0">
              <a:buNone/>
              <a:defRPr sz="1600" b="1"/>
            </a:lvl7pPr>
            <a:lvl8pPr marL="3191946" indent="0">
              <a:buNone/>
              <a:defRPr sz="1600" b="1"/>
            </a:lvl8pPr>
            <a:lvl9pPr marL="3647943" indent="0">
              <a:buNone/>
              <a:defRPr sz="1600" b="1"/>
            </a:lvl9pPr>
          </a:lstStyle>
          <a:p>
            <a:pPr lvl="0"/>
            <a:r>
              <a:rPr lang="sv-SE"/>
              <a:t>Click to edit Master text styles</a:t>
            </a:r>
          </a:p>
        </p:txBody>
      </p:sp>
      <p:sp>
        <p:nvSpPr>
          <p:cNvPr id="6" name="Content Placeholder 5"/>
          <p:cNvSpPr>
            <a:spLocks noGrp="1"/>
          </p:cNvSpPr>
          <p:nvPr>
            <p:ph sz="quarter" idx="4"/>
          </p:nvPr>
        </p:nvSpPr>
        <p:spPr>
          <a:xfrm>
            <a:off x="4645029" y="217488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Tree>
    <p:extLst>
      <p:ext uri="{BB962C8B-B14F-4D97-AF65-F5344CB8AC3E}">
        <p14:creationId xmlns:p14="http://schemas.microsoft.com/office/powerpoint/2010/main" val="20503210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sv-SE"/>
              <a:t>Click to edit Master title style</a:t>
            </a:r>
            <a:endParaRPr lang="en-US"/>
          </a:p>
        </p:txBody>
      </p:sp>
    </p:spTree>
    <p:extLst>
      <p:ext uri="{BB962C8B-B14F-4D97-AF65-F5344CB8AC3E}">
        <p14:creationId xmlns:p14="http://schemas.microsoft.com/office/powerpoint/2010/main" val="41597490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229792697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2"/>
            <a:ext cx="3008313" cy="1162050"/>
          </a:xfrm>
        </p:spPr>
        <p:txBody>
          <a:bodyPr anchor="b"/>
          <a:lstStyle>
            <a:lvl1pPr algn="l">
              <a:defRPr sz="2000" b="1"/>
            </a:lvl1pPr>
          </a:lstStyle>
          <a:p>
            <a:r>
              <a:rPr lang="sv-SE"/>
              <a:t>Click to edit Master title style</a:t>
            </a:r>
            <a:endParaRPr lang="en-US"/>
          </a:p>
        </p:txBody>
      </p:sp>
      <p:sp>
        <p:nvSpPr>
          <p:cNvPr id="3" name="Content Placeholder 2"/>
          <p:cNvSpPr>
            <a:spLocks noGrp="1"/>
          </p:cNvSpPr>
          <p:nvPr>
            <p:ph idx="1"/>
          </p:nvPr>
        </p:nvSpPr>
        <p:spPr>
          <a:xfrm>
            <a:off x="3575050" y="273072"/>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
        <p:nvSpPr>
          <p:cNvPr id="4" name="Text Placeholder 3"/>
          <p:cNvSpPr>
            <a:spLocks noGrp="1"/>
          </p:cNvSpPr>
          <p:nvPr>
            <p:ph type="body" sz="half" idx="2"/>
          </p:nvPr>
        </p:nvSpPr>
        <p:spPr>
          <a:xfrm>
            <a:off x="457200" y="1435113"/>
            <a:ext cx="3008313" cy="4691063"/>
          </a:xfrm>
        </p:spPr>
        <p:txBody>
          <a:bodyPr/>
          <a:lstStyle>
            <a:lvl1pPr marL="0" indent="0">
              <a:buNone/>
              <a:defRPr sz="1400"/>
            </a:lvl1pPr>
            <a:lvl2pPr marL="455991" indent="0">
              <a:buNone/>
              <a:defRPr sz="1200"/>
            </a:lvl2pPr>
            <a:lvl3pPr marL="911985" indent="0">
              <a:buNone/>
              <a:defRPr sz="1000"/>
            </a:lvl3pPr>
            <a:lvl4pPr marL="1367977" indent="0">
              <a:buNone/>
              <a:defRPr sz="900"/>
            </a:lvl4pPr>
            <a:lvl5pPr marL="1823968" indent="0">
              <a:buNone/>
              <a:defRPr sz="900"/>
            </a:lvl5pPr>
            <a:lvl6pPr marL="2279958" indent="0">
              <a:buNone/>
              <a:defRPr sz="900"/>
            </a:lvl6pPr>
            <a:lvl7pPr marL="2735955" indent="0">
              <a:buNone/>
              <a:defRPr sz="900"/>
            </a:lvl7pPr>
            <a:lvl8pPr marL="3191946" indent="0">
              <a:buNone/>
              <a:defRPr sz="900"/>
            </a:lvl8pPr>
            <a:lvl9pPr marL="3647943" indent="0">
              <a:buNone/>
              <a:defRPr sz="900"/>
            </a:lvl9pPr>
          </a:lstStyle>
          <a:p>
            <a:pPr lvl="0"/>
            <a:r>
              <a:rPr lang="sv-SE"/>
              <a:t>Click to edit Master text styles</a:t>
            </a:r>
          </a:p>
        </p:txBody>
      </p:sp>
    </p:spTree>
    <p:extLst>
      <p:ext uri="{BB962C8B-B14F-4D97-AF65-F5344CB8AC3E}">
        <p14:creationId xmlns:p14="http://schemas.microsoft.com/office/powerpoint/2010/main" val="346247923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4"/>
            <a:ext cx="5486400" cy="566738"/>
          </a:xfrm>
        </p:spPr>
        <p:txBody>
          <a:bodyPr anchor="b"/>
          <a:lstStyle>
            <a:lvl1pPr algn="l">
              <a:defRPr sz="2000" b="1"/>
            </a:lvl1pPr>
          </a:lstStyle>
          <a:p>
            <a:r>
              <a:rPr lang="sv-SE"/>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5991" indent="0">
              <a:buNone/>
              <a:defRPr sz="2800"/>
            </a:lvl2pPr>
            <a:lvl3pPr marL="911985" indent="0">
              <a:buNone/>
              <a:defRPr sz="2400"/>
            </a:lvl3pPr>
            <a:lvl4pPr marL="1367977" indent="0">
              <a:buNone/>
              <a:defRPr sz="2000"/>
            </a:lvl4pPr>
            <a:lvl5pPr marL="1823968" indent="0">
              <a:buNone/>
              <a:defRPr sz="2000"/>
            </a:lvl5pPr>
            <a:lvl6pPr marL="2279958" indent="0">
              <a:buNone/>
              <a:defRPr sz="2000"/>
            </a:lvl6pPr>
            <a:lvl7pPr marL="2735955" indent="0">
              <a:buNone/>
              <a:defRPr sz="2000"/>
            </a:lvl7pPr>
            <a:lvl8pPr marL="3191946" indent="0">
              <a:buNone/>
              <a:defRPr sz="2000"/>
            </a:lvl8pPr>
            <a:lvl9pPr marL="3647943" indent="0">
              <a:buNone/>
              <a:defRPr sz="2000"/>
            </a:lvl9pPr>
          </a:lstStyle>
          <a:p>
            <a:endParaRPr lang="en-US"/>
          </a:p>
        </p:txBody>
      </p:sp>
      <p:sp>
        <p:nvSpPr>
          <p:cNvPr id="4" name="Text Placeholder 3"/>
          <p:cNvSpPr>
            <a:spLocks noGrp="1"/>
          </p:cNvSpPr>
          <p:nvPr>
            <p:ph type="body" sz="half" idx="2"/>
          </p:nvPr>
        </p:nvSpPr>
        <p:spPr>
          <a:xfrm>
            <a:off x="1792288" y="5367342"/>
            <a:ext cx="5486400" cy="804862"/>
          </a:xfrm>
        </p:spPr>
        <p:txBody>
          <a:bodyPr/>
          <a:lstStyle>
            <a:lvl1pPr marL="0" indent="0">
              <a:buNone/>
              <a:defRPr sz="1400"/>
            </a:lvl1pPr>
            <a:lvl2pPr marL="455991" indent="0">
              <a:buNone/>
              <a:defRPr sz="1200"/>
            </a:lvl2pPr>
            <a:lvl3pPr marL="911985" indent="0">
              <a:buNone/>
              <a:defRPr sz="1000"/>
            </a:lvl3pPr>
            <a:lvl4pPr marL="1367977" indent="0">
              <a:buNone/>
              <a:defRPr sz="900"/>
            </a:lvl4pPr>
            <a:lvl5pPr marL="1823968" indent="0">
              <a:buNone/>
              <a:defRPr sz="900"/>
            </a:lvl5pPr>
            <a:lvl6pPr marL="2279958" indent="0">
              <a:buNone/>
              <a:defRPr sz="900"/>
            </a:lvl6pPr>
            <a:lvl7pPr marL="2735955" indent="0">
              <a:buNone/>
              <a:defRPr sz="900"/>
            </a:lvl7pPr>
            <a:lvl8pPr marL="3191946" indent="0">
              <a:buNone/>
              <a:defRPr sz="900"/>
            </a:lvl8pPr>
            <a:lvl9pPr marL="3647943" indent="0">
              <a:buNone/>
              <a:defRPr sz="900"/>
            </a:lvl9pPr>
          </a:lstStyle>
          <a:p>
            <a:pPr lvl="0"/>
            <a:r>
              <a:rPr lang="sv-SE"/>
              <a:t>Click to edit Master text styles</a:t>
            </a:r>
          </a:p>
        </p:txBody>
      </p:sp>
    </p:spTree>
    <p:extLst>
      <p:ext uri="{BB962C8B-B14F-4D97-AF65-F5344CB8AC3E}">
        <p14:creationId xmlns:p14="http://schemas.microsoft.com/office/powerpoint/2010/main" val="2703287560"/>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sv-SE"/>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Tree>
    <p:extLst>
      <p:ext uri="{BB962C8B-B14F-4D97-AF65-F5344CB8AC3E}">
        <p14:creationId xmlns:p14="http://schemas.microsoft.com/office/powerpoint/2010/main" val="1134798572"/>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66"/>
            <a:ext cx="2057400" cy="5851525"/>
          </a:xfrm>
        </p:spPr>
        <p:txBody>
          <a:bodyPr vert="eaVert"/>
          <a:lstStyle/>
          <a:p>
            <a:r>
              <a:rPr lang="sv-SE"/>
              <a:t>Click to edit Master title style</a:t>
            </a:r>
            <a:endParaRPr lang="en-US"/>
          </a:p>
        </p:txBody>
      </p:sp>
      <p:sp>
        <p:nvSpPr>
          <p:cNvPr id="3" name="Vertical Text Placeholder 2"/>
          <p:cNvSpPr>
            <a:spLocks noGrp="1"/>
          </p:cNvSpPr>
          <p:nvPr>
            <p:ph type="body" orient="vert" idx="1"/>
          </p:nvPr>
        </p:nvSpPr>
        <p:spPr>
          <a:xfrm>
            <a:off x="457200" y="274666"/>
            <a:ext cx="6019800" cy="5851525"/>
          </a:xfrm>
        </p:spPr>
        <p:txBody>
          <a:bodyPr vert="eaVert"/>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Tree>
    <p:extLst>
      <p:ext uri="{BB962C8B-B14F-4D97-AF65-F5344CB8AC3E}">
        <p14:creationId xmlns:p14="http://schemas.microsoft.com/office/powerpoint/2010/main" val="138078260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sv-SE"/>
              <a:t>Click to edit Master title style</a:t>
            </a:r>
            <a:endParaRPr lang="en-US"/>
          </a:p>
        </p:txBody>
      </p:sp>
    </p:spTree>
    <p:extLst>
      <p:ext uri="{BB962C8B-B14F-4D97-AF65-F5344CB8AC3E}">
        <p14:creationId xmlns:p14="http://schemas.microsoft.com/office/powerpoint/2010/main" val="231056848"/>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userDrawn="1">
  <p:cSld name="Picture to the right">
    <p:spTree>
      <p:nvGrpSpPr>
        <p:cNvPr id="1" name=""/>
        <p:cNvGrpSpPr/>
        <p:nvPr/>
      </p:nvGrpSpPr>
      <p:grpSpPr>
        <a:xfrm>
          <a:off x="0" y="0"/>
          <a:ext cx="0" cy="0"/>
          <a:chOff x="0" y="0"/>
          <a:chExt cx="0" cy="0"/>
        </a:xfrm>
      </p:grpSpPr>
      <p:sp>
        <p:nvSpPr>
          <p:cNvPr id="9" name="Picture Placeholder 8"/>
          <p:cNvSpPr>
            <a:spLocks noGrp="1" noChangeAspect="1"/>
          </p:cNvSpPr>
          <p:nvPr>
            <p:ph type="pic" sz="quarter" idx="13"/>
          </p:nvPr>
        </p:nvSpPr>
        <p:spPr>
          <a:xfrm>
            <a:off x="4907835" y="1615029"/>
            <a:ext cx="3784600" cy="3784600"/>
          </a:xfrm>
          <a:prstGeom prst="roundRect">
            <a:avLst>
              <a:gd name="adj" fmla="val 3636"/>
            </a:avLst>
          </a:prstGeom>
          <a:solidFill>
            <a:schemeClr val="tx2">
              <a:lumMod val="40000"/>
              <a:lumOff val="60000"/>
            </a:schemeClr>
          </a:solidFill>
          <a:effectLst>
            <a:outerShdw blurRad="50800" dist="38100" dir="2700000" algn="tl" rotWithShape="0">
              <a:srgbClr val="000000">
                <a:alpha val="43000"/>
              </a:srgbClr>
            </a:outerShdw>
            <a:reflection stA="55000" endPos="20000" dist="12700" dir="5400000" sy="-100000" algn="bl" rotWithShape="0"/>
          </a:effectLst>
        </p:spPr>
        <p:txBody>
          <a:bodyPr/>
          <a:lstStyle/>
          <a:p>
            <a:r>
              <a:rPr lang="en-US" smtClean="0"/>
              <a:t>Drag picture to placeholder or click icon to add</a:t>
            </a:r>
            <a:endParaRPr lang="en-US"/>
          </a:p>
        </p:txBody>
      </p:sp>
      <p:sp>
        <p:nvSpPr>
          <p:cNvPr id="2" name="Title 1"/>
          <p:cNvSpPr>
            <a:spLocks noGrp="1"/>
          </p:cNvSpPr>
          <p:nvPr>
            <p:ph type="title"/>
          </p:nvPr>
        </p:nvSpPr>
        <p:spPr/>
        <p:txBody>
          <a:bodyPr/>
          <a:lstStyle/>
          <a:p>
            <a:r>
              <a:rPr lang="en-US" smtClean="0"/>
              <a:t>Click to edit Master title style</a:t>
            </a:r>
            <a:endParaRPr lang="en-US"/>
          </a:p>
        </p:txBody>
      </p:sp>
      <p:sp>
        <p:nvSpPr>
          <p:cNvPr id="12" name="Text Placeholder 11"/>
          <p:cNvSpPr>
            <a:spLocks noGrp="1"/>
          </p:cNvSpPr>
          <p:nvPr>
            <p:ph type="body" sz="quarter" idx="14"/>
          </p:nvPr>
        </p:nvSpPr>
        <p:spPr>
          <a:xfrm>
            <a:off x="457200" y="1614498"/>
            <a:ext cx="4265613" cy="3784600"/>
          </a:xfrm>
        </p:spPr>
        <p:txBody>
          <a:bodyPr/>
          <a:lstStyle>
            <a:lvl4pPr marL="1367977" indent="0">
              <a:buNone/>
              <a:defRPr/>
            </a:lvl4pPr>
            <a:lvl5pPr marL="1823968" indent="0">
              <a:buNone/>
              <a:defRPr/>
            </a:lvl5pPr>
          </a:lstStyle>
          <a:p>
            <a:pPr lvl="0"/>
            <a:r>
              <a:rPr lang="en-US" smtClean="0"/>
              <a:t>Click to edit Master text styles</a:t>
            </a:r>
          </a:p>
          <a:p>
            <a:pPr lvl="1"/>
            <a:r>
              <a:rPr lang="en-US" smtClean="0"/>
              <a:t>Second level</a:t>
            </a:r>
          </a:p>
          <a:p>
            <a:pPr lvl="2"/>
            <a:r>
              <a:rPr lang="en-US" smtClean="0"/>
              <a:t>Third level</a:t>
            </a:r>
          </a:p>
        </p:txBody>
      </p:sp>
    </p:spTree>
    <p:extLst>
      <p:ext uri="{BB962C8B-B14F-4D97-AF65-F5344CB8AC3E}">
        <p14:creationId xmlns:p14="http://schemas.microsoft.com/office/powerpoint/2010/main" val="3860198346"/>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6"/>
            <a:ext cx="7772400" cy="1470025"/>
          </a:xfrm>
        </p:spPr>
        <p:txBody>
          <a:bodyPr/>
          <a:lstStyle/>
          <a:p>
            <a:r>
              <a:rPr lang="sv-SE"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60" indent="0" algn="ctr">
              <a:buNone/>
              <a:defRPr>
                <a:solidFill>
                  <a:schemeClr val="tx1">
                    <a:tint val="75000"/>
                  </a:schemeClr>
                </a:solidFill>
              </a:defRPr>
            </a:lvl2pPr>
            <a:lvl3pPr marL="914319" indent="0" algn="ctr">
              <a:buNone/>
              <a:defRPr>
                <a:solidFill>
                  <a:schemeClr val="tx1">
                    <a:tint val="75000"/>
                  </a:schemeClr>
                </a:solidFill>
              </a:defRPr>
            </a:lvl3pPr>
            <a:lvl4pPr marL="1371479" indent="0" algn="ctr">
              <a:buNone/>
              <a:defRPr>
                <a:solidFill>
                  <a:schemeClr val="tx1">
                    <a:tint val="75000"/>
                  </a:schemeClr>
                </a:solidFill>
              </a:defRPr>
            </a:lvl4pPr>
            <a:lvl5pPr marL="1828639" indent="0" algn="ctr">
              <a:buNone/>
              <a:defRPr>
                <a:solidFill>
                  <a:schemeClr val="tx1">
                    <a:tint val="75000"/>
                  </a:schemeClr>
                </a:solidFill>
              </a:defRPr>
            </a:lvl5pPr>
            <a:lvl6pPr marL="2285798" indent="0" algn="ctr">
              <a:buNone/>
              <a:defRPr>
                <a:solidFill>
                  <a:schemeClr val="tx1">
                    <a:tint val="75000"/>
                  </a:schemeClr>
                </a:solidFill>
              </a:defRPr>
            </a:lvl6pPr>
            <a:lvl7pPr marL="2742958" indent="0" algn="ctr">
              <a:buNone/>
              <a:defRPr>
                <a:solidFill>
                  <a:schemeClr val="tx1">
                    <a:tint val="75000"/>
                  </a:schemeClr>
                </a:solidFill>
              </a:defRPr>
            </a:lvl7pPr>
            <a:lvl8pPr marL="3200117" indent="0" algn="ctr">
              <a:buNone/>
              <a:defRPr>
                <a:solidFill>
                  <a:schemeClr val="tx1">
                    <a:tint val="75000"/>
                  </a:schemeClr>
                </a:solidFill>
              </a:defRPr>
            </a:lvl8pPr>
            <a:lvl9pPr marL="3657277" indent="0" algn="ctr">
              <a:buNone/>
              <a:defRPr>
                <a:solidFill>
                  <a:schemeClr val="tx1">
                    <a:tint val="75000"/>
                  </a:schemeClr>
                </a:solidFill>
              </a:defRPr>
            </a:lvl9pPr>
          </a:lstStyle>
          <a:p>
            <a:r>
              <a:rPr lang="sv-SE"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8304" y="260649"/>
            <a:ext cx="1656184" cy="886059"/>
          </a:xfrm>
          <a:prstGeom prst="rect">
            <a:avLst/>
          </a:prstGeom>
        </p:spPr>
      </p:pic>
    </p:spTree>
    <p:extLst>
      <p:ext uri="{BB962C8B-B14F-4D97-AF65-F5344CB8AC3E}">
        <p14:creationId xmlns:p14="http://schemas.microsoft.com/office/powerpoint/2010/main" val="3273289960"/>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2" tIns="45716" rIns="91432" bIns="45716" rtlCol="0" anchor="ctr"/>
          <a:lstStyle/>
          <a:p>
            <a:pPr algn="ctr"/>
            <a:endParaRPr lang="sv-SE">
              <a:solidFill>
                <a:srgbClr val="0094CA"/>
              </a:solidFill>
              <a:latin typeface="Calibri"/>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idx="1"/>
          </p:nvPr>
        </p:nvSpPr>
        <p:spPr/>
        <p:txBody>
          <a:body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594008" y="319530"/>
            <a:ext cx="1370480" cy="733206"/>
          </a:xfrm>
          <a:prstGeom prst="rect">
            <a:avLst/>
          </a:prstGeom>
        </p:spPr>
      </p:pic>
    </p:spTree>
    <p:extLst>
      <p:ext uri="{BB962C8B-B14F-4D97-AF65-F5344CB8AC3E}">
        <p14:creationId xmlns:p14="http://schemas.microsoft.com/office/powerpoint/2010/main" val="168277856"/>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2" tIns="45716" rIns="91432" bIns="45716" rtlCol="0" anchor="ctr"/>
          <a:lstStyle/>
          <a:p>
            <a:pPr algn="ctr"/>
            <a:endParaRPr lang="sv-SE">
              <a:solidFill>
                <a:srgbClr val="0094CA"/>
              </a:solidFill>
              <a:latin typeface="Calibri"/>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sv-SE">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04662" y="260649"/>
            <a:ext cx="1359826" cy="727507"/>
          </a:xfrm>
          <a:prstGeom prst="rect">
            <a:avLst/>
          </a:prstGeom>
        </p:spPr>
      </p:pic>
    </p:spTree>
    <p:extLst>
      <p:ext uri="{BB962C8B-B14F-4D97-AF65-F5344CB8AC3E}">
        <p14:creationId xmlns:p14="http://schemas.microsoft.com/office/powerpoint/2010/main" val="2312809795"/>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sv-SE" smtClean="0"/>
              <a:t>Click to edit Master title style</a:t>
            </a:r>
            <a:endParaRPr lang="sv-SE"/>
          </a:p>
        </p:txBody>
      </p:sp>
      <p:sp>
        <p:nvSpPr>
          <p:cNvPr id="3" name="Text Placeholder 2"/>
          <p:cNvSpPr>
            <a:spLocks noGrp="1"/>
          </p:cNvSpPr>
          <p:nvPr>
            <p:ph type="body" idx="1"/>
          </p:nvPr>
        </p:nvSpPr>
        <p:spPr>
          <a:xfrm>
            <a:off x="457201" y="1535114"/>
            <a:ext cx="4040188" cy="639762"/>
          </a:xfrm>
        </p:spPr>
        <p:txBody>
          <a:bodyPr anchor="b"/>
          <a:lstStyle>
            <a:lvl1pPr marL="0" indent="0">
              <a:buNone/>
              <a:defRPr sz="2400" b="1"/>
            </a:lvl1pPr>
            <a:lvl2pPr marL="457160" indent="0">
              <a:buNone/>
              <a:defRPr sz="2000" b="1"/>
            </a:lvl2pPr>
            <a:lvl3pPr marL="914319" indent="0">
              <a:buNone/>
              <a:defRPr sz="1800" b="1"/>
            </a:lvl3pPr>
            <a:lvl4pPr marL="1371479" indent="0">
              <a:buNone/>
              <a:defRPr sz="1600" b="1"/>
            </a:lvl4pPr>
            <a:lvl5pPr marL="1828639" indent="0">
              <a:buNone/>
              <a:defRPr sz="1600" b="1"/>
            </a:lvl5pPr>
            <a:lvl6pPr marL="2285798" indent="0">
              <a:buNone/>
              <a:defRPr sz="1600" b="1"/>
            </a:lvl6pPr>
            <a:lvl7pPr marL="2742958" indent="0">
              <a:buNone/>
              <a:defRPr sz="1600" b="1"/>
            </a:lvl7pPr>
            <a:lvl8pPr marL="3200117" indent="0">
              <a:buNone/>
              <a:defRPr sz="1600" b="1"/>
            </a:lvl8pPr>
            <a:lvl9pPr marL="3657277" indent="0">
              <a:buNone/>
              <a:defRPr sz="1600" b="1"/>
            </a:lvl9pPr>
          </a:lstStyle>
          <a:p>
            <a:pPr lvl="0"/>
            <a:r>
              <a:rPr lang="sv-SE" smtClean="0"/>
              <a:t>Click to edit Master text styles</a:t>
            </a:r>
          </a:p>
        </p:txBody>
      </p:sp>
      <p:sp>
        <p:nvSpPr>
          <p:cNvPr id="4" name="Content Placeholder 3"/>
          <p:cNvSpPr>
            <a:spLocks noGrp="1"/>
          </p:cNvSpPr>
          <p:nvPr>
            <p:ph sz="half" idx="2"/>
          </p:nvPr>
        </p:nvSpPr>
        <p:spPr>
          <a:xfrm>
            <a:off x="457201" y="2174876"/>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5" name="Text Placeholder 4"/>
          <p:cNvSpPr>
            <a:spLocks noGrp="1"/>
          </p:cNvSpPr>
          <p:nvPr>
            <p:ph type="body" sz="quarter" idx="3"/>
          </p:nvPr>
        </p:nvSpPr>
        <p:spPr>
          <a:xfrm>
            <a:off x="4645026" y="1535114"/>
            <a:ext cx="4041775" cy="639762"/>
          </a:xfrm>
        </p:spPr>
        <p:txBody>
          <a:bodyPr anchor="b"/>
          <a:lstStyle>
            <a:lvl1pPr marL="0" indent="0">
              <a:buNone/>
              <a:defRPr sz="2400" b="1"/>
            </a:lvl1pPr>
            <a:lvl2pPr marL="457160" indent="0">
              <a:buNone/>
              <a:defRPr sz="2000" b="1"/>
            </a:lvl2pPr>
            <a:lvl3pPr marL="914319" indent="0">
              <a:buNone/>
              <a:defRPr sz="1800" b="1"/>
            </a:lvl3pPr>
            <a:lvl4pPr marL="1371479" indent="0">
              <a:buNone/>
              <a:defRPr sz="1600" b="1"/>
            </a:lvl4pPr>
            <a:lvl5pPr marL="1828639" indent="0">
              <a:buNone/>
              <a:defRPr sz="1600" b="1"/>
            </a:lvl5pPr>
            <a:lvl6pPr marL="2285798" indent="0">
              <a:buNone/>
              <a:defRPr sz="1600" b="1"/>
            </a:lvl6pPr>
            <a:lvl7pPr marL="2742958" indent="0">
              <a:buNone/>
              <a:defRPr sz="1600" b="1"/>
            </a:lvl7pPr>
            <a:lvl8pPr marL="3200117" indent="0">
              <a:buNone/>
              <a:defRPr sz="1600" b="1"/>
            </a:lvl8pPr>
            <a:lvl9pPr marL="3657277" indent="0">
              <a:buNone/>
              <a:defRPr sz="1600" b="1"/>
            </a:lvl9pPr>
          </a:lstStyle>
          <a:p>
            <a:pPr lvl="0"/>
            <a:r>
              <a:rPr lang="sv-SE" smtClean="0"/>
              <a:t>Click to edit Master text styles</a:t>
            </a:r>
          </a:p>
        </p:txBody>
      </p:sp>
      <p:sp>
        <p:nvSpPr>
          <p:cNvPr id="6" name="Content Placeholder 5"/>
          <p:cNvSpPr>
            <a:spLocks noGrp="1"/>
          </p:cNvSpPr>
          <p:nvPr>
            <p:ph sz="quarter" idx="4"/>
          </p:nvPr>
        </p:nvSpPr>
        <p:spPr>
          <a:xfrm>
            <a:off x="4645026" y="2174876"/>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8" name="Footer Placeholder 7"/>
          <p:cNvSpPr>
            <a:spLocks noGrp="1"/>
          </p:cNvSpPr>
          <p:nvPr>
            <p:ph type="ftr" sz="quarter" idx="11"/>
          </p:nvPr>
        </p:nvSpPr>
        <p:spPr/>
        <p:txBody>
          <a:bodyPr/>
          <a:lstStyle/>
          <a:p>
            <a:endParaRPr lang="sv-SE">
              <a:solidFill>
                <a:prstClr val="black">
                  <a:tint val="75000"/>
                </a:prstClr>
              </a:solidFill>
              <a:latin typeface="Calibri"/>
            </a:endParaRPr>
          </a:p>
        </p:txBody>
      </p:sp>
      <p:sp>
        <p:nvSpPr>
          <p:cNvPr id="9" name="Slide Number Placeholder 8"/>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
        <p:nvSpPr>
          <p:cNvPr id="10"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2" tIns="45716" rIns="91432" bIns="45716" rtlCol="0" anchor="ctr"/>
          <a:lstStyle/>
          <a:p>
            <a:pPr algn="ctr"/>
            <a:endParaRPr lang="sv-SE">
              <a:solidFill>
                <a:srgbClr val="0094CA"/>
              </a:solidFill>
              <a:latin typeface="Calibri"/>
            </a:endParaRPr>
          </a:p>
        </p:txBody>
      </p:sp>
    </p:spTree>
    <p:extLst>
      <p:ext uri="{BB962C8B-B14F-4D97-AF65-F5344CB8AC3E}">
        <p14:creationId xmlns:p14="http://schemas.microsoft.com/office/powerpoint/2010/main" val="2414346205"/>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15.xml"/><Relationship Id="rId12" Type="http://schemas.openxmlformats.org/officeDocument/2006/relationships/theme" Target="../theme/theme2.xml"/><Relationship Id="rId1" Type="http://schemas.openxmlformats.org/officeDocument/2006/relationships/slideLayout" Target="../slideLayouts/slideLayout5.xml"/><Relationship Id="rId2" Type="http://schemas.openxmlformats.org/officeDocument/2006/relationships/slideLayout" Target="../slideLayouts/slideLayout6.xml"/><Relationship Id="rId3" Type="http://schemas.openxmlformats.org/officeDocument/2006/relationships/slideLayout" Target="../slideLayouts/slideLayout7.xml"/><Relationship Id="rId4" Type="http://schemas.openxmlformats.org/officeDocument/2006/relationships/slideLayout" Target="../slideLayouts/slideLayout8.xml"/><Relationship Id="rId5" Type="http://schemas.openxmlformats.org/officeDocument/2006/relationships/slideLayout" Target="../slideLayouts/slideLayout9.xml"/><Relationship Id="rId6" Type="http://schemas.openxmlformats.org/officeDocument/2006/relationships/slideLayout" Target="../slideLayouts/slideLayout10.xml"/><Relationship Id="rId7" Type="http://schemas.openxmlformats.org/officeDocument/2006/relationships/slideLayout" Target="../slideLayouts/slideLayout11.xml"/><Relationship Id="rId8" Type="http://schemas.openxmlformats.org/officeDocument/2006/relationships/slideLayout" Target="../slideLayouts/slideLayout12.xml"/><Relationship Id="rId9" Type="http://schemas.openxmlformats.org/officeDocument/2006/relationships/slideLayout" Target="../slideLayouts/slideLayout13.xml"/><Relationship Id="rId10" Type="http://schemas.openxmlformats.org/officeDocument/2006/relationships/slideLayout" Target="../slideLayouts/slideLayout14.xml"/></Relationships>
</file>

<file path=ppt/slideMasters/_rels/slideMaster3.xml.rels><?xml version="1.0" encoding="UTF-8" standalone="yes"?>
<Relationships xmlns="http://schemas.openxmlformats.org/package/2006/relationships"><Relationship Id="rId11" Type="http://schemas.openxmlformats.org/officeDocument/2006/relationships/slideLayout" Target="../slideLayouts/slideLayout26.xml"/><Relationship Id="rId12" Type="http://schemas.openxmlformats.org/officeDocument/2006/relationships/slideLayout" Target="../slideLayouts/slideLayout27.xml"/><Relationship Id="rId13" Type="http://schemas.openxmlformats.org/officeDocument/2006/relationships/slideLayout" Target="../slideLayouts/slideLayout28.xml"/><Relationship Id="rId14" Type="http://schemas.openxmlformats.org/officeDocument/2006/relationships/theme" Target="../theme/theme3.xml"/><Relationship Id="rId15" Type="http://schemas.openxmlformats.org/officeDocument/2006/relationships/image" Target="../media/image2.emf"/><Relationship Id="rId1" Type="http://schemas.openxmlformats.org/officeDocument/2006/relationships/slideLayout" Target="../slideLayouts/slideLayout16.xml"/><Relationship Id="rId2" Type="http://schemas.openxmlformats.org/officeDocument/2006/relationships/slideLayout" Target="../slideLayouts/slideLayout17.xml"/><Relationship Id="rId3" Type="http://schemas.openxmlformats.org/officeDocument/2006/relationships/slideLayout" Target="../slideLayouts/slideLayout18.xml"/><Relationship Id="rId4" Type="http://schemas.openxmlformats.org/officeDocument/2006/relationships/slideLayout" Target="../slideLayouts/slideLayout19.xml"/><Relationship Id="rId5" Type="http://schemas.openxmlformats.org/officeDocument/2006/relationships/slideLayout" Target="../slideLayouts/slideLayout20.xml"/><Relationship Id="rId6" Type="http://schemas.openxmlformats.org/officeDocument/2006/relationships/slideLayout" Target="../slideLayouts/slideLayout21.xml"/><Relationship Id="rId7" Type="http://schemas.openxmlformats.org/officeDocument/2006/relationships/slideLayout" Target="../slideLayouts/slideLayout22.xml"/><Relationship Id="rId8" Type="http://schemas.openxmlformats.org/officeDocument/2006/relationships/slideLayout" Target="../slideLayouts/slideLayout23.xml"/><Relationship Id="rId9" Type="http://schemas.openxmlformats.org/officeDocument/2006/relationships/slideLayout" Target="../slideLayouts/slideLayout24.xml"/><Relationship Id="rId10" Type="http://schemas.openxmlformats.org/officeDocument/2006/relationships/slideLayout" Target="../slideLayouts/slideLayout25.xml"/></Relationships>
</file>

<file path=ppt/slideMasters/_rels/slideMaster4.xml.rels><?xml version="1.0" encoding="UTF-8" standalone="yes"?>
<Relationships xmlns="http://schemas.openxmlformats.org/package/2006/relationships"><Relationship Id="rId3" Type="http://schemas.openxmlformats.org/officeDocument/2006/relationships/slideLayout" Target="../slideLayouts/slideLayout31.xml"/><Relationship Id="rId4" Type="http://schemas.openxmlformats.org/officeDocument/2006/relationships/slideLayout" Target="../slideLayouts/slideLayout32.xml"/><Relationship Id="rId5" Type="http://schemas.openxmlformats.org/officeDocument/2006/relationships/theme" Target="../theme/theme4.xml"/><Relationship Id="rId1" Type="http://schemas.openxmlformats.org/officeDocument/2006/relationships/slideLayout" Target="../slideLayouts/slideLayout29.xml"/><Relationship Id="rId2" Type="http://schemas.openxmlformats.org/officeDocument/2006/relationships/slideLayout" Target="../slideLayouts/slideLayout3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1" y="274638"/>
            <a:ext cx="7139136" cy="1143000"/>
          </a:xfrm>
          <a:prstGeom prst="rect">
            <a:avLst/>
          </a:prstGeom>
        </p:spPr>
        <p:txBody>
          <a:bodyPr vert="horz" lIns="91432" tIns="45716" rIns="91432" bIns="45716" rtlCol="0" anchor="ctr">
            <a:normAutofit/>
          </a:bodyPr>
          <a:lstStyle/>
          <a:p>
            <a:r>
              <a:rPr lang="sv-SE" smtClean="0"/>
              <a:t>Click to edit Master title style</a:t>
            </a:r>
            <a:endParaRPr lang="sv-SE"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32" tIns="45716" rIns="91432" bIns="45716"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57201" y="6356351"/>
            <a:ext cx="2133600" cy="365125"/>
          </a:xfrm>
          <a:prstGeom prst="rect">
            <a:avLst/>
          </a:prstGeom>
        </p:spPr>
        <p:txBody>
          <a:bodyPr vert="horz" lIns="91432" tIns="45716" rIns="91432" bIns="45716" rtlCol="0" anchor="ctr"/>
          <a:lstStyle>
            <a:lvl1pPr algn="l">
              <a:defRPr sz="1200">
                <a:solidFill>
                  <a:schemeClr val="tx1">
                    <a:tint val="75000"/>
                  </a:schemeClr>
                </a:solidFill>
              </a:defRPr>
            </a:lvl1pPr>
          </a:lstStyle>
          <a:p>
            <a:fld id="{7103233B-D569-4A6E-878F-CDE152514C47}" type="datetime1">
              <a:rPr lang="sv-SE" smtClean="0"/>
              <a:t>4/2/14</a:t>
            </a:fld>
            <a:endParaRPr lang="sv-SE"/>
          </a:p>
        </p:txBody>
      </p:sp>
      <p:sp>
        <p:nvSpPr>
          <p:cNvPr id="5" name="Footer Placeholder 4"/>
          <p:cNvSpPr>
            <a:spLocks noGrp="1"/>
          </p:cNvSpPr>
          <p:nvPr>
            <p:ph type="ftr" sz="quarter" idx="3"/>
          </p:nvPr>
        </p:nvSpPr>
        <p:spPr>
          <a:xfrm>
            <a:off x="3124200" y="6356351"/>
            <a:ext cx="2895600" cy="365125"/>
          </a:xfrm>
          <a:prstGeom prst="rect">
            <a:avLst/>
          </a:prstGeom>
        </p:spPr>
        <p:txBody>
          <a:bodyPr vert="horz" lIns="91432" tIns="45716" rIns="91432" bIns="45716" rtlCol="0" anchor="ctr"/>
          <a:lstStyle>
            <a:lvl1pPr algn="ctr">
              <a:defRPr sz="1200">
                <a:solidFill>
                  <a:schemeClr val="tx1">
                    <a:tint val="75000"/>
                  </a:schemeClr>
                </a:solidFill>
              </a:defRPr>
            </a:lvl1pPr>
          </a:lstStyle>
          <a:p>
            <a:endParaRPr lang="sv-SE"/>
          </a:p>
        </p:txBody>
      </p:sp>
      <p:sp>
        <p:nvSpPr>
          <p:cNvPr id="6" name="Slide Number Placeholder 5"/>
          <p:cNvSpPr>
            <a:spLocks noGrp="1"/>
          </p:cNvSpPr>
          <p:nvPr>
            <p:ph type="sldNum" sz="quarter" idx="4"/>
          </p:nvPr>
        </p:nvSpPr>
        <p:spPr>
          <a:xfrm>
            <a:off x="6553200" y="6356351"/>
            <a:ext cx="2133600" cy="365125"/>
          </a:xfrm>
          <a:prstGeom prst="rect">
            <a:avLst/>
          </a:prstGeom>
        </p:spPr>
        <p:txBody>
          <a:bodyPr vert="horz" lIns="91432" tIns="45716" rIns="91432" bIns="45716" rtlCol="0" anchor="ctr"/>
          <a:lstStyle>
            <a:lvl1pPr algn="r">
              <a:defRPr sz="1200">
                <a:solidFill>
                  <a:schemeClr val="tx1">
                    <a:tint val="75000"/>
                  </a:schemeClr>
                </a:solidFill>
              </a:defRPr>
            </a:lvl1pPr>
          </a:lstStyle>
          <a:p>
            <a:fld id="{551115BC-487E-4422-894C-CB7CD3E79223}" type="slidenum">
              <a:rPr lang="sv-SE" smtClean="0"/>
              <a:t>‹#›</a:t>
            </a:fld>
            <a:endParaRPr lang="sv-SE"/>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Lst>
  <p:hf hdr="0" ftr="0" dt="0"/>
  <p:txStyles>
    <p:titleStyle>
      <a:lvl1pPr algn="l" defTabSz="914319" rtl="0" eaLnBrk="1" latinLnBrk="0" hangingPunct="1">
        <a:spcBef>
          <a:spcPct val="0"/>
        </a:spcBef>
        <a:buNone/>
        <a:defRPr sz="3200" kern="1200" baseline="0">
          <a:solidFill>
            <a:schemeClr val="bg1"/>
          </a:solidFill>
          <a:latin typeface="+mj-lt"/>
          <a:ea typeface="+mj-ea"/>
          <a:cs typeface="+mj-cs"/>
        </a:defRPr>
      </a:lvl1pPr>
    </p:titleStyle>
    <p:bodyStyle>
      <a:lvl1pPr marL="342870" indent="-342870" algn="l" defTabSz="914319"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884" indent="-285725" algn="l" defTabSz="914319"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2899" indent="-228579" algn="l" defTabSz="914319"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058" indent="-228579" algn="l" defTabSz="914319"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218"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378"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537"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8697"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5856"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319" rtl="0" eaLnBrk="1" latinLnBrk="0" hangingPunct="1">
        <a:defRPr sz="1800" kern="1200">
          <a:solidFill>
            <a:schemeClr val="tx1"/>
          </a:solidFill>
          <a:latin typeface="+mn-lt"/>
          <a:ea typeface="+mn-ea"/>
          <a:cs typeface="+mn-cs"/>
        </a:defRPr>
      </a:lvl1pPr>
      <a:lvl2pPr marL="457160" algn="l" defTabSz="914319" rtl="0" eaLnBrk="1" latinLnBrk="0" hangingPunct="1">
        <a:defRPr sz="1800" kern="1200">
          <a:solidFill>
            <a:schemeClr val="tx1"/>
          </a:solidFill>
          <a:latin typeface="+mn-lt"/>
          <a:ea typeface="+mn-ea"/>
          <a:cs typeface="+mn-cs"/>
        </a:defRPr>
      </a:lvl2pPr>
      <a:lvl3pPr marL="914319" algn="l" defTabSz="914319" rtl="0" eaLnBrk="1" latinLnBrk="0" hangingPunct="1">
        <a:defRPr sz="1800" kern="1200">
          <a:solidFill>
            <a:schemeClr val="tx1"/>
          </a:solidFill>
          <a:latin typeface="+mn-lt"/>
          <a:ea typeface="+mn-ea"/>
          <a:cs typeface="+mn-cs"/>
        </a:defRPr>
      </a:lvl3pPr>
      <a:lvl4pPr marL="1371479" algn="l" defTabSz="914319" rtl="0" eaLnBrk="1" latinLnBrk="0" hangingPunct="1">
        <a:defRPr sz="1800" kern="1200">
          <a:solidFill>
            <a:schemeClr val="tx1"/>
          </a:solidFill>
          <a:latin typeface="+mn-lt"/>
          <a:ea typeface="+mn-ea"/>
          <a:cs typeface="+mn-cs"/>
        </a:defRPr>
      </a:lvl4pPr>
      <a:lvl5pPr marL="1828639" algn="l" defTabSz="914319" rtl="0" eaLnBrk="1" latinLnBrk="0" hangingPunct="1">
        <a:defRPr sz="1800" kern="1200">
          <a:solidFill>
            <a:schemeClr val="tx1"/>
          </a:solidFill>
          <a:latin typeface="+mn-lt"/>
          <a:ea typeface="+mn-ea"/>
          <a:cs typeface="+mn-cs"/>
        </a:defRPr>
      </a:lvl5pPr>
      <a:lvl6pPr marL="2285798" algn="l" defTabSz="914319" rtl="0" eaLnBrk="1" latinLnBrk="0" hangingPunct="1">
        <a:defRPr sz="1800" kern="1200">
          <a:solidFill>
            <a:schemeClr val="tx1"/>
          </a:solidFill>
          <a:latin typeface="+mn-lt"/>
          <a:ea typeface="+mn-ea"/>
          <a:cs typeface="+mn-cs"/>
        </a:defRPr>
      </a:lvl6pPr>
      <a:lvl7pPr marL="2742958" algn="l" defTabSz="914319" rtl="0" eaLnBrk="1" latinLnBrk="0" hangingPunct="1">
        <a:defRPr sz="1800" kern="1200">
          <a:solidFill>
            <a:schemeClr val="tx1"/>
          </a:solidFill>
          <a:latin typeface="+mn-lt"/>
          <a:ea typeface="+mn-ea"/>
          <a:cs typeface="+mn-cs"/>
        </a:defRPr>
      </a:lvl7pPr>
      <a:lvl8pPr marL="3200117" algn="l" defTabSz="914319" rtl="0" eaLnBrk="1" latinLnBrk="0" hangingPunct="1">
        <a:defRPr sz="1800" kern="1200">
          <a:solidFill>
            <a:schemeClr val="tx1"/>
          </a:solidFill>
          <a:latin typeface="+mn-lt"/>
          <a:ea typeface="+mn-ea"/>
          <a:cs typeface="+mn-cs"/>
        </a:defRPr>
      </a:lvl8pPr>
      <a:lvl9pPr marL="3657277" algn="l" defTabSz="914319"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32" tIns="45716" rIns="91432" bIns="45716" rtlCol="0" anchor="ctr">
            <a:normAutofit/>
          </a:bodyPr>
          <a:lstStyle/>
          <a:p>
            <a:r>
              <a:rPr lang="en-US" smtClean="0"/>
              <a:t>Click to edit Master title style</a:t>
            </a:r>
            <a:endParaRPr lang="sv-SE"/>
          </a:p>
        </p:txBody>
      </p:sp>
      <p:sp>
        <p:nvSpPr>
          <p:cNvPr id="3" name="Text Placeholder 2"/>
          <p:cNvSpPr>
            <a:spLocks noGrp="1"/>
          </p:cNvSpPr>
          <p:nvPr>
            <p:ph type="body" idx="1"/>
          </p:nvPr>
        </p:nvSpPr>
        <p:spPr>
          <a:xfrm>
            <a:off x="457200" y="1600200"/>
            <a:ext cx="8229600" cy="4525963"/>
          </a:xfrm>
          <a:prstGeom prst="rect">
            <a:avLst/>
          </a:prstGeom>
        </p:spPr>
        <p:txBody>
          <a:bodyPr vert="horz" lIns="91432" tIns="45716" rIns="91432" bIns="45716"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Date Placeholder 3"/>
          <p:cNvSpPr>
            <a:spLocks noGrp="1"/>
          </p:cNvSpPr>
          <p:nvPr>
            <p:ph type="dt" sz="half" idx="2"/>
          </p:nvPr>
        </p:nvSpPr>
        <p:spPr>
          <a:xfrm>
            <a:off x="457201" y="6356351"/>
            <a:ext cx="2133600" cy="365125"/>
          </a:xfrm>
          <a:prstGeom prst="rect">
            <a:avLst/>
          </a:prstGeom>
        </p:spPr>
        <p:txBody>
          <a:bodyPr vert="horz" lIns="91432" tIns="45716" rIns="91432" bIns="45716" rtlCol="0" anchor="ctr"/>
          <a:lstStyle>
            <a:lvl1pPr algn="l">
              <a:defRPr sz="1200">
                <a:solidFill>
                  <a:schemeClr val="tx1">
                    <a:tint val="75000"/>
                  </a:schemeClr>
                </a:solidFill>
              </a:defRPr>
            </a:lvl1pPr>
          </a:lstStyle>
          <a:p>
            <a:fld id="{AB73162A-1E73-4986-86A7-1DC853B2AC3E}" type="datetimeFigureOut">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3"/>
          </p:nvPr>
        </p:nvSpPr>
        <p:spPr>
          <a:xfrm>
            <a:off x="3124200" y="6356351"/>
            <a:ext cx="2895600" cy="365125"/>
          </a:xfrm>
          <a:prstGeom prst="rect">
            <a:avLst/>
          </a:prstGeom>
        </p:spPr>
        <p:txBody>
          <a:bodyPr vert="horz" lIns="91432" tIns="45716" rIns="91432" bIns="45716" rtlCol="0" anchor="ctr"/>
          <a:lstStyle>
            <a:lvl1pPr algn="ctr">
              <a:defRPr sz="1200">
                <a:solidFill>
                  <a:schemeClr val="tx1">
                    <a:tint val="75000"/>
                  </a:schemeClr>
                </a:solidFill>
              </a:defRPr>
            </a:lvl1pPr>
          </a:lstStyle>
          <a:p>
            <a:endParaRPr lang="sv-SE">
              <a:solidFill>
                <a:prstClr val="black">
                  <a:tint val="75000"/>
                </a:prstClr>
              </a:solidFill>
              <a:latin typeface="Calibri"/>
            </a:endParaRPr>
          </a:p>
        </p:txBody>
      </p:sp>
      <p:sp>
        <p:nvSpPr>
          <p:cNvPr id="6" name="Slide Number Placeholder 5"/>
          <p:cNvSpPr>
            <a:spLocks noGrp="1"/>
          </p:cNvSpPr>
          <p:nvPr>
            <p:ph type="sldNum" sz="quarter" idx="4"/>
          </p:nvPr>
        </p:nvSpPr>
        <p:spPr>
          <a:xfrm>
            <a:off x="6553200" y="6356351"/>
            <a:ext cx="2133600" cy="365125"/>
          </a:xfrm>
          <a:prstGeom prst="rect">
            <a:avLst/>
          </a:prstGeom>
        </p:spPr>
        <p:txBody>
          <a:bodyPr vert="horz" lIns="91432" tIns="45716" rIns="91432" bIns="45716" rtlCol="0" anchor="ctr"/>
          <a:lstStyle>
            <a:lvl1pPr algn="r">
              <a:defRPr sz="1200">
                <a:solidFill>
                  <a:schemeClr val="tx1">
                    <a:tint val="75000"/>
                  </a:schemeClr>
                </a:solidFill>
              </a:defRPr>
            </a:lvl1pPr>
          </a:lstStyle>
          <a:p>
            <a:fld id="{CB885D00-138A-45DF-A610-0CD843F82921}"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2622608212"/>
      </p:ext>
    </p:extLst>
  </p:cSld>
  <p:clrMap bg1="lt1" tx1="dk1" bg2="lt2" tx2="dk2" accent1="accent1" accent2="accent2" accent3="accent3" accent4="accent4" accent5="accent5" accent6="accent6" hlink="hlink" folHlink="folHlink"/>
  <p:sldLayoutIdLst>
    <p:sldLayoutId id="2147483655" r:id="rId1"/>
    <p:sldLayoutId id="2147483656" r:id="rId2"/>
    <p:sldLayoutId id="2147483657" r:id="rId3"/>
    <p:sldLayoutId id="2147483658" r:id="rId4"/>
    <p:sldLayoutId id="2147483659" r:id="rId5"/>
    <p:sldLayoutId id="2147483660" r:id="rId6"/>
    <p:sldLayoutId id="2147483661" r:id="rId7"/>
    <p:sldLayoutId id="2147483662" r:id="rId8"/>
    <p:sldLayoutId id="2147483663" r:id="rId9"/>
    <p:sldLayoutId id="2147483664" r:id="rId10"/>
    <p:sldLayoutId id="2147483665" r:id="rId11"/>
  </p:sldLayoutIdLst>
  <p:txStyles>
    <p:titleStyle>
      <a:lvl1pPr algn="ctr" defTabSz="914319" rtl="0" eaLnBrk="1" latinLnBrk="0" hangingPunct="1">
        <a:spcBef>
          <a:spcPct val="0"/>
        </a:spcBef>
        <a:buNone/>
        <a:defRPr sz="4400" kern="1200">
          <a:solidFill>
            <a:schemeClr val="tx1"/>
          </a:solidFill>
          <a:latin typeface="+mj-lt"/>
          <a:ea typeface="+mj-ea"/>
          <a:cs typeface="+mj-cs"/>
        </a:defRPr>
      </a:lvl1pPr>
    </p:titleStyle>
    <p:bodyStyle>
      <a:lvl1pPr marL="342870" indent="-342870" algn="l" defTabSz="914319"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884" indent="-285725" algn="l" defTabSz="914319"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2899" indent="-228579" algn="l" defTabSz="914319"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058"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218"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378"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537"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8697"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5856"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319" rtl="0" eaLnBrk="1" latinLnBrk="0" hangingPunct="1">
        <a:defRPr sz="1800" kern="1200">
          <a:solidFill>
            <a:schemeClr val="tx1"/>
          </a:solidFill>
          <a:latin typeface="+mn-lt"/>
          <a:ea typeface="+mn-ea"/>
          <a:cs typeface="+mn-cs"/>
        </a:defRPr>
      </a:lvl1pPr>
      <a:lvl2pPr marL="457160" algn="l" defTabSz="914319" rtl="0" eaLnBrk="1" latinLnBrk="0" hangingPunct="1">
        <a:defRPr sz="1800" kern="1200">
          <a:solidFill>
            <a:schemeClr val="tx1"/>
          </a:solidFill>
          <a:latin typeface="+mn-lt"/>
          <a:ea typeface="+mn-ea"/>
          <a:cs typeface="+mn-cs"/>
        </a:defRPr>
      </a:lvl2pPr>
      <a:lvl3pPr marL="914319" algn="l" defTabSz="914319" rtl="0" eaLnBrk="1" latinLnBrk="0" hangingPunct="1">
        <a:defRPr sz="1800" kern="1200">
          <a:solidFill>
            <a:schemeClr val="tx1"/>
          </a:solidFill>
          <a:latin typeface="+mn-lt"/>
          <a:ea typeface="+mn-ea"/>
          <a:cs typeface="+mn-cs"/>
        </a:defRPr>
      </a:lvl3pPr>
      <a:lvl4pPr marL="1371479" algn="l" defTabSz="914319" rtl="0" eaLnBrk="1" latinLnBrk="0" hangingPunct="1">
        <a:defRPr sz="1800" kern="1200">
          <a:solidFill>
            <a:schemeClr val="tx1"/>
          </a:solidFill>
          <a:latin typeface="+mn-lt"/>
          <a:ea typeface="+mn-ea"/>
          <a:cs typeface="+mn-cs"/>
        </a:defRPr>
      </a:lvl4pPr>
      <a:lvl5pPr marL="1828639" algn="l" defTabSz="914319" rtl="0" eaLnBrk="1" latinLnBrk="0" hangingPunct="1">
        <a:defRPr sz="1800" kern="1200">
          <a:solidFill>
            <a:schemeClr val="tx1"/>
          </a:solidFill>
          <a:latin typeface="+mn-lt"/>
          <a:ea typeface="+mn-ea"/>
          <a:cs typeface="+mn-cs"/>
        </a:defRPr>
      </a:lvl5pPr>
      <a:lvl6pPr marL="2285798" algn="l" defTabSz="914319" rtl="0" eaLnBrk="1" latinLnBrk="0" hangingPunct="1">
        <a:defRPr sz="1800" kern="1200">
          <a:solidFill>
            <a:schemeClr val="tx1"/>
          </a:solidFill>
          <a:latin typeface="+mn-lt"/>
          <a:ea typeface="+mn-ea"/>
          <a:cs typeface="+mn-cs"/>
        </a:defRPr>
      </a:lvl6pPr>
      <a:lvl7pPr marL="2742958" algn="l" defTabSz="914319" rtl="0" eaLnBrk="1" latinLnBrk="0" hangingPunct="1">
        <a:defRPr sz="1800" kern="1200">
          <a:solidFill>
            <a:schemeClr val="tx1"/>
          </a:solidFill>
          <a:latin typeface="+mn-lt"/>
          <a:ea typeface="+mn-ea"/>
          <a:cs typeface="+mn-cs"/>
        </a:defRPr>
      </a:lvl7pPr>
      <a:lvl8pPr marL="3200117" algn="l" defTabSz="914319" rtl="0" eaLnBrk="1" latinLnBrk="0" hangingPunct="1">
        <a:defRPr sz="1800" kern="1200">
          <a:solidFill>
            <a:schemeClr val="tx1"/>
          </a:solidFill>
          <a:latin typeface="+mn-lt"/>
          <a:ea typeface="+mn-ea"/>
          <a:cs typeface="+mn-cs"/>
        </a:defRPr>
      </a:lvl8pPr>
      <a:lvl9pPr marL="3657277" algn="l" defTabSz="914319"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158737"/>
            <a:ext cx="8229600" cy="603264"/>
          </a:xfrm>
          <a:prstGeom prst="rect">
            <a:avLst/>
          </a:prstGeom>
        </p:spPr>
        <p:txBody>
          <a:bodyPr vert="horz" lIns="91198" tIns="45599" rIns="91198" bIns="45599" rtlCol="0" anchor="ctr">
            <a:normAutofit/>
          </a:bodyPr>
          <a:lstStyle/>
          <a:p>
            <a:r>
              <a:rPr lang="sv-SE"/>
              <a:t>Click to edit Master title style</a:t>
            </a:r>
            <a:endParaRPr lang="en-US"/>
          </a:p>
        </p:txBody>
      </p:sp>
      <p:sp>
        <p:nvSpPr>
          <p:cNvPr id="3" name="Text Placeholder 2"/>
          <p:cNvSpPr>
            <a:spLocks noGrp="1"/>
          </p:cNvSpPr>
          <p:nvPr>
            <p:ph type="body" idx="1"/>
          </p:nvPr>
        </p:nvSpPr>
        <p:spPr>
          <a:xfrm>
            <a:off x="457200" y="1157664"/>
            <a:ext cx="8229600" cy="4525963"/>
          </a:xfrm>
          <a:prstGeom prst="rect">
            <a:avLst/>
          </a:prstGeom>
        </p:spPr>
        <p:txBody>
          <a:bodyPr vert="horz" lIns="91198" tIns="45599" rIns="91198" bIns="45599" rtlCol="0">
            <a:normAutofit/>
          </a:bodyPr>
          <a:lstStyle/>
          <a:p>
            <a:pPr lvl="0"/>
            <a:r>
              <a:rPr lang="sv-SE"/>
              <a:t>Click to edit Master text styles</a:t>
            </a:r>
          </a:p>
          <a:p>
            <a:pPr lvl="1"/>
            <a:r>
              <a:rPr lang="sv-SE"/>
              <a:t>Second level</a:t>
            </a:r>
          </a:p>
          <a:p>
            <a:pPr lvl="2"/>
            <a:r>
              <a:rPr lang="sv-SE"/>
              <a:t>Third level</a:t>
            </a:r>
          </a:p>
          <a:p>
            <a:pPr lvl="3"/>
            <a:r>
              <a:rPr lang="sv-SE"/>
              <a:t>Fourth level</a:t>
            </a:r>
          </a:p>
          <a:p>
            <a:pPr lvl="4"/>
            <a:r>
              <a:rPr lang="sv-SE"/>
              <a:t>Fifth level</a:t>
            </a:r>
            <a:endParaRPr lang="en-US"/>
          </a:p>
        </p:txBody>
      </p:sp>
      <p:sp>
        <p:nvSpPr>
          <p:cNvPr id="4" name="Date Placeholder 3"/>
          <p:cNvSpPr>
            <a:spLocks noGrp="1"/>
          </p:cNvSpPr>
          <p:nvPr>
            <p:ph type="dt" sz="half" idx="2"/>
          </p:nvPr>
        </p:nvSpPr>
        <p:spPr>
          <a:xfrm>
            <a:off x="457205" y="6356378"/>
            <a:ext cx="2133600" cy="365125"/>
          </a:xfrm>
          <a:prstGeom prst="rect">
            <a:avLst/>
          </a:prstGeom>
        </p:spPr>
        <p:txBody>
          <a:bodyPr vert="horz" lIns="91198" tIns="45599" rIns="91198" bIns="45599" rtlCol="0" anchor="ctr"/>
          <a:lstStyle>
            <a:lvl1pPr algn="l">
              <a:defRPr sz="1200">
                <a:solidFill>
                  <a:schemeClr val="tx1">
                    <a:tint val="75000"/>
                  </a:schemeClr>
                </a:solidFill>
              </a:defRPr>
            </a:lvl1pPr>
          </a:lstStyle>
          <a:p>
            <a:pPr defTabSz="455991"/>
            <a:fld id="{3D8122E6-B24E-3144-9B09-FA6699224100}" type="datetimeFigureOut">
              <a:rPr lang="sv-SE">
                <a:solidFill>
                  <a:prstClr val="black">
                    <a:tint val="75000"/>
                  </a:prstClr>
                </a:solidFill>
                <a:latin typeface="Arial"/>
              </a:rPr>
              <a:pPr defTabSz="455991"/>
              <a:t>4/2/14</a:t>
            </a:fld>
            <a:endParaRPr lang="en-US">
              <a:solidFill>
                <a:prstClr val="black">
                  <a:tint val="75000"/>
                </a:prstClr>
              </a:solidFill>
              <a:latin typeface="Arial"/>
            </a:endParaRPr>
          </a:p>
        </p:txBody>
      </p:sp>
      <p:sp>
        <p:nvSpPr>
          <p:cNvPr id="5" name="Footer Placeholder 4"/>
          <p:cNvSpPr>
            <a:spLocks noGrp="1"/>
          </p:cNvSpPr>
          <p:nvPr>
            <p:ph type="ftr" sz="quarter" idx="3"/>
          </p:nvPr>
        </p:nvSpPr>
        <p:spPr>
          <a:xfrm>
            <a:off x="3124202" y="6356378"/>
            <a:ext cx="2895600" cy="365125"/>
          </a:xfrm>
          <a:prstGeom prst="rect">
            <a:avLst/>
          </a:prstGeom>
        </p:spPr>
        <p:txBody>
          <a:bodyPr vert="horz" lIns="91198" tIns="45599" rIns="91198" bIns="45599" rtlCol="0" anchor="ctr"/>
          <a:lstStyle>
            <a:lvl1pPr algn="ctr">
              <a:defRPr sz="1200">
                <a:solidFill>
                  <a:schemeClr val="tx1">
                    <a:tint val="75000"/>
                  </a:schemeClr>
                </a:solidFill>
              </a:defRPr>
            </a:lvl1pPr>
          </a:lstStyle>
          <a:p>
            <a:pPr defTabSz="455991"/>
            <a:endParaRPr lang="en-US">
              <a:solidFill>
                <a:prstClr val="black">
                  <a:tint val="75000"/>
                </a:prstClr>
              </a:solidFill>
              <a:latin typeface="Arial"/>
            </a:endParaRPr>
          </a:p>
        </p:txBody>
      </p:sp>
      <p:sp>
        <p:nvSpPr>
          <p:cNvPr id="6" name="Slide Number Placeholder 5"/>
          <p:cNvSpPr>
            <a:spLocks noGrp="1"/>
          </p:cNvSpPr>
          <p:nvPr>
            <p:ph type="sldNum" sz="quarter" idx="4"/>
          </p:nvPr>
        </p:nvSpPr>
        <p:spPr>
          <a:xfrm>
            <a:off x="6553202" y="6356378"/>
            <a:ext cx="2133600" cy="365125"/>
          </a:xfrm>
          <a:prstGeom prst="rect">
            <a:avLst/>
          </a:prstGeom>
        </p:spPr>
        <p:txBody>
          <a:bodyPr vert="horz" lIns="91198" tIns="45599" rIns="91198" bIns="45599" rtlCol="0" anchor="ctr"/>
          <a:lstStyle>
            <a:lvl1pPr algn="r">
              <a:defRPr sz="1200">
                <a:solidFill>
                  <a:schemeClr val="tx1">
                    <a:tint val="75000"/>
                  </a:schemeClr>
                </a:solidFill>
              </a:defRPr>
            </a:lvl1pPr>
          </a:lstStyle>
          <a:p>
            <a:pPr defTabSz="455991"/>
            <a:fld id="{AC28833C-A449-5240-9838-2D5CFB7CE9FE}" type="slidenum">
              <a:rPr>
                <a:solidFill>
                  <a:prstClr val="black">
                    <a:tint val="75000"/>
                  </a:prstClr>
                </a:solidFill>
                <a:latin typeface="Arial"/>
              </a:rPr>
              <a:pPr defTabSz="455991"/>
              <a:t>‹#›</a:t>
            </a:fld>
            <a:endParaRPr lang="en-US">
              <a:solidFill>
                <a:prstClr val="black">
                  <a:tint val="75000"/>
                </a:prstClr>
              </a:solidFill>
              <a:latin typeface="Arial"/>
            </a:endParaRPr>
          </a:p>
        </p:txBody>
      </p:sp>
      <p:pic>
        <p:nvPicPr>
          <p:cNvPr id="7" name="Picture 6" descr="banner_PPT_ess.pdf"/>
          <p:cNvPicPr>
            <a:picLocks noChangeAspect="1"/>
          </p:cNvPicPr>
          <p:nvPr userDrawn="1"/>
        </p:nvPicPr>
        <p:blipFill>
          <a:blip r:embed="rId15">
            <a:extLst>
              <a:ext uri="{28A0092B-C50C-407E-A947-70E740481C1C}">
                <a14:useLocalDpi xmlns:a14="http://schemas.microsoft.com/office/drawing/2010/main" val="0"/>
              </a:ext>
            </a:extLst>
          </a:blip>
          <a:stretch>
            <a:fillRect/>
          </a:stretch>
        </p:blipFill>
        <p:spPr>
          <a:xfrm>
            <a:off x="2" y="5964746"/>
            <a:ext cx="9144000" cy="893259"/>
          </a:xfrm>
          <a:prstGeom prst="rect">
            <a:avLst/>
          </a:prstGeom>
          <a:ln>
            <a:noFill/>
          </a:ln>
          <a:effectLst>
            <a:outerShdw blurRad="82550" dist="50800" dir="16200000" algn="tl" rotWithShape="0">
              <a:srgbClr val="333333">
                <a:alpha val="15000"/>
              </a:srgbClr>
            </a:outerShdw>
          </a:effectLst>
        </p:spPr>
      </p:pic>
    </p:spTree>
    <p:extLst>
      <p:ext uri="{BB962C8B-B14F-4D97-AF65-F5344CB8AC3E}">
        <p14:creationId xmlns:p14="http://schemas.microsoft.com/office/powerpoint/2010/main" val="3861593187"/>
      </p:ext>
    </p:extLst>
  </p:cSld>
  <p:clrMap bg1="lt1" tx1="dk1" bg2="lt2" tx2="dk2" accent1="accent1" accent2="accent2" accent3="accent3" accent4="accent4" accent5="accent5" accent6="accent6" hlink="hlink" folHlink="folHlink"/>
  <p:sldLayoutIdLst>
    <p:sldLayoutId id="2147483667" r:id="rId1"/>
    <p:sldLayoutId id="2147483668" r:id="rId2"/>
    <p:sldLayoutId id="2147483669" r:id="rId3"/>
    <p:sldLayoutId id="2147483670" r:id="rId4"/>
    <p:sldLayoutId id="2147483671" r:id="rId5"/>
    <p:sldLayoutId id="2147483672" r:id="rId6"/>
    <p:sldLayoutId id="2147483673" r:id="rId7"/>
    <p:sldLayoutId id="2147483674" r:id="rId8"/>
    <p:sldLayoutId id="2147483675" r:id="rId9"/>
    <p:sldLayoutId id="2147483676" r:id="rId10"/>
    <p:sldLayoutId id="2147483677" r:id="rId11"/>
    <p:sldLayoutId id="2147483678" r:id="rId12"/>
    <p:sldLayoutId id="2147483679" r:id="rId13"/>
  </p:sldLayoutIdLst>
  <p:timing>
    <p:tnLst>
      <p:par>
        <p:cTn xmlns:p14="http://schemas.microsoft.com/office/powerpoint/2010/main" id="1" dur="indefinite" restart="never" nodeType="tmRoot"/>
      </p:par>
    </p:tnLst>
  </p:timing>
  <p:txStyles>
    <p:titleStyle>
      <a:lvl1pPr algn="ctr" defTabSz="455991" rtl="0" eaLnBrk="1" latinLnBrk="0" hangingPunct="1">
        <a:spcBef>
          <a:spcPct val="0"/>
        </a:spcBef>
        <a:buNone/>
        <a:defRPr sz="3000" b="1" kern="1200">
          <a:solidFill>
            <a:srgbClr val="0094CA"/>
          </a:solidFill>
          <a:latin typeface="+mn-lt"/>
          <a:ea typeface="+mj-ea"/>
          <a:cs typeface="Helvetica"/>
        </a:defRPr>
      </a:lvl1pPr>
    </p:titleStyle>
    <p:bodyStyle>
      <a:lvl1pPr marL="341999" indent="-341999" algn="l" defTabSz="455991" rtl="0" eaLnBrk="1" latinLnBrk="0" hangingPunct="1">
        <a:spcBef>
          <a:spcPct val="20000"/>
        </a:spcBef>
        <a:buFont typeface="Arial"/>
        <a:buChar char="•"/>
        <a:defRPr sz="2200" kern="1200">
          <a:solidFill>
            <a:schemeClr val="tx1"/>
          </a:solidFill>
          <a:latin typeface="+mn-lt"/>
          <a:ea typeface="+mn-ea"/>
          <a:cs typeface="Helvetica"/>
        </a:defRPr>
      </a:lvl1pPr>
      <a:lvl2pPr marL="740986" indent="-284994" algn="l" defTabSz="455991" rtl="0" eaLnBrk="1" latinLnBrk="0" hangingPunct="1">
        <a:spcBef>
          <a:spcPct val="20000"/>
        </a:spcBef>
        <a:buFont typeface="Arial"/>
        <a:buChar char="–"/>
        <a:defRPr sz="1900" kern="1200">
          <a:solidFill>
            <a:schemeClr val="tx1"/>
          </a:solidFill>
          <a:latin typeface="+mn-lt"/>
          <a:ea typeface="+mn-ea"/>
          <a:cs typeface="Helvetica"/>
        </a:defRPr>
      </a:lvl2pPr>
      <a:lvl3pPr marL="1139978" indent="-227998" algn="l" defTabSz="455991" rtl="0" eaLnBrk="1" latinLnBrk="0" hangingPunct="1">
        <a:spcBef>
          <a:spcPct val="20000"/>
        </a:spcBef>
        <a:buFont typeface="Arial"/>
        <a:buChar char="•"/>
        <a:defRPr sz="1500" kern="1200">
          <a:solidFill>
            <a:schemeClr val="tx1"/>
          </a:solidFill>
          <a:latin typeface="+mn-lt"/>
          <a:ea typeface="+mn-ea"/>
          <a:cs typeface="Helvetica"/>
        </a:defRPr>
      </a:lvl3pPr>
      <a:lvl4pPr marL="1595974" indent="-227998" algn="l" defTabSz="455991" rtl="0" eaLnBrk="1" latinLnBrk="0" hangingPunct="1">
        <a:spcBef>
          <a:spcPct val="20000"/>
        </a:spcBef>
        <a:buFont typeface="Arial"/>
        <a:buChar char="–"/>
        <a:defRPr sz="1300" kern="1200">
          <a:solidFill>
            <a:schemeClr val="tx1"/>
          </a:solidFill>
          <a:latin typeface="+mn-lt"/>
          <a:ea typeface="+mn-ea"/>
          <a:cs typeface="Helvetica"/>
        </a:defRPr>
      </a:lvl4pPr>
      <a:lvl5pPr marL="2051970" indent="-227998" algn="l" defTabSz="455991" rtl="0" eaLnBrk="1" latinLnBrk="0" hangingPunct="1">
        <a:spcBef>
          <a:spcPct val="20000"/>
        </a:spcBef>
        <a:buFont typeface="Arial"/>
        <a:buChar char="»"/>
        <a:defRPr sz="1100" kern="1200">
          <a:solidFill>
            <a:schemeClr val="tx1"/>
          </a:solidFill>
          <a:latin typeface="+mn-lt"/>
          <a:ea typeface="+mn-ea"/>
          <a:cs typeface="Helvetica"/>
        </a:defRPr>
      </a:lvl5pPr>
      <a:lvl6pPr marL="2507957" indent="-227998" algn="l" defTabSz="455991" rtl="0" eaLnBrk="1" latinLnBrk="0" hangingPunct="1">
        <a:spcBef>
          <a:spcPct val="20000"/>
        </a:spcBef>
        <a:buFont typeface="Arial"/>
        <a:buChar char="•"/>
        <a:defRPr sz="2000" kern="1200">
          <a:solidFill>
            <a:schemeClr val="tx1"/>
          </a:solidFill>
          <a:latin typeface="+mn-lt"/>
          <a:ea typeface="+mn-ea"/>
          <a:cs typeface="+mn-cs"/>
        </a:defRPr>
      </a:lvl6pPr>
      <a:lvl7pPr marL="2963953" indent="-227998" algn="l" defTabSz="455991" rtl="0" eaLnBrk="1" latinLnBrk="0" hangingPunct="1">
        <a:spcBef>
          <a:spcPct val="20000"/>
        </a:spcBef>
        <a:buFont typeface="Arial"/>
        <a:buChar char="•"/>
        <a:defRPr sz="2000" kern="1200">
          <a:solidFill>
            <a:schemeClr val="tx1"/>
          </a:solidFill>
          <a:latin typeface="+mn-lt"/>
          <a:ea typeface="+mn-ea"/>
          <a:cs typeface="+mn-cs"/>
        </a:defRPr>
      </a:lvl7pPr>
      <a:lvl8pPr marL="3419947" indent="-227998" algn="l" defTabSz="455991" rtl="0" eaLnBrk="1" latinLnBrk="0" hangingPunct="1">
        <a:spcBef>
          <a:spcPct val="20000"/>
        </a:spcBef>
        <a:buFont typeface="Arial"/>
        <a:buChar char="•"/>
        <a:defRPr sz="2000" kern="1200">
          <a:solidFill>
            <a:schemeClr val="tx1"/>
          </a:solidFill>
          <a:latin typeface="+mn-lt"/>
          <a:ea typeface="+mn-ea"/>
          <a:cs typeface="+mn-cs"/>
        </a:defRPr>
      </a:lvl8pPr>
      <a:lvl9pPr marL="3875936" indent="-227998" algn="l" defTabSz="455991"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5991" rtl="0" eaLnBrk="1" latinLnBrk="0" hangingPunct="1">
        <a:defRPr sz="1800" kern="1200">
          <a:solidFill>
            <a:schemeClr val="tx1"/>
          </a:solidFill>
          <a:latin typeface="+mn-lt"/>
          <a:ea typeface="+mn-ea"/>
          <a:cs typeface="+mn-cs"/>
        </a:defRPr>
      </a:lvl1pPr>
      <a:lvl2pPr marL="455991" algn="l" defTabSz="455991" rtl="0" eaLnBrk="1" latinLnBrk="0" hangingPunct="1">
        <a:defRPr sz="1800" kern="1200">
          <a:solidFill>
            <a:schemeClr val="tx1"/>
          </a:solidFill>
          <a:latin typeface="+mn-lt"/>
          <a:ea typeface="+mn-ea"/>
          <a:cs typeface="+mn-cs"/>
        </a:defRPr>
      </a:lvl2pPr>
      <a:lvl3pPr marL="911985" algn="l" defTabSz="455991" rtl="0" eaLnBrk="1" latinLnBrk="0" hangingPunct="1">
        <a:defRPr sz="1800" kern="1200">
          <a:solidFill>
            <a:schemeClr val="tx1"/>
          </a:solidFill>
          <a:latin typeface="+mn-lt"/>
          <a:ea typeface="+mn-ea"/>
          <a:cs typeface="+mn-cs"/>
        </a:defRPr>
      </a:lvl3pPr>
      <a:lvl4pPr marL="1367977" algn="l" defTabSz="455991" rtl="0" eaLnBrk="1" latinLnBrk="0" hangingPunct="1">
        <a:defRPr sz="1800" kern="1200">
          <a:solidFill>
            <a:schemeClr val="tx1"/>
          </a:solidFill>
          <a:latin typeface="+mn-lt"/>
          <a:ea typeface="+mn-ea"/>
          <a:cs typeface="+mn-cs"/>
        </a:defRPr>
      </a:lvl4pPr>
      <a:lvl5pPr marL="1823968" algn="l" defTabSz="455991" rtl="0" eaLnBrk="1" latinLnBrk="0" hangingPunct="1">
        <a:defRPr sz="1800" kern="1200">
          <a:solidFill>
            <a:schemeClr val="tx1"/>
          </a:solidFill>
          <a:latin typeface="+mn-lt"/>
          <a:ea typeface="+mn-ea"/>
          <a:cs typeface="+mn-cs"/>
        </a:defRPr>
      </a:lvl5pPr>
      <a:lvl6pPr marL="2279958" algn="l" defTabSz="455991" rtl="0" eaLnBrk="1" latinLnBrk="0" hangingPunct="1">
        <a:defRPr sz="1800" kern="1200">
          <a:solidFill>
            <a:schemeClr val="tx1"/>
          </a:solidFill>
          <a:latin typeface="+mn-lt"/>
          <a:ea typeface="+mn-ea"/>
          <a:cs typeface="+mn-cs"/>
        </a:defRPr>
      </a:lvl6pPr>
      <a:lvl7pPr marL="2735955" algn="l" defTabSz="455991" rtl="0" eaLnBrk="1" latinLnBrk="0" hangingPunct="1">
        <a:defRPr sz="1800" kern="1200">
          <a:solidFill>
            <a:schemeClr val="tx1"/>
          </a:solidFill>
          <a:latin typeface="+mn-lt"/>
          <a:ea typeface="+mn-ea"/>
          <a:cs typeface="+mn-cs"/>
        </a:defRPr>
      </a:lvl7pPr>
      <a:lvl8pPr marL="3191946" algn="l" defTabSz="455991" rtl="0" eaLnBrk="1" latinLnBrk="0" hangingPunct="1">
        <a:defRPr sz="1800" kern="1200">
          <a:solidFill>
            <a:schemeClr val="tx1"/>
          </a:solidFill>
          <a:latin typeface="+mn-lt"/>
          <a:ea typeface="+mn-ea"/>
          <a:cs typeface="+mn-cs"/>
        </a:defRPr>
      </a:lvl8pPr>
      <a:lvl9pPr marL="3647943" algn="l" defTabSz="455991"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1" y="274638"/>
            <a:ext cx="7139136" cy="1143000"/>
          </a:xfrm>
          <a:prstGeom prst="rect">
            <a:avLst/>
          </a:prstGeom>
        </p:spPr>
        <p:txBody>
          <a:bodyPr vert="horz" lIns="91432" tIns="45716" rIns="91432" bIns="45716" rtlCol="0" anchor="ctr">
            <a:normAutofit/>
          </a:bodyPr>
          <a:lstStyle/>
          <a:p>
            <a:r>
              <a:rPr lang="sv-SE" smtClean="0"/>
              <a:t>Click to edit Master title style</a:t>
            </a:r>
            <a:endParaRPr lang="sv-SE"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32" tIns="45716" rIns="91432" bIns="45716"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57201" y="6356351"/>
            <a:ext cx="2133600" cy="365125"/>
          </a:xfrm>
          <a:prstGeom prst="rect">
            <a:avLst/>
          </a:prstGeom>
        </p:spPr>
        <p:txBody>
          <a:bodyPr vert="horz" lIns="91432" tIns="45716" rIns="91432" bIns="45716" rtlCol="0" anchor="ctr"/>
          <a:lstStyle>
            <a:lvl1pPr algn="l">
              <a:defRPr sz="1200">
                <a:solidFill>
                  <a:schemeClr val="tx1">
                    <a:tint val="75000"/>
                  </a:schemeClr>
                </a:solidFill>
              </a:defRPr>
            </a:lvl1pPr>
          </a:lstStyle>
          <a:p>
            <a:fld id="{7103233B-D569-4A6E-878F-CDE152514C47}" type="datetime1">
              <a:rPr lang="sv-SE" smtClean="0">
                <a:solidFill>
                  <a:prstClr val="black">
                    <a:tint val="75000"/>
                  </a:prstClr>
                </a:solidFill>
                <a:latin typeface="Calibri"/>
              </a:rPr>
              <a:pPr/>
              <a:t>4/2/14</a:t>
            </a:fld>
            <a:endParaRPr lang="sv-SE">
              <a:solidFill>
                <a:prstClr val="black">
                  <a:tint val="75000"/>
                </a:prstClr>
              </a:solidFill>
              <a:latin typeface="Calibri"/>
            </a:endParaRPr>
          </a:p>
        </p:txBody>
      </p:sp>
      <p:sp>
        <p:nvSpPr>
          <p:cNvPr id="5" name="Footer Placeholder 4"/>
          <p:cNvSpPr>
            <a:spLocks noGrp="1"/>
          </p:cNvSpPr>
          <p:nvPr>
            <p:ph type="ftr" sz="quarter" idx="3"/>
          </p:nvPr>
        </p:nvSpPr>
        <p:spPr>
          <a:xfrm>
            <a:off x="3124200" y="6356351"/>
            <a:ext cx="2895600" cy="365125"/>
          </a:xfrm>
          <a:prstGeom prst="rect">
            <a:avLst/>
          </a:prstGeom>
        </p:spPr>
        <p:txBody>
          <a:bodyPr vert="horz" lIns="91432" tIns="45716" rIns="91432" bIns="45716" rtlCol="0" anchor="ctr"/>
          <a:lstStyle>
            <a:lvl1pPr algn="ctr">
              <a:defRPr sz="1200">
                <a:solidFill>
                  <a:schemeClr val="tx1">
                    <a:tint val="75000"/>
                  </a:schemeClr>
                </a:solidFill>
              </a:defRPr>
            </a:lvl1pPr>
          </a:lstStyle>
          <a:p>
            <a:endParaRPr lang="sv-SE">
              <a:solidFill>
                <a:prstClr val="black">
                  <a:tint val="75000"/>
                </a:prstClr>
              </a:solidFill>
              <a:latin typeface="Calibri"/>
            </a:endParaRPr>
          </a:p>
        </p:txBody>
      </p:sp>
      <p:sp>
        <p:nvSpPr>
          <p:cNvPr id="6" name="Slide Number Placeholder 5"/>
          <p:cNvSpPr>
            <a:spLocks noGrp="1"/>
          </p:cNvSpPr>
          <p:nvPr>
            <p:ph type="sldNum" sz="quarter" idx="4"/>
          </p:nvPr>
        </p:nvSpPr>
        <p:spPr>
          <a:xfrm>
            <a:off x="6553200" y="6356351"/>
            <a:ext cx="2133600" cy="365125"/>
          </a:xfrm>
          <a:prstGeom prst="rect">
            <a:avLst/>
          </a:prstGeom>
        </p:spPr>
        <p:txBody>
          <a:bodyPr vert="horz" lIns="91432" tIns="45716" rIns="91432" bIns="45716" rtlCol="0" anchor="ctr"/>
          <a:lstStyle>
            <a:lvl1pPr algn="r">
              <a:defRPr sz="1200">
                <a:solidFill>
                  <a:schemeClr val="tx1">
                    <a:tint val="75000"/>
                  </a:schemeClr>
                </a:solidFill>
              </a:defRPr>
            </a:lvl1p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Tree>
    <p:extLst>
      <p:ext uri="{BB962C8B-B14F-4D97-AF65-F5344CB8AC3E}">
        <p14:creationId xmlns:p14="http://schemas.microsoft.com/office/powerpoint/2010/main" val="1874689692"/>
      </p:ext>
    </p:extLst>
  </p:cSld>
  <p:clrMap bg1="lt1" tx1="dk1" bg2="lt2" tx2="dk2" accent1="accent1" accent2="accent2" accent3="accent3" accent4="accent4" accent5="accent5" accent6="accent6" hlink="hlink" folHlink="folHlink"/>
  <p:sldLayoutIdLst>
    <p:sldLayoutId id="2147483681" r:id="rId1"/>
    <p:sldLayoutId id="2147483682" r:id="rId2"/>
    <p:sldLayoutId id="2147483683" r:id="rId3"/>
    <p:sldLayoutId id="2147483684" r:id="rId4"/>
  </p:sldLayoutIdLst>
  <p:hf hdr="0" ftr="0" dt="0"/>
  <p:txStyles>
    <p:titleStyle>
      <a:lvl1pPr algn="l" defTabSz="914319" rtl="0" eaLnBrk="1" latinLnBrk="0" hangingPunct="1">
        <a:spcBef>
          <a:spcPct val="0"/>
        </a:spcBef>
        <a:buNone/>
        <a:defRPr sz="3200" kern="1200" baseline="0">
          <a:solidFill>
            <a:schemeClr val="bg1"/>
          </a:solidFill>
          <a:latin typeface="+mj-lt"/>
          <a:ea typeface="+mj-ea"/>
          <a:cs typeface="+mj-cs"/>
        </a:defRPr>
      </a:lvl1pPr>
    </p:titleStyle>
    <p:bodyStyle>
      <a:lvl1pPr marL="342870" indent="-342870" algn="l" defTabSz="914319"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884" indent="-285725" algn="l" defTabSz="914319"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2899" indent="-228579" algn="l" defTabSz="914319"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058" indent="-228579" algn="l" defTabSz="914319"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218"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378"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537"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8697"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5856" indent="-228579" algn="l" defTabSz="914319"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319" rtl="0" eaLnBrk="1" latinLnBrk="0" hangingPunct="1">
        <a:defRPr sz="1800" kern="1200">
          <a:solidFill>
            <a:schemeClr val="tx1"/>
          </a:solidFill>
          <a:latin typeface="+mn-lt"/>
          <a:ea typeface="+mn-ea"/>
          <a:cs typeface="+mn-cs"/>
        </a:defRPr>
      </a:lvl1pPr>
      <a:lvl2pPr marL="457160" algn="l" defTabSz="914319" rtl="0" eaLnBrk="1" latinLnBrk="0" hangingPunct="1">
        <a:defRPr sz="1800" kern="1200">
          <a:solidFill>
            <a:schemeClr val="tx1"/>
          </a:solidFill>
          <a:latin typeface="+mn-lt"/>
          <a:ea typeface="+mn-ea"/>
          <a:cs typeface="+mn-cs"/>
        </a:defRPr>
      </a:lvl2pPr>
      <a:lvl3pPr marL="914319" algn="l" defTabSz="914319" rtl="0" eaLnBrk="1" latinLnBrk="0" hangingPunct="1">
        <a:defRPr sz="1800" kern="1200">
          <a:solidFill>
            <a:schemeClr val="tx1"/>
          </a:solidFill>
          <a:latin typeface="+mn-lt"/>
          <a:ea typeface="+mn-ea"/>
          <a:cs typeface="+mn-cs"/>
        </a:defRPr>
      </a:lvl3pPr>
      <a:lvl4pPr marL="1371479" algn="l" defTabSz="914319" rtl="0" eaLnBrk="1" latinLnBrk="0" hangingPunct="1">
        <a:defRPr sz="1800" kern="1200">
          <a:solidFill>
            <a:schemeClr val="tx1"/>
          </a:solidFill>
          <a:latin typeface="+mn-lt"/>
          <a:ea typeface="+mn-ea"/>
          <a:cs typeface="+mn-cs"/>
        </a:defRPr>
      </a:lvl4pPr>
      <a:lvl5pPr marL="1828639" algn="l" defTabSz="914319" rtl="0" eaLnBrk="1" latinLnBrk="0" hangingPunct="1">
        <a:defRPr sz="1800" kern="1200">
          <a:solidFill>
            <a:schemeClr val="tx1"/>
          </a:solidFill>
          <a:latin typeface="+mn-lt"/>
          <a:ea typeface="+mn-ea"/>
          <a:cs typeface="+mn-cs"/>
        </a:defRPr>
      </a:lvl5pPr>
      <a:lvl6pPr marL="2285798" algn="l" defTabSz="914319" rtl="0" eaLnBrk="1" latinLnBrk="0" hangingPunct="1">
        <a:defRPr sz="1800" kern="1200">
          <a:solidFill>
            <a:schemeClr val="tx1"/>
          </a:solidFill>
          <a:latin typeface="+mn-lt"/>
          <a:ea typeface="+mn-ea"/>
          <a:cs typeface="+mn-cs"/>
        </a:defRPr>
      </a:lvl6pPr>
      <a:lvl7pPr marL="2742958" algn="l" defTabSz="914319" rtl="0" eaLnBrk="1" latinLnBrk="0" hangingPunct="1">
        <a:defRPr sz="1800" kern="1200">
          <a:solidFill>
            <a:schemeClr val="tx1"/>
          </a:solidFill>
          <a:latin typeface="+mn-lt"/>
          <a:ea typeface="+mn-ea"/>
          <a:cs typeface="+mn-cs"/>
        </a:defRPr>
      </a:lvl7pPr>
      <a:lvl8pPr marL="3200117" algn="l" defTabSz="914319" rtl="0" eaLnBrk="1" latinLnBrk="0" hangingPunct="1">
        <a:defRPr sz="1800" kern="1200">
          <a:solidFill>
            <a:schemeClr val="tx1"/>
          </a:solidFill>
          <a:latin typeface="+mn-lt"/>
          <a:ea typeface="+mn-ea"/>
          <a:cs typeface="+mn-cs"/>
        </a:defRPr>
      </a:lvl8pPr>
      <a:lvl9pPr marL="3657277" algn="l" defTabSz="914319"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hyperlink" Target="http://www.europeanspallationsource.se" TargetMode="Externa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png"/><Relationship Id="rId3" Type="http://schemas.openxmlformats.org/officeDocument/2006/relationships/image" Target="../media/image4.png"/></Relationships>
</file>

<file path=ppt/slides/_rels/slide4.xml.rels><?xml version="1.0" encoding="UTF-8" standalone="yes"?>
<Relationships xmlns="http://schemas.openxmlformats.org/package/2006/relationships"><Relationship Id="rId3" Type="http://schemas.openxmlformats.org/officeDocument/2006/relationships/diagramLayout" Target="../diagrams/layout1.xml"/><Relationship Id="rId4" Type="http://schemas.openxmlformats.org/officeDocument/2006/relationships/diagramQuickStyle" Target="../diagrams/quickStyle1.xml"/><Relationship Id="rId5" Type="http://schemas.openxmlformats.org/officeDocument/2006/relationships/diagramColors" Target="../diagrams/colors1.xml"/><Relationship Id="rId6" Type="http://schemas.microsoft.com/office/2007/relationships/diagramDrawing" Target="../diagrams/drawing1.xml"/><Relationship Id="rId1" Type="http://schemas.openxmlformats.org/officeDocument/2006/relationships/slideLayout" Target="../slideLayouts/slideLayout5.xml"/><Relationship Id="rId2" Type="http://schemas.openxmlformats.org/officeDocument/2006/relationships/diagramData" Target="../diagrams/data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7.xml"/><Relationship Id="rId2" Type="http://schemas.openxmlformats.org/officeDocument/2006/relationships/image" Target="../media/image5.png"/><Relationship Id="rId3" Type="http://schemas.openxmlformats.org/officeDocument/2006/relationships/image" Target="../media/image6.png"/></Relationships>
</file>

<file path=ppt/slides/_rels/slide6.xml.rels><?xml version="1.0" encoding="UTF-8" standalone="yes"?>
<Relationships xmlns="http://schemas.openxmlformats.org/package/2006/relationships"><Relationship Id="rId9" Type="http://schemas.openxmlformats.org/officeDocument/2006/relationships/image" Target="../media/image13.png"/><Relationship Id="rId20" Type="http://schemas.openxmlformats.org/officeDocument/2006/relationships/image" Target="../media/image24.png"/><Relationship Id="rId21" Type="http://schemas.openxmlformats.org/officeDocument/2006/relationships/image" Target="../media/image25.png"/><Relationship Id="rId22" Type="http://schemas.openxmlformats.org/officeDocument/2006/relationships/image" Target="../media/image26.png"/><Relationship Id="rId23" Type="http://schemas.openxmlformats.org/officeDocument/2006/relationships/image" Target="../media/image27.png"/><Relationship Id="rId24" Type="http://schemas.openxmlformats.org/officeDocument/2006/relationships/image" Target="../media/image28.png"/><Relationship Id="rId25" Type="http://schemas.openxmlformats.org/officeDocument/2006/relationships/hyperlink" Target="http://irfu-i.cea.fr/Page/474/irfu_signaturesac_der.png" TargetMode="External"/><Relationship Id="rId26" Type="http://schemas.openxmlformats.org/officeDocument/2006/relationships/image" Target="../media/image29.png"/><Relationship Id="rId27" Type="http://schemas.openxmlformats.org/officeDocument/2006/relationships/image" Target="../media/image30.jpeg"/><Relationship Id="rId28" Type="http://schemas.openxmlformats.org/officeDocument/2006/relationships/image" Target="../media/image31.png"/><Relationship Id="rId29" Type="http://schemas.openxmlformats.org/officeDocument/2006/relationships/image" Target="../media/image32.png"/><Relationship Id="rId10" Type="http://schemas.openxmlformats.org/officeDocument/2006/relationships/image" Target="../media/image14.png"/><Relationship Id="rId11" Type="http://schemas.openxmlformats.org/officeDocument/2006/relationships/image" Target="../media/image15.jpeg"/><Relationship Id="rId12" Type="http://schemas.openxmlformats.org/officeDocument/2006/relationships/image" Target="../media/image16.png"/><Relationship Id="rId13" Type="http://schemas.openxmlformats.org/officeDocument/2006/relationships/image" Target="../media/image17.jpeg"/><Relationship Id="rId14" Type="http://schemas.openxmlformats.org/officeDocument/2006/relationships/image" Target="../media/image18.png"/><Relationship Id="rId15" Type="http://schemas.openxmlformats.org/officeDocument/2006/relationships/image" Target="../media/image19.png"/><Relationship Id="rId16" Type="http://schemas.openxmlformats.org/officeDocument/2006/relationships/image" Target="../media/image20.png"/><Relationship Id="rId17" Type="http://schemas.openxmlformats.org/officeDocument/2006/relationships/image" Target="../media/image21.png"/><Relationship Id="rId18" Type="http://schemas.openxmlformats.org/officeDocument/2006/relationships/image" Target="../media/image22.png"/><Relationship Id="rId19" Type="http://schemas.openxmlformats.org/officeDocument/2006/relationships/image" Target="../media/image23.png"/><Relationship Id="rId1" Type="http://schemas.openxmlformats.org/officeDocument/2006/relationships/slideLayout" Target="../slideLayouts/slideLayout30.xml"/><Relationship Id="rId2" Type="http://schemas.openxmlformats.org/officeDocument/2006/relationships/notesSlide" Target="../notesSlides/notesSlide1.xml"/><Relationship Id="rId3" Type="http://schemas.openxmlformats.org/officeDocument/2006/relationships/image" Target="../media/image7.png"/><Relationship Id="rId4" Type="http://schemas.openxmlformats.org/officeDocument/2006/relationships/image" Target="../media/image8.jpeg"/><Relationship Id="rId5" Type="http://schemas.openxmlformats.org/officeDocument/2006/relationships/image" Target="../media/image9.png"/><Relationship Id="rId6" Type="http://schemas.openxmlformats.org/officeDocument/2006/relationships/image" Target="../media/image10.png"/><Relationship Id="rId7" Type="http://schemas.openxmlformats.org/officeDocument/2006/relationships/image" Target="../media/image11.jpeg"/><Relationship Id="rId8" Type="http://schemas.openxmlformats.org/officeDocument/2006/relationships/image" Target="../media/image12.jpeg"/></Relationships>
</file>

<file path=ppt/slides/_rels/slide7.xml.rels><?xml version="1.0" encoding="UTF-8" standalone="yes"?>
<Relationships xmlns="http://schemas.openxmlformats.org/package/2006/relationships"><Relationship Id="rId3" Type="http://schemas.openxmlformats.org/officeDocument/2006/relationships/image" Target="../media/image33.png"/><Relationship Id="rId4" Type="http://schemas.openxmlformats.org/officeDocument/2006/relationships/image" Target="../media/image34.png"/><Relationship Id="rId5" Type="http://schemas.openxmlformats.org/officeDocument/2006/relationships/image" Target="../media/image35.png"/><Relationship Id="rId6" Type="http://schemas.openxmlformats.org/officeDocument/2006/relationships/hyperlink" Target="http://irfu-i.cea.fr/Page/474/irfu_signaturesac_der.png" TargetMode="External"/><Relationship Id="rId7" Type="http://schemas.openxmlformats.org/officeDocument/2006/relationships/image" Target="../media/image29.png"/><Relationship Id="rId8" Type="http://schemas.openxmlformats.org/officeDocument/2006/relationships/image" Target="../media/image30.jpeg"/><Relationship Id="rId9" Type="http://schemas.openxmlformats.org/officeDocument/2006/relationships/image" Target="../media/image31.png"/><Relationship Id="rId10" Type="http://schemas.openxmlformats.org/officeDocument/2006/relationships/image" Target="../media/image21.png"/><Relationship Id="rId1" Type="http://schemas.openxmlformats.org/officeDocument/2006/relationships/slideLayout" Target="../slideLayouts/slideLayout30.xml"/><Relationship Id="rId2" Type="http://schemas.openxmlformats.org/officeDocument/2006/relationships/notesSlide" Target="../notesSlides/notesSlide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6.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7.png"/><Relationship Id="rId3" Type="http://schemas.openxmlformats.org/officeDocument/2006/relationships/image" Target="../media/image38.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9.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0.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1.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2.png"/><Relationship Id="rId3" Type="http://schemas.openxmlformats.org/officeDocument/2006/relationships/image" Target="../media/image43.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988842"/>
            <a:ext cx="7772400" cy="1800200"/>
          </a:xfrm>
        </p:spPr>
        <p:txBody>
          <a:bodyPr>
            <a:normAutofit/>
          </a:bodyPr>
          <a:lstStyle/>
          <a:p>
            <a:pPr algn="ctr"/>
            <a:r>
              <a:rPr lang="en-GB" sz="4000" dirty="0"/>
              <a:t>Status Report </a:t>
            </a:r>
            <a:br>
              <a:rPr lang="en-GB" sz="4000" dirty="0"/>
            </a:br>
            <a:r>
              <a:rPr lang="en-GB" sz="4000" dirty="0"/>
              <a:t>ACCSYS </a:t>
            </a:r>
          </a:p>
        </p:txBody>
      </p:sp>
      <p:sp>
        <p:nvSpPr>
          <p:cNvPr id="3" name="Subtitle 2"/>
          <p:cNvSpPr>
            <a:spLocks noGrp="1"/>
          </p:cNvSpPr>
          <p:nvPr>
            <p:ph type="subTitle" idx="1"/>
          </p:nvPr>
        </p:nvSpPr>
        <p:spPr/>
        <p:txBody>
          <a:bodyPr>
            <a:noAutofit/>
          </a:bodyPr>
          <a:lstStyle/>
          <a:p>
            <a:r>
              <a:rPr lang="sv-SE" sz="2000" dirty="0">
                <a:solidFill>
                  <a:schemeClr val="bg1"/>
                </a:solidFill>
              </a:rPr>
              <a:t>Mats Lindroos</a:t>
            </a:r>
          </a:p>
          <a:p>
            <a:r>
              <a:rPr lang="sv-SE" sz="2000" dirty="0" err="1">
                <a:solidFill>
                  <a:schemeClr val="bg1"/>
                </a:solidFill>
              </a:rPr>
              <a:t>Head</a:t>
            </a:r>
            <a:r>
              <a:rPr lang="sv-SE" sz="2000" dirty="0">
                <a:solidFill>
                  <a:schemeClr val="bg1"/>
                </a:solidFill>
              </a:rPr>
              <a:t> </a:t>
            </a:r>
            <a:r>
              <a:rPr lang="sv-SE" sz="2000" dirty="0" err="1">
                <a:solidFill>
                  <a:schemeClr val="bg1"/>
                </a:solidFill>
              </a:rPr>
              <a:t>of</a:t>
            </a:r>
            <a:r>
              <a:rPr lang="sv-SE" sz="2000" dirty="0">
                <a:solidFill>
                  <a:schemeClr val="bg1"/>
                </a:solidFill>
              </a:rPr>
              <a:t> Accelerator</a:t>
            </a:r>
          </a:p>
        </p:txBody>
      </p:sp>
      <p:sp>
        <p:nvSpPr>
          <p:cNvPr id="4" name="Rectangle 3"/>
          <p:cNvSpPr/>
          <p:nvPr/>
        </p:nvSpPr>
        <p:spPr>
          <a:xfrm>
            <a:off x="2286000" y="5949280"/>
            <a:ext cx="4572000" cy="603242"/>
          </a:xfrm>
          <a:prstGeom prst="rect">
            <a:avLst/>
          </a:prstGeom>
        </p:spPr>
        <p:txBody>
          <a:bodyPr lIns="91432" tIns="45716" rIns="91432" bIns="45716">
            <a:spAutoFit/>
          </a:bodyPr>
          <a:lstStyle/>
          <a:p>
            <a:pPr algn="ctr">
              <a:lnSpc>
                <a:spcPct val="120000"/>
              </a:lnSpc>
            </a:pPr>
            <a:r>
              <a:rPr lang="en-GB" sz="1600" dirty="0">
                <a:solidFill>
                  <a:srgbClr val="FFFFFF"/>
                </a:solidFill>
                <a:hlinkClick r:id="rId2"/>
              </a:rPr>
              <a:t>www.europeanspallationsource.se</a:t>
            </a:r>
            <a:endParaRPr lang="en-GB" sz="1600" dirty="0">
              <a:solidFill>
                <a:srgbClr val="FFFFFF"/>
              </a:solidFill>
            </a:endParaRPr>
          </a:p>
          <a:p>
            <a:pPr algn="ctr"/>
            <a:r>
              <a:rPr lang="en-GB" sz="1400" dirty="0">
                <a:solidFill>
                  <a:srgbClr val="FFFFFF"/>
                </a:solidFill>
              </a:rPr>
              <a:t>April, 2014</a:t>
            </a:r>
          </a:p>
        </p:txBody>
      </p:sp>
    </p:spTree>
    <p:extLst>
      <p:ext uri="{BB962C8B-B14F-4D97-AF65-F5344CB8AC3E}">
        <p14:creationId xmlns:p14="http://schemas.microsoft.com/office/powerpoint/2010/main" val="1394613386"/>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a:t>Overview</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2</a:t>
            </a:fld>
            <a:endParaRPr lang="sv-SE"/>
          </a:p>
        </p:txBody>
      </p:sp>
      <p:sp>
        <p:nvSpPr>
          <p:cNvPr id="6" name="Content Placeholder 2"/>
          <p:cNvSpPr txBox="1">
            <a:spLocks/>
          </p:cNvSpPr>
          <p:nvPr/>
        </p:nvSpPr>
        <p:spPr>
          <a:xfrm>
            <a:off x="467544" y="1556792"/>
            <a:ext cx="7200800" cy="4968552"/>
          </a:xfrm>
          <a:prstGeom prst="rect">
            <a:avLst/>
          </a:prstGeom>
          <a:ln w="57150" cmpd="sng">
            <a:noFill/>
          </a:ln>
        </p:spPr>
        <p:txBody>
          <a:bodyPr vert="horz" lIns="91432" tIns="45716" rIns="91432" bIns="45716" rtlCol="0">
            <a:normAutofit fontScale="77500" lnSpcReduction="20000"/>
          </a:bodyPr>
          <a:lst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r>
              <a:rPr lang="en-AU" sz="2400" b="1" dirty="0" smtClean="0">
                <a:solidFill>
                  <a:srgbClr val="000000"/>
                </a:solidFill>
              </a:rPr>
              <a:t>Good </a:t>
            </a:r>
            <a:r>
              <a:rPr lang="en-AU" sz="2400" b="1" dirty="0">
                <a:solidFill>
                  <a:srgbClr val="000000"/>
                </a:solidFill>
              </a:rPr>
              <a:t>progress in all WPs !</a:t>
            </a:r>
          </a:p>
          <a:p>
            <a:r>
              <a:rPr lang="en-AU" sz="2400" dirty="0">
                <a:solidFill>
                  <a:srgbClr val="000000"/>
                </a:solidFill>
              </a:rPr>
              <a:t>Creation of an </a:t>
            </a:r>
            <a:r>
              <a:rPr lang="en-AU" sz="2400" u="sng" dirty="0">
                <a:solidFill>
                  <a:srgbClr val="000000"/>
                </a:solidFill>
              </a:rPr>
              <a:t>integration group </a:t>
            </a:r>
            <a:r>
              <a:rPr lang="en-AU" sz="2400" dirty="0">
                <a:solidFill>
                  <a:srgbClr val="000000"/>
                </a:solidFill>
              </a:rPr>
              <a:t>lead by the Chief engineer consisting of lead engineers, ACCSYS system engineers, installation WP leader and associated staff. Close links to beam physics WP. </a:t>
            </a:r>
          </a:p>
          <a:p>
            <a:r>
              <a:rPr lang="en-AU" sz="2400" dirty="0">
                <a:solidFill>
                  <a:srgbClr val="000000"/>
                </a:solidFill>
              </a:rPr>
              <a:t>Review of </a:t>
            </a:r>
            <a:r>
              <a:rPr lang="en-AU" sz="2400" u="sng" dirty="0">
                <a:solidFill>
                  <a:srgbClr val="000000"/>
                </a:solidFill>
              </a:rPr>
              <a:t>CF preliminary design for ACCSYS tunnel buildings </a:t>
            </a:r>
            <a:r>
              <a:rPr lang="en-AU" sz="2400" dirty="0">
                <a:solidFill>
                  <a:srgbClr val="000000"/>
                </a:solidFill>
              </a:rPr>
              <a:t>(solutions proposed for FE and Dog-leg regions and all approved in February CCB)</a:t>
            </a:r>
          </a:p>
          <a:p>
            <a:r>
              <a:rPr lang="en-AU" sz="2400" dirty="0">
                <a:solidFill>
                  <a:srgbClr val="000000"/>
                </a:solidFill>
              </a:rPr>
              <a:t>Review of </a:t>
            </a:r>
            <a:r>
              <a:rPr lang="en-AU" sz="2400" u="sng" dirty="0">
                <a:solidFill>
                  <a:srgbClr val="000000"/>
                </a:solidFill>
              </a:rPr>
              <a:t>CF preliminary design for ACCSYS RF gallery</a:t>
            </a:r>
            <a:r>
              <a:rPr lang="en-AU" sz="2400" dirty="0">
                <a:solidFill>
                  <a:srgbClr val="000000"/>
                </a:solidFill>
              </a:rPr>
              <a:t>. Approved </a:t>
            </a:r>
            <a:r>
              <a:rPr lang="en-AU" sz="2400" dirty="0" smtClean="0">
                <a:solidFill>
                  <a:srgbClr val="000000"/>
                </a:solidFill>
              </a:rPr>
              <a:t>and </a:t>
            </a:r>
            <a:r>
              <a:rPr lang="en-AU" sz="2400" dirty="0">
                <a:solidFill>
                  <a:srgbClr val="000000"/>
                </a:solidFill>
              </a:rPr>
              <a:t>in </a:t>
            </a:r>
            <a:r>
              <a:rPr lang="en-AU" sz="2400" dirty="0" smtClean="0">
                <a:solidFill>
                  <a:srgbClr val="000000"/>
                </a:solidFill>
              </a:rPr>
              <a:t>detailed </a:t>
            </a:r>
            <a:r>
              <a:rPr lang="en-AU" sz="2400" dirty="0">
                <a:solidFill>
                  <a:srgbClr val="000000"/>
                </a:solidFill>
              </a:rPr>
              <a:t>design </a:t>
            </a:r>
            <a:r>
              <a:rPr lang="en-AU" sz="2400" dirty="0" smtClean="0">
                <a:solidFill>
                  <a:srgbClr val="000000"/>
                </a:solidFill>
              </a:rPr>
              <a:t>from March </a:t>
            </a:r>
            <a:r>
              <a:rPr lang="en-AU" sz="2400" dirty="0">
                <a:solidFill>
                  <a:srgbClr val="000000"/>
                </a:solidFill>
              </a:rPr>
              <a:t>CCB</a:t>
            </a:r>
          </a:p>
          <a:p>
            <a:r>
              <a:rPr lang="en-AU" sz="2400" dirty="0">
                <a:solidFill>
                  <a:srgbClr val="000000"/>
                </a:solidFill>
              </a:rPr>
              <a:t>Review of level 3 </a:t>
            </a:r>
            <a:r>
              <a:rPr lang="en-AU" sz="2400" u="sng" dirty="0">
                <a:solidFill>
                  <a:srgbClr val="000000"/>
                </a:solidFill>
              </a:rPr>
              <a:t>requirements</a:t>
            </a:r>
            <a:r>
              <a:rPr lang="en-AU" sz="2400" dirty="0">
                <a:solidFill>
                  <a:srgbClr val="000000"/>
                </a:solidFill>
              </a:rPr>
              <a:t> and close to completion of level 4 requirements. Technical specifications in progress (level 5). Implementation of DOORS repository started.</a:t>
            </a:r>
          </a:p>
          <a:p>
            <a:r>
              <a:rPr lang="en-AU" sz="2400" u="sng" dirty="0">
                <a:solidFill>
                  <a:srgbClr val="000000"/>
                </a:solidFill>
              </a:rPr>
              <a:t>Risk register </a:t>
            </a:r>
            <a:r>
              <a:rPr lang="en-AU" sz="2400" dirty="0">
                <a:solidFill>
                  <a:srgbClr val="000000"/>
                </a:solidFill>
              </a:rPr>
              <a:t>transferred to </a:t>
            </a:r>
            <a:r>
              <a:rPr lang="en-AU" sz="2400" dirty="0" err="1">
                <a:solidFill>
                  <a:srgbClr val="000000"/>
                </a:solidFill>
              </a:rPr>
              <a:t>E</a:t>
            </a:r>
            <a:r>
              <a:rPr lang="en-AU" sz="2400" dirty="0" err="1" smtClean="0">
                <a:solidFill>
                  <a:srgbClr val="000000"/>
                </a:solidFill>
              </a:rPr>
              <a:t>xonaut</a:t>
            </a:r>
            <a:r>
              <a:rPr lang="en-AU" sz="2400" dirty="0" smtClean="0">
                <a:solidFill>
                  <a:srgbClr val="000000"/>
                </a:solidFill>
              </a:rPr>
              <a:t> </a:t>
            </a:r>
            <a:r>
              <a:rPr lang="en-AU" sz="2400" dirty="0">
                <a:solidFill>
                  <a:srgbClr val="000000"/>
                </a:solidFill>
              </a:rPr>
              <a:t>and risks assigned to ACCSYS staff with treatments in progress</a:t>
            </a:r>
          </a:p>
          <a:p>
            <a:r>
              <a:rPr lang="en-AU" sz="2400" dirty="0">
                <a:solidFill>
                  <a:srgbClr val="000000"/>
                </a:solidFill>
              </a:rPr>
              <a:t>Good progress with </a:t>
            </a:r>
            <a:r>
              <a:rPr lang="en-AU" sz="2400" u="sng" dirty="0">
                <a:solidFill>
                  <a:srgbClr val="000000"/>
                </a:solidFill>
              </a:rPr>
              <a:t>In-kind</a:t>
            </a:r>
            <a:r>
              <a:rPr lang="en-AU" sz="2400" dirty="0">
                <a:solidFill>
                  <a:srgbClr val="000000"/>
                </a:solidFill>
              </a:rPr>
              <a:t> discussions with several partners (e.g. </a:t>
            </a:r>
            <a:r>
              <a:rPr lang="en-AU" sz="2400" dirty="0" err="1">
                <a:solidFill>
                  <a:srgbClr val="000000"/>
                </a:solidFill>
              </a:rPr>
              <a:t>Fr</a:t>
            </a:r>
            <a:r>
              <a:rPr lang="en-AU" sz="2400" dirty="0">
                <a:solidFill>
                  <a:srgbClr val="000000"/>
                </a:solidFill>
              </a:rPr>
              <a:t>, Po, </a:t>
            </a:r>
            <a:r>
              <a:rPr lang="en-AU" sz="2400" dirty="0" err="1">
                <a:solidFill>
                  <a:srgbClr val="000000"/>
                </a:solidFill>
              </a:rPr>
              <a:t>Es</a:t>
            </a:r>
            <a:r>
              <a:rPr lang="en-AU" sz="2400" dirty="0">
                <a:solidFill>
                  <a:srgbClr val="000000"/>
                </a:solidFill>
              </a:rPr>
              <a:t>, It), planning of in-kind and drafts for technical appendices.</a:t>
            </a:r>
          </a:p>
          <a:p>
            <a:r>
              <a:rPr lang="en-AU" sz="2400" u="sng" dirty="0">
                <a:solidFill>
                  <a:srgbClr val="000000"/>
                </a:solidFill>
              </a:rPr>
              <a:t>Audit</a:t>
            </a:r>
            <a:r>
              <a:rPr lang="en-AU" sz="2400" dirty="0">
                <a:solidFill>
                  <a:srgbClr val="000000"/>
                </a:solidFill>
              </a:rPr>
              <a:t> of electrical and cooling support WP, HEBT WP and Vacuum WP</a:t>
            </a:r>
          </a:p>
        </p:txBody>
      </p:sp>
    </p:spTree>
    <p:extLst>
      <p:ext uri="{BB962C8B-B14F-4D97-AF65-F5344CB8AC3E}">
        <p14:creationId xmlns:p14="http://schemas.microsoft.com/office/powerpoint/2010/main" val="1948934523"/>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Organization and Work package leaders</a:t>
            </a:r>
            <a:endParaRPr lang="en-US" dirty="0"/>
          </a:p>
        </p:txBody>
      </p:sp>
      <p:sp>
        <p:nvSpPr>
          <p:cNvPr id="4" name="Slide Number Placeholder 3"/>
          <p:cNvSpPr>
            <a:spLocks noGrp="1"/>
          </p:cNvSpPr>
          <p:nvPr>
            <p:ph type="sldNum" sz="quarter" idx="12"/>
          </p:nvPr>
        </p:nvSpPr>
        <p:spPr/>
        <p:txBody>
          <a:bodyPr/>
          <a:lstStyle/>
          <a:p>
            <a:fld id="{038C62C7-F79B-CD4A-A5DF-5683BBEC4A65}" type="slidenum">
              <a:rPr lang="sv-SE" smtClean="0">
                <a:latin typeface="Calibri"/>
              </a:rPr>
              <a:pPr/>
              <a:t>3</a:t>
            </a:fld>
            <a:endParaRPr lang="sv-SE">
              <a:latin typeface="Calibri"/>
            </a:endParaRPr>
          </a:p>
        </p:txBody>
      </p:sp>
      <p:pic>
        <p:nvPicPr>
          <p:cNvPr id="17" name="Picture 16"/>
          <p:cNvPicPr>
            <a:picLocks noChangeAspect="1"/>
          </p:cNvPicPr>
          <p:nvPr/>
        </p:nvPicPr>
        <p:blipFill>
          <a:blip r:embed="rId2"/>
          <a:stretch>
            <a:fillRect/>
          </a:stretch>
        </p:blipFill>
        <p:spPr>
          <a:xfrm>
            <a:off x="1331640" y="4365104"/>
            <a:ext cx="2620783" cy="1995864"/>
          </a:xfrm>
          <a:prstGeom prst="rect">
            <a:avLst/>
          </a:prstGeom>
        </p:spPr>
      </p:pic>
      <p:sp>
        <p:nvSpPr>
          <p:cNvPr id="19" name="TextBox 18"/>
          <p:cNvSpPr txBox="1"/>
          <p:nvPr/>
        </p:nvSpPr>
        <p:spPr>
          <a:xfrm>
            <a:off x="4974008" y="1869563"/>
            <a:ext cx="3712793" cy="4507014"/>
          </a:xfrm>
          <a:prstGeom prst="rect">
            <a:avLst/>
          </a:prstGeom>
          <a:noFill/>
          <a:ln>
            <a:solidFill>
              <a:schemeClr val="bg2"/>
            </a:solidFill>
          </a:ln>
        </p:spPr>
        <p:txBody>
          <a:bodyPr wrap="square" lIns="91264" tIns="45632" rIns="91264" bIns="45632" rtlCol="0">
            <a:spAutoFit/>
          </a:bodyPr>
          <a:lstStyle/>
          <a:p>
            <a:pPr marL="285198" indent="-285198" defTabSz="456311">
              <a:buFont typeface="Arial"/>
              <a:buChar char="•"/>
            </a:pPr>
            <a:r>
              <a:rPr lang="en-US" dirty="0">
                <a:solidFill>
                  <a:prstClr val="black"/>
                </a:solidFill>
                <a:latin typeface="Calibri"/>
              </a:rPr>
              <a:t>Division and project aligned at high level</a:t>
            </a:r>
          </a:p>
          <a:p>
            <a:pPr marL="627430" lvl="1" indent="-171120" defTabSz="456311">
              <a:buFont typeface="Wingdings" charset="2"/>
              <a:buChar char="ü"/>
            </a:pPr>
            <a:r>
              <a:rPr lang="en-US" sz="1100" dirty="0">
                <a:solidFill>
                  <a:prstClr val="black"/>
                </a:solidFill>
                <a:latin typeface="Calibri"/>
              </a:rPr>
              <a:t>“WP as a group” would make for too big fragmentation</a:t>
            </a:r>
          </a:p>
          <a:p>
            <a:pPr marL="627430" lvl="1" indent="-171120" defTabSz="456311">
              <a:buFont typeface="Wingdings" charset="2"/>
              <a:buChar char="ü"/>
            </a:pPr>
            <a:r>
              <a:rPr lang="en-US" sz="1100" dirty="0">
                <a:solidFill>
                  <a:prstClr val="black"/>
                </a:solidFill>
                <a:latin typeface="Calibri"/>
              </a:rPr>
              <a:t>Four WPs have external leaders</a:t>
            </a:r>
          </a:p>
          <a:p>
            <a:pPr marL="285198" indent="-285198" defTabSz="456311">
              <a:buFont typeface="Arial"/>
              <a:buChar char="•"/>
            </a:pPr>
            <a:r>
              <a:rPr lang="en-US" dirty="0">
                <a:solidFill>
                  <a:prstClr val="black"/>
                </a:solidFill>
                <a:latin typeface="Calibri"/>
              </a:rPr>
              <a:t>Weekly or bi-weekly meetings at ESS Accelerator Division</a:t>
            </a:r>
          </a:p>
          <a:p>
            <a:pPr marL="627430" lvl="1" indent="-171120" defTabSz="456311">
              <a:buFont typeface="Wingdings" charset="2"/>
              <a:buChar char="ü"/>
            </a:pPr>
            <a:r>
              <a:rPr lang="en-US" sz="1100" dirty="0">
                <a:solidFill>
                  <a:prstClr val="black"/>
                </a:solidFill>
                <a:latin typeface="Calibri"/>
              </a:rPr>
              <a:t>Management board of project and division</a:t>
            </a:r>
          </a:p>
          <a:p>
            <a:pPr marL="627430" lvl="1" indent="-171120" defTabSz="456311">
              <a:buFont typeface="Wingdings" charset="2"/>
              <a:buChar char="ü"/>
            </a:pPr>
            <a:r>
              <a:rPr lang="en-US" sz="1100" dirty="0">
                <a:solidFill>
                  <a:prstClr val="black"/>
                </a:solidFill>
                <a:latin typeface="Calibri"/>
              </a:rPr>
              <a:t>WP leaders</a:t>
            </a:r>
          </a:p>
          <a:p>
            <a:pPr marL="627430" lvl="1" indent="-171120" defTabSz="456311">
              <a:buFont typeface="Wingdings" charset="2"/>
              <a:buChar char="ü"/>
            </a:pPr>
            <a:r>
              <a:rPr lang="en-US" sz="1100" dirty="0">
                <a:solidFill>
                  <a:prstClr val="black"/>
                </a:solidFill>
                <a:latin typeface="Calibri"/>
              </a:rPr>
              <a:t>Lead engineers</a:t>
            </a:r>
          </a:p>
          <a:p>
            <a:pPr marL="627430" lvl="1" indent="-171120" defTabSz="456311">
              <a:buFont typeface="Wingdings" charset="2"/>
              <a:buChar char="ü"/>
            </a:pPr>
            <a:r>
              <a:rPr lang="en-US" sz="1100" dirty="0">
                <a:solidFill>
                  <a:prstClr val="black"/>
                </a:solidFill>
                <a:latin typeface="Calibri"/>
              </a:rPr>
              <a:t>Safety</a:t>
            </a:r>
          </a:p>
          <a:p>
            <a:pPr marL="285198" indent="-285198" defTabSz="456311">
              <a:buFont typeface="Arial"/>
              <a:buChar char="•"/>
            </a:pPr>
            <a:r>
              <a:rPr lang="en-US" dirty="0">
                <a:solidFill>
                  <a:prstClr val="black"/>
                </a:solidFill>
                <a:latin typeface="Calibri"/>
              </a:rPr>
              <a:t>Regular meetings for ACCSYS project</a:t>
            </a:r>
          </a:p>
          <a:p>
            <a:pPr marL="627430" lvl="1" indent="-171120" defTabSz="456311">
              <a:buFont typeface="Wingdings" charset="2"/>
              <a:buChar char="ü"/>
            </a:pPr>
            <a:r>
              <a:rPr lang="en-US" sz="1100" dirty="0">
                <a:solidFill>
                  <a:prstClr val="black"/>
                </a:solidFill>
                <a:latin typeface="Calibri"/>
              </a:rPr>
              <a:t>Technical board (all WP leaders and reps of labs/</a:t>
            </a:r>
            <a:r>
              <a:rPr lang="en-US" sz="1100" dirty="0" err="1">
                <a:solidFill>
                  <a:prstClr val="black"/>
                </a:solidFill>
                <a:latin typeface="Calibri"/>
              </a:rPr>
              <a:t>uni.</a:t>
            </a:r>
            <a:r>
              <a:rPr lang="en-US" sz="1100" dirty="0">
                <a:solidFill>
                  <a:prstClr val="black"/>
                </a:solidFill>
                <a:latin typeface="Calibri"/>
              </a:rPr>
              <a:t> with contract) as governance and CCB on project level (6 meetings per year)</a:t>
            </a:r>
          </a:p>
          <a:p>
            <a:pPr marL="627430" lvl="1" indent="-171120" defTabSz="456311">
              <a:buFont typeface="Wingdings" charset="2"/>
              <a:buChar char="ü"/>
            </a:pPr>
            <a:r>
              <a:rPr lang="en-US" sz="1100" dirty="0">
                <a:solidFill>
                  <a:prstClr val="black"/>
                </a:solidFill>
                <a:latin typeface="Calibri"/>
              </a:rPr>
              <a:t>Collaboration board with reps of director of of labs/</a:t>
            </a:r>
            <a:r>
              <a:rPr lang="en-US" sz="1100" dirty="0" err="1">
                <a:solidFill>
                  <a:prstClr val="black"/>
                </a:solidFill>
                <a:latin typeface="Calibri"/>
              </a:rPr>
              <a:t>uni.</a:t>
            </a:r>
            <a:r>
              <a:rPr lang="en-US" sz="1100" dirty="0">
                <a:solidFill>
                  <a:prstClr val="black"/>
                </a:solidFill>
                <a:latin typeface="Calibri"/>
              </a:rPr>
              <a:t> with contracts as oversight committee</a:t>
            </a:r>
          </a:p>
          <a:p>
            <a:pPr marL="627430" lvl="1" indent="-171120" defTabSz="456311">
              <a:buFont typeface="Wingdings" charset="2"/>
              <a:buChar char="ü"/>
            </a:pPr>
            <a:r>
              <a:rPr lang="en-US" sz="1100" dirty="0">
                <a:solidFill>
                  <a:prstClr val="black"/>
                </a:solidFill>
                <a:latin typeface="Calibri"/>
              </a:rPr>
              <a:t>Audits yearly of every WP</a:t>
            </a:r>
          </a:p>
          <a:p>
            <a:pPr marL="627430" lvl="1" indent="-171120" defTabSz="456311">
              <a:buFont typeface="Wingdings" charset="2"/>
              <a:buChar char="ü"/>
            </a:pPr>
            <a:r>
              <a:rPr lang="en-US" sz="1100" dirty="0">
                <a:solidFill>
                  <a:prstClr val="black"/>
                </a:solidFill>
                <a:latin typeface="Calibri"/>
              </a:rPr>
              <a:t>Reviews (Conceptual, design, ready to build) as required mostly co-organized with audits</a:t>
            </a:r>
          </a:p>
          <a:p>
            <a:pPr marL="456311" lvl="1" defTabSz="456311"/>
            <a:endParaRPr lang="en-US" sz="1100" dirty="0">
              <a:solidFill>
                <a:prstClr val="black"/>
              </a:solidFill>
              <a:latin typeface="Calibri"/>
            </a:endParaRPr>
          </a:p>
        </p:txBody>
      </p:sp>
      <p:pic>
        <p:nvPicPr>
          <p:cNvPr id="18" name="Picture 17"/>
          <p:cNvPicPr/>
          <p:nvPr/>
        </p:nvPicPr>
        <p:blipFill>
          <a:blip r:embed="rId3">
            <a:extLst>
              <a:ext uri="{28A0092B-C50C-407E-A947-70E740481C1C}">
                <a14:useLocalDpi xmlns:a14="http://schemas.microsoft.com/office/drawing/2010/main" val="0"/>
              </a:ext>
            </a:extLst>
          </a:blip>
          <a:srcRect/>
          <a:stretch>
            <a:fillRect/>
          </a:stretch>
        </p:blipFill>
        <p:spPr bwMode="auto">
          <a:xfrm>
            <a:off x="508703" y="1545527"/>
            <a:ext cx="4100495" cy="2494662"/>
          </a:xfrm>
          <a:prstGeom prst="rect">
            <a:avLst/>
          </a:prstGeom>
          <a:noFill/>
          <a:ln>
            <a:noFill/>
          </a:ln>
        </p:spPr>
      </p:pic>
    </p:spTree>
    <p:extLst>
      <p:ext uri="{BB962C8B-B14F-4D97-AF65-F5344CB8AC3E}">
        <p14:creationId xmlns:p14="http://schemas.microsoft.com/office/powerpoint/2010/main" val="3190531887"/>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Diagram 3"/>
          <p:cNvGraphicFramePr/>
          <p:nvPr>
            <p:extLst>
              <p:ext uri="{D42A27DB-BD31-4B8C-83A1-F6EECF244321}">
                <p14:modId xmlns:p14="http://schemas.microsoft.com/office/powerpoint/2010/main" val="2685877924"/>
              </p:ext>
            </p:extLst>
          </p:nvPr>
        </p:nvGraphicFramePr>
        <p:xfrm>
          <a:off x="107504" y="188640"/>
          <a:ext cx="8928992" cy="648072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6" name="TextBox 5"/>
          <p:cNvSpPr txBox="1"/>
          <p:nvPr/>
        </p:nvSpPr>
        <p:spPr>
          <a:xfrm>
            <a:off x="6819057" y="6234774"/>
            <a:ext cx="1944216" cy="265469"/>
          </a:xfrm>
          <a:prstGeom prst="rect">
            <a:avLst/>
          </a:prstGeom>
          <a:noFill/>
        </p:spPr>
        <p:txBody>
          <a:bodyPr wrap="square" lIns="91432" tIns="45716" rIns="91432" bIns="45716" rtlCol="0">
            <a:spAutoFit/>
          </a:bodyPr>
          <a:lstStyle/>
          <a:p>
            <a:r>
              <a:rPr lang="sv-SE" sz="1100" dirty="0">
                <a:solidFill>
                  <a:prstClr val="black"/>
                </a:solidFill>
                <a:latin typeface="Calibri"/>
              </a:rPr>
              <a:t>C Prabert, 2014-02-19</a:t>
            </a:r>
          </a:p>
        </p:txBody>
      </p:sp>
      <p:sp>
        <p:nvSpPr>
          <p:cNvPr id="8" name="TextBox 7"/>
          <p:cNvSpPr txBox="1"/>
          <p:nvPr/>
        </p:nvSpPr>
        <p:spPr>
          <a:xfrm>
            <a:off x="6963073" y="404665"/>
            <a:ext cx="1656184" cy="523220"/>
          </a:xfrm>
          <a:prstGeom prst="rect">
            <a:avLst/>
          </a:prstGeom>
          <a:noFill/>
        </p:spPr>
        <p:txBody>
          <a:bodyPr wrap="square" lIns="91432" tIns="45716" rIns="91432" bIns="45716" rtlCol="0">
            <a:spAutoFit/>
          </a:bodyPr>
          <a:lstStyle/>
          <a:p>
            <a:r>
              <a:rPr lang="sv-SE" sz="1400" dirty="0" smtClean="0">
                <a:solidFill>
                  <a:prstClr val="black"/>
                </a:solidFill>
                <a:latin typeface="Calibri"/>
              </a:rPr>
              <a:t>50</a:t>
            </a:r>
            <a:r>
              <a:rPr lang="sv-SE" sz="1400" dirty="0" smtClean="0">
                <a:solidFill>
                  <a:prstClr val="black"/>
                </a:solidFill>
                <a:latin typeface="Calibri"/>
              </a:rPr>
              <a:t> </a:t>
            </a:r>
            <a:r>
              <a:rPr lang="sv-SE" sz="1400" dirty="0">
                <a:solidFill>
                  <a:prstClr val="black"/>
                </a:solidFill>
                <a:latin typeface="Calibri"/>
              </a:rPr>
              <a:t>people </a:t>
            </a:r>
            <a:r>
              <a:rPr lang="sv-SE" sz="1400" dirty="0" err="1">
                <a:solidFill>
                  <a:prstClr val="black"/>
                </a:solidFill>
                <a:latin typeface="Calibri"/>
              </a:rPr>
              <a:t>including</a:t>
            </a:r>
            <a:r>
              <a:rPr lang="sv-SE" sz="1400" dirty="0">
                <a:solidFill>
                  <a:prstClr val="black"/>
                </a:solidFill>
                <a:latin typeface="Calibri"/>
              </a:rPr>
              <a:t> </a:t>
            </a:r>
            <a:r>
              <a:rPr lang="sv-SE" sz="1400" dirty="0" smtClean="0">
                <a:solidFill>
                  <a:prstClr val="black"/>
                </a:solidFill>
                <a:latin typeface="Calibri"/>
              </a:rPr>
              <a:t>1 </a:t>
            </a:r>
            <a:r>
              <a:rPr lang="sv-SE" sz="1400" dirty="0">
                <a:solidFill>
                  <a:prstClr val="black"/>
                </a:solidFill>
                <a:latin typeface="Calibri"/>
              </a:rPr>
              <a:t>not started yet</a:t>
            </a:r>
          </a:p>
        </p:txBody>
      </p:sp>
    </p:spTree>
    <p:extLst>
      <p:ext uri="{BB962C8B-B14F-4D97-AF65-F5344CB8AC3E}">
        <p14:creationId xmlns:p14="http://schemas.microsoft.com/office/powerpoint/2010/main" val="1727383813"/>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AutoShape 2"/>
          <p:cNvSpPr>
            <a:spLocks/>
          </p:cNvSpPr>
          <p:nvPr/>
        </p:nvSpPr>
        <p:spPr bwMode="auto">
          <a:xfrm>
            <a:off x="6228184" y="6062465"/>
            <a:ext cx="955477" cy="270123"/>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dirty="0">
                <a:solidFill>
                  <a:srgbClr val="FFFFFF"/>
                </a:solidFill>
                <a:cs typeface="Gill Sans Light" charset="0"/>
              </a:rPr>
              <a:t>M. </a:t>
            </a:r>
            <a:r>
              <a:rPr lang="en-US" sz="1100" dirty="0" err="1">
                <a:solidFill>
                  <a:srgbClr val="FFFFFF"/>
                </a:solidFill>
                <a:cs typeface="Gill Sans Light" charset="0"/>
              </a:rPr>
              <a:t>Eshraqi</a:t>
            </a:r>
            <a:endParaRPr lang="en-US" dirty="0">
              <a:cs typeface="Gill Sans Light" charset="0"/>
            </a:endParaRPr>
          </a:p>
        </p:txBody>
      </p:sp>
      <p:sp>
        <p:nvSpPr>
          <p:cNvPr id="3076" name="AutoShape 4"/>
          <p:cNvSpPr>
            <a:spLocks/>
          </p:cNvSpPr>
          <p:nvPr/>
        </p:nvSpPr>
        <p:spPr bwMode="auto">
          <a:xfrm>
            <a:off x="7313414" y="6085905"/>
            <a:ext cx="955477" cy="223242"/>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FFFFFF"/>
                </a:solidFill>
                <a:cs typeface="Gill Sans Light" charset="0"/>
              </a:rPr>
              <a:t>April 2-3</a:t>
            </a:r>
            <a:endParaRPr lang="en-US">
              <a:cs typeface="Gill Sans Light" charset="0"/>
            </a:endParaRPr>
          </a:p>
        </p:txBody>
      </p:sp>
      <p:pic>
        <p:nvPicPr>
          <p:cNvPr id="3077" name="Picture 5" descr="ESS_Logo_Large_Outline_DarkBlue.pdf"/>
          <p:cNvPicPr>
            <a:picLocks noChangeAspect="1"/>
          </p:cNvPicPr>
          <p:nvPr/>
        </p:nvPicPr>
        <p:blipFill rotWithShape="1">
          <a:blip r:embed="rId2">
            <a:extLst>
              <a:ext uri="{28A0092B-C50C-407E-A947-70E740481C1C}">
                <a14:useLocalDpi xmlns:a14="http://schemas.microsoft.com/office/drawing/2010/main" val="0"/>
              </a:ext>
            </a:extLst>
          </a:blip>
          <a:srcRect l="38695" t="36027" r="46573" b="41145"/>
          <a:stretch/>
        </p:blipFill>
        <p:spPr bwMode="auto">
          <a:xfrm>
            <a:off x="7710785" y="290215"/>
            <a:ext cx="949896" cy="962174"/>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type="none" w="med" len="med"/>
                <a:tailEnd type="none" w="med" len="me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pic>
      <p:sp>
        <p:nvSpPr>
          <p:cNvPr id="3078" name="Rectangle 6"/>
          <p:cNvSpPr>
            <a:spLocks noGrp="1" noChangeArrowheads="1"/>
          </p:cNvSpPr>
          <p:nvPr>
            <p:ph type="title"/>
          </p:nvPr>
        </p:nvSpPr>
        <p:spPr>
          <a:xfrm>
            <a:off x="1585019" y="-99392"/>
            <a:ext cx="5670352" cy="1187648"/>
          </a:xfrm>
        </p:spPr>
        <p:txBody>
          <a:bodyPr/>
          <a:lstStyle/>
          <a:p>
            <a:pPr eaLnBrk="1">
              <a:defRPr/>
            </a:pPr>
            <a:r>
              <a:rPr lang="en-US" sz="3500" dirty="0"/>
              <a:t>THE ESS LINAC</a:t>
            </a:r>
            <a:endParaRPr lang="en-US" dirty="0" smtClean="0"/>
          </a:p>
        </p:txBody>
      </p:sp>
      <p:sp>
        <p:nvSpPr>
          <p:cNvPr id="3080" name="AutoShape 8"/>
          <p:cNvSpPr>
            <a:spLocks/>
          </p:cNvSpPr>
          <p:nvPr/>
        </p:nvSpPr>
        <p:spPr bwMode="auto">
          <a:xfrm>
            <a:off x="8933037" y="6026572"/>
            <a:ext cx="160734" cy="250031"/>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a:defRPr/>
            </a:pPr>
            <a:endParaRPr lang="en-US" dirty="0">
              <a:cs typeface="Gill Sans Light" charset="0"/>
            </a:endParaRPr>
          </a:p>
        </p:txBody>
      </p:sp>
      <p:sp>
        <p:nvSpPr>
          <p:cNvPr id="3081" name="AutoShape 9"/>
          <p:cNvSpPr>
            <a:spLocks/>
          </p:cNvSpPr>
          <p:nvPr/>
        </p:nvSpPr>
        <p:spPr bwMode="auto">
          <a:xfrm>
            <a:off x="9072562" y="6205166"/>
            <a:ext cx="241102" cy="250031"/>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a:defRPr/>
            </a:pPr>
            <a:endParaRPr lang="en-US" dirty="0">
              <a:cs typeface="Gill Sans Light" charset="0"/>
            </a:endParaRPr>
          </a:p>
        </p:txBody>
      </p:sp>
      <p:grpSp>
        <p:nvGrpSpPr>
          <p:cNvPr id="3083" name="Group 10"/>
          <p:cNvGrpSpPr>
            <a:grpSpLocks/>
          </p:cNvGrpSpPr>
          <p:nvPr/>
        </p:nvGrpSpPr>
        <p:grpSpPr bwMode="auto">
          <a:xfrm>
            <a:off x="151805" y="1052736"/>
            <a:ext cx="8822531" cy="1209973"/>
            <a:chOff x="0" y="0"/>
            <a:chExt cx="12547601" cy="1720850"/>
          </a:xfrm>
        </p:grpSpPr>
        <p:sp>
          <p:nvSpPr>
            <p:cNvPr id="2" name="AutoShape 11"/>
            <p:cNvSpPr>
              <a:spLocks/>
            </p:cNvSpPr>
            <p:nvPr/>
          </p:nvSpPr>
          <p:spPr bwMode="auto">
            <a:xfrm>
              <a:off x="5461000" y="647700"/>
              <a:ext cx="965200" cy="469900"/>
            </a:xfrm>
            <a:prstGeom prst="roundRect">
              <a:avLst>
                <a:gd name="adj" fmla="val 29731"/>
              </a:avLst>
            </a:prstGeom>
            <a:solidFill>
              <a:srgbClr val="66A1DD">
                <a:alpha val="79999"/>
              </a:srgbClr>
            </a:solidFill>
            <a:ln w="25400" cap="flat" cmpd="sng">
              <a:solidFill>
                <a:srgbClr val="606060">
                  <a:alpha val="7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Spokes</a:t>
              </a:r>
              <a:endParaRPr lang="en-US">
                <a:cs typeface="Gill Sans Light" charset="0"/>
              </a:endParaRPr>
            </a:p>
          </p:txBody>
        </p:sp>
        <p:sp>
          <p:nvSpPr>
            <p:cNvPr id="3084" name="AutoShape 12"/>
            <p:cNvSpPr>
              <a:spLocks/>
            </p:cNvSpPr>
            <p:nvPr/>
          </p:nvSpPr>
          <p:spPr bwMode="auto">
            <a:xfrm>
              <a:off x="6616701" y="647700"/>
              <a:ext cx="1238250" cy="469900"/>
            </a:xfrm>
            <a:prstGeom prst="roundRect">
              <a:avLst>
                <a:gd name="adj" fmla="val 27028"/>
              </a:avLst>
            </a:prstGeom>
            <a:solidFill>
              <a:srgbClr val="4180FC">
                <a:alpha val="79999"/>
              </a:srgbClr>
            </a:solidFill>
            <a:ln w="25400" cap="flat" cmpd="sng">
              <a:solidFill>
                <a:srgbClr val="606060">
                  <a:alpha val="7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Medium β</a:t>
              </a:r>
              <a:endParaRPr lang="en-US">
                <a:cs typeface="Gill Sans Light" charset="0"/>
              </a:endParaRPr>
            </a:p>
          </p:txBody>
        </p:sp>
        <p:sp>
          <p:nvSpPr>
            <p:cNvPr id="3085" name="AutoShape 13"/>
            <p:cNvSpPr>
              <a:spLocks/>
            </p:cNvSpPr>
            <p:nvPr/>
          </p:nvSpPr>
          <p:spPr bwMode="auto">
            <a:xfrm>
              <a:off x="8094664" y="641350"/>
              <a:ext cx="1271587" cy="482600"/>
            </a:xfrm>
            <a:prstGeom prst="roundRect">
              <a:avLst>
                <a:gd name="adj" fmla="val 26315"/>
              </a:avLst>
            </a:prstGeom>
            <a:solidFill>
              <a:srgbClr val="0196FC">
                <a:alpha val="79999"/>
              </a:srgbClr>
            </a:solidFill>
            <a:ln w="25400" cap="flat" cmpd="sng">
              <a:solidFill>
                <a:srgbClr val="606060">
                  <a:alpha val="7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High β</a:t>
              </a:r>
              <a:endParaRPr lang="en-US">
                <a:cs typeface="Gill Sans Light" charset="0"/>
              </a:endParaRPr>
            </a:p>
          </p:txBody>
        </p:sp>
        <p:sp>
          <p:nvSpPr>
            <p:cNvPr id="3086" name="AutoShape 14"/>
            <p:cNvSpPr>
              <a:spLocks/>
            </p:cNvSpPr>
            <p:nvPr/>
          </p:nvSpPr>
          <p:spPr bwMode="auto">
            <a:xfrm>
              <a:off x="4343400" y="647700"/>
              <a:ext cx="774700" cy="469900"/>
            </a:xfrm>
            <a:prstGeom prst="roundRect">
              <a:avLst>
                <a:gd name="adj" fmla="val 21620"/>
              </a:avLst>
            </a:prstGeom>
            <a:solidFill>
              <a:srgbClr val="FFD479">
                <a:alpha val="89999"/>
              </a:srgbClr>
            </a:solidFill>
            <a:ln w="25400" cap="flat" cmpd="sng">
              <a:solidFill>
                <a:srgbClr val="606060">
                  <a:alpha val="8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DTL</a:t>
              </a:r>
              <a:endParaRPr lang="en-US">
                <a:cs typeface="Gill Sans Light" charset="0"/>
              </a:endParaRPr>
            </a:p>
          </p:txBody>
        </p:sp>
        <p:sp>
          <p:nvSpPr>
            <p:cNvPr id="3087" name="AutoShape 15"/>
            <p:cNvSpPr>
              <a:spLocks/>
            </p:cNvSpPr>
            <p:nvPr/>
          </p:nvSpPr>
          <p:spPr bwMode="auto">
            <a:xfrm>
              <a:off x="3302000" y="647700"/>
              <a:ext cx="863600" cy="469900"/>
            </a:xfrm>
            <a:prstGeom prst="roundRect">
              <a:avLst>
                <a:gd name="adj" fmla="val 29731"/>
              </a:avLst>
            </a:prstGeom>
            <a:solidFill>
              <a:srgbClr val="FE7C1A">
                <a:alpha val="89999"/>
              </a:srgbClr>
            </a:solidFill>
            <a:ln w="25400" cap="flat" cmpd="sng">
              <a:solidFill>
                <a:srgbClr val="606060">
                  <a:alpha val="8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MEBT</a:t>
              </a:r>
              <a:endParaRPr lang="en-US">
                <a:cs typeface="Gill Sans Light" charset="0"/>
              </a:endParaRPr>
            </a:p>
          </p:txBody>
        </p:sp>
        <p:sp>
          <p:nvSpPr>
            <p:cNvPr id="3088" name="AutoShape 16"/>
            <p:cNvSpPr>
              <a:spLocks/>
            </p:cNvSpPr>
            <p:nvPr/>
          </p:nvSpPr>
          <p:spPr bwMode="auto">
            <a:xfrm>
              <a:off x="2235200" y="647700"/>
              <a:ext cx="871538" cy="469900"/>
            </a:xfrm>
            <a:prstGeom prst="roundRect">
              <a:avLst>
                <a:gd name="adj" fmla="val 29731"/>
              </a:avLst>
            </a:prstGeom>
            <a:solidFill>
              <a:srgbClr val="FD2612">
                <a:alpha val="89999"/>
              </a:srgbClr>
            </a:solidFill>
            <a:ln w="25400" cap="flat" cmpd="sng">
              <a:solidFill>
                <a:srgbClr val="606060">
                  <a:alpha val="8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RFQ</a:t>
              </a:r>
              <a:endParaRPr lang="en-US">
                <a:cs typeface="Gill Sans Light" charset="0"/>
              </a:endParaRPr>
            </a:p>
          </p:txBody>
        </p:sp>
        <p:sp>
          <p:nvSpPr>
            <p:cNvPr id="3089" name="AutoShape 17"/>
            <p:cNvSpPr>
              <a:spLocks/>
            </p:cNvSpPr>
            <p:nvPr/>
          </p:nvSpPr>
          <p:spPr bwMode="auto">
            <a:xfrm>
              <a:off x="1219200" y="647700"/>
              <a:ext cx="871538" cy="469900"/>
            </a:xfrm>
            <a:prstGeom prst="roundRect">
              <a:avLst>
                <a:gd name="adj" fmla="val 27028"/>
              </a:avLst>
            </a:prstGeom>
            <a:solidFill>
              <a:srgbClr val="FE7E78">
                <a:alpha val="89999"/>
              </a:srgbClr>
            </a:solidFill>
            <a:ln w="25400" cap="flat" cmpd="sng">
              <a:solidFill>
                <a:srgbClr val="606060">
                  <a:alpha val="8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LEBT</a:t>
              </a:r>
              <a:endParaRPr lang="en-US">
                <a:cs typeface="Gill Sans Light" charset="0"/>
              </a:endParaRPr>
            </a:p>
          </p:txBody>
        </p:sp>
        <p:sp>
          <p:nvSpPr>
            <p:cNvPr id="3090" name="AutoShape 18"/>
            <p:cNvSpPr>
              <a:spLocks/>
            </p:cNvSpPr>
            <p:nvPr/>
          </p:nvSpPr>
          <p:spPr bwMode="auto">
            <a:xfrm>
              <a:off x="0" y="647700"/>
              <a:ext cx="1054100" cy="469900"/>
            </a:xfrm>
            <a:prstGeom prst="roundRect">
              <a:avLst>
                <a:gd name="adj" fmla="val 24324"/>
              </a:avLst>
            </a:prstGeom>
            <a:solidFill>
              <a:srgbClr val="EB811A">
                <a:alpha val="89999"/>
              </a:srgbClr>
            </a:solidFill>
            <a:ln w="25400" cap="flat" cmpd="sng">
              <a:solidFill>
                <a:srgbClr val="606060">
                  <a:alpha val="8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Source</a:t>
              </a:r>
              <a:endParaRPr lang="en-US">
                <a:cs typeface="Gill Sans Light" charset="0"/>
              </a:endParaRPr>
            </a:p>
          </p:txBody>
        </p:sp>
        <p:sp>
          <p:nvSpPr>
            <p:cNvPr id="3091" name="AutoShape 19"/>
            <p:cNvSpPr>
              <a:spLocks/>
            </p:cNvSpPr>
            <p:nvPr/>
          </p:nvSpPr>
          <p:spPr bwMode="auto">
            <a:xfrm>
              <a:off x="9588501" y="647700"/>
              <a:ext cx="1803400" cy="469900"/>
            </a:xfrm>
            <a:prstGeom prst="roundRect">
              <a:avLst>
                <a:gd name="adj" fmla="val 18917"/>
              </a:avLst>
            </a:prstGeom>
            <a:gradFill rotWithShape="0">
              <a:gsLst>
                <a:gs pos="0">
                  <a:srgbClr val="C1B3D1">
                    <a:alpha val="89999"/>
                  </a:srgbClr>
                </a:gs>
                <a:gs pos="50990">
                  <a:srgbClr val="DEBFBA">
                    <a:alpha val="89999"/>
                  </a:srgbClr>
                </a:gs>
                <a:gs pos="81346">
                  <a:srgbClr val="FACBA3">
                    <a:alpha val="89999"/>
                  </a:srgbClr>
                </a:gs>
                <a:gs pos="91818">
                  <a:srgbClr val="FCA58F">
                    <a:alpha val="89999"/>
                  </a:srgbClr>
                </a:gs>
                <a:gs pos="100000">
                  <a:srgbClr val="FE7E7B">
                    <a:alpha val="89999"/>
                  </a:srgbClr>
                </a:gs>
              </a:gsLst>
              <a:lin ang="0"/>
            </a:gradFill>
            <a:ln w="25400" cap="flat" cmpd="sng">
              <a:solidFill>
                <a:srgbClr val="606060">
                  <a:alpha val="8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000">
                  <a:solidFill>
                    <a:srgbClr val="FFFFFF"/>
                  </a:solidFill>
                  <a:effectLst>
                    <a:outerShdw blurRad="38100" dist="38100" dir="2700000" algn="tl">
                      <a:srgbClr val="000000"/>
                    </a:outerShdw>
                  </a:effectLst>
                  <a:latin typeface="Gill Sans" charset="0"/>
                  <a:cs typeface="Gill Sans" charset="0"/>
                  <a:sym typeface="Gill Sans" charset="0"/>
                </a:rPr>
                <a:t>HEBT &amp; Contingency</a:t>
              </a:r>
              <a:endParaRPr lang="en-US">
                <a:cs typeface="Gill Sans Light" charset="0"/>
              </a:endParaRPr>
            </a:p>
          </p:txBody>
        </p:sp>
        <p:sp>
          <p:nvSpPr>
            <p:cNvPr id="3092" name="AutoShape 20"/>
            <p:cNvSpPr>
              <a:spLocks/>
            </p:cNvSpPr>
            <p:nvPr/>
          </p:nvSpPr>
          <p:spPr bwMode="auto">
            <a:xfrm>
              <a:off x="11582401" y="406400"/>
              <a:ext cx="965200" cy="965200"/>
            </a:xfrm>
            <a:custGeom>
              <a:avLst/>
              <a:gdLst>
                <a:gd name="T0" fmla="+- 0 10800 961"/>
                <a:gd name="T1" fmla="*/ T0 w 19679"/>
                <a:gd name="T2" fmla="+- 0 10800 961"/>
                <a:gd name="T3" fmla="*/ 10800 h 19679"/>
                <a:gd name="T4" fmla="+- 0 10800 961"/>
                <a:gd name="T5" fmla="*/ T4 w 19679"/>
                <a:gd name="T6" fmla="+- 0 10800 961"/>
                <a:gd name="T7" fmla="*/ 10800 h 19679"/>
                <a:gd name="T8" fmla="+- 0 10800 961"/>
                <a:gd name="T9" fmla="*/ T8 w 19679"/>
                <a:gd name="T10" fmla="+- 0 10800 961"/>
                <a:gd name="T11" fmla="*/ 10800 h 19679"/>
                <a:gd name="T12" fmla="+- 0 10800 961"/>
                <a:gd name="T13" fmla="*/ T12 w 19679"/>
                <a:gd name="T14" fmla="+- 0 10800 961"/>
                <a:gd name="T15" fmla="*/ 10800 h 19679"/>
              </a:gdLst>
              <a:ahLst/>
              <a:cxnLst>
                <a:cxn ang="0">
                  <a:pos x="T1" y="T3"/>
                </a:cxn>
                <a:cxn ang="0">
                  <a:pos x="T5" y="T7"/>
                </a:cxn>
                <a:cxn ang="0">
                  <a:pos x="T9" y="T11"/>
                </a:cxn>
                <a:cxn ang="0">
                  <a:pos x="T13" y="T15"/>
                </a:cxn>
              </a:cxnLst>
              <a:rect l="0" t="0" r="r" b="b"/>
              <a:pathLst>
                <a:path w="19679" h="19679">
                  <a:moveTo>
                    <a:pt x="16796" y="2881"/>
                  </a:moveTo>
                  <a:cubicBezTo>
                    <a:pt x="20639" y="6724"/>
                    <a:pt x="20639" y="12953"/>
                    <a:pt x="16796" y="16796"/>
                  </a:cubicBezTo>
                  <a:cubicBezTo>
                    <a:pt x="12953" y="20639"/>
                    <a:pt x="6724" y="20639"/>
                    <a:pt x="2881" y="16796"/>
                  </a:cubicBezTo>
                  <a:cubicBezTo>
                    <a:pt x="-961" y="12953"/>
                    <a:pt x="-961" y="6724"/>
                    <a:pt x="2881" y="2881"/>
                  </a:cubicBezTo>
                  <a:cubicBezTo>
                    <a:pt x="6724" y="-961"/>
                    <a:pt x="12953" y="-961"/>
                    <a:pt x="16796" y="2881"/>
                  </a:cubicBezTo>
                </a:path>
              </a:pathLst>
            </a:custGeom>
            <a:solidFill>
              <a:srgbClr val="FE7E78">
                <a:alpha val="79999"/>
              </a:srgbClr>
            </a:solidFill>
            <a:ln w="25400" cap="flat" cmpd="sng">
              <a:solidFill>
                <a:srgbClr val="7A7A7A">
                  <a:alpha val="79999"/>
                </a:srgbClr>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lnSpc>
                  <a:spcPct val="120000"/>
                </a:lnSpc>
                <a:defRPr/>
              </a:pPr>
              <a:r>
                <a:rPr lang="en-US" sz="1300">
                  <a:solidFill>
                    <a:srgbClr val="FFFFFF"/>
                  </a:solidFill>
                  <a:effectLst>
                    <a:outerShdw blurRad="38100" dist="38100" dir="2700000" algn="tl">
                      <a:srgbClr val="000000"/>
                    </a:outerShdw>
                  </a:effectLst>
                  <a:latin typeface="Gill Sans" charset="0"/>
                  <a:cs typeface="Gill Sans" charset="0"/>
                  <a:sym typeface="Gill Sans" charset="0"/>
                </a:rPr>
                <a:t>Target</a:t>
              </a:r>
              <a:endParaRPr lang="en-US">
                <a:cs typeface="Gill Sans Light" charset="0"/>
              </a:endParaRPr>
            </a:p>
          </p:txBody>
        </p:sp>
        <p:sp>
          <p:nvSpPr>
            <p:cNvPr id="3093" name="Line 21"/>
            <p:cNvSpPr>
              <a:spLocks noChangeShapeType="1"/>
            </p:cNvSpPr>
            <p:nvPr/>
          </p:nvSpPr>
          <p:spPr bwMode="auto">
            <a:xfrm flipH="1">
              <a:off x="1041400" y="889000"/>
              <a:ext cx="190500" cy="0"/>
            </a:xfrm>
            <a:prstGeom prst="line">
              <a:avLst/>
            </a:prstGeom>
            <a:noFill/>
            <a:ln w="25400" cap="flat" cmpd="sng">
              <a:solidFill>
                <a:srgbClr val="000000"/>
              </a:solidFill>
              <a:prstDash val="solid"/>
              <a:round/>
              <a:headEnd type="triangle"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defTabSz="321457">
                <a:defRPr/>
              </a:pPr>
              <a:endParaRPr lang="en-US" sz="800">
                <a:solidFill>
                  <a:srgbClr val="000000"/>
                </a:solidFill>
                <a:latin typeface="Helvetica" charset="0"/>
                <a:cs typeface="Helvetica" charset="0"/>
                <a:sym typeface="Helvetica" charset="0"/>
              </a:endParaRPr>
            </a:p>
          </p:txBody>
        </p:sp>
        <p:sp>
          <p:nvSpPr>
            <p:cNvPr id="3094" name="Line 22"/>
            <p:cNvSpPr>
              <a:spLocks noChangeShapeType="1"/>
            </p:cNvSpPr>
            <p:nvPr/>
          </p:nvSpPr>
          <p:spPr bwMode="auto">
            <a:xfrm flipH="1">
              <a:off x="2082800" y="889000"/>
              <a:ext cx="190500" cy="0"/>
            </a:xfrm>
            <a:prstGeom prst="line">
              <a:avLst/>
            </a:prstGeom>
            <a:noFill/>
            <a:ln w="25400" cap="flat" cmpd="sng">
              <a:solidFill>
                <a:srgbClr val="000000"/>
              </a:solidFill>
              <a:prstDash val="solid"/>
              <a:round/>
              <a:headEnd type="triangle"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defTabSz="321457">
                <a:defRPr/>
              </a:pPr>
              <a:endParaRPr lang="en-US" sz="800">
                <a:solidFill>
                  <a:srgbClr val="000000"/>
                </a:solidFill>
                <a:latin typeface="Helvetica" charset="0"/>
                <a:cs typeface="Helvetica" charset="0"/>
                <a:sym typeface="Helvetica" charset="0"/>
              </a:endParaRPr>
            </a:p>
          </p:txBody>
        </p:sp>
        <p:sp>
          <p:nvSpPr>
            <p:cNvPr id="3095" name="Line 23"/>
            <p:cNvSpPr>
              <a:spLocks noChangeShapeType="1"/>
            </p:cNvSpPr>
            <p:nvPr/>
          </p:nvSpPr>
          <p:spPr bwMode="auto">
            <a:xfrm flipH="1">
              <a:off x="3111500" y="889000"/>
              <a:ext cx="190500" cy="0"/>
            </a:xfrm>
            <a:prstGeom prst="line">
              <a:avLst/>
            </a:prstGeom>
            <a:noFill/>
            <a:ln w="25400" cap="flat" cmpd="sng">
              <a:solidFill>
                <a:srgbClr val="000000"/>
              </a:solidFill>
              <a:prstDash val="solid"/>
              <a:round/>
              <a:headEnd type="triangle"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defTabSz="321457">
                <a:defRPr/>
              </a:pPr>
              <a:endParaRPr lang="en-US" sz="800">
                <a:solidFill>
                  <a:srgbClr val="000000"/>
                </a:solidFill>
                <a:latin typeface="Helvetica" charset="0"/>
                <a:cs typeface="Helvetica" charset="0"/>
                <a:sym typeface="Helvetica" charset="0"/>
              </a:endParaRPr>
            </a:p>
          </p:txBody>
        </p:sp>
        <p:sp>
          <p:nvSpPr>
            <p:cNvPr id="3096" name="Line 24"/>
            <p:cNvSpPr>
              <a:spLocks noChangeShapeType="1"/>
            </p:cNvSpPr>
            <p:nvPr/>
          </p:nvSpPr>
          <p:spPr bwMode="auto">
            <a:xfrm flipH="1">
              <a:off x="4165600" y="889000"/>
              <a:ext cx="190500" cy="0"/>
            </a:xfrm>
            <a:prstGeom prst="line">
              <a:avLst/>
            </a:prstGeom>
            <a:noFill/>
            <a:ln w="25400" cap="flat" cmpd="sng">
              <a:solidFill>
                <a:srgbClr val="000000"/>
              </a:solidFill>
              <a:prstDash val="solid"/>
              <a:round/>
              <a:headEnd type="triangle"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defTabSz="321457">
                <a:defRPr/>
              </a:pPr>
              <a:endParaRPr lang="en-US" sz="800">
                <a:solidFill>
                  <a:srgbClr val="000000"/>
                </a:solidFill>
                <a:latin typeface="Helvetica" charset="0"/>
                <a:cs typeface="Helvetica" charset="0"/>
                <a:sym typeface="Helvetica" charset="0"/>
              </a:endParaRPr>
            </a:p>
          </p:txBody>
        </p:sp>
        <p:sp>
          <p:nvSpPr>
            <p:cNvPr id="3097" name="Line 25"/>
            <p:cNvSpPr>
              <a:spLocks noChangeShapeType="1"/>
            </p:cNvSpPr>
            <p:nvPr/>
          </p:nvSpPr>
          <p:spPr bwMode="auto">
            <a:xfrm flipH="1">
              <a:off x="5130800" y="889000"/>
              <a:ext cx="317500" cy="0"/>
            </a:xfrm>
            <a:prstGeom prst="line">
              <a:avLst/>
            </a:prstGeom>
            <a:noFill/>
            <a:ln w="50800" cap="flat" cmpd="sng">
              <a:solidFill>
                <a:srgbClr val="7B219F"/>
              </a:solidFill>
              <a:prstDash val="solid"/>
              <a:round/>
              <a:headEnd type="stealth"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098" name="Line 26"/>
            <p:cNvSpPr>
              <a:spLocks noChangeShapeType="1"/>
            </p:cNvSpPr>
            <p:nvPr/>
          </p:nvSpPr>
          <p:spPr bwMode="auto">
            <a:xfrm flipH="1">
              <a:off x="6438901" y="889000"/>
              <a:ext cx="190500" cy="0"/>
            </a:xfrm>
            <a:prstGeom prst="line">
              <a:avLst/>
            </a:prstGeom>
            <a:noFill/>
            <a:ln w="25400" cap="flat" cmpd="sng">
              <a:solidFill>
                <a:srgbClr val="000000"/>
              </a:solidFill>
              <a:prstDash val="solid"/>
              <a:round/>
              <a:headEnd type="triangle"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defTabSz="321457">
                <a:defRPr/>
              </a:pPr>
              <a:endParaRPr lang="en-US" sz="800">
                <a:solidFill>
                  <a:srgbClr val="000000"/>
                </a:solidFill>
                <a:latin typeface="Helvetica" charset="0"/>
                <a:cs typeface="Helvetica" charset="0"/>
                <a:sym typeface="Helvetica" charset="0"/>
              </a:endParaRPr>
            </a:p>
          </p:txBody>
        </p:sp>
        <p:sp>
          <p:nvSpPr>
            <p:cNvPr id="3099" name="Line 27"/>
            <p:cNvSpPr>
              <a:spLocks noChangeShapeType="1"/>
            </p:cNvSpPr>
            <p:nvPr/>
          </p:nvSpPr>
          <p:spPr bwMode="auto">
            <a:xfrm flipH="1">
              <a:off x="7835901" y="889000"/>
              <a:ext cx="242888" cy="0"/>
            </a:xfrm>
            <a:prstGeom prst="line">
              <a:avLst/>
            </a:prstGeom>
            <a:noFill/>
            <a:ln w="25400" cap="flat" cmpd="sng">
              <a:solidFill>
                <a:srgbClr val="000000"/>
              </a:solidFill>
              <a:prstDash val="solid"/>
              <a:round/>
              <a:headEnd type="triangle"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defTabSz="321457">
                <a:defRPr/>
              </a:pPr>
              <a:endParaRPr lang="en-US" sz="800">
                <a:solidFill>
                  <a:srgbClr val="000000"/>
                </a:solidFill>
                <a:latin typeface="Helvetica" charset="0"/>
                <a:cs typeface="Helvetica" charset="0"/>
                <a:sym typeface="Helvetica" charset="0"/>
              </a:endParaRPr>
            </a:p>
          </p:txBody>
        </p:sp>
        <p:sp>
          <p:nvSpPr>
            <p:cNvPr id="3100" name="Line 28"/>
            <p:cNvSpPr>
              <a:spLocks noChangeShapeType="1"/>
            </p:cNvSpPr>
            <p:nvPr/>
          </p:nvSpPr>
          <p:spPr bwMode="auto">
            <a:xfrm flipH="1">
              <a:off x="9398001" y="889000"/>
              <a:ext cx="190500" cy="0"/>
            </a:xfrm>
            <a:prstGeom prst="line">
              <a:avLst/>
            </a:prstGeom>
            <a:noFill/>
            <a:ln w="25400" cap="flat" cmpd="sng">
              <a:solidFill>
                <a:srgbClr val="000000"/>
              </a:solidFill>
              <a:prstDash val="solid"/>
              <a:round/>
              <a:headEnd type="triangle"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defTabSz="321457">
                <a:defRPr/>
              </a:pPr>
              <a:endParaRPr lang="en-US" sz="800">
                <a:solidFill>
                  <a:srgbClr val="000000"/>
                </a:solidFill>
                <a:latin typeface="Helvetica" charset="0"/>
                <a:cs typeface="Helvetica" charset="0"/>
                <a:sym typeface="Helvetica" charset="0"/>
              </a:endParaRPr>
            </a:p>
          </p:txBody>
        </p:sp>
        <p:sp>
          <p:nvSpPr>
            <p:cNvPr id="3101" name="Line 29"/>
            <p:cNvSpPr>
              <a:spLocks noChangeShapeType="1"/>
            </p:cNvSpPr>
            <p:nvPr/>
          </p:nvSpPr>
          <p:spPr bwMode="auto">
            <a:xfrm flipH="1">
              <a:off x="11391901" y="889000"/>
              <a:ext cx="190500" cy="0"/>
            </a:xfrm>
            <a:prstGeom prst="line">
              <a:avLst/>
            </a:prstGeom>
            <a:noFill/>
            <a:ln w="25400" cap="flat" cmpd="sng">
              <a:solidFill>
                <a:srgbClr val="000000"/>
              </a:solidFill>
              <a:prstDash val="solid"/>
              <a:round/>
              <a:headEnd type="triangle"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defTabSz="321457">
                <a:defRPr/>
              </a:pPr>
              <a:endParaRPr lang="en-US" sz="800">
                <a:solidFill>
                  <a:srgbClr val="000000"/>
                </a:solidFill>
                <a:latin typeface="Helvetica" charset="0"/>
                <a:cs typeface="Helvetica" charset="0"/>
                <a:sym typeface="Helvetica" charset="0"/>
              </a:endParaRPr>
            </a:p>
          </p:txBody>
        </p:sp>
        <p:sp>
          <p:nvSpPr>
            <p:cNvPr id="3102" name="Line 30"/>
            <p:cNvSpPr>
              <a:spLocks noChangeShapeType="1"/>
            </p:cNvSpPr>
            <p:nvPr/>
          </p:nvSpPr>
          <p:spPr bwMode="auto">
            <a:xfrm flipH="1">
              <a:off x="1892300" y="482600"/>
              <a:ext cx="203200" cy="0"/>
            </a:xfrm>
            <a:prstGeom prst="line">
              <a:avLst/>
            </a:prstGeom>
            <a:noFill/>
            <a:ln w="19050" cap="flat" cmpd="sng">
              <a:solidFill>
                <a:srgbClr val="000000"/>
              </a:solidFill>
              <a:prstDash val="solid"/>
              <a:round/>
              <a:headEnd type="arrow"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03" name="Line 31"/>
            <p:cNvSpPr>
              <a:spLocks noChangeShapeType="1"/>
            </p:cNvSpPr>
            <p:nvPr/>
          </p:nvSpPr>
          <p:spPr bwMode="auto">
            <a:xfrm flipH="1">
              <a:off x="1244600" y="482600"/>
              <a:ext cx="190500" cy="0"/>
            </a:xfrm>
            <a:prstGeom prst="line">
              <a:avLst/>
            </a:prstGeom>
            <a:noFill/>
            <a:ln w="19050" cap="flat" cmpd="sng">
              <a:solidFill>
                <a:srgbClr val="000000"/>
              </a:solidFill>
              <a:prstDash val="solid"/>
              <a:round/>
              <a:headEnd/>
              <a:tailEnd type="arrow"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04" name="AutoShape 32"/>
            <p:cNvSpPr>
              <a:spLocks/>
            </p:cNvSpPr>
            <p:nvPr/>
          </p:nvSpPr>
          <p:spPr bwMode="auto">
            <a:xfrm>
              <a:off x="1385888" y="304800"/>
              <a:ext cx="546100"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2.4 m</a:t>
              </a:r>
              <a:endParaRPr lang="en-US">
                <a:cs typeface="Gill Sans Light" charset="0"/>
              </a:endParaRPr>
            </a:p>
          </p:txBody>
        </p:sp>
        <p:sp>
          <p:nvSpPr>
            <p:cNvPr id="3105" name="Line 33"/>
            <p:cNvSpPr>
              <a:spLocks noChangeShapeType="1"/>
            </p:cNvSpPr>
            <p:nvPr/>
          </p:nvSpPr>
          <p:spPr bwMode="auto">
            <a:xfrm flipH="1">
              <a:off x="2933700" y="482600"/>
              <a:ext cx="177800" cy="0"/>
            </a:xfrm>
            <a:prstGeom prst="line">
              <a:avLst/>
            </a:prstGeom>
            <a:noFill/>
            <a:ln w="19050" cap="flat" cmpd="sng">
              <a:solidFill>
                <a:srgbClr val="000000"/>
              </a:solidFill>
              <a:prstDash val="solid"/>
              <a:round/>
              <a:headEnd type="arrow"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06" name="Line 34"/>
            <p:cNvSpPr>
              <a:spLocks noChangeShapeType="1"/>
            </p:cNvSpPr>
            <p:nvPr/>
          </p:nvSpPr>
          <p:spPr bwMode="auto">
            <a:xfrm flipH="1">
              <a:off x="2260600" y="482600"/>
              <a:ext cx="165100" cy="0"/>
            </a:xfrm>
            <a:prstGeom prst="line">
              <a:avLst/>
            </a:prstGeom>
            <a:noFill/>
            <a:ln w="19050" cap="flat" cmpd="sng">
              <a:solidFill>
                <a:srgbClr val="000000"/>
              </a:solidFill>
              <a:prstDash val="solid"/>
              <a:round/>
              <a:headEnd/>
              <a:tailEnd type="arrow"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07" name="AutoShape 35"/>
            <p:cNvSpPr>
              <a:spLocks/>
            </p:cNvSpPr>
            <p:nvPr/>
          </p:nvSpPr>
          <p:spPr bwMode="auto">
            <a:xfrm>
              <a:off x="2409825" y="304800"/>
              <a:ext cx="546100"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4.6 m</a:t>
              </a:r>
              <a:endParaRPr lang="en-US">
                <a:cs typeface="Gill Sans Light" charset="0"/>
              </a:endParaRPr>
            </a:p>
          </p:txBody>
        </p:sp>
        <p:sp>
          <p:nvSpPr>
            <p:cNvPr id="3108" name="Line 36"/>
            <p:cNvSpPr>
              <a:spLocks noChangeShapeType="1"/>
            </p:cNvSpPr>
            <p:nvPr/>
          </p:nvSpPr>
          <p:spPr bwMode="auto">
            <a:xfrm flipH="1">
              <a:off x="3987800" y="482600"/>
              <a:ext cx="177800" cy="0"/>
            </a:xfrm>
            <a:prstGeom prst="line">
              <a:avLst/>
            </a:prstGeom>
            <a:noFill/>
            <a:ln w="19050" cap="flat" cmpd="sng">
              <a:solidFill>
                <a:srgbClr val="000000"/>
              </a:solidFill>
              <a:prstDash val="solid"/>
              <a:round/>
              <a:headEnd type="arrow"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09" name="Line 37"/>
            <p:cNvSpPr>
              <a:spLocks noChangeShapeType="1"/>
            </p:cNvSpPr>
            <p:nvPr/>
          </p:nvSpPr>
          <p:spPr bwMode="auto">
            <a:xfrm flipH="1">
              <a:off x="3352800" y="482600"/>
              <a:ext cx="165100" cy="0"/>
            </a:xfrm>
            <a:prstGeom prst="line">
              <a:avLst/>
            </a:prstGeom>
            <a:noFill/>
            <a:ln w="19050" cap="flat" cmpd="sng">
              <a:solidFill>
                <a:srgbClr val="000000"/>
              </a:solidFill>
              <a:prstDash val="solid"/>
              <a:round/>
              <a:headEnd/>
              <a:tailEnd type="arrow"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10" name="AutoShape 38"/>
            <p:cNvSpPr>
              <a:spLocks/>
            </p:cNvSpPr>
            <p:nvPr/>
          </p:nvSpPr>
          <p:spPr bwMode="auto">
            <a:xfrm>
              <a:off x="3476625" y="304800"/>
              <a:ext cx="546100"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3.8 m</a:t>
              </a:r>
              <a:endParaRPr lang="en-US">
                <a:cs typeface="Gill Sans Light" charset="0"/>
              </a:endParaRPr>
            </a:p>
          </p:txBody>
        </p:sp>
        <p:sp>
          <p:nvSpPr>
            <p:cNvPr id="3111" name="Line 39"/>
            <p:cNvSpPr>
              <a:spLocks noChangeShapeType="1"/>
            </p:cNvSpPr>
            <p:nvPr/>
          </p:nvSpPr>
          <p:spPr bwMode="auto">
            <a:xfrm flipH="1">
              <a:off x="5016500" y="482600"/>
              <a:ext cx="139700" cy="0"/>
            </a:xfrm>
            <a:prstGeom prst="line">
              <a:avLst/>
            </a:prstGeom>
            <a:noFill/>
            <a:ln w="19050" cap="flat" cmpd="sng">
              <a:solidFill>
                <a:srgbClr val="000000"/>
              </a:solidFill>
              <a:prstDash val="solid"/>
              <a:round/>
              <a:headEnd type="arrow"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12" name="Line 40"/>
            <p:cNvSpPr>
              <a:spLocks noChangeShapeType="1"/>
            </p:cNvSpPr>
            <p:nvPr/>
          </p:nvSpPr>
          <p:spPr bwMode="auto">
            <a:xfrm flipH="1">
              <a:off x="4330700" y="482600"/>
              <a:ext cx="127000" cy="0"/>
            </a:xfrm>
            <a:prstGeom prst="line">
              <a:avLst/>
            </a:prstGeom>
            <a:noFill/>
            <a:ln w="19050" cap="flat" cmpd="sng">
              <a:solidFill>
                <a:srgbClr val="000000"/>
              </a:solidFill>
              <a:prstDash val="solid"/>
              <a:round/>
              <a:headEnd/>
              <a:tailEnd type="arrow"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13" name="AutoShape 41"/>
            <p:cNvSpPr>
              <a:spLocks/>
            </p:cNvSpPr>
            <p:nvPr/>
          </p:nvSpPr>
          <p:spPr bwMode="auto">
            <a:xfrm>
              <a:off x="4487863" y="304800"/>
              <a:ext cx="504825"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39 m</a:t>
              </a:r>
              <a:endParaRPr lang="en-US">
                <a:cs typeface="Gill Sans Light" charset="0"/>
              </a:endParaRPr>
            </a:p>
          </p:txBody>
        </p:sp>
        <p:sp>
          <p:nvSpPr>
            <p:cNvPr id="3114" name="Line 42"/>
            <p:cNvSpPr>
              <a:spLocks noChangeShapeType="1"/>
            </p:cNvSpPr>
            <p:nvPr/>
          </p:nvSpPr>
          <p:spPr bwMode="auto">
            <a:xfrm flipH="1">
              <a:off x="6235700" y="482600"/>
              <a:ext cx="177800" cy="0"/>
            </a:xfrm>
            <a:prstGeom prst="line">
              <a:avLst/>
            </a:prstGeom>
            <a:noFill/>
            <a:ln w="19050" cap="flat" cmpd="sng">
              <a:solidFill>
                <a:srgbClr val="000000"/>
              </a:solidFill>
              <a:prstDash val="solid"/>
              <a:round/>
              <a:headEnd type="arrow"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15" name="Line 43"/>
            <p:cNvSpPr>
              <a:spLocks noChangeShapeType="1"/>
            </p:cNvSpPr>
            <p:nvPr/>
          </p:nvSpPr>
          <p:spPr bwMode="auto">
            <a:xfrm flipH="1">
              <a:off x="5486400" y="482600"/>
              <a:ext cx="165100" cy="0"/>
            </a:xfrm>
            <a:prstGeom prst="line">
              <a:avLst/>
            </a:prstGeom>
            <a:noFill/>
            <a:ln w="19050" cap="flat" cmpd="sng">
              <a:solidFill>
                <a:srgbClr val="000000"/>
              </a:solidFill>
              <a:prstDash val="solid"/>
              <a:round/>
              <a:headEnd/>
              <a:tailEnd type="arrow"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16" name="AutoShape 44"/>
            <p:cNvSpPr>
              <a:spLocks/>
            </p:cNvSpPr>
            <p:nvPr/>
          </p:nvSpPr>
          <p:spPr bwMode="auto">
            <a:xfrm>
              <a:off x="5694363" y="304800"/>
              <a:ext cx="504825"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56 m</a:t>
              </a:r>
              <a:endParaRPr lang="en-US">
                <a:cs typeface="Gill Sans Light" charset="0"/>
              </a:endParaRPr>
            </a:p>
          </p:txBody>
        </p:sp>
        <p:sp>
          <p:nvSpPr>
            <p:cNvPr id="3117" name="Line 45"/>
            <p:cNvSpPr>
              <a:spLocks noChangeShapeType="1"/>
            </p:cNvSpPr>
            <p:nvPr/>
          </p:nvSpPr>
          <p:spPr bwMode="auto">
            <a:xfrm flipH="1">
              <a:off x="7543801" y="482600"/>
              <a:ext cx="254000" cy="0"/>
            </a:xfrm>
            <a:prstGeom prst="line">
              <a:avLst/>
            </a:prstGeom>
            <a:noFill/>
            <a:ln w="19050" cap="flat" cmpd="sng">
              <a:solidFill>
                <a:srgbClr val="000000"/>
              </a:solidFill>
              <a:prstDash val="solid"/>
              <a:round/>
              <a:headEnd type="arrow"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18" name="Line 46"/>
            <p:cNvSpPr>
              <a:spLocks noChangeShapeType="1"/>
            </p:cNvSpPr>
            <p:nvPr/>
          </p:nvSpPr>
          <p:spPr bwMode="auto">
            <a:xfrm flipH="1">
              <a:off x="6629401" y="482600"/>
              <a:ext cx="292100" cy="0"/>
            </a:xfrm>
            <a:prstGeom prst="line">
              <a:avLst/>
            </a:prstGeom>
            <a:noFill/>
            <a:ln w="19050" cap="flat" cmpd="sng">
              <a:solidFill>
                <a:srgbClr val="000000"/>
              </a:solidFill>
              <a:prstDash val="solid"/>
              <a:round/>
              <a:headEnd/>
              <a:tailEnd type="arrow"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19" name="AutoShape 47"/>
            <p:cNvSpPr>
              <a:spLocks/>
            </p:cNvSpPr>
            <p:nvPr/>
          </p:nvSpPr>
          <p:spPr bwMode="auto">
            <a:xfrm>
              <a:off x="6972301" y="304800"/>
              <a:ext cx="503238"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77 m</a:t>
              </a:r>
              <a:endParaRPr lang="en-US">
                <a:cs typeface="Gill Sans Light" charset="0"/>
              </a:endParaRPr>
            </a:p>
          </p:txBody>
        </p:sp>
        <p:sp>
          <p:nvSpPr>
            <p:cNvPr id="3120" name="Line 48"/>
            <p:cNvSpPr>
              <a:spLocks noChangeShapeType="1"/>
            </p:cNvSpPr>
            <p:nvPr/>
          </p:nvSpPr>
          <p:spPr bwMode="auto">
            <a:xfrm flipH="1">
              <a:off x="9118601" y="482600"/>
              <a:ext cx="292100" cy="0"/>
            </a:xfrm>
            <a:prstGeom prst="line">
              <a:avLst/>
            </a:prstGeom>
            <a:noFill/>
            <a:ln w="19050" cap="flat" cmpd="sng">
              <a:solidFill>
                <a:srgbClr val="000000"/>
              </a:solidFill>
              <a:prstDash val="solid"/>
              <a:round/>
              <a:headEnd type="arrow" w="med" len="me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21" name="Line 49"/>
            <p:cNvSpPr>
              <a:spLocks noChangeShapeType="1"/>
            </p:cNvSpPr>
            <p:nvPr/>
          </p:nvSpPr>
          <p:spPr bwMode="auto">
            <a:xfrm flipH="1">
              <a:off x="8089901" y="482600"/>
              <a:ext cx="228600" cy="0"/>
            </a:xfrm>
            <a:prstGeom prst="line">
              <a:avLst/>
            </a:prstGeom>
            <a:noFill/>
            <a:ln w="19050" cap="flat" cmpd="sng">
              <a:solidFill>
                <a:srgbClr val="000000"/>
              </a:solidFill>
              <a:prstDash val="solid"/>
              <a:round/>
              <a:headEnd/>
              <a:tailEnd type="arrow"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defTabSz="321457">
                <a:defRPr/>
              </a:pPr>
              <a:endParaRPr lang="en-US" sz="800">
                <a:solidFill>
                  <a:srgbClr val="000000"/>
                </a:solidFill>
                <a:latin typeface="Helvetica" charset="0"/>
                <a:cs typeface="Helvetica" charset="0"/>
                <a:sym typeface="Helvetica" charset="0"/>
              </a:endParaRPr>
            </a:p>
          </p:txBody>
        </p:sp>
        <p:sp>
          <p:nvSpPr>
            <p:cNvPr id="3122" name="AutoShape 50"/>
            <p:cNvSpPr>
              <a:spLocks/>
            </p:cNvSpPr>
            <p:nvPr/>
          </p:nvSpPr>
          <p:spPr bwMode="auto">
            <a:xfrm>
              <a:off x="8410576" y="304800"/>
              <a:ext cx="598488"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179 m</a:t>
              </a:r>
              <a:endParaRPr lang="en-US">
                <a:cs typeface="Gill Sans Light" charset="0"/>
              </a:endParaRPr>
            </a:p>
          </p:txBody>
        </p:sp>
        <p:sp>
          <p:nvSpPr>
            <p:cNvPr id="3123" name="AutoShape 51"/>
            <p:cNvSpPr>
              <a:spLocks/>
            </p:cNvSpPr>
            <p:nvPr/>
          </p:nvSpPr>
          <p:spPr bwMode="auto">
            <a:xfrm rot="16200000">
              <a:off x="1009650" y="1136650"/>
              <a:ext cx="330200" cy="165100"/>
            </a:xfrm>
            <a:prstGeom prst="rightArrow">
              <a:avLst>
                <a:gd name="adj1" fmla="val 40000"/>
                <a:gd name="adj2" fmla="val 107694"/>
              </a:avLst>
            </a:prstGeom>
            <a:solidFill>
              <a:srgbClr val="FFFFFF"/>
            </a:solidFill>
            <a:ln w="12700" cap="flat" cmpd="sng">
              <a:solidFill>
                <a:srgbClr val="000000"/>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DDDDDD"/>
                  </a:outerShdw>
                </a:effectLst>
                <a:latin typeface="Gill Sans" charset="0"/>
                <a:cs typeface="Gill Sans" charset="0"/>
                <a:sym typeface="Gill Sans" charset="0"/>
              </a:endParaRPr>
            </a:p>
          </p:txBody>
        </p:sp>
        <p:sp>
          <p:nvSpPr>
            <p:cNvPr id="3124" name="AutoShape 52"/>
            <p:cNvSpPr>
              <a:spLocks/>
            </p:cNvSpPr>
            <p:nvPr/>
          </p:nvSpPr>
          <p:spPr bwMode="auto">
            <a:xfrm rot="16200000">
              <a:off x="3041650" y="1136650"/>
              <a:ext cx="330200" cy="165100"/>
            </a:xfrm>
            <a:prstGeom prst="rightArrow">
              <a:avLst>
                <a:gd name="adj1" fmla="val 40000"/>
                <a:gd name="adj2" fmla="val 107694"/>
              </a:avLst>
            </a:prstGeom>
            <a:solidFill>
              <a:srgbClr val="FFFFFF"/>
            </a:solidFill>
            <a:ln w="12700" cap="flat" cmpd="sng">
              <a:solidFill>
                <a:srgbClr val="000000"/>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DDDDDD"/>
                  </a:outerShdw>
                </a:effectLst>
                <a:latin typeface="Gill Sans" charset="0"/>
                <a:cs typeface="Gill Sans" charset="0"/>
                <a:sym typeface="Gill Sans" charset="0"/>
              </a:endParaRPr>
            </a:p>
          </p:txBody>
        </p:sp>
        <p:sp>
          <p:nvSpPr>
            <p:cNvPr id="3125" name="AutoShape 53"/>
            <p:cNvSpPr>
              <a:spLocks/>
            </p:cNvSpPr>
            <p:nvPr/>
          </p:nvSpPr>
          <p:spPr bwMode="auto">
            <a:xfrm rot="16200000">
              <a:off x="5086350" y="1136650"/>
              <a:ext cx="330200" cy="165100"/>
            </a:xfrm>
            <a:prstGeom prst="rightArrow">
              <a:avLst>
                <a:gd name="adj1" fmla="val 40000"/>
                <a:gd name="adj2" fmla="val 107694"/>
              </a:avLst>
            </a:prstGeom>
            <a:solidFill>
              <a:srgbClr val="FFFFFF"/>
            </a:solidFill>
            <a:ln w="12700" cap="flat" cmpd="sng">
              <a:solidFill>
                <a:srgbClr val="000000"/>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DDDDDD"/>
                  </a:outerShdw>
                </a:effectLst>
                <a:latin typeface="Gill Sans" charset="0"/>
                <a:cs typeface="Gill Sans" charset="0"/>
                <a:sym typeface="Gill Sans" charset="0"/>
              </a:endParaRPr>
            </a:p>
          </p:txBody>
        </p:sp>
        <p:sp>
          <p:nvSpPr>
            <p:cNvPr id="3126" name="AutoShape 54"/>
            <p:cNvSpPr>
              <a:spLocks/>
            </p:cNvSpPr>
            <p:nvPr/>
          </p:nvSpPr>
          <p:spPr bwMode="auto">
            <a:xfrm rot="16200000">
              <a:off x="6381751" y="1136650"/>
              <a:ext cx="330200" cy="165100"/>
            </a:xfrm>
            <a:prstGeom prst="rightArrow">
              <a:avLst>
                <a:gd name="adj1" fmla="val 40000"/>
                <a:gd name="adj2" fmla="val 107694"/>
              </a:avLst>
            </a:prstGeom>
            <a:solidFill>
              <a:srgbClr val="FFFFFF"/>
            </a:solidFill>
            <a:ln w="12700" cap="flat" cmpd="sng">
              <a:solidFill>
                <a:srgbClr val="000000"/>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DDDDDD"/>
                  </a:outerShdw>
                </a:effectLst>
                <a:latin typeface="Gill Sans" charset="0"/>
                <a:cs typeface="Gill Sans" charset="0"/>
                <a:sym typeface="Gill Sans" charset="0"/>
              </a:endParaRPr>
            </a:p>
          </p:txBody>
        </p:sp>
        <p:sp>
          <p:nvSpPr>
            <p:cNvPr id="3127" name="AutoShape 55"/>
            <p:cNvSpPr>
              <a:spLocks/>
            </p:cNvSpPr>
            <p:nvPr/>
          </p:nvSpPr>
          <p:spPr bwMode="auto">
            <a:xfrm rot="16200000">
              <a:off x="7791451" y="1136650"/>
              <a:ext cx="330200" cy="165100"/>
            </a:xfrm>
            <a:prstGeom prst="rightArrow">
              <a:avLst>
                <a:gd name="adj1" fmla="val 40000"/>
                <a:gd name="adj2" fmla="val 107694"/>
              </a:avLst>
            </a:prstGeom>
            <a:solidFill>
              <a:srgbClr val="FFFFFF"/>
            </a:solidFill>
            <a:ln w="12700" cap="flat" cmpd="sng">
              <a:solidFill>
                <a:srgbClr val="000000"/>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DDDDDD"/>
                  </a:outerShdw>
                </a:effectLst>
                <a:latin typeface="Gill Sans" charset="0"/>
                <a:cs typeface="Gill Sans" charset="0"/>
                <a:sym typeface="Gill Sans" charset="0"/>
              </a:endParaRPr>
            </a:p>
          </p:txBody>
        </p:sp>
        <p:sp>
          <p:nvSpPr>
            <p:cNvPr id="3128" name="AutoShape 56"/>
            <p:cNvSpPr>
              <a:spLocks/>
            </p:cNvSpPr>
            <p:nvPr/>
          </p:nvSpPr>
          <p:spPr bwMode="auto">
            <a:xfrm rot="16200000">
              <a:off x="9340851" y="1136650"/>
              <a:ext cx="330200" cy="165100"/>
            </a:xfrm>
            <a:prstGeom prst="rightArrow">
              <a:avLst>
                <a:gd name="adj1" fmla="val 40000"/>
                <a:gd name="adj2" fmla="val 107694"/>
              </a:avLst>
            </a:prstGeom>
            <a:solidFill>
              <a:srgbClr val="FFFFFF"/>
            </a:solidFill>
            <a:ln w="12700" cap="flat" cmpd="sng">
              <a:solidFill>
                <a:srgbClr val="000000"/>
              </a:solidFill>
              <a:prstDash val="solid"/>
              <a:miter lim="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DDDDDD"/>
                  </a:outerShdw>
                </a:effectLst>
                <a:latin typeface="Gill Sans" charset="0"/>
                <a:cs typeface="Gill Sans" charset="0"/>
                <a:sym typeface="Gill Sans" charset="0"/>
              </a:endParaRPr>
            </a:p>
          </p:txBody>
        </p:sp>
        <p:sp>
          <p:nvSpPr>
            <p:cNvPr id="3129" name="AutoShape 57"/>
            <p:cNvSpPr>
              <a:spLocks/>
            </p:cNvSpPr>
            <p:nvPr/>
          </p:nvSpPr>
          <p:spPr bwMode="auto">
            <a:xfrm>
              <a:off x="803275" y="1371600"/>
              <a:ext cx="685800" cy="3429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75 keV</a:t>
              </a:r>
              <a:endParaRPr lang="en-US">
                <a:cs typeface="Gill Sans Light" charset="0"/>
              </a:endParaRPr>
            </a:p>
          </p:txBody>
        </p:sp>
        <p:sp>
          <p:nvSpPr>
            <p:cNvPr id="3130" name="AutoShape 58"/>
            <p:cNvSpPr>
              <a:spLocks/>
            </p:cNvSpPr>
            <p:nvPr/>
          </p:nvSpPr>
          <p:spPr bwMode="auto">
            <a:xfrm>
              <a:off x="2854325" y="1377950"/>
              <a:ext cx="796925" cy="3429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3.6 MeV</a:t>
              </a:r>
              <a:endParaRPr lang="en-US">
                <a:cs typeface="Gill Sans Light" charset="0"/>
              </a:endParaRPr>
            </a:p>
          </p:txBody>
        </p:sp>
        <p:sp>
          <p:nvSpPr>
            <p:cNvPr id="3131" name="AutoShape 59"/>
            <p:cNvSpPr>
              <a:spLocks/>
            </p:cNvSpPr>
            <p:nvPr/>
          </p:nvSpPr>
          <p:spPr bwMode="auto">
            <a:xfrm>
              <a:off x="4856163" y="1377950"/>
              <a:ext cx="752475" cy="3429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90 MeV</a:t>
              </a:r>
              <a:endParaRPr lang="en-US">
                <a:cs typeface="Gill Sans Light" charset="0"/>
              </a:endParaRPr>
            </a:p>
          </p:txBody>
        </p:sp>
        <p:sp>
          <p:nvSpPr>
            <p:cNvPr id="3132" name="AutoShape 60"/>
            <p:cNvSpPr>
              <a:spLocks/>
            </p:cNvSpPr>
            <p:nvPr/>
          </p:nvSpPr>
          <p:spPr bwMode="auto">
            <a:xfrm>
              <a:off x="6069013" y="1377950"/>
              <a:ext cx="854075" cy="3429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216 MeV</a:t>
              </a:r>
              <a:endParaRPr lang="en-US">
                <a:cs typeface="Gill Sans Light" charset="0"/>
              </a:endParaRPr>
            </a:p>
          </p:txBody>
        </p:sp>
        <p:sp>
          <p:nvSpPr>
            <p:cNvPr id="3133" name="AutoShape 61"/>
            <p:cNvSpPr>
              <a:spLocks/>
            </p:cNvSpPr>
            <p:nvPr/>
          </p:nvSpPr>
          <p:spPr bwMode="auto">
            <a:xfrm>
              <a:off x="7472364" y="1377950"/>
              <a:ext cx="854075" cy="3429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571 MeV</a:t>
              </a:r>
              <a:endParaRPr lang="en-US">
                <a:cs typeface="Gill Sans Light" charset="0"/>
              </a:endParaRPr>
            </a:p>
          </p:txBody>
        </p:sp>
        <p:sp>
          <p:nvSpPr>
            <p:cNvPr id="3134" name="AutoShape 62"/>
            <p:cNvSpPr>
              <a:spLocks/>
            </p:cNvSpPr>
            <p:nvPr/>
          </p:nvSpPr>
          <p:spPr bwMode="auto">
            <a:xfrm>
              <a:off x="8932864" y="1377950"/>
              <a:ext cx="955675" cy="3429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2000 MeV</a:t>
              </a:r>
              <a:endParaRPr lang="en-US">
                <a:cs typeface="Gill Sans Light" charset="0"/>
              </a:endParaRPr>
            </a:p>
          </p:txBody>
        </p:sp>
        <p:sp>
          <p:nvSpPr>
            <p:cNvPr id="3135" name="AutoShape 63"/>
            <p:cNvSpPr>
              <a:spLocks/>
            </p:cNvSpPr>
            <p:nvPr/>
          </p:nvSpPr>
          <p:spPr bwMode="auto">
            <a:xfrm>
              <a:off x="3802063" y="0"/>
              <a:ext cx="1052512"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352.21 MHz</a:t>
              </a:r>
              <a:endParaRPr lang="en-US">
                <a:cs typeface="Gill Sans Light" charset="0"/>
              </a:endParaRPr>
            </a:p>
          </p:txBody>
        </p:sp>
        <p:sp>
          <p:nvSpPr>
            <p:cNvPr id="3136" name="AutoShape 64"/>
            <p:cNvSpPr>
              <a:spLocks/>
            </p:cNvSpPr>
            <p:nvPr/>
          </p:nvSpPr>
          <p:spPr bwMode="auto">
            <a:xfrm>
              <a:off x="7480301" y="0"/>
              <a:ext cx="1052513" cy="31750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r>
                <a:rPr lang="en-US" sz="1100">
                  <a:solidFill>
                    <a:srgbClr val="000000"/>
                  </a:solidFill>
                  <a:latin typeface="Gill Sans" charset="0"/>
                  <a:cs typeface="Gill Sans" charset="0"/>
                  <a:sym typeface="Gill Sans" charset="0"/>
                </a:rPr>
                <a:t>704.42 MHz</a:t>
              </a:r>
              <a:endParaRPr lang="en-US">
                <a:cs typeface="Gill Sans Light" charset="0"/>
              </a:endParaRPr>
            </a:p>
          </p:txBody>
        </p:sp>
        <p:sp>
          <p:nvSpPr>
            <p:cNvPr id="3137" name="AutoShape 65"/>
            <p:cNvSpPr>
              <a:spLocks/>
            </p:cNvSpPr>
            <p:nvPr/>
          </p:nvSpPr>
          <p:spPr bwMode="auto">
            <a:xfrm flipH="1">
              <a:off x="2222500" y="63500"/>
              <a:ext cx="1587500" cy="190500"/>
            </a:xfrm>
            <a:prstGeom prst="rightArrow">
              <a:avLst>
                <a:gd name="adj1" fmla="val 50824"/>
                <a:gd name="adj2" fmla="val 213349"/>
              </a:avLst>
            </a:prstGeom>
            <a:solidFill>
              <a:srgbClr val="919191"/>
            </a:solidFill>
            <a:ln>
              <a:noFill/>
            </a:ln>
            <a:effectLst/>
            <a:extLs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000000"/>
                  </a:outerShdw>
                </a:effectLst>
                <a:latin typeface="Gill Sans" charset="0"/>
                <a:cs typeface="Gill Sans" charset="0"/>
                <a:sym typeface="Gill Sans" charset="0"/>
              </a:endParaRPr>
            </a:p>
          </p:txBody>
        </p:sp>
        <p:sp>
          <p:nvSpPr>
            <p:cNvPr id="3138" name="AutoShape 66"/>
            <p:cNvSpPr>
              <a:spLocks/>
            </p:cNvSpPr>
            <p:nvPr/>
          </p:nvSpPr>
          <p:spPr bwMode="auto">
            <a:xfrm>
              <a:off x="8496301" y="63500"/>
              <a:ext cx="927100" cy="190500"/>
            </a:xfrm>
            <a:prstGeom prst="rightArrow">
              <a:avLst>
                <a:gd name="adj1" fmla="val 50824"/>
                <a:gd name="adj2" fmla="val 213322"/>
              </a:avLst>
            </a:prstGeom>
            <a:solidFill>
              <a:srgbClr val="919191"/>
            </a:solidFill>
            <a:ln>
              <a:noFill/>
            </a:ln>
            <a:effectLst/>
            <a:extLs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000000"/>
                  </a:outerShdw>
                </a:effectLst>
                <a:latin typeface="Gill Sans" charset="0"/>
                <a:cs typeface="Gill Sans" charset="0"/>
                <a:sym typeface="Gill Sans" charset="0"/>
              </a:endParaRPr>
            </a:p>
          </p:txBody>
        </p:sp>
        <p:sp>
          <p:nvSpPr>
            <p:cNvPr id="3139" name="AutoShape 67"/>
            <p:cNvSpPr>
              <a:spLocks/>
            </p:cNvSpPr>
            <p:nvPr/>
          </p:nvSpPr>
          <p:spPr bwMode="auto">
            <a:xfrm flipH="1">
              <a:off x="6591301" y="63500"/>
              <a:ext cx="939800" cy="190500"/>
            </a:xfrm>
            <a:prstGeom prst="rightArrow">
              <a:avLst>
                <a:gd name="adj1" fmla="val 50824"/>
                <a:gd name="adj2" fmla="val 213344"/>
              </a:avLst>
            </a:prstGeom>
            <a:solidFill>
              <a:srgbClr val="919191"/>
            </a:solidFill>
            <a:ln>
              <a:noFill/>
            </a:ln>
            <a:effectLst/>
            <a:extLs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000000"/>
                  </a:outerShdw>
                </a:effectLst>
                <a:latin typeface="Gill Sans" charset="0"/>
                <a:cs typeface="Gill Sans" charset="0"/>
                <a:sym typeface="Gill Sans" charset="0"/>
              </a:endParaRPr>
            </a:p>
          </p:txBody>
        </p:sp>
        <p:sp>
          <p:nvSpPr>
            <p:cNvPr id="3140" name="AutoShape 68"/>
            <p:cNvSpPr>
              <a:spLocks/>
            </p:cNvSpPr>
            <p:nvPr/>
          </p:nvSpPr>
          <p:spPr bwMode="auto">
            <a:xfrm>
              <a:off x="4826000" y="63500"/>
              <a:ext cx="1600200" cy="190500"/>
            </a:xfrm>
            <a:prstGeom prst="rightArrow">
              <a:avLst>
                <a:gd name="adj1" fmla="val 50824"/>
                <a:gd name="adj2" fmla="val 213344"/>
              </a:avLst>
            </a:prstGeom>
            <a:solidFill>
              <a:srgbClr val="919191"/>
            </a:solidFill>
            <a:ln>
              <a:noFill/>
            </a:ln>
            <a:effectLst/>
            <a:extLs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nchor="ctr"/>
            <a:lstStyle/>
            <a:p>
              <a:pPr>
                <a:defRPr/>
              </a:pPr>
              <a:endParaRPr lang="en-US" sz="2800">
                <a:solidFill>
                  <a:srgbClr val="FFFFFF"/>
                </a:solidFill>
                <a:effectLst>
                  <a:outerShdw blurRad="38100" dist="38100" dir="2700000" algn="tl">
                    <a:srgbClr val="000000"/>
                  </a:outerShdw>
                </a:effectLst>
                <a:latin typeface="Gill Sans" charset="0"/>
                <a:cs typeface="Gill Sans" charset="0"/>
                <a:sym typeface="Gill Sans" charset="0"/>
              </a:endParaRPr>
            </a:p>
          </p:txBody>
        </p:sp>
      </p:grpSp>
      <p:pic>
        <p:nvPicPr>
          <p:cNvPr id="3141" name="Picture 69" descr="Untitled.pdf"/>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7814" y="2348880"/>
            <a:ext cx="9160744" cy="258961"/>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type="none" w="med" len="med"/>
                <a:tailEnd type="none" w="med" len="me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pic>
      <p:graphicFrame>
        <p:nvGraphicFramePr>
          <p:cNvPr id="3142" name="Group 70"/>
          <p:cNvGraphicFramePr>
            <a:graphicFrameLocks noGrp="1"/>
          </p:cNvGraphicFramePr>
          <p:nvPr>
            <p:extLst>
              <p:ext uri="{D42A27DB-BD31-4B8C-83A1-F6EECF244321}">
                <p14:modId xmlns:p14="http://schemas.microsoft.com/office/powerpoint/2010/main" val="1766492664"/>
              </p:ext>
            </p:extLst>
          </p:nvPr>
        </p:nvGraphicFramePr>
        <p:xfrm>
          <a:off x="660797" y="2825279"/>
          <a:ext cx="8016624" cy="3125390"/>
        </p:xfrm>
        <a:graphic>
          <a:graphicData uri="http://schemas.openxmlformats.org/drawingml/2006/table">
            <a:tbl>
              <a:tblPr/>
              <a:tblGrid>
                <a:gridCol w="1145232"/>
                <a:gridCol w="1145232"/>
                <a:gridCol w="1145232"/>
                <a:gridCol w="1145232"/>
                <a:gridCol w="1145232"/>
                <a:gridCol w="1145232"/>
                <a:gridCol w="1145232"/>
              </a:tblGrid>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endParaRPr kumimoji="0" lang="en-US" sz="1400" b="0" i="0" u="none" strike="noStrike" cap="none" normalizeH="0" baseline="0">
                        <a:ln>
                          <a:noFill/>
                        </a:ln>
                        <a:solidFill>
                          <a:srgbClr val="FFFFFF"/>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808785"/>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FFFFFF"/>
                          </a:solidFill>
                          <a:effectLst/>
                          <a:latin typeface="Gill Sans Light" charset="0"/>
                          <a:ea typeface="ＭＳ Ｐゴシック" charset="0"/>
                          <a:cs typeface="Gill Sans Light" charset="0"/>
                          <a:sym typeface="Gill Sans Light" charset="0"/>
                        </a:rPr>
                        <a:t>Length (m)</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808785"/>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FFFFFF"/>
                          </a:solidFill>
                          <a:effectLst/>
                          <a:latin typeface="Gill Sans Light" charset="0"/>
                          <a:ea typeface="ＭＳ Ｐゴシック" charset="0"/>
                          <a:cs typeface="Gill Sans Light" charset="0"/>
                          <a:sym typeface="Gill Sans Light" charset="0"/>
                        </a:rPr>
                        <a:t>W_in (MeV)</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808785"/>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FFFFFF"/>
                          </a:solidFill>
                          <a:effectLst/>
                          <a:latin typeface="Gill Sans Light" charset="0"/>
                          <a:ea typeface="ＭＳ Ｐゴシック" charset="0"/>
                          <a:cs typeface="Gill Sans Light" charset="0"/>
                          <a:sym typeface="Gill Sans Light" charset="0"/>
                        </a:rPr>
                        <a:t>F (MHz)</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808785"/>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300" b="0" i="0" u="none" strike="noStrike" cap="none" normalizeH="0" baseline="0">
                          <a:ln>
                            <a:noFill/>
                          </a:ln>
                          <a:solidFill>
                            <a:srgbClr val="FFFFFF"/>
                          </a:solidFill>
                          <a:effectLst/>
                          <a:latin typeface="Gill Sans Light" charset="0"/>
                          <a:ea typeface="ＭＳ Ｐゴシック" charset="0"/>
                          <a:cs typeface="Gill Sans Light" charset="0"/>
                          <a:sym typeface="Gill Sans Light" charset="0"/>
                        </a:rPr>
                        <a:t>β</a:t>
                      </a:r>
                      <a:r>
                        <a:rPr kumimoji="0" lang="en-US" sz="1400" b="0" i="0" u="none" strike="noStrike" cap="none" normalizeH="0" baseline="0">
                          <a:ln>
                            <a:noFill/>
                          </a:ln>
                          <a:solidFill>
                            <a:srgbClr val="FFFFFF"/>
                          </a:solidFill>
                          <a:effectLst/>
                          <a:latin typeface="Gill Sans Light" charset="0"/>
                          <a:ea typeface="ＭＳ Ｐゴシック" charset="0"/>
                          <a:cs typeface="Gill Sans Light" charset="0"/>
                          <a:sym typeface="Gill Sans Light" charset="0"/>
                        </a:rPr>
                        <a:t> Geometric</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808785"/>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FFFFFF"/>
                          </a:solidFill>
                          <a:effectLst/>
                          <a:latin typeface="Gill Sans Light" charset="0"/>
                          <a:ea typeface="ＭＳ Ｐゴシック" charset="0"/>
                          <a:cs typeface="Gill Sans Light" charset="0"/>
                          <a:sym typeface="Gill Sans Light" charset="0"/>
                        </a:rPr>
                        <a:t>No. Sections</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808785"/>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FFFFFF"/>
                          </a:solidFill>
                          <a:effectLst/>
                          <a:latin typeface="Gill Sans Light" charset="0"/>
                          <a:ea typeface="ＭＳ Ｐゴシック" charset="0"/>
                          <a:cs typeface="Gill Sans Light" charset="0"/>
                          <a:sym typeface="Gill Sans Light" charset="0"/>
                        </a:rPr>
                        <a:t>T (K)</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808785"/>
                    </a:solid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dirty="0">
                          <a:ln>
                            <a:noFill/>
                          </a:ln>
                          <a:solidFill>
                            <a:srgbClr val="5F7579"/>
                          </a:solidFill>
                          <a:effectLst/>
                          <a:latin typeface="Gill Sans Light" charset="0"/>
                          <a:ea typeface="ＭＳ Ｐゴシック" charset="0"/>
                          <a:cs typeface="Gill Sans Light" charset="0"/>
                          <a:sym typeface="Gill Sans Light" charset="0"/>
                        </a:rPr>
                        <a:t>LEBT</a:t>
                      </a:r>
                      <a:endParaRPr kumimoji="0" lang="en-US" sz="2700" b="0" i="0" u="none" strike="no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2.38</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0.075</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1</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~300</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RFQ</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4.6</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0.075</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352.21</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1</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~300</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MEBT</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dirty="0" smtClean="0">
                          <a:ln>
                            <a:noFill/>
                          </a:ln>
                          <a:solidFill>
                            <a:srgbClr val="5F7579"/>
                          </a:solidFill>
                          <a:effectLst/>
                          <a:latin typeface="Gill Sans Light" charset="0"/>
                          <a:ea typeface="ＭＳ Ｐゴシック" charset="0"/>
                          <a:cs typeface="Gill Sans Light" charset="0"/>
                          <a:sym typeface="Gill Sans Light" charset="0"/>
                        </a:rPr>
                        <a:t>3.81</a:t>
                      </a:r>
                      <a:endParaRPr kumimoji="0" lang="en-US" sz="2700" b="0" i="0" u="none" strike="no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dirty="0">
                          <a:ln>
                            <a:noFill/>
                          </a:ln>
                          <a:solidFill>
                            <a:srgbClr val="5F7579"/>
                          </a:solidFill>
                          <a:effectLst/>
                          <a:latin typeface="Gill Sans Light" charset="0"/>
                          <a:ea typeface="ＭＳ Ｐゴシック" charset="0"/>
                          <a:cs typeface="Gill Sans Light" charset="0"/>
                          <a:sym typeface="Gill Sans Light" charset="0"/>
                        </a:rPr>
                        <a:t>3.62</a:t>
                      </a:r>
                      <a:endParaRPr kumimoji="0" lang="en-US" sz="2700" b="0" i="0" u="none" strike="no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352.21</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1</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~300</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DTL</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38.9</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3.62</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352.21</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5</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~300</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LEDP + Spoke</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55.9</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89.8</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352.21</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0.50</a:t>
                      </a:r>
                      <a:r>
                        <a:rPr kumimoji="0" lang="en-US" sz="1400" b="0" i="0" u="none" strike="noStrike" cap="none" normalizeH="0" baseline="32000">
                          <a:ln>
                            <a:noFill/>
                          </a:ln>
                          <a:solidFill>
                            <a:srgbClr val="5F7579"/>
                          </a:solidFill>
                          <a:effectLst/>
                          <a:latin typeface="Gill Sans Light" charset="0"/>
                          <a:ea typeface="ＭＳ Ｐゴシック" charset="0"/>
                          <a:cs typeface="Gill Sans Light" charset="0"/>
                          <a:sym typeface="Gill Sans Light" charset="0"/>
                        </a:rPr>
                        <a:t> </a:t>
                      </a:r>
                      <a:r>
                        <a:rPr kumimoji="0" lang="en-US" sz="1400" b="0" i="0" u="none" strike="noStrike" cap="none" normalizeH="0" baseline="-6000">
                          <a:ln>
                            <a:noFill/>
                          </a:ln>
                          <a:solidFill>
                            <a:srgbClr val="5F7579"/>
                          </a:solidFill>
                          <a:effectLst/>
                          <a:latin typeface="Gill Sans Light" charset="0"/>
                          <a:ea typeface="ＭＳ Ｐゴシック" charset="0"/>
                          <a:cs typeface="Gill Sans Light" charset="0"/>
                          <a:sym typeface="Gill Sans Light" charset="0"/>
                        </a:rPr>
                        <a:t>(Optimum)</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13</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~2</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Medium Beta</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76.7</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216.3</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704.42</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0.67</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9</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~2</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High Beta</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178.9</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571.5</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704.42</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0.86</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21</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~2</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Contingency</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119.3</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2000</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704.42</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(0.86)</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14</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noStrike" cap="none" normalizeH="0" baseline="0">
                          <a:ln>
                            <a:noFill/>
                          </a:ln>
                          <a:solidFill>
                            <a:srgbClr val="5F7579"/>
                          </a:solidFill>
                          <a:effectLst/>
                          <a:latin typeface="Gill Sans Light" charset="0"/>
                          <a:ea typeface="ＭＳ Ｐゴシック" charset="0"/>
                          <a:cs typeface="Gill Sans Light" charset="0"/>
                          <a:sym typeface="Gill Sans Light" charset="0"/>
                        </a:rPr>
                        <a:t>~300 / ~2</a:t>
                      </a:r>
                      <a:endParaRPr kumimoji="0" lang="en-US" sz="2700" b="0" i="0" u="none" strike="noStrike" cap="none" normalizeH="0" baseline="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solidFill>
                      <a:srgbClr val="000000">
                        <a:alpha val="4999"/>
                      </a:srgbClr>
                    </a:solidFill>
                  </a:tcPr>
                </a:tc>
              </a:tr>
              <a:tr h="312539">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sngStrike" cap="none" normalizeH="0" baseline="0" dirty="0">
                          <a:ln>
                            <a:noFill/>
                          </a:ln>
                          <a:solidFill>
                            <a:srgbClr val="5F7579"/>
                          </a:solidFill>
                          <a:effectLst/>
                          <a:latin typeface="Gill Sans Light" charset="0"/>
                          <a:ea typeface="ＭＳ Ｐゴシック" charset="0"/>
                          <a:cs typeface="Gill Sans Light" charset="0"/>
                          <a:sym typeface="Gill Sans Light" charset="0"/>
                        </a:rPr>
                        <a:t>Upgrade</a:t>
                      </a:r>
                      <a:endParaRPr kumimoji="0" lang="en-US" sz="2700" b="0" i="0" u="none" strike="sng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sngStrike" cap="none" normalizeH="0" baseline="0" dirty="0">
                          <a:ln>
                            <a:noFill/>
                          </a:ln>
                          <a:solidFill>
                            <a:srgbClr val="5F7579"/>
                          </a:solidFill>
                          <a:effectLst/>
                          <a:latin typeface="Gill Sans Light" charset="0"/>
                          <a:ea typeface="ＭＳ Ｐゴシック" charset="0"/>
                          <a:cs typeface="Gill Sans Light" charset="0"/>
                          <a:sym typeface="Gill Sans Light" charset="0"/>
                        </a:rPr>
                        <a:t>59.6</a:t>
                      </a:r>
                      <a:endParaRPr kumimoji="0" lang="en-US" sz="2700" b="0" i="0" u="none" strike="sng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sngStrike" cap="none" normalizeH="0" baseline="0" dirty="0">
                          <a:ln>
                            <a:noFill/>
                          </a:ln>
                          <a:solidFill>
                            <a:srgbClr val="5F7579"/>
                          </a:solidFill>
                          <a:effectLst/>
                          <a:latin typeface="Gill Sans Light" charset="0"/>
                          <a:ea typeface="ＭＳ Ｐゴシック" charset="0"/>
                          <a:cs typeface="Gill Sans Light" charset="0"/>
                          <a:sym typeface="Gill Sans Light" charset="0"/>
                        </a:rPr>
                        <a:t>2000</a:t>
                      </a:r>
                      <a:endParaRPr kumimoji="0" lang="en-US" sz="2700" b="0" i="0" u="none" strike="sng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sngStrike" cap="none" normalizeH="0" baseline="0" dirty="0">
                          <a:ln>
                            <a:noFill/>
                          </a:ln>
                          <a:solidFill>
                            <a:srgbClr val="5F7579"/>
                          </a:solidFill>
                          <a:effectLst/>
                          <a:latin typeface="Gill Sans Light" charset="0"/>
                          <a:ea typeface="ＭＳ Ｐゴシック" charset="0"/>
                          <a:cs typeface="Gill Sans Light" charset="0"/>
                          <a:sym typeface="Gill Sans Light" charset="0"/>
                        </a:rPr>
                        <a:t>704.42</a:t>
                      </a:r>
                      <a:endParaRPr kumimoji="0" lang="en-US" sz="2700" b="0" i="0" u="none" strike="sng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sngStrike" cap="none" normalizeH="0" baseline="0" dirty="0">
                          <a:ln>
                            <a:noFill/>
                          </a:ln>
                          <a:solidFill>
                            <a:srgbClr val="5F7579"/>
                          </a:solidFill>
                          <a:effectLst/>
                          <a:latin typeface="Gill Sans Light" charset="0"/>
                          <a:ea typeface="ＭＳ Ｐゴシック" charset="0"/>
                          <a:cs typeface="Gill Sans Light" charset="0"/>
                          <a:sym typeface="Gill Sans Light" charset="0"/>
                        </a:rPr>
                        <a:t>(0.86)</a:t>
                      </a:r>
                      <a:endParaRPr kumimoji="0" lang="en-US" sz="2700" b="0" i="0" u="none" strike="sng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sngStrike" cap="none" normalizeH="0" baseline="0" dirty="0">
                          <a:ln>
                            <a:noFill/>
                          </a:ln>
                          <a:solidFill>
                            <a:srgbClr val="5F7579"/>
                          </a:solidFill>
                          <a:effectLst/>
                          <a:latin typeface="Gill Sans Light" charset="0"/>
                          <a:ea typeface="ＭＳ Ｐゴシック" charset="0"/>
                          <a:cs typeface="Gill Sans Light" charset="0"/>
                          <a:sym typeface="Gill Sans Light" charset="0"/>
                        </a:rPr>
                        <a:t>7</a:t>
                      </a:r>
                      <a:endParaRPr kumimoji="0" lang="en-US" sz="2700" b="0" i="0" u="none" strike="sng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c>
                  <a:txBody>
                    <a:bodyPr/>
                    <a:lstStyle/>
                    <a:p>
                      <a:pPr marL="0" marR="0" lvl="0" indent="0" algn="ctr" defTabSz="584200" rtl="0" eaLnBrk="1" fontAlgn="base" latinLnBrk="0" hangingPunct="0">
                        <a:lnSpc>
                          <a:spcPct val="100000"/>
                        </a:lnSpc>
                        <a:spcBef>
                          <a:spcPct val="0"/>
                        </a:spcBef>
                        <a:spcAft>
                          <a:spcPct val="0"/>
                        </a:spcAft>
                        <a:buClrTx/>
                        <a:buSzTx/>
                        <a:buFontTx/>
                        <a:buNone/>
                        <a:tabLst/>
                      </a:pPr>
                      <a:r>
                        <a:rPr kumimoji="0" lang="en-US" sz="1400" b="0" i="0" u="none" strike="sngStrike" cap="none" normalizeH="0" baseline="0" dirty="0">
                          <a:ln>
                            <a:noFill/>
                          </a:ln>
                          <a:solidFill>
                            <a:srgbClr val="5F7579"/>
                          </a:solidFill>
                          <a:effectLst/>
                          <a:latin typeface="Gill Sans Light" charset="0"/>
                          <a:ea typeface="ＭＳ Ｐゴシック" charset="0"/>
                          <a:cs typeface="Gill Sans Light" charset="0"/>
                          <a:sym typeface="Gill Sans Light" charset="0"/>
                        </a:rPr>
                        <a:t>~300 / ~2</a:t>
                      </a:r>
                      <a:endParaRPr kumimoji="0" lang="en-US" sz="2700" b="0" i="0" u="none" strike="sngStrike" cap="none" normalizeH="0" baseline="0" dirty="0">
                        <a:ln>
                          <a:noFill/>
                        </a:ln>
                        <a:solidFill>
                          <a:srgbClr val="535353"/>
                        </a:solidFill>
                        <a:effectLst/>
                        <a:latin typeface="Gill Sans Light" charset="0"/>
                        <a:ea typeface="ＭＳ Ｐゴシック" charset="0"/>
                        <a:cs typeface="Gill Sans Light" charset="0"/>
                        <a:sym typeface="Gill Sans Light" charset="0"/>
                      </a:endParaRPr>
                    </a:p>
                  </a:txBody>
                  <a:tcPr marL="35719" marR="35719" marT="35719" marB="35719" anchor="ctr" horzOverflow="overflow">
                    <a:lnL w="12700" cap="flat" cmpd="sng" algn="ctr">
                      <a:solidFill>
                        <a:srgbClr val="B4B4B4"/>
                      </a:solidFill>
                      <a:prstDash val="solid"/>
                      <a:miter lim="0"/>
                      <a:headEnd type="none" w="med" len="med"/>
                      <a:tailEnd type="none" w="med" len="med"/>
                    </a:lnL>
                    <a:lnR w="12700" cap="flat" cmpd="sng" algn="ctr">
                      <a:solidFill>
                        <a:srgbClr val="B4B4B4"/>
                      </a:solidFill>
                      <a:prstDash val="solid"/>
                      <a:miter lim="0"/>
                      <a:headEnd type="none" w="med" len="med"/>
                      <a:tailEnd type="none" w="med" len="med"/>
                    </a:lnR>
                    <a:lnT w="12700" cap="flat" cmpd="sng" algn="ctr">
                      <a:solidFill>
                        <a:srgbClr val="B4B4B4"/>
                      </a:solidFill>
                      <a:prstDash val="solid"/>
                      <a:miter lim="0"/>
                      <a:headEnd type="none" w="med" len="med"/>
                      <a:tailEnd type="none" w="med" len="med"/>
                    </a:lnT>
                    <a:lnB w="12700" cap="flat" cmpd="sng" algn="ctr">
                      <a:solidFill>
                        <a:srgbClr val="B4B4B4"/>
                      </a:solidFill>
                      <a:prstDash val="solid"/>
                      <a:miter lim="0"/>
                      <a:headEnd type="none" w="med" len="med"/>
                      <a:tailEnd type="none" w="med" len="med"/>
                    </a:lnB>
                    <a:lnTlToBr>
                      <a:noFill/>
                    </a:lnTlToBr>
                    <a:lnBlToTr>
                      <a:noFill/>
                    </a:lnBlToTr>
                    <a:noFill/>
                  </a:tcPr>
                </a:tc>
              </a:tr>
            </a:tbl>
          </a:graphicData>
        </a:graphic>
      </p:graphicFrame>
    </p:spTree>
    <p:extLst>
      <p:ext uri="{BB962C8B-B14F-4D97-AF65-F5344CB8AC3E}">
        <p14:creationId xmlns:p14="http://schemas.microsoft.com/office/powerpoint/2010/main" val="386883772"/>
      </p:ext>
    </p:extLst>
  </p:cSld>
  <p:clrMapOvr>
    <a:masterClrMapping/>
  </p:clrMapOvr>
  <p:transition xmlns:p14="http://schemas.microsoft.com/office/powerpoint/2010/main" spd="med"/>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6018"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23003" y="2079566"/>
            <a:ext cx="3696891" cy="3696891"/>
          </a:xfrm>
          <a:prstGeom prst="rect">
            <a:avLst/>
          </a:prstGeom>
          <a:noFill/>
          <a:ln w="12700" cap="flat">
            <a:solidFill>
              <a:srgbClr val="008040"/>
            </a:solidFill>
            <a:prstDash val="solid"/>
            <a:miter lim="800000"/>
            <a:headEnd/>
            <a:tailEnd/>
          </a:ln>
          <a:effectLst>
            <a:outerShdw blurRad="101600" dist="152400" dir="2700000" algn="ctr" rotWithShape="0">
              <a:schemeClr val="bg2">
                <a:alpha val="42999"/>
              </a:schemeClr>
            </a:outerShdw>
          </a:effectLst>
          <a:extLst>
            <a:ext uri="{909E8E84-426E-40dd-AFC4-6F175D3DCCD1}">
              <a14:hiddenFill xmlns:a14="http://schemas.microsoft.com/office/drawing/2010/main">
                <a:solidFill>
                  <a:srgbClr val="FFFFFF"/>
                </a:solidFill>
              </a14:hiddenFill>
            </a:ext>
          </a:extLst>
        </p:spPr>
      </p:pic>
      <p:pic>
        <p:nvPicPr>
          <p:cNvPr id="145465" name="Picture 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00824" y="1701263"/>
            <a:ext cx="780232" cy="7920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
        <p:nvSpPr>
          <p:cNvPr id="145466" name="Rectangle 4"/>
          <p:cNvSpPr>
            <a:spLocks/>
          </p:cNvSpPr>
          <p:nvPr/>
        </p:nvSpPr>
        <p:spPr bwMode="auto">
          <a:xfrm>
            <a:off x="246610" y="2452573"/>
            <a:ext cx="1660922" cy="5451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lIns="35601" tIns="35601" rIns="35601" bIns="35601"/>
          <a:lstStyle/>
          <a:p>
            <a:r>
              <a:rPr lang="en-US" sz="1300" dirty="0" err="1">
                <a:solidFill>
                  <a:prstClr val="black"/>
                </a:solidFill>
                <a:latin typeface="Calibri"/>
                <a:ea typeface="ＭＳ Ｐゴシック" charset="0"/>
                <a:cs typeface="ＭＳ Ｐゴシック" charset="0"/>
              </a:rPr>
              <a:t>Sebastien</a:t>
            </a:r>
            <a:r>
              <a:rPr lang="en-US" sz="1300" dirty="0">
                <a:solidFill>
                  <a:prstClr val="black"/>
                </a:solidFill>
                <a:latin typeface="Calibri"/>
                <a:ea typeface="ＭＳ Ｐゴシック" charset="0"/>
                <a:cs typeface="ＭＳ Ｐゴシック" charset="0"/>
              </a:rPr>
              <a:t> </a:t>
            </a:r>
            <a:r>
              <a:rPr lang="en-US" sz="1300" dirty="0" err="1">
                <a:solidFill>
                  <a:prstClr val="black"/>
                </a:solidFill>
                <a:latin typeface="Calibri"/>
                <a:ea typeface="ＭＳ Ｐゴシック" charset="0"/>
                <a:cs typeface="ＭＳ Ｐゴシック" charset="0"/>
              </a:rPr>
              <a:t>Bousson</a:t>
            </a:r>
            <a:endParaRPr lang="en-US" sz="1300" dirty="0">
              <a:solidFill>
                <a:prstClr val="black"/>
              </a:solidFill>
              <a:latin typeface="Calibri"/>
              <a:ea typeface="ＭＳ Ｐゴシック" charset="0"/>
              <a:cs typeface="ＭＳ Ｐゴシック" charset="0"/>
            </a:endParaRPr>
          </a:p>
        </p:txBody>
      </p:sp>
      <p:pic>
        <p:nvPicPr>
          <p:cNvPr id="145412" name="Picture 8"/>
          <p:cNvPicPr>
            <a:picLocks noChangeArrowheads="1"/>
          </p:cNvPicPr>
          <p:nvPr/>
        </p:nvPicPr>
        <p:blipFill>
          <a:blip r:embed="rId5">
            <a:extLst>
              <a:ext uri="{28A0092B-C50C-407E-A947-70E740481C1C}">
                <a14:useLocalDpi xmlns:a14="http://schemas.microsoft.com/office/drawing/2010/main" val="0"/>
              </a:ext>
            </a:extLst>
          </a:blip>
          <a:srcRect l="9482" r="5336"/>
          <a:stretch>
            <a:fillRect/>
          </a:stretch>
        </p:blipFill>
        <p:spPr bwMode="auto">
          <a:xfrm>
            <a:off x="1542004" y="1940105"/>
            <a:ext cx="959399" cy="6555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pic>
        <p:nvPicPr>
          <p:cNvPr id="145413" name="Picture 9"/>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56576" y="3143272"/>
            <a:ext cx="1573578" cy="9644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pic>
        <p:nvPicPr>
          <p:cNvPr id="145414" name="Picture 10"/>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135062" y="5962113"/>
            <a:ext cx="1567725" cy="7389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rnd">
                <a:solidFill>
                  <a:srgbClr val="000000"/>
                </a:solidFill>
                <a:round/>
                <a:headEnd/>
                <a:tailEnd/>
              </a14:hiddenLine>
            </a:ext>
          </a:extLst>
        </p:spPr>
      </p:pic>
      <p:pic>
        <p:nvPicPr>
          <p:cNvPr id="145415" name="Picture 11"/>
          <p:cNvPicPr>
            <a:picLocks noChangeArrowheads="1"/>
          </p:cNvPicPr>
          <p:nvPr/>
        </p:nvPicPr>
        <p:blipFill>
          <a:blip r:embed="rId8">
            <a:extLst>
              <a:ext uri="{28A0092B-C50C-407E-A947-70E740481C1C}">
                <a14:useLocalDpi xmlns:a14="http://schemas.microsoft.com/office/drawing/2010/main" val="0"/>
              </a:ext>
            </a:extLst>
          </a:blip>
          <a:srcRect l="18253" r="18892"/>
          <a:stretch>
            <a:fillRect/>
          </a:stretch>
        </p:blipFill>
        <p:spPr bwMode="auto">
          <a:xfrm>
            <a:off x="4702787" y="5789531"/>
            <a:ext cx="948739" cy="8880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
        <p:nvSpPr>
          <p:cNvPr id="145461" name="Rectangle 12"/>
          <p:cNvSpPr>
            <a:spLocks/>
          </p:cNvSpPr>
          <p:nvPr/>
        </p:nvSpPr>
        <p:spPr bwMode="auto">
          <a:xfrm>
            <a:off x="778012" y="4011335"/>
            <a:ext cx="1193711" cy="5447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lIns="35601" tIns="35601" rIns="35601" bIns="35601"/>
          <a:lstStyle/>
          <a:p>
            <a:r>
              <a:rPr lang="en-US" sz="1300" dirty="0">
                <a:solidFill>
                  <a:prstClr val="black"/>
                </a:solidFill>
                <a:latin typeface="Calibri"/>
                <a:ea typeface="ＭＳ Ｐゴシック" charset="0"/>
                <a:cs typeface="ＭＳ Ｐゴシック" charset="0"/>
              </a:rPr>
              <a:t>Pierre </a:t>
            </a:r>
            <a:r>
              <a:rPr lang="en-US" sz="1300" dirty="0" err="1">
                <a:solidFill>
                  <a:prstClr val="black"/>
                </a:solidFill>
                <a:latin typeface="Calibri"/>
                <a:ea typeface="ＭＳ Ｐゴシック" charset="0"/>
                <a:cs typeface="ＭＳ Ｐゴシック" charset="0"/>
              </a:rPr>
              <a:t>Bosland</a:t>
            </a:r>
            <a:endParaRPr lang="en-US" sz="1300" dirty="0">
              <a:solidFill>
                <a:prstClr val="black"/>
              </a:solidFill>
              <a:latin typeface="Calibri"/>
              <a:ea typeface="ＭＳ Ｐゴシック" charset="0"/>
              <a:cs typeface="ＭＳ Ｐゴシック" charset="0"/>
            </a:endParaRPr>
          </a:p>
        </p:txBody>
      </p:sp>
      <p:pic>
        <p:nvPicPr>
          <p:cNvPr id="145459" name="Picture 15"/>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983620" y="6052175"/>
            <a:ext cx="529521" cy="625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
        <p:nvSpPr>
          <p:cNvPr id="145460" name="Rectangle 16"/>
          <p:cNvSpPr>
            <a:spLocks/>
          </p:cNvSpPr>
          <p:nvPr/>
        </p:nvSpPr>
        <p:spPr bwMode="auto">
          <a:xfrm>
            <a:off x="5376550" y="6446688"/>
            <a:ext cx="1768078" cy="2946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lIns="35601" tIns="35601" rIns="35601" bIns="35601"/>
          <a:lstStyle/>
          <a:p>
            <a:r>
              <a:rPr lang="en-US" sz="1300">
                <a:solidFill>
                  <a:prstClr val="black"/>
                </a:solidFill>
                <a:latin typeface="Calibri"/>
                <a:ea typeface="ＭＳ Ｐゴシック" charset="0"/>
                <a:cs typeface="ＭＳ Ｐゴシック" charset="0"/>
              </a:rPr>
              <a:t>Santo Gammino</a:t>
            </a:r>
          </a:p>
        </p:txBody>
      </p:sp>
      <p:pic>
        <p:nvPicPr>
          <p:cNvPr id="145458" name="Picture 18"/>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159485" y="6130516"/>
            <a:ext cx="640705" cy="357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pic>
        <p:nvPicPr>
          <p:cNvPr id="145455" name="Picture 20"/>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8238420" y="1348013"/>
            <a:ext cx="589359" cy="8344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
        <p:nvSpPr>
          <p:cNvPr id="145456" name="Rectangle 21"/>
          <p:cNvSpPr>
            <a:spLocks/>
          </p:cNvSpPr>
          <p:nvPr/>
        </p:nvSpPr>
        <p:spPr bwMode="auto">
          <a:xfrm>
            <a:off x="8134610" y="2182494"/>
            <a:ext cx="973894" cy="5451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lIns="35601" tIns="35601" rIns="35601" bIns="35601"/>
          <a:lstStyle/>
          <a:p>
            <a:r>
              <a:rPr lang="en-US" sz="1300">
                <a:solidFill>
                  <a:prstClr val="black"/>
                </a:solidFill>
                <a:latin typeface="Calibri"/>
                <a:ea typeface="ＭＳ Ｐゴシック" charset="0"/>
                <a:cs typeface="ＭＳ Ｐゴシック" charset="0"/>
              </a:rPr>
              <a:t>Søren Pape Møller</a:t>
            </a:r>
          </a:p>
        </p:txBody>
      </p:sp>
      <p:pic>
        <p:nvPicPr>
          <p:cNvPr id="145454" name="Picture 23"/>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7565449" y="1837285"/>
            <a:ext cx="466576" cy="4010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pic>
        <p:nvPicPr>
          <p:cNvPr id="145450" name="Picture 25"/>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8369124" y="2813207"/>
            <a:ext cx="542479" cy="52517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
        <p:nvSpPr>
          <p:cNvPr id="145451" name="Rectangle 26"/>
          <p:cNvSpPr>
            <a:spLocks/>
          </p:cNvSpPr>
          <p:nvPr/>
        </p:nvSpPr>
        <p:spPr bwMode="auto">
          <a:xfrm>
            <a:off x="8325718" y="3317160"/>
            <a:ext cx="646835" cy="54529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lIns="35601" tIns="35601" rIns="35601" bIns="35601"/>
          <a:lstStyle/>
          <a:p>
            <a:r>
              <a:rPr lang="en-US" sz="1300" dirty="0">
                <a:solidFill>
                  <a:prstClr val="black"/>
                </a:solidFill>
                <a:latin typeface="Calibri"/>
                <a:ea typeface="ＭＳ Ｐゴシック" charset="0"/>
                <a:cs typeface="ＭＳ Ｐゴシック" charset="0"/>
              </a:rPr>
              <a:t>Roger </a:t>
            </a:r>
            <a:r>
              <a:rPr lang="en-US" sz="1300" dirty="0" err="1">
                <a:solidFill>
                  <a:prstClr val="black"/>
                </a:solidFill>
                <a:latin typeface="Calibri"/>
                <a:ea typeface="ＭＳ Ｐゴシック" charset="0"/>
                <a:cs typeface="ＭＳ Ｐゴシック" charset="0"/>
              </a:rPr>
              <a:t>Ruber</a:t>
            </a:r>
            <a:endParaRPr lang="en-US" sz="1300" dirty="0">
              <a:solidFill>
                <a:prstClr val="black"/>
              </a:solidFill>
              <a:latin typeface="Calibri"/>
              <a:ea typeface="ＭＳ Ｐゴシック" charset="0"/>
              <a:cs typeface="ＭＳ Ｐゴシック" charset="0"/>
            </a:endParaRPr>
          </a:p>
        </p:txBody>
      </p:sp>
      <p:pic>
        <p:nvPicPr>
          <p:cNvPr id="145452" name="Picture 27"/>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7408743" y="3130987"/>
            <a:ext cx="646286" cy="58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
        <p:nvSpPr>
          <p:cNvPr id="145421" name="Rectangle 30"/>
          <p:cNvSpPr>
            <a:spLocks/>
          </p:cNvSpPr>
          <p:nvPr/>
        </p:nvSpPr>
        <p:spPr bwMode="auto">
          <a:xfrm>
            <a:off x="1705156" y="5937042"/>
            <a:ext cx="1553766" cy="3125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lIns="26705" tIns="26705" rIns="26705" bIns="26705"/>
          <a:lstStyle/>
          <a:p>
            <a:r>
              <a:rPr lang="en-US" sz="1300" dirty="0" err="1">
                <a:solidFill>
                  <a:prstClr val="black"/>
                </a:solidFill>
                <a:latin typeface="Calibri"/>
                <a:ea typeface="ＭＳ Ｐゴシック" charset="0"/>
                <a:cs typeface="ＭＳ Ｐゴシック" charset="0"/>
                <a:sym typeface="Helvetica" charset="0"/>
              </a:rPr>
              <a:t>Ibon</a:t>
            </a:r>
            <a:r>
              <a:rPr lang="en-US" sz="1300" dirty="0">
                <a:solidFill>
                  <a:prstClr val="black"/>
                </a:solidFill>
                <a:latin typeface="Calibri"/>
                <a:ea typeface="ＭＳ Ｐゴシック" charset="0"/>
                <a:cs typeface="ＭＳ Ｐゴシック" charset="0"/>
                <a:sym typeface="Helvetica" charset="0"/>
              </a:rPr>
              <a:t> </a:t>
            </a:r>
            <a:r>
              <a:rPr lang="en-US" sz="1300" dirty="0" err="1">
                <a:solidFill>
                  <a:prstClr val="black"/>
                </a:solidFill>
                <a:latin typeface="Calibri"/>
                <a:ea typeface="ＭＳ Ｐゴシック" charset="0"/>
                <a:cs typeface="ＭＳ Ｐゴシック" charset="0"/>
                <a:sym typeface="Helvetica" charset="0"/>
              </a:rPr>
              <a:t>Bustinduy</a:t>
            </a:r>
            <a:endParaRPr lang="en-US" sz="1300" dirty="0">
              <a:solidFill>
                <a:prstClr val="black"/>
              </a:solidFill>
              <a:latin typeface="Calibri"/>
              <a:ea typeface="ＭＳ Ｐゴシック" charset="0"/>
              <a:cs typeface="ＭＳ Ｐゴシック" charset="0"/>
              <a:sym typeface="Helvetica" charset="0"/>
            </a:endParaRPr>
          </a:p>
        </p:txBody>
      </p:sp>
      <p:pic>
        <p:nvPicPr>
          <p:cNvPr id="145422" name="Picture 31"/>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1728455" y="6216450"/>
            <a:ext cx="915293" cy="36723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rnd">
                <a:solidFill>
                  <a:srgbClr val="000000"/>
                </a:solidFill>
                <a:round/>
                <a:headEnd/>
                <a:tailEnd/>
              </a14:hiddenLine>
            </a:ext>
          </a:extLst>
        </p:spPr>
      </p:pic>
      <p:pic>
        <p:nvPicPr>
          <p:cNvPr id="145423" name="Picture 32"/>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rot="-239999">
            <a:off x="6505913" y="1862825"/>
            <a:ext cx="760058" cy="80388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
        <p:nvSpPr>
          <p:cNvPr id="145424" name="Line 33"/>
          <p:cNvSpPr>
            <a:spLocks noChangeShapeType="1"/>
          </p:cNvSpPr>
          <p:nvPr/>
        </p:nvSpPr>
        <p:spPr bwMode="auto">
          <a:xfrm>
            <a:off x="2086022" y="2493327"/>
            <a:ext cx="1059610" cy="2460494"/>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
        <p:nvSpPr>
          <p:cNvPr id="145425" name="Line 34"/>
          <p:cNvSpPr>
            <a:spLocks noChangeShapeType="1"/>
          </p:cNvSpPr>
          <p:nvPr/>
        </p:nvSpPr>
        <p:spPr bwMode="auto">
          <a:xfrm>
            <a:off x="1907529" y="3589803"/>
            <a:ext cx="1238096" cy="1364010"/>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
        <p:nvSpPr>
          <p:cNvPr id="145426" name="Line 35"/>
          <p:cNvSpPr>
            <a:spLocks noChangeShapeType="1"/>
          </p:cNvSpPr>
          <p:nvPr/>
        </p:nvSpPr>
        <p:spPr bwMode="auto">
          <a:xfrm flipV="1">
            <a:off x="3918922" y="5808827"/>
            <a:ext cx="178594" cy="445052"/>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
        <p:nvSpPr>
          <p:cNvPr id="145427" name="Line 36"/>
          <p:cNvSpPr>
            <a:spLocks noChangeShapeType="1"/>
          </p:cNvSpPr>
          <p:nvPr/>
        </p:nvSpPr>
        <p:spPr bwMode="auto">
          <a:xfrm rot="10800000">
            <a:off x="3813133" y="5337790"/>
            <a:ext cx="1563417" cy="776481"/>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
        <p:nvSpPr>
          <p:cNvPr id="145428" name="Line 37"/>
          <p:cNvSpPr>
            <a:spLocks noChangeShapeType="1"/>
          </p:cNvSpPr>
          <p:nvPr/>
        </p:nvSpPr>
        <p:spPr bwMode="auto">
          <a:xfrm flipH="1">
            <a:off x="3563889" y="2595664"/>
            <a:ext cx="3085603" cy="1697432"/>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
        <p:nvSpPr>
          <p:cNvPr id="145429" name="Line 38"/>
          <p:cNvSpPr>
            <a:spLocks noChangeShapeType="1"/>
          </p:cNvSpPr>
          <p:nvPr/>
        </p:nvSpPr>
        <p:spPr bwMode="auto">
          <a:xfrm flipH="1">
            <a:off x="4249612" y="3589801"/>
            <a:ext cx="2447587" cy="276004"/>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
        <p:nvSpPr>
          <p:cNvPr id="145430" name="Line 39"/>
          <p:cNvSpPr>
            <a:spLocks noChangeShapeType="1"/>
          </p:cNvSpPr>
          <p:nvPr/>
        </p:nvSpPr>
        <p:spPr bwMode="auto">
          <a:xfrm rot="10800000">
            <a:off x="3923927" y="4293096"/>
            <a:ext cx="2788871" cy="227624"/>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
        <p:nvSpPr>
          <p:cNvPr id="145431" name="Line 40"/>
          <p:cNvSpPr>
            <a:spLocks noChangeShapeType="1"/>
          </p:cNvSpPr>
          <p:nvPr/>
        </p:nvSpPr>
        <p:spPr bwMode="auto">
          <a:xfrm rot="10800000" flipH="1">
            <a:off x="1728457" y="5517231"/>
            <a:ext cx="971335" cy="444882"/>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
        <p:nvSpPr>
          <p:cNvPr id="145432" name="Rectangle 41"/>
          <p:cNvSpPr>
            <a:spLocks/>
          </p:cNvSpPr>
          <p:nvPr/>
        </p:nvSpPr>
        <p:spPr bwMode="auto">
          <a:xfrm>
            <a:off x="911775" y="5113823"/>
            <a:ext cx="1089422" cy="3125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rnd">
                <a:solidFill>
                  <a:srgbClr val="000000"/>
                </a:solidFill>
                <a:round/>
                <a:headEnd/>
                <a:tailEnd/>
              </a14:hiddenLine>
            </a:ext>
          </a:extLst>
        </p:spPr>
        <p:txBody>
          <a:bodyPr lIns="26705" tIns="26705" rIns="26705" bIns="26705"/>
          <a:lstStyle/>
          <a:p>
            <a:r>
              <a:rPr lang="en-US" sz="1300">
                <a:solidFill>
                  <a:prstClr val="black"/>
                </a:solidFill>
                <a:latin typeface="Calibri"/>
                <a:ea typeface="ＭＳ Ｐゴシック" charset="0"/>
                <a:cs typeface="ＭＳ Ｐゴシック" charset="0"/>
                <a:sym typeface="Helvetica" charset="0"/>
              </a:rPr>
              <a:t>CERN</a:t>
            </a:r>
          </a:p>
        </p:txBody>
      </p:sp>
      <p:sp>
        <p:nvSpPr>
          <p:cNvPr id="145433" name="Line 42"/>
          <p:cNvSpPr>
            <a:spLocks noChangeShapeType="1"/>
          </p:cNvSpPr>
          <p:nvPr/>
        </p:nvSpPr>
        <p:spPr bwMode="auto">
          <a:xfrm rot="10800000" flipH="1" flipV="1">
            <a:off x="1542008" y="4724015"/>
            <a:ext cx="2055447" cy="446806"/>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pic>
        <p:nvPicPr>
          <p:cNvPr id="145434" name="Picture 43"/>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283462" y="4515146"/>
            <a:ext cx="587128" cy="5748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
        <p:nvSpPr>
          <p:cNvPr id="145435" name="Rectangle 44"/>
          <p:cNvSpPr>
            <a:spLocks/>
          </p:cNvSpPr>
          <p:nvPr/>
        </p:nvSpPr>
        <p:spPr bwMode="auto">
          <a:xfrm>
            <a:off x="6675391" y="5170805"/>
            <a:ext cx="2081661" cy="571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rnd">
                <a:solidFill>
                  <a:srgbClr val="000000"/>
                </a:solidFill>
                <a:round/>
                <a:headEnd/>
                <a:tailEnd/>
              </a14:hiddenLine>
            </a:ext>
          </a:extLst>
        </p:spPr>
        <p:txBody>
          <a:bodyPr lIns="26705" tIns="26705" rIns="26705" bIns="26705"/>
          <a:lstStyle/>
          <a:p>
            <a:r>
              <a:rPr lang="en-US" sz="1300">
                <a:solidFill>
                  <a:prstClr val="black"/>
                </a:solidFill>
                <a:latin typeface="Calibri"/>
                <a:ea typeface="ＭＳ Ｐゴシック" charset="0"/>
                <a:cs typeface="ＭＳ Ｐゴシック" charset="0"/>
                <a:sym typeface="Helvetica" charset="0"/>
              </a:rPr>
              <a:t>The National Center for Nuclear Research, Swierk </a:t>
            </a:r>
          </a:p>
        </p:txBody>
      </p:sp>
      <p:sp>
        <p:nvSpPr>
          <p:cNvPr id="145436" name="Line 45"/>
          <p:cNvSpPr>
            <a:spLocks noChangeShapeType="1"/>
          </p:cNvSpPr>
          <p:nvPr/>
        </p:nvSpPr>
        <p:spPr bwMode="auto">
          <a:xfrm flipH="1" flipV="1">
            <a:off x="4354245" y="4520735"/>
            <a:ext cx="2191435" cy="817066"/>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pic>
        <p:nvPicPr>
          <p:cNvPr id="145437" name="Picture 46"/>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6464056" y="2992317"/>
            <a:ext cx="1051118" cy="73344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pic>
        <p:nvPicPr>
          <p:cNvPr id="145438" name="Picture 47"/>
          <p:cNvPicPr>
            <a:picLocks noChangeAspect="1" noChangeArrowheads="1"/>
          </p:cNvPicPr>
          <p:nvPr/>
        </p:nvPicPr>
        <p:blipFill>
          <a:blip r:embed="rId19">
            <a:extLst>
              <a:ext uri="{28A0092B-C50C-407E-A947-70E740481C1C}">
                <a14:useLocalDpi xmlns:a14="http://schemas.microsoft.com/office/drawing/2010/main" val="0"/>
              </a:ext>
            </a:extLst>
          </a:blip>
          <a:srcRect/>
          <a:stretch>
            <a:fillRect/>
          </a:stretch>
        </p:blipFill>
        <p:spPr bwMode="auto">
          <a:xfrm>
            <a:off x="6438249" y="4107725"/>
            <a:ext cx="1074911" cy="52685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rnd">
                <a:solidFill>
                  <a:srgbClr val="000000"/>
                </a:solidFill>
                <a:round/>
                <a:headEnd/>
                <a:tailEnd/>
              </a14:hiddenLine>
            </a:ext>
          </a:extLst>
        </p:spPr>
      </p:pic>
      <p:pic>
        <p:nvPicPr>
          <p:cNvPr id="145439" name="Picture 48"/>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918712" y="4520733"/>
            <a:ext cx="712143" cy="5692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pic>
        <p:nvPicPr>
          <p:cNvPr id="145440" name="Picture 49"/>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a:off x="527429" y="5834741"/>
            <a:ext cx="1190389" cy="7446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pic>
        <p:nvPicPr>
          <p:cNvPr id="145448" name="Picture 50"/>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6388481" y="4724033"/>
            <a:ext cx="1298886" cy="26520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rnd">
                <a:solidFill>
                  <a:srgbClr val="000000"/>
                </a:solidFill>
                <a:round/>
                <a:headEnd/>
                <a:tailEnd/>
              </a14:hiddenLine>
            </a:ext>
          </a:extLst>
        </p:spPr>
      </p:pic>
      <p:sp>
        <p:nvSpPr>
          <p:cNvPr id="145449" name="Rectangle 51"/>
          <p:cNvSpPr>
            <a:spLocks/>
          </p:cNvSpPr>
          <p:nvPr/>
        </p:nvSpPr>
        <p:spPr bwMode="auto">
          <a:xfrm>
            <a:off x="7861795" y="4567732"/>
            <a:ext cx="980117" cy="5460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lIns="35601" tIns="35601" rIns="35601" bIns="35601"/>
          <a:lstStyle/>
          <a:p>
            <a:r>
              <a:rPr lang="en-US" sz="1300" dirty="0">
                <a:solidFill>
                  <a:prstClr val="black"/>
                </a:solidFill>
                <a:latin typeface="Calibri"/>
                <a:ea typeface="ＭＳ Ｐゴシック" charset="0"/>
                <a:cs typeface="ＭＳ Ｐゴシック" charset="0"/>
              </a:rPr>
              <a:t>Anders J </a:t>
            </a:r>
            <a:br>
              <a:rPr lang="en-US" sz="1300" dirty="0">
                <a:solidFill>
                  <a:prstClr val="black"/>
                </a:solidFill>
                <a:latin typeface="Calibri"/>
                <a:ea typeface="ＭＳ Ｐゴシック" charset="0"/>
                <a:cs typeface="ＭＳ Ｐゴシック" charset="0"/>
              </a:rPr>
            </a:br>
            <a:r>
              <a:rPr lang="en-US" sz="1300" dirty="0">
                <a:solidFill>
                  <a:prstClr val="black"/>
                </a:solidFill>
                <a:latin typeface="Calibri"/>
                <a:ea typeface="ＭＳ Ｐゴシック" charset="0"/>
                <a:cs typeface="ＭＳ Ｐゴシック" charset="0"/>
              </a:rPr>
              <a:t>Johansson</a:t>
            </a:r>
          </a:p>
        </p:txBody>
      </p:sp>
      <p:pic>
        <p:nvPicPr>
          <p:cNvPr id="145447" name="Picture 53"/>
          <p:cNvPicPr>
            <a:picLocks noChangeAspect="1" noChangeArrowheads="1"/>
          </p:cNvPicPr>
          <p:nvPr/>
        </p:nvPicPr>
        <p:blipFill>
          <a:blip r:embed="rId23">
            <a:extLst>
              <a:ext uri="{28A0092B-C50C-407E-A947-70E740481C1C}">
                <a14:useLocalDpi xmlns:a14="http://schemas.microsoft.com/office/drawing/2010/main" val="0"/>
              </a:ext>
            </a:extLst>
          </a:blip>
          <a:srcRect/>
          <a:stretch>
            <a:fillRect/>
          </a:stretch>
        </p:blipFill>
        <p:spPr bwMode="auto">
          <a:xfrm>
            <a:off x="8053900" y="3955179"/>
            <a:ext cx="493644" cy="6636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rnd">
                <a:solidFill>
                  <a:srgbClr val="000000"/>
                </a:solidFill>
                <a:round/>
                <a:headEnd/>
                <a:tailEnd/>
              </a14:hiddenLine>
            </a:ext>
          </a:extLst>
        </p:spPr>
      </p:pic>
      <p:sp>
        <p:nvSpPr>
          <p:cNvPr id="61" name="Title 1"/>
          <p:cNvSpPr txBox="1">
            <a:spLocks/>
          </p:cNvSpPr>
          <p:nvPr/>
        </p:nvSpPr>
        <p:spPr>
          <a:xfrm>
            <a:off x="457208" y="189708"/>
            <a:ext cx="8229599" cy="655636"/>
          </a:xfrm>
          <a:prstGeom prst="rect">
            <a:avLst/>
          </a:prstGeom>
        </p:spPr>
        <p:txBody>
          <a:bodyPr vert="horz" lIns="91139" tIns="45572" rIns="91139" bIns="45572" rtlCol="0" anchor="ctr">
            <a:normAutofit/>
          </a:bodyPr>
          <a:lstStyle>
            <a:lvl1pPr algn="ctr" defTabSz="487741" rtl="0" eaLnBrk="1" latinLnBrk="0" hangingPunct="1">
              <a:spcBef>
                <a:spcPct val="0"/>
              </a:spcBef>
              <a:buNone/>
              <a:defRPr sz="3200" b="1" kern="1200">
                <a:solidFill>
                  <a:srgbClr val="0094CA"/>
                </a:solidFill>
                <a:latin typeface="+mn-lt"/>
                <a:ea typeface="+mj-ea"/>
                <a:cs typeface="Helvetica"/>
              </a:defRPr>
            </a:lvl1pPr>
          </a:lstStyle>
          <a:p>
            <a:r>
              <a:rPr lang="en-US" dirty="0">
                <a:solidFill>
                  <a:srgbClr val="FFFFFF"/>
                </a:solidFill>
                <a:latin typeface="Calibri"/>
              </a:rPr>
              <a:t>Prototyping </a:t>
            </a:r>
            <a:r>
              <a:rPr lang="en-US" dirty="0" smtClean="0">
                <a:solidFill>
                  <a:srgbClr val="FFFFFF"/>
                </a:solidFill>
                <a:latin typeface="Calibri"/>
              </a:rPr>
              <a:t>the </a:t>
            </a:r>
            <a:r>
              <a:rPr lang="en-US" dirty="0">
                <a:solidFill>
                  <a:srgbClr val="FFFFFF"/>
                </a:solidFill>
                <a:latin typeface="Calibri"/>
              </a:rPr>
              <a:t>ESS accelerator</a:t>
            </a:r>
          </a:p>
        </p:txBody>
      </p:sp>
      <p:pic>
        <p:nvPicPr>
          <p:cNvPr id="47" name="Picture 46"/>
          <p:cNvPicPr>
            <a:picLocks noChangeAspect="1"/>
          </p:cNvPicPr>
          <p:nvPr/>
        </p:nvPicPr>
        <p:blipFill>
          <a:blip r:embed="rId24"/>
          <a:stretch>
            <a:fillRect/>
          </a:stretch>
        </p:blipFill>
        <p:spPr>
          <a:xfrm>
            <a:off x="283461" y="3428175"/>
            <a:ext cx="557948" cy="726491"/>
          </a:xfrm>
          <a:prstGeom prst="rect">
            <a:avLst/>
          </a:prstGeom>
        </p:spPr>
      </p:pic>
      <p:pic>
        <p:nvPicPr>
          <p:cNvPr id="50" name="Picture 2" descr="irfu_signaturesac_der.png">
            <a:hlinkClick r:id="rId25" tooltip="irfu_signaturesac_der.png"/>
          </p:cNvPr>
          <p:cNvPicPr>
            <a:picLocks noChangeAspect="1" noChangeArrowheads="1"/>
          </p:cNvPicPr>
          <p:nvPr/>
        </p:nvPicPr>
        <p:blipFill>
          <a:blip r:embed="rId26" cstate="print">
            <a:extLst>
              <a:ext uri="{28A0092B-C50C-407E-A947-70E740481C1C}">
                <a14:useLocalDpi xmlns:a14="http://schemas.microsoft.com/office/drawing/2010/main" val="0"/>
              </a:ext>
            </a:extLst>
          </a:blip>
          <a:srcRect/>
          <a:stretch>
            <a:fillRect/>
          </a:stretch>
        </p:blipFill>
        <p:spPr bwMode="auto">
          <a:xfrm>
            <a:off x="754290" y="2952339"/>
            <a:ext cx="416244" cy="475863"/>
          </a:xfrm>
          <a:prstGeom prst="rect">
            <a:avLst/>
          </a:prstGeom>
          <a:noFill/>
          <a:extLst>
            <a:ext uri="{909E8E84-426E-40dd-AFC4-6F175D3DCCD1}">
              <a14:hiddenFill xmlns:a14="http://schemas.microsoft.com/office/drawing/2010/main">
                <a:solidFill>
                  <a:srgbClr val="FFFFFF"/>
                </a:solidFill>
              </a14:hiddenFill>
            </a:ext>
          </a:extLst>
        </p:spPr>
      </p:pic>
      <p:pic>
        <p:nvPicPr>
          <p:cNvPr id="51" name="Picture 2" descr="C:\D\adm_ service\logos-charte graphique\CEA\CEA_logo_quadri-sur-fond-rouge_1.jpg"/>
          <p:cNvPicPr>
            <a:picLocks noChangeAspect="1" noChangeArrowheads="1"/>
          </p:cNvPicPr>
          <p:nvPr/>
        </p:nvPicPr>
        <p:blipFill>
          <a:blip r:embed="rId27" cstate="print">
            <a:extLst>
              <a:ext uri="{28A0092B-C50C-407E-A947-70E740481C1C}">
                <a14:useLocalDpi xmlns:a14="http://schemas.microsoft.com/office/drawing/2010/main" val="0"/>
              </a:ext>
            </a:extLst>
          </a:blip>
          <a:srcRect/>
          <a:stretch>
            <a:fillRect/>
          </a:stretch>
        </p:blipFill>
        <p:spPr bwMode="auto">
          <a:xfrm>
            <a:off x="277219" y="2966921"/>
            <a:ext cx="500423" cy="408355"/>
          </a:xfrm>
          <a:prstGeom prst="rect">
            <a:avLst/>
          </a:prstGeom>
          <a:noFill/>
          <a:extLst>
            <a:ext uri="{909E8E84-426E-40dd-AFC4-6F175D3DCCD1}">
              <a14:hiddenFill xmlns:a14="http://schemas.microsoft.com/office/drawing/2010/main">
                <a:solidFill>
                  <a:srgbClr val="FFFFFF"/>
                </a:solidFill>
              </a14:hiddenFill>
            </a:ext>
          </a:extLst>
        </p:spPr>
      </p:pic>
      <p:pic>
        <p:nvPicPr>
          <p:cNvPr id="52" name="Picture 51"/>
          <p:cNvPicPr>
            <a:picLocks noChangeAspect="1"/>
          </p:cNvPicPr>
          <p:nvPr/>
        </p:nvPicPr>
        <p:blipFill>
          <a:blip r:embed="rId28"/>
          <a:stretch>
            <a:fillRect/>
          </a:stretch>
        </p:blipFill>
        <p:spPr>
          <a:xfrm>
            <a:off x="755026" y="1713793"/>
            <a:ext cx="786984" cy="465128"/>
          </a:xfrm>
          <a:prstGeom prst="rect">
            <a:avLst/>
          </a:prstGeom>
        </p:spPr>
      </p:pic>
      <p:pic>
        <p:nvPicPr>
          <p:cNvPr id="2" name="Picture 1"/>
          <p:cNvPicPr>
            <a:picLocks noChangeAspect="1"/>
          </p:cNvPicPr>
          <p:nvPr/>
        </p:nvPicPr>
        <p:blipFill>
          <a:blip r:embed="rId29"/>
          <a:stretch>
            <a:fillRect/>
          </a:stretch>
        </p:blipFill>
        <p:spPr>
          <a:xfrm>
            <a:off x="243455" y="5276740"/>
            <a:ext cx="642708" cy="499747"/>
          </a:xfrm>
          <a:prstGeom prst="rect">
            <a:avLst/>
          </a:prstGeom>
        </p:spPr>
      </p:pic>
      <p:sp>
        <p:nvSpPr>
          <p:cNvPr id="48" name="Rectangle 30"/>
          <p:cNvSpPr>
            <a:spLocks/>
          </p:cNvSpPr>
          <p:nvPr/>
        </p:nvSpPr>
        <p:spPr bwMode="auto">
          <a:xfrm>
            <a:off x="961613" y="5548003"/>
            <a:ext cx="1553766" cy="3125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txBody>
          <a:bodyPr lIns="26705" tIns="26705" rIns="26705" bIns="26705"/>
          <a:lstStyle/>
          <a:p>
            <a:r>
              <a:rPr lang="en-US" sz="1300" dirty="0">
                <a:solidFill>
                  <a:prstClr val="black"/>
                </a:solidFill>
                <a:latin typeface="Calibri"/>
                <a:ea typeface="ＭＳ Ｐゴシック" charset="0"/>
                <a:cs typeface="ＭＳ Ｐゴシック" charset="0"/>
                <a:sym typeface="Helvetica" charset="0"/>
              </a:rPr>
              <a:t>Roger Barlow</a:t>
            </a:r>
          </a:p>
        </p:txBody>
      </p:sp>
      <p:sp>
        <p:nvSpPr>
          <p:cNvPr id="49" name="Line 40"/>
          <p:cNvSpPr>
            <a:spLocks noChangeShapeType="1"/>
          </p:cNvSpPr>
          <p:nvPr/>
        </p:nvSpPr>
        <p:spPr bwMode="auto">
          <a:xfrm rot="10800000" flipH="1">
            <a:off x="1388749" y="4515137"/>
            <a:ext cx="1416606" cy="1015552"/>
          </a:xfrm>
          <a:prstGeom prst="line">
            <a:avLst/>
          </a:prstGeom>
          <a:noFill/>
          <a:ln w="9525">
            <a:solidFill>
              <a:schemeClr val="tx1"/>
            </a:solidFill>
            <a:round/>
            <a:headEnd/>
            <a:tailEnd type="arrow" w="sm" len="sm"/>
          </a:ln>
          <a:extLst>
            <a:ext uri="{909E8E84-426E-40dd-AFC4-6F175D3DCCD1}">
              <a14:hiddenFill xmlns:a14="http://schemas.microsoft.com/office/drawing/2010/main">
                <a:noFill/>
              </a14:hiddenFill>
            </a:ext>
          </a:extLst>
        </p:spPr>
        <p:txBody>
          <a:bodyPr lIns="0" tIns="0" rIns="0" bIns="0"/>
          <a:lstStyle/>
          <a:p>
            <a:endParaRPr lang="en-US" sz="1300">
              <a:solidFill>
                <a:prstClr val="black"/>
              </a:solidFill>
              <a:latin typeface="Calibri"/>
            </a:endParaRPr>
          </a:p>
        </p:txBody>
      </p:sp>
    </p:spTree>
    <p:extLst>
      <p:ext uri="{BB962C8B-B14F-4D97-AF65-F5344CB8AC3E}">
        <p14:creationId xmlns:p14="http://schemas.microsoft.com/office/powerpoint/2010/main" val="167208811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 name="Picture 23"/>
          <p:cNvPicPr>
            <a:picLocks noChangeAspect="1"/>
          </p:cNvPicPr>
          <p:nvPr/>
        </p:nvPicPr>
        <p:blipFill>
          <a:blip r:embed="rId3"/>
          <a:stretch>
            <a:fillRect/>
          </a:stretch>
        </p:blipFill>
        <p:spPr>
          <a:xfrm>
            <a:off x="552171" y="1637208"/>
            <a:ext cx="6312028" cy="2328865"/>
          </a:xfrm>
          <a:prstGeom prst="rect">
            <a:avLst/>
          </a:prstGeom>
        </p:spPr>
      </p:pic>
      <p:sp>
        <p:nvSpPr>
          <p:cNvPr id="9217" name="Title 1"/>
          <p:cNvSpPr>
            <a:spLocks noGrp="1"/>
          </p:cNvSpPr>
          <p:nvPr>
            <p:ph type="title"/>
          </p:nvPr>
        </p:nvSpPr>
        <p:spPr bwMode="auto">
          <a:xfrm>
            <a:off x="395536" y="260648"/>
            <a:ext cx="7182637" cy="71441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numCol="1" anchor="t" anchorCtr="0" compatLnSpc="1">
            <a:prstTxWarp prst="textNoShape">
              <a:avLst/>
            </a:prstTxWarp>
            <a:noAutofit/>
          </a:bodyPr>
          <a:lstStyle/>
          <a:p>
            <a:r>
              <a:rPr lang="en-US" sz="2800" b="1" dirty="0" smtClean="0">
                <a:solidFill>
                  <a:srgbClr val="FFFFFF"/>
                </a:solidFill>
              </a:rPr>
              <a:t>The Cavity Cryomodule Technology Demonstrators</a:t>
            </a:r>
            <a:endParaRPr lang="en-US" sz="2800" b="1" dirty="0">
              <a:solidFill>
                <a:srgbClr val="FFFFFF"/>
              </a:solidFill>
            </a:endParaRPr>
          </a:p>
        </p:txBody>
      </p:sp>
      <p:grpSp>
        <p:nvGrpSpPr>
          <p:cNvPr id="11" name="Group 10"/>
          <p:cNvGrpSpPr/>
          <p:nvPr/>
        </p:nvGrpSpPr>
        <p:grpSpPr>
          <a:xfrm>
            <a:off x="66370" y="2481997"/>
            <a:ext cx="5237150" cy="1808531"/>
            <a:chOff x="911389" y="3323407"/>
            <a:chExt cx="5237150" cy="1808529"/>
          </a:xfrm>
        </p:grpSpPr>
        <p:sp>
          <p:nvSpPr>
            <p:cNvPr id="9224" name="Rectangle 16"/>
            <p:cNvSpPr>
              <a:spLocks noChangeArrowheads="1"/>
            </p:cNvSpPr>
            <p:nvPr/>
          </p:nvSpPr>
          <p:spPr bwMode="auto">
            <a:xfrm>
              <a:off x="4222991" y="4836196"/>
              <a:ext cx="1266228" cy="2957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64281" tIns="32140" rIns="64281" bIns="32140">
              <a:spAutoFit/>
            </a:bodyPr>
            <a:lstStyle/>
            <a:p>
              <a:r>
                <a:rPr lang="en-US" sz="1500" dirty="0">
                  <a:cs typeface="Papyrus"/>
                </a:rPr>
                <a:t>Power coupler</a:t>
              </a:r>
            </a:p>
          </p:txBody>
        </p:sp>
        <p:sp>
          <p:nvSpPr>
            <p:cNvPr id="9225" name="Rectangle 17"/>
            <p:cNvSpPr>
              <a:spLocks noChangeArrowheads="1"/>
            </p:cNvSpPr>
            <p:nvPr/>
          </p:nvSpPr>
          <p:spPr bwMode="auto">
            <a:xfrm>
              <a:off x="2914892" y="4589975"/>
              <a:ext cx="1398925" cy="52251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64281" tIns="32140" rIns="64281" bIns="32140">
              <a:spAutoFit/>
            </a:bodyPr>
            <a:lstStyle/>
            <a:p>
              <a:r>
                <a:rPr lang="en-US" sz="1500" dirty="0">
                  <a:cs typeface="Papyrus"/>
                </a:rPr>
                <a:t>Cold tuning System</a:t>
              </a:r>
            </a:p>
          </p:txBody>
        </p:sp>
        <p:sp>
          <p:nvSpPr>
            <p:cNvPr id="9226" name="Rectangle 18"/>
            <p:cNvSpPr>
              <a:spLocks noChangeArrowheads="1"/>
            </p:cNvSpPr>
            <p:nvPr/>
          </p:nvSpPr>
          <p:spPr bwMode="auto">
            <a:xfrm>
              <a:off x="951293" y="4462969"/>
              <a:ext cx="1076967" cy="2957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64281" tIns="32140" rIns="64281" bIns="32140">
              <a:spAutoFit/>
            </a:bodyPr>
            <a:lstStyle/>
            <a:p>
              <a:r>
                <a:rPr lang="en-US" sz="1500" dirty="0">
                  <a:cs typeface="Papyrus"/>
                </a:rPr>
                <a:t>Helium tank</a:t>
              </a:r>
            </a:p>
          </p:txBody>
        </p:sp>
        <p:sp>
          <p:nvSpPr>
            <p:cNvPr id="9227" name="Rectangle 19"/>
            <p:cNvSpPr>
              <a:spLocks noChangeArrowheads="1"/>
            </p:cNvSpPr>
            <p:nvPr/>
          </p:nvSpPr>
          <p:spPr bwMode="auto">
            <a:xfrm>
              <a:off x="911389" y="4796914"/>
              <a:ext cx="1748537" cy="2957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64281" tIns="32140" rIns="64281" bIns="32140">
              <a:spAutoFit/>
            </a:bodyPr>
            <a:lstStyle/>
            <a:p>
              <a:r>
                <a:rPr lang="en-US" sz="1500" dirty="0">
                  <a:cs typeface="Papyrus"/>
                </a:rPr>
                <a:t>5-cell elliptical cavity</a:t>
              </a:r>
            </a:p>
          </p:txBody>
        </p:sp>
        <p:cxnSp>
          <p:nvCxnSpPr>
            <p:cNvPr id="9" name="Straight Arrow Connector 8"/>
            <p:cNvCxnSpPr/>
            <p:nvPr/>
          </p:nvCxnSpPr>
          <p:spPr>
            <a:xfrm flipV="1">
              <a:off x="3070059" y="3323407"/>
              <a:ext cx="485867" cy="1290479"/>
            </a:xfrm>
            <a:prstGeom prst="straightConnector1">
              <a:avLst/>
            </a:prstGeom>
            <a:ln w="38100" cmpd="sng">
              <a:tailEnd type="arrow"/>
            </a:ln>
          </p:spPr>
          <p:style>
            <a:lnRef idx="2">
              <a:schemeClr val="accent1"/>
            </a:lnRef>
            <a:fillRef idx="0">
              <a:schemeClr val="accent1"/>
            </a:fillRef>
            <a:effectRef idx="1">
              <a:schemeClr val="accent1"/>
            </a:effectRef>
            <a:fontRef idx="minor">
              <a:schemeClr val="tx1"/>
            </a:fontRef>
          </p:style>
        </p:cxnSp>
        <p:cxnSp>
          <p:nvCxnSpPr>
            <p:cNvPr id="23" name="Straight Arrow Connector 22"/>
            <p:cNvCxnSpPr/>
            <p:nvPr/>
          </p:nvCxnSpPr>
          <p:spPr>
            <a:xfrm flipV="1">
              <a:off x="4644859" y="3902686"/>
              <a:ext cx="223520" cy="939497"/>
            </a:xfrm>
            <a:prstGeom prst="straightConnector1">
              <a:avLst/>
            </a:prstGeom>
            <a:ln w="38100" cmpd="sng">
              <a:tailEnd type="arrow"/>
            </a:ln>
          </p:spPr>
          <p:style>
            <a:lnRef idx="2">
              <a:schemeClr val="accent1"/>
            </a:lnRef>
            <a:fillRef idx="0">
              <a:schemeClr val="accent1"/>
            </a:fillRef>
            <a:effectRef idx="1">
              <a:schemeClr val="accent1"/>
            </a:effectRef>
            <a:fontRef idx="minor">
              <a:schemeClr val="tx1"/>
            </a:fontRef>
          </p:style>
        </p:cxnSp>
        <p:cxnSp>
          <p:nvCxnSpPr>
            <p:cNvPr id="25" name="Straight Arrow Connector 24"/>
            <p:cNvCxnSpPr/>
            <p:nvPr/>
          </p:nvCxnSpPr>
          <p:spPr>
            <a:xfrm flipH="1" flipV="1">
              <a:off x="5781633" y="4355375"/>
              <a:ext cx="366906" cy="469199"/>
            </a:xfrm>
            <a:prstGeom prst="straightConnector1">
              <a:avLst/>
            </a:prstGeom>
            <a:ln w="38100" cmpd="sng">
              <a:tailEnd type="arrow"/>
            </a:ln>
          </p:spPr>
          <p:style>
            <a:lnRef idx="2">
              <a:schemeClr val="accent1"/>
            </a:lnRef>
            <a:fillRef idx="0">
              <a:schemeClr val="accent1"/>
            </a:fillRef>
            <a:effectRef idx="1">
              <a:schemeClr val="accent1"/>
            </a:effectRef>
            <a:fontRef idx="minor">
              <a:schemeClr val="tx1"/>
            </a:fontRef>
          </p:style>
        </p:cxnSp>
        <p:cxnSp>
          <p:nvCxnSpPr>
            <p:cNvPr id="27" name="Straight Arrow Connector 26"/>
            <p:cNvCxnSpPr/>
            <p:nvPr/>
          </p:nvCxnSpPr>
          <p:spPr>
            <a:xfrm flipV="1">
              <a:off x="1581369" y="3526766"/>
              <a:ext cx="264892" cy="1058237"/>
            </a:xfrm>
            <a:prstGeom prst="straightConnector1">
              <a:avLst/>
            </a:prstGeom>
            <a:ln w="38100" cmpd="sng">
              <a:tailEnd type="arrow"/>
            </a:ln>
          </p:spPr>
          <p:style>
            <a:lnRef idx="2">
              <a:schemeClr val="accent1"/>
            </a:lnRef>
            <a:fillRef idx="0">
              <a:schemeClr val="accent1"/>
            </a:fillRef>
            <a:effectRef idx="1">
              <a:schemeClr val="accent1"/>
            </a:effectRef>
            <a:fontRef idx="minor">
              <a:schemeClr val="tx1"/>
            </a:fontRef>
          </p:style>
        </p:cxnSp>
      </p:grpSp>
      <p:sp>
        <p:nvSpPr>
          <p:cNvPr id="31" name="Content Placeholder 1"/>
          <p:cNvSpPr>
            <a:spLocks noGrp="1"/>
          </p:cNvSpPr>
          <p:nvPr>
            <p:ph idx="1"/>
          </p:nvPr>
        </p:nvSpPr>
        <p:spPr>
          <a:xfrm>
            <a:off x="108411" y="6226353"/>
            <a:ext cx="9092609" cy="659031"/>
          </a:xfrm>
        </p:spPr>
        <p:txBody>
          <a:bodyPr>
            <a:noAutofit/>
          </a:bodyPr>
          <a:lstStyle/>
          <a:p>
            <a:pPr marL="0" indent="0">
              <a:buNone/>
            </a:pPr>
            <a:r>
              <a:rPr lang="en-US" sz="1700" dirty="0">
                <a:sym typeface="Wingdings"/>
              </a:rPr>
              <a:t> </a:t>
            </a:r>
            <a:r>
              <a:rPr lang="en-US" sz="1700" dirty="0"/>
              <a:t>Cavities Cryomodule Technology Demonstrator results by 2016</a:t>
            </a:r>
          </a:p>
        </p:txBody>
      </p:sp>
      <p:sp>
        <p:nvSpPr>
          <p:cNvPr id="4" name="Rectangle 3"/>
          <p:cNvSpPr/>
          <p:nvPr/>
        </p:nvSpPr>
        <p:spPr>
          <a:xfrm>
            <a:off x="5001012" y="4000771"/>
            <a:ext cx="1142498" cy="317375"/>
          </a:xfrm>
          <a:prstGeom prst="rect">
            <a:avLst/>
          </a:prstGeom>
        </p:spPr>
        <p:txBody>
          <a:bodyPr wrap="none" lIns="85707" tIns="42853" rIns="85707" bIns="42853">
            <a:spAutoFit/>
          </a:bodyPr>
          <a:lstStyle/>
          <a:p>
            <a:r>
              <a:rPr lang="en-US" sz="1500" dirty="0">
                <a:cs typeface="Papyrus"/>
              </a:rPr>
              <a:t>Space frame</a:t>
            </a:r>
          </a:p>
        </p:txBody>
      </p:sp>
      <p:pic>
        <p:nvPicPr>
          <p:cNvPr id="36" name="Picture 35"/>
          <p:cNvPicPr>
            <a:picLocks noChangeAspect="1"/>
          </p:cNvPicPr>
          <p:nvPr/>
        </p:nvPicPr>
        <p:blipFill>
          <a:blip r:embed="rId4"/>
          <a:stretch>
            <a:fillRect/>
          </a:stretch>
        </p:blipFill>
        <p:spPr>
          <a:xfrm>
            <a:off x="4741747" y="4339325"/>
            <a:ext cx="4217352" cy="1837662"/>
          </a:xfrm>
          <a:prstGeom prst="rect">
            <a:avLst/>
          </a:prstGeom>
        </p:spPr>
      </p:pic>
      <p:pic>
        <p:nvPicPr>
          <p:cNvPr id="18" name="Picture 17"/>
          <p:cNvPicPr>
            <a:picLocks noChangeAspect="1"/>
          </p:cNvPicPr>
          <p:nvPr/>
        </p:nvPicPr>
        <p:blipFill>
          <a:blip r:embed="rId5"/>
          <a:stretch>
            <a:fillRect/>
          </a:stretch>
        </p:blipFill>
        <p:spPr>
          <a:xfrm>
            <a:off x="1141002" y="4247189"/>
            <a:ext cx="2882358" cy="2015061"/>
          </a:xfrm>
          <a:prstGeom prst="rect">
            <a:avLst/>
          </a:prstGeom>
        </p:spPr>
      </p:pic>
      <p:pic>
        <p:nvPicPr>
          <p:cNvPr id="17" name="Picture 2" descr="irfu_signaturesac_der.png">
            <a:hlinkClick r:id="rId6" tooltip="irfu_signaturesac_der.png"/>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6991835" y="2210452"/>
            <a:ext cx="523904" cy="598943"/>
          </a:xfrm>
          <a:prstGeom prst="rect">
            <a:avLst/>
          </a:prstGeom>
          <a:noFill/>
          <a:extLst>
            <a:ext uri="{909E8E84-426E-40dd-AFC4-6F175D3DCCD1}">
              <a14:hiddenFill xmlns:a14="http://schemas.microsoft.com/office/drawing/2010/main">
                <a:solidFill>
                  <a:srgbClr val="FFFFFF"/>
                </a:solidFill>
              </a14:hiddenFill>
            </a:ext>
          </a:extLst>
        </p:spPr>
      </p:pic>
      <p:pic>
        <p:nvPicPr>
          <p:cNvPr id="19" name="Picture 2" descr="C:\D\adm_ service\logos-charte graphique\CEA\CEA_logo_quadri-sur-fond-rouge_1.jp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6991836" y="1637208"/>
            <a:ext cx="500423" cy="408355"/>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19"/>
          <p:cNvPicPr>
            <a:picLocks noChangeAspect="1"/>
          </p:cNvPicPr>
          <p:nvPr/>
        </p:nvPicPr>
        <p:blipFill>
          <a:blip r:embed="rId9"/>
          <a:stretch>
            <a:fillRect/>
          </a:stretch>
        </p:blipFill>
        <p:spPr>
          <a:xfrm>
            <a:off x="155258" y="4469676"/>
            <a:ext cx="786984" cy="465128"/>
          </a:xfrm>
          <a:prstGeom prst="rect">
            <a:avLst/>
          </a:prstGeom>
        </p:spPr>
      </p:pic>
      <p:pic>
        <p:nvPicPr>
          <p:cNvPr id="21" name="Picture 43"/>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991835" y="3046710"/>
            <a:ext cx="523903" cy="51294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Lst>
        </p:spPr>
      </p:pic>
    </p:spTree>
    <p:extLst>
      <p:ext uri="{BB962C8B-B14F-4D97-AF65-F5344CB8AC3E}">
        <p14:creationId xmlns:p14="http://schemas.microsoft.com/office/powerpoint/2010/main" val="24978042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(Some of the) Achievements </a:t>
            </a:r>
            <a:r>
              <a:rPr lang="en-US" dirty="0"/>
              <a:t>past </a:t>
            </a:r>
            <a:r>
              <a:rPr lang="en-US" dirty="0" smtClean="0"/>
              <a:t>month</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8</a:t>
            </a:fld>
            <a:endParaRPr lang="sv-SE"/>
          </a:p>
        </p:txBody>
      </p:sp>
      <p:sp>
        <p:nvSpPr>
          <p:cNvPr id="5" name="Content Placeholder 2"/>
          <p:cNvSpPr>
            <a:spLocks noGrp="1"/>
          </p:cNvSpPr>
          <p:nvPr>
            <p:ph idx="1"/>
          </p:nvPr>
        </p:nvSpPr>
        <p:spPr>
          <a:xfrm>
            <a:off x="467544" y="1556792"/>
            <a:ext cx="7200800" cy="4968552"/>
          </a:xfrm>
          <a:ln w="57150" cmpd="sng">
            <a:noFill/>
          </a:ln>
        </p:spPr>
        <p:txBody>
          <a:bodyPr>
            <a:normAutofit fontScale="70000" lnSpcReduction="20000"/>
          </a:bodyPr>
          <a:lstStyle/>
          <a:p>
            <a:r>
              <a:rPr lang="en-AU" sz="2400" dirty="0">
                <a:solidFill>
                  <a:srgbClr val="000000"/>
                </a:solidFill>
              </a:rPr>
              <a:t>RF (WP8): Decision on a vendor for the modulator prototype</a:t>
            </a:r>
          </a:p>
          <a:p>
            <a:r>
              <a:rPr lang="en-AU" sz="2400" dirty="0">
                <a:solidFill>
                  <a:srgbClr val="000000"/>
                </a:solidFill>
              </a:rPr>
              <a:t>RF (WP8): Received offers for prototype IOTs</a:t>
            </a:r>
          </a:p>
          <a:p>
            <a:r>
              <a:rPr lang="en-AU" sz="2400" dirty="0">
                <a:solidFill>
                  <a:srgbClr val="000000"/>
                </a:solidFill>
              </a:rPr>
              <a:t>Cryogenics (WP11): Arrival of final industry study reports for the Accelerator </a:t>
            </a:r>
            <a:r>
              <a:rPr lang="en-AU" sz="2400" dirty="0" err="1">
                <a:solidFill>
                  <a:srgbClr val="000000"/>
                </a:solidFill>
              </a:rPr>
              <a:t>Cryoplant</a:t>
            </a:r>
            <a:r>
              <a:rPr lang="en-AU" sz="2400" dirty="0">
                <a:solidFill>
                  <a:srgbClr val="000000"/>
                </a:solidFill>
              </a:rPr>
              <a:t> and specification of </a:t>
            </a:r>
            <a:r>
              <a:rPr lang="en-AU" sz="2400" dirty="0" smtClean="0">
                <a:solidFill>
                  <a:srgbClr val="000000"/>
                </a:solidFill>
              </a:rPr>
              <a:t>accelerator </a:t>
            </a:r>
            <a:r>
              <a:rPr lang="en-AU" sz="2400" dirty="0" err="1" smtClean="0">
                <a:solidFill>
                  <a:srgbClr val="000000"/>
                </a:solidFill>
              </a:rPr>
              <a:t>cyoplant</a:t>
            </a:r>
            <a:r>
              <a:rPr lang="en-AU" sz="2400" dirty="0" smtClean="0">
                <a:solidFill>
                  <a:srgbClr val="000000"/>
                </a:solidFill>
              </a:rPr>
              <a:t> finished</a:t>
            </a:r>
            <a:endParaRPr lang="en-AU" sz="2400" dirty="0">
              <a:solidFill>
                <a:srgbClr val="000000"/>
              </a:solidFill>
            </a:endParaRPr>
          </a:p>
          <a:p>
            <a:r>
              <a:rPr lang="en-AU" sz="2400" dirty="0">
                <a:solidFill>
                  <a:srgbClr val="000000"/>
                </a:solidFill>
              </a:rPr>
              <a:t>NC front-end (WP3): Start of production of DTL prototype components at INFN Turin</a:t>
            </a:r>
          </a:p>
          <a:p>
            <a:r>
              <a:rPr lang="en-AU" sz="2400" dirty="0">
                <a:solidFill>
                  <a:srgbClr val="000000"/>
                </a:solidFill>
              </a:rPr>
              <a:t>SCRF (WP4 and 5): Continued work on SRF Cavity and coupler prototypes e.g. spoke cavity prototype elements fabricated and </a:t>
            </a:r>
            <a:r>
              <a:rPr lang="en-AU" sz="2400" dirty="0" smtClean="0">
                <a:solidFill>
                  <a:srgbClr val="000000"/>
                </a:solidFill>
              </a:rPr>
              <a:t>cavities </a:t>
            </a:r>
            <a:r>
              <a:rPr lang="en-AU" sz="2400" dirty="0">
                <a:solidFill>
                  <a:srgbClr val="000000"/>
                </a:solidFill>
              </a:rPr>
              <a:t>to be delivered in July from both vendors</a:t>
            </a:r>
          </a:p>
          <a:p>
            <a:r>
              <a:rPr lang="en-AU" sz="2400" dirty="0">
                <a:solidFill>
                  <a:srgbClr val="000000"/>
                </a:solidFill>
              </a:rPr>
              <a:t>Beam diagnostics (WP7): Start of re-planning of the Beam diagnostics to respond to new accelerator design and desire for additional in kind contributions</a:t>
            </a:r>
          </a:p>
          <a:p>
            <a:r>
              <a:rPr lang="en-AU" sz="2400" dirty="0">
                <a:solidFill>
                  <a:srgbClr val="000000"/>
                </a:solidFill>
              </a:rPr>
              <a:t>Vacuum workshop held to agree on standards and hand book (WP12)</a:t>
            </a:r>
          </a:p>
          <a:p>
            <a:r>
              <a:rPr lang="en-AU" sz="2400" dirty="0" err="1">
                <a:solidFill>
                  <a:srgbClr val="000000"/>
                </a:solidFill>
              </a:rPr>
              <a:t>Safety&amp;Reliability</a:t>
            </a:r>
            <a:r>
              <a:rPr lang="en-AU" sz="2400" dirty="0">
                <a:solidFill>
                  <a:srgbClr val="000000"/>
                </a:solidFill>
              </a:rPr>
              <a:t> (WP13): Completion of Report on Accelerator Shielding design requirements</a:t>
            </a:r>
          </a:p>
          <a:p>
            <a:r>
              <a:rPr lang="en-AU" sz="2400" dirty="0">
                <a:solidFill>
                  <a:srgbClr val="000000"/>
                </a:solidFill>
              </a:rPr>
              <a:t>Infrastructure and Installation (WP99): Continued detailing of RF Cell layouts and cabling requirements. Requirements for CF.</a:t>
            </a:r>
          </a:p>
          <a:p>
            <a:r>
              <a:rPr lang="en-AU" sz="2400" dirty="0">
                <a:solidFill>
                  <a:srgbClr val="000000"/>
                </a:solidFill>
              </a:rPr>
              <a:t>Significant progress on cabling and rack requirements (WP14)</a:t>
            </a:r>
          </a:p>
        </p:txBody>
      </p:sp>
    </p:spTree>
    <p:extLst>
      <p:ext uri="{BB962C8B-B14F-4D97-AF65-F5344CB8AC3E}">
        <p14:creationId xmlns:p14="http://schemas.microsoft.com/office/powerpoint/2010/main" val="960057565"/>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Next </a:t>
            </a:r>
            <a:r>
              <a:rPr lang="en-US" dirty="0" smtClean="0"/>
              <a:t>month’s </a:t>
            </a:r>
            <a:r>
              <a:rPr lang="en-US" dirty="0"/>
              <a:t>major </a:t>
            </a:r>
            <a:r>
              <a:rPr lang="en-US" dirty="0" smtClean="0"/>
              <a:t>activities</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9</a:t>
            </a:fld>
            <a:endParaRPr lang="sv-SE"/>
          </a:p>
        </p:txBody>
      </p:sp>
      <p:sp>
        <p:nvSpPr>
          <p:cNvPr id="5" name="Content Placeholder 2"/>
          <p:cNvSpPr>
            <a:spLocks noGrp="1"/>
          </p:cNvSpPr>
          <p:nvPr>
            <p:ph idx="1"/>
          </p:nvPr>
        </p:nvSpPr>
        <p:spPr>
          <a:xfrm>
            <a:off x="467544" y="1556792"/>
            <a:ext cx="7200800" cy="4968552"/>
          </a:xfrm>
          <a:ln w="57150" cmpd="sng">
            <a:solidFill>
              <a:srgbClr val="FFFFFF"/>
            </a:solidFill>
          </a:ln>
        </p:spPr>
        <p:txBody>
          <a:bodyPr>
            <a:normAutofit/>
          </a:bodyPr>
          <a:lstStyle/>
          <a:p>
            <a:r>
              <a:rPr lang="en-AU" sz="2400" dirty="0">
                <a:solidFill>
                  <a:srgbClr val="000000"/>
                </a:solidFill>
              </a:rPr>
              <a:t>In-kind discussions with Spain, Poland, Italy, Denmark, Sweden, Germany, Switzerland, Norway and France to prepare in-kind contracts and HOAs </a:t>
            </a:r>
          </a:p>
          <a:p>
            <a:r>
              <a:rPr lang="en-AU" sz="2400" dirty="0">
                <a:solidFill>
                  <a:srgbClr val="000000"/>
                </a:solidFill>
              </a:rPr>
              <a:t>Tracking of actions on annual review recommendations, 6 of 8 to be completed for end of May (talk by J. </a:t>
            </a:r>
            <a:r>
              <a:rPr lang="en-AU" sz="2400" dirty="0" err="1">
                <a:solidFill>
                  <a:srgbClr val="000000"/>
                </a:solidFill>
              </a:rPr>
              <a:t>Weisend</a:t>
            </a:r>
            <a:r>
              <a:rPr lang="en-AU" sz="2400" dirty="0">
                <a:solidFill>
                  <a:srgbClr val="000000"/>
                </a:solidFill>
              </a:rPr>
              <a:t> for TAC)</a:t>
            </a:r>
          </a:p>
          <a:p>
            <a:r>
              <a:rPr lang="en-AU" sz="2400" dirty="0" smtClean="0">
                <a:solidFill>
                  <a:srgbClr val="000000"/>
                </a:solidFill>
              </a:rPr>
              <a:t>Completion </a:t>
            </a:r>
            <a:r>
              <a:rPr lang="en-AU" sz="2400" dirty="0">
                <a:solidFill>
                  <a:srgbClr val="000000"/>
                </a:solidFill>
              </a:rPr>
              <a:t>of review of requirements at level 3 and completion of level 4 requirements and migration to DOORS</a:t>
            </a:r>
          </a:p>
          <a:p>
            <a:r>
              <a:rPr lang="en-AU" sz="2400" dirty="0">
                <a:solidFill>
                  <a:srgbClr val="000000"/>
                </a:solidFill>
              </a:rPr>
              <a:t>Continue commissioning and operation planning</a:t>
            </a:r>
          </a:p>
          <a:p>
            <a:r>
              <a:rPr lang="en-AU" sz="2400" dirty="0">
                <a:solidFill>
                  <a:srgbClr val="000000"/>
                </a:solidFill>
              </a:rPr>
              <a:t>Decision on IOT prototype contract</a:t>
            </a:r>
          </a:p>
          <a:p>
            <a:r>
              <a:rPr lang="en-AU" sz="2400" dirty="0">
                <a:solidFill>
                  <a:srgbClr val="000000"/>
                </a:solidFill>
              </a:rPr>
              <a:t>Continued WP activities according to plan</a:t>
            </a:r>
          </a:p>
          <a:p>
            <a:endParaRPr lang="en-AU" sz="2400" dirty="0">
              <a:solidFill>
                <a:srgbClr val="000000"/>
              </a:solidFill>
            </a:endParaRPr>
          </a:p>
        </p:txBody>
      </p:sp>
    </p:spTree>
    <p:extLst>
      <p:ext uri="{BB962C8B-B14F-4D97-AF65-F5344CB8AC3E}">
        <p14:creationId xmlns:p14="http://schemas.microsoft.com/office/powerpoint/2010/main" val="3818690986"/>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Project wide issues and other higher project level issues</a:t>
            </a:r>
            <a:endParaRPr lang="en-US" dirty="0"/>
          </a:p>
        </p:txBody>
      </p:sp>
      <p:sp>
        <p:nvSpPr>
          <p:cNvPr id="3" name="Content Placeholder 2"/>
          <p:cNvSpPr>
            <a:spLocks noGrp="1"/>
          </p:cNvSpPr>
          <p:nvPr>
            <p:ph idx="1"/>
          </p:nvPr>
        </p:nvSpPr>
        <p:spPr/>
        <p:txBody>
          <a:bodyPr>
            <a:normAutofit fontScale="85000" lnSpcReduction="10000"/>
          </a:bodyPr>
          <a:lstStyle/>
          <a:p>
            <a:r>
              <a:rPr lang="en-US" dirty="0"/>
              <a:t>D</a:t>
            </a:r>
            <a:r>
              <a:rPr lang="en-US" dirty="0" smtClean="0"/>
              <a:t>elays will be incurred if in-kind contracts aren't agreed or intermediate solution for in-kind crediting found, e.g. LEBT diagnostics, RFQ, MEBT and Raster scanning prototypes.</a:t>
            </a:r>
          </a:p>
          <a:p>
            <a:r>
              <a:rPr lang="en-US" dirty="0" smtClean="0"/>
              <a:t>Need to find workable solution for earned value reporting for (in-kind) contracted activities</a:t>
            </a:r>
          </a:p>
          <a:p>
            <a:r>
              <a:rPr lang="en-US" dirty="0" smtClean="0"/>
              <a:t>Need of a real-time integration of CF and ACCSYS configuration data and decision on E-CAD software for ESS</a:t>
            </a:r>
          </a:p>
          <a:p>
            <a:r>
              <a:rPr lang="en-US" dirty="0" smtClean="0"/>
              <a:t>Delay in cavity prototype manufacturing for 2(3) spoke cavities and 1(2) elliptical cavity</a:t>
            </a:r>
          </a:p>
          <a:p>
            <a:r>
              <a:rPr lang="en-US" dirty="0" smtClean="0"/>
              <a:t>Need to discuss accelerator MPS design philosophy at ESS level, possibly hold an independent review</a:t>
            </a:r>
          </a:p>
          <a:p>
            <a:r>
              <a:rPr lang="en-US" dirty="0" smtClean="0"/>
              <a:t>Preparation of technical appendices for all in-kind contracts</a:t>
            </a:r>
          </a:p>
        </p:txBody>
      </p:sp>
      <p:sp>
        <p:nvSpPr>
          <p:cNvPr id="4" name="Slide Number Placeholder 3"/>
          <p:cNvSpPr>
            <a:spLocks noGrp="1"/>
          </p:cNvSpPr>
          <p:nvPr>
            <p:ph type="sldNum" sz="quarter" idx="12"/>
          </p:nvPr>
        </p:nvSpPr>
        <p:spPr/>
        <p:txBody>
          <a:bodyPr/>
          <a:lstStyle/>
          <a:p>
            <a:fld id="{551115BC-487E-4422-894C-CB7CD3E79223}" type="slidenum">
              <a:rPr lang="sv-SE" smtClean="0"/>
              <a:t>10</a:t>
            </a:fld>
            <a:endParaRPr lang="sv-SE"/>
          </a:p>
        </p:txBody>
      </p:sp>
    </p:spTree>
    <p:extLst>
      <p:ext uri="{BB962C8B-B14F-4D97-AF65-F5344CB8AC3E}">
        <p14:creationId xmlns:p14="http://schemas.microsoft.com/office/powerpoint/2010/main" val="64157970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67544" y="0"/>
            <a:ext cx="7139136" cy="1143000"/>
          </a:xfrm>
        </p:spPr>
        <p:txBody>
          <a:bodyPr/>
          <a:lstStyle/>
          <a:p>
            <a:r>
              <a:rPr lang="en-US" dirty="0" smtClean="0"/>
              <a:t>Very high level Schedule</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11</a:t>
            </a:fld>
            <a:endParaRPr lang="sv-SE"/>
          </a:p>
        </p:txBody>
      </p:sp>
      <p:pic>
        <p:nvPicPr>
          <p:cNvPr id="6" name="Picture 5"/>
          <p:cNvPicPr>
            <a:picLocks noChangeAspect="1"/>
          </p:cNvPicPr>
          <p:nvPr/>
        </p:nvPicPr>
        <p:blipFill>
          <a:blip r:embed="rId2"/>
          <a:stretch>
            <a:fillRect/>
          </a:stretch>
        </p:blipFill>
        <p:spPr>
          <a:xfrm>
            <a:off x="0" y="1352002"/>
            <a:ext cx="9144000" cy="5533382"/>
          </a:xfrm>
          <a:prstGeom prst="rect">
            <a:avLst/>
          </a:prstGeom>
        </p:spPr>
      </p:pic>
    </p:spTree>
    <p:extLst>
      <p:ext uri="{BB962C8B-B14F-4D97-AF65-F5344CB8AC3E}">
        <p14:creationId xmlns:p14="http://schemas.microsoft.com/office/powerpoint/2010/main" val="143540958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Risk and treatment status</a:t>
            </a:r>
            <a:endParaRPr lang="en-AU" dirty="0"/>
          </a:p>
        </p:txBody>
      </p:sp>
      <p:sp>
        <p:nvSpPr>
          <p:cNvPr id="4" name="Slide Number Placeholder 3"/>
          <p:cNvSpPr>
            <a:spLocks noGrp="1"/>
          </p:cNvSpPr>
          <p:nvPr>
            <p:ph type="sldNum" sz="quarter" idx="12"/>
          </p:nvPr>
        </p:nvSpPr>
        <p:spPr/>
        <p:txBody>
          <a:bodyPr/>
          <a:lstStyle/>
          <a:p>
            <a:fld id="{551115BC-487E-4422-894C-CB7CD3E79223}" type="slidenum">
              <a:rPr lang="sv-SE" smtClean="0"/>
              <a:t>12</a:t>
            </a:fld>
            <a:endParaRPr lang="sv-SE"/>
          </a:p>
        </p:txBody>
      </p:sp>
      <p:sp>
        <p:nvSpPr>
          <p:cNvPr id="7" name="Content Placeholder 2"/>
          <p:cNvSpPr txBox="1">
            <a:spLocks/>
          </p:cNvSpPr>
          <p:nvPr/>
        </p:nvSpPr>
        <p:spPr>
          <a:xfrm>
            <a:off x="395536" y="3861048"/>
            <a:ext cx="4032448" cy="2880320"/>
          </a:xfrm>
          <a:prstGeom prst="rect">
            <a:avLst/>
          </a:prstGeom>
          <a:ln w="57150" cmpd="sng">
            <a:solidFill>
              <a:srgbClr val="4F81BD"/>
            </a:solidFill>
          </a:ln>
        </p:spPr>
        <p:txBody>
          <a:bodyPr vert="horz" lIns="91432" tIns="45716" rIns="91432" bIns="45716" rtlCol="0">
            <a:normAutofit fontScale="25000" lnSpcReduction="20000"/>
          </a:bodyPr>
          <a:lst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GB" sz="5200" b="1" u="sng" dirty="0">
                <a:solidFill>
                  <a:srgbClr val="000000"/>
                </a:solidFill>
              </a:rPr>
              <a:t>Top 5 risk Cost:</a:t>
            </a:r>
          </a:p>
          <a:p>
            <a:r>
              <a:rPr lang="en-GB" sz="5200" b="1" dirty="0">
                <a:solidFill>
                  <a:srgbClr val="000000"/>
                </a:solidFill>
              </a:rPr>
              <a:t>political and financial considerations overrule technical considerations for IKC </a:t>
            </a:r>
            <a:r>
              <a:rPr lang="en-GB" sz="5200" b="1" dirty="0" err="1">
                <a:solidFill>
                  <a:srgbClr val="000000"/>
                </a:solidFill>
              </a:rPr>
              <a:t>assigments</a:t>
            </a:r>
            <a:endParaRPr lang="en-GB" sz="5200" b="1" dirty="0">
              <a:solidFill>
                <a:srgbClr val="000000"/>
              </a:solidFill>
            </a:endParaRPr>
          </a:p>
          <a:p>
            <a:r>
              <a:rPr lang="en-GB" sz="5200" b="1" dirty="0">
                <a:solidFill>
                  <a:srgbClr val="000000"/>
                </a:solidFill>
              </a:rPr>
              <a:t>In-kind contributors do not meet scope and schedule requirements</a:t>
            </a:r>
            <a:endParaRPr lang="en-US" sz="5200" b="1" dirty="0">
              <a:solidFill>
                <a:srgbClr val="000000"/>
              </a:solidFill>
            </a:endParaRPr>
          </a:p>
          <a:p>
            <a:r>
              <a:rPr lang="en-GB" sz="5200" b="1" dirty="0">
                <a:solidFill>
                  <a:srgbClr val="000000"/>
                </a:solidFill>
              </a:rPr>
              <a:t>Both funding and costing have uncertainties. The uncertainties are still present very late in the process. Changes will impact scope and schedule but these are fixed! E.g. the cost uncertainty is +30% - 0%, our contingency is </a:t>
            </a:r>
            <a:r>
              <a:rPr lang="en-GB" sz="5200" b="1" dirty="0" err="1">
                <a:solidFill>
                  <a:srgbClr val="000000"/>
                </a:solidFill>
              </a:rPr>
              <a:t>apporx</a:t>
            </a:r>
            <a:r>
              <a:rPr lang="en-GB" sz="5200" b="1" dirty="0">
                <a:solidFill>
                  <a:srgbClr val="000000"/>
                </a:solidFill>
              </a:rPr>
              <a:t> 15%, i.e. not aligned.</a:t>
            </a:r>
            <a:endParaRPr lang="en-US" sz="5200" b="1" dirty="0">
              <a:solidFill>
                <a:srgbClr val="000000"/>
              </a:solidFill>
            </a:endParaRPr>
          </a:p>
          <a:p>
            <a:r>
              <a:rPr lang="en-GB" sz="5200" b="1" dirty="0">
                <a:solidFill>
                  <a:srgbClr val="000000"/>
                </a:solidFill>
              </a:rPr>
              <a:t>Unidentified design faults are not prototyped and fail in production</a:t>
            </a:r>
          </a:p>
          <a:p>
            <a:r>
              <a:rPr lang="en-GB" sz="5200" b="1" dirty="0">
                <a:solidFill>
                  <a:srgbClr val="000000"/>
                </a:solidFill>
              </a:rPr>
              <a:t>Suppliers do not deliver on time with right quality/quantity, e.g. klystrons, modulators, CMs, cavities</a:t>
            </a:r>
            <a:endParaRPr lang="en-US" sz="5200" b="1" dirty="0">
              <a:solidFill>
                <a:srgbClr val="000000"/>
              </a:solidFill>
            </a:endParaRPr>
          </a:p>
          <a:p>
            <a:endParaRPr lang="en-US" sz="1600" b="1" dirty="0"/>
          </a:p>
          <a:p>
            <a:endParaRPr lang="en-US" sz="1800" b="1" dirty="0"/>
          </a:p>
          <a:p>
            <a:endParaRPr lang="en-GB" sz="1800" dirty="0"/>
          </a:p>
        </p:txBody>
      </p:sp>
      <p:sp>
        <p:nvSpPr>
          <p:cNvPr id="8" name="Content Placeholder 2"/>
          <p:cNvSpPr txBox="1">
            <a:spLocks/>
          </p:cNvSpPr>
          <p:nvPr/>
        </p:nvSpPr>
        <p:spPr>
          <a:xfrm>
            <a:off x="4716016" y="3861048"/>
            <a:ext cx="4032448" cy="2880320"/>
          </a:xfrm>
          <a:prstGeom prst="rect">
            <a:avLst/>
          </a:prstGeom>
          <a:ln w="57150" cmpd="sng">
            <a:solidFill>
              <a:srgbClr val="4F81BD"/>
            </a:solidFill>
          </a:ln>
        </p:spPr>
        <p:txBody>
          <a:bodyPr vert="horz" lIns="91432" tIns="45716" rIns="91432" bIns="45716" rtlCol="0">
            <a:normAutofit fontScale="92500" lnSpcReduction="10000"/>
          </a:bodyPr>
          <a:lst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None/>
            </a:pPr>
            <a:r>
              <a:rPr lang="en-GB" sz="2000" b="1" u="sng" dirty="0">
                <a:solidFill>
                  <a:srgbClr val="000000"/>
                </a:solidFill>
              </a:rPr>
              <a:t>Top 5 risk Schedule:</a:t>
            </a:r>
          </a:p>
          <a:p>
            <a:r>
              <a:rPr lang="en-GB" sz="1800" b="1" dirty="0">
                <a:solidFill>
                  <a:srgbClr val="000000"/>
                </a:solidFill>
              </a:rPr>
              <a:t>Integration failure and/or interfaces don't match. </a:t>
            </a:r>
          </a:p>
          <a:p>
            <a:r>
              <a:rPr lang="en-GB" sz="1800" b="1" dirty="0">
                <a:solidFill>
                  <a:srgbClr val="000000"/>
                </a:solidFill>
              </a:rPr>
              <a:t>Suppliers do not deliver on time with right quality/quantity, e.g. klystrons, modulators, CMs, cavities</a:t>
            </a:r>
          </a:p>
          <a:p>
            <a:r>
              <a:rPr lang="en-GB" sz="1600" b="1" dirty="0" err="1">
                <a:solidFill>
                  <a:srgbClr val="000000"/>
                </a:solidFill>
              </a:rPr>
              <a:t>Cryomodule</a:t>
            </a:r>
            <a:r>
              <a:rPr lang="en-GB" sz="1600" b="1" dirty="0">
                <a:solidFill>
                  <a:srgbClr val="000000"/>
                </a:solidFill>
              </a:rPr>
              <a:t> production is late</a:t>
            </a:r>
          </a:p>
          <a:p>
            <a:r>
              <a:rPr lang="en-GB" sz="1600" b="1" dirty="0">
                <a:solidFill>
                  <a:srgbClr val="000000"/>
                </a:solidFill>
              </a:rPr>
              <a:t>In-kind contributors do not meet scope and schedule requirements</a:t>
            </a:r>
          </a:p>
          <a:p>
            <a:r>
              <a:rPr lang="en-GB" sz="1600" b="1" dirty="0">
                <a:solidFill>
                  <a:srgbClr val="000000"/>
                </a:solidFill>
              </a:rPr>
              <a:t>Delay in issuing major contracts, both in-kind and others.</a:t>
            </a:r>
            <a:endParaRPr lang="en-US" sz="1600" b="1" dirty="0">
              <a:solidFill>
                <a:srgbClr val="000000"/>
              </a:solidFill>
            </a:endParaRPr>
          </a:p>
          <a:p>
            <a:endParaRPr lang="en-US" sz="1600" b="1" dirty="0"/>
          </a:p>
          <a:p>
            <a:endParaRPr lang="en-US" sz="1600" b="1" dirty="0"/>
          </a:p>
          <a:p>
            <a:endParaRPr lang="en-US" sz="1800" b="1" dirty="0"/>
          </a:p>
          <a:p>
            <a:endParaRPr lang="en-US" sz="1800" b="1" dirty="0"/>
          </a:p>
          <a:p>
            <a:endParaRPr lang="en-GB" sz="1800" dirty="0"/>
          </a:p>
        </p:txBody>
      </p:sp>
      <p:pic>
        <p:nvPicPr>
          <p:cNvPr id="9" name="Picture 8"/>
          <p:cNvPicPr/>
          <p:nvPr/>
        </p:nvPicPr>
        <p:blipFill>
          <a:blip r:embed="rId2">
            <a:extLst>
              <a:ext uri="{28A0092B-C50C-407E-A947-70E740481C1C}">
                <a14:useLocalDpi xmlns:a14="http://schemas.microsoft.com/office/drawing/2010/main" val="0"/>
              </a:ext>
            </a:extLst>
          </a:blip>
          <a:srcRect/>
          <a:stretch>
            <a:fillRect/>
          </a:stretch>
        </p:blipFill>
        <p:spPr bwMode="auto">
          <a:xfrm>
            <a:off x="395536" y="1700808"/>
            <a:ext cx="4032448" cy="2016224"/>
          </a:xfrm>
          <a:prstGeom prst="rect">
            <a:avLst/>
          </a:prstGeom>
          <a:noFill/>
          <a:ln>
            <a:noFill/>
          </a:ln>
        </p:spPr>
      </p:pic>
      <p:pic>
        <p:nvPicPr>
          <p:cNvPr id="10" name="Picture 9"/>
          <p:cNvPicPr/>
          <p:nvPr/>
        </p:nvPicPr>
        <p:blipFill>
          <a:blip r:embed="rId3">
            <a:extLst>
              <a:ext uri="{28A0092B-C50C-407E-A947-70E740481C1C}">
                <a14:useLocalDpi xmlns:a14="http://schemas.microsoft.com/office/drawing/2010/main" val="0"/>
              </a:ext>
            </a:extLst>
          </a:blip>
          <a:srcRect/>
          <a:stretch>
            <a:fillRect/>
          </a:stretch>
        </p:blipFill>
        <p:spPr bwMode="auto">
          <a:xfrm>
            <a:off x="4716017" y="1700808"/>
            <a:ext cx="4027448" cy="2016224"/>
          </a:xfrm>
          <a:prstGeom prst="rect">
            <a:avLst/>
          </a:prstGeom>
          <a:noFill/>
          <a:ln>
            <a:noFill/>
          </a:ln>
        </p:spPr>
      </p:pic>
    </p:spTree>
    <p:extLst>
      <p:ext uri="{BB962C8B-B14F-4D97-AF65-F5344CB8AC3E}">
        <p14:creationId xmlns:p14="http://schemas.microsoft.com/office/powerpoint/2010/main" val="1388214904"/>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5"/>
          <p:cNvSpPr txBox="1">
            <a:spLocks noChangeArrowheads="1"/>
          </p:cNvSpPr>
          <p:nvPr/>
        </p:nvSpPr>
        <p:spPr bwMode="auto">
          <a:xfrm>
            <a:off x="1020132" y="332656"/>
            <a:ext cx="6287303" cy="609743"/>
          </a:xfrm>
          <a:prstGeom prst="rect">
            <a:avLst/>
          </a:prstGeom>
          <a:noFill/>
          <a:ln w="9525">
            <a:noFill/>
            <a:miter lim="800000"/>
            <a:headEnd/>
            <a:tailEnd/>
          </a:ln>
        </p:spPr>
        <p:txBody>
          <a:bodyPr wrap="none" lIns="85684" tIns="42843" rIns="85684" bIns="42843">
            <a:spAutoFit/>
          </a:bodyPr>
          <a:lstStyle/>
          <a:p>
            <a:pPr algn="ctr">
              <a:defRPr/>
            </a:pPr>
            <a:r>
              <a:rPr lang="sv-SE" sz="3400" dirty="0" err="1">
                <a:solidFill>
                  <a:srgbClr val="FFFFFF"/>
                </a:solidFill>
                <a:latin typeface="TitilliumText22L 600 wt"/>
                <a:cs typeface="TitilliumText22L 600 wt"/>
              </a:rPr>
              <a:t>Planned</a:t>
            </a:r>
            <a:r>
              <a:rPr lang="sv-SE" sz="3400" dirty="0">
                <a:solidFill>
                  <a:srgbClr val="FFFFFF"/>
                </a:solidFill>
                <a:latin typeface="TitilliumText22L 600 wt"/>
                <a:cs typeface="TitilliumText22L 600 wt"/>
              </a:rPr>
              <a:t> In-Kind from </a:t>
            </a:r>
            <a:r>
              <a:rPr lang="sv-SE" sz="3400" dirty="0" err="1" smtClean="0">
                <a:solidFill>
                  <a:srgbClr val="FFFFFF"/>
                </a:solidFill>
                <a:latin typeface="TitilliumText22L 600 wt"/>
                <a:cs typeface="TitilliumText22L 600 wt"/>
              </a:rPr>
              <a:t>Primavera</a:t>
            </a:r>
            <a:endParaRPr lang="sv-SE" sz="3400" dirty="0" smtClean="0">
              <a:solidFill>
                <a:srgbClr val="FFFFFF"/>
              </a:solidFill>
              <a:latin typeface="TitilliumText22L 600 wt"/>
              <a:cs typeface="TitilliumText22L 600 wt"/>
            </a:endParaRPr>
          </a:p>
        </p:txBody>
      </p:sp>
      <p:pic>
        <p:nvPicPr>
          <p:cNvPr id="14" name="Picture 13"/>
          <p:cNvPicPr>
            <a:picLocks noChangeAspect="1"/>
          </p:cNvPicPr>
          <p:nvPr/>
        </p:nvPicPr>
        <p:blipFill>
          <a:blip r:embed="rId2"/>
          <a:stretch>
            <a:fillRect/>
          </a:stretch>
        </p:blipFill>
        <p:spPr>
          <a:xfrm>
            <a:off x="1341644" y="1772816"/>
            <a:ext cx="6535099" cy="3401423"/>
          </a:xfrm>
          <a:prstGeom prst="rect">
            <a:avLst/>
          </a:prstGeom>
        </p:spPr>
      </p:pic>
      <p:sp>
        <p:nvSpPr>
          <p:cNvPr id="15" name="Text Box 10"/>
          <p:cNvSpPr txBox="1">
            <a:spLocks noChangeArrowheads="1"/>
          </p:cNvSpPr>
          <p:nvPr/>
        </p:nvSpPr>
        <p:spPr bwMode="auto">
          <a:xfrm>
            <a:off x="1558037" y="5356731"/>
            <a:ext cx="5833639" cy="10098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85707" tIns="42853" rIns="85707" bIns="42853">
            <a:spAutoFit/>
          </a:bodyPr>
          <a:lstStyle/>
          <a:p>
            <a:r>
              <a:rPr lang="sv-SE" sz="1500">
                <a:latin typeface="Arial" charset="0"/>
                <a:ea typeface="ＭＳ Ｐゴシック" charset="0"/>
                <a:cs typeface="ＭＳ Ｐゴシック" charset="0"/>
              </a:rPr>
              <a:t>Summary of activities (work packages or work units) where at least one specific partner has been identified and discussions with this partner has started</a:t>
            </a:r>
          </a:p>
          <a:p>
            <a:endParaRPr lang="sv-SE" sz="1500">
              <a:latin typeface="Arial" charset="0"/>
              <a:ea typeface="ＭＳ Ｐゴシック" charset="0"/>
              <a:cs typeface="ＭＳ Ｐゴシック" charset="0"/>
            </a:endParaRPr>
          </a:p>
        </p:txBody>
      </p:sp>
      <p:sp>
        <p:nvSpPr>
          <p:cNvPr id="3" name="TextBox 2"/>
          <p:cNvSpPr txBox="1"/>
          <p:nvPr/>
        </p:nvSpPr>
        <p:spPr>
          <a:xfrm>
            <a:off x="4860032" y="6237312"/>
            <a:ext cx="3960440" cy="369332"/>
          </a:xfrm>
          <a:prstGeom prst="rect">
            <a:avLst/>
          </a:prstGeom>
          <a:noFill/>
        </p:spPr>
        <p:txBody>
          <a:bodyPr wrap="square" rtlCol="0">
            <a:spAutoFit/>
          </a:bodyPr>
          <a:lstStyle/>
          <a:p>
            <a:r>
              <a:rPr lang="en-US" dirty="0" err="1" smtClean="0"/>
              <a:t>Håkan</a:t>
            </a:r>
            <a:r>
              <a:rPr lang="en-US" dirty="0" smtClean="0"/>
              <a:t> </a:t>
            </a:r>
            <a:r>
              <a:rPr lang="en-US" dirty="0" err="1" smtClean="0"/>
              <a:t>Danared</a:t>
            </a:r>
            <a:r>
              <a:rPr lang="en-US" dirty="0" smtClean="0"/>
              <a:t>, IK manager ACCSYS</a:t>
            </a:r>
            <a:endParaRPr lang="en-US" dirty="0"/>
          </a:p>
        </p:txBody>
      </p:sp>
    </p:spTree>
    <p:extLst>
      <p:ext uri="{BB962C8B-B14F-4D97-AF65-F5344CB8AC3E}">
        <p14:creationId xmlns:p14="http://schemas.microsoft.com/office/powerpoint/2010/main" val="3189593353"/>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build="p"/>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5"/>
          <p:cNvSpPr txBox="1">
            <a:spLocks noChangeArrowheads="1"/>
          </p:cNvSpPr>
          <p:nvPr/>
        </p:nvSpPr>
        <p:spPr bwMode="auto">
          <a:xfrm>
            <a:off x="1369351" y="352794"/>
            <a:ext cx="6405198" cy="605915"/>
          </a:xfrm>
          <a:prstGeom prst="rect">
            <a:avLst/>
          </a:prstGeom>
          <a:noFill/>
          <a:ln w="9525">
            <a:noFill/>
            <a:miter lim="800000"/>
            <a:headEnd/>
            <a:tailEnd/>
          </a:ln>
        </p:spPr>
        <p:txBody>
          <a:bodyPr wrap="none" lIns="85684" tIns="42843" rIns="85684" bIns="42843">
            <a:spAutoFit/>
          </a:bodyPr>
          <a:lstStyle/>
          <a:p>
            <a:pPr algn="ctr">
              <a:defRPr/>
            </a:pPr>
            <a:r>
              <a:rPr lang="sv-SE" sz="3400" dirty="0" err="1">
                <a:solidFill>
                  <a:srgbClr val="FFFFFF"/>
                </a:solidFill>
                <a:latin typeface="TitilliumText22L 600 wt"/>
                <a:cs typeface="TitilliumText22L 600 wt"/>
              </a:rPr>
              <a:t>Potential In-Kind from Primavera</a:t>
            </a:r>
            <a:endParaRPr lang="sv-SE" sz="3400" dirty="0">
              <a:solidFill>
                <a:srgbClr val="FFFFFF"/>
              </a:solidFill>
              <a:latin typeface="TitilliumText22L 600 wt"/>
              <a:cs typeface="TitilliumText22L 600 wt"/>
            </a:endParaRPr>
          </a:p>
        </p:txBody>
      </p:sp>
      <p:sp>
        <p:nvSpPr>
          <p:cNvPr id="15" name="Text Box 10"/>
          <p:cNvSpPr txBox="1">
            <a:spLocks noChangeArrowheads="1"/>
          </p:cNvSpPr>
          <p:nvPr/>
        </p:nvSpPr>
        <p:spPr bwMode="auto">
          <a:xfrm>
            <a:off x="1558037" y="5284620"/>
            <a:ext cx="5929196" cy="12407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85707" tIns="42853" rIns="85707" bIns="42853">
            <a:spAutoFit/>
          </a:bodyPr>
          <a:lstStyle/>
          <a:p>
            <a:r>
              <a:rPr lang="sv-SE" sz="1500">
                <a:latin typeface="Arial" charset="0"/>
                <a:ea typeface="ＭＳ Ｐゴシック" charset="0"/>
                <a:cs typeface="ＭＳ Ｐゴシック" charset="0"/>
              </a:rPr>
              <a:t>Summary of activities where no specific partner has been identified or, in the case of beam instrumentation, where the WP is being re-organized such that start dates and values cannot be assigned at the moment</a:t>
            </a:r>
          </a:p>
          <a:p>
            <a:endParaRPr lang="sv-SE" sz="1500">
              <a:latin typeface="Arial" charset="0"/>
              <a:ea typeface="ＭＳ Ｐゴシック" charset="0"/>
              <a:cs typeface="ＭＳ Ｐゴシック" charset="0"/>
            </a:endParaRPr>
          </a:p>
        </p:txBody>
      </p:sp>
      <p:pic>
        <p:nvPicPr>
          <p:cNvPr id="2" name="Picture 1"/>
          <p:cNvPicPr>
            <a:picLocks noChangeAspect="1"/>
          </p:cNvPicPr>
          <p:nvPr/>
        </p:nvPicPr>
        <p:blipFill>
          <a:blip r:embed="rId2"/>
          <a:stretch>
            <a:fillRect/>
          </a:stretch>
        </p:blipFill>
        <p:spPr>
          <a:xfrm>
            <a:off x="1341644" y="1785180"/>
            <a:ext cx="6535098" cy="3231721"/>
          </a:xfrm>
          <a:prstGeom prst="rect">
            <a:avLst/>
          </a:prstGeom>
        </p:spPr>
      </p:pic>
      <p:sp>
        <p:nvSpPr>
          <p:cNvPr id="5" name="TextBox 4"/>
          <p:cNvSpPr txBox="1"/>
          <p:nvPr/>
        </p:nvSpPr>
        <p:spPr>
          <a:xfrm>
            <a:off x="4860032" y="6237312"/>
            <a:ext cx="3960440" cy="369332"/>
          </a:xfrm>
          <a:prstGeom prst="rect">
            <a:avLst/>
          </a:prstGeom>
          <a:noFill/>
        </p:spPr>
        <p:txBody>
          <a:bodyPr wrap="square" rtlCol="0">
            <a:spAutoFit/>
          </a:bodyPr>
          <a:lstStyle/>
          <a:p>
            <a:r>
              <a:rPr lang="en-US" dirty="0" err="1" smtClean="0"/>
              <a:t>Håkan</a:t>
            </a:r>
            <a:r>
              <a:rPr lang="en-US" dirty="0" smtClean="0"/>
              <a:t> </a:t>
            </a:r>
            <a:r>
              <a:rPr lang="en-US" dirty="0" err="1" smtClean="0"/>
              <a:t>Danared</a:t>
            </a:r>
            <a:r>
              <a:rPr lang="en-US" dirty="0" smtClean="0"/>
              <a:t>, IK manager ACCSYS</a:t>
            </a:r>
            <a:endParaRPr lang="en-US" dirty="0"/>
          </a:p>
        </p:txBody>
      </p:sp>
    </p:spTree>
    <p:extLst>
      <p:ext uri="{BB962C8B-B14F-4D97-AF65-F5344CB8AC3E}">
        <p14:creationId xmlns:p14="http://schemas.microsoft.com/office/powerpoint/2010/main" val="1964607233"/>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build="p"/>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5"/>
          <p:cNvSpPr txBox="1">
            <a:spLocks noChangeArrowheads="1"/>
          </p:cNvSpPr>
          <p:nvPr/>
        </p:nvSpPr>
        <p:spPr bwMode="auto">
          <a:xfrm>
            <a:off x="1073011" y="343292"/>
            <a:ext cx="6318664" cy="605915"/>
          </a:xfrm>
          <a:prstGeom prst="rect">
            <a:avLst/>
          </a:prstGeom>
          <a:noFill/>
          <a:ln w="9525">
            <a:noFill/>
            <a:miter lim="800000"/>
            <a:headEnd/>
            <a:tailEnd/>
          </a:ln>
        </p:spPr>
        <p:txBody>
          <a:bodyPr wrap="none" lIns="85684" tIns="42843" rIns="85684" bIns="42843">
            <a:spAutoFit/>
          </a:bodyPr>
          <a:lstStyle/>
          <a:p>
            <a:pPr algn="ctr">
              <a:defRPr/>
            </a:pPr>
            <a:r>
              <a:rPr lang="sv-SE" sz="3400" dirty="0" err="1">
                <a:solidFill>
                  <a:srgbClr val="FFFFFF"/>
                </a:solidFill>
                <a:latin typeface="TitilliumText22L 600 wt"/>
                <a:cs typeface="TitilliumText22L 600 wt"/>
              </a:rPr>
              <a:t>Number of Contracts per Quarter</a:t>
            </a:r>
            <a:endParaRPr lang="sv-SE" sz="3400" dirty="0">
              <a:solidFill>
                <a:srgbClr val="FFFFFF"/>
              </a:solidFill>
              <a:latin typeface="TitilliumText22L 600 wt"/>
              <a:cs typeface="TitilliumText22L 600 wt"/>
            </a:endParaRPr>
          </a:p>
        </p:txBody>
      </p:sp>
      <p:sp>
        <p:nvSpPr>
          <p:cNvPr id="12" name="Text Box 10"/>
          <p:cNvSpPr txBox="1">
            <a:spLocks noChangeArrowheads="1"/>
          </p:cNvSpPr>
          <p:nvPr/>
        </p:nvSpPr>
        <p:spPr bwMode="auto">
          <a:xfrm>
            <a:off x="1558037" y="4902252"/>
            <a:ext cx="5833639" cy="7790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85707" tIns="42853" rIns="85707" bIns="42853">
            <a:spAutoFit/>
          </a:bodyPr>
          <a:lstStyle/>
          <a:p>
            <a:r>
              <a:rPr lang="sv-SE" sz="1500">
                <a:latin typeface="Arial" charset="0"/>
                <a:ea typeface="ＭＳ Ｐゴシック" charset="0"/>
                <a:cs typeface="ＭＳ Ｐゴシック" charset="0"/>
              </a:rPr>
              <a:t>Many activities start Q1 2014, reflecting the importance of reaching agreements soon</a:t>
            </a:r>
          </a:p>
          <a:p>
            <a:endParaRPr lang="sv-SE" sz="1500">
              <a:latin typeface="Arial" charset="0"/>
              <a:ea typeface="ＭＳ Ｐゴシック" charset="0"/>
              <a:cs typeface="ＭＳ Ｐゴシック" charset="0"/>
            </a:endParaRPr>
          </a:p>
        </p:txBody>
      </p:sp>
      <p:pic>
        <p:nvPicPr>
          <p:cNvPr id="3" name="Picture 2"/>
          <p:cNvPicPr>
            <a:picLocks noChangeAspect="1"/>
          </p:cNvPicPr>
          <p:nvPr/>
        </p:nvPicPr>
        <p:blipFill>
          <a:blip r:embed="rId2"/>
          <a:stretch>
            <a:fillRect/>
          </a:stretch>
        </p:blipFill>
        <p:spPr>
          <a:xfrm>
            <a:off x="1828530" y="1579178"/>
            <a:ext cx="5344932" cy="2901195"/>
          </a:xfrm>
          <a:prstGeom prst="rect">
            <a:avLst/>
          </a:prstGeom>
        </p:spPr>
      </p:pic>
    </p:spTree>
    <p:extLst>
      <p:ext uri="{BB962C8B-B14F-4D97-AF65-F5344CB8AC3E}">
        <p14:creationId xmlns:p14="http://schemas.microsoft.com/office/powerpoint/2010/main" val="2296317514"/>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build="p"/>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5"/>
          <p:cNvSpPr txBox="1">
            <a:spLocks noChangeArrowheads="1"/>
          </p:cNvSpPr>
          <p:nvPr/>
        </p:nvSpPr>
        <p:spPr bwMode="auto">
          <a:xfrm>
            <a:off x="2631507" y="289175"/>
            <a:ext cx="3876676" cy="605915"/>
          </a:xfrm>
          <a:prstGeom prst="rect">
            <a:avLst/>
          </a:prstGeom>
          <a:noFill/>
          <a:ln w="9525">
            <a:noFill/>
            <a:miter lim="800000"/>
            <a:headEnd/>
            <a:tailEnd/>
          </a:ln>
        </p:spPr>
        <p:txBody>
          <a:bodyPr wrap="none" lIns="85684" tIns="42843" rIns="85684" bIns="42843">
            <a:spAutoFit/>
          </a:bodyPr>
          <a:lstStyle/>
          <a:p>
            <a:pPr>
              <a:defRPr/>
            </a:pPr>
            <a:r>
              <a:rPr lang="sv-SE" sz="3400" dirty="0" err="1">
                <a:solidFill>
                  <a:srgbClr val="0094CA"/>
                </a:solidFill>
                <a:latin typeface="TitilliumText22L 600 wt"/>
                <a:cs typeface="TitilliumText22L 600 wt"/>
              </a:rPr>
              <a:t>In-Kind Proportions</a:t>
            </a:r>
            <a:endParaRPr lang="sv-SE" sz="3400" dirty="0">
              <a:solidFill>
                <a:srgbClr val="0094CA"/>
              </a:solidFill>
              <a:latin typeface="TitilliumText22L 600 wt"/>
              <a:cs typeface="TitilliumText22L 600 wt"/>
            </a:endParaRPr>
          </a:p>
        </p:txBody>
      </p:sp>
      <p:sp>
        <p:nvSpPr>
          <p:cNvPr id="5" name="Text Box 10"/>
          <p:cNvSpPr txBox="1">
            <a:spLocks noChangeArrowheads="1"/>
          </p:cNvSpPr>
          <p:nvPr/>
        </p:nvSpPr>
        <p:spPr bwMode="auto">
          <a:xfrm>
            <a:off x="1190167" y="4902251"/>
            <a:ext cx="6957068" cy="54822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85707" tIns="42853" rIns="85707" bIns="42853">
            <a:spAutoFit/>
          </a:bodyPr>
          <a:lstStyle/>
          <a:p>
            <a:r>
              <a:rPr lang="sv-SE" sz="1500">
                <a:latin typeface="Arial" charset="0"/>
                <a:ea typeface="ＭＳ Ｐゴシック" charset="0"/>
                <a:cs typeface="ＭＳ Ｐゴシック" charset="0"/>
              </a:rPr>
              <a:t>Potential partners identified for 60% of the total planned/potential in-kind value</a:t>
            </a:r>
            <a:br>
              <a:rPr lang="sv-SE" sz="1500">
                <a:latin typeface="Arial" charset="0"/>
                <a:ea typeface="ＭＳ Ｐゴシック" charset="0"/>
                <a:cs typeface="ＭＳ Ｐゴシック" charset="0"/>
              </a:rPr>
            </a:br>
            <a:r>
              <a:rPr lang="sv-SE" sz="1500">
                <a:latin typeface="Arial" charset="0"/>
                <a:ea typeface="ＭＳ Ｐゴシック" charset="0"/>
                <a:cs typeface="ＭＳ Ｐゴシック" charset="0"/>
              </a:rPr>
              <a:t>Planned/potential in-kind is 78% of accelerator budget</a:t>
            </a:r>
          </a:p>
        </p:txBody>
      </p:sp>
      <p:pic>
        <p:nvPicPr>
          <p:cNvPr id="3" name="Picture 2"/>
          <p:cNvPicPr>
            <a:picLocks noChangeAspect="1"/>
          </p:cNvPicPr>
          <p:nvPr/>
        </p:nvPicPr>
        <p:blipFill>
          <a:blip r:embed="rId2"/>
          <a:stretch>
            <a:fillRect/>
          </a:stretch>
        </p:blipFill>
        <p:spPr>
          <a:xfrm>
            <a:off x="619390" y="1401920"/>
            <a:ext cx="3738282" cy="3205285"/>
          </a:xfrm>
          <a:prstGeom prst="rect">
            <a:avLst/>
          </a:prstGeom>
        </p:spPr>
      </p:pic>
      <p:pic>
        <p:nvPicPr>
          <p:cNvPr id="7" name="Picture 6"/>
          <p:cNvPicPr>
            <a:picLocks noChangeAspect="1"/>
          </p:cNvPicPr>
          <p:nvPr/>
        </p:nvPicPr>
        <p:blipFill>
          <a:blip r:embed="rId3"/>
          <a:stretch>
            <a:fillRect/>
          </a:stretch>
        </p:blipFill>
        <p:spPr>
          <a:xfrm>
            <a:off x="4796187" y="1401920"/>
            <a:ext cx="3643179" cy="3205285"/>
          </a:xfrm>
          <a:prstGeom prst="rect">
            <a:avLst/>
          </a:prstGeom>
        </p:spPr>
      </p:pic>
      <p:sp>
        <p:nvSpPr>
          <p:cNvPr id="6" name="TextBox 5"/>
          <p:cNvSpPr txBox="1"/>
          <p:nvPr/>
        </p:nvSpPr>
        <p:spPr>
          <a:xfrm>
            <a:off x="4860032" y="6237312"/>
            <a:ext cx="3960440" cy="369332"/>
          </a:xfrm>
          <a:prstGeom prst="rect">
            <a:avLst/>
          </a:prstGeom>
          <a:noFill/>
        </p:spPr>
        <p:txBody>
          <a:bodyPr wrap="square" rtlCol="0">
            <a:spAutoFit/>
          </a:bodyPr>
          <a:lstStyle/>
          <a:p>
            <a:r>
              <a:rPr lang="en-US" dirty="0" err="1" smtClean="0"/>
              <a:t>Håkan</a:t>
            </a:r>
            <a:r>
              <a:rPr lang="en-US" dirty="0" smtClean="0"/>
              <a:t> </a:t>
            </a:r>
            <a:r>
              <a:rPr lang="en-US" dirty="0" err="1" smtClean="0"/>
              <a:t>Danared</a:t>
            </a:r>
            <a:r>
              <a:rPr lang="en-US" dirty="0" smtClean="0"/>
              <a:t>, IK manager ACCSYS</a:t>
            </a:r>
            <a:endParaRPr lang="en-US" dirty="0"/>
          </a:p>
        </p:txBody>
      </p:sp>
    </p:spTree>
    <p:extLst>
      <p:ext uri="{BB962C8B-B14F-4D97-AF65-F5344CB8AC3E}">
        <p14:creationId xmlns:p14="http://schemas.microsoft.com/office/powerpoint/2010/main" val="2673762171"/>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build="p"/>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5"/>
          <p:cNvSpPr txBox="1">
            <a:spLocks noChangeArrowheads="1"/>
          </p:cNvSpPr>
          <p:nvPr/>
        </p:nvSpPr>
        <p:spPr bwMode="auto">
          <a:xfrm>
            <a:off x="2218899" y="289175"/>
            <a:ext cx="4726007" cy="605915"/>
          </a:xfrm>
          <a:prstGeom prst="rect">
            <a:avLst/>
          </a:prstGeom>
          <a:noFill/>
          <a:ln w="9525">
            <a:noFill/>
            <a:miter lim="800000"/>
            <a:headEnd/>
            <a:tailEnd/>
          </a:ln>
        </p:spPr>
        <p:txBody>
          <a:bodyPr wrap="none" lIns="85684" tIns="42843" rIns="85684" bIns="42843">
            <a:spAutoFit/>
          </a:bodyPr>
          <a:lstStyle/>
          <a:p>
            <a:pPr>
              <a:defRPr/>
            </a:pPr>
            <a:r>
              <a:rPr lang="sv-SE" sz="3400" dirty="0" err="1">
                <a:solidFill>
                  <a:srgbClr val="FFFFFF"/>
                </a:solidFill>
                <a:latin typeface="TitilliumText22L 600 wt"/>
                <a:cs typeface="TitilliumText22L 600 wt"/>
              </a:rPr>
              <a:t>Final Remark on In-Kind</a:t>
            </a:r>
            <a:endParaRPr lang="sv-SE" sz="3400" dirty="0">
              <a:solidFill>
                <a:srgbClr val="FFFFFF"/>
              </a:solidFill>
              <a:latin typeface="TitilliumText22L 600 wt"/>
              <a:cs typeface="TitilliumText22L 600 wt"/>
            </a:endParaRPr>
          </a:p>
        </p:txBody>
      </p:sp>
      <p:sp>
        <p:nvSpPr>
          <p:cNvPr id="5" name="Text Box 10"/>
          <p:cNvSpPr txBox="1">
            <a:spLocks noChangeArrowheads="1"/>
          </p:cNvSpPr>
          <p:nvPr/>
        </p:nvSpPr>
        <p:spPr bwMode="auto">
          <a:xfrm>
            <a:off x="1187624" y="1988840"/>
            <a:ext cx="6762312" cy="308738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85707" tIns="42853" rIns="85707" bIns="42853">
            <a:spAutoFit/>
          </a:bodyPr>
          <a:lstStyle/>
          <a:p>
            <a:pPr marL="163676" indent="-163676">
              <a:buFont typeface="Arial"/>
              <a:buChar char="•"/>
            </a:pPr>
            <a:r>
              <a:rPr lang="en-GB" sz="1500" dirty="0" smtClean="0">
                <a:latin typeface="Arial" charset="0"/>
                <a:ea typeface="ＭＳ Ｐゴシック" charset="0"/>
                <a:cs typeface="ＭＳ Ｐゴシック" charset="0"/>
              </a:rPr>
              <a:t>Planned in-kind contributions cover 48% of accelerator budget.</a:t>
            </a:r>
          </a:p>
          <a:p>
            <a:pPr marL="163676" indent="-163676">
              <a:buFont typeface="Arial"/>
              <a:buChar char="•"/>
            </a:pPr>
            <a:endParaRPr lang="en-GB" sz="1500" dirty="0" smtClean="0">
              <a:latin typeface="Arial" charset="0"/>
              <a:ea typeface="ＭＳ Ｐゴシック" charset="0"/>
              <a:cs typeface="ＭＳ Ｐゴシック" charset="0"/>
            </a:endParaRPr>
          </a:p>
          <a:p>
            <a:pPr marL="163676" indent="-163676">
              <a:buFont typeface="Arial"/>
              <a:buChar char="•"/>
            </a:pPr>
            <a:r>
              <a:rPr lang="en-GB" sz="1500" dirty="0" smtClean="0">
                <a:latin typeface="Arial" charset="0"/>
                <a:ea typeface="ＭＳ Ｐゴシック" charset="0"/>
                <a:cs typeface="ＭＳ Ｐゴシック" charset="0"/>
              </a:rPr>
              <a:t>Many items still open.</a:t>
            </a:r>
          </a:p>
          <a:p>
            <a:pPr marL="163676" indent="-163676">
              <a:buFont typeface="Arial"/>
              <a:buChar char="•"/>
            </a:pPr>
            <a:endParaRPr lang="en-GB" sz="1500" dirty="0" smtClean="0">
              <a:latin typeface="Arial" charset="0"/>
              <a:ea typeface="ＭＳ Ｐゴシック" charset="0"/>
              <a:cs typeface="ＭＳ Ｐゴシック" charset="0"/>
            </a:endParaRPr>
          </a:p>
          <a:p>
            <a:pPr marL="163676" indent="-163676">
              <a:buFont typeface="Arial"/>
              <a:buChar char="•"/>
            </a:pPr>
            <a:r>
              <a:rPr lang="en-GB" sz="1500" dirty="0" smtClean="0">
                <a:latin typeface="Arial" charset="0"/>
                <a:ea typeface="ＭＳ Ｐゴシック" charset="0"/>
                <a:cs typeface="ＭＳ Ｐゴシック" charset="0"/>
              </a:rPr>
              <a:t>Design phase is largely over – now hardware contributions are needed.</a:t>
            </a:r>
          </a:p>
          <a:p>
            <a:pPr marL="163676" indent="-163676">
              <a:buFont typeface="Arial"/>
              <a:buChar char="•"/>
            </a:pPr>
            <a:endParaRPr lang="en-GB" sz="1500" dirty="0" smtClean="0">
              <a:latin typeface="Arial" charset="0"/>
              <a:ea typeface="ＭＳ Ｐゴシック" charset="0"/>
              <a:cs typeface="ＭＳ Ｐゴシック" charset="0"/>
            </a:endParaRPr>
          </a:p>
          <a:p>
            <a:pPr marL="163676" indent="-163676">
              <a:buFont typeface="Arial"/>
              <a:buChar char="•"/>
            </a:pPr>
            <a:r>
              <a:rPr lang="en-GB" sz="1500" dirty="0" smtClean="0">
                <a:latin typeface="Arial" charset="0"/>
                <a:ea typeface="ＭＳ Ｐゴシック" charset="0"/>
                <a:cs typeface="ＭＳ Ｐゴシック" charset="0"/>
              </a:rPr>
              <a:t>To reach &gt;50% in-kind to accelerator, substantial commercial items must be obtained as in-kind.</a:t>
            </a:r>
          </a:p>
          <a:p>
            <a:endParaRPr lang="en-GB" sz="1500" dirty="0" smtClean="0">
              <a:latin typeface="Arial" charset="0"/>
              <a:ea typeface="ＭＳ Ｐゴシック" charset="0"/>
              <a:cs typeface="ＭＳ Ｐゴシック" charset="0"/>
            </a:endParaRPr>
          </a:p>
          <a:p>
            <a:pPr marL="163676" indent="-163676">
              <a:buFont typeface="Arial"/>
              <a:buChar char="•"/>
            </a:pPr>
            <a:r>
              <a:rPr lang="en-GB" sz="1500" dirty="0" smtClean="0">
                <a:latin typeface="Arial" charset="0"/>
                <a:ea typeface="ＭＳ Ｐゴシック" charset="0"/>
                <a:cs typeface="ＭＳ Ｐゴシック" charset="0"/>
              </a:rPr>
              <a:t>Nevertheless, in-kind to construction is far from ”only procurement”.</a:t>
            </a:r>
          </a:p>
          <a:p>
            <a:pPr marL="163676" indent="-163676">
              <a:buFont typeface="Arial"/>
              <a:buChar char="•"/>
            </a:pPr>
            <a:endParaRPr lang="en-GB" sz="1500" dirty="0" smtClean="0">
              <a:latin typeface="Arial" charset="0"/>
              <a:ea typeface="ＭＳ Ｐゴシック" charset="0"/>
              <a:cs typeface="ＭＳ Ｐゴシック" charset="0"/>
            </a:endParaRPr>
          </a:p>
          <a:p>
            <a:pPr marL="163676" indent="-163676">
              <a:buFont typeface="Arial"/>
              <a:buChar char="•"/>
            </a:pPr>
            <a:r>
              <a:rPr lang="en-GB" sz="1500" dirty="0" smtClean="0">
                <a:latin typeface="Arial" charset="0"/>
                <a:ea typeface="ＭＳ Ｐゴシック" charset="0"/>
                <a:cs typeface="ＭＳ Ｐゴシック" charset="0"/>
              </a:rPr>
              <a:t>In-kind is also an opportunity to local industry (study showed 80% of procurement budget spent within 100 km of large research facilities).</a:t>
            </a:r>
            <a:endParaRPr lang="en-GB" sz="1500" dirty="0">
              <a:latin typeface="Arial" charset="0"/>
              <a:ea typeface="ＭＳ Ｐゴシック" charset="0"/>
              <a:cs typeface="ＭＳ Ｐゴシック" charset="0"/>
            </a:endParaRPr>
          </a:p>
        </p:txBody>
      </p:sp>
      <p:sp>
        <p:nvSpPr>
          <p:cNvPr id="6" name="TextBox 5"/>
          <p:cNvSpPr txBox="1"/>
          <p:nvPr/>
        </p:nvSpPr>
        <p:spPr>
          <a:xfrm>
            <a:off x="4860032" y="6237312"/>
            <a:ext cx="3960440" cy="369332"/>
          </a:xfrm>
          <a:prstGeom prst="rect">
            <a:avLst/>
          </a:prstGeom>
          <a:noFill/>
        </p:spPr>
        <p:txBody>
          <a:bodyPr wrap="square" rtlCol="0">
            <a:spAutoFit/>
          </a:bodyPr>
          <a:lstStyle/>
          <a:p>
            <a:r>
              <a:rPr lang="en-US" dirty="0" err="1" smtClean="0"/>
              <a:t>Håkan</a:t>
            </a:r>
            <a:r>
              <a:rPr lang="en-US" dirty="0" smtClean="0"/>
              <a:t> </a:t>
            </a:r>
            <a:r>
              <a:rPr lang="en-US" dirty="0" err="1" smtClean="0"/>
              <a:t>Danared</a:t>
            </a:r>
            <a:r>
              <a:rPr lang="en-US" dirty="0" smtClean="0"/>
              <a:t>, IK manager ACCSYS</a:t>
            </a:r>
            <a:endParaRPr lang="en-US" dirty="0"/>
          </a:p>
        </p:txBody>
      </p:sp>
    </p:spTree>
    <p:extLst>
      <p:ext uri="{BB962C8B-B14F-4D97-AF65-F5344CB8AC3E}">
        <p14:creationId xmlns:p14="http://schemas.microsoft.com/office/powerpoint/2010/main" val="1642003930"/>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5">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5">
                                            <p:txEl>
                                              <p:pRg st="8" end="8"/>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5">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build="p"/>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Conclusions</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18</a:t>
            </a:fld>
            <a:endParaRPr lang="sv-SE"/>
          </a:p>
        </p:txBody>
      </p:sp>
      <p:sp>
        <p:nvSpPr>
          <p:cNvPr id="5" name="Content Placeholder 2"/>
          <p:cNvSpPr>
            <a:spLocks noGrp="1"/>
          </p:cNvSpPr>
          <p:nvPr>
            <p:ph idx="1"/>
          </p:nvPr>
        </p:nvSpPr>
        <p:spPr>
          <a:xfrm>
            <a:off x="467544" y="1556792"/>
            <a:ext cx="7200800" cy="4968552"/>
          </a:xfrm>
          <a:ln w="3175" cmpd="sng">
            <a:solidFill>
              <a:srgbClr val="FFFFFF"/>
            </a:solidFill>
          </a:ln>
        </p:spPr>
        <p:txBody>
          <a:bodyPr>
            <a:normAutofit lnSpcReduction="10000"/>
          </a:bodyPr>
          <a:lstStyle/>
          <a:p>
            <a:r>
              <a:rPr lang="en-AU" sz="2400" dirty="0">
                <a:solidFill>
                  <a:srgbClr val="000000"/>
                </a:solidFill>
              </a:rPr>
              <a:t>Discussion with in-kind partners on contracts for more </a:t>
            </a:r>
            <a:r>
              <a:rPr lang="en-AU" sz="2400" dirty="0" smtClean="0">
                <a:solidFill>
                  <a:srgbClr val="000000"/>
                </a:solidFill>
              </a:rPr>
              <a:t>than 48% </a:t>
            </a:r>
            <a:r>
              <a:rPr lang="en-AU" sz="2400" dirty="0">
                <a:solidFill>
                  <a:srgbClr val="000000"/>
                </a:solidFill>
              </a:rPr>
              <a:t>of ACCSYS project budget</a:t>
            </a:r>
          </a:p>
          <a:p>
            <a:r>
              <a:rPr lang="en-AU" sz="2400" dirty="0">
                <a:solidFill>
                  <a:srgbClr val="000000"/>
                </a:solidFill>
              </a:rPr>
              <a:t>ACCSYS buildings in detailed design</a:t>
            </a:r>
          </a:p>
          <a:p>
            <a:r>
              <a:rPr lang="en-AU" sz="2400" dirty="0">
                <a:solidFill>
                  <a:srgbClr val="000000"/>
                </a:solidFill>
              </a:rPr>
              <a:t>ACCSYS is contributing to the implementation of, and use of ESS standard tools for product life time management, document management, work flows, requirements and interface descriptions</a:t>
            </a:r>
          </a:p>
          <a:p>
            <a:r>
              <a:rPr lang="en-AU" sz="2400" dirty="0">
                <a:solidFill>
                  <a:srgbClr val="000000"/>
                </a:solidFill>
              </a:rPr>
              <a:t>The AD organization is being further aligned with the project with a focus on the challenges ahead of technical coordination and integration</a:t>
            </a:r>
          </a:p>
          <a:p>
            <a:r>
              <a:rPr lang="en-AU" sz="2400" dirty="0">
                <a:solidFill>
                  <a:srgbClr val="000000"/>
                </a:solidFill>
              </a:rPr>
              <a:t>It is possible to deliver on time and </a:t>
            </a:r>
            <a:r>
              <a:rPr lang="en-AU" sz="2400" dirty="0" smtClean="0">
                <a:solidFill>
                  <a:srgbClr val="000000"/>
                </a:solidFill>
              </a:rPr>
              <a:t>budget…</a:t>
            </a:r>
            <a:endParaRPr lang="en-AU" sz="2400" dirty="0">
              <a:solidFill>
                <a:srgbClr val="000000"/>
              </a:solidFill>
            </a:endParaRPr>
          </a:p>
          <a:p>
            <a:pPr marL="457159" lvl="1" indent="0">
              <a:buNone/>
            </a:pPr>
            <a:r>
              <a:rPr lang="en-AU" sz="2000" dirty="0" smtClean="0">
                <a:solidFill>
                  <a:srgbClr val="000000"/>
                </a:solidFill>
              </a:rPr>
              <a:t>…thanks to a </a:t>
            </a:r>
            <a:r>
              <a:rPr lang="en-AU" sz="2000" dirty="0">
                <a:solidFill>
                  <a:srgbClr val="000000"/>
                </a:solidFill>
              </a:rPr>
              <a:t>lot of work of a wonderful team which still need to become bigger and most continue to attract both experts and skilled beginners.</a:t>
            </a:r>
          </a:p>
        </p:txBody>
      </p:sp>
    </p:spTree>
    <p:extLst>
      <p:ext uri="{BB962C8B-B14F-4D97-AF65-F5344CB8AC3E}">
        <p14:creationId xmlns:p14="http://schemas.microsoft.com/office/powerpoint/2010/main" val="309384664"/>
      </p:ext>
    </p:extLst>
  </p:cSld>
  <p:clrMapOvr>
    <a:masterClrMapping/>
  </p:clrMapOvr>
</p:sld>
</file>

<file path=ppt/theme/theme1.xml><?xml version="1.0" encoding="utf-8"?>
<a:theme xmlns:a="http://schemas.openxmlformats.org/drawingml/2006/main" name="ESS Core Powerpoin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1_Office Theme">
  <a:themeElements>
    <a:clrScheme name="Custom 1">
      <a:dk1>
        <a:sysClr val="windowText" lastClr="000000"/>
      </a:dk1>
      <a:lt1>
        <a:sysClr val="window" lastClr="FFFFFF"/>
      </a:lt1>
      <a:dk2>
        <a:srgbClr val="1F497D"/>
      </a:dk2>
      <a:lt2>
        <a:srgbClr val="EEECE1"/>
      </a:lt2>
      <a:accent1>
        <a:srgbClr val="0084C0"/>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1_ESS Core Powerpoin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ESS Core Powerpoint.pptx</Template>
  <TotalTime>7622</TotalTime>
  <Words>1692</Words>
  <Application>Microsoft Macintosh PowerPoint</Application>
  <PresentationFormat>On-screen Show (4:3)</PresentationFormat>
  <Paragraphs>291</Paragraphs>
  <Slides>18</Slides>
  <Notes>2</Notes>
  <HiddenSlides>0</HiddenSlides>
  <MMClips>0</MMClips>
  <ScaleCrop>false</ScaleCrop>
  <HeadingPairs>
    <vt:vector size="4" baseType="variant">
      <vt:variant>
        <vt:lpstr>Theme</vt:lpstr>
      </vt:variant>
      <vt:variant>
        <vt:i4>4</vt:i4>
      </vt:variant>
      <vt:variant>
        <vt:lpstr>Slide Titles</vt:lpstr>
      </vt:variant>
      <vt:variant>
        <vt:i4>18</vt:i4>
      </vt:variant>
    </vt:vector>
  </HeadingPairs>
  <TitlesOfParts>
    <vt:vector size="22" baseType="lpstr">
      <vt:lpstr>ESS Core Powerpoint</vt:lpstr>
      <vt:lpstr>Office Theme</vt:lpstr>
      <vt:lpstr>1_Office Theme</vt:lpstr>
      <vt:lpstr>1_ESS Core Powerpoint</vt:lpstr>
      <vt:lpstr>Status Report  ACCSYS </vt:lpstr>
      <vt:lpstr>Overview</vt:lpstr>
      <vt:lpstr>Organization and Work package leaders</vt:lpstr>
      <vt:lpstr>PowerPoint Presentation</vt:lpstr>
      <vt:lpstr>THE ESS LINAC</vt:lpstr>
      <vt:lpstr>PowerPoint Presentation</vt:lpstr>
      <vt:lpstr>The Cavity Cryomodule Technology Demonstrators</vt:lpstr>
      <vt:lpstr>(Some of the) Achievements past month</vt:lpstr>
      <vt:lpstr>Next month’s major activities</vt:lpstr>
      <vt:lpstr>Project wide issues and other higher project level issues</vt:lpstr>
      <vt:lpstr>Very high level Schedule</vt:lpstr>
      <vt:lpstr>Risk and treatment status</vt:lpstr>
      <vt:lpstr>PowerPoint Presentation</vt:lpstr>
      <vt:lpstr>PowerPoint Presentation</vt:lpstr>
      <vt:lpstr>PowerPoint Presentation</vt:lpstr>
      <vt:lpstr>PowerPoint Presentation</vt:lpstr>
      <vt:lpstr>PowerPoint Presentation</vt:lpstr>
      <vt:lpstr>Conclusions</vt:lpstr>
    </vt:vector>
  </TitlesOfParts>
  <Company>ESS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Heléne Björkman</dc:creator>
  <cp:lastModifiedBy>ESS User</cp:lastModifiedBy>
  <cp:revision>52</cp:revision>
  <cp:lastPrinted>2013-12-19T13:00:42Z</cp:lastPrinted>
  <dcterms:created xsi:type="dcterms:W3CDTF">2013-10-29T16:05:10Z</dcterms:created>
  <dcterms:modified xsi:type="dcterms:W3CDTF">2014-04-02T06:40:30Z</dcterms:modified>
</cp:coreProperties>
</file>