
<file path=[Content_Types].xml><?xml version="1.0" encoding="utf-8"?>
<Types xmlns="http://schemas.openxmlformats.org/package/2006/content-types">
  <Default Extension="xml" ContentType="application/xml"/>
  <Default Extension="jpeg" ContentType="image/jpeg"/>
  <Default Extension="rels" ContentType="application/vnd.openxmlformats-package.relationships+xml"/>
  <Default Extension="emf" ContentType="image/x-emf"/>
  <Default Extension="xlsx" ContentType="application/vnd.openxmlformats-officedocument.spreadsheetml.sheet"/>
  <Default Extension="vml" ContentType="application/vnd.openxmlformats-officedocument.vmlDrawing"/>
  <Default Extension="bin" ContentType="application/vnd.openxmlformats-officedocument.presentationml.printerSettings"/>
  <Default Extension="png" ContentType="image/pn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theme/theme4.xml" ContentType="application/vnd.openxmlformats-officedocument.them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4" Type="http://schemas.openxmlformats.org/officeDocument/2006/relationships/extended-properties" Target="docProps/app.xml"/><Relationship Id="rId1" Type="http://schemas.openxmlformats.org/officeDocument/2006/relationships/officeDocument" Target="ppt/presentation.xml"/><Relationship Id="rId2" Type="http://schemas.openxmlformats.org/package/2006/relationships/metadata/thumbnail" Target="docProps/thumbnail.jpeg"/></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autoCompressPictures="0">
  <p:sldMasterIdLst>
    <p:sldMasterId id="2147483648" r:id="rId1"/>
    <p:sldMasterId id="2147483662" r:id="rId2"/>
  </p:sldMasterIdLst>
  <p:notesMasterIdLst>
    <p:notesMasterId r:id="rId21"/>
  </p:notesMasterIdLst>
  <p:handoutMasterIdLst>
    <p:handoutMasterId r:id="rId22"/>
  </p:handoutMasterIdLst>
  <p:sldIdLst>
    <p:sldId id="286" r:id="rId3"/>
    <p:sldId id="381" r:id="rId4"/>
    <p:sldId id="382" r:id="rId5"/>
    <p:sldId id="383" r:id="rId6"/>
    <p:sldId id="399" r:id="rId7"/>
    <p:sldId id="384" r:id="rId8"/>
    <p:sldId id="385" r:id="rId9"/>
    <p:sldId id="386" r:id="rId10"/>
    <p:sldId id="387" r:id="rId11"/>
    <p:sldId id="388" r:id="rId12"/>
    <p:sldId id="389" r:id="rId13"/>
    <p:sldId id="398" r:id="rId14"/>
    <p:sldId id="390" r:id="rId15"/>
    <p:sldId id="392" r:id="rId16"/>
    <p:sldId id="393" r:id="rId17"/>
    <p:sldId id="394" r:id="rId18"/>
    <p:sldId id="395" r:id="rId19"/>
    <p:sldId id="397" r:id="rId20"/>
  </p:sldIdLst>
  <p:sldSz cx="9144000" cy="6858000" type="screen4x3"/>
  <p:notesSz cx="6858000" cy="9144000"/>
  <p:defaultTextStyle>
    <a:defPPr>
      <a:defRPr lang="sv-SE"/>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prnPr/>
  <p:clrMru>
    <a:srgbClr val="00E100"/>
    <a:srgbClr val="FF7D00"/>
    <a:srgbClr val="0094CA"/>
  </p:clrMru>
  <p:extLst>
    <p:ext uri="{E76CE94A-603C-4142-B9EB-6D1370010A27}">
      <p14:discardImageEditData xmlns:p14="http://schemas.microsoft.com/office/powerpoint/2010/main" val="0"/>
    </p:ext>
    <p:ext uri="{D31A062A-798A-4329-ABDD-BBA856620510}">
      <p14:defaultImageDpi xmlns:p14="http://schemas.microsoft.com/office/powerpoint/2010/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5636" autoAdjust="0"/>
    <p:restoredTop sz="99518" autoAdjust="0"/>
  </p:normalViewPr>
  <p:slideViewPr>
    <p:cSldViewPr snapToGrid="0" snapToObjects="1">
      <p:cViewPr>
        <p:scale>
          <a:sx n="156" d="100"/>
          <a:sy n="156" d="100"/>
        </p:scale>
        <p:origin x="-3728" y="-192"/>
      </p:cViewPr>
      <p:guideLst>
        <p:guide orient="horz" pos="1232"/>
        <p:guide orient="horz" pos="908"/>
        <p:guide pos="498"/>
      </p:guideLst>
    </p:cSldViewPr>
  </p:slideViewPr>
  <p:outlineViewPr>
    <p:cViewPr>
      <p:scale>
        <a:sx n="33" d="100"/>
        <a:sy n="33" d="100"/>
      </p:scale>
      <p:origin x="0" y="0"/>
    </p:cViewPr>
  </p:outlineViewPr>
  <p:notesTextViewPr>
    <p:cViewPr>
      <p:scale>
        <a:sx n="100" d="100"/>
        <a:sy n="100" d="100"/>
      </p:scale>
      <p:origin x="0" y="0"/>
    </p:cViewPr>
  </p:notesTextViewPr>
  <p:sorterViewPr>
    <p:cViewPr>
      <p:scale>
        <a:sx n="66" d="100"/>
        <a:sy n="66" d="100"/>
      </p:scale>
      <p:origin x="0" y="0"/>
    </p:cViewPr>
  </p:sorterViewPr>
  <p:gridSpacing cx="72008" cy="72008"/>
</p:viewPr>
</file>

<file path=ppt/_rels/presentation.xml.rels><?xml version="1.0" encoding="UTF-8" standalone="yes"?>
<Relationships xmlns="http://schemas.openxmlformats.org/package/2006/relationships"><Relationship Id="rId9" Type="http://schemas.openxmlformats.org/officeDocument/2006/relationships/slide" Target="slides/slide7.xml"/><Relationship Id="rId20" Type="http://schemas.openxmlformats.org/officeDocument/2006/relationships/slide" Target="slides/slide18.xml"/><Relationship Id="rId21" Type="http://schemas.openxmlformats.org/officeDocument/2006/relationships/notesMaster" Target="notesMasters/notesMaster1.xml"/><Relationship Id="rId22" Type="http://schemas.openxmlformats.org/officeDocument/2006/relationships/handoutMaster" Target="handoutMasters/handoutMaster1.xml"/><Relationship Id="rId23" Type="http://schemas.openxmlformats.org/officeDocument/2006/relationships/printerSettings" Target="printerSettings/printerSettings1.bin"/><Relationship Id="rId24" Type="http://schemas.openxmlformats.org/officeDocument/2006/relationships/presProps" Target="presProps.xml"/><Relationship Id="rId25" Type="http://schemas.openxmlformats.org/officeDocument/2006/relationships/viewProps" Target="viewProps.xml"/><Relationship Id="rId26" Type="http://schemas.openxmlformats.org/officeDocument/2006/relationships/theme" Target="theme/theme1.xml"/><Relationship Id="rId27" Type="http://schemas.openxmlformats.org/officeDocument/2006/relationships/tableStyles" Target="tableStyles.xml"/><Relationship Id="rId10" Type="http://schemas.openxmlformats.org/officeDocument/2006/relationships/slide" Target="slides/slide8.xml"/><Relationship Id="rId11" Type="http://schemas.openxmlformats.org/officeDocument/2006/relationships/slide" Target="slides/slide9.xml"/><Relationship Id="rId12" Type="http://schemas.openxmlformats.org/officeDocument/2006/relationships/slide" Target="slides/slide10.xml"/><Relationship Id="rId13" Type="http://schemas.openxmlformats.org/officeDocument/2006/relationships/slide" Target="slides/slide11.xml"/><Relationship Id="rId14" Type="http://schemas.openxmlformats.org/officeDocument/2006/relationships/slide" Target="slides/slide12.xml"/><Relationship Id="rId15" Type="http://schemas.openxmlformats.org/officeDocument/2006/relationships/slide" Target="slides/slide13.xml"/><Relationship Id="rId16" Type="http://schemas.openxmlformats.org/officeDocument/2006/relationships/slide" Target="slides/slide14.xml"/><Relationship Id="rId17" Type="http://schemas.openxmlformats.org/officeDocument/2006/relationships/slide" Target="slides/slide15.xml"/><Relationship Id="rId18" Type="http://schemas.openxmlformats.org/officeDocument/2006/relationships/slide" Target="slides/slide16.xml"/><Relationship Id="rId19" Type="http://schemas.openxmlformats.org/officeDocument/2006/relationships/slide" Target="slides/slide17.xml"/><Relationship Id="rId1" Type="http://schemas.openxmlformats.org/officeDocument/2006/relationships/slideMaster" Target="slideMasters/slideMaster1.xml"/><Relationship Id="rId2" Type="http://schemas.openxmlformats.org/officeDocument/2006/relationships/slideMaster" Target="slideMasters/slideMaster2.xml"/><Relationship Id="rId3" Type="http://schemas.openxmlformats.org/officeDocument/2006/relationships/slide" Target="slides/slide1.xml"/><Relationship Id="rId4" Type="http://schemas.openxmlformats.org/officeDocument/2006/relationships/slide" Target="slides/slide2.xml"/><Relationship Id="rId5" Type="http://schemas.openxmlformats.org/officeDocument/2006/relationships/slide" Target="slides/slide3.xml"/><Relationship Id="rId6" Type="http://schemas.openxmlformats.org/officeDocument/2006/relationships/slide" Target="slides/slide4.xml"/><Relationship Id="rId7" Type="http://schemas.openxmlformats.org/officeDocument/2006/relationships/slide" Target="slides/slide5.xml"/><Relationship Id="rId8" Type="http://schemas.openxmlformats.org/officeDocument/2006/relationships/slide" Target="slides/slide6.xml"/></Relationships>
</file>

<file path=ppt/drawings/_rels/vmlDrawing1.vml.rels><?xml version="1.0" encoding="UTF-8" standalone="yes"?>
<Relationships xmlns="http://schemas.openxmlformats.org/package/2006/relationships"><Relationship Id="rId1" Type="http://schemas.openxmlformats.org/officeDocument/2006/relationships/image" Target="../media/image4.emf"/></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4.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Platshållare för sidhuvud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sv-SE"/>
          </a:p>
        </p:txBody>
      </p:sp>
      <p:sp>
        <p:nvSpPr>
          <p:cNvPr id="3" name="Platshållare för datum 2"/>
          <p:cNvSpPr>
            <a:spLocks noGrp="1"/>
          </p:cNvSpPr>
          <p:nvPr>
            <p:ph type="dt" sz="quarter" idx="1"/>
          </p:nvPr>
        </p:nvSpPr>
        <p:spPr>
          <a:xfrm>
            <a:off x="3884613" y="0"/>
            <a:ext cx="2971800" cy="457200"/>
          </a:xfrm>
          <a:prstGeom prst="rect">
            <a:avLst/>
          </a:prstGeom>
        </p:spPr>
        <p:txBody>
          <a:bodyPr vert="horz" lIns="91440" tIns="45720" rIns="91440" bIns="45720" rtlCol="0"/>
          <a:lstStyle>
            <a:lvl1pPr algn="r">
              <a:defRPr sz="1200"/>
            </a:lvl1pPr>
          </a:lstStyle>
          <a:p>
            <a:fld id="{E5A3AE58-0CB7-2B49-BC2B-99543F812727}" type="datetimeFigureOut">
              <a:rPr lang="sv-SE" smtClean="0"/>
              <a:t>3/19/14</a:t>
            </a:fld>
            <a:endParaRPr lang="sv-SE"/>
          </a:p>
        </p:txBody>
      </p:sp>
      <p:sp>
        <p:nvSpPr>
          <p:cNvPr id="4" name="Platshållare för sidfot 3"/>
          <p:cNvSpPr>
            <a:spLocks noGrp="1"/>
          </p:cNvSpPr>
          <p:nvPr>
            <p:ph type="ftr" sz="quarter" idx="2"/>
          </p:nvPr>
        </p:nvSpPr>
        <p:spPr>
          <a:xfrm>
            <a:off x="0" y="8685213"/>
            <a:ext cx="2971800" cy="457200"/>
          </a:xfrm>
          <a:prstGeom prst="rect">
            <a:avLst/>
          </a:prstGeom>
        </p:spPr>
        <p:txBody>
          <a:bodyPr vert="horz" lIns="91440" tIns="45720" rIns="91440" bIns="45720" rtlCol="0" anchor="b"/>
          <a:lstStyle>
            <a:lvl1pPr algn="l">
              <a:defRPr sz="1200"/>
            </a:lvl1pPr>
          </a:lstStyle>
          <a:p>
            <a:endParaRPr lang="sv-SE"/>
          </a:p>
        </p:txBody>
      </p:sp>
      <p:sp>
        <p:nvSpPr>
          <p:cNvPr id="5" name="Platshållare för bildnummer 4"/>
          <p:cNvSpPr>
            <a:spLocks noGrp="1"/>
          </p:cNvSpPr>
          <p:nvPr>
            <p:ph type="sldNum" sz="quarter" idx="3"/>
          </p:nvPr>
        </p:nvSpPr>
        <p:spPr>
          <a:xfrm>
            <a:off x="3884613" y="8685213"/>
            <a:ext cx="2971800" cy="457200"/>
          </a:xfrm>
          <a:prstGeom prst="rect">
            <a:avLst/>
          </a:prstGeom>
        </p:spPr>
        <p:txBody>
          <a:bodyPr vert="horz" lIns="91440" tIns="45720" rIns="91440" bIns="45720" rtlCol="0" anchor="b"/>
          <a:lstStyle>
            <a:lvl1pPr algn="r">
              <a:defRPr sz="1200"/>
            </a:lvl1pPr>
          </a:lstStyle>
          <a:p>
            <a:fld id="{1600A657-9475-004C-BDED-BB6C61EC9492}" type="slidenum">
              <a:rPr lang="sv-SE" smtClean="0"/>
              <a:t>‹#›</a:t>
            </a:fld>
            <a:endParaRPr lang="sv-SE"/>
          </a:p>
        </p:txBody>
      </p:sp>
    </p:spTree>
    <p:extLst>
      <p:ext uri="{BB962C8B-B14F-4D97-AF65-F5344CB8AC3E}">
        <p14:creationId xmlns:p14="http://schemas.microsoft.com/office/powerpoint/2010/main" val="4056410452"/>
      </p:ext>
    </p:extLst>
  </p:cSld>
  <p:clrMap bg1="lt1" tx1="dk1" bg2="lt2" tx2="dk2" accent1="accent1" accent2="accent2" accent3="accent3" accent4="accent4" accent5="accent5" accent6="accent6" hlink="hlink" folHlink="folHlink"/>
  <p:hf hdr="0" ftr="0" dt="0"/>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Platshållare för sidhuvud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sv-SE"/>
          </a:p>
        </p:txBody>
      </p:sp>
      <p:sp>
        <p:nvSpPr>
          <p:cNvPr id="3" name="Platshållare för datum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74441830-0E87-9D46-A15F-C0C0B780FA23}" type="datetimeFigureOut">
              <a:rPr lang="sv-SE" smtClean="0"/>
              <a:t>3/19/14</a:t>
            </a:fld>
            <a:endParaRPr lang="sv-SE"/>
          </a:p>
        </p:txBody>
      </p:sp>
      <p:sp>
        <p:nvSpPr>
          <p:cNvPr id="4" name="Platshållare för bildobjekt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sv-SE"/>
          </a:p>
        </p:txBody>
      </p:sp>
      <p:sp>
        <p:nvSpPr>
          <p:cNvPr id="5" name="Platshållare för anteckninga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6" name="Platshållare för sidfot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sv-SE"/>
          </a:p>
        </p:txBody>
      </p:sp>
      <p:sp>
        <p:nvSpPr>
          <p:cNvPr id="7" name="Platshållare för bildnumm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9DE0035E-6164-C447-BCFF-46EC70F74028}" type="slidenum">
              <a:rPr lang="sv-SE" smtClean="0"/>
              <a:t>‹#›</a:t>
            </a:fld>
            <a:endParaRPr lang="sv-SE"/>
          </a:p>
        </p:txBody>
      </p:sp>
    </p:spTree>
    <p:extLst>
      <p:ext uri="{BB962C8B-B14F-4D97-AF65-F5344CB8AC3E}">
        <p14:creationId xmlns:p14="http://schemas.microsoft.com/office/powerpoint/2010/main" val="829421225"/>
      </p:ext>
    </p:extLst>
  </p:cSld>
  <p:clrMap bg1="lt1" tx1="dk1" bg2="lt2" tx2="dk2" accent1="accent1" accent2="accent2" accent3="accent3" accent4="accent4" accent5="accent5" accent6="accent6" hlink="hlink" folHlink="folHlink"/>
  <p:hf hdr="0" ftr="0" dt="0"/>
  <p:notesStyle>
    <a:lvl1pPr marL="0" algn="l" defTabSz="457200" rtl="0" eaLnBrk="1" latinLnBrk="0" hangingPunct="1">
      <a:defRPr sz="1200" kern="1200">
        <a:solidFill>
          <a:schemeClr val="tx1"/>
        </a:solidFill>
        <a:latin typeface="+mn-lt"/>
        <a:ea typeface="+mn-ea"/>
        <a:cs typeface="+mn-cs"/>
      </a:defRPr>
    </a:lvl1pPr>
    <a:lvl2pPr marL="457200" algn="l" defTabSz="457200" rtl="0" eaLnBrk="1" latinLnBrk="0" hangingPunct="1">
      <a:defRPr sz="1200" kern="1200">
        <a:solidFill>
          <a:schemeClr val="tx1"/>
        </a:solidFill>
        <a:latin typeface="+mn-lt"/>
        <a:ea typeface="+mn-ea"/>
        <a:cs typeface="+mn-cs"/>
      </a:defRPr>
    </a:lvl2pPr>
    <a:lvl3pPr marL="914400" algn="l" defTabSz="457200" rtl="0" eaLnBrk="1" latinLnBrk="0" hangingPunct="1">
      <a:defRPr sz="1200" kern="1200">
        <a:solidFill>
          <a:schemeClr val="tx1"/>
        </a:solidFill>
        <a:latin typeface="+mn-lt"/>
        <a:ea typeface="+mn-ea"/>
        <a:cs typeface="+mn-cs"/>
      </a:defRPr>
    </a:lvl3pPr>
    <a:lvl4pPr marL="1371600" algn="l" defTabSz="457200" rtl="0" eaLnBrk="1" latinLnBrk="0" hangingPunct="1">
      <a:defRPr sz="1200" kern="1200">
        <a:solidFill>
          <a:schemeClr val="tx1"/>
        </a:solidFill>
        <a:latin typeface="+mn-lt"/>
        <a:ea typeface="+mn-ea"/>
        <a:cs typeface="+mn-cs"/>
      </a:defRPr>
    </a:lvl4pPr>
    <a:lvl5pPr marL="1828800" algn="l" defTabSz="457200" rtl="0" eaLnBrk="1" latinLnBrk="0" hangingPunct="1">
      <a:defRPr sz="1200" kern="1200">
        <a:solidFill>
          <a:schemeClr val="tx1"/>
        </a:solidFill>
        <a:latin typeface="+mn-lt"/>
        <a:ea typeface="+mn-ea"/>
        <a:cs typeface="+mn-cs"/>
      </a:defRPr>
    </a:lvl5pPr>
    <a:lvl6pPr marL="2286000" algn="l" defTabSz="457200" rtl="0" eaLnBrk="1" latinLnBrk="0" hangingPunct="1">
      <a:defRPr sz="1200" kern="1200">
        <a:solidFill>
          <a:schemeClr val="tx1"/>
        </a:solidFill>
        <a:latin typeface="+mn-lt"/>
        <a:ea typeface="+mn-ea"/>
        <a:cs typeface="+mn-cs"/>
      </a:defRPr>
    </a:lvl6pPr>
    <a:lvl7pPr marL="2743200" algn="l" defTabSz="457200" rtl="0" eaLnBrk="1" latinLnBrk="0" hangingPunct="1">
      <a:defRPr sz="1200" kern="1200">
        <a:solidFill>
          <a:schemeClr val="tx1"/>
        </a:solidFill>
        <a:latin typeface="+mn-lt"/>
        <a:ea typeface="+mn-ea"/>
        <a:cs typeface="+mn-cs"/>
      </a:defRPr>
    </a:lvl7pPr>
    <a:lvl8pPr marL="3200400" algn="l" defTabSz="457200" rtl="0" eaLnBrk="1" latinLnBrk="0" hangingPunct="1">
      <a:defRPr sz="1200" kern="1200">
        <a:solidFill>
          <a:schemeClr val="tx1"/>
        </a:solidFill>
        <a:latin typeface="+mn-lt"/>
        <a:ea typeface="+mn-ea"/>
        <a:cs typeface="+mn-cs"/>
      </a:defRPr>
    </a:lvl8pPr>
    <a:lvl9pPr marL="3657600" algn="l" defTabSz="4572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2.png"/></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Rubrikbild bild">
    <p:spTree>
      <p:nvGrpSpPr>
        <p:cNvPr id="1" name=""/>
        <p:cNvGrpSpPr/>
        <p:nvPr/>
      </p:nvGrpSpPr>
      <p:grpSpPr>
        <a:xfrm>
          <a:off x="0" y="0"/>
          <a:ext cx="0" cy="0"/>
          <a:chOff x="0" y="0"/>
          <a:chExt cx="0" cy="0"/>
        </a:xfrm>
      </p:grpSpPr>
      <p:sp>
        <p:nvSpPr>
          <p:cNvPr id="2" name="Rubrik 1"/>
          <p:cNvSpPr>
            <a:spLocks noGrp="1"/>
          </p:cNvSpPr>
          <p:nvPr>
            <p:ph type="title"/>
          </p:nvPr>
        </p:nvSpPr>
        <p:spPr>
          <a:xfrm>
            <a:off x="593512" y="-1"/>
            <a:ext cx="5762624" cy="1441451"/>
          </a:xfrm>
        </p:spPr>
        <p:txBody>
          <a:bodyPr/>
          <a:lstStyle/>
          <a:p>
            <a:r>
              <a:rPr lang="sv-SE" smtClean="0"/>
              <a:t>Klicka här för att ändra format</a:t>
            </a:r>
            <a:endParaRPr lang="sv-SE"/>
          </a:p>
        </p:txBody>
      </p:sp>
      <p:cxnSp>
        <p:nvCxnSpPr>
          <p:cNvPr id="3" name="Rak 7"/>
          <p:cNvCxnSpPr/>
          <p:nvPr userDrawn="1"/>
        </p:nvCxnSpPr>
        <p:spPr>
          <a:xfrm>
            <a:off x="-326073"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225638436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1_Rubrikbild text">
    <p:bg>
      <p:bgPr>
        <a:solidFill>
          <a:srgbClr val="0094CA"/>
        </a:solidFill>
        <a:effectLst/>
      </p:bgPr>
    </p:bg>
    <p:spTree>
      <p:nvGrpSpPr>
        <p:cNvPr id="1" name=""/>
        <p:cNvGrpSpPr/>
        <p:nvPr/>
      </p:nvGrpSpPr>
      <p:grpSpPr>
        <a:xfrm>
          <a:off x="0" y="0"/>
          <a:ext cx="0" cy="0"/>
          <a:chOff x="0" y="0"/>
          <a:chExt cx="0" cy="0"/>
        </a:xfrm>
      </p:grpSpPr>
      <p:sp>
        <p:nvSpPr>
          <p:cNvPr id="5" name="Underrubrik 2"/>
          <p:cNvSpPr>
            <a:spLocks noGrp="1"/>
          </p:cNvSpPr>
          <p:nvPr>
            <p:ph type="subTitle" idx="1"/>
          </p:nvPr>
        </p:nvSpPr>
        <p:spPr>
          <a:xfrm>
            <a:off x="593513" y="1955801"/>
            <a:ext cx="4766944" cy="3780620"/>
          </a:xfrm>
        </p:spPr>
        <p:txBody>
          <a:bodyPr lIns="0" tIns="0" rIns="0" bIns="0">
            <a:noAutofit/>
          </a:bodyPr>
          <a:lstStyle>
            <a:lvl1pPr marL="342900" indent="-342900" algn="l">
              <a:lnSpc>
                <a:spcPct val="90000"/>
              </a:lnSpc>
              <a:buFont typeface="Arial"/>
              <a:buChar char="•"/>
              <a:defRPr sz="2400">
                <a:solidFill>
                  <a:schemeClr val="bg1"/>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sv-SE" dirty="0" smtClean="0"/>
              <a:t>Klicka här för att ändra format på underrubrik i bakgrunden</a:t>
            </a:r>
            <a:endParaRPr lang="sv-SE" dirty="0"/>
          </a:p>
        </p:txBody>
      </p:sp>
      <p:sp>
        <p:nvSpPr>
          <p:cNvPr id="2" name="Rubrik 1"/>
          <p:cNvSpPr>
            <a:spLocks noGrp="1"/>
          </p:cNvSpPr>
          <p:nvPr>
            <p:ph type="title"/>
          </p:nvPr>
        </p:nvSpPr>
        <p:spPr>
          <a:xfrm>
            <a:off x="593512" y="-1"/>
            <a:ext cx="5762624" cy="1441451"/>
          </a:xfrm>
        </p:spPr>
        <p:txBody>
          <a:bodyPr/>
          <a:lstStyle/>
          <a:p>
            <a:r>
              <a:rPr lang="sv-SE" smtClean="0"/>
              <a:t>Klicka här för att ändra format</a:t>
            </a:r>
            <a:endParaRPr lang="sv-SE"/>
          </a:p>
        </p:txBody>
      </p:sp>
      <p:sp>
        <p:nvSpPr>
          <p:cNvPr id="6" name="Rektangel med rundade hörn 5"/>
          <p:cNvSpPr/>
          <p:nvPr userDrawn="1"/>
        </p:nvSpPr>
        <p:spPr>
          <a:xfrm>
            <a:off x="6205857" y="1955801"/>
            <a:ext cx="2479040" cy="2479040"/>
          </a:xfrm>
          <a:prstGeom prst="roundRect">
            <a:avLst/>
          </a:prstGeom>
          <a:noFill/>
          <a:ln>
            <a:solidFill>
              <a:schemeClr val="bg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sv-SE"/>
          </a:p>
        </p:txBody>
      </p:sp>
      <p:cxnSp>
        <p:nvCxnSpPr>
          <p:cNvPr id="7" name="Rak 5"/>
          <p:cNvCxnSpPr/>
          <p:nvPr userDrawn="1"/>
        </p:nvCxnSpPr>
        <p:spPr>
          <a:xfrm>
            <a:off x="-326073"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3901137292"/>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2_Rubrikbild text">
    <p:bg>
      <p:bgPr>
        <a:solidFill>
          <a:srgbClr val="0094CA"/>
        </a:solidFill>
        <a:effectLst/>
      </p:bgPr>
    </p:bg>
    <p:spTree>
      <p:nvGrpSpPr>
        <p:cNvPr id="1" name=""/>
        <p:cNvGrpSpPr/>
        <p:nvPr/>
      </p:nvGrpSpPr>
      <p:grpSpPr>
        <a:xfrm>
          <a:off x="0" y="0"/>
          <a:ext cx="0" cy="0"/>
          <a:chOff x="0" y="0"/>
          <a:chExt cx="0" cy="0"/>
        </a:xfrm>
      </p:grpSpPr>
      <p:sp>
        <p:nvSpPr>
          <p:cNvPr id="5" name="Underrubrik 2"/>
          <p:cNvSpPr>
            <a:spLocks noGrp="1"/>
          </p:cNvSpPr>
          <p:nvPr>
            <p:ph type="subTitle" idx="1" hasCustomPrompt="1"/>
          </p:nvPr>
        </p:nvSpPr>
        <p:spPr>
          <a:xfrm>
            <a:off x="593513" y="1955801"/>
            <a:ext cx="4766944" cy="3780620"/>
          </a:xfrm>
        </p:spPr>
        <p:txBody>
          <a:bodyPr lIns="0" tIns="0" rIns="0" bIns="0">
            <a:noAutofit/>
          </a:bodyPr>
          <a:lstStyle>
            <a:lvl1pPr marL="396900" marR="0" indent="-342900" algn="l" defTabSz="457200" rtl="0" eaLnBrk="1" fontAlgn="auto" latinLnBrk="0" hangingPunct="1">
              <a:lnSpc>
                <a:spcPct val="100000"/>
              </a:lnSpc>
              <a:spcBef>
                <a:spcPts val="1200"/>
              </a:spcBef>
              <a:spcAft>
                <a:spcPts val="600"/>
              </a:spcAft>
              <a:buClrTx/>
              <a:buSzTx/>
              <a:buFont typeface="Arial"/>
              <a:buChar char="•"/>
              <a:tabLst/>
              <a:defRPr sz="2400" b="0">
                <a:solidFill>
                  <a:schemeClr val="bg1"/>
                </a:solidFill>
              </a:defRPr>
            </a:lvl1pPr>
            <a:lvl2pPr marL="648000" marR="0" indent="-234000" algn="l" defTabSz="457200" rtl="0" eaLnBrk="1" fontAlgn="auto" latinLnBrk="0" hangingPunct="1">
              <a:lnSpc>
                <a:spcPct val="100000"/>
              </a:lnSpc>
              <a:spcBef>
                <a:spcPts val="200"/>
              </a:spcBef>
              <a:spcAft>
                <a:spcPts val="200"/>
              </a:spcAft>
              <a:buClrTx/>
              <a:buSzPct val="75000"/>
              <a:buFont typeface="Lucida Grande"/>
              <a:buChar char="-"/>
              <a:tabLst/>
              <a:defRPr sz="1800" baseline="0">
                <a:solidFill>
                  <a:srgbClr val="FFFFFF"/>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sv-SE" dirty="0" smtClean="0"/>
              <a:t>Klicka här för att ändra format på underrubrik i bakgrunden</a:t>
            </a:r>
          </a:p>
          <a:p>
            <a:pPr lvl="1"/>
            <a:r>
              <a:rPr lang="sv-SE" dirty="0" smtClean="0"/>
              <a:t>Test sub bullet</a:t>
            </a:r>
          </a:p>
        </p:txBody>
      </p:sp>
      <p:sp>
        <p:nvSpPr>
          <p:cNvPr id="2" name="Rubrik 1"/>
          <p:cNvSpPr>
            <a:spLocks noGrp="1"/>
          </p:cNvSpPr>
          <p:nvPr>
            <p:ph type="title" hasCustomPrompt="1"/>
          </p:nvPr>
        </p:nvSpPr>
        <p:spPr>
          <a:xfrm>
            <a:off x="593512" y="-1"/>
            <a:ext cx="5762624" cy="1441451"/>
          </a:xfrm>
        </p:spPr>
        <p:txBody>
          <a:bodyPr/>
          <a:lstStyle>
            <a:lvl1pPr>
              <a:defRPr baseline="0"/>
            </a:lvl1pPr>
          </a:lstStyle>
          <a:p>
            <a:r>
              <a:rPr lang="sv-SE" smtClean="0"/>
              <a:t>Blue bullet page</a:t>
            </a:r>
            <a:endParaRPr lang="sv-SE"/>
          </a:p>
        </p:txBody>
      </p:sp>
      <p:cxnSp>
        <p:nvCxnSpPr>
          <p:cNvPr id="4" name="Rak 5"/>
          <p:cNvCxnSpPr/>
          <p:nvPr userDrawn="1"/>
        </p:nvCxnSpPr>
        <p:spPr>
          <a:xfrm>
            <a:off x="-326073"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2722186479"/>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3_Rubrikbild text">
    <p:bg>
      <p:bgRef idx="1001">
        <a:schemeClr val="bg1"/>
      </p:bgRef>
    </p:bg>
    <p:spTree>
      <p:nvGrpSpPr>
        <p:cNvPr id="1" name=""/>
        <p:cNvGrpSpPr/>
        <p:nvPr/>
      </p:nvGrpSpPr>
      <p:grpSpPr>
        <a:xfrm>
          <a:off x="0" y="0"/>
          <a:ext cx="0" cy="0"/>
          <a:chOff x="0" y="0"/>
          <a:chExt cx="0" cy="0"/>
        </a:xfrm>
      </p:grpSpPr>
      <p:sp>
        <p:nvSpPr>
          <p:cNvPr id="5" name="Underrubrik 2"/>
          <p:cNvSpPr>
            <a:spLocks noGrp="1"/>
          </p:cNvSpPr>
          <p:nvPr>
            <p:ph type="subTitle" idx="1" hasCustomPrompt="1"/>
          </p:nvPr>
        </p:nvSpPr>
        <p:spPr>
          <a:xfrm>
            <a:off x="593513" y="1955801"/>
            <a:ext cx="4766944" cy="3780620"/>
          </a:xfrm>
        </p:spPr>
        <p:txBody>
          <a:bodyPr lIns="0" tIns="0" rIns="0" bIns="0">
            <a:noAutofit/>
          </a:bodyPr>
          <a:lstStyle>
            <a:lvl1pPr marL="396900" marR="0" indent="-342900" algn="l" defTabSz="457200" rtl="0" eaLnBrk="1" fontAlgn="auto" latinLnBrk="0" hangingPunct="1">
              <a:lnSpc>
                <a:spcPct val="100000"/>
              </a:lnSpc>
              <a:spcBef>
                <a:spcPts val="1200"/>
              </a:spcBef>
              <a:spcAft>
                <a:spcPts val="600"/>
              </a:spcAft>
              <a:buClrTx/>
              <a:buSzTx/>
              <a:buFont typeface="Arial"/>
              <a:buChar char="•"/>
              <a:tabLst/>
              <a:defRPr sz="2400" b="0">
                <a:solidFill>
                  <a:srgbClr val="0094CA"/>
                </a:solidFill>
              </a:defRPr>
            </a:lvl1pPr>
            <a:lvl2pPr marL="648000" marR="0" indent="-234000" algn="l" defTabSz="457200" rtl="0" eaLnBrk="1" fontAlgn="auto" latinLnBrk="0" hangingPunct="1">
              <a:lnSpc>
                <a:spcPct val="100000"/>
              </a:lnSpc>
              <a:spcBef>
                <a:spcPts val="200"/>
              </a:spcBef>
              <a:spcAft>
                <a:spcPts val="200"/>
              </a:spcAft>
              <a:buClrTx/>
              <a:buSzPct val="75000"/>
              <a:buFont typeface="Lucida Grande"/>
              <a:buChar char="-"/>
              <a:tabLst/>
              <a:defRPr sz="1800" baseline="0">
                <a:solidFill>
                  <a:srgbClr val="0094CA"/>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sv-SE" dirty="0" smtClean="0"/>
              <a:t>Klicka här för att ändra format på underrubrik i bakgrunden</a:t>
            </a:r>
          </a:p>
          <a:p>
            <a:pPr lvl="1"/>
            <a:r>
              <a:rPr lang="sv-SE" dirty="0" smtClean="0"/>
              <a:t>Test sub bullet</a:t>
            </a:r>
          </a:p>
        </p:txBody>
      </p:sp>
      <p:sp>
        <p:nvSpPr>
          <p:cNvPr id="2" name="Rubrik 1"/>
          <p:cNvSpPr>
            <a:spLocks noGrp="1"/>
          </p:cNvSpPr>
          <p:nvPr>
            <p:ph type="title" hasCustomPrompt="1"/>
          </p:nvPr>
        </p:nvSpPr>
        <p:spPr>
          <a:xfrm>
            <a:off x="593512" y="-1"/>
            <a:ext cx="5762624" cy="1441451"/>
          </a:xfrm>
        </p:spPr>
        <p:txBody>
          <a:bodyPr/>
          <a:lstStyle>
            <a:lvl1pPr>
              <a:defRPr baseline="0"/>
            </a:lvl1pPr>
          </a:lstStyle>
          <a:p>
            <a:r>
              <a:rPr lang="sv-SE" smtClean="0"/>
              <a:t>White bullet page</a:t>
            </a:r>
            <a:endParaRPr lang="sv-SE"/>
          </a:p>
        </p:txBody>
      </p:sp>
      <p:cxnSp>
        <p:nvCxnSpPr>
          <p:cNvPr id="4" name="Rak 5"/>
          <p:cNvCxnSpPr/>
          <p:nvPr userDrawn="1"/>
        </p:nvCxnSpPr>
        <p:spPr>
          <a:xfrm>
            <a:off x="-326073"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2384895428"/>
      </p:ext>
    </p:extLst>
  </p:cSld>
  <p:clrMapOvr>
    <a:overrideClrMapping bg1="lt1" tx1="dk1" bg2="lt2" tx2="dk2" accent1="accent1" accent2="accent2" accent3="accent3" accent4="accent4" accent5="accent5" accent6="accent6" hlink="hlink" folHlink="folHlink"/>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obj" preserve="1">
  <p:cSld name="Rubrik och innehåll">
    <p:spTree>
      <p:nvGrpSpPr>
        <p:cNvPr id="1" name=""/>
        <p:cNvGrpSpPr/>
        <p:nvPr/>
      </p:nvGrpSpPr>
      <p:grpSpPr>
        <a:xfrm>
          <a:off x="0" y="0"/>
          <a:ext cx="0" cy="0"/>
          <a:chOff x="0" y="0"/>
          <a:chExt cx="0" cy="0"/>
        </a:xfrm>
      </p:grpSpPr>
      <p:sp>
        <p:nvSpPr>
          <p:cNvPr id="2" name="Rubrik 1"/>
          <p:cNvSpPr>
            <a:spLocks noGrp="1"/>
          </p:cNvSpPr>
          <p:nvPr>
            <p:ph type="title"/>
          </p:nvPr>
        </p:nvSpPr>
        <p:spPr>
          <a:xfrm>
            <a:off x="578913" y="0"/>
            <a:ext cx="6067426" cy="1441531"/>
          </a:xfrm>
          <a:prstGeom prst="rect">
            <a:avLst/>
          </a:prstGeom>
        </p:spPr>
        <p:txBody>
          <a:bodyPr/>
          <a:lstStyle/>
          <a:p>
            <a:r>
              <a:rPr lang="sv-SE" smtClean="0"/>
              <a:t>Klicka här för att ändra format</a:t>
            </a:r>
            <a:endParaRPr lang="sv-SE"/>
          </a:p>
        </p:txBody>
      </p:sp>
      <p:sp>
        <p:nvSpPr>
          <p:cNvPr id="3" name="Platshållare för innehåll 2"/>
          <p:cNvSpPr>
            <a:spLocks noGrp="1"/>
          </p:cNvSpPr>
          <p:nvPr>
            <p:ph idx="1"/>
          </p:nvPr>
        </p:nvSpPr>
        <p:spPr>
          <a:xfrm>
            <a:off x="569993" y="1964945"/>
            <a:ext cx="6536399" cy="4038981"/>
          </a:xfrm>
        </p:spPr>
        <p:txBody>
          <a:bodyPr/>
          <a:lstStyle>
            <a:lvl1pPr marL="0" indent="0">
              <a:buNone/>
              <a:defRPr/>
            </a:lvl1pPr>
            <a:lvl2pPr marL="457200" indent="0">
              <a:buNone/>
              <a:defRPr/>
            </a:lvl2pPr>
            <a:lvl3pPr marL="914400" indent="0">
              <a:buNone/>
              <a:defRPr/>
            </a:lvl3pPr>
            <a:lvl4pPr marL="1371600" indent="0">
              <a:buNone/>
              <a:defRPr/>
            </a:lvl4pPr>
            <a:lvl5pPr marL="1828800" indent="0">
              <a:buNone/>
              <a:defRPr/>
            </a:lvl5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10"/>
          </p:nvPr>
        </p:nvSpPr>
        <p:spPr/>
        <p:txBody>
          <a:bodyPr/>
          <a:lstStyle/>
          <a:p>
            <a:r>
              <a:rPr lang="en-US" smtClean="0"/>
              <a:t>4/2/14</a:t>
            </a:r>
            <a:endParaRPr lang="sv-SE"/>
          </a:p>
        </p:txBody>
      </p:sp>
      <p:sp>
        <p:nvSpPr>
          <p:cNvPr id="5" name="Platshållare för sidfot 4"/>
          <p:cNvSpPr>
            <a:spLocks noGrp="1"/>
          </p:cNvSpPr>
          <p:nvPr>
            <p:ph type="ftr" sz="quarter" idx="11"/>
          </p:nvPr>
        </p:nvSpPr>
        <p:spPr/>
        <p:txBody>
          <a:bodyPr/>
          <a:lstStyle/>
          <a:p>
            <a:r>
              <a:rPr lang="sv-SE" smtClean="0"/>
              <a:t>TAC - J.G. Weisend II</a:t>
            </a:r>
            <a:endParaRPr lang="sv-SE"/>
          </a:p>
        </p:txBody>
      </p:sp>
      <p:sp>
        <p:nvSpPr>
          <p:cNvPr id="6" name="Platshållare för bildnummer 5"/>
          <p:cNvSpPr>
            <a:spLocks noGrp="1"/>
          </p:cNvSpPr>
          <p:nvPr>
            <p:ph type="sldNum" sz="quarter" idx="12"/>
          </p:nvPr>
        </p:nvSpPr>
        <p:spPr/>
        <p:txBody>
          <a:bodyPr/>
          <a:lstStyle/>
          <a:p>
            <a:fld id="{038C62C7-F79B-CD4A-A5DF-5683BBEC4A65}" type="slidenum">
              <a:rPr lang="sv-SE" smtClean="0"/>
              <a:t>‹#›</a:t>
            </a:fld>
            <a:endParaRPr lang="sv-SE"/>
          </a:p>
        </p:txBody>
      </p:sp>
      <p:cxnSp>
        <p:nvCxnSpPr>
          <p:cNvPr id="7" name="Rak 7"/>
          <p:cNvCxnSpPr/>
          <p:nvPr userDrawn="1"/>
        </p:nvCxnSpPr>
        <p:spPr>
          <a:xfrm>
            <a:off x="-326073"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333711028"/>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secHead" preserve="1">
  <p:cSld name="Avsnittsrubrik">
    <p:spTree>
      <p:nvGrpSpPr>
        <p:cNvPr id="1" name=""/>
        <p:cNvGrpSpPr/>
        <p:nvPr/>
      </p:nvGrpSpPr>
      <p:grpSpPr>
        <a:xfrm>
          <a:off x="0" y="0"/>
          <a:ext cx="0" cy="0"/>
          <a:chOff x="0" y="0"/>
          <a:chExt cx="0" cy="0"/>
        </a:xfrm>
      </p:grpSpPr>
      <p:sp>
        <p:nvSpPr>
          <p:cNvPr id="2" name="Rubrik 1"/>
          <p:cNvSpPr>
            <a:spLocks noGrp="1"/>
          </p:cNvSpPr>
          <p:nvPr>
            <p:ph type="title"/>
          </p:nvPr>
        </p:nvSpPr>
        <p:spPr>
          <a:xfrm>
            <a:off x="722313" y="4406900"/>
            <a:ext cx="7772400" cy="1362075"/>
          </a:xfrm>
          <a:prstGeom prst="rect">
            <a:avLst/>
          </a:prstGeom>
        </p:spPr>
        <p:txBody>
          <a:bodyPr anchor="t"/>
          <a:lstStyle>
            <a:lvl1pPr algn="l">
              <a:defRPr sz="4000" b="1" cap="all"/>
            </a:lvl1pPr>
          </a:lstStyle>
          <a:p>
            <a:r>
              <a:rPr lang="sv-SE" smtClean="0"/>
              <a:t>Klicka här för att ändra format</a:t>
            </a:r>
            <a:endParaRPr lang="sv-SE"/>
          </a:p>
        </p:txBody>
      </p:sp>
      <p:sp>
        <p:nvSpPr>
          <p:cNvPr id="3" name="Platshållare för text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sv-SE" smtClean="0"/>
              <a:t>Klicka här för att ändra format på bakgrundstexten</a:t>
            </a:r>
          </a:p>
        </p:txBody>
      </p:sp>
      <p:sp>
        <p:nvSpPr>
          <p:cNvPr id="4" name="Platshållare för datum 3"/>
          <p:cNvSpPr>
            <a:spLocks noGrp="1"/>
          </p:cNvSpPr>
          <p:nvPr>
            <p:ph type="dt" sz="half" idx="10"/>
          </p:nvPr>
        </p:nvSpPr>
        <p:spPr/>
        <p:txBody>
          <a:bodyPr/>
          <a:lstStyle/>
          <a:p>
            <a:r>
              <a:rPr lang="en-US" smtClean="0"/>
              <a:t>4/2/14</a:t>
            </a:r>
            <a:endParaRPr lang="sv-SE"/>
          </a:p>
        </p:txBody>
      </p:sp>
      <p:sp>
        <p:nvSpPr>
          <p:cNvPr id="5" name="Platshållare för sidfot 4"/>
          <p:cNvSpPr>
            <a:spLocks noGrp="1"/>
          </p:cNvSpPr>
          <p:nvPr>
            <p:ph type="ftr" sz="quarter" idx="11"/>
          </p:nvPr>
        </p:nvSpPr>
        <p:spPr/>
        <p:txBody>
          <a:bodyPr/>
          <a:lstStyle/>
          <a:p>
            <a:r>
              <a:rPr lang="sv-SE" smtClean="0"/>
              <a:t>TAC - J.G. Weisend II</a:t>
            </a:r>
            <a:endParaRPr lang="sv-SE"/>
          </a:p>
        </p:txBody>
      </p:sp>
      <p:sp>
        <p:nvSpPr>
          <p:cNvPr id="6" name="Platshållare för bildnummer 5"/>
          <p:cNvSpPr>
            <a:spLocks noGrp="1"/>
          </p:cNvSpPr>
          <p:nvPr>
            <p:ph type="sldNum" sz="quarter" idx="12"/>
          </p:nvPr>
        </p:nvSpPr>
        <p:spPr/>
        <p:txBody>
          <a:bodyPr/>
          <a:lstStyle/>
          <a:p>
            <a:fld id="{038C62C7-F79B-CD4A-A5DF-5683BBEC4A65}" type="slidenum">
              <a:rPr lang="sv-SE" smtClean="0"/>
              <a:t>‹#›</a:t>
            </a:fld>
            <a:endParaRPr lang="sv-SE"/>
          </a:p>
        </p:txBody>
      </p:sp>
      <p:cxnSp>
        <p:nvCxnSpPr>
          <p:cNvPr id="7" name="Rak 7"/>
          <p:cNvCxnSpPr/>
          <p:nvPr userDrawn="1"/>
        </p:nvCxnSpPr>
        <p:spPr>
          <a:xfrm>
            <a:off x="-326073"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747211110"/>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twoObj" preserve="1">
  <p:cSld name="Två innehållsdelar">
    <p:spTree>
      <p:nvGrpSpPr>
        <p:cNvPr id="1" name=""/>
        <p:cNvGrpSpPr/>
        <p:nvPr/>
      </p:nvGrpSpPr>
      <p:grpSpPr>
        <a:xfrm>
          <a:off x="0" y="0"/>
          <a:ext cx="0" cy="0"/>
          <a:chOff x="0" y="0"/>
          <a:chExt cx="0" cy="0"/>
        </a:xfrm>
      </p:grpSpPr>
      <p:sp>
        <p:nvSpPr>
          <p:cNvPr id="2" name="Rubrik 1"/>
          <p:cNvSpPr>
            <a:spLocks noGrp="1"/>
          </p:cNvSpPr>
          <p:nvPr>
            <p:ph type="title"/>
          </p:nvPr>
        </p:nvSpPr>
        <p:spPr>
          <a:xfrm>
            <a:off x="457200" y="274638"/>
            <a:ext cx="8229600" cy="1143000"/>
          </a:xfrm>
          <a:prstGeom prst="rect">
            <a:avLst/>
          </a:prstGeom>
        </p:spPr>
        <p:txBody>
          <a:bodyPr/>
          <a:lstStyle/>
          <a:p>
            <a:r>
              <a:rPr lang="sv-SE" smtClean="0"/>
              <a:t>Klicka här för att ändra format</a:t>
            </a:r>
            <a:endParaRPr lang="sv-SE"/>
          </a:p>
        </p:txBody>
      </p:sp>
      <p:sp>
        <p:nvSpPr>
          <p:cNvPr id="3" name="Platshållare för innehåll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innehåll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5" name="Platshållare för datum 4"/>
          <p:cNvSpPr>
            <a:spLocks noGrp="1"/>
          </p:cNvSpPr>
          <p:nvPr>
            <p:ph type="dt" sz="half" idx="10"/>
          </p:nvPr>
        </p:nvSpPr>
        <p:spPr/>
        <p:txBody>
          <a:bodyPr/>
          <a:lstStyle/>
          <a:p>
            <a:r>
              <a:rPr lang="en-US" smtClean="0"/>
              <a:t>4/2/14</a:t>
            </a:r>
            <a:endParaRPr lang="sv-SE"/>
          </a:p>
        </p:txBody>
      </p:sp>
      <p:sp>
        <p:nvSpPr>
          <p:cNvPr id="6" name="Platshållare för sidfot 5"/>
          <p:cNvSpPr>
            <a:spLocks noGrp="1"/>
          </p:cNvSpPr>
          <p:nvPr>
            <p:ph type="ftr" sz="quarter" idx="11"/>
          </p:nvPr>
        </p:nvSpPr>
        <p:spPr/>
        <p:txBody>
          <a:bodyPr/>
          <a:lstStyle/>
          <a:p>
            <a:r>
              <a:rPr lang="sv-SE" smtClean="0"/>
              <a:t>TAC - J.G. Weisend II</a:t>
            </a:r>
            <a:endParaRPr lang="sv-SE"/>
          </a:p>
        </p:txBody>
      </p:sp>
      <p:sp>
        <p:nvSpPr>
          <p:cNvPr id="7" name="Platshållare för bildnummer 6"/>
          <p:cNvSpPr>
            <a:spLocks noGrp="1"/>
          </p:cNvSpPr>
          <p:nvPr>
            <p:ph type="sldNum" sz="quarter" idx="12"/>
          </p:nvPr>
        </p:nvSpPr>
        <p:spPr/>
        <p:txBody>
          <a:bodyPr/>
          <a:lstStyle/>
          <a:p>
            <a:fld id="{038C62C7-F79B-CD4A-A5DF-5683BBEC4A65}" type="slidenum">
              <a:rPr lang="sv-SE" smtClean="0"/>
              <a:t>‹#›</a:t>
            </a:fld>
            <a:endParaRPr lang="sv-SE"/>
          </a:p>
        </p:txBody>
      </p:sp>
      <p:cxnSp>
        <p:nvCxnSpPr>
          <p:cNvPr id="8" name="Rak 7"/>
          <p:cNvCxnSpPr/>
          <p:nvPr userDrawn="1"/>
        </p:nvCxnSpPr>
        <p:spPr>
          <a:xfrm>
            <a:off x="-326073"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17497716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twoTxTwoObj" preserve="1">
  <p:cSld name="Jämförelse">
    <p:spTree>
      <p:nvGrpSpPr>
        <p:cNvPr id="1" name=""/>
        <p:cNvGrpSpPr/>
        <p:nvPr/>
      </p:nvGrpSpPr>
      <p:grpSpPr>
        <a:xfrm>
          <a:off x="0" y="0"/>
          <a:ext cx="0" cy="0"/>
          <a:chOff x="0" y="0"/>
          <a:chExt cx="0" cy="0"/>
        </a:xfrm>
      </p:grpSpPr>
      <p:sp>
        <p:nvSpPr>
          <p:cNvPr id="2" name="Rubrik 1"/>
          <p:cNvSpPr>
            <a:spLocks noGrp="1"/>
          </p:cNvSpPr>
          <p:nvPr>
            <p:ph type="title"/>
          </p:nvPr>
        </p:nvSpPr>
        <p:spPr>
          <a:xfrm>
            <a:off x="457200" y="274638"/>
            <a:ext cx="8229600" cy="1143000"/>
          </a:xfrm>
          <a:prstGeom prst="rect">
            <a:avLst/>
          </a:prstGeom>
        </p:spPr>
        <p:txBody>
          <a:bodyPr/>
          <a:lstStyle>
            <a:lvl1pPr>
              <a:defRPr/>
            </a:lvl1pPr>
          </a:lstStyle>
          <a:p>
            <a:r>
              <a:rPr lang="sv-SE" smtClean="0"/>
              <a:t>Klicka här för att ändra format</a:t>
            </a:r>
            <a:endParaRPr lang="sv-SE"/>
          </a:p>
        </p:txBody>
      </p:sp>
      <p:sp>
        <p:nvSpPr>
          <p:cNvPr id="3" name="Platshållare för text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sv-SE" smtClean="0"/>
              <a:t>Klicka här för att ändra format på bakgrundstexten</a:t>
            </a:r>
          </a:p>
        </p:txBody>
      </p:sp>
      <p:sp>
        <p:nvSpPr>
          <p:cNvPr id="4" name="Platshållare för innehåll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5" name="Platshållare för text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sv-SE" smtClean="0"/>
              <a:t>Klicka här för att ändra format på bakgrundstexten</a:t>
            </a:r>
          </a:p>
        </p:txBody>
      </p:sp>
      <p:sp>
        <p:nvSpPr>
          <p:cNvPr id="6" name="Platshållare för innehåll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7" name="Platshållare för datum 6"/>
          <p:cNvSpPr>
            <a:spLocks noGrp="1"/>
          </p:cNvSpPr>
          <p:nvPr>
            <p:ph type="dt" sz="half" idx="10"/>
          </p:nvPr>
        </p:nvSpPr>
        <p:spPr/>
        <p:txBody>
          <a:bodyPr/>
          <a:lstStyle/>
          <a:p>
            <a:r>
              <a:rPr lang="en-US" smtClean="0"/>
              <a:t>4/2/14</a:t>
            </a:r>
            <a:endParaRPr lang="sv-SE"/>
          </a:p>
        </p:txBody>
      </p:sp>
      <p:sp>
        <p:nvSpPr>
          <p:cNvPr id="8" name="Platshållare för sidfot 7"/>
          <p:cNvSpPr>
            <a:spLocks noGrp="1"/>
          </p:cNvSpPr>
          <p:nvPr>
            <p:ph type="ftr" sz="quarter" idx="11"/>
          </p:nvPr>
        </p:nvSpPr>
        <p:spPr/>
        <p:txBody>
          <a:bodyPr/>
          <a:lstStyle/>
          <a:p>
            <a:r>
              <a:rPr lang="sv-SE" smtClean="0"/>
              <a:t>TAC - J.G. Weisend II</a:t>
            </a:r>
            <a:endParaRPr lang="sv-SE"/>
          </a:p>
        </p:txBody>
      </p:sp>
      <p:sp>
        <p:nvSpPr>
          <p:cNvPr id="9" name="Platshållare för bildnummer 8"/>
          <p:cNvSpPr>
            <a:spLocks noGrp="1"/>
          </p:cNvSpPr>
          <p:nvPr>
            <p:ph type="sldNum" sz="quarter" idx="12"/>
          </p:nvPr>
        </p:nvSpPr>
        <p:spPr/>
        <p:txBody>
          <a:bodyPr/>
          <a:lstStyle/>
          <a:p>
            <a:fld id="{038C62C7-F79B-CD4A-A5DF-5683BBEC4A65}" type="slidenum">
              <a:rPr lang="sv-SE" smtClean="0"/>
              <a:t>‹#›</a:t>
            </a:fld>
            <a:endParaRPr lang="sv-SE"/>
          </a:p>
        </p:txBody>
      </p:sp>
      <p:cxnSp>
        <p:nvCxnSpPr>
          <p:cNvPr id="10" name="Rak 7"/>
          <p:cNvCxnSpPr/>
          <p:nvPr userDrawn="1"/>
        </p:nvCxnSpPr>
        <p:spPr>
          <a:xfrm>
            <a:off x="-326073"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644596326"/>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titleOnly" preserve="1">
  <p:cSld name="Endast rubrik">
    <p:spTree>
      <p:nvGrpSpPr>
        <p:cNvPr id="1" name=""/>
        <p:cNvGrpSpPr/>
        <p:nvPr/>
      </p:nvGrpSpPr>
      <p:grpSpPr>
        <a:xfrm>
          <a:off x="0" y="0"/>
          <a:ext cx="0" cy="0"/>
          <a:chOff x="0" y="0"/>
          <a:chExt cx="0" cy="0"/>
        </a:xfrm>
      </p:grpSpPr>
      <p:sp>
        <p:nvSpPr>
          <p:cNvPr id="2" name="Rubrik 1"/>
          <p:cNvSpPr>
            <a:spLocks noGrp="1"/>
          </p:cNvSpPr>
          <p:nvPr>
            <p:ph type="title"/>
          </p:nvPr>
        </p:nvSpPr>
        <p:spPr>
          <a:xfrm>
            <a:off x="457200" y="274638"/>
            <a:ext cx="8229600" cy="1143000"/>
          </a:xfrm>
          <a:prstGeom prst="rect">
            <a:avLst/>
          </a:prstGeom>
        </p:spPr>
        <p:txBody>
          <a:bodyPr/>
          <a:lstStyle/>
          <a:p>
            <a:r>
              <a:rPr lang="sv-SE" smtClean="0"/>
              <a:t>Klicka här för att ändra format</a:t>
            </a:r>
            <a:endParaRPr lang="sv-SE"/>
          </a:p>
        </p:txBody>
      </p:sp>
      <p:sp>
        <p:nvSpPr>
          <p:cNvPr id="3" name="Platshållare för datum 2"/>
          <p:cNvSpPr>
            <a:spLocks noGrp="1"/>
          </p:cNvSpPr>
          <p:nvPr>
            <p:ph type="dt" sz="half" idx="10"/>
          </p:nvPr>
        </p:nvSpPr>
        <p:spPr/>
        <p:txBody>
          <a:bodyPr/>
          <a:lstStyle/>
          <a:p>
            <a:r>
              <a:rPr lang="en-US" smtClean="0"/>
              <a:t>4/2/14</a:t>
            </a:r>
            <a:endParaRPr lang="sv-SE"/>
          </a:p>
        </p:txBody>
      </p:sp>
      <p:sp>
        <p:nvSpPr>
          <p:cNvPr id="4" name="Platshållare för sidfot 3"/>
          <p:cNvSpPr>
            <a:spLocks noGrp="1"/>
          </p:cNvSpPr>
          <p:nvPr>
            <p:ph type="ftr" sz="quarter" idx="11"/>
          </p:nvPr>
        </p:nvSpPr>
        <p:spPr/>
        <p:txBody>
          <a:bodyPr/>
          <a:lstStyle/>
          <a:p>
            <a:r>
              <a:rPr lang="sv-SE" smtClean="0"/>
              <a:t>TAC - J.G. Weisend II</a:t>
            </a:r>
            <a:endParaRPr lang="sv-SE"/>
          </a:p>
        </p:txBody>
      </p:sp>
      <p:sp>
        <p:nvSpPr>
          <p:cNvPr id="5" name="Platshållare för bildnummer 4"/>
          <p:cNvSpPr>
            <a:spLocks noGrp="1"/>
          </p:cNvSpPr>
          <p:nvPr>
            <p:ph type="sldNum" sz="quarter" idx="12"/>
          </p:nvPr>
        </p:nvSpPr>
        <p:spPr/>
        <p:txBody>
          <a:bodyPr/>
          <a:lstStyle/>
          <a:p>
            <a:fld id="{038C62C7-F79B-CD4A-A5DF-5683BBEC4A65}" type="slidenum">
              <a:rPr lang="sv-SE" smtClean="0"/>
              <a:t>‹#›</a:t>
            </a:fld>
            <a:endParaRPr lang="sv-SE"/>
          </a:p>
        </p:txBody>
      </p:sp>
      <p:cxnSp>
        <p:nvCxnSpPr>
          <p:cNvPr id="6" name="Rak 7"/>
          <p:cNvCxnSpPr/>
          <p:nvPr userDrawn="1"/>
        </p:nvCxnSpPr>
        <p:spPr>
          <a:xfrm>
            <a:off x="-326073"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2311731024"/>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Platshållare för datum 1"/>
          <p:cNvSpPr>
            <a:spLocks noGrp="1"/>
          </p:cNvSpPr>
          <p:nvPr>
            <p:ph type="dt" sz="half" idx="10"/>
          </p:nvPr>
        </p:nvSpPr>
        <p:spPr/>
        <p:txBody>
          <a:bodyPr/>
          <a:lstStyle/>
          <a:p>
            <a:r>
              <a:rPr lang="en-US" smtClean="0"/>
              <a:t>4/2/14</a:t>
            </a:r>
            <a:endParaRPr lang="sv-SE"/>
          </a:p>
        </p:txBody>
      </p:sp>
      <p:sp>
        <p:nvSpPr>
          <p:cNvPr id="3" name="Platshållare för sidfot 2"/>
          <p:cNvSpPr>
            <a:spLocks noGrp="1"/>
          </p:cNvSpPr>
          <p:nvPr>
            <p:ph type="ftr" sz="quarter" idx="11"/>
          </p:nvPr>
        </p:nvSpPr>
        <p:spPr/>
        <p:txBody>
          <a:bodyPr/>
          <a:lstStyle/>
          <a:p>
            <a:r>
              <a:rPr lang="sv-SE" smtClean="0"/>
              <a:t>TAC - J.G. Weisend II</a:t>
            </a:r>
            <a:endParaRPr lang="sv-SE"/>
          </a:p>
        </p:txBody>
      </p:sp>
      <p:sp>
        <p:nvSpPr>
          <p:cNvPr id="4" name="Platshållare för bildnummer 3"/>
          <p:cNvSpPr>
            <a:spLocks noGrp="1"/>
          </p:cNvSpPr>
          <p:nvPr>
            <p:ph type="sldNum" sz="quarter" idx="12"/>
          </p:nvPr>
        </p:nvSpPr>
        <p:spPr/>
        <p:txBody>
          <a:bodyPr/>
          <a:lstStyle/>
          <a:p>
            <a:fld id="{038C62C7-F79B-CD4A-A5DF-5683BBEC4A65}" type="slidenum">
              <a:rPr lang="sv-SE" smtClean="0"/>
              <a:t>‹#›</a:t>
            </a:fld>
            <a:endParaRPr lang="sv-SE"/>
          </a:p>
        </p:txBody>
      </p:sp>
    </p:spTree>
    <p:extLst>
      <p:ext uri="{BB962C8B-B14F-4D97-AF65-F5344CB8AC3E}">
        <p14:creationId xmlns:p14="http://schemas.microsoft.com/office/powerpoint/2010/main" val="1932584761"/>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objTx" preserve="1">
  <p:cSld name="Innehåll med bildtext">
    <p:spTree>
      <p:nvGrpSpPr>
        <p:cNvPr id="1" name=""/>
        <p:cNvGrpSpPr/>
        <p:nvPr/>
      </p:nvGrpSpPr>
      <p:grpSpPr>
        <a:xfrm>
          <a:off x="0" y="0"/>
          <a:ext cx="0" cy="0"/>
          <a:chOff x="0" y="0"/>
          <a:chExt cx="0" cy="0"/>
        </a:xfrm>
      </p:grpSpPr>
      <p:sp>
        <p:nvSpPr>
          <p:cNvPr id="2" name="Rubrik 1"/>
          <p:cNvSpPr>
            <a:spLocks noGrp="1"/>
          </p:cNvSpPr>
          <p:nvPr>
            <p:ph type="title"/>
          </p:nvPr>
        </p:nvSpPr>
        <p:spPr>
          <a:xfrm>
            <a:off x="457200" y="273050"/>
            <a:ext cx="3008313" cy="1162050"/>
          </a:xfrm>
          <a:prstGeom prst="rect">
            <a:avLst/>
          </a:prstGeom>
        </p:spPr>
        <p:txBody>
          <a:bodyPr anchor="b"/>
          <a:lstStyle>
            <a:lvl1pPr algn="l">
              <a:defRPr sz="2000" b="1"/>
            </a:lvl1pPr>
          </a:lstStyle>
          <a:p>
            <a:r>
              <a:rPr lang="sv-SE" smtClean="0"/>
              <a:t>Klicka här för att ändra format</a:t>
            </a:r>
            <a:endParaRPr lang="sv-SE"/>
          </a:p>
        </p:txBody>
      </p:sp>
      <p:sp>
        <p:nvSpPr>
          <p:cNvPr id="3" name="Platshållare för innehåll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text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sv-SE" smtClean="0"/>
              <a:t>Klicka här för att ändra format på bakgrundstexten</a:t>
            </a:r>
          </a:p>
        </p:txBody>
      </p:sp>
      <p:sp>
        <p:nvSpPr>
          <p:cNvPr id="5" name="Platshållare för datum 4"/>
          <p:cNvSpPr>
            <a:spLocks noGrp="1"/>
          </p:cNvSpPr>
          <p:nvPr>
            <p:ph type="dt" sz="half" idx="10"/>
          </p:nvPr>
        </p:nvSpPr>
        <p:spPr/>
        <p:txBody>
          <a:bodyPr/>
          <a:lstStyle/>
          <a:p>
            <a:r>
              <a:rPr lang="en-US" smtClean="0"/>
              <a:t>4/2/14</a:t>
            </a:r>
            <a:endParaRPr lang="sv-SE"/>
          </a:p>
        </p:txBody>
      </p:sp>
      <p:sp>
        <p:nvSpPr>
          <p:cNvPr id="6" name="Platshållare för sidfot 5"/>
          <p:cNvSpPr>
            <a:spLocks noGrp="1"/>
          </p:cNvSpPr>
          <p:nvPr>
            <p:ph type="ftr" sz="quarter" idx="11"/>
          </p:nvPr>
        </p:nvSpPr>
        <p:spPr/>
        <p:txBody>
          <a:bodyPr/>
          <a:lstStyle/>
          <a:p>
            <a:r>
              <a:rPr lang="sv-SE" smtClean="0"/>
              <a:t>TAC - J.G. Weisend II</a:t>
            </a:r>
            <a:endParaRPr lang="sv-SE"/>
          </a:p>
        </p:txBody>
      </p:sp>
      <p:sp>
        <p:nvSpPr>
          <p:cNvPr id="7" name="Platshållare för bildnummer 6"/>
          <p:cNvSpPr>
            <a:spLocks noGrp="1"/>
          </p:cNvSpPr>
          <p:nvPr>
            <p:ph type="sldNum" sz="quarter" idx="12"/>
          </p:nvPr>
        </p:nvSpPr>
        <p:spPr/>
        <p:txBody>
          <a:bodyPr/>
          <a:lstStyle/>
          <a:p>
            <a:fld id="{038C62C7-F79B-CD4A-A5DF-5683BBEC4A65}" type="slidenum">
              <a:rPr lang="sv-SE" smtClean="0"/>
              <a:t>‹#›</a:t>
            </a:fld>
            <a:endParaRPr lang="sv-SE"/>
          </a:p>
        </p:txBody>
      </p:sp>
    </p:spTree>
    <p:extLst>
      <p:ext uri="{BB962C8B-B14F-4D97-AF65-F5344CB8AC3E}">
        <p14:creationId xmlns:p14="http://schemas.microsoft.com/office/powerpoint/2010/main" val="1704101339"/>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picTx" preserve="1">
  <p:cSld name="Bild med bildtext">
    <p:spTree>
      <p:nvGrpSpPr>
        <p:cNvPr id="1" name=""/>
        <p:cNvGrpSpPr/>
        <p:nvPr/>
      </p:nvGrpSpPr>
      <p:grpSpPr>
        <a:xfrm>
          <a:off x="0" y="0"/>
          <a:ext cx="0" cy="0"/>
          <a:chOff x="0" y="0"/>
          <a:chExt cx="0" cy="0"/>
        </a:xfrm>
      </p:grpSpPr>
      <p:sp>
        <p:nvSpPr>
          <p:cNvPr id="2" name="Rubrik 1"/>
          <p:cNvSpPr>
            <a:spLocks noGrp="1"/>
          </p:cNvSpPr>
          <p:nvPr>
            <p:ph type="title"/>
          </p:nvPr>
        </p:nvSpPr>
        <p:spPr>
          <a:xfrm>
            <a:off x="1792288" y="4800600"/>
            <a:ext cx="5486400" cy="566738"/>
          </a:xfrm>
          <a:prstGeom prst="rect">
            <a:avLst/>
          </a:prstGeom>
        </p:spPr>
        <p:txBody>
          <a:bodyPr anchor="b"/>
          <a:lstStyle>
            <a:lvl1pPr algn="l">
              <a:defRPr sz="2000" b="1"/>
            </a:lvl1pPr>
          </a:lstStyle>
          <a:p>
            <a:r>
              <a:rPr lang="sv-SE" smtClean="0"/>
              <a:t>Klicka här för att ändra format</a:t>
            </a:r>
            <a:endParaRPr lang="sv-SE"/>
          </a:p>
        </p:txBody>
      </p:sp>
      <p:sp>
        <p:nvSpPr>
          <p:cNvPr id="3" name="Platshållare för bild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sv-SE"/>
          </a:p>
        </p:txBody>
      </p:sp>
      <p:sp>
        <p:nvSpPr>
          <p:cNvPr id="4" name="Platshållare för text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sv-SE" smtClean="0"/>
              <a:t>Klicka här för att ändra format på bakgrundstexten</a:t>
            </a:r>
          </a:p>
        </p:txBody>
      </p:sp>
      <p:sp>
        <p:nvSpPr>
          <p:cNvPr id="5" name="Platshållare för datum 4"/>
          <p:cNvSpPr>
            <a:spLocks noGrp="1"/>
          </p:cNvSpPr>
          <p:nvPr>
            <p:ph type="dt" sz="half" idx="10"/>
          </p:nvPr>
        </p:nvSpPr>
        <p:spPr/>
        <p:txBody>
          <a:bodyPr/>
          <a:lstStyle/>
          <a:p>
            <a:r>
              <a:rPr lang="en-US" smtClean="0"/>
              <a:t>4/2/14</a:t>
            </a:r>
            <a:endParaRPr lang="sv-SE"/>
          </a:p>
        </p:txBody>
      </p:sp>
      <p:sp>
        <p:nvSpPr>
          <p:cNvPr id="6" name="Platshållare för sidfot 5"/>
          <p:cNvSpPr>
            <a:spLocks noGrp="1"/>
          </p:cNvSpPr>
          <p:nvPr>
            <p:ph type="ftr" sz="quarter" idx="11"/>
          </p:nvPr>
        </p:nvSpPr>
        <p:spPr/>
        <p:txBody>
          <a:bodyPr/>
          <a:lstStyle/>
          <a:p>
            <a:r>
              <a:rPr lang="sv-SE" smtClean="0"/>
              <a:t>TAC - J.G. Weisend II</a:t>
            </a:r>
            <a:endParaRPr lang="sv-SE"/>
          </a:p>
        </p:txBody>
      </p:sp>
      <p:sp>
        <p:nvSpPr>
          <p:cNvPr id="7" name="Platshållare för bildnummer 6"/>
          <p:cNvSpPr>
            <a:spLocks noGrp="1"/>
          </p:cNvSpPr>
          <p:nvPr>
            <p:ph type="sldNum" sz="quarter" idx="12"/>
          </p:nvPr>
        </p:nvSpPr>
        <p:spPr/>
        <p:txBody>
          <a:bodyPr/>
          <a:lstStyle/>
          <a:p>
            <a:fld id="{038C62C7-F79B-CD4A-A5DF-5683BBEC4A65}" type="slidenum">
              <a:rPr lang="sv-SE" smtClean="0"/>
              <a:t>‹#›</a:t>
            </a:fld>
            <a:endParaRPr lang="sv-SE"/>
          </a:p>
        </p:txBody>
      </p:sp>
      <p:cxnSp>
        <p:nvCxnSpPr>
          <p:cNvPr id="8" name="Rak 7"/>
          <p:cNvCxnSpPr/>
          <p:nvPr userDrawn="1"/>
        </p:nvCxnSpPr>
        <p:spPr>
          <a:xfrm>
            <a:off x="-326073"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417165286"/>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vertTx" preserve="1">
  <p:cSld name="Rubrik och lodrät text">
    <p:spTree>
      <p:nvGrpSpPr>
        <p:cNvPr id="1" name=""/>
        <p:cNvGrpSpPr/>
        <p:nvPr/>
      </p:nvGrpSpPr>
      <p:grpSpPr>
        <a:xfrm>
          <a:off x="0" y="0"/>
          <a:ext cx="0" cy="0"/>
          <a:chOff x="0" y="0"/>
          <a:chExt cx="0" cy="0"/>
        </a:xfrm>
      </p:grpSpPr>
      <p:sp>
        <p:nvSpPr>
          <p:cNvPr id="2" name="Rubrik 1"/>
          <p:cNvSpPr>
            <a:spLocks noGrp="1"/>
          </p:cNvSpPr>
          <p:nvPr>
            <p:ph type="title"/>
          </p:nvPr>
        </p:nvSpPr>
        <p:spPr>
          <a:xfrm>
            <a:off x="457200" y="274638"/>
            <a:ext cx="8229600" cy="1143000"/>
          </a:xfrm>
          <a:prstGeom prst="rect">
            <a:avLst/>
          </a:prstGeom>
        </p:spPr>
        <p:txBody>
          <a:bodyPr/>
          <a:lstStyle/>
          <a:p>
            <a:r>
              <a:rPr lang="sv-SE" smtClean="0"/>
              <a:t>Klicka här för att ändra format</a:t>
            </a:r>
            <a:endParaRPr lang="sv-SE"/>
          </a:p>
        </p:txBody>
      </p:sp>
      <p:sp>
        <p:nvSpPr>
          <p:cNvPr id="3" name="Platshållare för lodrät text 2"/>
          <p:cNvSpPr>
            <a:spLocks noGrp="1"/>
          </p:cNvSpPr>
          <p:nvPr>
            <p:ph type="body" orient="vert" idx="1"/>
          </p:nvPr>
        </p:nvSpPr>
        <p:spPr/>
        <p:txBody>
          <a:bodyPr vert="eaVert"/>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10"/>
          </p:nvPr>
        </p:nvSpPr>
        <p:spPr/>
        <p:txBody>
          <a:bodyPr/>
          <a:lstStyle/>
          <a:p>
            <a:r>
              <a:rPr lang="en-US" smtClean="0"/>
              <a:t>4/2/14</a:t>
            </a:r>
            <a:endParaRPr lang="sv-SE"/>
          </a:p>
        </p:txBody>
      </p:sp>
      <p:sp>
        <p:nvSpPr>
          <p:cNvPr id="5" name="Platshållare för sidfot 4"/>
          <p:cNvSpPr>
            <a:spLocks noGrp="1"/>
          </p:cNvSpPr>
          <p:nvPr>
            <p:ph type="ftr" sz="quarter" idx="11"/>
          </p:nvPr>
        </p:nvSpPr>
        <p:spPr/>
        <p:txBody>
          <a:bodyPr/>
          <a:lstStyle/>
          <a:p>
            <a:r>
              <a:rPr lang="sv-SE" smtClean="0"/>
              <a:t>TAC - J.G. Weisend II</a:t>
            </a:r>
            <a:endParaRPr lang="sv-SE"/>
          </a:p>
        </p:txBody>
      </p:sp>
      <p:sp>
        <p:nvSpPr>
          <p:cNvPr id="6" name="Platshållare för bildnummer 5"/>
          <p:cNvSpPr>
            <a:spLocks noGrp="1"/>
          </p:cNvSpPr>
          <p:nvPr>
            <p:ph type="sldNum" sz="quarter" idx="12"/>
          </p:nvPr>
        </p:nvSpPr>
        <p:spPr/>
        <p:txBody>
          <a:bodyPr/>
          <a:lstStyle/>
          <a:p>
            <a:fld id="{038C62C7-F79B-CD4A-A5DF-5683BBEC4A65}" type="slidenum">
              <a:rPr lang="sv-SE" smtClean="0"/>
              <a:t>‹#›</a:t>
            </a:fld>
            <a:endParaRPr lang="sv-SE"/>
          </a:p>
        </p:txBody>
      </p:sp>
    </p:spTree>
    <p:extLst>
      <p:ext uri="{BB962C8B-B14F-4D97-AF65-F5344CB8AC3E}">
        <p14:creationId xmlns:p14="http://schemas.microsoft.com/office/powerpoint/2010/main" val="1033458905"/>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vertTitleAndTx" preserve="1">
  <p:cSld name="Lodrät rubrik och text">
    <p:spTree>
      <p:nvGrpSpPr>
        <p:cNvPr id="1" name=""/>
        <p:cNvGrpSpPr/>
        <p:nvPr/>
      </p:nvGrpSpPr>
      <p:grpSpPr>
        <a:xfrm>
          <a:off x="0" y="0"/>
          <a:ext cx="0" cy="0"/>
          <a:chOff x="0" y="0"/>
          <a:chExt cx="0" cy="0"/>
        </a:xfrm>
      </p:grpSpPr>
      <p:sp>
        <p:nvSpPr>
          <p:cNvPr id="2" name="Lodrät rubrik 1"/>
          <p:cNvSpPr>
            <a:spLocks noGrp="1"/>
          </p:cNvSpPr>
          <p:nvPr>
            <p:ph type="title" orient="vert"/>
          </p:nvPr>
        </p:nvSpPr>
        <p:spPr>
          <a:xfrm>
            <a:off x="6629400" y="274638"/>
            <a:ext cx="2057400" cy="5851525"/>
          </a:xfrm>
          <a:prstGeom prst="rect">
            <a:avLst/>
          </a:prstGeom>
        </p:spPr>
        <p:txBody>
          <a:bodyPr vert="eaVert"/>
          <a:lstStyle/>
          <a:p>
            <a:r>
              <a:rPr lang="sv-SE" smtClean="0"/>
              <a:t>Klicka här för att ändra format</a:t>
            </a:r>
            <a:endParaRPr lang="sv-SE"/>
          </a:p>
        </p:txBody>
      </p:sp>
      <p:sp>
        <p:nvSpPr>
          <p:cNvPr id="3" name="Platshållare för lodrät text 2"/>
          <p:cNvSpPr>
            <a:spLocks noGrp="1"/>
          </p:cNvSpPr>
          <p:nvPr>
            <p:ph type="body" orient="vert" idx="1"/>
          </p:nvPr>
        </p:nvSpPr>
        <p:spPr>
          <a:xfrm>
            <a:off x="457200" y="274638"/>
            <a:ext cx="6019800" cy="5851525"/>
          </a:xfrm>
        </p:spPr>
        <p:txBody>
          <a:bodyPr vert="eaVert"/>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10"/>
          </p:nvPr>
        </p:nvSpPr>
        <p:spPr/>
        <p:txBody>
          <a:bodyPr/>
          <a:lstStyle/>
          <a:p>
            <a:r>
              <a:rPr lang="en-US" smtClean="0"/>
              <a:t>4/2/14</a:t>
            </a:r>
            <a:endParaRPr lang="sv-SE"/>
          </a:p>
        </p:txBody>
      </p:sp>
      <p:sp>
        <p:nvSpPr>
          <p:cNvPr id="5" name="Platshållare för sidfot 4"/>
          <p:cNvSpPr>
            <a:spLocks noGrp="1"/>
          </p:cNvSpPr>
          <p:nvPr>
            <p:ph type="ftr" sz="quarter" idx="11"/>
          </p:nvPr>
        </p:nvSpPr>
        <p:spPr/>
        <p:txBody>
          <a:bodyPr/>
          <a:lstStyle/>
          <a:p>
            <a:r>
              <a:rPr lang="sv-SE" smtClean="0"/>
              <a:t>TAC - J.G. Weisend II</a:t>
            </a:r>
            <a:endParaRPr lang="sv-SE"/>
          </a:p>
        </p:txBody>
      </p:sp>
      <p:sp>
        <p:nvSpPr>
          <p:cNvPr id="6" name="Platshållare för bildnummer 5"/>
          <p:cNvSpPr>
            <a:spLocks noGrp="1"/>
          </p:cNvSpPr>
          <p:nvPr>
            <p:ph type="sldNum" sz="quarter" idx="12"/>
          </p:nvPr>
        </p:nvSpPr>
        <p:spPr/>
        <p:txBody>
          <a:bodyPr/>
          <a:lstStyle/>
          <a:p>
            <a:fld id="{038C62C7-F79B-CD4A-A5DF-5683BBEC4A65}" type="slidenum">
              <a:rPr lang="sv-SE" smtClean="0"/>
              <a:t>‹#›</a:t>
            </a:fld>
            <a:endParaRPr lang="sv-SE"/>
          </a:p>
        </p:txBody>
      </p:sp>
    </p:spTree>
    <p:extLst>
      <p:ext uri="{BB962C8B-B14F-4D97-AF65-F5344CB8AC3E}">
        <p14:creationId xmlns:p14="http://schemas.microsoft.com/office/powerpoint/2010/main" val="3750237281"/>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userDrawn="1">
  <p:cSld name="släng">
    <p:bg>
      <p:bgPr>
        <a:solidFill>
          <a:srgbClr val="0094CA"/>
        </a:solidFill>
        <a:effectLst/>
      </p:bgPr>
    </p:bg>
    <p:spTree>
      <p:nvGrpSpPr>
        <p:cNvPr id="1" name=""/>
        <p:cNvGrpSpPr/>
        <p:nvPr/>
      </p:nvGrpSpPr>
      <p:grpSpPr>
        <a:xfrm>
          <a:off x="0" y="0"/>
          <a:ext cx="0" cy="0"/>
          <a:chOff x="0" y="0"/>
          <a:chExt cx="0" cy="0"/>
        </a:xfrm>
      </p:grpSpPr>
      <p:sp>
        <p:nvSpPr>
          <p:cNvPr id="7" name="Rektangel 6"/>
          <p:cNvSpPr/>
          <p:nvPr userDrawn="1"/>
        </p:nvSpPr>
        <p:spPr>
          <a:xfrm>
            <a:off x="0" y="0"/>
            <a:ext cx="9144000" cy="1682749"/>
          </a:xfrm>
          <a:prstGeom prst="rect">
            <a:avLst/>
          </a:prstGeom>
          <a:solidFill>
            <a:schemeClr val="bg1"/>
          </a:solidFill>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sv-SE">
              <a:solidFill>
                <a:srgbClr val="0094CA"/>
              </a:solidFill>
            </a:endParaRPr>
          </a:p>
        </p:txBody>
      </p:sp>
      <p:pic>
        <p:nvPicPr>
          <p:cNvPr id="11" name="Bildobjekt 10" descr="ESS-logga-blå.png"/>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6902756" y="362809"/>
            <a:ext cx="1728000" cy="924480"/>
          </a:xfrm>
          <a:prstGeom prst="rect">
            <a:avLst/>
          </a:prstGeom>
        </p:spPr>
      </p:pic>
      <p:sp>
        <p:nvSpPr>
          <p:cNvPr id="3" name="Underrubrik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sv-SE" smtClean="0"/>
              <a:t>Klicka här för att ändra format på underrubrik i bakgrunden</a:t>
            </a:r>
            <a:endParaRPr lang="sv-SE"/>
          </a:p>
        </p:txBody>
      </p:sp>
      <p:sp>
        <p:nvSpPr>
          <p:cNvPr id="4" name="Platshållare för datum 3"/>
          <p:cNvSpPr>
            <a:spLocks noGrp="1"/>
          </p:cNvSpPr>
          <p:nvPr>
            <p:ph type="dt" sz="half" idx="10"/>
          </p:nvPr>
        </p:nvSpPr>
        <p:spPr/>
        <p:txBody>
          <a:bodyPr/>
          <a:lstStyle/>
          <a:p>
            <a:r>
              <a:rPr lang="en-US" smtClean="0"/>
              <a:t>4/2/14</a:t>
            </a:r>
            <a:endParaRPr lang="sv-SE"/>
          </a:p>
        </p:txBody>
      </p:sp>
      <p:sp>
        <p:nvSpPr>
          <p:cNvPr id="5" name="Platshållare för sidfot 4"/>
          <p:cNvSpPr>
            <a:spLocks noGrp="1"/>
          </p:cNvSpPr>
          <p:nvPr>
            <p:ph type="ftr" sz="quarter" idx="11"/>
          </p:nvPr>
        </p:nvSpPr>
        <p:spPr/>
        <p:txBody>
          <a:bodyPr/>
          <a:lstStyle/>
          <a:p>
            <a:r>
              <a:rPr lang="sv-SE" smtClean="0"/>
              <a:t>TAC - J.G. Weisend II</a:t>
            </a:r>
            <a:endParaRPr lang="sv-SE"/>
          </a:p>
        </p:txBody>
      </p:sp>
      <p:sp>
        <p:nvSpPr>
          <p:cNvPr id="6" name="Platshållare för bildnummer 5"/>
          <p:cNvSpPr>
            <a:spLocks noGrp="1"/>
          </p:cNvSpPr>
          <p:nvPr>
            <p:ph type="sldNum" sz="quarter" idx="12"/>
          </p:nvPr>
        </p:nvSpPr>
        <p:spPr/>
        <p:txBody>
          <a:bodyPr/>
          <a:lstStyle/>
          <a:p>
            <a:fld id="{038C62C7-F79B-CD4A-A5DF-5683BBEC4A65}" type="slidenum">
              <a:rPr lang="sv-SE" smtClean="0"/>
              <a:t>‹#›</a:t>
            </a:fld>
            <a:endParaRPr lang="sv-SE"/>
          </a:p>
        </p:txBody>
      </p:sp>
      <p:sp>
        <p:nvSpPr>
          <p:cNvPr id="9" name="Rubrik 1"/>
          <p:cNvSpPr>
            <a:spLocks noGrp="1"/>
          </p:cNvSpPr>
          <p:nvPr>
            <p:ph type="ctrTitle"/>
          </p:nvPr>
        </p:nvSpPr>
        <p:spPr>
          <a:xfrm>
            <a:off x="622138" y="130718"/>
            <a:ext cx="6290083" cy="1470025"/>
          </a:xfrm>
          <a:prstGeom prst="rect">
            <a:avLst/>
          </a:prstGeom>
          <a:noFill/>
        </p:spPr>
        <p:txBody>
          <a:bodyPr>
            <a:normAutofit/>
          </a:bodyPr>
          <a:lstStyle>
            <a:lvl1pPr algn="l">
              <a:defRPr sz="4000">
                <a:solidFill>
                  <a:srgbClr val="0094CA"/>
                </a:solidFill>
              </a:defRPr>
            </a:lvl1pPr>
          </a:lstStyle>
          <a:p>
            <a:r>
              <a:rPr lang="sv-SE" dirty="0" smtClean="0"/>
              <a:t>Klicka här för att ändra format</a:t>
            </a:r>
            <a:endParaRPr lang="sv-SE" dirty="0"/>
          </a:p>
        </p:txBody>
      </p:sp>
    </p:spTree>
    <p:extLst>
      <p:ext uri="{BB962C8B-B14F-4D97-AF65-F5344CB8AC3E}">
        <p14:creationId xmlns:p14="http://schemas.microsoft.com/office/powerpoint/2010/main" val="1361753648"/>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preserve="1" userDrawn="1">
  <p:cSld name="Rubrikbild">
    <p:spTree>
      <p:nvGrpSpPr>
        <p:cNvPr id="1" name=""/>
        <p:cNvGrpSpPr/>
        <p:nvPr/>
      </p:nvGrpSpPr>
      <p:grpSpPr>
        <a:xfrm>
          <a:off x="0" y="0"/>
          <a:ext cx="0" cy="0"/>
          <a:chOff x="0" y="0"/>
          <a:chExt cx="0" cy="0"/>
        </a:xfrm>
      </p:grpSpPr>
      <p:sp>
        <p:nvSpPr>
          <p:cNvPr id="3" name="Underrubrik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sv-SE" smtClean="0"/>
              <a:t>Klicka här för att ändra format på underrubrik i bakgrunden</a:t>
            </a:r>
            <a:endParaRPr lang="sv-SE"/>
          </a:p>
        </p:txBody>
      </p:sp>
    </p:spTree>
    <p:extLst>
      <p:ext uri="{BB962C8B-B14F-4D97-AF65-F5344CB8AC3E}">
        <p14:creationId xmlns:p14="http://schemas.microsoft.com/office/powerpoint/2010/main" val="687098280"/>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obj" preserve="1">
  <p:cSld name="Rubrik och innehåll">
    <p:spTree>
      <p:nvGrpSpPr>
        <p:cNvPr id="1" name=""/>
        <p:cNvGrpSpPr/>
        <p:nvPr/>
      </p:nvGrpSpPr>
      <p:grpSpPr>
        <a:xfrm>
          <a:off x="0" y="0"/>
          <a:ext cx="0" cy="0"/>
          <a:chOff x="0" y="0"/>
          <a:chExt cx="0" cy="0"/>
        </a:xfrm>
      </p:grpSpPr>
      <p:sp>
        <p:nvSpPr>
          <p:cNvPr id="2" name="Rubrik 1"/>
          <p:cNvSpPr>
            <a:spLocks noGrp="1"/>
          </p:cNvSpPr>
          <p:nvPr>
            <p:ph type="title"/>
          </p:nvPr>
        </p:nvSpPr>
        <p:spPr/>
        <p:txBody>
          <a:bodyPr/>
          <a:lstStyle/>
          <a:p>
            <a:r>
              <a:rPr lang="sv-SE" smtClean="0"/>
              <a:t>Klicka här för att ändra format</a:t>
            </a:r>
            <a:endParaRPr lang="sv-SE"/>
          </a:p>
        </p:txBody>
      </p:sp>
      <p:sp>
        <p:nvSpPr>
          <p:cNvPr id="3" name="Platshållare för innehåll 2"/>
          <p:cNvSpPr>
            <a:spLocks noGrp="1"/>
          </p:cNvSpPr>
          <p:nvPr>
            <p:ph idx="1"/>
          </p:nvPr>
        </p:nvSpPr>
        <p:spPr/>
        <p:txBody>
          <a:body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10"/>
          </p:nvPr>
        </p:nvSpPr>
        <p:spPr/>
        <p:txBody>
          <a:bodyPr/>
          <a:lstStyle/>
          <a:p>
            <a:r>
              <a:rPr lang="en-US" smtClean="0"/>
              <a:t>4/2/14</a:t>
            </a:r>
            <a:endParaRPr lang="sv-SE"/>
          </a:p>
        </p:txBody>
      </p:sp>
      <p:sp>
        <p:nvSpPr>
          <p:cNvPr id="5" name="Platshållare för sidfot 4"/>
          <p:cNvSpPr>
            <a:spLocks noGrp="1"/>
          </p:cNvSpPr>
          <p:nvPr>
            <p:ph type="ftr" sz="quarter" idx="11"/>
          </p:nvPr>
        </p:nvSpPr>
        <p:spPr/>
        <p:txBody>
          <a:bodyPr/>
          <a:lstStyle/>
          <a:p>
            <a:r>
              <a:rPr lang="sv-SE" smtClean="0"/>
              <a:t>TAC - J.G. Weisend II</a:t>
            </a:r>
            <a:endParaRPr lang="sv-SE"/>
          </a:p>
        </p:txBody>
      </p:sp>
      <p:sp>
        <p:nvSpPr>
          <p:cNvPr id="6" name="Platshållare för bildnummer 5"/>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3104809909"/>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secHead" preserve="1">
  <p:cSld name="Avsnittsrubrik">
    <p:spTree>
      <p:nvGrpSpPr>
        <p:cNvPr id="1" name=""/>
        <p:cNvGrpSpPr/>
        <p:nvPr/>
      </p:nvGrpSpPr>
      <p:grpSpPr>
        <a:xfrm>
          <a:off x="0" y="0"/>
          <a:ext cx="0" cy="0"/>
          <a:chOff x="0" y="0"/>
          <a:chExt cx="0" cy="0"/>
        </a:xfrm>
      </p:grpSpPr>
      <p:sp>
        <p:nvSpPr>
          <p:cNvPr id="2" name="Rubrik 1"/>
          <p:cNvSpPr>
            <a:spLocks noGrp="1"/>
          </p:cNvSpPr>
          <p:nvPr>
            <p:ph type="title"/>
          </p:nvPr>
        </p:nvSpPr>
        <p:spPr>
          <a:xfrm>
            <a:off x="722313" y="4406900"/>
            <a:ext cx="7772400" cy="1362075"/>
          </a:xfrm>
        </p:spPr>
        <p:txBody>
          <a:bodyPr anchor="t"/>
          <a:lstStyle>
            <a:lvl1pPr algn="l">
              <a:defRPr sz="4000" b="1" cap="all"/>
            </a:lvl1pPr>
          </a:lstStyle>
          <a:p>
            <a:r>
              <a:rPr lang="sv-SE" smtClean="0"/>
              <a:t>Klicka här för att ändra format</a:t>
            </a:r>
            <a:endParaRPr lang="sv-SE"/>
          </a:p>
        </p:txBody>
      </p:sp>
      <p:sp>
        <p:nvSpPr>
          <p:cNvPr id="3" name="Platshållare för text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sv-SE" smtClean="0"/>
              <a:t>Klicka här för att ändra format på bakgrundstexten</a:t>
            </a:r>
          </a:p>
        </p:txBody>
      </p:sp>
      <p:sp>
        <p:nvSpPr>
          <p:cNvPr id="4" name="Platshållare för datum 3"/>
          <p:cNvSpPr>
            <a:spLocks noGrp="1"/>
          </p:cNvSpPr>
          <p:nvPr>
            <p:ph type="dt" sz="half" idx="10"/>
          </p:nvPr>
        </p:nvSpPr>
        <p:spPr/>
        <p:txBody>
          <a:bodyPr/>
          <a:lstStyle/>
          <a:p>
            <a:r>
              <a:rPr lang="en-US" smtClean="0"/>
              <a:t>4/2/14</a:t>
            </a:r>
            <a:endParaRPr lang="sv-SE"/>
          </a:p>
        </p:txBody>
      </p:sp>
      <p:sp>
        <p:nvSpPr>
          <p:cNvPr id="5" name="Platshållare för sidfot 4"/>
          <p:cNvSpPr>
            <a:spLocks noGrp="1"/>
          </p:cNvSpPr>
          <p:nvPr>
            <p:ph type="ftr" sz="quarter" idx="11"/>
          </p:nvPr>
        </p:nvSpPr>
        <p:spPr/>
        <p:txBody>
          <a:bodyPr/>
          <a:lstStyle/>
          <a:p>
            <a:r>
              <a:rPr lang="sv-SE" smtClean="0"/>
              <a:t>TAC - J.G. Weisend II</a:t>
            </a:r>
            <a:endParaRPr lang="sv-SE"/>
          </a:p>
        </p:txBody>
      </p:sp>
      <p:sp>
        <p:nvSpPr>
          <p:cNvPr id="6" name="Platshållare för bildnummer 5"/>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3789334119"/>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twoObj" preserve="1">
  <p:cSld name="Två innehållsdelar">
    <p:spTree>
      <p:nvGrpSpPr>
        <p:cNvPr id="1" name=""/>
        <p:cNvGrpSpPr/>
        <p:nvPr/>
      </p:nvGrpSpPr>
      <p:grpSpPr>
        <a:xfrm>
          <a:off x="0" y="0"/>
          <a:ext cx="0" cy="0"/>
          <a:chOff x="0" y="0"/>
          <a:chExt cx="0" cy="0"/>
        </a:xfrm>
      </p:grpSpPr>
      <p:sp>
        <p:nvSpPr>
          <p:cNvPr id="2" name="Rubrik 1"/>
          <p:cNvSpPr>
            <a:spLocks noGrp="1"/>
          </p:cNvSpPr>
          <p:nvPr>
            <p:ph type="title"/>
          </p:nvPr>
        </p:nvSpPr>
        <p:spPr/>
        <p:txBody>
          <a:bodyPr/>
          <a:lstStyle/>
          <a:p>
            <a:r>
              <a:rPr lang="sv-SE" smtClean="0"/>
              <a:t>Klicka här för att ändra format</a:t>
            </a:r>
            <a:endParaRPr lang="sv-SE"/>
          </a:p>
        </p:txBody>
      </p:sp>
      <p:sp>
        <p:nvSpPr>
          <p:cNvPr id="3" name="Platshållare för innehåll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innehåll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5" name="Platshållare för datum 4"/>
          <p:cNvSpPr>
            <a:spLocks noGrp="1"/>
          </p:cNvSpPr>
          <p:nvPr>
            <p:ph type="dt" sz="half" idx="10"/>
          </p:nvPr>
        </p:nvSpPr>
        <p:spPr/>
        <p:txBody>
          <a:bodyPr/>
          <a:lstStyle/>
          <a:p>
            <a:r>
              <a:rPr lang="en-US" smtClean="0"/>
              <a:t>4/2/14</a:t>
            </a:r>
            <a:endParaRPr lang="sv-SE"/>
          </a:p>
        </p:txBody>
      </p:sp>
      <p:sp>
        <p:nvSpPr>
          <p:cNvPr id="6" name="Platshållare för sidfot 5"/>
          <p:cNvSpPr>
            <a:spLocks noGrp="1"/>
          </p:cNvSpPr>
          <p:nvPr>
            <p:ph type="ftr" sz="quarter" idx="11"/>
          </p:nvPr>
        </p:nvSpPr>
        <p:spPr/>
        <p:txBody>
          <a:bodyPr/>
          <a:lstStyle/>
          <a:p>
            <a:r>
              <a:rPr lang="sv-SE" smtClean="0"/>
              <a:t>TAC - J.G. Weisend II</a:t>
            </a:r>
            <a:endParaRPr lang="sv-SE"/>
          </a:p>
        </p:txBody>
      </p:sp>
      <p:sp>
        <p:nvSpPr>
          <p:cNvPr id="7" name="Platshållare för bildnummer 6"/>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4096108106"/>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twoTxTwoObj" preserve="1">
  <p:cSld name="Jämförelse">
    <p:spTree>
      <p:nvGrpSpPr>
        <p:cNvPr id="1" name=""/>
        <p:cNvGrpSpPr/>
        <p:nvPr/>
      </p:nvGrpSpPr>
      <p:grpSpPr>
        <a:xfrm>
          <a:off x="0" y="0"/>
          <a:ext cx="0" cy="0"/>
          <a:chOff x="0" y="0"/>
          <a:chExt cx="0" cy="0"/>
        </a:xfrm>
      </p:grpSpPr>
      <p:sp>
        <p:nvSpPr>
          <p:cNvPr id="2" name="Rubrik 1"/>
          <p:cNvSpPr>
            <a:spLocks noGrp="1"/>
          </p:cNvSpPr>
          <p:nvPr>
            <p:ph type="title"/>
          </p:nvPr>
        </p:nvSpPr>
        <p:spPr/>
        <p:txBody>
          <a:bodyPr/>
          <a:lstStyle>
            <a:lvl1pPr>
              <a:defRPr/>
            </a:lvl1pPr>
          </a:lstStyle>
          <a:p>
            <a:r>
              <a:rPr lang="sv-SE" smtClean="0"/>
              <a:t>Klicka här för att ändra format</a:t>
            </a:r>
            <a:endParaRPr lang="sv-SE"/>
          </a:p>
        </p:txBody>
      </p:sp>
      <p:sp>
        <p:nvSpPr>
          <p:cNvPr id="3" name="Platshållare för text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sv-SE" smtClean="0"/>
              <a:t>Klicka här för att ändra format på bakgrundstexten</a:t>
            </a:r>
          </a:p>
        </p:txBody>
      </p:sp>
      <p:sp>
        <p:nvSpPr>
          <p:cNvPr id="4" name="Platshållare för innehåll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5" name="Platshållare för text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sv-SE" smtClean="0"/>
              <a:t>Klicka här för att ändra format på bakgrundstexten</a:t>
            </a:r>
          </a:p>
        </p:txBody>
      </p:sp>
      <p:sp>
        <p:nvSpPr>
          <p:cNvPr id="6" name="Platshållare för innehåll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7" name="Platshållare för datum 6"/>
          <p:cNvSpPr>
            <a:spLocks noGrp="1"/>
          </p:cNvSpPr>
          <p:nvPr>
            <p:ph type="dt" sz="half" idx="10"/>
          </p:nvPr>
        </p:nvSpPr>
        <p:spPr/>
        <p:txBody>
          <a:bodyPr/>
          <a:lstStyle/>
          <a:p>
            <a:r>
              <a:rPr lang="en-US" smtClean="0"/>
              <a:t>4/2/14</a:t>
            </a:r>
            <a:endParaRPr lang="sv-SE"/>
          </a:p>
        </p:txBody>
      </p:sp>
      <p:sp>
        <p:nvSpPr>
          <p:cNvPr id="8" name="Platshållare för sidfot 7"/>
          <p:cNvSpPr>
            <a:spLocks noGrp="1"/>
          </p:cNvSpPr>
          <p:nvPr>
            <p:ph type="ftr" sz="quarter" idx="11"/>
          </p:nvPr>
        </p:nvSpPr>
        <p:spPr/>
        <p:txBody>
          <a:bodyPr/>
          <a:lstStyle/>
          <a:p>
            <a:r>
              <a:rPr lang="sv-SE" smtClean="0"/>
              <a:t>TAC - J.G. Weisend II</a:t>
            </a:r>
            <a:endParaRPr lang="sv-SE"/>
          </a:p>
        </p:txBody>
      </p:sp>
      <p:sp>
        <p:nvSpPr>
          <p:cNvPr id="9" name="Platshållare för bildnummer 8"/>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2926338739"/>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titleOnly" preserve="1">
  <p:cSld name="Endast rubrik">
    <p:spTree>
      <p:nvGrpSpPr>
        <p:cNvPr id="1" name=""/>
        <p:cNvGrpSpPr/>
        <p:nvPr/>
      </p:nvGrpSpPr>
      <p:grpSpPr>
        <a:xfrm>
          <a:off x="0" y="0"/>
          <a:ext cx="0" cy="0"/>
          <a:chOff x="0" y="0"/>
          <a:chExt cx="0" cy="0"/>
        </a:xfrm>
      </p:grpSpPr>
      <p:sp>
        <p:nvSpPr>
          <p:cNvPr id="2" name="Rubrik 1"/>
          <p:cNvSpPr>
            <a:spLocks noGrp="1"/>
          </p:cNvSpPr>
          <p:nvPr>
            <p:ph type="title"/>
          </p:nvPr>
        </p:nvSpPr>
        <p:spPr/>
        <p:txBody>
          <a:bodyPr/>
          <a:lstStyle/>
          <a:p>
            <a:r>
              <a:rPr lang="sv-SE" smtClean="0"/>
              <a:t>Klicka här för att ändra format</a:t>
            </a:r>
            <a:endParaRPr lang="sv-SE"/>
          </a:p>
        </p:txBody>
      </p:sp>
      <p:sp>
        <p:nvSpPr>
          <p:cNvPr id="3" name="Platshållare för datum 2"/>
          <p:cNvSpPr>
            <a:spLocks noGrp="1"/>
          </p:cNvSpPr>
          <p:nvPr>
            <p:ph type="dt" sz="half" idx="10"/>
          </p:nvPr>
        </p:nvSpPr>
        <p:spPr/>
        <p:txBody>
          <a:bodyPr/>
          <a:lstStyle/>
          <a:p>
            <a:r>
              <a:rPr lang="en-US" smtClean="0"/>
              <a:t>4/2/14</a:t>
            </a:r>
            <a:endParaRPr lang="sv-SE"/>
          </a:p>
        </p:txBody>
      </p:sp>
      <p:sp>
        <p:nvSpPr>
          <p:cNvPr id="4" name="Platshållare för sidfot 3"/>
          <p:cNvSpPr>
            <a:spLocks noGrp="1"/>
          </p:cNvSpPr>
          <p:nvPr>
            <p:ph type="ftr" sz="quarter" idx="11"/>
          </p:nvPr>
        </p:nvSpPr>
        <p:spPr/>
        <p:txBody>
          <a:bodyPr/>
          <a:lstStyle/>
          <a:p>
            <a:r>
              <a:rPr lang="sv-SE" smtClean="0"/>
              <a:t>TAC - J.G. Weisend II</a:t>
            </a:r>
            <a:endParaRPr lang="sv-SE"/>
          </a:p>
        </p:txBody>
      </p:sp>
      <p:sp>
        <p:nvSpPr>
          <p:cNvPr id="5" name="Platshållare för bildnummer 4"/>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1982865904"/>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Platshållare för datum 1"/>
          <p:cNvSpPr>
            <a:spLocks noGrp="1"/>
          </p:cNvSpPr>
          <p:nvPr>
            <p:ph type="dt" sz="half" idx="10"/>
          </p:nvPr>
        </p:nvSpPr>
        <p:spPr/>
        <p:txBody>
          <a:bodyPr/>
          <a:lstStyle/>
          <a:p>
            <a:r>
              <a:rPr lang="en-US" smtClean="0"/>
              <a:t>4/2/14</a:t>
            </a:r>
            <a:endParaRPr lang="sv-SE"/>
          </a:p>
        </p:txBody>
      </p:sp>
      <p:sp>
        <p:nvSpPr>
          <p:cNvPr id="3" name="Platshållare för sidfot 2"/>
          <p:cNvSpPr>
            <a:spLocks noGrp="1"/>
          </p:cNvSpPr>
          <p:nvPr>
            <p:ph type="ftr" sz="quarter" idx="11"/>
          </p:nvPr>
        </p:nvSpPr>
        <p:spPr/>
        <p:txBody>
          <a:bodyPr/>
          <a:lstStyle/>
          <a:p>
            <a:r>
              <a:rPr lang="sv-SE" smtClean="0"/>
              <a:t>TAC - J.G. Weisend II</a:t>
            </a:r>
            <a:endParaRPr lang="sv-SE"/>
          </a:p>
        </p:txBody>
      </p:sp>
      <p:sp>
        <p:nvSpPr>
          <p:cNvPr id="4" name="Platshållare för bildnummer 3"/>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4093061559"/>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objTx" preserve="1">
  <p:cSld name="Innehåll med bildtext">
    <p:spTree>
      <p:nvGrpSpPr>
        <p:cNvPr id="1" name=""/>
        <p:cNvGrpSpPr/>
        <p:nvPr/>
      </p:nvGrpSpPr>
      <p:grpSpPr>
        <a:xfrm>
          <a:off x="0" y="0"/>
          <a:ext cx="0" cy="0"/>
          <a:chOff x="0" y="0"/>
          <a:chExt cx="0" cy="0"/>
        </a:xfrm>
      </p:grpSpPr>
      <p:sp>
        <p:nvSpPr>
          <p:cNvPr id="2" name="Rubrik 1"/>
          <p:cNvSpPr>
            <a:spLocks noGrp="1"/>
          </p:cNvSpPr>
          <p:nvPr>
            <p:ph type="title"/>
          </p:nvPr>
        </p:nvSpPr>
        <p:spPr>
          <a:xfrm>
            <a:off x="457200" y="273050"/>
            <a:ext cx="3008313" cy="1162050"/>
          </a:xfrm>
        </p:spPr>
        <p:txBody>
          <a:bodyPr anchor="b"/>
          <a:lstStyle>
            <a:lvl1pPr algn="l">
              <a:defRPr sz="2000" b="1"/>
            </a:lvl1pPr>
          </a:lstStyle>
          <a:p>
            <a:r>
              <a:rPr lang="sv-SE" smtClean="0"/>
              <a:t>Klicka här för att ändra format</a:t>
            </a:r>
            <a:endParaRPr lang="sv-SE"/>
          </a:p>
        </p:txBody>
      </p:sp>
      <p:sp>
        <p:nvSpPr>
          <p:cNvPr id="3" name="Platshållare för innehåll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text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sv-SE" smtClean="0"/>
              <a:t>Klicka här för att ändra format på bakgrundstexten</a:t>
            </a:r>
          </a:p>
        </p:txBody>
      </p:sp>
      <p:sp>
        <p:nvSpPr>
          <p:cNvPr id="5" name="Platshållare för datum 4"/>
          <p:cNvSpPr>
            <a:spLocks noGrp="1"/>
          </p:cNvSpPr>
          <p:nvPr>
            <p:ph type="dt" sz="half" idx="10"/>
          </p:nvPr>
        </p:nvSpPr>
        <p:spPr/>
        <p:txBody>
          <a:bodyPr/>
          <a:lstStyle/>
          <a:p>
            <a:r>
              <a:rPr lang="en-US" smtClean="0"/>
              <a:t>4/2/14</a:t>
            </a:r>
            <a:endParaRPr lang="sv-SE"/>
          </a:p>
        </p:txBody>
      </p:sp>
      <p:sp>
        <p:nvSpPr>
          <p:cNvPr id="6" name="Platshållare för sidfot 5"/>
          <p:cNvSpPr>
            <a:spLocks noGrp="1"/>
          </p:cNvSpPr>
          <p:nvPr>
            <p:ph type="ftr" sz="quarter" idx="11"/>
          </p:nvPr>
        </p:nvSpPr>
        <p:spPr/>
        <p:txBody>
          <a:bodyPr/>
          <a:lstStyle/>
          <a:p>
            <a:r>
              <a:rPr lang="sv-SE" smtClean="0"/>
              <a:t>TAC - J.G. Weisend II</a:t>
            </a:r>
            <a:endParaRPr lang="sv-SE"/>
          </a:p>
        </p:txBody>
      </p:sp>
      <p:sp>
        <p:nvSpPr>
          <p:cNvPr id="7" name="Platshållare för bildnummer 6"/>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3170050446"/>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type="picTx" preserve="1">
  <p:cSld name="Bild med bildtext">
    <p:spTree>
      <p:nvGrpSpPr>
        <p:cNvPr id="1" name=""/>
        <p:cNvGrpSpPr/>
        <p:nvPr/>
      </p:nvGrpSpPr>
      <p:grpSpPr>
        <a:xfrm>
          <a:off x="0" y="0"/>
          <a:ext cx="0" cy="0"/>
          <a:chOff x="0" y="0"/>
          <a:chExt cx="0" cy="0"/>
        </a:xfrm>
      </p:grpSpPr>
      <p:sp>
        <p:nvSpPr>
          <p:cNvPr id="2" name="Rubrik 1"/>
          <p:cNvSpPr>
            <a:spLocks noGrp="1"/>
          </p:cNvSpPr>
          <p:nvPr>
            <p:ph type="title"/>
          </p:nvPr>
        </p:nvSpPr>
        <p:spPr>
          <a:xfrm>
            <a:off x="1792288" y="4800600"/>
            <a:ext cx="5486400" cy="566738"/>
          </a:xfrm>
        </p:spPr>
        <p:txBody>
          <a:bodyPr anchor="b"/>
          <a:lstStyle>
            <a:lvl1pPr algn="l">
              <a:defRPr sz="2000" b="1"/>
            </a:lvl1pPr>
          </a:lstStyle>
          <a:p>
            <a:r>
              <a:rPr lang="sv-SE" smtClean="0"/>
              <a:t>Klicka här för att ändra format</a:t>
            </a:r>
            <a:endParaRPr lang="sv-SE"/>
          </a:p>
        </p:txBody>
      </p:sp>
      <p:sp>
        <p:nvSpPr>
          <p:cNvPr id="3" name="Platshållare för bild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sv-SE"/>
          </a:p>
        </p:txBody>
      </p:sp>
      <p:sp>
        <p:nvSpPr>
          <p:cNvPr id="4" name="Platshållare för text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sv-SE" smtClean="0"/>
              <a:t>Klicka här för att ändra format på bakgrundstexten</a:t>
            </a:r>
          </a:p>
        </p:txBody>
      </p:sp>
      <p:sp>
        <p:nvSpPr>
          <p:cNvPr id="5" name="Platshållare för datum 4"/>
          <p:cNvSpPr>
            <a:spLocks noGrp="1"/>
          </p:cNvSpPr>
          <p:nvPr>
            <p:ph type="dt" sz="half" idx="10"/>
          </p:nvPr>
        </p:nvSpPr>
        <p:spPr/>
        <p:txBody>
          <a:bodyPr/>
          <a:lstStyle/>
          <a:p>
            <a:r>
              <a:rPr lang="en-US" smtClean="0"/>
              <a:t>4/2/14</a:t>
            </a:r>
            <a:endParaRPr lang="sv-SE"/>
          </a:p>
        </p:txBody>
      </p:sp>
      <p:sp>
        <p:nvSpPr>
          <p:cNvPr id="6" name="Platshållare för sidfot 5"/>
          <p:cNvSpPr>
            <a:spLocks noGrp="1"/>
          </p:cNvSpPr>
          <p:nvPr>
            <p:ph type="ftr" sz="quarter" idx="11"/>
          </p:nvPr>
        </p:nvSpPr>
        <p:spPr/>
        <p:txBody>
          <a:bodyPr/>
          <a:lstStyle/>
          <a:p>
            <a:r>
              <a:rPr lang="sv-SE" smtClean="0"/>
              <a:t>TAC - J.G. Weisend II</a:t>
            </a:r>
            <a:endParaRPr lang="sv-SE"/>
          </a:p>
        </p:txBody>
      </p:sp>
      <p:sp>
        <p:nvSpPr>
          <p:cNvPr id="7" name="Platshållare för bildnummer 6"/>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4033934957"/>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type="vertTx" preserve="1">
  <p:cSld name="Rubrik och lodrät text">
    <p:spTree>
      <p:nvGrpSpPr>
        <p:cNvPr id="1" name=""/>
        <p:cNvGrpSpPr/>
        <p:nvPr/>
      </p:nvGrpSpPr>
      <p:grpSpPr>
        <a:xfrm>
          <a:off x="0" y="0"/>
          <a:ext cx="0" cy="0"/>
          <a:chOff x="0" y="0"/>
          <a:chExt cx="0" cy="0"/>
        </a:xfrm>
      </p:grpSpPr>
      <p:sp>
        <p:nvSpPr>
          <p:cNvPr id="2" name="Rubrik 1"/>
          <p:cNvSpPr>
            <a:spLocks noGrp="1"/>
          </p:cNvSpPr>
          <p:nvPr>
            <p:ph type="title"/>
          </p:nvPr>
        </p:nvSpPr>
        <p:spPr/>
        <p:txBody>
          <a:bodyPr/>
          <a:lstStyle/>
          <a:p>
            <a:r>
              <a:rPr lang="sv-SE" smtClean="0"/>
              <a:t>Klicka här för att ändra format</a:t>
            </a:r>
            <a:endParaRPr lang="sv-SE"/>
          </a:p>
        </p:txBody>
      </p:sp>
      <p:sp>
        <p:nvSpPr>
          <p:cNvPr id="3" name="Platshållare för lodrät text 2"/>
          <p:cNvSpPr>
            <a:spLocks noGrp="1"/>
          </p:cNvSpPr>
          <p:nvPr>
            <p:ph type="body" orient="vert" idx="1"/>
          </p:nvPr>
        </p:nvSpPr>
        <p:spPr/>
        <p:txBody>
          <a:bodyPr vert="eaVert"/>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10"/>
          </p:nvPr>
        </p:nvSpPr>
        <p:spPr/>
        <p:txBody>
          <a:bodyPr/>
          <a:lstStyle/>
          <a:p>
            <a:r>
              <a:rPr lang="en-US" smtClean="0"/>
              <a:t>4/2/14</a:t>
            </a:r>
            <a:endParaRPr lang="sv-SE"/>
          </a:p>
        </p:txBody>
      </p:sp>
      <p:sp>
        <p:nvSpPr>
          <p:cNvPr id="5" name="Platshållare för sidfot 4"/>
          <p:cNvSpPr>
            <a:spLocks noGrp="1"/>
          </p:cNvSpPr>
          <p:nvPr>
            <p:ph type="ftr" sz="quarter" idx="11"/>
          </p:nvPr>
        </p:nvSpPr>
        <p:spPr/>
        <p:txBody>
          <a:bodyPr/>
          <a:lstStyle/>
          <a:p>
            <a:r>
              <a:rPr lang="sv-SE" smtClean="0"/>
              <a:t>TAC - J.G. Weisend II</a:t>
            </a:r>
            <a:endParaRPr lang="sv-SE"/>
          </a:p>
        </p:txBody>
      </p:sp>
      <p:sp>
        <p:nvSpPr>
          <p:cNvPr id="6" name="Platshållare för bildnummer 5"/>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1552661936"/>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type="vertTitleAndTx" preserve="1">
  <p:cSld name="Lodrät rubrik och text">
    <p:spTree>
      <p:nvGrpSpPr>
        <p:cNvPr id="1" name=""/>
        <p:cNvGrpSpPr/>
        <p:nvPr/>
      </p:nvGrpSpPr>
      <p:grpSpPr>
        <a:xfrm>
          <a:off x="0" y="0"/>
          <a:ext cx="0" cy="0"/>
          <a:chOff x="0" y="0"/>
          <a:chExt cx="0" cy="0"/>
        </a:xfrm>
      </p:grpSpPr>
      <p:sp>
        <p:nvSpPr>
          <p:cNvPr id="2" name="Lodrät rubrik 1"/>
          <p:cNvSpPr>
            <a:spLocks noGrp="1"/>
          </p:cNvSpPr>
          <p:nvPr>
            <p:ph type="title" orient="vert"/>
          </p:nvPr>
        </p:nvSpPr>
        <p:spPr>
          <a:xfrm>
            <a:off x="6629400" y="274638"/>
            <a:ext cx="2057400" cy="5851525"/>
          </a:xfrm>
        </p:spPr>
        <p:txBody>
          <a:bodyPr vert="eaVert"/>
          <a:lstStyle/>
          <a:p>
            <a:r>
              <a:rPr lang="sv-SE" smtClean="0"/>
              <a:t>Klicka här för att ändra format</a:t>
            </a:r>
            <a:endParaRPr lang="sv-SE"/>
          </a:p>
        </p:txBody>
      </p:sp>
      <p:sp>
        <p:nvSpPr>
          <p:cNvPr id="3" name="Platshållare för lodrät text 2"/>
          <p:cNvSpPr>
            <a:spLocks noGrp="1"/>
          </p:cNvSpPr>
          <p:nvPr>
            <p:ph type="body" orient="vert" idx="1"/>
          </p:nvPr>
        </p:nvSpPr>
        <p:spPr>
          <a:xfrm>
            <a:off x="457200" y="274638"/>
            <a:ext cx="6019800" cy="5851525"/>
          </a:xfrm>
        </p:spPr>
        <p:txBody>
          <a:bodyPr vert="eaVert"/>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10"/>
          </p:nvPr>
        </p:nvSpPr>
        <p:spPr/>
        <p:txBody>
          <a:bodyPr/>
          <a:lstStyle/>
          <a:p>
            <a:r>
              <a:rPr lang="en-US" smtClean="0"/>
              <a:t>4/2/14</a:t>
            </a:r>
            <a:endParaRPr lang="sv-SE"/>
          </a:p>
        </p:txBody>
      </p:sp>
      <p:sp>
        <p:nvSpPr>
          <p:cNvPr id="5" name="Platshållare för sidfot 4"/>
          <p:cNvSpPr>
            <a:spLocks noGrp="1"/>
          </p:cNvSpPr>
          <p:nvPr>
            <p:ph type="ftr" sz="quarter" idx="11"/>
          </p:nvPr>
        </p:nvSpPr>
        <p:spPr/>
        <p:txBody>
          <a:bodyPr/>
          <a:lstStyle/>
          <a:p>
            <a:r>
              <a:rPr lang="sv-SE" smtClean="0"/>
              <a:t>TAC - J.G. Weisend II</a:t>
            </a:r>
            <a:endParaRPr lang="sv-SE"/>
          </a:p>
        </p:txBody>
      </p:sp>
      <p:sp>
        <p:nvSpPr>
          <p:cNvPr id="6" name="Platshållare för bildnummer 5"/>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824170697"/>
      </p:ext>
    </p:extLst>
  </p:cSld>
  <p:clrMapOvr>
    <a:masterClrMapping/>
  </p:clrMapOvr>
</p:sldLayout>
</file>

<file path=ppt/slideMasters/_rels/slideMaster1.xml.rels><?xml version="1.0" encoding="UTF-8" standalone="yes"?>
<Relationships xmlns="http://schemas.openxmlformats.org/package/2006/relationships"><Relationship Id="rId11" Type="http://schemas.openxmlformats.org/officeDocument/2006/relationships/slideLayout" Target="../slideLayouts/slideLayout11.xml"/><Relationship Id="rId12" Type="http://schemas.openxmlformats.org/officeDocument/2006/relationships/slideLayout" Target="../slideLayouts/slideLayout12.xml"/><Relationship Id="rId13" Type="http://schemas.openxmlformats.org/officeDocument/2006/relationships/slideLayout" Target="../slideLayouts/slideLayout13.xml"/><Relationship Id="rId14" Type="http://schemas.openxmlformats.org/officeDocument/2006/relationships/slideLayout" Target="../slideLayouts/slideLayout14.xml"/><Relationship Id="rId15" Type="http://schemas.openxmlformats.org/officeDocument/2006/relationships/slideLayout" Target="../slideLayouts/slideLayout15.xml"/><Relationship Id="rId16" Type="http://schemas.openxmlformats.org/officeDocument/2006/relationships/theme" Target="../theme/theme1.xml"/><Relationship Id="rId17" Type="http://schemas.openxmlformats.org/officeDocument/2006/relationships/image" Target="../media/image1.png"/><Relationship Id="rId1" Type="http://schemas.openxmlformats.org/officeDocument/2006/relationships/slideLayout" Target="../slideLayouts/slideLayout1.xml"/><Relationship Id="rId2" Type="http://schemas.openxmlformats.org/officeDocument/2006/relationships/slideLayout" Target="../slideLayouts/slideLayout2.xml"/><Relationship Id="rId3" Type="http://schemas.openxmlformats.org/officeDocument/2006/relationships/slideLayout" Target="../slideLayouts/slideLayout3.xml"/><Relationship Id="rId4" Type="http://schemas.openxmlformats.org/officeDocument/2006/relationships/slideLayout" Target="../slideLayouts/slideLayout4.xml"/><Relationship Id="rId5" Type="http://schemas.openxmlformats.org/officeDocument/2006/relationships/slideLayout" Target="../slideLayouts/slideLayout5.xml"/><Relationship Id="rId6" Type="http://schemas.openxmlformats.org/officeDocument/2006/relationships/slideLayout" Target="../slideLayouts/slideLayout6.xml"/><Relationship Id="rId7" Type="http://schemas.openxmlformats.org/officeDocument/2006/relationships/slideLayout" Target="../slideLayouts/slideLayout7.xml"/><Relationship Id="rId8" Type="http://schemas.openxmlformats.org/officeDocument/2006/relationships/slideLayout" Target="../slideLayouts/slideLayout8.xml"/><Relationship Id="rId9" Type="http://schemas.openxmlformats.org/officeDocument/2006/relationships/slideLayout" Target="../slideLayouts/slideLayout9.xml"/><Relationship Id="rId10" Type="http://schemas.openxmlformats.org/officeDocument/2006/relationships/slideLayout" Target="../slideLayouts/slideLayout10.xml"/></Relationships>
</file>

<file path=ppt/slideMasters/_rels/slideMaster2.xml.rels><?xml version="1.0" encoding="UTF-8" standalone="yes"?>
<Relationships xmlns="http://schemas.openxmlformats.org/package/2006/relationships"><Relationship Id="rId11" Type="http://schemas.openxmlformats.org/officeDocument/2006/relationships/slideLayout" Target="../slideLayouts/slideLayout26.xml"/><Relationship Id="rId12" Type="http://schemas.openxmlformats.org/officeDocument/2006/relationships/theme" Target="../theme/theme2.xml"/><Relationship Id="rId1" Type="http://schemas.openxmlformats.org/officeDocument/2006/relationships/slideLayout" Target="../slideLayouts/slideLayout16.xml"/><Relationship Id="rId2" Type="http://schemas.openxmlformats.org/officeDocument/2006/relationships/slideLayout" Target="../slideLayouts/slideLayout17.xml"/><Relationship Id="rId3" Type="http://schemas.openxmlformats.org/officeDocument/2006/relationships/slideLayout" Target="../slideLayouts/slideLayout18.xml"/><Relationship Id="rId4" Type="http://schemas.openxmlformats.org/officeDocument/2006/relationships/slideLayout" Target="../slideLayouts/slideLayout19.xml"/><Relationship Id="rId5" Type="http://schemas.openxmlformats.org/officeDocument/2006/relationships/slideLayout" Target="../slideLayouts/slideLayout20.xml"/><Relationship Id="rId6" Type="http://schemas.openxmlformats.org/officeDocument/2006/relationships/slideLayout" Target="../slideLayouts/slideLayout21.xml"/><Relationship Id="rId7" Type="http://schemas.openxmlformats.org/officeDocument/2006/relationships/slideLayout" Target="../slideLayouts/slideLayout22.xml"/><Relationship Id="rId8" Type="http://schemas.openxmlformats.org/officeDocument/2006/relationships/slideLayout" Target="../slideLayouts/slideLayout23.xml"/><Relationship Id="rId9" Type="http://schemas.openxmlformats.org/officeDocument/2006/relationships/slideLayout" Target="../slideLayouts/slideLayout24.xml"/><Relationship Id="rId10" Type="http://schemas.openxmlformats.org/officeDocument/2006/relationships/slideLayout" Target="../slideLayouts/slideLayout25.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3" name="Platshållare för text 2"/>
          <p:cNvSpPr>
            <a:spLocks noGrp="1"/>
          </p:cNvSpPr>
          <p:nvPr>
            <p:ph type="body" idx="1"/>
          </p:nvPr>
        </p:nvSpPr>
        <p:spPr>
          <a:xfrm>
            <a:off x="593511" y="1964945"/>
            <a:ext cx="6536399" cy="4038981"/>
          </a:xfrm>
          <a:prstGeom prst="rect">
            <a:avLst/>
          </a:prstGeom>
        </p:spPr>
        <p:txBody>
          <a:bodyPr vert="horz" lIns="0" tIns="0" rIns="0" bIns="0" rtlCol="0">
            <a:noAutofit/>
          </a:body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rgbClr val="0094CA"/>
                </a:solidFill>
              </a:defRPr>
            </a:lvl1pPr>
          </a:lstStyle>
          <a:p>
            <a:r>
              <a:rPr lang="en-US" smtClean="0"/>
              <a:t>4/2/14</a:t>
            </a:r>
            <a:endParaRPr lang="sv-SE"/>
          </a:p>
        </p:txBody>
      </p:sp>
      <p:sp>
        <p:nvSpPr>
          <p:cNvPr id="5" name="Platshållare för sidfot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rgbClr val="0094CA"/>
                </a:solidFill>
              </a:defRPr>
            </a:lvl1pPr>
          </a:lstStyle>
          <a:p>
            <a:r>
              <a:rPr lang="sv-SE" smtClean="0"/>
              <a:t>TAC - J.G. Weisend II</a:t>
            </a:r>
            <a:endParaRPr lang="sv-SE"/>
          </a:p>
        </p:txBody>
      </p:sp>
      <p:sp>
        <p:nvSpPr>
          <p:cNvPr id="6" name="Platshållare för bildnumm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rgbClr val="0094CA"/>
                </a:solidFill>
              </a:defRPr>
            </a:lvl1pPr>
          </a:lstStyle>
          <a:p>
            <a:fld id="{038C62C7-F79B-CD4A-A5DF-5683BBEC4A65}" type="slidenum">
              <a:rPr lang="sv-SE" smtClean="0"/>
              <a:pPr/>
              <a:t>‹#›</a:t>
            </a:fld>
            <a:endParaRPr lang="sv-SE"/>
          </a:p>
        </p:txBody>
      </p:sp>
      <p:sp>
        <p:nvSpPr>
          <p:cNvPr id="7" name="Rektangel 6"/>
          <p:cNvSpPr/>
          <p:nvPr userDrawn="1"/>
        </p:nvSpPr>
        <p:spPr>
          <a:xfrm>
            <a:off x="0" y="0"/>
            <a:ext cx="9144000" cy="1434354"/>
          </a:xfrm>
          <a:prstGeom prst="rect">
            <a:avLst/>
          </a:prstGeom>
          <a:solidFill>
            <a:srgbClr val="0094CA"/>
          </a:solidFill>
          <a:ln>
            <a:noFill/>
          </a:ln>
          <a:effectLst/>
          <a:scene3d>
            <a:camera prst="orthographicFront"/>
            <a:lightRig rig="threePt" dir="t"/>
          </a:scene3d>
          <a:sp3d>
            <a:bevelT w="0"/>
          </a:sp3d>
        </p:spPr>
        <p:style>
          <a:lnRef idx="1">
            <a:schemeClr val="accent1"/>
          </a:lnRef>
          <a:fillRef idx="3">
            <a:schemeClr val="accent1"/>
          </a:fillRef>
          <a:effectRef idx="2">
            <a:schemeClr val="accent1"/>
          </a:effectRef>
          <a:fontRef idx="minor">
            <a:schemeClr val="lt1"/>
          </a:fontRef>
        </p:style>
        <p:txBody>
          <a:bodyPr rtlCol="0" anchor="ctr"/>
          <a:lstStyle/>
          <a:p>
            <a:pPr algn="ctr"/>
            <a:endParaRPr lang="sv-SE">
              <a:solidFill>
                <a:srgbClr val="0094CA"/>
              </a:solidFill>
            </a:endParaRPr>
          </a:p>
        </p:txBody>
      </p:sp>
      <p:pic>
        <p:nvPicPr>
          <p:cNvPr id="8" name="Bildobjekt 7" descr="ESS-vit-logga.png"/>
          <p:cNvPicPr>
            <a:picLocks noChangeAspect="1"/>
          </p:cNvPicPr>
          <p:nvPr userDrawn="1"/>
        </p:nvPicPr>
        <p:blipFill>
          <a:blip r:embed="rId17">
            <a:extLst>
              <a:ext uri="{28A0092B-C50C-407E-A947-70E740481C1C}">
                <a14:useLocalDpi xmlns:a14="http://schemas.microsoft.com/office/drawing/2010/main" val="0"/>
              </a:ext>
            </a:extLst>
          </a:blip>
          <a:stretch>
            <a:fillRect/>
          </a:stretch>
        </p:blipFill>
        <p:spPr>
          <a:xfrm>
            <a:off x="7326974" y="378759"/>
            <a:ext cx="1359826" cy="727507"/>
          </a:xfrm>
          <a:prstGeom prst="rect">
            <a:avLst/>
          </a:prstGeom>
        </p:spPr>
      </p:pic>
      <p:sp>
        <p:nvSpPr>
          <p:cNvPr id="11" name="Platshållare för rubrik 10"/>
          <p:cNvSpPr>
            <a:spLocks noGrp="1"/>
          </p:cNvSpPr>
          <p:nvPr>
            <p:ph type="title"/>
          </p:nvPr>
        </p:nvSpPr>
        <p:spPr>
          <a:xfrm>
            <a:off x="593512" y="-1"/>
            <a:ext cx="5762624" cy="1441451"/>
          </a:xfrm>
          <a:prstGeom prst="rect">
            <a:avLst/>
          </a:prstGeom>
        </p:spPr>
        <p:txBody>
          <a:bodyPr vert="horz" lIns="0" tIns="0" rIns="0" bIns="0" rtlCol="0" anchor="ctr">
            <a:noAutofit/>
          </a:bodyPr>
          <a:lstStyle/>
          <a:p>
            <a:r>
              <a:rPr lang="sv-SE" smtClean="0"/>
              <a:t>Klicka här för att ändra format</a:t>
            </a:r>
            <a:endParaRPr lang="sv-SE"/>
          </a:p>
        </p:txBody>
      </p:sp>
    </p:spTree>
    <p:extLst>
      <p:ext uri="{BB962C8B-B14F-4D97-AF65-F5344CB8AC3E}">
        <p14:creationId xmlns:p14="http://schemas.microsoft.com/office/powerpoint/2010/main" val="157200405"/>
      </p:ext>
    </p:extLst>
  </p:cSld>
  <p:clrMap bg1="lt1" tx1="dk1" bg2="lt2" tx2="dk2" accent1="accent1" accent2="accent2" accent3="accent3" accent4="accent4" accent5="accent5" accent6="accent6" hlink="hlink" folHlink="folHlink"/>
  <p:sldLayoutIdLst>
    <p:sldLayoutId id="2147483649" r:id="rId1"/>
    <p:sldLayoutId id="2147483661" r:id="rId2"/>
    <p:sldLayoutId id="2147483675" r:id="rId3"/>
    <p:sldLayoutId id="2147483676" r:id="rId4"/>
    <p:sldLayoutId id="2147483650" r:id="rId5"/>
    <p:sldLayoutId id="2147483651" r:id="rId6"/>
    <p:sldLayoutId id="2147483652" r:id="rId7"/>
    <p:sldLayoutId id="2147483653" r:id="rId8"/>
    <p:sldLayoutId id="2147483654" r:id="rId9"/>
    <p:sldLayoutId id="2147483655" r:id="rId10"/>
    <p:sldLayoutId id="2147483656" r:id="rId11"/>
    <p:sldLayoutId id="2147483657" r:id="rId12"/>
    <p:sldLayoutId id="2147483658" r:id="rId13"/>
    <p:sldLayoutId id="2147483659" r:id="rId14"/>
    <p:sldLayoutId id="2147483660" r:id="rId15"/>
  </p:sldLayoutIdLst>
  <p:hf hdr="0"/>
  <p:txStyles>
    <p:titleStyle>
      <a:lvl1pPr algn="l" defTabSz="457200" rtl="0" eaLnBrk="1" latinLnBrk="0" hangingPunct="1">
        <a:spcBef>
          <a:spcPct val="0"/>
        </a:spcBef>
        <a:buNone/>
        <a:defRPr sz="2800" kern="1200">
          <a:solidFill>
            <a:schemeClr val="bg1"/>
          </a:solidFill>
          <a:latin typeface="+mj-lt"/>
          <a:ea typeface="+mj-ea"/>
          <a:cs typeface="+mj-cs"/>
        </a:defRPr>
      </a:lvl1pPr>
    </p:titleStyle>
    <p:bodyStyle>
      <a:lvl1pPr marL="0" indent="0" algn="l" defTabSz="457200" rtl="0" eaLnBrk="1" latinLnBrk="0" hangingPunct="1">
        <a:lnSpc>
          <a:spcPts val="2400"/>
        </a:lnSpc>
        <a:spcBef>
          <a:spcPct val="20000"/>
        </a:spcBef>
        <a:spcAft>
          <a:spcPts val="1200"/>
        </a:spcAft>
        <a:buFont typeface="Wingdings" charset="2"/>
        <a:buNone/>
        <a:defRPr sz="2000" kern="1200">
          <a:solidFill>
            <a:srgbClr val="0094CA"/>
          </a:solidFill>
          <a:latin typeface="+mn-lt"/>
          <a:ea typeface="+mn-ea"/>
          <a:cs typeface="+mn-cs"/>
        </a:defRPr>
      </a:lvl1pPr>
      <a:lvl2pPr marL="457200" indent="0" algn="l" defTabSz="457200" rtl="0" eaLnBrk="1" latinLnBrk="0" hangingPunct="1">
        <a:spcBef>
          <a:spcPct val="20000"/>
        </a:spcBef>
        <a:buFont typeface="Wingdings" charset="2"/>
        <a:buNone/>
        <a:defRPr sz="2000" kern="1200">
          <a:solidFill>
            <a:srgbClr val="0094CA"/>
          </a:solidFill>
          <a:latin typeface="+mn-lt"/>
          <a:ea typeface="+mn-ea"/>
          <a:cs typeface="+mn-cs"/>
        </a:defRPr>
      </a:lvl2pPr>
      <a:lvl3pPr marL="914400" indent="0" algn="l" defTabSz="457200" rtl="0" eaLnBrk="1" latinLnBrk="0" hangingPunct="1">
        <a:spcBef>
          <a:spcPct val="20000"/>
        </a:spcBef>
        <a:buFont typeface="Wingdings" charset="2"/>
        <a:buNone/>
        <a:defRPr sz="2000" kern="1200">
          <a:solidFill>
            <a:srgbClr val="0094CA"/>
          </a:solidFill>
          <a:latin typeface="+mn-lt"/>
          <a:ea typeface="+mn-ea"/>
          <a:cs typeface="+mn-cs"/>
        </a:defRPr>
      </a:lvl3pPr>
      <a:lvl4pPr marL="1371600" indent="0" algn="l" defTabSz="457200" rtl="0" eaLnBrk="1" latinLnBrk="0" hangingPunct="1">
        <a:spcBef>
          <a:spcPct val="20000"/>
        </a:spcBef>
        <a:buFont typeface="Wingdings" charset="2"/>
        <a:buNone/>
        <a:defRPr sz="2000" kern="1200">
          <a:solidFill>
            <a:srgbClr val="0094CA"/>
          </a:solidFill>
          <a:latin typeface="+mn-lt"/>
          <a:ea typeface="+mn-ea"/>
          <a:cs typeface="+mn-cs"/>
        </a:defRPr>
      </a:lvl4pPr>
      <a:lvl5pPr marL="1828800" indent="0" algn="l" defTabSz="457200" rtl="0" eaLnBrk="1" latinLnBrk="0" hangingPunct="1">
        <a:spcBef>
          <a:spcPct val="20000"/>
        </a:spcBef>
        <a:buFont typeface="Wingdings" charset="2"/>
        <a:buNone/>
        <a:defRPr sz="2000" kern="1200">
          <a:solidFill>
            <a:srgbClr val="0094CA"/>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sv-SE"/>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
        <p:nvSpPr>
          <p:cNvPr id="2" name="Platshållare för rubrik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sv-SE" smtClean="0"/>
              <a:t>Klicka här för att ändra format</a:t>
            </a:r>
            <a:endParaRPr lang="sv-SE"/>
          </a:p>
        </p:txBody>
      </p:sp>
      <p:sp>
        <p:nvSpPr>
          <p:cNvPr id="3" name="Platshållare för text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r>
              <a:rPr lang="en-US" smtClean="0"/>
              <a:t>4/2/14</a:t>
            </a:r>
            <a:endParaRPr lang="sv-SE"/>
          </a:p>
        </p:txBody>
      </p:sp>
      <p:sp>
        <p:nvSpPr>
          <p:cNvPr id="5" name="Platshållare för sidfot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r>
              <a:rPr lang="sv-SE" smtClean="0"/>
              <a:t>TAC - J.G. Weisend II</a:t>
            </a:r>
            <a:endParaRPr lang="sv-SE"/>
          </a:p>
        </p:txBody>
      </p:sp>
      <p:sp>
        <p:nvSpPr>
          <p:cNvPr id="6" name="Platshållare för bildnumm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276797C7-3D02-2A4F-97AD-9EB2A99A67F0}" type="slidenum">
              <a:rPr lang="sv-SE" smtClean="0"/>
              <a:t>‹#›</a:t>
            </a:fld>
            <a:endParaRPr lang="sv-SE"/>
          </a:p>
        </p:txBody>
      </p:sp>
    </p:spTree>
    <p:extLst>
      <p:ext uri="{BB962C8B-B14F-4D97-AF65-F5344CB8AC3E}">
        <p14:creationId xmlns:p14="http://schemas.microsoft.com/office/powerpoint/2010/main" val="903047709"/>
      </p:ext>
    </p:extLst>
  </p:cSld>
  <p:clrMap bg1="lt1" tx1="dk1" bg2="lt2" tx2="dk2" accent1="accent1" accent2="accent2" accent3="accent3" accent4="accent4" accent5="accent5" accent6="accent6" hlink="hlink" folHlink="folHlink"/>
  <p:sldLayoutIdLst>
    <p:sldLayoutId id="2147483663" r:id="rId1"/>
    <p:sldLayoutId id="2147483664" r:id="rId2"/>
    <p:sldLayoutId id="2147483665" r:id="rId3"/>
    <p:sldLayoutId id="2147483666" r:id="rId4"/>
    <p:sldLayoutId id="2147483667" r:id="rId5"/>
    <p:sldLayoutId id="2147483668" r:id="rId6"/>
    <p:sldLayoutId id="2147483669" r:id="rId7"/>
    <p:sldLayoutId id="2147483670" r:id="rId8"/>
    <p:sldLayoutId id="2147483671" r:id="rId9"/>
    <p:sldLayoutId id="2147483672" r:id="rId10"/>
    <p:sldLayoutId id="2147483673" r:id="rId11"/>
  </p:sldLayoutIdLst>
  <p:hf hdr="0"/>
  <p:txStyles>
    <p:titleStyle>
      <a:lvl1pPr algn="ctr" defTabSz="4572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457200" rtl="0" eaLnBrk="1" latinLnBrk="0" hangingPunct="1">
        <a:spcBef>
          <a:spcPct val="20000"/>
        </a:spcBef>
        <a:buFont typeface="Arial"/>
        <a:buChar char="•"/>
        <a:defRPr sz="3200" kern="120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sv-SE"/>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6.xml"/><Relationship Id="rId2" Type="http://schemas.openxmlformats.org/officeDocument/2006/relationships/image" Target="../media/image1.png"/></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image" Target="../media/image3.png"/></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12.xml.rels><?xml version="1.0" encoding="UTF-8" standalone="yes"?>
<Relationships xmlns="http://schemas.openxmlformats.org/package/2006/relationships"><Relationship Id="rId3" Type="http://schemas.openxmlformats.org/officeDocument/2006/relationships/package" Target="../embeddings/Microsoft_Excel_Sheet1.xlsx"/><Relationship Id="rId4" Type="http://schemas.openxmlformats.org/officeDocument/2006/relationships/image" Target="../media/image4.emf"/><Relationship Id="rId1" Type="http://schemas.openxmlformats.org/officeDocument/2006/relationships/vmlDrawing" Target="../drawings/vmlDrawing1.vml"/><Relationship Id="rId2" Type="http://schemas.openxmlformats.org/officeDocument/2006/relationships/slideLayout" Target="../slideLayouts/slideLayout5.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rgbClr val="0094CA"/>
        </a:solidFill>
        <a:effectLst/>
      </p:bgPr>
    </p:bg>
    <p:spTree>
      <p:nvGrpSpPr>
        <p:cNvPr id="1" name=""/>
        <p:cNvGrpSpPr/>
        <p:nvPr/>
      </p:nvGrpSpPr>
      <p:grpSpPr>
        <a:xfrm>
          <a:off x="0" y="0"/>
          <a:ext cx="0" cy="0"/>
          <a:chOff x="0" y="0"/>
          <a:chExt cx="0" cy="0"/>
        </a:xfrm>
      </p:grpSpPr>
      <p:pic>
        <p:nvPicPr>
          <p:cNvPr id="6" name="Bildobjekt 5" descr="ESS-vit-logga.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614160" y="408940"/>
            <a:ext cx="2082800" cy="1114297"/>
          </a:xfrm>
          <a:prstGeom prst="rect">
            <a:avLst/>
          </a:prstGeom>
        </p:spPr>
      </p:pic>
      <p:sp>
        <p:nvSpPr>
          <p:cNvPr id="7" name="textruta 6"/>
          <p:cNvSpPr txBox="1"/>
          <p:nvPr/>
        </p:nvSpPr>
        <p:spPr>
          <a:xfrm>
            <a:off x="-31277" y="3145459"/>
            <a:ext cx="9144000" cy="646331"/>
          </a:xfrm>
          <a:prstGeom prst="rect">
            <a:avLst/>
          </a:prstGeom>
          <a:noFill/>
        </p:spPr>
        <p:txBody>
          <a:bodyPr wrap="square" rtlCol="0">
            <a:spAutoFit/>
          </a:bodyPr>
          <a:lstStyle/>
          <a:p>
            <a:pPr algn="ctr"/>
            <a:endParaRPr lang="en-GB" sz="3600" dirty="0">
              <a:solidFill>
                <a:srgbClr val="FFFFFF"/>
              </a:solidFill>
            </a:endParaRPr>
          </a:p>
        </p:txBody>
      </p:sp>
      <p:sp>
        <p:nvSpPr>
          <p:cNvPr id="8" name="textruta 3"/>
          <p:cNvSpPr txBox="1"/>
          <p:nvPr/>
        </p:nvSpPr>
        <p:spPr>
          <a:xfrm>
            <a:off x="0" y="4449848"/>
            <a:ext cx="9144000" cy="1446550"/>
          </a:xfrm>
          <a:prstGeom prst="rect">
            <a:avLst/>
          </a:prstGeom>
          <a:noFill/>
        </p:spPr>
        <p:txBody>
          <a:bodyPr wrap="square" rtlCol="0">
            <a:spAutoFit/>
          </a:bodyPr>
          <a:lstStyle/>
          <a:p>
            <a:pPr algn="ctr"/>
            <a:r>
              <a:rPr lang="en-GB" sz="2400" dirty="0" smtClean="0">
                <a:solidFill>
                  <a:srgbClr val="FFFFFF"/>
                </a:solidFill>
              </a:rPr>
              <a:t>J. G. Weisend II</a:t>
            </a:r>
          </a:p>
          <a:p>
            <a:pPr algn="ctr"/>
            <a:r>
              <a:rPr lang="en-GB" sz="2400" dirty="0" smtClean="0">
                <a:solidFill>
                  <a:srgbClr val="FFFFFF"/>
                </a:solidFill>
              </a:rPr>
              <a:t>Deputy Head of Accelerator Projects</a:t>
            </a:r>
          </a:p>
          <a:p>
            <a:pPr algn="ctr"/>
            <a:endParaRPr lang="en-GB" sz="2400" dirty="0" smtClean="0">
              <a:solidFill>
                <a:srgbClr val="FFFFFF"/>
              </a:solidFill>
            </a:endParaRPr>
          </a:p>
          <a:p>
            <a:pPr algn="ctr"/>
            <a:r>
              <a:rPr lang="en-GB" sz="1600" dirty="0" smtClean="0">
                <a:solidFill>
                  <a:srgbClr val="FFFFFF"/>
                </a:solidFill>
              </a:rPr>
              <a:t>April 2, 2014</a:t>
            </a:r>
          </a:p>
        </p:txBody>
      </p:sp>
      <p:sp>
        <p:nvSpPr>
          <p:cNvPr id="2" name="Rectangle 1"/>
          <p:cNvSpPr/>
          <p:nvPr/>
        </p:nvSpPr>
        <p:spPr>
          <a:xfrm>
            <a:off x="1583208" y="2140454"/>
            <a:ext cx="6410960" cy="1754327"/>
          </a:xfrm>
          <a:prstGeom prst="rect">
            <a:avLst/>
          </a:prstGeom>
        </p:spPr>
        <p:txBody>
          <a:bodyPr wrap="square">
            <a:spAutoFit/>
          </a:bodyPr>
          <a:lstStyle/>
          <a:p>
            <a:pPr algn="ctr"/>
            <a:r>
              <a:rPr lang="en-US" sz="3600" dirty="0">
                <a:solidFill>
                  <a:schemeClr val="bg1"/>
                </a:solidFill>
              </a:rPr>
              <a:t>Actions at </a:t>
            </a:r>
            <a:r>
              <a:rPr lang="en-US" sz="3600" dirty="0" smtClean="0">
                <a:solidFill>
                  <a:schemeClr val="bg1"/>
                </a:solidFill>
              </a:rPr>
              <a:t>ACCSYS Resulting </a:t>
            </a:r>
            <a:r>
              <a:rPr lang="en-US" sz="3600" dirty="0">
                <a:solidFill>
                  <a:schemeClr val="bg1"/>
                </a:solidFill>
              </a:rPr>
              <a:t>from the </a:t>
            </a:r>
            <a:r>
              <a:rPr lang="en-US" sz="3600" dirty="0" smtClean="0">
                <a:solidFill>
                  <a:schemeClr val="bg1"/>
                </a:solidFill>
              </a:rPr>
              <a:t>Recommendations </a:t>
            </a:r>
            <a:r>
              <a:rPr lang="en-US" sz="3600" dirty="0">
                <a:solidFill>
                  <a:schemeClr val="bg1"/>
                </a:solidFill>
              </a:rPr>
              <a:t>of the </a:t>
            </a:r>
            <a:r>
              <a:rPr lang="en-US" sz="3600" dirty="0" smtClean="0">
                <a:solidFill>
                  <a:schemeClr val="bg1"/>
                </a:solidFill>
              </a:rPr>
              <a:t>Annual Review </a:t>
            </a:r>
            <a:endParaRPr lang="en-US" sz="3600" dirty="0">
              <a:solidFill>
                <a:schemeClr val="bg1"/>
              </a:solidFill>
            </a:endParaRPr>
          </a:p>
        </p:txBody>
      </p:sp>
    </p:spTree>
    <p:extLst>
      <p:ext uri="{BB962C8B-B14F-4D97-AF65-F5344CB8AC3E}">
        <p14:creationId xmlns:p14="http://schemas.microsoft.com/office/powerpoint/2010/main" val="441942662"/>
      </p:ext>
    </p:extLst>
  </p:cSld>
  <p:clrMapOvr>
    <a:masterClrMapping/>
  </p:clrMapOvr>
  <mc:AlternateContent xmlns:mc="http://schemas.openxmlformats.org/markup-compatibility/2006" xmlns:p14="http://schemas.microsoft.com/office/powerpoint/2010/main">
    <mc:Choice Requires="p14">
      <p:transition p14:dur="0"/>
    </mc:Choice>
    <mc:Fallback xmlns="">
      <p:transition xmlns:p14="http://schemas.microsoft.com/office/powerpoint/2010/main"/>
    </mc:Fallback>
  </mc:AlternateContent>
  <p:timing>
    <p:tnLst>
      <p:par>
        <p:cTn xmlns:p14="http://schemas.microsoft.com/office/powerpoint/2010/mai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35466" y="117476"/>
            <a:ext cx="8229600" cy="1143000"/>
          </a:xfrm>
        </p:spPr>
        <p:txBody>
          <a:bodyPr/>
          <a:lstStyle/>
          <a:p>
            <a:r>
              <a:rPr lang="en-US" sz="3600" dirty="0" smtClean="0"/>
              <a:t>Methodology</a:t>
            </a:r>
            <a:endParaRPr lang="en-US" sz="3600" dirty="0"/>
          </a:p>
        </p:txBody>
      </p:sp>
      <p:sp>
        <p:nvSpPr>
          <p:cNvPr id="3" name="Content Placeholder 2"/>
          <p:cNvSpPr>
            <a:spLocks noGrp="1"/>
          </p:cNvSpPr>
          <p:nvPr>
            <p:ph idx="1"/>
          </p:nvPr>
        </p:nvSpPr>
        <p:spPr>
          <a:xfrm>
            <a:off x="257299" y="1494721"/>
            <a:ext cx="8229600" cy="5054034"/>
          </a:xfrm>
        </p:spPr>
        <p:txBody>
          <a:bodyPr>
            <a:normAutofit lnSpcReduction="10000"/>
          </a:bodyPr>
          <a:lstStyle/>
          <a:p>
            <a:pPr marL="342900" indent="-342900">
              <a:buFont typeface="Arial"/>
              <a:buChar char="•"/>
            </a:pPr>
            <a:r>
              <a:rPr lang="en-US" sz="2800" dirty="0" smtClean="0"/>
              <a:t>A total of 9 recommendations from the Annual Review addressed </a:t>
            </a:r>
            <a:r>
              <a:rPr lang="en-US" sz="2800" dirty="0"/>
              <a:t>ACCSYS </a:t>
            </a:r>
            <a:r>
              <a:rPr lang="en-US" sz="2800" dirty="0" smtClean="0"/>
              <a:t>issues (</a:t>
            </a:r>
            <a:r>
              <a:rPr lang="en-US" sz="2800" dirty="0"/>
              <a:t>including 1 in the Annual Review’s top ten worries) </a:t>
            </a:r>
            <a:endParaRPr lang="en-US" sz="2800" dirty="0" smtClean="0"/>
          </a:p>
          <a:p>
            <a:pPr marL="342900" indent="-342900">
              <a:buFont typeface="Arial"/>
              <a:buChar char="•"/>
            </a:pPr>
            <a:r>
              <a:rPr lang="en-US" sz="2800" dirty="0" smtClean="0"/>
              <a:t>One of these recommendations (concerning the communication of radiation protection issues to the public) was reassigned to the Communication Division</a:t>
            </a:r>
          </a:p>
          <a:p>
            <a:pPr marL="342900" indent="-342900">
              <a:buFont typeface="Arial"/>
              <a:buChar char="•"/>
            </a:pPr>
            <a:r>
              <a:rPr lang="en-US" sz="2800" dirty="0" smtClean="0"/>
              <a:t>Each of the remaining 8 recommendations was:</a:t>
            </a:r>
          </a:p>
          <a:p>
            <a:pPr marL="800100" lvl="1" indent="-342900">
              <a:buFont typeface="Arial"/>
              <a:buChar char="•"/>
            </a:pPr>
            <a:r>
              <a:rPr lang="en-US" sz="2800" dirty="0" smtClean="0"/>
              <a:t> Interpreted for clarity by ACCSYS</a:t>
            </a:r>
          </a:p>
          <a:p>
            <a:pPr marL="800100" lvl="1" indent="-342900">
              <a:buFont typeface="Arial"/>
              <a:buChar char="•"/>
            </a:pPr>
            <a:r>
              <a:rPr lang="en-US" sz="2800" dirty="0" smtClean="0"/>
              <a:t>Assigned actions and deliverables </a:t>
            </a:r>
          </a:p>
          <a:p>
            <a:pPr marL="800100" lvl="1" indent="-342900">
              <a:buFont typeface="Arial"/>
              <a:buChar char="•"/>
            </a:pPr>
            <a:r>
              <a:rPr lang="en-US" sz="2800" dirty="0" smtClean="0"/>
              <a:t>Assigned to a staff member</a:t>
            </a:r>
          </a:p>
          <a:p>
            <a:pPr marL="342900" indent="-342900">
              <a:buFont typeface="Arial"/>
              <a:buChar char="•"/>
            </a:pPr>
            <a:r>
              <a:rPr lang="en-US" sz="2800" dirty="0" smtClean="0"/>
              <a:t> The deliverables were to either be completed by or have their status reviewed at this TAC Meeting</a:t>
            </a:r>
          </a:p>
          <a:p>
            <a:pPr marL="342900" indent="-342900">
              <a:buFont typeface="Arial"/>
              <a:buChar char="•"/>
            </a:pPr>
            <a:endParaRPr lang="en-US" sz="2800" dirty="0"/>
          </a:p>
          <a:p>
            <a:pPr marL="342900" indent="-342900">
              <a:buFont typeface="Arial"/>
              <a:buChar char="•"/>
            </a:pPr>
            <a:endParaRPr lang="en-US" sz="2800" dirty="0" smtClean="0"/>
          </a:p>
          <a:p>
            <a:pPr marL="342900" indent="-342900">
              <a:buFont typeface="Arial"/>
              <a:buChar char="•"/>
            </a:pPr>
            <a:endParaRPr lang="en-US" sz="2800" dirty="0"/>
          </a:p>
          <a:p>
            <a:pPr marL="342900" indent="-342900">
              <a:buFont typeface="Arial"/>
              <a:buChar char="•"/>
            </a:pPr>
            <a:endParaRPr lang="en-US" sz="2800" dirty="0" smtClean="0"/>
          </a:p>
        </p:txBody>
      </p:sp>
      <p:sp>
        <p:nvSpPr>
          <p:cNvPr id="4" name="Date Placeholder 3"/>
          <p:cNvSpPr>
            <a:spLocks noGrp="1"/>
          </p:cNvSpPr>
          <p:nvPr>
            <p:ph type="dt" sz="half" idx="10"/>
          </p:nvPr>
        </p:nvSpPr>
        <p:spPr/>
        <p:txBody>
          <a:bodyPr/>
          <a:lstStyle/>
          <a:p>
            <a:r>
              <a:rPr lang="en-US" smtClean="0"/>
              <a:t>4/2/14</a:t>
            </a:r>
            <a:endParaRPr lang="sv-SE"/>
          </a:p>
        </p:txBody>
      </p:sp>
      <p:sp>
        <p:nvSpPr>
          <p:cNvPr id="5" name="Footer Placeholder 4"/>
          <p:cNvSpPr>
            <a:spLocks noGrp="1"/>
          </p:cNvSpPr>
          <p:nvPr>
            <p:ph type="ftr" sz="quarter" idx="11"/>
          </p:nvPr>
        </p:nvSpPr>
        <p:spPr/>
        <p:txBody>
          <a:bodyPr/>
          <a:lstStyle/>
          <a:p>
            <a:r>
              <a:rPr lang="sv-SE" smtClean="0"/>
              <a:t>TAC - J.G. Weisend II</a:t>
            </a:r>
            <a:endParaRPr lang="sv-SE"/>
          </a:p>
        </p:txBody>
      </p:sp>
      <p:sp>
        <p:nvSpPr>
          <p:cNvPr id="6" name="Slide Number Placeholder 5"/>
          <p:cNvSpPr>
            <a:spLocks noGrp="1"/>
          </p:cNvSpPr>
          <p:nvPr>
            <p:ph type="sldNum" sz="quarter" idx="12"/>
          </p:nvPr>
        </p:nvSpPr>
        <p:spPr/>
        <p:txBody>
          <a:bodyPr/>
          <a:lstStyle/>
          <a:p>
            <a:fld id="{038C62C7-F79B-CD4A-A5DF-5683BBEC4A65}" type="slidenum">
              <a:rPr lang="sv-SE" smtClean="0"/>
              <a:t>2</a:t>
            </a:fld>
            <a:endParaRPr lang="sv-SE"/>
          </a:p>
        </p:txBody>
      </p:sp>
    </p:spTree>
    <p:extLst>
      <p:ext uri="{BB962C8B-B14F-4D97-AF65-F5344CB8AC3E}">
        <p14:creationId xmlns:p14="http://schemas.microsoft.com/office/powerpoint/2010/main" val="1923535643"/>
      </p:ext>
    </p:extLst>
  </p:cSld>
  <p:clrMapOvr>
    <a:masterClrMapping/>
  </p:clrMapOvr>
  <p:timing>
    <p:tnLst>
      <p:par>
        <p:cTn xmlns:p14="http://schemas.microsoft.com/office/powerpoint/2010/mai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3600" dirty="0" smtClean="0"/>
              <a:t>Recommendation 2013-1</a:t>
            </a:r>
            <a:br>
              <a:rPr lang="en-US" sz="3600" dirty="0" smtClean="0"/>
            </a:br>
            <a:r>
              <a:rPr lang="en-US" sz="3600" dirty="0" smtClean="0"/>
              <a:t>(Top 10 Worry #3)</a:t>
            </a:r>
            <a:endParaRPr lang="en-US" sz="3600" dirty="0"/>
          </a:p>
        </p:txBody>
      </p:sp>
      <p:sp>
        <p:nvSpPr>
          <p:cNvPr id="3" name="Content Placeholder 2"/>
          <p:cNvSpPr>
            <a:spLocks noGrp="1"/>
          </p:cNvSpPr>
          <p:nvPr>
            <p:ph idx="1"/>
          </p:nvPr>
        </p:nvSpPr>
        <p:spPr>
          <a:xfrm>
            <a:off x="303618" y="1558090"/>
            <a:ext cx="8383182" cy="4606404"/>
          </a:xfrm>
        </p:spPr>
        <p:txBody>
          <a:bodyPr/>
          <a:lstStyle/>
          <a:p>
            <a:r>
              <a:rPr lang="en-US" sz="2800" u="sng" dirty="0" smtClean="0"/>
              <a:t>Original Recommendation:</a:t>
            </a:r>
          </a:p>
          <a:p>
            <a:r>
              <a:rPr lang="en-US" sz="2800" dirty="0" smtClean="0"/>
              <a:t>Basic </a:t>
            </a:r>
            <a:r>
              <a:rPr lang="en-US" sz="2800" dirty="0"/>
              <a:t>assumption of 1 W/m used as Level 1 requirement with major implications inter alia on licensing, shielding and operation; needs to be confirmed by realistic end-to-end beam simulations including errors, showing sufficient margin. Normal operation envelope should include beam loss scenarios</a:t>
            </a:r>
            <a:r>
              <a:rPr lang="en-US" sz="2800" dirty="0" smtClean="0"/>
              <a:t>.</a:t>
            </a:r>
          </a:p>
          <a:p>
            <a:r>
              <a:rPr lang="en-US" sz="2800" u="sng" dirty="0" smtClean="0"/>
              <a:t>Interpretation</a:t>
            </a:r>
          </a:p>
          <a:p>
            <a:r>
              <a:rPr lang="en-US" sz="2800" dirty="0"/>
              <a:t>Verify that ESS accelerator can provide average beam power of 5 MW with beam loss less than 1 W/m</a:t>
            </a:r>
            <a:br>
              <a:rPr lang="en-US" sz="2800" dirty="0"/>
            </a:br>
            <a:r>
              <a:rPr lang="en-US" sz="2800" dirty="0"/>
              <a:t/>
            </a:r>
            <a:br>
              <a:rPr lang="en-US" sz="2800" dirty="0"/>
            </a:br>
            <a:r>
              <a:rPr lang="en-US" sz="2800" dirty="0"/>
              <a:t>Verify </a:t>
            </a:r>
            <a:r>
              <a:rPr lang="en-US" sz="2800" dirty="0" smtClean="0"/>
              <a:t> the shielding </a:t>
            </a:r>
            <a:r>
              <a:rPr lang="en-US" sz="2800" dirty="0"/>
              <a:t>is adequate for </a:t>
            </a:r>
            <a:r>
              <a:rPr lang="en-US" sz="2800" dirty="0" smtClean="0"/>
              <a:t>1 W</a:t>
            </a:r>
            <a:r>
              <a:rPr lang="en-US" sz="2800" dirty="0"/>
              <a:t>/m </a:t>
            </a:r>
            <a:br>
              <a:rPr lang="en-US" sz="2800" dirty="0"/>
            </a:br>
            <a:r>
              <a:rPr lang="en-US" dirty="0"/>
              <a:t/>
            </a:r>
            <a:br>
              <a:rPr lang="en-US" dirty="0"/>
            </a:br>
            <a:endParaRPr lang="en-US" u="sng" dirty="0"/>
          </a:p>
        </p:txBody>
      </p:sp>
      <p:sp>
        <p:nvSpPr>
          <p:cNvPr id="4" name="Date Placeholder 3"/>
          <p:cNvSpPr>
            <a:spLocks noGrp="1"/>
          </p:cNvSpPr>
          <p:nvPr>
            <p:ph type="dt" sz="half" idx="10"/>
          </p:nvPr>
        </p:nvSpPr>
        <p:spPr/>
        <p:txBody>
          <a:bodyPr/>
          <a:lstStyle/>
          <a:p>
            <a:r>
              <a:rPr lang="en-US" smtClean="0"/>
              <a:t>4/2/14</a:t>
            </a:r>
            <a:endParaRPr lang="sv-SE"/>
          </a:p>
        </p:txBody>
      </p:sp>
      <p:sp>
        <p:nvSpPr>
          <p:cNvPr id="5" name="Footer Placeholder 4"/>
          <p:cNvSpPr>
            <a:spLocks noGrp="1"/>
          </p:cNvSpPr>
          <p:nvPr>
            <p:ph type="ftr" sz="quarter" idx="11"/>
          </p:nvPr>
        </p:nvSpPr>
        <p:spPr/>
        <p:txBody>
          <a:bodyPr/>
          <a:lstStyle/>
          <a:p>
            <a:r>
              <a:rPr lang="sv-SE" smtClean="0"/>
              <a:t>TAC - J.G. Weisend II</a:t>
            </a:r>
            <a:endParaRPr lang="sv-SE"/>
          </a:p>
        </p:txBody>
      </p:sp>
      <p:sp>
        <p:nvSpPr>
          <p:cNvPr id="6" name="Slide Number Placeholder 5"/>
          <p:cNvSpPr>
            <a:spLocks noGrp="1"/>
          </p:cNvSpPr>
          <p:nvPr>
            <p:ph type="sldNum" sz="quarter" idx="12"/>
          </p:nvPr>
        </p:nvSpPr>
        <p:spPr/>
        <p:txBody>
          <a:bodyPr/>
          <a:lstStyle/>
          <a:p>
            <a:fld id="{038C62C7-F79B-CD4A-A5DF-5683BBEC4A65}" type="slidenum">
              <a:rPr lang="sv-SE" smtClean="0"/>
              <a:t>3</a:t>
            </a:fld>
            <a:endParaRPr lang="sv-SE"/>
          </a:p>
        </p:txBody>
      </p:sp>
    </p:spTree>
    <p:extLst>
      <p:ext uri="{BB962C8B-B14F-4D97-AF65-F5344CB8AC3E}">
        <p14:creationId xmlns:p14="http://schemas.microsoft.com/office/powerpoint/2010/main" val="434724783"/>
      </p:ext>
    </p:extLst>
  </p:cSld>
  <p:clrMapOvr>
    <a:masterClrMapping/>
  </p:clrMapOvr>
  <p:timing>
    <p:tnLst>
      <p:par>
        <p:cTn xmlns:p14="http://schemas.microsoft.com/office/powerpoint/2010/mai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3600" dirty="0" smtClean="0"/>
              <a:t>Recommendation 2013-1</a:t>
            </a:r>
            <a:br>
              <a:rPr lang="en-US" sz="3600" dirty="0" smtClean="0"/>
            </a:br>
            <a:r>
              <a:rPr lang="en-US" sz="3600" dirty="0" smtClean="0"/>
              <a:t>(Top 10 Worry #3)</a:t>
            </a:r>
            <a:endParaRPr lang="en-US" sz="3600" dirty="0"/>
          </a:p>
        </p:txBody>
      </p:sp>
      <p:sp>
        <p:nvSpPr>
          <p:cNvPr id="3" name="Content Placeholder 2"/>
          <p:cNvSpPr>
            <a:spLocks noGrp="1"/>
          </p:cNvSpPr>
          <p:nvPr>
            <p:ph idx="1"/>
          </p:nvPr>
        </p:nvSpPr>
        <p:spPr>
          <a:xfrm>
            <a:off x="303618" y="1558090"/>
            <a:ext cx="8383182" cy="4606404"/>
          </a:xfrm>
        </p:spPr>
        <p:txBody>
          <a:bodyPr/>
          <a:lstStyle/>
          <a:p>
            <a:r>
              <a:rPr lang="en-US" sz="3200" u="sng" dirty="0" smtClean="0"/>
              <a:t>Status</a:t>
            </a:r>
          </a:p>
          <a:p>
            <a:r>
              <a:rPr lang="en-US" sz="3200" dirty="0" smtClean="0"/>
              <a:t>Verify </a:t>
            </a:r>
            <a:r>
              <a:rPr lang="en-US" sz="3200" dirty="0"/>
              <a:t>that ESS accelerator can provide average beam power of 5 MW with beam loss less than 1 W/</a:t>
            </a:r>
            <a:r>
              <a:rPr lang="en-US" sz="3200" dirty="0" smtClean="0"/>
              <a:t>m</a:t>
            </a:r>
          </a:p>
          <a:p>
            <a:r>
              <a:rPr lang="en-US" sz="3200" dirty="0"/>
              <a:t>	</a:t>
            </a:r>
            <a:r>
              <a:rPr lang="en-US" sz="3200" dirty="0" smtClean="0"/>
              <a:t>Analysis is ongoing. See Talk by M. </a:t>
            </a:r>
            <a:r>
              <a:rPr lang="en-US" sz="3200" dirty="0" err="1" smtClean="0"/>
              <a:t>Eshraqi</a:t>
            </a:r>
            <a:endParaRPr lang="en-US" sz="3200" dirty="0" smtClean="0"/>
          </a:p>
          <a:p>
            <a:r>
              <a:rPr lang="en-US" sz="3200" dirty="0" smtClean="0"/>
              <a:t>Verify </a:t>
            </a:r>
            <a:r>
              <a:rPr lang="en-US" sz="3200" dirty="0"/>
              <a:t>shielding is adequate for </a:t>
            </a:r>
            <a:r>
              <a:rPr lang="en-US" sz="3200" dirty="0" smtClean="0"/>
              <a:t>1 W</a:t>
            </a:r>
            <a:r>
              <a:rPr lang="en-US" sz="3200" dirty="0"/>
              <a:t>/m </a:t>
            </a:r>
            <a:endParaRPr lang="en-US" sz="3200" dirty="0" smtClean="0"/>
          </a:p>
          <a:p>
            <a:r>
              <a:rPr lang="en-US" sz="3200" dirty="0"/>
              <a:t>	</a:t>
            </a:r>
            <a:r>
              <a:rPr lang="en-US" sz="3200" dirty="0" smtClean="0"/>
              <a:t>Tech Note is under review. See Talk by L. </a:t>
            </a:r>
            <a:r>
              <a:rPr lang="en-US" sz="3200" dirty="0" err="1" smtClean="0"/>
              <a:t>Tchelidze</a:t>
            </a:r>
            <a:r>
              <a:rPr lang="en-US" sz="2800" dirty="0" smtClean="0"/>
              <a:t>  </a:t>
            </a:r>
            <a:r>
              <a:rPr lang="en-US" sz="2800" dirty="0"/>
              <a:t/>
            </a:r>
            <a:br>
              <a:rPr lang="en-US" sz="2800" dirty="0"/>
            </a:br>
            <a:endParaRPr lang="en-US" sz="2800" u="sng" dirty="0"/>
          </a:p>
        </p:txBody>
      </p:sp>
      <p:sp>
        <p:nvSpPr>
          <p:cNvPr id="4" name="Date Placeholder 3"/>
          <p:cNvSpPr>
            <a:spLocks noGrp="1"/>
          </p:cNvSpPr>
          <p:nvPr>
            <p:ph type="dt" sz="half" idx="10"/>
          </p:nvPr>
        </p:nvSpPr>
        <p:spPr/>
        <p:txBody>
          <a:bodyPr/>
          <a:lstStyle/>
          <a:p>
            <a:r>
              <a:rPr lang="en-US" smtClean="0"/>
              <a:t>4/2/14</a:t>
            </a:r>
            <a:endParaRPr lang="sv-SE"/>
          </a:p>
        </p:txBody>
      </p:sp>
      <p:sp>
        <p:nvSpPr>
          <p:cNvPr id="5" name="Footer Placeholder 4"/>
          <p:cNvSpPr>
            <a:spLocks noGrp="1"/>
          </p:cNvSpPr>
          <p:nvPr>
            <p:ph type="ftr" sz="quarter" idx="11"/>
          </p:nvPr>
        </p:nvSpPr>
        <p:spPr/>
        <p:txBody>
          <a:bodyPr/>
          <a:lstStyle/>
          <a:p>
            <a:r>
              <a:rPr lang="sv-SE" smtClean="0"/>
              <a:t>TAC - J.G. Weisend II</a:t>
            </a:r>
            <a:endParaRPr lang="sv-SE"/>
          </a:p>
        </p:txBody>
      </p:sp>
      <p:sp>
        <p:nvSpPr>
          <p:cNvPr id="6" name="Slide Number Placeholder 5"/>
          <p:cNvSpPr>
            <a:spLocks noGrp="1"/>
          </p:cNvSpPr>
          <p:nvPr>
            <p:ph type="sldNum" sz="quarter" idx="12"/>
          </p:nvPr>
        </p:nvSpPr>
        <p:spPr/>
        <p:txBody>
          <a:bodyPr/>
          <a:lstStyle/>
          <a:p>
            <a:fld id="{038C62C7-F79B-CD4A-A5DF-5683BBEC4A65}" type="slidenum">
              <a:rPr lang="sv-SE" smtClean="0"/>
              <a:t>4</a:t>
            </a:fld>
            <a:endParaRPr lang="sv-SE"/>
          </a:p>
        </p:txBody>
      </p:sp>
    </p:spTree>
    <p:extLst>
      <p:ext uri="{BB962C8B-B14F-4D97-AF65-F5344CB8AC3E}">
        <p14:creationId xmlns:p14="http://schemas.microsoft.com/office/powerpoint/2010/main" val="3786919195"/>
      </p:ext>
    </p:extLst>
  </p:cSld>
  <p:clrMapOvr>
    <a:masterClrMapping/>
  </p:clrMapOvr>
  <p:timing>
    <p:tnLst>
      <p:par>
        <p:cTn xmlns:p14="http://schemas.microsoft.com/office/powerpoint/2010/mai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3600" dirty="0" smtClean="0"/>
              <a:t>Recommendation 2013-1</a:t>
            </a:r>
            <a:br>
              <a:rPr lang="en-US" sz="3600" dirty="0" smtClean="0"/>
            </a:br>
            <a:r>
              <a:rPr lang="en-US" sz="3600" dirty="0" smtClean="0"/>
              <a:t>(Top 10 Worry #3)</a:t>
            </a:r>
            <a:endParaRPr lang="en-US" sz="3600" dirty="0"/>
          </a:p>
        </p:txBody>
      </p:sp>
      <p:sp>
        <p:nvSpPr>
          <p:cNvPr id="4" name="Date Placeholder 3"/>
          <p:cNvSpPr>
            <a:spLocks noGrp="1"/>
          </p:cNvSpPr>
          <p:nvPr>
            <p:ph type="dt" sz="half" idx="10"/>
          </p:nvPr>
        </p:nvSpPr>
        <p:spPr/>
        <p:txBody>
          <a:bodyPr/>
          <a:lstStyle/>
          <a:p>
            <a:r>
              <a:rPr lang="en-US" smtClean="0"/>
              <a:t>4/2/14</a:t>
            </a:r>
            <a:endParaRPr lang="sv-SE"/>
          </a:p>
        </p:txBody>
      </p:sp>
      <p:sp>
        <p:nvSpPr>
          <p:cNvPr id="5" name="Footer Placeholder 4"/>
          <p:cNvSpPr>
            <a:spLocks noGrp="1"/>
          </p:cNvSpPr>
          <p:nvPr>
            <p:ph type="ftr" sz="quarter" idx="11"/>
          </p:nvPr>
        </p:nvSpPr>
        <p:spPr/>
        <p:txBody>
          <a:bodyPr/>
          <a:lstStyle/>
          <a:p>
            <a:r>
              <a:rPr lang="sv-SE" smtClean="0"/>
              <a:t>TAC - J.G. Weisend II</a:t>
            </a:r>
            <a:endParaRPr lang="sv-SE"/>
          </a:p>
        </p:txBody>
      </p:sp>
      <p:sp>
        <p:nvSpPr>
          <p:cNvPr id="6" name="Slide Number Placeholder 5"/>
          <p:cNvSpPr>
            <a:spLocks noGrp="1"/>
          </p:cNvSpPr>
          <p:nvPr>
            <p:ph type="sldNum" sz="quarter" idx="12"/>
          </p:nvPr>
        </p:nvSpPr>
        <p:spPr/>
        <p:txBody>
          <a:bodyPr/>
          <a:lstStyle/>
          <a:p>
            <a:fld id="{038C62C7-F79B-CD4A-A5DF-5683BBEC4A65}" type="slidenum">
              <a:rPr lang="sv-SE" smtClean="0"/>
              <a:t>5</a:t>
            </a:fld>
            <a:endParaRPr lang="sv-SE"/>
          </a:p>
        </p:txBody>
      </p:sp>
      <p:pic>
        <p:nvPicPr>
          <p:cNvPr id="12" name="Content Placeholder 11"/>
          <p:cNvPicPr>
            <a:picLocks noGrp="1" noChangeAspect="1"/>
          </p:cNvPicPr>
          <p:nvPr>
            <p:ph idx="1"/>
          </p:nvPr>
        </p:nvPicPr>
        <p:blipFill>
          <a:blip r:embed="rId2"/>
          <a:srcRect l="241" r="241"/>
          <a:stretch>
            <a:fillRect/>
          </a:stretch>
        </p:blipFill>
        <p:spPr>
          <a:xfrm>
            <a:off x="1131698" y="1688142"/>
            <a:ext cx="6965013" cy="4303831"/>
          </a:xfrm>
        </p:spPr>
      </p:pic>
    </p:spTree>
    <p:extLst>
      <p:ext uri="{BB962C8B-B14F-4D97-AF65-F5344CB8AC3E}">
        <p14:creationId xmlns:p14="http://schemas.microsoft.com/office/powerpoint/2010/main" val="3830393081"/>
      </p:ext>
    </p:extLst>
  </p:cSld>
  <p:clrMapOvr>
    <a:masterClrMapping/>
  </p:clrMapOvr>
  <p:timing>
    <p:tnLst>
      <p:par>
        <p:cTn xmlns:p14="http://schemas.microsoft.com/office/powerpoint/2010/mai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3600" dirty="0" smtClean="0"/>
              <a:t>Recommendation 2013-2</a:t>
            </a:r>
            <a:br>
              <a:rPr lang="en-US" sz="3600" dirty="0" smtClean="0"/>
            </a:br>
            <a:endParaRPr lang="en-US" sz="3600" dirty="0"/>
          </a:p>
        </p:txBody>
      </p:sp>
      <p:sp>
        <p:nvSpPr>
          <p:cNvPr id="3" name="Content Placeholder 2"/>
          <p:cNvSpPr>
            <a:spLocks noGrp="1"/>
          </p:cNvSpPr>
          <p:nvPr>
            <p:ph idx="1"/>
          </p:nvPr>
        </p:nvSpPr>
        <p:spPr>
          <a:xfrm>
            <a:off x="303618" y="1558090"/>
            <a:ext cx="8383182" cy="4606404"/>
          </a:xfrm>
        </p:spPr>
        <p:txBody>
          <a:bodyPr/>
          <a:lstStyle/>
          <a:p>
            <a:r>
              <a:rPr lang="en-US" sz="3200" u="sng" dirty="0" smtClean="0"/>
              <a:t>Original Recommendation</a:t>
            </a:r>
          </a:p>
          <a:p>
            <a:r>
              <a:rPr lang="en-US" sz="3200" u="sng" dirty="0"/>
              <a:t>Accidental beam loss</a:t>
            </a:r>
            <a:r>
              <a:rPr lang="en-US" sz="3200" dirty="0"/>
              <a:t>: need to establish “worst case” scenarios based on risk analysis and to conduct simulations to determine appropriate shielding (interface with CF) and system interlocks for personnel </a:t>
            </a:r>
            <a:r>
              <a:rPr lang="en-US" sz="3200" dirty="0" smtClean="0"/>
              <a:t>protection</a:t>
            </a:r>
          </a:p>
          <a:p>
            <a:r>
              <a:rPr lang="en-US" sz="3200" u="sng" dirty="0" smtClean="0"/>
              <a:t>Interpretation</a:t>
            </a:r>
          </a:p>
          <a:p>
            <a:r>
              <a:rPr lang="en-US" sz="3200" dirty="0" smtClean="0"/>
              <a:t>Establish </a:t>
            </a:r>
            <a:r>
              <a:rPr lang="en-US" sz="3200" dirty="0"/>
              <a:t>and document worst case beam loss scenarios to use for shielding </a:t>
            </a:r>
            <a:r>
              <a:rPr lang="en-US" sz="3200" dirty="0" smtClean="0"/>
              <a:t>analysis</a:t>
            </a:r>
          </a:p>
          <a:p>
            <a:endParaRPr lang="en-US" sz="3200" u="sng" dirty="0"/>
          </a:p>
        </p:txBody>
      </p:sp>
      <p:sp>
        <p:nvSpPr>
          <p:cNvPr id="4" name="Date Placeholder 3"/>
          <p:cNvSpPr>
            <a:spLocks noGrp="1"/>
          </p:cNvSpPr>
          <p:nvPr>
            <p:ph type="dt" sz="half" idx="10"/>
          </p:nvPr>
        </p:nvSpPr>
        <p:spPr/>
        <p:txBody>
          <a:bodyPr/>
          <a:lstStyle/>
          <a:p>
            <a:r>
              <a:rPr lang="en-US" smtClean="0"/>
              <a:t>4/2/14</a:t>
            </a:r>
            <a:endParaRPr lang="sv-SE"/>
          </a:p>
        </p:txBody>
      </p:sp>
      <p:sp>
        <p:nvSpPr>
          <p:cNvPr id="5" name="Footer Placeholder 4"/>
          <p:cNvSpPr>
            <a:spLocks noGrp="1"/>
          </p:cNvSpPr>
          <p:nvPr>
            <p:ph type="ftr" sz="quarter" idx="11"/>
          </p:nvPr>
        </p:nvSpPr>
        <p:spPr/>
        <p:txBody>
          <a:bodyPr/>
          <a:lstStyle/>
          <a:p>
            <a:r>
              <a:rPr lang="sv-SE" smtClean="0"/>
              <a:t>TAC - J.G. Weisend II</a:t>
            </a:r>
            <a:endParaRPr lang="sv-SE"/>
          </a:p>
        </p:txBody>
      </p:sp>
      <p:sp>
        <p:nvSpPr>
          <p:cNvPr id="6" name="Slide Number Placeholder 5"/>
          <p:cNvSpPr>
            <a:spLocks noGrp="1"/>
          </p:cNvSpPr>
          <p:nvPr>
            <p:ph type="sldNum" sz="quarter" idx="12"/>
          </p:nvPr>
        </p:nvSpPr>
        <p:spPr/>
        <p:txBody>
          <a:bodyPr/>
          <a:lstStyle/>
          <a:p>
            <a:fld id="{038C62C7-F79B-CD4A-A5DF-5683BBEC4A65}" type="slidenum">
              <a:rPr lang="sv-SE" smtClean="0"/>
              <a:t>6</a:t>
            </a:fld>
            <a:endParaRPr lang="sv-SE"/>
          </a:p>
        </p:txBody>
      </p:sp>
    </p:spTree>
    <p:extLst>
      <p:ext uri="{BB962C8B-B14F-4D97-AF65-F5344CB8AC3E}">
        <p14:creationId xmlns:p14="http://schemas.microsoft.com/office/powerpoint/2010/main" val="188380630"/>
      </p:ext>
    </p:extLst>
  </p:cSld>
  <p:clrMapOvr>
    <a:masterClrMapping/>
  </p:clrMapOvr>
  <p:timing>
    <p:tnLst>
      <p:par>
        <p:cTn xmlns:p14="http://schemas.microsoft.com/office/powerpoint/2010/mai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3600" dirty="0" smtClean="0"/>
              <a:t>Recommendation 2013-2</a:t>
            </a:r>
            <a:br>
              <a:rPr lang="en-US" sz="3600" dirty="0" smtClean="0"/>
            </a:br>
            <a:endParaRPr lang="en-US" sz="3600" dirty="0"/>
          </a:p>
        </p:txBody>
      </p:sp>
      <p:sp>
        <p:nvSpPr>
          <p:cNvPr id="3" name="Content Placeholder 2"/>
          <p:cNvSpPr>
            <a:spLocks noGrp="1"/>
          </p:cNvSpPr>
          <p:nvPr>
            <p:ph idx="1"/>
          </p:nvPr>
        </p:nvSpPr>
        <p:spPr>
          <a:xfrm>
            <a:off x="303618" y="1558090"/>
            <a:ext cx="8383182" cy="4606404"/>
          </a:xfrm>
        </p:spPr>
        <p:txBody>
          <a:bodyPr/>
          <a:lstStyle/>
          <a:p>
            <a:r>
              <a:rPr lang="en-US" sz="3200" u="sng" dirty="0" smtClean="0"/>
              <a:t>Status</a:t>
            </a:r>
          </a:p>
          <a:p>
            <a:r>
              <a:rPr lang="en-US" sz="3200" dirty="0" smtClean="0"/>
              <a:t>Done - Tech </a:t>
            </a:r>
            <a:r>
              <a:rPr lang="en-US" sz="3200" dirty="0" smtClean="0"/>
              <a:t>Note has been written and been reviewed. It should be submitted to EPG for final approval before the end of March – </a:t>
            </a:r>
            <a:r>
              <a:rPr lang="en-US" sz="3200" dirty="0"/>
              <a:t>See Talk by L. </a:t>
            </a:r>
            <a:r>
              <a:rPr lang="en-US" sz="3200" dirty="0" err="1"/>
              <a:t>Tchelidze</a:t>
            </a:r>
            <a:r>
              <a:rPr lang="en-US" sz="3200" dirty="0"/>
              <a:t> </a:t>
            </a:r>
            <a:endParaRPr lang="en-US" sz="3200" u="sng" dirty="0"/>
          </a:p>
        </p:txBody>
      </p:sp>
      <p:sp>
        <p:nvSpPr>
          <p:cNvPr id="4" name="Date Placeholder 3"/>
          <p:cNvSpPr>
            <a:spLocks noGrp="1"/>
          </p:cNvSpPr>
          <p:nvPr>
            <p:ph type="dt" sz="half" idx="10"/>
          </p:nvPr>
        </p:nvSpPr>
        <p:spPr/>
        <p:txBody>
          <a:bodyPr/>
          <a:lstStyle/>
          <a:p>
            <a:r>
              <a:rPr lang="en-US" smtClean="0"/>
              <a:t>4/2/14</a:t>
            </a:r>
            <a:endParaRPr lang="sv-SE"/>
          </a:p>
        </p:txBody>
      </p:sp>
      <p:sp>
        <p:nvSpPr>
          <p:cNvPr id="5" name="Footer Placeholder 4"/>
          <p:cNvSpPr>
            <a:spLocks noGrp="1"/>
          </p:cNvSpPr>
          <p:nvPr>
            <p:ph type="ftr" sz="quarter" idx="11"/>
          </p:nvPr>
        </p:nvSpPr>
        <p:spPr/>
        <p:txBody>
          <a:bodyPr/>
          <a:lstStyle/>
          <a:p>
            <a:r>
              <a:rPr lang="sv-SE" smtClean="0"/>
              <a:t>TAC - J.G. Weisend II</a:t>
            </a:r>
            <a:endParaRPr lang="sv-SE"/>
          </a:p>
        </p:txBody>
      </p:sp>
      <p:sp>
        <p:nvSpPr>
          <p:cNvPr id="6" name="Slide Number Placeholder 5"/>
          <p:cNvSpPr>
            <a:spLocks noGrp="1"/>
          </p:cNvSpPr>
          <p:nvPr>
            <p:ph type="sldNum" sz="quarter" idx="12"/>
          </p:nvPr>
        </p:nvSpPr>
        <p:spPr/>
        <p:txBody>
          <a:bodyPr/>
          <a:lstStyle/>
          <a:p>
            <a:fld id="{038C62C7-F79B-CD4A-A5DF-5683BBEC4A65}" type="slidenum">
              <a:rPr lang="sv-SE" smtClean="0"/>
              <a:t>7</a:t>
            </a:fld>
            <a:endParaRPr lang="sv-SE"/>
          </a:p>
        </p:txBody>
      </p:sp>
    </p:spTree>
    <p:extLst>
      <p:ext uri="{BB962C8B-B14F-4D97-AF65-F5344CB8AC3E}">
        <p14:creationId xmlns:p14="http://schemas.microsoft.com/office/powerpoint/2010/main" val="2564285566"/>
      </p:ext>
    </p:extLst>
  </p:cSld>
  <p:clrMapOvr>
    <a:masterClrMapping/>
  </p:clrMapOvr>
  <p:timing>
    <p:tnLst>
      <p:par>
        <p:cTn xmlns:p14="http://schemas.microsoft.com/office/powerpoint/2010/mai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3600" dirty="0" smtClean="0"/>
              <a:t>Recommendation 2013-4</a:t>
            </a:r>
            <a:br>
              <a:rPr lang="en-US" sz="3600" dirty="0" smtClean="0"/>
            </a:br>
            <a:endParaRPr lang="en-US" sz="3600" dirty="0"/>
          </a:p>
        </p:txBody>
      </p:sp>
      <p:sp>
        <p:nvSpPr>
          <p:cNvPr id="3" name="Content Placeholder 2"/>
          <p:cNvSpPr>
            <a:spLocks noGrp="1"/>
          </p:cNvSpPr>
          <p:nvPr>
            <p:ph idx="1"/>
          </p:nvPr>
        </p:nvSpPr>
        <p:spPr>
          <a:xfrm>
            <a:off x="303618" y="1558090"/>
            <a:ext cx="8383182" cy="4606404"/>
          </a:xfrm>
        </p:spPr>
        <p:txBody>
          <a:bodyPr/>
          <a:lstStyle/>
          <a:p>
            <a:r>
              <a:rPr lang="en-US" sz="3200" u="sng" dirty="0" smtClean="0"/>
              <a:t>Original Recommendation</a:t>
            </a:r>
          </a:p>
          <a:p>
            <a:r>
              <a:rPr lang="en-US" sz="3200" dirty="0"/>
              <a:t>Reassess beam instrumentation based on effective strategy of commissioning and needs of </a:t>
            </a:r>
            <a:r>
              <a:rPr lang="en-US" sz="3200" dirty="0" smtClean="0"/>
              <a:t>operation</a:t>
            </a:r>
          </a:p>
          <a:p>
            <a:r>
              <a:rPr lang="en-US" sz="3200" dirty="0" smtClean="0"/>
              <a:t> </a:t>
            </a:r>
            <a:r>
              <a:rPr lang="en-US" sz="3200" u="sng" dirty="0" smtClean="0"/>
              <a:t>Interpretation</a:t>
            </a:r>
          </a:p>
          <a:p>
            <a:r>
              <a:rPr lang="en-US" sz="3200" dirty="0"/>
              <a:t>Review the type, location, number and performance of beam-line instruments for:</a:t>
            </a:r>
            <a:br>
              <a:rPr lang="en-US" sz="3200" dirty="0"/>
            </a:br>
            <a:r>
              <a:rPr lang="en-US" sz="3200" dirty="0"/>
              <a:t>· </a:t>
            </a:r>
            <a:r>
              <a:rPr lang="en-US" sz="3200" dirty="0" smtClean="0"/>
              <a:t>Sequence </a:t>
            </a:r>
            <a:r>
              <a:rPr lang="en-US" sz="3200" dirty="0"/>
              <a:t>for beam commissioning </a:t>
            </a:r>
            <a:br>
              <a:rPr lang="en-US" sz="3200" dirty="0"/>
            </a:br>
            <a:r>
              <a:rPr lang="en-US" sz="3200" dirty="0"/>
              <a:t>. Operations mode</a:t>
            </a:r>
            <a:br>
              <a:rPr lang="en-US" sz="3200" dirty="0"/>
            </a:br>
            <a:r>
              <a:rPr lang="en-US" sz="3200" dirty="0"/>
              <a:t>. Maintenance mode </a:t>
            </a:r>
            <a:endParaRPr lang="en-US" sz="3200" u="sng" dirty="0"/>
          </a:p>
        </p:txBody>
      </p:sp>
      <p:sp>
        <p:nvSpPr>
          <p:cNvPr id="4" name="Date Placeholder 3"/>
          <p:cNvSpPr>
            <a:spLocks noGrp="1"/>
          </p:cNvSpPr>
          <p:nvPr>
            <p:ph type="dt" sz="half" idx="10"/>
          </p:nvPr>
        </p:nvSpPr>
        <p:spPr/>
        <p:txBody>
          <a:bodyPr/>
          <a:lstStyle/>
          <a:p>
            <a:r>
              <a:rPr lang="en-US" smtClean="0"/>
              <a:t>4/2/14</a:t>
            </a:r>
            <a:endParaRPr lang="sv-SE"/>
          </a:p>
        </p:txBody>
      </p:sp>
      <p:sp>
        <p:nvSpPr>
          <p:cNvPr id="5" name="Footer Placeholder 4"/>
          <p:cNvSpPr>
            <a:spLocks noGrp="1"/>
          </p:cNvSpPr>
          <p:nvPr>
            <p:ph type="ftr" sz="quarter" idx="11"/>
          </p:nvPr>
        </p:nvSpPr>
        <p:spPr/>
        <p:txBody>
          <a:bodyPr/>
          <a:lstStyle/>
          <a:p>
            <a:r>
              <a:rPr lang="sv-SE" smtClean="0"/>
              <a:t>TAC - J.G. Weisend II</a:t>
            </a:r>
            <a:endParaRPr lang="sv-SE"/>
          </a:p>
        </p:txBody>
      </p:sp>
      <p:sp>
        <p:nvSpPr>
          <p:cNvPr id="6" name="Slide Number Placeholder 5"/>
          <p:cNvSpPr>
            <a:spLocks noGrp="1"/>
          </p:cNvSpPr>
          <p:nvPr>
            <p:ph type="sldNum" sz="quarter" idx="12"/>
          </p:nvPr>
        </p:nvSpPr>
        <p:spPr/>
        <p:txBody>
          <a:bodyPr/>
          <a:lstStyle/>
          <a:p>
            <a:fld id="{038C62C7-F79B-CD4A-A5DF-5683BBEC4A65}" type="slidenum">
              <a:rPr lang="sv-SE" smtClean="0"/>
              <a:t>8</a:t>
            </a:fld>
            <a:endParaRPr lang="sv-SE"/>
          </a:p>
        </p:txBody>
      </p:sp>
    </p:spTree>
    <p:extLst>
      <p:ext uri="{BB962C8B-B14F-4D97-AF65-F5344CB8AC3E}">
        <p14:creationId xmlns:p14="http://schemas.microsoft.com/office/powerpoint/2010/main" val="1587230364"/>
      </p:ext>
    </p:extLst>
  </p:cSld>
  <p:clrMapOvr>
    <a:masterClrMapping/>
  </p:clrMapOvr>
  <p:timing>
    <p:tnLst>
      <p:par>
        <p:cTn xmlns:p14="http://schemas.microsoft.com/office/powerpoint/2010/mai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3600" dirty="0" smtClean="0"/>
              <a:t>Recommendation 2013-4</a:t>
            </a:r>
            <a:br>
              <a:rPr lang="en-US" sz="3600" dirty="0" smtClean="0"/>
            </a:br>
            <a:endParaRPr lang="en-US" sz="3600" dirty="0"/>
          </a:p>
        </p:txBody>
      </p:sp>
      <p:sp>
        <p:nvSpPr>
          <p:cNvPr id="3" name="Content Placeholder 2"/>
          <p:cNvSpPr>
            <a:spLocks noGrp="1"/>
          </p:cNvSpPr>
          <p:nvPr>
            <p:ph idx="1"/>
          </p:nvPr>
        </p:nvSpPr>
        <p:spPr>
          <a:xfrm>
            <a:off x="303618" y="1558090"/>
            <a:ext cx="8383182" cy="4606404"/>
          </a:xfrm>
        </p:spPr>
        <p:txBody>
          <a:bodyPr/>
          <a:lstStyle/>
          <a:p>
            <a:r>
              <a:rPr lang="en-US" sz="3200" u="sng" dirty="0" smtClean="0"/>
              <a:t>Status</a:t>
            </a:r>
          </a:p>
          <a:p>
            <a:r>
              <a:rPr lang="en-US" sz="3200" dirty="0" smtClean="0"/>
              <a:t>Draft Tech Note on Commissioning Plans and Diagnostics has been written and is under review</a:t>
            </a:r>
          </a:p>
          <a:p>
            <a:r>
              <a:rPr lang="en-US" sz="3200" dirty="0" smtClean="0"/>
              <a:t>Additional information will be developed during a beam commissioning workshop In April</a:t>
            </a:r>
          </a:p>
          <a:p>
            <a:r>
              <a:rPr lang="en-US" sz="3200" dirty="0" smtClean="0"/>
              <a:t>  - See Talk by M. Muñoz</a:t>
            </a:r>
          </a:p>
          <a:p>
            <a:r>
              <a:rPr lang="en-US" sz="3200" dirty="0" smtClean="0"/>
              <a:t>Beam Diagnostics retreat was held and additional beam diagnostic optimization is on going </a:t>
            </a:r>
          </a:p>
          <a:p>
            <a:r>
              <a:rPr lang="en-US" sz="3200" dirty="0" smtClean="0"/>
              <a:t>– See Talk by A. </a:t>
            </a:r>
            <a:r>
              <a:rPr lang="en-US" sz="3200" dirty="0" err="1" smtClean="0"/>
              <a:t>Jansson</a:t>
            </a:r>
            <a:endParaRPr lang="en-US" sz="3200" dirty="0"/>
          </a:p>
        </p:txBody>
      </p:sp>
      <p:sp>
        <p:nvSpPr>
          <p:cNvPr id="4" name="Date Placeholder 3"/>
          <p:cNvSpPr>
            <a:spLocks noGrp="1"/>
          </p:cNvSpPr>
          <p:nvPr>
            <p:ph type="dt" sz="half" idx="10"/>
          </p:nvPr>
        </p:nvSpPr>
        <p:spPr/>
        <p:txBody>
          <a:bodyPr/>
          <a:lstStyle/>
          <a:p>
            <a:r>
              <a:rPr lang="en-US" smtClean="0"/>
              <a:t>4/2/14</a:t>
            </a:r>
            <a:endParaRPr lang="sv-SE"/>
          </a:p>
        </p:txBody>
      </p:sp>
      <p:sp>
        <p:nvSpPr>
          <p:cNvPr id="5" name="Footer Placeholder 4"/>
          <p:cNvSpPr>
            <a:spLocks noGrp="1"/>
          </p:cNvSpPr>
          <p:nvPr>
            <p:ph type="ftr" sz="quarter" idx="11"/>
          </p:nvPr>
        </p:nvSpPr>
        <p:spPr/>
        <p:txBody>
          <a:bodyPr/>
          <a:lstStyle/>
          <a:p>
            <a:r>
              <a:rPr lang="sv-SE" smtClean="0"/>
              <a:t>TAC - J.G. Weisend II</a:t>
            </a:r>
            <a:endParaRPr lang="sv-SE"/>
          </a:p>
        </p:txBody>
      </p:sp>
      <p:sp>
        <p:nvSpPr>
          <p:cNvPr id="6" name="Slide Number Placeholder 5"/>
          <p:cNvSpPr>
            <a:spLocks noGrp="1"/>
          </p:cNvSpPr>
          <p:nvPr>
            <p:ph type="sldNum" sz="quarter" idx="12"/>
          </p:nvPr>
        </p:nvSpPr>
        <p:spPr/>
        <p:txBody>
          <a:bodyPr/>
          <a:lstStyle/>
          <a:p>
            <a:fld id="{038C62C7-F79B-CD4A-A5DF-5683BBEC4A65}" type="slidenum">
              <a:rPr lang="sv-SE" smtClean="0"/>
              <a:t>9</a:t>
            </a:fld>
            <a:endParaRPr lang="sv-SE"/>
          </a:p>
        </p:txBody>
      </p:sp>
    </p:spTree>
    <p:extLst>
      <p:ext uri="{BB962C8B-B14F-4D97-AF65-F5344CB8AC3E}">
        <p14:creationId xmlns:p14="http://schemas.microsoft.com/office/powerpoint/2010/main" val="2432139188"/>
      </p:ext>
    </p:extLst>
  </p:cSld>
  <p:clrMapOvr>
    <a:masterClrMapping/>
  </p:clrMapOvr>
  <p:timing>
    <p:tnLst>
      <p:par>
        <p:cTn xmlns:p14="http://schemas.microsoft.com/office/powerpoint/2010/mai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3600" dirty="0" smtClean="0"/>
              <a:t>Recommendation 2013-5</a:t>
            </a:r>
            <a:br>
              <a:rPr lang="en-US" sz="3600" dirty="0" smtClean="0"/>
            </a:br>
            <a:endParaRPr lang="en-US" sz="3600" dirty="0"/>
          </a:p>
        </p:txBody>
      </p:sp>
      <p:sp>
        <p:nvSpPr>
          <p:cNvPr id="3" name="Content Placeholder 2"/>
          <p:cNvSpPr>
            <a:spLocks noGrp="1"/>
          </p:cNvSpPr>
          <p:nvPr>
            <p:ph idx="1"/>
          </p:nvPr>
        </p:nvSpPr>
        <p:spPr>
          <a:xfrm>
            <a:off x="303618" y="1558090"/>
            <a:ext cx="8383182" cy="4606404"/>
          </a:xfrm>
        </p:spPr>
        <p:txBody>
          <a:bodyPr/>
          <a:lstStyle/>
          <a:p>
            <a:r>
              <a:rPr lang="en-US" sz="2400" u="sng" dirty="0" smtClean="0"/>
              <a:t>Original Recommendation</a:t>
            </a:r>
          </a:p>
          <a:p>
            <a:r>
              <a:rPr lang="en-US" sz="2400" dirty="0"/>
              <a:t>Recommend push for faster prototyping of all accelerating structures and raster magnet system </a:t>
            </a:r>
            <a:endParaRPr lang="en-US" sz="2400" dirty="0" smtClean="0"/>
          </a:p>
          <a:p>
            <a:r>
              <a:rPr lang="en-US" sz="2400" dirty="0" smtClean="0"/>
              <a:t> </a:t>
            </a:r>
            <a:r>
              <a:rPr lang="en-US" sz="2400" u="sng" dirty="0" smtClean="0"/>
              <a:t>Interpretation</a:t>
            </a:r>
          </a:p>
          <a:p>
            <a:r>
              <a:rPr lang="en-US" sz="2400" dirty="0"/>
              <a:t>Review the schedule to determine if the strategy for prototyping is time-efficient, and to determine which if any activity durations can be shortened and milestones moved forward.  </a:t>
            </a:r>
            <a:br>
              <a:rPr lang="en-US" sz="2400" dirty="0"/>
            </a:br>
            <a:r>
              <a:rPr lang="en-US" sz="2400" dirty="0"/>
              <a:t/>
            </a:r>
            <a:br>
              <a:rPr lang="en-US" sz="2400" dirty="0"/>
            </a:br>
            <a:r>
              <a:rPr lang="en-US" sz="2400" dirty="0" smtClean="0"/>
              <a:t>Analyze </a:t>
            </a:r>
            <a:r>
              <a:rPr lang="en-US" sz="2400" dirty="0"/>
              <a:t>what dependent activities are impacted and how they are impacted, and change the plan if necessary. </a:t>
            </a:r>
            <a:br>
              <a:rPr lang="en-US" sz="2400" dirty="0"/>
            </a:br>
            <a:r>
              <a:rPr lang="en-US" sz="2400" dirty="0"/>
              <a:t/>
            </a:r>
            <a:br>
              <a:rPr lang="en-US" sz="2400" dirty="0"/>
            </a:br>
            <a:r>
              <a:rPr lang="en-US" sz="2400" dirty="0" smtClean="0"/>
              <a:t>Analyze </a:t>
            </a:r>
            <a:r>
              <a:rPr lang="en-US" sz="2400" dirty="0"/>
              <a:t>changes to risks - new risks, changed risk assessments (probability or impact), or changed risk mitigation. </a:t>
            </a:r>
            <a:br>
              <a:rPr lang="en-US" sz="2400" dirty="0"/>
            </a:br>
            <a:endParaRPr lang="en-US" sz="2400" u="sng" dirty="0"/>
          </a:p>
        </p:txBody>
      </p:sp>
      <p:sp>
        <p:nvSpPr>
          <p:cNvPr id="4" name="Date Placeholder 3"/>
          <p:cNvSpPr>
            <a:spLocks noGrp="1"/>
          </p:cNvSpPr>
          <p:nvPr>
            <p:ph type="dt" sz="half" idx="10"/>
          </p:nvPr>
        </p:nvSpPr>
        <p:spPr/>
        <p:txBody>
          <a:bodyPr/>
          <a:lstStyle/>
          <a:p>
            <a:r>
              <a:rPr lang="en-US" smtClean="0"/>
              <a:t>4/2/14</a:t>
            </a:r>
            <a:endParaRPr lang="sv-SE"/>
          </a:p>
        </p:txBody>
      </p:sp>
      <p:sp>
        <p:nvSpPr>
          <p:cNvPr id="5" name="Footer Placeholder 4"/>
          <p:cNvSpPr>
            <a:spLocks noGrp="1"/>
          </p:cNvSpPr>
          <p:nvPr>
            <p:ph type="ftr" sz="quarter" idx="11"/>
          </p:nvPr>
        </p:nvSpPr>
        <p:spPr/>
        <p:txBody>
          <a:bodyPr/>
          <a:lstStyle/>
          <a:p>
            <a:r>
              <a:rPr lang="sv-SE" smtClean="0"/>
              <a:t>TAC - J.G. Weisend II</a:t>
            </a:r>
            <a:endParaRPr lang="sv-SE"/>
          </a:p>
        </p:txBody>
      </p:sp>
      <p:sp>
        <p:nvSpPr>
          <p:cNvPr id="6" name="Slide Number Placeholder 5"/>
          <p:cNvSpPr>
            <a:spLocks noGrp="1"/>
          </p:cNvSpPr>
          <p:nvPr>
            <p:ph type="sldNum" sz="quarter" idx="12"/>
          </p:nvPr>
        </p:nvSpPr>
        <p:spPr/>
        <p:txBody>
          <a:bodyPr/>
          <a:lstStyle/>
          <a:p>
            <a:fld id="{038C62C7-F79B-CD4A-A5DF-5683BBEC4A65}" type="slidenum">
              <a:rPr lang="sv-SE" smtClean="0"/>
              <a:t>10</a:t>
            </a:fld>
            <a:endParaRPr lang="sv-SE"/>
          </a:p>
        </p:txBody>
      </p:sp>
    </p:spTree>
    <p:extLst>
      <p:ext uri="{BB962C8B-B14F-4D97-AF65-F5344CB8AC3E}">
        <p14:creationId xmlns:p14="http://schemas.microsoft.com/office/powerpoint/2010/main" val="1901728513"/>
      </p:ext>
    </p:extLst>
  </p:cSld>
  <p:clrMapOvr>
    <a:masterClrMapping/>
  </p:clrMapOvr>
  <p:timing>
    <p:tnLst>
      <p:par>
        <p:cTn xmlns:p14="http://schemas.microsoft.com/office/powerpoint/2010/mai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3600" dirty="0" smtClean="0"/>
              <a:t>Recommendation 2013-5</a:t>
            </a:r>
            <a:br>
              <a:rPr lang="en-US" sz="3600" dirty="0" smtClean="0"/>
            </a:br>
            <a:endParaRPr lang="en-US" sz="3600" dirty="0"/>
          </a:p>
        </p:txBody>
      </p:sp>
      <p:sp>
        <p:nvSpPr>
          <p:cNvPr id="3" name="Content Placeholder 2"/>
          <p:cNvSpPr>
            <a:spLocks noGrp="1"/>
          </p:cNvSpPr>
          <p:nvPr>
            <p:ph idx="1"/>
          </p:nvPr>
        </p:nvSpPr>
        <p:spPr>
          <a:xfrm>
            <a:off x="303618" y="1558090"/>
            <a:ext cx="8383182" cy="4606404"/>
          </a:xfrm>
        </p:spPr>
        <p:txBody>
          <a:bodyPr/>
          <a:lstStyle/>
          <a:p>
            <a:r>
              <a:rPr lang="en-US" sz="3200" u="sng" dirty="0" smtClean="0"/>
              <a:t>Status</a:t>
            </a:r>
          </a:p>
          <a:p>
            <a:r>
              <a:rPr lang="en-US" sz="3200" dirty="0" smtClean="0"/>
              <a:t>Done -  Excel spreadsheet listing all prototypes, possibility of speeding them up and impact of such changes is complete along with a covering report</a:t>
            </a:r>
          </a:p>
          <a:p>
            <a:r>
              <a:rPr lang="en-US" sz="3200" dirty="0" smtClean="0"/>
              <a:t>Results: Almost all prototyping is technically limited and can’t be sped up. The exception is the raster magnets and associated power supplies. Their prototypes will be completed 6 – 8 months sooner in the </a:t>
            </a:r>
            <a:r>
              <a:rPr lang="en-US" sz="3200" smtClean="0"/>
              <a:t>new schedule.</a:t>
            </a:r>
            <a:endParaRPr lang="en-US" sz="3200" dirty="0"/>
          </a:p>
        </p:txBody>
      </p:sp>
      <p:sp>
        <p:nvSpPr>
          <p:cNvPr id="4" name="Date Placeholder 3"/>
          <p:cNvSpPr>
            <a:spLocks noGrp="1"/>
          </p:cNvSpPr>
          <p:nvPr>
            <p:ph type="dt" sz="half" idx="10"/>
          </p:nvPr>
        </p:nvSpPr>
        <p:spPr/>
        <p:txBody>
          <a:bodyPr/>
          <a:lstStyle/>
          <a:p>
            <a:r>
              <a:rPr lang="en-US" smtClean="0"/>
              <a:t>4/2/14</a:t>
            </a:r>
            <a:endParaRPr lang="sv-SE"/>
          </a:p>
        </p:txBody>
      </p:sp>
      <p:sp>
        <p:nvSpPr>
          <p:cNvPr id="5" name="Footer Placeholder 4"/>
          <p:cNvSpPr>
            <a:spLocks noGrp="1"/>
          </p:cNvSpPr>
          <p:nvPr>
            <p:ph type="ftr" sz="quarter" idx="11"/>
          </p:nvPr>
        </p:nvSpPr>
        <p:spPr/>
        <p:txBody>
          <a:bodyPr/>
          <a:lstStyle/>
          <a:p>
            <a:r>
              <a:rPr lang="sv-SE" smtClean="0"/>
              <a:t>TAC - J.G. Weisend II</a:t>
            </a:r>
            <a:endParaRPr lang="sv-SE"/>
          </a:p>
        </p:txBody>
      </p:sp>
      <p:sp>
        <p:nvSpPr>
          <p:cNvPr id="6" name="Slide Number Placeholder 5"/>
          <p:cNvSpPr>
            <a:spLocks noGrp="1"/>
          </p:cNvSpPr>
          <p:nvPr>
            <p:ph type="sldNum" sz="quarter" idx="12"/>
          </p:nvPr>
        </p:nvSpPr>
        <p:spPr/>
        <p:txBody>
          <a:bodyPr/>
          <a:lstStyle/>
          <a:p>
            <a:fld id="{038C62C7-F79B-CD4A-A5DF-5683BBEC4A65}" type="slidenum">
              <a:rPr lang="sv-SE" smtClean="0"/>
              <a:t>11</a:t>
            </a:fld>
            <a:endParaRPr lang="sv-SE"/>
          </a:p>
        </p:txBody>
      </p:sp>
    </p:spTree>
    <p:extLst>
      <p:ext uri="{BB962C8B-B14F-4D97-AF65-F5344CB8AC3E}">
        <p14:creationId xmlns:p14="http://schemas.microsoft.com/office/powerpoint/2010/main" val="1139517761"/>
      </p:ext>
    </p:extLst>
  </p:cSld>
  <p:clrMapOvr>
    <a:masterClrMapping/>
  </p:clrMapOvr>
  <p:timing>
    <p:tnLst>
      <p:par>
        <p:cTn xmlns:p14="http://schemas.microsoft.com/office/powerpoint/2010/mai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Recommendation 2013-5</a:t>
            </a:r>
            <a:br>
              <a:rPr lang="en-US" dirty="0"/>
            </a:br>
            <a:endParaRPr lang="en-US" dirty="0"/>
          </a:p>
        </p:txBody>
      </p:sp>
      <p:sp>
        <p:nvSpPr>
          <p:cNvPr id="4" name="Date Placeholder 3"/>
          <p:cNvSpPr>
            <a:spLocks noGrp="1"/>
          </p:cNvSpPr>
          <p:nvPr>
            <p:ph type="dt" sz="half" idx="10"/>
          </p:nvPr>
        </p:nvSpPr>
        <p:spPr/>
        <p:txBody>
          <a:bodyPr/>
          <a:lstStyle/>
          <a:p>
            <a:r>
              <a:rPr lang="en-US" smtClean="0"/>
              <a:t>4/2/14</a:t>
            </a:r>
            <a:endParaRPr lang="sv-SE"/>
          </a:p>
        </p:txBody>
      </p:sp>
      <p:sp>
        <p:nvSpPr>
          <p:cNvPr id="5" name="Footer Placeholder 4"/>
          <p:cNvSpPr>
            <a:spLocks noGrp="1"/>
          </p:cNvSpPr>
          <p:nvPr>
            <p:ph type="ftr" sz="quarter" idx="11"/>
          </p:nvPr>
        </p:nvSpPr>
        <p:spPr/>
        <p:txBody>
          <a:bodyPr/>
          <a:lstStyle/>
          <a:p>
            <a:r>
              <a:rPr lang="sv-SE" smtClean="0"/>
              <a:t>TAC - J.G. Weisend II</a:t>
            </a:r>
            <a:endParaRPr lang="sv-SE"/>
          </a:p>
        </p:txBody>
      </p:sp>
      <p:sp>
        <p:nvSpPr>
          <p:cNvPr id="6" name="Slide Number Placeholder 5"/>
          <p:cNvSpPr>
            <a:spLocks noGrp="1"/>
          </p:cNvSpPr>
          <p:nvPr>
            <p:ph type="sldNum" sz="quarter" idx="12"/>
          </p:nvPr>
        </p:nvSpPr>
        <p:spPr/>
        <p:txBody>
          <a:bodyPr/>
          <a:lstStyle/>
          <a:p>
            <a:fld id="{038C62C7-F79B-CD4A-A5DF-5683BBEC4A65}" type="slidenum">
              <a:rPr lang="sv-SE" smtClean="0"/>
              <a:t>12</a:t>
            </a:fld>
            <a:endParaRPr lang="sv-SE"/>
          </a:p>
        </p:txBody>
      </p:sp>
      <p:graphicFrame>
        <p:nvGraphicFramePr>
          <p:cNvPr id="9" name="Content Placeholder 8"/>
          <p:cNvGraphicFramePr>
            <a:graphicFrameLocks noGrp="1" noChangeAspect="1"/>
          </p:cNvGraphicFramePr>
          <p:nvPr>
            <p:ph idx="1"/>
            <p:extLst>
              <p:ext uri="{D42A27DB-BD31-4B8C-83A1-F6EECF244321}">
                <p14:modId xmlns:p14="http://schemas.microsoft.com/office/powerpoint/2010/main" val="857874119"/>
              </p:ext>
            </p:extLst>
          </p:nvPr>
        </p:nvGraphicFramePr>
        <p:xfrm>
          <a:off x="684742" y="1595364"/>
          <a:ext cx="7162858" cy="4761513"/>
        </p:xfrm>
        <a:graphic>
          <a:graphicData uri="http://schemas.openxmlformats.org/presentationml/2006/ole">
            <mc:AlternateContent xmlns:mc="http://schemas.openxmlformats.org/markup-compatibility/2006">
              <mc:Choice xmlns:v="urn:schemas-microsoft-com:vml" Requires="v">
                <p:oleObj spid="_x0000_s1038" name="Worksheet" r:id="rId3" imgW="20307300" imgH="13500100" progId="Excel.Sheet.12">
                  <p:embed/>
                </p:oleObj>
              </mc:Choice>
              <mc:Fallback>
                <p:oleObj name="Worksheet" r:id="rId3" imgW="20307300" imgH="13500100" progId="Excel.Sheet.12">
                  <p:embed/>
                  <p:pic>
                    <p:nvPicPr>
                      <p:cNvPr id="0" name=""/>
                      <p:cNvPicPr/>
                      <p:nvPr/>
                    </p:nvPicPr>
                    <p:blipFill>
                      <a:blip r:embed="rId4"/>
                      <a:stretch>
                        <a:fillRect/>
                      </a:stretch>
                    </p:blipFill>
                    <p:spPr>
                      <a:xfrm>
                        <a:off x="684742" y="1595364"/>
                        <a:ext cx="7162858" cy="4761513"/>
                      </a:xfrm>
                      <a:prstGeom prst="rect">
                        <a:avLst/>
                      </a:prstGeom>
                    </p:spPr>
                  </p:pic>
                </p:oleObj>
              </mc:Fallback>
            </mc:AlternateContent>
          </a:graphicData>
        </a:graphic>
      </p:graphicFrame>
    </p:spTree>
    <p:extLst>
      <p:ext uri="{BB962C8B-B14F-4D97-AF65-F5344CB8AC3E}">
        <p14:creationId xmlns:p14="http://schemas.microsoft.com/office/powerpoint/2010/main" val="3708576706"/>
      </p:ext>
    </p:extLst>
  </p:cSld>
  <p:clrMapOvr>
    <a:masterClrMapping/>
  </p:clrMapOvr>
  <p:timing>
    <p:tnLst>
      <p:par>
        <p:cTn xmlns:p14="http://schemas.microsoft.com/office/powerpoint/2010/mai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3600" dirty="0" smtClean="0"/>
              <a:t>Recommendation 2013-6</a:t>
            </a:r>
            <a:br>
              <a:rPr lang="en-US" sz="3600" dirty="0" smtClean="0"/>
            </a:br>
            <a:endParaRPr lang="en-US" sz="3600" dirty="0"/>
          </a:p>
        </p:txBody>
      </p:sp>
      <p:sp>
        <p:nvSpPr>
          <p:cNvPr id="3" name="Content Placeholder 2"/>
          <p:cNvSpPr>
            <a:spLocks noGrp="1"/>
          </p:cNvSpPr>
          <p:nvPr>
            <p:ph idx="1"/>
          </p:nvPr>
        </p:nvSpPr>
        <p:spPr>
          <a:xfrm>
            <a:off x="303618" y="1558090"/>
            <a:ext cx="8383182" cy="4606404"/>
          </a:xfrm>
        </p:spPr>
        <p:txBody>
          <a:bodyPr/>
          <a:lstStyle/>
          <a:p>
            <a:r>
              <a:rPr lang="en-US" sz="2400" u="sng" dirty="0" smtClean="0"/>
              <a:t>Original Recommendation</a:t>
            </a:r>
          </a:p>
          <a:p>
            <a:r>
              <a:rPr lang="en-US" sz="2400" dirty="0"/>
              <a:t>Establish criteria for success and formalize decision process in advance for decision of IOTs (end 2017) </a:t>
            </a:r>
            <a:endParaRPr lang="en-US" sz="2400" dirty="0" smtClean="0"/>
          </a:p>
          <a:p>
            <a:r>
              <a:rPr lang="en-US" sz="2400" dirty="0" smtClean="0"/>
              <a:t> </a:t>
            </a:r>
            <a:r>
              <a:rPr lang="en-US" sz="2400" u="sng" dirty="0" smtClean="0"/>
              <a:t>Interpretation</a:t>
            </a:r>
          </a:p>
          <a:p>
            <a:r>
              <a:rPr lang="en-US" sz="2400" dirty="0" smtClean="0"/>
              <a:t>Same as above</a:t>
            </a:r>
          </a:p>
          <a:p>
            <a:r>
              <a:rPr lang="en-US" sz="2400" u="sng" dirty="0" smtClean="0"/>
              <a:t>Status</a:t>
            </a:r>
          </a:p>
          <a:p>
            <a:r>
              <a:rPr lang="en-US" sz="2400" dirty="0" smtClean="0"/>
              <a:t>Done:  These captured in the following document</a:t>
            </a:r>
          </a:p>
          <a:p>
            <a:r>
              <a:rPr lang="en-GB" sz="2400" dirty="0" smtClean="0"/>
              <a:t>“Selection </a:t>
            </a:r>
            <a:r>
              <a:rPr lang="en-GB" sz="2400" dirty="0"/>
              <a:t>Criteria for the High Power Source for the High Beta section of the ESS </a:t>
            </a:r>
            <a:r>
              <a:rPr lang="en-GB" sz="2400" dirty="0" err="1" smtClean="0"/>
              <a:t>Linac</a:t>
            </a:r>
            <a:r>
              <a:rPr lang="en-US" sz="2400" dirty="0" smtClean="0"/>
              <a:t>“ ESS-00008307 in CHESS</a:t>
            </a:r>
            <a:endParaRPr lang="en-US" sz="2400" dirty="0"/>
          </a:p>
          <a:p>
            <a:endParaRPr lang="en-US" sz="2400" dirty="0" smtClean="0"/>
          </a:p>
          <a:p>
            <a:endParaRPr lang="en-US" sz="2400" dirty="0" smtClean="0"/>
          </a:p>
          <a:p>
            <a:endParaRPr lang="en-US" sz="2400" u="sng" dirty="0"/>
          </a:p>
        </p:txBody>
      </p:sp>
      <p:sp>
        <p:nvSpPr>
          <p:cNvPr id="4" name="Date Placeholder 3"/>
          <p:cNvSpPr>
            <a:spLocks noGrp="1"/>
          </p:cNvSpPr>
          <p:nvPr>
            <p:ph type="dt" sz="half" idx="10"/>
          </p:nvPr>
        </p:nvSpPr>
        <p:spPr/>
        <p:txBody>
          <a:bodyPr/>
          <a:lstStyle/>
          <a:p>
            <a:r>
              <a:rPr lang="en-US" smtClean="0"/>
              <a:t>4/2/14</a:t>
            </a:r>
            <a:endParaRPr lang="sv-SE"/>
          </a:p>
        </p:txBody>
      </p:sp>
      <p:sp>
        <p:nvSpPr>
          <p:cNvPr id="5" name="Footer Placeholder 4"/>
          <p:cNvSpPr>
            <a:spLocks noGrp="1"/>
          </p:cNvSpPr>
          <p:nvPr>
            <p:ph type="ftr" sz="quarter" idx="11"/>
          </p:nvPr>
        </p:nvSpPr>
        <p:spPr/>
        <p:txBody>
          <a:bodyPr/>
          <a:lstStyle/>
          <a:p>
            <a:r>
              <a:rPr lang="sv-SE" smtClean="0"/>
              <a:t>TAC - J.G. Weisend II</a:t>
            </a:r>
            <a:endParaRPr lang="sv-SE"/>
          </a:p>
        </p:txBody>
      </p:sp>
      <p:sp>
        <p:nvSpPr>
          <p:cNvPr id="6" name="Slide Number Placeholder 5"/>
          <p:cNvSpPr>
            <a:spLocks noGrp="1"/>
          </p:cNvSpPr>
          <p:nvPr>
            <p:ph type="sldNum" sz="quarter" idx="12"/>
          </p:nvPr>
        </p:nvSpPr>
        <p:spPr/>
        <p:txBody>
          <a:bodyPr/>
          <a:lstStyle/>
          <a:p>
            <a:fld id="{038C62C7-F79B-CD4A-A5DF-5683BBEC4A65}" type="slidenum">
              <a:rPr lang="sv-SE" smtClean="0"/>
              <a:t>13</a:t>
            </a:fld>
            <a:endParaRPr lang="sv-SE"/>
          </a:p>
        </p:txBody>
      </p:sp>
    </p:spTree>
    <p:extLst>
      <p:ext uri="{BB962C8B-B14F-4D97-AF65-F5344CB8AC3E}">
        <p14:creationId xmlns:p14="http://schemas.microsoft.com/office/powerpoint/2010/main" val="3163984067"/>
      </p:ext>
    </p:extLst>
  </p:cSld>
  <p:clrMapOvr>
    <a:masterClrMapping/>
  </p:clrMapOvr>
  <p:timing>
    <p:tnLst>
      <p:par>
        <p:cTn xmlns:p14="http://schemas.microsoft.com/office/powerpoint/2010/mai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3600" dirty="0" smtClean="0"/>
              <a:t>Recommendation 2013-7</a:t>
            </a:r>
            <a:br>
              <a:rPr lang="en-US" sz="3600" dirty="0" smtClean="0"/>
            </a:br>
            <a:endParaRPr lang="en-US" sz="3600" dirty="0"/>
          </a:p>
        </p:txBody>
      </p:sp>
      <p:sp>
        <p:nvSpPr>
          <p:cNvPr id="3" name="Content Placeholder 2"/>
          <p:cNvSpPr>
            <a:spLocks noGrp="1"/>
          </p:cNvSpPr>
          <p:nvPr>
            <p:ph idx="1"/>
          </p:nvPr>
        </p:nvSpPr>
        <p:spPr>
          <a:xfrm>
            <a:off x="303618" y="1558089"/>
            <a:ext cx="8383182" cy="4857229"/>
          </a:xfrm>
        </p:spPr>
        <p:txBody>
          <a:bodyPr/>
          <a:lstStyle/>
          <a:p>
            <a:r>
              <a:rPr lang="en-US" u="sng" dirty="0" smtClean="0"/>
              <a:t>Original Recommendation</a:t>
            </a:r>
          </a:p>
          <a:p>
            <a:r>
              <a:rPr lang="en-US" dirty="0" smtClean="0"/>
              <a:t>Analyze </a:t>
            </a:r>
            <a:r>
              <a:rPr lang="en-US" dirty="0"/>
              <a:t>and develop IKC potential for beam instrumentation </a:t>
            </a:r>
            <a:endParaRPr lang="en-US" dirty="0" smtClean="0"/>
          </a:p>
          <a:p>
            <a:r>
              <a:rPr lang="en-US" dirty="0" smtClean="0"/>
              <a:t> </a:t>
            </a:r>
            <a:r>
              <a:rPr lang="en-US" u="sng" dirty="0" smtClean="0"/>
              <a:t>Interpretation</a:t>
            </a:r>
          </a:p>
          <a:p>
            <a:r>
              <a:rPr lang="en-US" dirty="0" smtClean="0"/>
              <a:t>Same as above</a:t>
            </a:r>
          </a:p>
          <a:p>
            <a:r>
              <a:rPr lang="en-US" u="sng" dirty="0" smtClean="0"/>
              <a:t>Status</a:t>
            </a:r>
          </a:p>
          <a:p>
            <a:r>
              <a:rPr lang="en-US" dirty="0" smtClean="0"/>
              <a:t>Beam instrumentation planning (including a dedicated offsite retreat) has been changed to include significantly more IKC opportunities.</a:t>
            </a:r>
          </a:p>
          <a:p>
            <a:r>
              <a:rPr lang="en-US" dirty="0" smtClean="0"/>
              <a:t>Meetings have been held with a number of interested countries on possible contributions. Areas of particular interest include: MEBT (Spain), LEBT ( France), BPM/BCM (Germany) and BLM (joint procurement with CERN)</a:t>
            </a:r>
          </a:p>
          <a:p>
            <a:r>
              <a:rPr lang="en-US" dirty="0" smtClean="0"/>
              <a:t>See Talk by A. </a:t>
            </a:r>
            <a:r>
              <a:rPr lang="en-US" dirty="0" err="1" smtClean="0"/>
              <a:t>Jansson</a:t>
            </a:r>
            <a:endParaRPr lang="en-US" dirty="0"/>
          </a:p>
          <a:p>
            <a:endParaRPr lang="en-US" sz="2400" dirty="0" smtClean="0"/>
          </a:p>
          <a:p>
            <a:endParaRPr lang="en-US" sz="2400" dirty="0" smtClean="0"/>
          </a:p>
          <a:p>
            <a:endParaRPr lang="en-US" sz="2400" u="sng" dirty="0"/>
          </a:p>
        </p:txBody>
      </p:sp>
      <p:sp>
        <p:nvSpPr>
          <p:cNvPr id="4" name="Date Placeholder 3"/>
          <p:cNvSpPr>
            <a:spLocks noGrp="1"/>
          </p:cNvSpPr>
          <p:nvPr>
            <p:ph type="dt" sz="half" idx="10"/>
          </p:nvPr>
        </p:nvSpPr>
        <p:spPr/>
        <p:txBody>
          <a:bodyPr/>
          <a:lstStyle/>
          <a:p>
            <a:r>
              <a:rPr lang="en-US" smtClean="0"/>
              <a:t>4/2/14</a:t>
            </a:r>
            <a:endParaRPr lang="sv-SE"/>
          </a:p>
        </p:txBody>
      </p:sp>
      <p:sp>
        <p:nvSpPr>
          <p:cNvPr id="5" name="Footer Placeholder 4"/>
          <p:cNvSpPr>
            <a:spLocks noGrp="1"/>
          </p:cNvSpPr>
          <p:nvPr>
            <p:ph type="ftr" sz="quarter" idx="11"/>
          </p:nvPr>
        </p:nvSpPr>
        <p:spPr/>
        <p:txBody>
          <a:bodyPr/>
          <a:lstStyle/>
          <a:p>
            <a:r>
              <a:rPr lang="sv-SE" smtClean="0"/>
              <a:t>TAC - J.G. Weisend II</a:t>
            </a:r>
            <a:endParaRPr lang="sv-SE"/>
          </a:p>
        </p:txBody>
      </p:sp>
      <p:sp>
        <p:nvSpPr>
          <p:cNvPr id="6" name="Slide Number Placeholder 5"/>
          <p:cNvSpPr>
            <a:spLocks noGrp="1"/>
          </p:cNvSpPr>
          <p:nvPr>
            <p:ph type="sldNum" sz="quarter" idx="12"/>
          </p:nvPr>
        </p:nvSpPr>
        <p:spPr/>
        <p:txBody>
          <a:bodyPr/>
          <a:lstStyle/>
          <a:p>
            <a:fld id="{038C62C7-F79B-CD4A-A5DF-5683BBEC4A65}" type="slidenum">
              <a:rPr lang="sv-SE" smtClean="0"/>
              <a:t>14</a:t>
            </a:fld>
            <a:endParaRPr lang="sv-SE"/>
          </a:p>
        </p:txBody>
      </p:sp>
    </p:spTree>
    <p:extLst>
      <p:ext uri="{BB962C8B-B14F-4D97-AF65-F5344CB8AC3E}">
        <p14:creationId xmlns:p14="http://schemas.microsoft.com/office/powerpoint/2010/main" val="4275466712"/>
      </p:ext>
    </p:extLst>
  </p:cSld>
  <p:clrMapOvr>
    <a:masterClrMapping/>
  </p:clrMapOvr>
  <p:timing>
    <p:tnLst>
      <p:par>
        <p:cTn xmlns:p14="http://schemas.microsoft.com/office/powerpoint/2010/mai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3600" dirty="0" smtClean="0"/>
              <a:t>Recommendation 2013-9</a:t>
            </a:r>
            <a:br>
              <a:rPr lang="en-US" sz="3600" dirty="0" smtClean="0"/>
            </a:br>
            <a:endParaRPr lang="en-US" sz="3600" dirty="0"/>
          </a:p>
        </p:txBody>
      </p:sp>
      <p:sp>
        <p:nvSpPr>
          <p:cNvPr id="3" name="Content Placeholder 2"/>
          <p:cNvSpPr>
            <a:spLocks noGrp="1"/>
          </p:cNvSpPr>
          <p:nvPr>
            <p:ph idx="1"/>
          </p:nvPr>
        </p:nvSpPr>
        <p:spPr>
          <a:xfrm>
            <a:off x="303618" y="1558090"/>
            <a:ext cx="8383182" cy="4606404"/>
          </a:xfrm>
        </p:spPr>
        <p:txBody>
          <a:bodyPr/>
          <a:lstStyle/>
          <a:p>
            <a:r>
              <a:rPr lang="en-US" sz="2400" u="sng" dirty="0" smtClean="0"/>
              <a:t>Original Recommendation</a:t>
            </a:r>
          </a:p>
          <a:p>
            <a:r>
              <a:rPr lang="en-US" sz="2400" dirty="0"/>
              <a:t>Translate high-level requirements for reliability and availability into performance figures for elementary components and systems, identify discrepancies with state-of-the-art and implement corrective / mitigating actions (overcapacity, redundancy, reparability, “hot” spares, etc.) </a:t>
            </a:r>
            <a:endParaRPr lang="en-US" sz="2400" dirty="0" smtClean="0"/>
          </a:p>
          <a:p>
            <a:r>
              <a:rPr lang="en-US" sz="2400" dirty="0" smtClean="0"/>
              <a:t> </a:t>
            </a:r>
            <a:r>
              <a:rPr lang="en-US" sz="2400" u="sng" dirty="0" smtClean="0"/>
              <a:t>Interpretation</a:t>
            </a:r>
          </a:p>
          <a:p>
            <a:r>
              <a:rPr lang="en-US" sz="2400" dirty="0"/>
              <a:t>Develop requirements to L4 for, as a minimum, availability and for reliability. </a:t>
            </a:r>
            <a:br>
              <a:rPr lang="en-US" sz="2400" dirty="0"/>
            </a:br>
            <a:r>
              <a:rPr lang="en-US" sz="2400" dirty="0"/>
              <a:t/>
            </a:r>
            <a:br>
              <a:rPr lang="en-US" sz="2400" dirty="0"/>
            </a:br>
            <a:r>
              <a:rPr lang="en-US" sz="2400" dirty="0"/>
              <a:t>Trace requirements to L1 availability and reliability requirements to ensure the breakdown is mathematically correct. </a:t>
            </a:r>
            <a:endParaRPr lang="en-US" sz="2400" dirty="0" smtClean="0"/>
          </a:p>
          <a:p>
            <a:endParaRPr lang="en-US" sz="2400" dirty="0" smtClean="0"/>
          </a:p>
          <a:p>
            <a:endParaRPr lang="en-US" sz="2400" u="sng" dirty="0"/>
          </a:p>
        </p:txBody>
      </p:sp>
      <p:sp>
        <p:nvSpPr>
          <p:cNvPr id="4" name="Date Placeholder 3"/>
          <p:cNvSpPr>
            <a:spLocks noGrp="1"/>
          </p:cNvSpPr>
          <p:nvPr>
            <p:ph type="dt" sz="half" idx="10"/>
          </p:nvPr>
        </p:nvSpPr>
        <p:spPr/>
        <p:txBody>
          <a:bodyPr/>
          <a:lstStyle/>
          <a:p>
            <a:r>
              <a:rPr lang="en-US" smtClean="0"/>
              <a:t>4/2/14</a:t>
            </a:r>
            <a:endParaRPr lang="sv-SE"/>
          </a:p>
        </p:txBody>
      </p:sp>
      <p:sp>
        <p:nvSpPr>
          <p:cNvPr id="5" name="Footer Placeholder 4"/>
          <p:cNvSpPr>
            <a:spLocks noGrp="1"/>
          </p:cNvSpPr>
          <p:nvPr>
            <p:ph type="ftr" sz="quarter" idx="11"/>
          </p:nvPr>
        </p:nvSpPr>
        <p:spPr/>
        <p:txBody>
          <a:bodyPr/>
          <a:lstStyle/>
          <a:p>
            <a:r>
              <a:rPr lang="sv-SE" smtClean="0"/>
              <a:t>TAC - J.G. Weisend II</a:t>
            </a:r>
            <a:endParaRPr lang="sv-SE"/>
          </a:p>
        </p:txBody>
      </p:sp>
      <p:sp>
        <p:nvSpPr>
          <p:cNvPr id="6" name="Slide Number Placeholder 5"/>
          <p:cNvSpPr>
            <a:spLocks noGrp="1"/>
          </p:cNvSpPr>
          <p:nvPr>
            <p:ph type="sldNum" sz="quarter" idx="12"/>
          </p:nvPr>
        </p:nvSpPr>
        <p:spPr/>
        <p:txBody>
          <a:bodyPr/>
          <a:lstStyle/>
          <a:p>
            <a:fld id="{038C62C7-F79B-CD4A-A5DF-5683BBEC4A65}" type="slidenum">
              <a:rPr lang="sv-SE" smtClean="0"/>
              <a:t>15</a:t>
            </a:fld>
            <a:endParaRPr lang="sv-SE"/>
          </a:p>
        </p:txBody>
      </p:sp>
    </p:spTree>
    <p:extLst>
      <p:ext uri="{BB962C8B-B14F-4D97-AF65-F5344CB8AC3E}">
        <p14:creationId xmlns:p14="http://schemas.microsoft.com/office/powerpoint/2010/main" val="4153724445"/>
      </p:ext>
    </p:extLst>
  </p:cSld>
  <p:clrMapOvr>
    <a:masterClrMapping/>
  </p:clrMapOvr>
  <p:timing>
    <p:tnLst>
      <p:par>
        <p:cTn xmlns:p14="http://schemas.microsoft.com/office/powerpoint/2010/mai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3600" dirty="0" smtClean="0"/>
              <a:t>Recommendation 2013-9</a:t>
            </a:r>
            <a:br>
              <a:rPr lang="en-US" sz="3600" dirty="0" smtClean="0"/>
            </a:br>
            <a:endParaRPr lang="en-US" sz="3600" dirty="0"/>
          </a:p>
        </p:txBody>
      </p:sp>
      <p:sp>
        <p:nvSpPr>
          <p:cNvPr id="3" name="Content Placeholder 2"/>
          <p:cNvSpPr>
            <a:spLocks noGrp="1"/>
          </p:cNvSpPr>
          <p:nvPr>
            <p:ph idx="1"/>
          </p:nvPr>
        </p:nvSpPr>
        <p:spPr>
          <a:xfrm>
            <a:off x="303618" y="1558090"/>
            <a:ext cx="8383182" cy="4606404"/>
          </a:xfrm>
        </p:spPr>
        <p:txBody>
          <a:bodyPr/>
          <a:lstStyle/>
          <a:p>
            <a:r>
              <a:rPr lang="en-US" sz="3200" u="sng" dirty="0" smtClean="0"/>
              <a:t>Status</a:t>
            </a:r>
          </a:p>
          <a:p>
            <a:r>
              <a:rPr lang="en-US" sz="3200" dirty="0" smtClean="0"/>
              <a:t>Recently hired a reliability engineer (E. </a:t>
            </a:r>
            <a:r>
              <a:rPr lang="en-US" sz="3200" dirty="0" err="1" smtClean="0"/>
              <a:t>Bargallo</a:t>
            </a:r>
            <a:r>
              <a:rPr lang="en-US" sz="3200" dirty="0" smtClean="0"/>
              <a:t>’) with experience in accelerator facilities</a:t>
            </a:r>
          </a:p>
          <a:p>
            <a:r>
              <a:rPr lang="en-US" sz="3200" dirty="0" smtClean="0"/>
              <a:t>He has begun a detailed  analysis of  systems (starting with the RF) to investigate which failures would have the most impact on beam performance and from that which mitigations would have the most impact</a:t>
            </a:r>
          </a:p>
          <a:p>
            <a:r>
              <a:rPr lang="en-US" sz="3200" dirty="0" smtClean="0"/>
              <a:t>Place holders for L4 reliability requirements have been created but defining these requirements and tracing their impact back up to L1 is dependent on the completion of these more detailed studies</a:t>
            </a:r>
          </a:p>
        </p:txBody>
      </p:sp>
      <p:sp>
        <p:nvSpPr>
          <p:cNvPr id="4" name="Date Placeholder 3"/>
          <p:cNvSpPr>
            <a:spLocks noGrp="1"/>
          </p:cNvSpPr>
          <p:nvPr>
            <p:ph type="dt" sz="half" idx="10"/>
          </p:nvPr>
        </p:nvSpPr>
        <p:spPr/>
        <p:txBody>
          <a:bodyPr/>
          <a:lstStyle/>
          <a:p>
            <a:r>
              <a:rPr lang="en-US" smtClean="0"/>
              <a:t>4/2/14</a:t>
            </a:r>
            <a:endParaRPr lang="sv-SE"/>
          </a:p>
        </p:txBody>
      </p:sp>
      <p:sp>
        <p:nvSpPr>
          <p:cNvPr id="5" name="Footer Placeholder 4"/>
          <p:cNvSpPr>
            <a:spLocks noGrp="1"/>
          </p:cNvSpPr>
          <p:nvPr>
            <p:ph type="ftr" sz="quarter" idx="11"/>
          </p:nvPr>
        </p:nvSpPr>
        <p:spPr/>
        <p:txBody>
          <a:bodyPr/>
          <a:lstStyle/>
          <a:p>
            <a:r>
              <a:rPr lang="sv-SE" smtClean="0"/>
              <a:t>TAC - J.G. Weisend II</a:t>
            </a:r>
            <a:endParaRPr lang="sv-SE"/>
          </a:p>
        </p:txBody>
      </p:sp>
      <p:sp>
        <p:nvSpPr>
          <p:cNvPr id="6" name="Slide Number Placeholder 5"/>
          <p:cNvSpPr>
            <a:spLocks noGrp="1"/>
          </p:cNvSpPr>
          <p:nvPr>
            <p:ph type="sldNum" sz="quarter" idx="12"/>
          </p:nvPr>
        </p:nvSpPr>
        <p:spPr/>
        <p:txBody>
          <a:bodyPr/>
          <a:lstStyle/>
          <a:p>
            <a:fld id="{038C62C7-F79B-CD4A-A5DF-5683BBEC4A65}" type="slidenum">
              <a:rPr lang="sv-SE" smtClean="0"/>
              <a:t>16</a:t>
            </a:fld>
            <a:endParaRPr lang="sv-SE"/>
          </a:p>
        </p:txBody>
      </p:sp>
    </p:spTree>
    <p:extLst>
      <p:ext uri="{BB962C8B-B14F-4D97-AF65-F5344CB8AC3E}">
        <p14:creationId xmlns:p14="http://schemas.microsoft.com/office/powerpoint/2010/main" val="3804261170"/>
      </p:ext>
    </p:extLst>
  </p:cSld>
  <p:clrMapOvr>
    <a:masterClrMapping/>
  </p:clrMapOvr>
  <p:timing>
    <p:tnLst>
      <p:par>
        <p:cTn xmlns:p14="http://schemas.microsoft.com/office/powerpoint/2010/mai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3600" dirty="0" smtClean="0"/>
              <a:t>Recommendation 2013-10</a:t>
            </a:r>
            <a:br>
              <a:rPr lang="en-US" sz="3600" dirty="0" smtClean="0"/>
            </a:br>
            <a:endParaRPr lang="en-US" sz="3600" dirty="0"/>
          </a:p>
        </p:txBody>
      </p:sp>
      <p:sp>
        <p:nvSpPr>
          <p:cNvPr id="3" name="Content Placeholder 2"/>
          <p:cNvSpPr>
            <a:spLocks noGrp="1"/>
          </p:cNvSpPr>
          <p:nvPr>
            <p:ph idx="1"/>
          </p:nvPr>
        </p:nvSpPr>
        <p:spPr>
          <a:xfrm>
            <a:off x="303618" y="1558090"/>
            <a:ext cx="8383182" cy="4606404"/>
          </a:xfrm>
        </p:spPr>
        <p:txBody>
          <a:bodyPr/>
          <a:lstStyle/>
          <a:p>
            <a:r>
              <a:rPr lang="en-US" sz="2400" u="sng" dirty="0" smtClean="0"/>
              <a:t>Original Recommendation</a:t>
            </a:r>
          </a:p>
          <a:p>
            <a:r>
              <a:rPr lang="en-US" sz="2400" dirty="0"/>
              <a:t>Integrate utilities into reliability/availability studies </a:t>
            </a:r>
          </a:p>
          <a:p>
            <a:r>
              <a:rPr lang="en-US" sz="2400" dirty="0" smtClean="0"/>
              <a:t> </a:t>
            </a:r>
            <a:r>
              <a:rPr lang="en-US" sz="2400" u="sng" dirty="0" smtClean="0"/>
              <a:t>Interpretation</a:t>
            </a:r>
          </a:p>
          <a:p>
            <a:r>
              <a:rPr lang="en-US" sz="2400" dirty="0" smtClean="0"/>
              <a:t>Same as above</a:t>
            </a:r>
          </a:p>
          <a:p>
            <a:r>
              <a:rPr lang="en-US" sz="2400" u="sng" dirty="0" smtClean="0"/>
              <a:t>Status</a:t>
            </a:r>
          </a:p>
          <a:p>
            <a:r>
              <a:rPr lang="en-US" sz="2400" dirty="0" smtClean="0"/>
              <a:t>This effort is underway. Reliability of utilities is defined as part of the Conventional Facilities Project but is integrated into the rest of ES via the Cross Functional Working Group on Reliability/Availability.</a:t>
            </a:r>
            <a:endParaRPr lang="en-US" sz="2400" dirty="0"/>
          </a:p>
          <a:p>
            <a:endParaRPr lang="en-US" sz="2400" dirty="0" smtClean="0"/>
          </a:p>
          <a:p>
            <a:endParaRPr lang="en-US" sz="2400" dirty="0" smtClean="0"/>
          </a:p>
          <a:p>
            <a:endParaRPr lang="en-US" sz="2400" u="sng" dirty="0"/>
          </a:p>
        </p:txBody>
      </p:sp>
      <p:sp>
        <p:nvSpPr>
          <p:cNvPr id="4" name="Date Placeholder 3"/>
          <p:cNvSpPr>
            <a:spLocks noGrp="1"/>
          </p:cNvSpPr>
          <p:nvPr>
            <p:ph type="dt" sz="half" idx="10"/>
          </p:nvPr>
        </p:nvSpPr>
        <p:spPr/>
        <p:txBody>
          <a:bodyPr/>
          <a:lstStyle/>
          <a:p>
            <a:r>
              <a:rPr lang="en-US" smtClean="0"/>
              <a:t>4/2/14</a:t>
            </a:r>
            <a:endParaRPr lang="sv-SE"/>
          </a:p>
        </p:txBody>
      </p:sp>
      <p:sp>
        <p:nvSpPr>
          <p:cNvPr id="5" name="Footer Placeholder 4"/>
          <p:cNvSpPr>
            <a:spLocks noGrp="1"/>
          </p:cNvSpPr>
          <p:nvPr>
            <p:ph type="ftr" sz="quarter" idx="11"/>
          </p:nvPr>
        </p:nvSpPr>
        <p:spPr/>
        <p:txBody>
          <a:bodyPr/>
          <a:lstStyle/>
          <a:p>
            <a:r>
              <a:rPr lang="sv-SE" smtClean="0"/>
              <a:t>TAC - J.G. Weisend II</a:t>
            </a:r>
            <a:endParaRPr lang="sv-SE"/>
          </a:p>
        </p:txBody>
      </p:sp>
      <p:sp>
        <p:nvSpPr>
          <p:cNvPr id="6" name="Slide Number Placeholder 5"/>
          <p:cNvSpPr>
            <a:spLocks noGrp="1"/>
          </p:cNvSpPr>
          <p:nvPr>
            <p:ph type="sldNum" sz="quarter" idx="12"/>
          </p:nvPr>
        </p:nvSpPr>
        <p:spPr/>
        <p:txBody>
          <a:bodyPr/>
          <a:lstStyle/>
          <a:p>
            <a:fld id="{038C62C7-F79B-CD4A-A5DF-5683BBEC4A65}" type="slidenum">
              <a:rPr lang="sv-SE" smtClean="0"/>
              <a:t>17</a:t>
            </a:fld>
            <a:endParaRPr lang="sv-SE"/>
          </a:p>
        </p:txBody>
      </p:sp>
    </p:spTree>
    <p:extLst>
      <p:ext uri="{BB962C8B-B14F-4D97-AF65-F5344CB8AC3E}">
        <p14:creationId xmlns:p14="http://schemas.microsoft.com/office/powerpoint/2010/main" val="4153724445"/>
      </p:ext>
    </p:extLst>
  </p:cSld>
  <p:clrMapOvr>
    <a:masterClrMapping/>
  </p:clrMapOvr>
  <p:timing>
    <p:tnLst>
      <p:par>
        <p:cTn xmlns:p14="http://schemas.microsoft.com/office/powerpoint/2010/mai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3600" dirty="0" smtClean="0"/>
              <a:t>Summary</a:t>
            </a:r>
            <a:endParaRPr lang="en-US" sz="3600" dirty="0"/>
          </a:p>
        </p:txBody>
      </p:sp>
      <p:sp>
        <p:nvSpPr>
          <p:cNvPr id="3" name="Content Placeholder 2"/>
          <p:cNvSpPr>
            <a:spLocks noGrp="1"/>
          </p:cNvSpPr>
          <p:nvPr>
            <p:ph idx="1"/>
          </p:nvPr>
        </p:nvSpPr>
        <p:spPr>
          <a:xfrm>
            <a:off x="181507" y="1579587"/>
            <a:ext cx="8781363" cy="4606404"/>
          </a:xfrm>
        </p:spPr>
        <p:txBody>
          <a:bodyPr/>
          <a:lstStyle/>
          <a:p>
            <a:pPr marL="457200" indent="-457200">
              <a:buFont typeface="Arial"/>
              <a:buChar char="•"/>
            </a:pPr>
            <a:r>
              <a:rPr lang="en-US" sz="2800" dirty="0" smtClean="0"/>
              <a:t>ACCSYS has a total of 8 recommendations from the 2013 Annual Review</a:t>
            </a:r>
          </a:p>
          <a:p>
            <a:pPr marL="457200" indent="-457200">
              <a:buFont typeface="Arial"/>
              <a:buChar char="•"/>
            </a:pPr>
            <a:r>
              <a:rPr lang="en-US" sz="2800" dirty="0" smtClean="0"/>
              <a:t>All are being addressed</a:t>
            </a:r>
          </a:p>
          <a:p>
            <a:pPr marL="457200" indent="-457200">
              <a:buFont typeface="Arial"/>
              <a:buChar char="•"/>
            </a:pPr>
            <a:r>
              <a:rPr lang="en-US" sz="2800" dirty="0" smtClean="0"/>
              <a:t>Currently:</a:t>
            </a:r>
          </a:p>
          <a:p>
            <a:pPr marL="914400" lvl="1" indent="-457200">
              <a:buFont typeface="Arial"/>
              <a:buChar char="•"/>
            </a:pPr>
            <a:r>
              <a:rPr lang="en-US" sz="2400" dirty="0" smtClean="0"/>
              <a:t>3 are complete (Recommendations 2, 5 and 6)</a:t>
            </a:r>
          </a:p>
          <a:p>
            <a:pPr marL="914400" lvl="1" indent="-457200">
              <a:buFont typeface="Arial"/>
              <a:buChar char="•"/>
            </a:pPr>
            <a:r>
              <a:rPr lang="en-US" sz="2400" dirty="0" smtClean="0"/>
              <a:t>3 more will be complete by May (Recommendations 1, 4 &amp; 7)</a:t>
            </a:r>
          </a:p>
          <a:p>
            <a:pPr marL="914400" lvl="1" indent="-457200">
              <a:buFont typeface="Arial"/>
              <a:buChar char="•"/>
            </a:pPr>
            <a:r>
              <a:rPr lang="en-US" sz="2400" dirty="0" smtClean="0"/>
              <a:t>2 (Recommendations 9 and 10) require further work and should be completed by the end of 2014</a:t>
            </a:r>
          </a:p>
          <a:p>
            <a:pPr lvl="1"/>
            <a:endParaRPr lang="en-US" sz="2400" dirty="0" smtClean="0"/>
          </a:p>
          <a:p>
            <a:pPr marL="457200" indent="-457200">
              <a:buFont typeface="Arial"/>
              <a:buChar char="•"/>
            </a:pPr>
            <a:r>
              <a:rPr lang="en-US" sz="2800" dirty="0" smtClean="0"/>
              <a:t>ACCSYS has benefited </a:t>
            </a:r>
            <a:r>
              <a:rPr lang="en-US" sz="2800" dirty="0" smtClean="0"/>
              <a:t>from </a:t>
            </a:r>
            <a:r>
              <a:rPr lang="en-US" sz="2800" dirty="0" smtClean="0"/>
              <a:t>all of these recommendations</a:t>
            </a:r>
          </a:p>
          <a:p>
            <a:pPr marL="914400" lvl="1" indent="-457200">
              <a:buFont typeface="Arial"/>
              <a:buChar char="•"/>
            </a:pPr>
            <a:endParaRPr lang="en-US" sz="2800" dirty="0" smtClean="0"/>
          </a:p>
        </p:txBody>
      </p:sp>
      <p:sp>
        <p:nvSpPr>
          <p:cNvPr id="4" name="Date Placeholder 3"/>
          <p:cNvSpPr>
            <a:spLocks noGrp="1"/>
          </p:cNvSpPr>
          <p:nvPr>
            <p:ph type="dt" sz="half" idx="10"/>
          </p:nvPr>
        </p:nvSpPr>
        <p:spPr/>
        <p:txBody>
          <a:bodyPr/>
          <a:lstStyle/>
          <a:p>
            <a:r>
              <a:rPr lang="en-US" smtClean="0"/>
              <a:t>4/2/14</a:t>
            </a:r>
            <a:endParaRPr lang="sv-SE"/>
          </a:p>
        </p:txBody>
      </p:sp>
      <p:sp>
        <p:nvSpPr>
          <p:cNvPr id="5" name="Footer Placeholder 4"/>
          <p:cNvSpPr>
            <a:spLocks noGrp="1"/>
          </p:cNvSpPr>
          <p:nvPr>
            <p:ph type="ftr" sz="quarter" idx="11"/>
          </p:nvPr>
        </p:nvSpPr>
        <p:spPr/>
        <p:txBody>
          <a:bodyPr/>
          <a:lstStyle/>
          <a:p>
            <a:r>
              <a:rPr lang="sv-SE" smtClean="0"/>
              <a:t>TAC - J.G. Weisend II</a:t>
            </a:r>
            <a:endParaRPr lang="sv-SE"/>
          </a:p>
        </p:txBody>
      </p:sp>
      <p:sp>
        <p:nvSpPr>
          <p:cNvPr id="6" name="Slide Number Placeholder 5"/>
          <p:cNvSpPr>
            <a:spLocks noGrp="1"/>
          </p:cNvSpPr>
          <p:nvPr>
            <p:ph type="sldNum" sz="quarter" idx="12"/>
          </p:nvPr>
        </p:nvSpPr>
        <p:spPr/>
        <p:txBody>
          <a:bodyPr/>
          <a:lstStyle/>
          <a:p>
            <a:fld id="{038C62C7-F79B-CD4A-A5DF-5683BBEC4A65}" type="slidenum">
              <a:rPr lang="sv-SE" smtClean="0"/>
              <a:t>18</a:t>
            </a:fld>
            <a:endParaRPr lang="sv-SE"/>
          </a:p>
        </p:txBody>
      </p:sp>
    </p:spTree>
    <p:extLst>
      <p:ext uri="{BB962C8B-B14F-4D97-AF65-F5344CB8AC3E}">
        <p14:creationId xmlns:p14="http://schemas.microsoft.com/office/powerpoint/2010/main" val="4173499085"/>
      </p:ext>
    </p:extLst>
  </p:cSld>
  <p:clrMapOvr>
    <a:masterClrMapping/>
  </p:clrMapOvr>
  <p:timing>
    <p:tnLst>
      <p:par>
        <p:cTn xmlns:p14="http://schemas.microsoft.com/office/powerpoint/2010/main" id="1" dur="indefinite" restart="never" nodeType="tmRoot"/>
      </p:par>
    </p:tnLst>
  </p:timing>
</p:sld>
</file>

<file path=ppt/theme/theme1.xml><?xml version="1.0" encoding="utf-8"?>
<a:theme xmlns:a="http://schemas.openxmlformats.org/drawingml/2006/main" name="Office-tema">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2.xml><?xml version="1.0" encoding="utf-8"?>
<a:theme xmlns:a="http://schemas.openxmlformats.org/drawingml/2006/main" name="Anpassad formgivning">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3.xml><?xml version="1.0" encoding="utf-8"?>
<a:theme xmlns:a="http://schemas.openxmlformats.org/drawingml/2006/main" name="Office-tema">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4.xml><?xml version="1.0" encoding="utf-8"?>
<a:theme xmlns:a="http://schemas.openxmlformats.org/drawingml/2006/main" name="Office-tema">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docProps/app.xml><?xml version="1.0" encoding="utf-8"?>
<Properties xmlns="http://schemas.openxmlformats.org/officeDocument/2006/extended-properties" xmlns:vt="http://schemas.openxmlformats.org/officeDocument/2006/docPropsVTypes">
  <Template/>
  <TotalTime>27222</TotalTime>
  <Words>1182</Words>
  <Application>Microsoft Macintosh PowerPoint</Application>
  <PresentationFormat>On-screen Show (4:3)</PresentationFormat>
  <Paragraphs>154</Paragraphs>
  <Slides>18</Slides>
  <Notes>0</Notes>
  <HiddenSlides>0</HiddenSlides>
  <MMClips>0</MMClips>
  <ScaleCrop>false</ScaleCrop>
  <HeadingPairs>
    <vt:vector size="6" baseType="variant">
      <vt:variant>
        <vt:lpstr>Theme</vt:lpstr>
      </vt:variant>
      <vt:variant>
        <vt:i4>2</vt:i4>
      </vt:variant>
      <vt:variant>
        <vt:lpstr>Embedded OLE Servers</vt:lpstr>
      </vt:variant>
      <vt:variant>
        <vt:i4>1</vt:i4>
      </vt:variant>
      <vt:variant>
        <vt:lpstr>Slide Titles</vt:lpstr>
      </vt:variant>
      <vt:variant>
        <vt:i4>18</vt:i4>
      </vt:variant>
    </vt:vector>
  </HeadingPairs>
  <TitlesOfParts>
    <vt:vector size="21" baseType="lpstr">
      <vt:lpstr>Office-tema</vt:lpstr>
      <vt:lpstr>Anpassad formgivning</vt:lpstr>
      <vt:lpstr>Worksheet</vt:lpstr>
      <vt:lpstr>PowerPoint Presentation</vt:lpstr>
      <vt:lpstr>Methodology</vt:lpstr>
      <vt:lpstr>Recommendation 2013-1 (Top 10 Worry #3)</vt:lpstr>
      <vt:lpstr>Recommendation 2013-1 (Top 10 Worry #3)</vt:lpstr>
      <vt:lpstr>Recommendation 2013-1 (Top 10 Worry #3)</vt:lpstr>
      <vt:lpstr>Recommendation 2013-2 </vt:lpstr>
      <vt:lpstr>Recommendation 2013-2 </vt:lpstr>
      <vt:lpstr>Recommendation 2013-4 </vt:lpstr>
      <vt:lpstr>Recommendation 2013-4 </vt:lpstr>
      <vt:lpstr>Recommendation 2013-5 </vt:lpstr>
      <vt:lpstr>Recommendation 2013-5 </vt:lpstr>
      <vt:lpstr>Recommendation 2013-5 </vt:lpstr>
      <vt:lpstr>Recommendation 2013-6 </vt:lpstr>
      <vt:lpstr>Recommendation 2013-7 </vt:lpstr>
      <vt:lpstr>Recommendation 2013-9 </vt:lpstr>
      <vt:lpstr>Recommendation 2013-9 </vt:lpstr>
      <vt:lpstr>Recommendation 2013-10 </vt:lpstr>
      <vt:lpstr>Summary</vt:lpstr>
    </vt:vector>
  </TitlesOfParts>
  <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PowerPoint-presentation</dc:title>
  <dc:creator>Ola Grahm</dc:creator>
  <cp:lastModifiedBy>John Weisend</cp:lastModifiedBy>
  <cp:revision>485</cp:revision>
  <cp:lastPrinted>2013-11-04T14:55:04Z</cp:lastPrinted>
  <dcterms:created xsi:type="dcterms:W3CDTF">2013-09-21T18:00:17Z</dcterms:created>
  <dcterms:modified xsi:type="dcterms:W3CDTF">2014-03-19T15:45:56Z</dcterms:modified>
</cp:coreProperties>
</file>