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3" r:id="rId2"/>
    <p:sldId id="260" r:id="rId3"/>
    <p:sldId id="261" r:id="rId4"/>
    <p:sldId id="271" r:id="rId5"/>
    <p:sldId id="285" r:id="rId6"/>
    <p:sldId id="299" r:id="rId7"/>
    <p:sldId id="274" r:id="rId8"/>
    <p:sldId id="277" r:id="rId9"/>
    <p:sldId id="298" r:id="rId10"/>
    <p:sldId id="275" r:id="rId11"/>
    <p:sldId id="294" r:id="rId12"/>
    <p:sldId id="29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AE788BCE-E3AC-BE47-94A5-5836A1289D1E}">
          <p14:sldIdLst>
            <p14:sldId id="293"/>
            <p14:sldId id="260"/>
          </p14:sldIdLst>
        </p14:section>
        <p14:section name="SCOPE" id="{9C775797-5B92-464E-A412-73FA61A95574}">
          <p14:sldIdLst>
            <p14:sldId id="261"/>
            <p14:sldId id="271"/>
            <p14:sldId id="285"/>
          </p14:sldIdLst>
        </p14:section>
        <p14:section name="SCHEDULE" id="{D46D1830-7A4F-4F44-9E14-B9856CEC0246}">
          <p14:sldIdLst>
            <p14:sldId id="299"/>
            <p14:sldId id="274"/>
          </p14:sldIdLst>
        </p14:section>
        <p14:section name="BUDGET" id="{22FD218C-8472-5248-BE43-DF818AF993EF}">
          <p14:sldIdLst>
            <p14:sldId id="277"/>
            <p14:sldId id="298"/>
            <p14:sldId id="275"/>
          </p14:sldIdLst>
        </p14:section>
        <p14:section name="ORGANISATION" id="{D20B4060-C4ED-B84C-A2B5-B06D31797DCC}">
          <p14:sldIdLst>
            <p14:sldId id="294"/>
          </p14:sldIdLst>
        </p14:section>
        <p14:section name="RESOURCES" id="{AE9EC224-374C-994A-AFFB-46EB98F827DB}">
          <p14:sldIdLst>
            <p14:sldId id="295"/>
          </p14:sldIdLst>
        </p14:section>
        <p14:section name="PROCUREMENT" id="{CBD8B1C9-111D-1146-ADAD-7018C62D22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11"/>
    <a:srgbClr val="D3D011"/>
    <a:srgbClr val="C01212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9" autoAdjust="0"/>
    <p:restoredTop sz="78512" autoAdjust="0"/>
  </p:normalViewPr>
  <p:slideViewPr>
    <p:cSldViewPr>
      <p:cViewPr varScale="1">
        <p:scale>
          <a:sx n="88" d="100"/>
          <a:sy n="88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ED394-B106-3943-9330-9982D3065ECA}" type="doc">
      <dgm:prSet loTypeId="urn:microsoft.com/office/officeart/2005/8/layout/hProcess9" loCatId="" qsTypeId="urn:microsoft.com/office/officeart/2005/8/quickstyle/simple4" qsCatId="simple" csTypeId="urn:microsoft.com/office/officeart/2005/8/colors/accent6_4" csCatId="accent6" phldr="1"/>
      <dgm:spPr/>
    </dgm:pt>
    <dgm:pt modelId="{61369EA0-89EA-B142-95AD-5B95C76DB845}">
      <dgm:prSet phldrT="[Text]" custT="1"/>
      <dgm:spPr/>
      <dgm:t>
        <a:bodyPr/>
        <a:lstStyle/>
        <a:p>
          <a:r>
            <a:rPr lang="en-US" sz="2400" dirty="0" smtClean="0"/>
            <a:t>Exploration of Requirements</a:t>
          </a:r>
          <a:endParaRPr lang="en-US" sz="2400" dirty="0"/>
        </a:p>
      </dgm:t>
    </dgm:pt>
    <dgm:pt modelId="{F7B197C4-393B-E644-911B-412FD5331F64}" type="parTrans" cxnId="{C68053D6-6FF9-4743-9D82-AB14615FAF0F}">
      <dgm:prSet/>
      <dgm:spPr/>
      <dgm:t>
        <a:bodyPr/>
        <a:lstStyle/>
        <a:p>
          <a:endParaRPr lang="en-US" sz="1600"/>
        </a:p>
      </dgm:t>
    </dgm:pt>
    <dgm:pt modelId="{0426DEE7-3FE9-3749-98A6-B8CC6D4696C8}" type="sibTrans" cxnId="{C68053D6-6FF9-4743-9D82-AB14615FAF0F}">
      <dgm:prSet/>
      <dgm:spPr/>
      <dgm:t>
        <a:bodyPr/>
        <a:lstStyle/>
        <a:p>
          <a:endParaRPr lang="en-US" sz="1600"/>
        </a:p>
      </dgm:t>
    </dgm:pt>
    <dgm:pt modelId="{23D80354-DCBD-C743-9FFB-CBFDAA851B14}">
      <dgm:prSet phldrT="[Text]" custT="1"/>
      <dgm:spPr/>
      <dgm:t>
        <a:bodyPr/>
        <a:lstStyle/>
        <a:p>
          <a:r>
            <a:rPr lang="en-US" sz="2400" dirty="0" smtClean="0"/>
            <a:t>Theoretical studies</a:t>
          </a:r>
          <a:endParaRPr lang="en-US" sz="2400" dirty="0"/>
        </a:p>
      </dgm:t>
    </dgm:pt>
    <dgm:pt modelId="{63F4BA2A-0C60-2D47-B404-6E2910821589}" type="parTrans" cxnId="{70A3A050-1504-B840-8D9A-B9EDDC6413AD}">
      <dgm:prSet/>
      <dgm:spPr/>
      <dgm:t>
        <a:bodyPr/>
        <a:lstStyle/>
        <a:p>
          <a:endParaRPr lang="en-US" sz="1600"/>
        </a:p>
      </dgm:t>
    </dgm:pt>
    <dgm:pt modelId="{18D96241-CBFA-5148-8BA2-00DAACADCF53}" type="sibTrans" cxnId="{70A3A050-1504-B840-8D9A-B9EDDC6413AD}">
      <dgm:prSet/>
      <dgm:spPr/>
      <dgm:t>
        <a:bodyPr/>
        <a:lstStyle/>
        <a:p>
          <a:endParaRPr lang="en-US" sz="1600"/>
        </a:p>
      </dgm:t>
    </dgm:pt>
    <dgm:pt modelId="{77D559FB-05ED-724D-8022-E8C85DB223AC}">
      <dgm:prSet phldrT="[Text]" custT="1"/>
      <dgm:spPr/>
      <dgm:t>
        <a:bodyPr/>
        <a:lstStyle/>
        <a:p>
          <a:r>
            <a:rPr lang="en-US" sz="2400" dirty="0" smtClean="0"/>
            <a:t>Engineering studies</a:t>
          </a:r>
          <a:endParaRPr lang="en-US" sz="2400" dirty="0"/>
        </a:p>
      </dgm:t>
    </dgm:pt>
    <dgm:pt modelId="{90CA2053-10A8-CA41-9E2D-AB8C3315D3F6}" type="parTrans" cxnId="{7937F28B-365D-1F4B-83D8-B547E26963D6}">
      <dgm:prSet/>
      <dgm:spPr/>
      <dgm:t>
        <a:bodyPr/>
        <a:lstStyle/>
        <a:p>
          <a:endParaRPr lang="en-US" sz="1600"/>
        </a:p>
      </dgm:t>
    </dgm:pt>
    <dgm:pt modelId="{522E15F6-A505-8148-9C81-E412650E9CB5}" type="sibTrans" cxnId="{7937F28B-365D-1F4B-83D8-B547E26963D6}">
      <dgm:prSet/>
      <dgm:spPr/>
      <dgm:t>
        <a:bodyPr/>
        <a:lstStyle/>
        <a:p>
          <a:endParaRPr lang="en-US" sz="1600"/>
        </a:p>
      </dgm:t>
    </dgm:pt>
    <dgm:pt modelId="{CE225708-BCAF-934C-BE9D-C6AD6A582A83}">
      <dgm:prSet phldrT="[Text]" custT="1"/>
      <dgm:spPr/>
      <dgm:t>
        <a:bodyPr/>
        <a:lstStyle/>
        <a:p>
          <a:r>
            <a:rPr lang="en-US" sz="2400" dirty="0" smtClean="0"/>
            <a:t>Engineering Specification</a:t>
          </a:r>
          <a:endParaRPr lang="en-US" sz="2400" dirty="0"/>
        </a:p>
      </dgm:t>
    </dgm:pt>
    <dgm:pt modelId="{D5B04AFE-78C8-2D4C-BC04-C3C7DF341E0A}" type="parTrans" cxnId="{6BE805A0-A3CE-DC42-8BA6-BA3517B3A2EE}">
      <dgm:prSet/>
      <dgm:spPr/>
      <dgm:t>
        <a:bodyPr/>
        <a:lstStyle/>
        <a:p>
          <a:endParaRPr lang="en-US" sz="1600"/>
        </a:p>
      </dgm:t>
    </dgm:pt>
    <dgm:pt modelId="{532A05F5-12F2-9244-B5E5-28054865CD65}" type="sibTrans" cxnId="{6BE805A0-A3CE-DC42-8BA6-BA3517B3A2EE}">
      <dgm:prSet/>
      <dgm:spPr/>
      <dgm:t>
        <a:bodyPr/>
        <a:lstStyle/>
        <a:p>
          <a:endParaRPr lang="en-US" sz="1600"/>
        </a:p>
      </dgm:t>
    </dgm:pt>
    <dgm:pt modelId="{C337B05F-E797-BD45-A33A-7F84757E1798}">
      <dgm:prSet phldrT="[Text]" custT="1"/>
      <dgm:spPr/>
      <dgm:t>
        <a:bodyPr/>
        <a:lstStyle/>
        <a:p>
          <a:r>
            <a:rPr lang="en-US" sz="2400" smtClean="0"/>
            <a:t>Procurement</a:t>
          </a:r>
          <a:endParaRPr lang="en-US" sz="2400" dirty="0"/>
        </a:p>
      </dgm:t>
    </dgm:pt>
    <dgm:pt modelId="{7B39048E-0E4B-6444-A7EF-F1CD780707C8}" type="parTrans" cxnId="{AE20446B-8B15-B348-80A6-D515B5B4262C}">
      <dgm:prSet/>
      <dgm:spPr/>
      <dgm:t>
        <a:bodyPr/>
        <a:lstStyle/>
        <a:p>
          <a:endParaRPr lang="en-US" sz="1600"/>
        </a:p>
      </dgm:t>
    </dgm:pt>
    <dgm:pt modelId="{0715DA8B-56C7-A445-94CA-24A6118F00B6}" type="sibTrans" cxnId="{AE20446B-8B15-B348-80A6-D515B5B4262C}">
      <dgm:prSet/>
      <dgm:spPr/>
      <dgm:t>
        <a:bodyPr/>
        <a:lstStyle/>
        <a:p>
          <a:endParaRPr lang="en-US" sz="1600"/>
        </a:p>
      </dgm:t>
    </dgm:pt>
    <dgm:pt modelId="{A63A959E-3A3D-8C43-B6BB-9A0D3CC3318D}" type="pres">
      <dgm:prSet presAssocID="{08AED394-B106-3943-9330-9982D3065ECA}" presName="CompostProcess" presStyleCnt="0">
        <dgm:presLayoutVars>
          <dgm:dir/>
          <dgm:resizeHandles val="exact"/>
        </dgm:presLayoutVars>
      </dgm:prSet>
      <dgm:spPr/>
    </dgm:pt>
    <dgm:pt modelId="{72E208E8-FB5A-5540-B736-DBEEE2888C74}" type="pres">
      <dgm:prSet presAssocID="{08AED394-B106-3943-9330-9982D3065ECA}" presName="arrow" presStyleLbl="bgShp" presStyleIdx="0" presStyleCnt="1"/>
      <dgm:spPr/>
    </dgm:pt>
    <dgm:pt modelId="{540893AB-9762-A14E-8929-E3297DC69CC7}" type="pres">
      <dgm:prSet presAssocID="{08AED394-B106-3943-9330-9982D3065ECA}" presName="linearProcess" presStyleCnt="0"/>
      <dgm:spPr/>
    </dgm:pt>
    <dgm:pt modelId="{577BCC02-4176-CF4A-B2A6-FF74FF89B91D}" type="pres">
      <dgm:prSet presAssocID="{61369EA0-89EA-B142-95AD-5B95C76DB845}" presName="textNode" presStyleLbl="node1" presStyleIdx="0" presStyleCnt="5" custScaleX="107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7EB6E-0B37-3B43-A2A8-F2CED01DCB10}" type="pres">
      <dgm:prSet presAssocID="{0426DEE7-3FE9-3749-98A6-B8CC6D4696C8}" presName="sibTrans" presStyleCnt="0"/>
      <dgm:spPr/>
    </dgm:pt>
    <dgm:pt modelId="{69860296-2283-6B45-A909-D2758D8F1AF1}" type="pres">
      <dgm:prSet presAssocID="{23D80354-DCBD-C743-9FFB-CBFDAA851B1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CB778-5AB1-BC47-BCE9-D0308E840224}" type="pres">
      <dgm:prSet presAssocID="{18D96241-CBFA-5148-8BA2-00DAACADCF53}" presName="sibTrans" presStyleCnt="0"/>
      <dgm:spPr/>
    </dgm:pt>
    <dgm:pt modelId="{236D8247-F173-6949-8138-70DCC35AE650}" type="pres">
      <dgm:prSet presAssocID="{77D559FB-05ED-724D-8022-E8C85DB223A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EB955-CCC6-A64A-A3D5-FCC5474815A6}" type="pres">
      <dgm:prSet presAssocID="{522E15F6-A505-8148-9C81-E412650E9CB5}" presName="sibTrans" presStyleCnt="0"/>
      <dgm:spPr/>
    </dgm:pt>
    <dgm:pt modelId="{1370DCEC-A076-3F4C-B7C7-17ABB6595E51}" type="pres">
      <dgm:prSet presAssocID="{CE225708-BCAF-934C-BE9D-C6AD6A582A8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74B0E-7B00-E04F-9B2F-5D66E91C83AC}" type="pres">
      <dgm:prSet presAssocID="{532A05F5-12F2-9244-B5E5-28054865CD65}" presName="sibTrans" presStyleCnt="0"/>
      <dgm:spPr/>
    </dgm:pt>
    <dgm:pt modelId="{2287E0CF-6353-5046-8B34-FC07AFB4FD7B}" type="pres">
      <dgm:prSet presAssocID="{C337B05F-E797-BD45-A33A-7F84757E179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5B627-85E1-DC47-832A-6C8F5B935817}" type="presOf" srcId="{77D559FB-05ED-724D-8022-E8C85DB223AC}" destId="{236D8247-F173-6949-8138-70DCC35AE650}" srcOrd="0" destOrd="0" presId="urn:microsoft.com/office/officeart/2005/8/layout/hProcess9"/>
    <dgm:cxn modelId="{D967B0B4-BD60-9D42-9B60-BB5532102FF9}" type="presOf" srcId="{08AED394-B106-3943-9330-9982D3065ECA}" destId="{A63A959E-3A3D-8C43-B6BB-9A0D3CC3318D}" srcOrd="0" destOrd="0" presId="urn:microsoft.com/office/officeart/2005/8/layout/hProcess9"/>
    <dgm:cxn modelId="{36BAC1B1-E84B-E541-8BEB-5561E8BE03DD}" type="presOf" srcId="{61369EA0-89EA-B142-95AD-5B95C76DB845}" destId="{577BCC02-4176-CF4A-B2A6-FF74FF89B91D}" srcOrd="0" destOrd="0" presId="urn:microsoft.com/office/officeart/2005/8/layout/hProcess9"/>
    <dgm:cxn modelId="{6C28CBBB-446B-6F48-8752-1D39CD33B9BB}" type="presOf" srcId="{C337B05F-E797-BD45-A33A-7F84757E1798}" destId="{2287E0CF-6353-5046-8B34-FC07AFB4FD7B}" srcOrd="0" destOrd="0" presId="urn:microsoft.com/office/officeart/2005/8/layout/hProcess9"/>
    <dgm:cxn modelId="{6BE805A0-A3CE-DC42-8BA6-BA3517B3A2EE}" srcId="{08AED394-B106-3943-9330-9982D3065ECA}" destId="{CE225708-BCAF-934C-BE9D-C6AD6A582A83}" srcOrd="3" destOrd="0" parTransId="{D5B04AFE-78C8-2D4C-BC04-C3C7DF341E0A}" sibTransId="{532A05F5-12F2-9244-B5E5-28054865CD65}"/>
    <dgm:cxn modelId="{AE20446B-8B15-B348-80A6-D515B5B4262C}" srcId="{08AED394-B106-3943-9330-9982D3065ECA}" destId="{C337B05F-E797-BD45-A33A-7F84757E1798}" srcOrd="4" destOrd="0" parTransId="{7B39048E-0E4B-6444-A7EF-F1CD780707C8}" sibTransId="{0715DA8B-56C7-A445-94CA-24A6118F00B6}"/>
    <dgm:cxn modelId="{F2EB2013-A6B0-5E45-9302-A229669066C3}" type="presOf" srcId="{CE225708-BCAF-934C-BE9D-C6AD6A582A83}" destId="{1370DCEC-A076-3F4C-B7C7-17ABB6595E51}" srcOrd="0" destOrd="0" presId="urn:microsoft.com/office/officeart/2005/8/layout/hProcess9"/>
    <dgm:cxn modelId="{9BE895A0-4DC7-394D-8ABC-F6531A74A5C3}" type="presOf" srcId="{23D80354-DCBD-C743-9FFB-CBFDAA851B14}" destId="{69860296-2283-6B45-A909-D2758D8F1AF1}" srcOrd="0" destOrd="0" presId="urn:microsoft.com/office/officeart/2005/8/layout/hProcess9"/>
    <dgm:cxn modelId="{7937F28B-365D-1F4B-83D8-B547E26963D6}" srcId="{08AED394-B106-3943-9330-9982D3065ECA}" destId="{77D559FB-05ED-724D-8022-E8C85DB223AC}" srcOrd="2" destOrd="0" parTransId="{90CA2053-10A8-CA41-9E2D-AB8C3315D3F6}" sibTransId="{522E15F6-A505-8148-9C81-E412650E9CB5}"/>
    <dgm:cxn modelId="{70A3A050-1504-B840-8D9A-B9EDDC6413AD}" srcId="{08AED394-B106-3943-9330-9982D3065ECA}" destId="{23D80354-DCBD-C743-9FFB-CBFDAA851B14}" srcOrd="1" destOrd="0" parTransId="{63F4BA2A-0C60-2D47-B404-6E2910821589}" sibTransId="{18D96241-CBFA-5148-8BA2-00DAACADCF53}"/>
    <dgm:cxn modelId="{C68053D6-6FF9-4743-9D82-AB14615FAF0F}" srcId="{08AED394-B106-3943-9330-9982D3065ECA}" destId="{61369EA0-89EA-B142-95AD-5B95C76DB845}" srcOrd="0" destOrd="0" parTransId="{F7B197C4-393B-E644-911B-412FD5331F64}" sibTransId="{0426DEE7-3FE9-3749-98A6-B8CC6D4696C8}"/>
    <dgm:cxn modelId="{7138B490-3B89-7D40-B87B-DE7C2C8583AD}" type="presParOf" srcId="{A63A959E-3A3D-8C43-B6BB-9A0D3CC3318D}" destId="{72E208E8-FB5A-5540-B736-DBEEE2888C74}" srcOrd="0" destOrd="0" presId="urn:microsoft.com/office/officeart/2005/8/layout/hProcess9"/>
    <dgm:cxn modelId="{4753FB0F-E7AA-B741-B264-DA764F8BD10E}" type="presParOf" srcId="{A63A959E-3A3D-8C43-B6BB-9A0D3CC3318D}" destId="{540893AB-9762-A14E-8929-E3297DC69CC7}" srcOrd="1" destOrd="0" presId="urn:microsoft.com/office/officeart/2005/8/layout/hProcess9"/>
    <dgm:cxn modelId="{8198DFEE-987D-5B46-A899-6A127565338D}" type="presParOf" srcId="{540893AB-9762-A14E-8929-E3297DC69CC7}" destId="{577BCC02-4176-CF4A-B2A6-FF74FF89B91D}" srcOrd="0" destOrd="0" presId="urn:microsoft.com/office/officeart/2005/8/layout/hProcess9"/>
    <dgm:cxn modelId="{7E2F0526-D8A7-F94B-A42C-D70BD60F22A0}" type="presParOf" srcId="{540893AB-9762-A14E-8929-E3297DC69CC7}" destId="{0347EB6E-0B37-3B43-A2A8-F2CED01DCB10}" srcOrd="1" destOrd="0" presId="urn:microsoft.com/office/officeart/2005/8/layout/hProcess9"/>
    <dgm:cxn modelId="{B751B496-15BE-3849-B702-8FEF0976522D}" type="presParOf" srcId="{540893AB-9762-A14E-8929-E3297DC69CC7}" destId="{69860296-2283-6B45-A909-D2758D8F1AF1}" srcOrd="2" destOrd="0" presId="urn:microsoft.com/office/officeart/2005/8/layout/hProcess9"/>
    <dgm:cxn modelId="{3960CE42-11F4-B541-8151-E10A01AEA3F5}" type="presParOf" srcId="{540893AB-9762-A14E-8929-E3297DC69CC7}" destId="{DD7CB778-5AB1-BC47-BCE9-D0308E840224}" srcOrd="3" destOrd="0" presId="urn:microsoft.com/office/officeart/2005/8/layout/hProcess9"/>
    <dgm:cxn modelId="{936F8BFD-12EC-1645-9D19-C940D76752F6}" type="presParOf" srcId="{540893AB-9762-A14E-8929-E3297DC69CC7}" destId="{236D8247-F173-6949-8138-70DCC35AE650}" srcOrd="4" destOrd="0" presId="urn:microsoft.com/office/officeart/2005/8/layout/hProcess9"/>
    <dgm:cxn modelId="{7FAC4F51-5C55-7F41-BFD3-F72EE4B1042A}" type="presParOf" srcId="{540893AB-9762-A14E-8929-E3297DC69CC7}" destId="{CB4EB955-CCC6-A64A-A3D5-FCC5474815A6}" srcOrd="5" destOrd="0" presId="urn:microsoft.com/office/officeart/2005/8/layout/hProcess9"/>
    <dgm:cxn modelId="{DDA5DF32-E9B7-C84D-ADAA-53A8B4102181}" type="presParOf" srcId="{540893AB-9762-A14E-8929-E3297DC69CC7}" destId="{1370DCEC-A076-3F4C-B7C7-17ABB6595E51}" srcOrd="6" destOrd="0" presId="urn:microsoft.com/office/officeart/2005/8/layout/hProcess9"/>
    <dgm:cxn modelId="{359C6EAB-F38B-EE46-9073-849EBC3F5CC1}" type="presParOf" srcId="{540893AB-9762-A14E-8929-E3297DC69CC7}" destId="{1BE74B0E-7B00-E04F-9B2F-5D66E91C83AC}" srcOrd="7" destOrd="0" presId="urn:microsoft.com/office/officeart/2005/8/layout/hProcess9"/>
    <dgm:cxn modelId="{F8AA82AC-0B2D-E442-8673-EDD78FB55686}" type="presParOf" srcId="{540893AB-9762-A14E-8929-E3297DC69CC7}" destId="{2287E0CF-6353-5046-8B34-FC07AFB4FD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ED394-B106-3943-9330-9982D3065ECA}" type="doc">
      <dgm:prSet loTypeId="urn:microsoft.com/office/officeart/2005/8/layout/hProcess9" loCatId="" qsTypeId="urn:microsoft.com/office/officeart/2005/8/quickstyle/simple1" qsCatId="simple" csTypeId="urn:microsoft.com/office/officeart/2005/8/colors/accent5_2" csCatId="accent5" phldr="1"/>
      <dgm:spPr/>
    </dgm:pt>
    <dgm:pt modelId="{61369EA0-89EA-B142-95AD-5B95C76DB845}">
      <dgm:prSet phldrT="[Text]" custT="1"/>
      <dgm:spPr/>
      <dgm:t>
        <a:bodyPr/>
        <a:lstStyle/>
        <a:p>
          <a:r>
            <a:rPr lang="en-US" sz="1600" dirty="0" smtClean="0"/>
            <a:t>Exploration of Requirements</a:t>
          </a:r>
          <a:endParaRPr lang="en-US" sz="1600" dirty="0"/>
        </a:p>
      </dgm:t>
    </dgm:pt>
    <dgm:pt modelId="{F7B197C4-393B-E644-911B-412FD5331F64}" type="parTrans" cxnId="{C68053D6-6FF9-4743-9D82-AB14615FAF0F}">
      <dgm:prSet/>
      <dgm:spPr/>
      <dgm:t>
        <a:bodyPr/>
        <a:lstStyle/>
        <a:p>
          <a:endParaRPr lang="en-US" sz="1100"/>
        </a:p>
      </dgm:t>
    </dgm:pt>
    <dgm:pt modelId="{0426DEE7-3FE9-3749-98A6-B8CC6D4696C8}" type="sibTrans" cxnId="{C68053D6-6FF9-4743-9D82-AB14615FAF0F}">
      <dgm:prSet/>
      <dgm:spPr/>
      <dgm:t>
        <a:bodyPr/>
        <a:lstStyle/>
        <a:p>
          <a:endParaRPr lang="en-US" sz="1100"/>
        </a:p>
      </dgm:t>
    </dgm:pt>
    <dgm:pt modelId="{23D80354-DCBD-C743-9FFB-CBFDAA851B14}">
      <dgm:prSet phldrT="[Text]" custT="1"/>
      <dgm:spPr/>
      <dgm:t>
        <a:bodyPr/>
        <a:lstStyle/>
        <a:p>
          <a:r>
            <a:rPr lang="en-US" sz="1600" dirty="0" smtClean="0"/>
            <a:t>Theoretical studies</a:t>
          </a:r>
          <a:endParaRPr lang="en-US" sz="1600" dirty="0"/>
        </a:p>
      </dgm:t>
    </dgm:pt>
    <dgm:pt modelId="{63F4BA2A-0C60-2D47-B404-6E2910821589}" type="parTrans" cxnId="{70A3A050-1504-B840-8D9A-B9EDDC6413AD}">
      <dgm:prSet/>
      <dgm:spPr/>
      <dgm:t>
        <a:bodyPr/>
        <a:lstStyle/>
        <a:p>
          <a:endParaRPr lang="en-US" sz="1100"/>
        </a:p>
      </dgm:t>
    </dgm:pt>
    <dgm:pt modelId="{18D96241-CBFA-5148-8BA2-00DAACADCF53}" type="sibTrans" cxnId="{70A3A050-1504-B840-8D9A-B9EDDC6413AD}">
      <dgm:prSet/>
      <dgm:spPr/>
      <dgm:t>
        <a:bodyPr/>
        <a:lstStyle/>
        <a:p>
          <a:endParaRPr lang="en-US" sz="1100"/>
        </a:p>
      </dgm:t>
    </dgm:pt>
    <dgm:pt modelId="{77D559FB-05ED-724D-8022-E8C85DB223AC}">
      <dgm:prSet phldrT="[Text]" custT="1"/>
      <dgm:spPr/>
      <dgm:t>
        <a:bodyPr/>
        <a:lstStyle/>
        <a:p>
          <a:r>
            <a:rPr lang="en-US" sz="1600" dirty="0" smtClean="0"/>
            <a:t>Engineering studies</a:t>
          </a:r>
          <a:endParaRPr lang="en-US" sz="1600" dirty="0"/>
        </a:p>
      </dgm:t>
    </dgm:pt>
    <dgm:pt modelId="{90CA2053-10A8-CA41-9E2D-AB8C3315D3F6}" type="parTrans" cxnId="{7937F28B-365D-1F4B-83D8-B547E26963D6}">
      <dgm:prSet/>
      <dgm:spPr/>
      <dgm:t>
        <a:bodyPr/>
        <a:lstStyle/>
        <a:p>
          <a:endParaRPr lang="en-US" sz="1100"/>
        </a:p>
      </dgm:t>
    </dgm:pt>
    <dgm:pt modelId="{522E15F6-A505-8148-9C81-E412650E9CB5}" type="sibTrans" cxnId="{7937F28B-365D-1F4B-83D8-B547E26963D6}">
      <dgm:prSet/>
      <dgm:spPr/>
      <dgm:t>
        <a:bodyPr/>
        <a:lstStyle/>
        <a:p>
          <a:endParaRPr lang="en-US" sz="1100"/>
        </a:p>
      </dgm:t>
    </dgm:pt>
    <dgm:pt modelId="{CE225708-BCAF-934C-BE9D-C6AD6A582A83}">
      <dgm:prSet phldrT="[Text]" custT="1"/>
      <dgm:spPr/>
      <dgm:t>
        <a:bodyPr/>
        <a:lstStyle/>
        <a:p>
          <a:r>
            <a:rPr lang="en-US" sz="1600" dirty="0" smtClean="0"/>
            <a:t>Engineering Specification</a:t>
          </a:r>
          <a:endParaRPr lang="en-US" sz="1600" dirty="0"/>
        </a:p>
      </dgm:t>
    </dgm:pt>
    <dgm:pt modelId="{D5B04AFE-78C8-2D4C-BC04-C3C7DF341E0A}" type="parTrans" cxnId="{6BE805A0-A3CE-DC42-8BA6-BA3517B3A2EE}">
      <dgm:prSet/>
      <dgm:spPr/>
      <dgm:t>
        <a:bodyPr/>
        <a:lstStyle/>
        <a:p>
          <a:endParaRPr lang="en-US" sz="1100"/>
        </a:p>
      </dgm:t>
    </dgm:pt>
    <dgm:pt modelId="{532A05F5-12F2-9244-B5E5-28054865CD65}" type="sibTrans" cxnId="{6BE805A0-A3CE-DC42-8BA6-BA3517B3A2EE}">
      <dgm:prSet/>
      <dgm:spPr/>
      <dgm:t>
        <a:bodyPr/>
        <a:lstStyle/>
        <a:p>
          <a:endParaRPr lang="en-US" sz="1100"/>
        </a:p>
      </dgm:t>
    </dgm:pt>
    <dgm:pt modelId="{C337B05F-E797-BD45-A33A-7F84757E179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Instrument Construction</a:t>
          </a:r>
          <a:endParaRPr lang="en-US" sz="1600" dirty="0"/>
        </a:p>
      </dgm:t>
    </dgm:pt>
    <dgm:pt modelId="{7B39048E-0E4B-6444-A7EF-F1CD780707C8}" type="parTrans" cxnId="{AE20446B-8B15-B348-80A6-D515B5B4262C}">
      <dgm:prSet/>
      <dgm:spPr/>
      <dgm:t>
        <a:bodyPr/>
        <a:lstStyle/>
        <a:p>
          <a:endParaRPr lang="en-US" sz="1100"/>
        </a:p>
      </dgm:t>
    </dgm:pt>
    <dgm:pt modelId="{0715DA8B-56C7-A445-94CA-24A6118F00B6}" type="sibTrans" cxnId="{AE20446B-8B15-B348-80A6-D515B5B4262C}">
      <dgm:prSet/>
      <dgm:spPr/>
      <dgm:t>
        <a:bodyPr/>
        <a:lstStyle/>
        <a:p>
          <a:endParaRPr lang="en-US" sz="1100"/>
        </a:p>
      </dgm:t>
    </dgm:pt>
    <dgm:pt modelId="{A63A959E-3A3D-8C43-B6BB-9A0D3CC3318D}" type="pres">
      <dgm:prSet presAssocID="{08AED394-B106-3943-9330-9982D3065ECA}" presName="CompostProcess" presStyleCnt="0">
        <dgm:presLayoutVars>
          <dgm:dir/>
          <dgm:resizeHandles val="exact"/>
        </dgm:presLayoutVars>
      </dgm:prSet>
      <dgm:spPr/>
    </dgm:pt>
    <dgm:pt modelId="{72E208E8-FB5A-5540-B736-DBEEE2888C74}" type="pres">
      <dgm:prSet presAssocID="{08AED394-B106-3943-9330-9982D3065ECA}" presName="arrow" presStyleLbl="bgShp" presStyleIdx="0" presStyleCnt="1"/>
      <dgm:spPr/>
    </dgm:pt>
    <dgm:pt modelId="{540893AB-9762-A14E-8929-E3297DC69CC7}" type="pres">
      <dgm:prSet presAssocID="{08AED394-B106-3943-9330-9982D3065ECA}" presName="linearProcess" presStyleCnt="0"/>
      <dgm:spPr/>
    </dgm:pt>
    <dgm:pt modelId="{577BCC02-4176-CF4A-B2A6-FF74FF89B91D}" type="pres">
      <dgm:prSet presAssocID="{61369EA0-89EA-B142-95AD-5B95C76DB845}" presName="textNode" presStyleLbl="node1" presStyleIdx="0" presStyleCnt="5" custScaleX="107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7EB6E-0B37-3B43-A2A8-F2CED01DCB10}" type="pres">
      <dgm:prSet presAssocID="{0426DEE7-3FE9-3749-98A6-B8CC6D4696C8}" presName="sibTrans" presStyleCnt="0"/>
      <dgm:spPr/>
    </dgm:pt>
    <dgm:pt modelId="{69860296-2283-6B45-A909-D2758D8F1AF1}" type="pres">
      <dgm:prSet presAssocID="{23D80354-DCBD-C743-9FFB-CBFDAA851B1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CB778-5AB1-BC47-BCE9-D0308E840224}" type="pres">
      <dgm:prSet presAssocID="{18D96241-CBFA-5148-8BA2-00DAACADCF53}" presName="sibTrans" presStyleCnt="0"/>
      <dgm:spPr/>
    </dgm:pt>
    <dgm:pt modelId="{236D8247-F173-6949-8138-70DCC35AE650}" type="pres">
      <dgm:prSet presAssocID="{77D559FB-05ED-724D-8022-E8C85DB223A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EB955-CCC6-A64A-A3D5-FCC5474815A6}" type="pres">
      <dgm:prSet presAssocID="{522E15F6-A505-8148-9C81-E412650E9CB5}" presName="sibTrans" presStyleCnt="0"/>
      <dgm:spPr/>
    </dgm:pt>
    <dgm:pt modelId="{1370DCEC-A076-3F4C-B7C7-17ABB6595E51}" type="pres">
      <dgm:prSet presAssocID="{CE225708-BCAF-934C-BE9D-C6AD6A582A8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74B0E-7B00-E04F-9B2F-5D66E91C83AC}" type="pres">
      <dgm:prSet presAssocID="{532A05F5-12F2-9244-B5E5-28054865CD65}" presName="sibTrans" presStyleCnt="0"/>
      <dgm:spPr/>
    </dgm:pt>
    <dgm:pt modelId="{2287E0CF-6353-5046-8B34-FC07AFB4FD7B}" type="pres">
      <dgm:prSet presAssocID="{C337B05F-E797-BD45-A33A-7F84757E1798}" presName="textNode" presStyleLbl="node1" presStyleIdx="4" presStyleCnt="5" custLinFactNeighborX="-5594" custLinFactNeighborY="-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B8A21-8BD4-CF45-ABBA-6C7F4D8DB8F7}" type="presOf" srcId="{CE225708-BCAF-934C-BE9D-C6AD6A582A83}" destId="{1370DCEC-A076-3F4C-B7C7-17ABB6595E51}" srcOrd="0" destOrd="0" presId="urn:microsoft.com/office/officeart/2005/8/layout/hProcess9"/>
    <dgm:cxn modelId="{AE20446B-8B15-B348-80A6-D515B5B4262C}" srcId="{08AED394-B106-3943-9330-9982D3065ECA}" destId="{C337B05F-E797-BD45-A33A-7F84757E1798}" srcOrd="4" destOrd="0" parTransId="{7B39048E-0E4B-6444-A7EF-F1CD780707C8}" sibTransId="{0715DA8B-56C7-A445-94CA-24A6118F00B6}"/>
    <dgm:cxn modelId="{C68053D6-6FF9-4743-9D82-AB14615FAF0F}" srcId="{08AED394-B106-3943-9330-9982D3065ECA}" destId="{61369EA0-89EA-B142-95AD-5B95C76DB845}" srcOrd="0" destOrd="0" parTransId="{F7B197C4-393B-E644-911B-412FD5331F64}" sibTransId="{0426DEE7-3FE9-3749-98A6-B8CC6D4696C8}"/>
    <dgm:cxn modelId="{C5940D97-3357-9A49-8E07-13DCB88A237A}" type="presOf" srcId="{61369EA0-89EA-B142-95AD-5B95C76DB845}" destId="{577BCC02-4176-CF4A-B2A6-FF74FF89B91D}" srcOrd="0" destOrd="0" presId="urn:microsoft.com/office/officeart/2005/8/layout/hProcess9"/>
    <dgm:cxn modelId="{80DA6594-F901-AE4B-AB79-F412F69F5728}" type="presOf" srcId="{77D559FB-05ED-724D-8022-E8C85DB223AC}" destId="{236D8247-F173-6949-8138-70DCC35AE650}" srcOrd="0" destOrd="0" presId="urn:microsoft.com/office/officeart/2005/8/layout/hProcess9"/>
    <dgm:cxn modelId="{7937F28B-365D-1F4B-83D8-B547E26963D6}" srcId="{08AED394-B106-3943-9330-9982D3065ECA}" destId="{77D559FB-05ED-724D-8022-E8C85DB223AC}" srcOrd="2" destOrd="0" parTransId="{90CA2053-10A8-CA41-9E2D-AB8C3315D3F6}" sibTransId="{522E15F6-A505-8148-9C81-E412650E9CB5}"/>
    <dgm:cxn modelId="{619B5503-C943-714E-B6ED-599967D2C061}" type="presOf" srcId="{23D80354-DCBD-C743-9FFB-CBFDAA851B14}" destId="{69860296-2283-6B45-A909-D2758D8F1AF1}" srcOrd="0" destOrd="0" presId="urn:microsoft.com/office/officeart/2005/8/layout/hProcess9"/>
    <dgm:cxn modelId="{C40708D5-3FFE-7343-94D0-4CA051B8972A}" type="presOf" srcId="{C337B05F-E797-BD45-A33A-7F84757E1798}" destId="{2287E0CF-6353-5046-8B34-FC07AFB4FD7B}" srcOrd="0" destOrd="0" presId="urn:microsoft.com/office/officeart/2005/8/layout/hProcess9"/>
    <dgm:cxn modelId="{79719CC0-5B3F-8A45-A6AC-A5ACA587F705}" type="presOf" srcId="{08AED394-B106-3943-9330-9982D3065ECA}" destId="{A63A959E-3A3D-8C43-B6BB-9A0D3CC3318D}" srcOrd="0" destOrd="0" presId="urn:microsoft.com/office/officeart/2005/8/layout/hProcess9"/>
    <dgm:cxn modelId="{70A3A050-1504-B840-8D9A-B9EDDC6413AD}" srcId="{08AED394-B106-3943-9330-9982D3065ECA}" destId="{23D80354-DCBD-C743-9FFB-CBFDAA851B14}" srcOrd="1" destOrd="0" parTransId="{63F4BA2A-0C60-2D47-B404-6E2910821589}" sibTransId="{18D96241-CBFA-5148-8BA2-00DAACADCF53}"/>
    <dgm:cxn modelId="{6BE805A0-A3CE-DC42-8BA6-BA3517B3A2EE}" srcId="{08AED394-B106-3943-9330-9982D3065ECA}" destId="{CE225708-BCAF-934C-BE9D-C6AD6A582A83}" srcOrd="3" destOrd="0" parTransId="{D5B04AFE-78C8-2D4C-BC04-C3C7DF341E0A}" sibTransId="{532A05F5-12F2-9244-B5E5-28054865CD65}"/>
    <dgm:cxn modelId="{49360100-835E-5E48-A658-3B2FC790FD8C}" type="presParOf" srcId="{A63A959E-3A3D-8C43-B6BB-9A0D3CC3318D}" destId="{72E208E8-FB5A-5540-B736-DBEEE2888C74}" srcOrd="0" destOrd="0" presId="urn:microsoft.com/office/officeart/2005/8/layout/hProcess9"/>
    <dgm:cxn modelId="{20F01AA1-046C-5245-80E7-52E5D9FBE460}" type="presParOf" srcId="{A63A959E-3A3D-8C43-B6BB-9A0D3CC3318D}" destId="{540893AB-9762-A14E-8929-E3297DC69CC7}" srcOrd="1" destOrd="0" presId="urn:microsoft.com/office/officeart/2005/8/layout/hProcess9"/>
    <dgm:cxn modelId="{E8DB82F1-3AD9-EE43-8B22-E3700304864F}" type="presParOf" srcId="{540893AB-9762-A14E-8929-E3297DC69CC7}" destId="{577BCC02-4176-CF4A-B2A6-FF74FF89B91D}" srcOrd="0" destOrd="0" presId="urn:microsoft.com/office/officeart/2005/8/layout/hProcess9"/>
    <dgm:cxn modelId="{C6ACB9CD-BCC6-3344-8FBE-0E14CC676A6C}" type="presParOf" srcId="{540893AB-9762-A14E-8929-E3297DC69CC7}" destId="{0347EB6E-0B37-3B43-A2A8-F2CED01DCB10}" srcOrd="1" destOrd="0" presId="urn:microsoft.com/office/officeart/2005/8/layout/hProcess9"/>
    <dgm:cxn modelId="{E82FF8B4-C43B-6249-97AF-1B8F06EE32BD}" type="presParOf" srcId="{540893AB-9762-A14E-8929-E3297DC69CC7}" destId="{69860296-2283-6B45-A909-D2758D8F1AF1}" srcOrd="2" destOrd="0" presId="urn:microsoft.com/office/officeart/2005/8/layout/hProcess9"/>
    <dgm:cxn modelId="{16B891C0-3E4E-104C-B5A4-E94CCE61EEBB}" type="presParOf" srcId="{540893AB-9762-A14E-8929-E3297DC69CC7}" destId="{DD7CB778-5AB1-BC47-BCE9-D0308E840224}" srcOrd="3" destOrd="0" presId="urn:microsoft.com/office/officeart/2005/8/layout/hProcess9"/>
    <dgm:cxn modelId="{1882E495-8C45-6749-9176-DEC450B67153}" type="presParOf" srcId="{540893AB-9762-A14E-8929-E3297DC69CC7}" destId="{236D8247-F173-6949-8138-70DCC35AE650}" srcOrd="4" destOrd="0" presId="urn:microsoft.com/office/officeart/2005/8/layout/hProcess9"/>
    <dgm:cxn modelId="{AC10A921-89B1-4B4C-AC5D-D370C1649E40}" type="presParOf" srcId="{540893AB-9762-A14E-8929-E3297DC69CC7}" destId="{CB4EB955-CCC6-A64A-A3D5-FCC5474815A6}" srcOrd="5" destOrd="0" presId="urn:microsoft.com/office/officeart/2005/8/layout/hProcess9"/>
    <dgm:cxn modelId="{2952BF1D-7F0B-EE4A-916B-E88AFE628146}" type="presParOf" srcId="{540893AB-9762-A14E-8929-E3297DC69CC7}" destId="{1370DCEC-A076-3F4C-B7C7-17ABB6595E51}" srcOrd="6" destOrd="0" presId="urn:microsoft.com/office/officeart/2005/8/layout/hProcess9"/>
    <dgm:cxn modelId="{6FB7256F-E6BF-2345-97F8-2F78ABC7E130}" type="presParOf" srcId="{540893AB-9762-A14E-8929-E3297DC69CC7}" destId="{1BE74B0E-7B00-E04F-9B2F-5D66E91C83AC}" srcOrd="7" destOrd="0" presId="urn:microsoft.com/office/officeart/2005/8/layout/hProcess9"/>
    <dgm:cxn modelId="{21FB920F-B9D8-5047-B149-8FB21BC206BF}" type="presParOf" srcId="{540893AB-9762-A14E-8929-E3297DC69CC7}" destId="{2287E0CF-6353-5046-8B34-FC07AFB4FD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1792A-DB71-2445-ACCE-A7868C78F7D7}" type="doc">
      <dgm:prSet loTypeId="urn:microsoft.com/office/officeart/2005/8/layout/hChevron3" loCatId="" qsTypeId="urn:microsoft.com/office/officeart/2005/8/quickstyle/simple2" qsCatId="simple" csTypeId="urn:microsoft.com/office/officeart/2005/8/colors/accent2_2" csCatId="accent2" phldr="1"/>
      <dgm:spPr/>
    </dgm:pt>
    <dgm:pt modelId="{AAED5D92-99CE-BE4D-A139-604670237897}">
      <dgm:prSet phldrT="[Text]"/>
      <dgm:spPr>
        <a:solidFill>
          <a:srgbClr val="C01212"/>
        </a:solidFill>
      </dgm:spPr>
      <dgm:t>
        <a:bodyPr/>
        <a:lstStyle/>
        <a:p>
          <a:r>
            <a:rPr lang="en-US" dirty="0" smtClean="0"/>
            <a:t>TRL 2</a:t>
          </a:r>
          <a:endParaRPr lang="en-US" dirty="0"/>
        </a:p>
      </dgm:t>
    </dgm:pt>
    <dgm:pt modelId="{AFF749AC-7923-EE40-A2CA-5692C15432AA}" type="parTrans" cxnId="{CE91D55D-A356-0A43-A8F5-8C0918E95863}">
      <dgm:prSet/>
      <dgm:spPr/>
      <dgm:t>
        <a:bodyPr/>
        <a:lstStyle/>
        <a:p>
          <a:endParaRPr lang="en-US"/>
        </a:p>
      </dgm:t>
    </dgm:pt>
    <dgm:pt modelId="{BAF55173-1DC9-BA4E-ADBA-528779CC67E0}" type="sibTrans" cxnId="{CE91D55D-A356-0A43-A8F5-8C0918E95863}">
      <dgm:prSet/>
      <dgm:spPr/>
      <dgm:t>
        <a:bodyPr/>
        <a:lstStyle/>
        <a:p>
          <a:endParaRPr lang="en-US"/>
        </a:p>
      </dgm:t>
    </dgm:pt>
    <dgm:pt modelId="{33798172-342C-8340-9A84-AC1CC20ED39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TRL 3</a:t>
          </a:r>
          <a:endParaRPr lang="en-US" dirty="0"/>
        </a:p>
      </dgm:t>
    </dgm:pt>
    <dgm:pt modelId="{7F5DB20E-40BC-CE4B-A520-EAF3F1B6BCC2}" type="parTrans" cxnId="{8E3DF563-D39C-3143-BBA1-F80F7F87DEC2}">
      <dgm:prSet/>
      <dgm:spPr/>
      <dgm:t>
        <a:bodyPr/>
        <a:lstStyle/>
        <a:p>
          <a:endParaRPr lang="en-US"/>
        </a:p>
      </dgm:t>
    </dgm:pt>
    <dgm:pt modelId="{5B9D4280-49E6-0944-ADC0-7B318DCB3779}" type="sibTrans" cxnId="{8E3DF563-D39C-3143-BBA1-F80F7F87DEC2}">
      <dgm:prSet/>
      <dgm:spPr/>
      <dgm:t>
        <a:bodyPr/>
        <a:lstStyle/>
        <a:p>
          <a:endParaRPr lang="en-US"/>
        </a:p>
      </dgm:t>
    </dgm:pt>
    <dgm:pt modelId="{2D8DF2F4-5B42-D944-975A-80891CF05C7E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TRL 4</a:t>
          </a:r>
          <a:endParaRPr lang="en-US" dirty="0"/>
        </a:p>
      </dgm:t>
    </dgm:pt>
    <dgm:pt modelId="{A0416A72-E834-5848-9550-21C76D84560D}" type="parTrans" cxnId="{50F4F866-48E9-FB42-8F24-8F62EDD28B8D}">
      <dgm:prSet/>
      <dgm:spPr/>
      <dgm:t>
        <a:bodyPr/>
        <a:lstStyle/>
        <a:p>
          <a:endParaRPr lang="en-US"/>
        </a:p>
      </dgm:t>
    </dgm:pt>
    <dgm:pt modelId="{3895C664-E66F-3346-993A-CDF5AC6EECEC}" type="sibTrans" cxnId="{50F4F866-48E9-FB42-8F24-8F62EDD28B8D}">
      <dgm:prSet/>
      <dgm:spPr/>
      <dgm:t>
        <a:bodyPr/>
        <a:lstStyle/>
        <a:p>
          <a:endParaRPr lang="en-US"/>
        </a:p>
      </dgm:t>
    </dgm:pt>
    <dgm:pt modelId="{0F98A4E5-CFF6-0843-8C55-CE2DB37F89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TRL 5</a:t>
          </a:r>
          <a:endParaRPr lang="en-US" dirty="0"/>
        </a:p>
      </dgm:t>
    </dgm:pt>
    <dgm:pt modelId="{B7782F11-069F-7B49-B25C-58C52FDF1B19}" type="parTrans" cxnId="{9F4ABFBC-541C-F240-811F-25C116584012}">
      <dgm:prSet/>
      <dgm:spPr/>
      <dgm:t>
        <a:bodyPr/>
        <a:lstStyle/>
        <a:p>
          <a:endParaRPr lang="en-US"/>
        </a:p>
      </dgm:t>
    </dgm:pt>
    <dgm:pt modelId="{ED3ED26A-2F28-B94C-BCFC-2563B839CB0B}" type="sibTrans" cxnId="{9F4ABFBC-541C-F240-811F-25C116584012}">
      <dgm:prSet/>
      <dgm:spPr/>
      <dgm:t>
        <a:bodyPr/>
        <a:lstStyle/>
        <a:p>
          <a:endParaRPr lang="en-US"/>
        </a:p>
      </dgm:t>
    </dgm:pt>
    <dgm:pt modelId="{9DCBEAB4-F943-1D43-A5CF-B0BE99186E7C}">
      <dgm:prSet phldrT="[Text]"/>
      <dgm:spPr>
        <a:solidFill>
          <a:srgbClr val="EBE611"/>
        </a:solidFill>
      </dgm:spPr>
      <dgm:t>
        <a:bodyPr/>
        <a:lstStyle/>
        <a:p>
          <a:r>
            <a:rPr lang="en-US" dirty="0" smtClean="0"/>
            <a:t>TRL 6</a:t>
          </a:r>
          <a:endParaRPr lang="en-US" dirty="0"/>
        </a:p>
      </dgm:t>
    </dgm:pt>
    <dgm:pt modelId="{AA2B2F21-67AE-474F-9690-F83C7F8E2BC0}" type="parTrans" cxnId="{20171D45-A8FD-FC49-8C56-ACC124F5F443}">
      <dgm:prSet/>
      <dgm:spPr/>
      <dgm:t>
        <a:bodyPr/>
        <a:lstStyle/>
        <a:p>
          <a:endParaRPr lang="en-US"/>
        </a:p>
      </dgm:t>
    </dgm:pt>
    <dgm:pt modelId="{03D7F660-5357-4645-85B6-304435B5B272}" type="sibTrans" cxnId="{20171D45-A8FD-FC49-8C56-ACC124F5F443}">
      <dgm:prSet/>
      <dgm:spPr/>
      <dgm:t>
        <a:bodyPr/>
        <a:lstStyle/>
        <a:p>
          <a:endParaRPr lang="en-US"/>
        </a:p>
      </dgm:t>
    </dgm:pt>
    <dgm:pt modelId="{7BB38024-5BF9-4641-A1C0-18D68379900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TRL 7 - 9</a:t>
          </a:r>
          <a:endParaRPr lang="en-US" dirty="0"/>
        </a:p>
      </dgm:t>
    </dgm:pt>
    <dgm:pt modelId="{AFE46D7E-7C29-B946-8235-1B75EF8F205F}" type="parTrans" cxnId="{074BEBA8-2B3A-5344-9711-FB7A9512AD7C}">
      <dgm:prSet/>
      <dgm:spPr/>
      <dgm:t>
        <a:bodyPr/>
        <a:lstStyle/>
        <a:p>
          <a:endParaRPr lang="en-US"/>
        </a:p>
      </dgm:t>
    </dgm:pt>
    <dgm:pt modelId="{C68FE6A4-7740-BB4B-BE2F-9B9EDB6F093D}" type="sibTrans" cxnId="{074BEBA8-2B3A-5344-9711-FB7A9512AD7C}">
      <dgm:prSet/>
      <dgm:spPr/>
      <dgm:t>
        <a:bodyPr/>
        <a:lstStyle/>
        <a:p>
          <a:endParaRPr lang="en-US"/>
        </a:p>
      </dgm:t>
    </dgm:pt>
    <dgm:pt modelId="{FF1C52BD-B0C5-2243-95C3-C4CB0C7BD1AA}" type="pres">
      <dgm:prSet presAssocID="{9321792A-DB71-2445-ACCE-A7868C78F7D7}" presName="Name0" presStyleCnt="0">
        <dgm:presLayoutVars>
          <dgm:dir/>
          <dgm:resizeHandles val="exact"/>
        </dgm:presLayoutVars>
      </dgm:prSet>
      <dgm:spPr/>
    </dgm:pt>
    <dgm:pt modelId="{8139E6F2-9E01-E14B-8A02-76EC965EB792}" type="pres">
      <dgm:prSet presAssocID="{AAED5D92-99CE-BE4D-A139-604670237897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DADF6-D5C1-514B-9D0C-29F73BE126E5}" type="pres">
      <dgm:prSet presAssocID="{BAF55173-1DC9-BA4E-ADBA-528779CC67E0}" presName="parSpace" presStyleCnt="0"/>
      <dgm:spPr/>
    </dgm:pt>
    <dgm:pt modelId="{61198108-BBC3-644A-8B0A-2699BFA7A39E}" type="pres">
      <dgm:prSet presAssocID="{33798172-342C-8340-9A84-AC1CC20ED394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D57A5-649F-7C4C-8356-E8ABA0B8ECAE}" type="pres">
      <dgm:prSet presAssocID="{5B9D4280-49E6-0944-ADC0-7B318DCB3779}" presName="parSpace" presStyleCnt="0"/>
      <dgm:spPr/>
    </dgm:pt>
    <dgm:pt modelId="{7FA23FAF-A87F-1547-B952-29392521A8C7}" type="pres">
      <dgm:prSet presAssocID="{2D8DF2F4-5B42-D944-975A-80891CF05C7E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2C4BB-3BF1-2046-8A2A-E72CF88B8737}" type="pres">
      <dgm:prSet presAssocID="{3895C664-E66F-3346-993A-CDF5AC6EECEC}" presName="parSpace" presStyleCnt="0"/>
      <dgm:spPr/>
    </dgm:pt>
    <dgm:pt modelId="{0066FFD1-E39F-7843-A75E-89594B3644E5}" type="pres">
      <dgm:prSet presAssocID="{0F98A4E5-CFF6-0843-8C55-CE2DB37F8919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93FC-C086-884D-88AD-7B2A3E83B6F1}" type="pres">
      <dgm:prSet presAssocID="{ED3ED26A-2F28-B94C-BCFC-2563B839CB0B}" presName="parSpace" presStyleCnt="0"/>
      <dgm:spPr/>
    </dgm:pt>
    <dgm:pt modelId="{AD1776B9-42D7-2442-9018-5568D57D16AF}" type="pres">
      <dgm:prSet presAssocID="{9DCBEAB4-F943-1D43-A5CF-B0BE99186E7C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5DAB7-EC08-FA43-9E90-377D8AE6D5AD}" type="pres">
      <dgm:prSet presAssocID="{03D7F660-5357-4645-85B6-304435B5B272}" presName="parSpace" presStyleCnt="0"/>
      <dgm:spPr/>
    </dgm:pt>
    <dgm:pt modelId="{5BAF7670-C99C-3C42-8140-D6DEDAF18B99}" type="pres">
      <dgm:prSet presAssocID="{7BB38024-5BF9-4641-A1C0-18D68379900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A4EA9-8E2E-BC4C-86D8-697B48403796}" type="presOf" srcId="{9321792A-DB71-2445-ACCE-A7868C78F7D7}" destId="{FF1C52BD-B0C5-2243-95C3-C4CB0C7BD1AA}" srcOrd="0" destOrd="0" presId="urn:microsoft.com/office/officeart/2005/8/layout/hChevron3"/>
    <dgm:cxn modelId="{09462289-836D-4747-BF7E-121960855EA3}" type="presOf" srcId="{0F98A4E5-CFF6-0843-8C55-CE2DB37F8919}" destId="{0066FFD1-E39F-7843-A75E-89594B3644E5}" srcOrd="0" destOrd="0" presId="urn:microsoft.com/office/officeart/2005/8/layout/hChevron3"/>
    <dgm:cxn modelId="{6C9EC446-D74B-1F44-94C5-A4DCDD698BC3}" type="presOf" srcId="{AAED5D92-99CE-BE4D-A139-604670237897}" destId="{8139E6F2-9E01-E14B-8A02-76EC965EB792}" srcOrd="0" destOrd="0" presId="urn:microsoft.com/office/officeart/2005/8/layout/hChevron3"/>
    <dgm:cxn modelId="{9F4ABFBC-541C-F240-811F-25C116584012}" srcId="{9321792A-DB71-2445-ACCE-A7868C78F7D7}" destId="{0F98A4E5-CFF6-0843-8C55-CE2DB37F8919}" srcOrd="3" destOrd="0" parTransId="{B7782F11-069F-7B49-B25C-58C52FDF1B19}" sibTransId="{ED3ED26A-2F28-B94C-BCFC-2563B839CB0B}"/>
    <dgm:cxn modelId="{8E3DF563-D39C-3143-BBA1-F80F7F87DEC2}" srcId="{9321792A-DB71-2445-ACCE-A7868C78F7D7}" destId="{33798172-342C-8340-9A84-AC1CC20ED394}" srcOrd="1" destOrd="0" parTransId="{7F5DB20E-40BC-CE4B-A520-EAF3F1B6BCC2}" sibTransId="{5B9D4280-49E6-0944-ADC0-7B318DCB3779}"/>
    <dgm:cxn modelId="{50F4F866-48E9-FB42-8F24-8F62EDD28B8D}" srcId="{9321792A-DB71-2445-ACCE-A7868C78F7D7}" destId="{2D8DF2F4-5B42-D944-975A-80891CF05C7E}" srcOrd="2" destOrd="0" parTransId="{A0416A72-E834-5848-9550-21C76D84560D}" sibTransId="{3895C664-E66F-3346-993A-CDF5AC6EECEC}"/>
    <dgm:cxn modelId="{20171D45-A8FD-FC49-8C56-ACC124F5F443}" srcId="{9321792A-DB71-2445-ACCE-A7868C78F7D7}" destId="{9DCBEAB4-F943-1D43-A5CF-B0BE99186E7C}" srcOrd="4" destOrd="0" parTransId="{AA2B2F21-67AE-474F-9690-F83C7F8E2BC0}" sibTransId="{03D7F660-5357-4645-85B6-304435B5B272}"/>
    <dgm:cxn modelId="{271E5E6C-E2CE-6541-8043-8B14FBAACC58}" type="presOf" srcId="{33798172-342C-8340-9A84-AC1CC20ED394}" destId="{61198108-BBC3-644A-8B0A-2699BFA7A39E}" srcOrd="0" destOrd="0" presId="urn:microsoft.com/office/officeart/2005/8/layout/hChevron3"/>
    <dgm:cxn modelId="{48EE816C-FD6C-DD48-B9E8-0C0579016BD2}" type="presOf" srcId="{2D8DF2F4-5B42-D944-975A-80891CF05C7E}" destId="{7FA23FAF-A87F-1547-B952-29392521A8C7}" srcOrd="0" destOrd="0" presId="urn:microsoft.com/office/officeart/2005/8/layout/hChevron3"/>
    <dgm:cxn modelId="{FD58342D-A655-A840-A6E0-7B0347653328}" type="presOf" srcId="{7BB38024-5BF9-4641-A1C0-18D68379900A}" destId="{5BAF7670-C99C-3C42-8140-D6DEDAF18B99}" srcOrd="0" destOrd="0" presId="urn:microsoft.com/office/officeart/2005/8/layout/hChevron3"/>
    <dgm:cxn modelId="{B7526FDF-18C3-9C46-936E-8F7FC15B7362}" type="presOf" srcId="{9DCBEAB4-F943-1D43-A5CF-B0BE99186E7C}" destId="{AD1776B9-42D7-2442-9018-5568D57D16AF}" srcOrd="0" destOrd="0" presId="urn:microsoft.com/office/officeart/2005/8/layout/hChevron3"/>
    <dgm:cxn modelId="{074BEBA8-2B3A-5344-9711-FB7A9512AD7C}" srcId="{9321792A-DB71-2445-ACCE-A7868C78F7D7}" destId="{7BB38024-5BF9-4641-A1C0-18D68379900A}" srcOrd="5" destOrd="0" parTransId="{AFE46D7E-7C29-B946-8235-1B75EF8F205F}" sibTransId="{C68FE6A4-7740-BB4B-BE2F-9B9EDB6F093D}"/>
    <dgm:cxn modelId="{CE91D55D-A356-0A43-A8F5-8C0918E95863}" srcId="{9321792A-DB71-2445-ACCE-A7868C78F7D7}" destId="{AAED5D92-99CE-BE4D-A139-604670237897}" srcOrd="0" destOrd="0" parTransId="{AFF749AC-7923-EE40-A2CA-5692C15432AA}" sibTransId="{BAF55173-1DC9-BA4E-ADBA-528779CC67E0}"/>
    <dgm:cxn modelId="{E818B6FF-B57B-704B-93BF-FA6C80A1D384}" type="presParOf" srcId="{FF1C52BD-B0C5-2243-95C3-C4CB0C7BD1AA}" destId="{8139E6F2-9E01-E14B-8A02-76EC965EB792}" srcOrd="0" destOrd="0" presId="urn:microsoft.com/office/officeart/2005/8/layout/hChevron3"/>
    <dgm:cxn modelId="{F5E06358-738D-1B4D-A91C-38556B3D41A9}" type="presParOf" srcId="{FF1C52BD-B0C5-2243-95C3-C4CB0C7BD1AA}" destId="{BDBDADF6-D5C1-514B-9D0C-29F73BE126E5}" srcOrd="1" destOrd="0" presId="urn:microsoft.com/office/officeart/2005/8/layout/hChevron3"/>
    <dgm:cxn modelId="{6306963F-E60C-F046-9AE5-78F453A063EF}" type="presParOf" srcId="{FF1C52BD-B0C5-2243-95C3-C4CB0C7BD1AA}" destId="{61198108-BBC3-644A-8B0A-2699BFA7A39E}" srcOrd="2" destOrd="0" presId="urn:microsoft.com/office/officeart/2005/8/layout/hChevron3"/>
    <dgm:cxn modelId="{975DCA5C-1946-1846-AECD-50958E12AFC8}" type="presParOf" srcId="{FF1C52BD-B0C5-2243-95C3-C4CB0C7BD1AA}" destId="{2DCD57A5-649F-7C4C-8356-E8ABA0B8ECAE}" srcOrd="3" destOrd="0" presId="urn:microsoft.com/office/officeart/2005/8/layout/hChevron3"/>
    <dgm:cxn modelId="{AB3873F1-511A-0B44-A935-D52B2E44680E}" type="presParOf" srcId="{FF1C52BD-B0C5-2243-95C3-C4CB0C7BD1AA}" destId="{7FA23FAF-A87F-1547-B952-29392521A8C7}" srcOrd="4" destOrd="0" presId="urn:microsoft.com/office/officeart/2005/8/layout/hChevron3"/>
    <dgm:cxn modelId="{D7DC8A02-A79C-AD41-9925-099875D03661}" type="presParOf" srcId="{FF1C52BD-B0C5-2243-95C3-C4CB0C7BD1AA}" destId="{C212C4BB-3BF1-2046-8A2A-E72CF88B8737}" srcOrd="5" destOrd="0" presId="urn:microsoft.com/office/officeart/2005/8/layout/hChevron3"/>
    <dgm:cxn modelId="{72A44E60-10F5-0143-941E-CD3F609DFD4B}" type="presParOf" srcId="{FF1C52BD-B0C5-2243-95C3-C4CB0C7BD1AA}" destId="{0066FFD1-E39F-7843-A75E-89594B3644E5}" srcOrd="6" destOrd="0" presId="urn:microsoft.com/office/officeart/2005/8/layout/hChevron3"/>
    <dgm:cxn modelId="{3FDF9F29-1388-2149-9319-22444F10CBA3}" type="presParOf" srcId="{FF1C52BD-B0C5-2243-95C3-C4CB0C7BD1AA}" destId="{4BA693FC-C086-884D-88AD-7B2A3E83B6F1}" srcOrd="7" destOrd="0" presId="urn:microsoft.com/office/officeart/2005/8/layout/hChevron3"/>
    <dgm:cxn modelId="{C1C362D8-AFD6-8344-B174-C68BFCC6E9BF}" type="presParOf" srcId="{FF1C52BD-B0C5-2243-95C3-C4CB0C7BD1AA}" destId="{AD1776B9-42D7-2442-9018-5568D57D16AF}" srcOrd="8" destOrd="0" presId="urn:microsoft.com/office/officeart/2005/8/layout/hChevron3"/>
    <dgm:cxn modelId="{1F405509-EC11-0042-AC02-CEFE32C604E2}" type="presParOf" srcId="{FF1C52BD-B0C5-2243-95C3-C4CB0C7BD1AA}" destId="{5835DAB7-EC08-FA43-9E90-377D8AE6D5AD}" srcOrd="9" destOrd="0" presId="urn:microsoft.com/office/officeart/2005/8/layout/hChevron3"/>
    <dgm:cxn modelId="{8262E87A-D9C9-5248-8747-301E8A653575}" type="presParOf" srcId="{FF1C52BD-B0C5-2243-95C3-C4CB0C7BD1AA}" destId="{5BAF7670-C99C-3C42-8140-D6DEDAF18B9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167847-6B26-CA4E-844D-562CDF33665C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48C7C6-8C67-E949-A81F-E15D1BD75F13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baseline="0" dirty="0" smtClean="0"/>
            <a:t>Neutron Chopper </a:t>
          </a:r>
        </a:p>
        <a:p>
          <a:pPr rtl="0"/>
          <a:r>
            <a:rPr lang="en-US" sz="1200" baseline="0" dirty="0" smtClean="0"/>
            <a:t>Technologies WP</a:t>
          </a:r>
          <a:endParaRPr lang="en-US" sz="1200" dirty="0"/>
        </a:p>
      </dgm:t>
    </dgm:pt>
    <dgm:pt modelId="{11EE0C95-E93D-1A46-8587-30B8FAEB7AAC}" type="parTrans" cxnId="{9E0546F1-40C4-E945-B3F0-E17685A9D6C5}">
      <dgm:prSet/>
      <dgm:spPr/>
      <dgm:t>
        <a:bodyPr/>
        <a:lstStyle/>
        <a:p>
          <a:endParaRPr lang="en-US" sz="3600"/>
        </a:p>
      </dgm:t>
    </dgm:pt>
    <dgm:pt modelId="{5A2F9AA0-FD7C-6547-90BA-8EE698382629}" type="sibTrans" cxnId="{9E0546F1-40C4-E945-B3F0-E17685A9D6C5}">
      <dgm:prSet/>
      <dgm:spPr/>
      <dgm:t>
        <a:bodyPr/>
        <a:lstStyle/>
        <a:p>
          <a:endParaRPr lang="en-US" sz="3600"/>
        </a:p>
      </dgm:t>
    </dgm:pt>
    <dgm:pt modelId="{0642E0E2-659D-DC46-B2D8-5C0893AB7C35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baseline="0" dirty="0" smtClean="0"/>
            <a:t>PPS Chopper Technologies (</a:t>
          </a:r>
          <a:r>
            <a:rPr lang="en-US" sz="1200" baseline="0" dirty="0" err="1" smtClean="0"/>
            <a:t>PPSc</a:t>
          </a:r>
          <a:r>
            <a:rPr lang="en-US" sz="1200" baseline="0" dirty="0" smtClean="0"/>
            <a:t>)</a:t>
          </a:r>
          <a:endParaRPr lang="en-US" sz="1200" dirty="0"/>
        </a:p>
      </dgm:t>
    </dgm:pt>
    <dgm:pt modelId="{236C597F-6632-AB46-A814-B5442B24171E}" type="parTrans" cxnId="{5B7801C4-91F0-BF4B-B267-9FBB69D84684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7BB14831-9C20-1847-BFC1-EABB64C52336}" type="sibTrans" cxnId="{5B7801C4-91F0-BF4B-B267-9FBB69D84684}">
      <dgm:prSet/>
      <dgm:spPr/>
      <dgm:t>
        <a:bodyPr/>
        <a:lstStyle/>
        <a:p>
          <a:endParaRPr lang="en-US" sz="3600"/>
        </a:p>
      </dgm:t>
    </dgm:pt>
    <dgm:pt modelId="{2DBD4BAD-A02D-1249-BCA6-8954749184E9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Disc Chopper Technologies (DC)</a:t>
          </a:r>
          <a:endParaRPr lang="en-US" sz="1200" dirty="0"/>
        </a:p>
      </dgm:t>
    </dgm:pt>
    <dgm:pt modelId="{8E26459B-0733-CC44-B207-332000104D3D}" type="parTrans" cxnId="{A8A1D351-4C05-6A4B-98FB-692DF3F1AEDC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CE539306-6902-1046-9CA2-186C09EC03B9}" type="sibTrans" cxnId="{A8A1D351-4C05-6A4B-98FB-692DF3F1AEDC}">
      <dgm:prSet/>
      <dgm:spPr/>
      <dgm:t>
        <a:bodyPr/>
        <a:lstStyle/>
        <a:p>
          <a:endParaRPr lang="en-US" sz="3600"/>
        </a:p>
      </dgm:t>
    </dgm:pt>
    <dgm:pt modelId="{6EE9B389-311A-5145-ABD4-D5441CCFE730}">
      <dgm:prSet custT="1"/>
      <dgm:spPr/>
      <dgm:t>
        <a:bodyPr/>
        <a:lstStyle/>
        <a:p>
          <a:pPr rtl="0"/>
          <a:r>
            <a:rPr lang="en-US" sz="1200" dirty="0" smtClean="0"/>
            <a:t>Small Rotor </a:t>
          </a:r>
        </a:p>
        <a:p>
          <a:pPr rtl="0"/>
          <a:r>
            <a:rPr lang="en-US" sz="1200" dirty="0" smtClean="0"/>
            <a:t>(DC-SR)</a:t>
          </a:r>
          <a:endParaRPr lang="en-US" sz="1200" dirty="0"/>
        </a:p>
      </dgm:t>
    </dgm:pt>
    <dgm:pt modelId="{B02099D4-5F9C-784E-9C1A-EF9955528400}" type="parTrans" cxnId="{563032E0-D350-D84C-8CAB-3EE724D8DB8D}">
      <dgm:prSet/>
      <dgm:spPr/>
      <dgm:t>
        <a:bodyPr/>
        <a:lstStyle/>
        <a:p>
          <a:endParaRPr lang="en-US" sz="3600"/>
        </a:p>
      </dgm:t>
    </dgm:pt>
    <dgm:pt modelId="{96F50E39-1C07-A645-82DF-1BDFA9343E0D}" type="sibTrans" cxnId="{563032E0-D350-D84C-8CAB-3EE724D8DB8D}">
      <dgm:prSet/>
      <dgm:spPr/>
      <dgm:t>
        <a:bodyPr/>
        <a:lstStyle/>
        <a:p>
          <a:endParaRPr lang="en-US" sz="3600"/>
        </a:p>
      </dgm:t>
    </dgm:pt>
    <dgm:pt modelId="{07862F3B-13DD-1A4F-BEEB-E46720D59720}">
      <dgm:prSet custT="1"/>
      <dgm:spPr/>
      <dgm:t>
        <a:bodyPr/>
        <a:lstStyle/>
        <a:p>
          <a:pPr rtl="0"/>
          <a:r>
            <a:rPr lang="en-US" sz="1200" dirty="0" smtClean="0"/>
            <a:t>Large Rotor </a:t>
          </a:r>
        </a:p>
        <a:p>
          <a:pPr rtl="0"/>
          <a:r>
            <a:rPr lang="en-US" sz="1200" dirty="0" smtClean="0"/>
            <a:t>(DC-LR)</a:t>
          </a:r>
          <a:endParaRPr lang="en-US" sz="1200" dirty="0"/>
        </a:p>
      </dgm:t>
    </dgm:pt>
    <dgm:pt modelId="{CF47CE6E-00A3-C648-8A9C-7FE9DA2497F6}" type="parTrans" cxnId="{52FD2B32-CA3C-994F-8D5C-7C747AB239F2}">
      <dgm:prSet/>
      <dgm:spPr/>
      <dgm:t>
        <a:bodyPr/>
        <a:lstStyle/>
        <a:p>
          <a:endParaRPr lang="en-US" sz="3600"/>
        </a:p>
      </dgm:t>
    </dgm:pt>
    <dgm:pt modelId="{5C3AED1B-85F3-D842-9470-3CD49A22FC73}" type="sibTrans" cxnId="{52FD2B32-CA3C-994F-8D5C-7C747AB239F2}">
      <dgm:prSet/>
      <dgm:spPr/>
      <dgm:t>
        <a:bodyPr/>
        <a:lstStyle/>
        <a:p>
          <a:endParaRPr lang="en-US" sz="3600"/>
        </a:p>
      </dgm:t>
    </dgm:pt>
    <dgm:pt modelId="{C8B904D3-5B55-9E40-8747-F6A4492DD1E9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sz="1200" dirty="0" smtClean="0"/>
            <a:t>Management</a:t>
          </a:r>
          <a:endParaRPr lang="en-US" sz="1200" dirty="0"/>
        </a:p>
      </dgm:t>
    </dgm:pt>
    <dgm:pt modelId="{73AF7927-7CE4-3F45-B44A-714FD3F32488}" type="parTrans" cxnId="{A1AB272E-8DB2-AF44-9ACC-9C8A283A9E6E}">
      <dgm:prSet/>
      <dgm:spPr/>
      <dgm:t>
        <a:bodyPr/>
        <a:lstStyle/>
        <a:p>
          <a:endParaRPr lang="en-US" sz="3600"/>
        </a:p>
      </dgm:t>
    </dgm:pt>
    <dgm:pt modelId="{FCB3E463-FCEE-9542-96B6-F959602F09A2}" type="sibTrans" cxnId="{A1AB272E-8DB2-AF44-9ACC-9C8A283A9E6E}">
      <dgm:prSet/>
      <dgm:spPr/>
      <dgm:t>
        <a:bodyPr/>
        <a:lstStyle/>
        <a:p>
          <a:endParaRPr lang="en-US" sz="3600"/>
        </a:p>
      </dgm:t>
    </dgm:pt>
    <dgm:pt modelId="{27372EEB-A039-694D-82D5-A73EB015BF99}">
      <dgm:prSet custT="1"/>
      <dgm:spPr/>
      <dgm:t>
        <a:bodyPr/>
        <a:lstStyle/>
        <a:p>
          <a:pPr rtl="0"/>
          <a:r>
            <a:rPr lang="en-US" sz="1200" dirty="0" smtClean="0"/>
            <a:t>Conventional</a:t>
          </a:r>
          <a:endParaRPr lang="en-US" sz="1200" dirty="0"/>
        </a:p>
      </dgm:t>
    </dgm:pt>
    <dgm:pt modelId="{8EC662A0-4778-6845-B40E-71BFC925BCE2}" type="parTrans" cxnId="{74A84B9B-73C5-DC49-B530-43DA570AE76E}">
      <dgm:prSet/>
      <dgm:spPr/>
      <dgm:t>
        <a:bodyPr/>
        <a:lstStyle/>
        <a:p>
          <a:endParaRPr lang="en-US" sz="3600"/>
        </a:p>
      </dgm:t>
    </dgm:pt>
    <dgm:pt modelId="{22D393CD-C8CA-234C-8F66-701FB06AB0EC}" type="sibTrans" cxnId="{74A84B9B-73C5-DC49-B530-43DA570AE76E}">
      <dgm:prSet/>
      <dgm:spPr/>
      <dgm:t>
        <a:bodyPr/>
        <a:lstStyle/>
        <a:p>
          <a:endParaRPr lang="en-US" sz="3600"/>
        </a:p>
      </dgm:t>
    </dgm:pt>
    <dgm:pt modelId="{DF16446C-11FC-5648-A1DC-5C71A161F144}">
      <dgm:prSet custT="1"/>
      <dgm:spPr/>
      <dgm:t>
        <a:bodyPr/>
        <a:lstStyle/>
        <a:p>
          <a:pPr rtl="0"/>
          <a:r>
            <a:rPr lang="en-US" sz="1200" dirty="0" smtClean="0"/>
            <a:t>Low Maintenance</a:t>
          </a:r>
          <a:endParaRPr lang="en-US" sz="1200" dirty="0"/>
        </a:p>
      </dgm:t>
    </dgm:pt>
    <dgm:pt modelId="{3E2B1B39-DDCC-DE4F-9DF0-9D8AEEBBAE37}" type="parTrans" cxnId="{6FF9CB84-335F-4D4F-A471-88A17C41A328}">
      <dgm:prSet/>
      <dgm:spPr/>
      <dgm:t>
        <a:bodyPr/>
        <a:lstStyle/>
        <a:p>
          <a:endParaRPr lang="en-US" sz="3600"/>
        </a:p>
      </dgm:t>
    </dgm:pt>
    <dgm:pt modelId="{30DB752B-A6EE-C14E-B73C-B97AA2093A3C}" type="sibTrans" cxnId="{6FF9CB84-335F-4D4F-A471-88A17C41A328}">
      <dgm:prSet/>
      <dgm:spPr/>
      <dgm:t>
        <a:bodyPr/>
        <a:lstStyle/>
        <a:p>
          <a:endParaRPr lang="en-US" sz="3600"/>
        </a:p>
      </dgm:t>
    </dgm:pt>
    <dgm:pt modelId="{F9FE848E-BD31-3940-B07B-E80881813CFB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Fermi Chopper Technologies</a:t>
          </a:r>
          <a:endParaRPr lang="en-US" sz="1200" dirty="0"/>
        </a:p>
      </dgm:t>
    </dgm:pt>
    <dgm:pt modelId="{69E16F4F-2386-3848-AB72-35A8D2C6AADE}" type="parTrans" cxnId="{E49FD08B-F39B-6A48-9E09-A6E58B9733A9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9026750F-9097-BE42-9EE5-0EA3FE11C269}" type="sibTrans" cxnId="{E49FD08B-F39B-6A48-9E09-A6E58B9733A9}">
      <dgm:prSet/>
      <dgm:spPr/>
      <dgm:t>
        <a:bodyPr/>
        <a:lstStyle/>
        <a:p>
          <a:endParaRPr lang="en-US" sz="3600"/>
        </a:p>
      </dgm:t>
    </dgm:pt>
    <dgm:pt modelId="{796ADB5F-159D-F443-8F1F-0B56B489E6B2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Facilities</a:t>
          </a:r>
        </a:p>
      </dgm:t>
    </dgm:pt>
    <dgm:pt modelId="{36898104-6F96-3B41-89B8-6F1A70DF8E1F}" type="parTrans" cxnId="{6E249C1F-8FCD-7A41-8BFE-602507CEB0EE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F96A8267-965F-A042-BFAE-3F80343FA2E0}" type="sibTrans" cxnId="{6E249C1F-8FCD-7A41-8BFE-602507CEB0EE}">
      <dgm:prSet/>
      <dgm:spPr/>
      <dgm:t>
        <a:bodyPr/>
        <a:lstStyle/>
        <a:p>
          <a:endParaRPr lang="en-US" sz="3600"/>
        </a:p>
      </dgm:t>
    </dgm:pt>
    <dgm:pt modelId="{61D640C2-D676-AF49-A274-A53FDA6A4539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Support Systems</a:t>
          </a:r>
        </a:p>
      </dgm:t>
    </dgm:pt>
    <dgm:pt modelId="{65D4200F-0293-D24F-9586-C07D9CAB1152}" type="parTrans" cxnId="{406FD037-8F30-894E-B337-C3D44E7C023F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0F7BFA05-9DEE-964E-87D5-49BA014A8242}" type="sibTrans" cxnId="{406FD037-8F30-894E-B337-C3D44E7C023F}">
      <dgm:prSet/>
      <dgm:spPr/>
      <dgm:t>
        <a:bodyPr/>
        <a:lstStyle/>
        <a:p>
          <a:endParaRPr lang="en-US" sz="3600"/>
        </a:p>
      </dgm:t>
    </dgm:pt>
    <dgm:pt modelId="{CF58C35A-EC10-C444-8BC0-6A3D4999DCEF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Serviceability</a:t>
          </a:r>
        </a:p>
      </dgm:t>
    </dgm:pt>
    <dgm:pt modelId="{8EA1E460-690D-6F46-8322-6EE7A80C1667}" type="parTrans" cxnId="{475948FB-5894-E644-AE81-17B55E3CB78B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8B655180-A0AC-3245-BB12-FA5885E9BC52}" type="sibTrans" cxnId="{475948FB-5894-E644-AE81-17B55E3CB78B}">
      <dgm:prSet/>
      <dgm:spPr/>
      <dgm:t>
        <a:bodyPr/>
        <a:lstStyle/>
        <a:p>
          <a:endParaRPr lang="en-US" sz="3600"/>
        </a:p>
      </dgm:t>
    </dgm:pt>
    <dgm:pt modelId="{B325EBA8-3610-BE40-9669-E8B8EACB08D3}">
      <dgm:prSet custT="1"/>
      <dgm:spPr>
        <a:solidFill>
          <a:srgbClr val="FFFFFF"/>
        </a:solidFill>
      </dgm:spPr>
      <dgm:t>
        <a:bodyPr/>
        <a:lstStyle/>
        <a:p>
          <a:pPr rtl="0"/>
          <a:r>
            <a:rPr lang="en-US" sz="1200" dirty="0" smtClean="0"/>
            <a:t>Methods &amp; Technologies </a:t>
          </a:r>
        </a:p>
      </dgm:t>
    </dgm:pt>
    <dgm:pt modelId="{33681496-C204-D34D-9D38-2F6866A66438}" type="parTrans" cxnId="{A1E36ABF-811B-BD49-8F2F-2A0DF7D9640D}">
      <dgm:prSet/>
      <dgm:spPr>
        <a:solidFill>
          <a:srgbClr val="FFFFFF"/>
        </a:solidFill>
      </dgm:spPr>
      <dgm:t>
        <a:bodyPr/>
        <a:lstStyle/>
        <a:p>
          <a:endParaRPr lang="en-US" sz="3600"/>
        </a:p>
      </dgm:t>
    </dgm:pt>
    <dgm:pt modelId="{B7D0813B-464E-1D4B-BDC3-E29A19831EB2}" type="sibTrans" cxnId="{A1E36ABF-811B-BD49-8F2F-2A0DF7D9640D}">
      <dgm:prSet/>
      <dgm:spPr/>
      <dgm:t>
        <a:bodyPr/>
        <a:lstStyle/>
        <a:p>
          <a:endParaRPr lang="en-US" sz="3600"/>
        </a:p>
      </dgm:t>
    </dgm:pt>
    <dgm:pt modelId="{AE685B7E-B5D0-B646-9232-610DB0883E4C}">
      <dgm:prSet custT="1"/>
      <dgm:spPr/>
      <dgm:t>
        <a:bodyPr/>
        <a:lstStyle/>
        <a:p>
          <a:pPr rtl="0"/>
          <a:r>
            <a:rPr lang="en-US" sz="1200" dirty="0" smtClean="0"/>
            <a:t>Service Tooling</a:t>
          </a:r>
        </a:p>
      </dgm:t>
    </dgm:pt>
    <dgm:pt modelId="{291FA890-4DBC-634B-8CA8-0BE503F2E432}" type="sibTrans" cxnId="{F0315877-6C80-AB46-8C05-109275B19754}">
      <dgm:prSet/>
      <dgm:spPr/>
      <dgm:t>
        <a:bodyPr/>
        <a:lstStyle/>
        <a:p>
          <a:endParaRPr lang="en-US" sz="3600"/>
        </a:p>
      </dgm:t>
    </dgm:pt>
    <dgm:pt modelId="{7F277113-EEFF-ED41-8ECC-EAAA8B11F9CE}" type="parTrans" cxnId="{F0315877-6C80-AB46-8C05-109275B19754}">
      <dgm:prSet/>
      <dgm:spPr/>
      <dgm:t>
        <a:bodyPr/>
        <a:lstStyle/>
        <a:p>
          <a:endParaRPr lang="en-US" sz="3600"/>
        </a:p>
      </dgm:t>
    </dgm:pt>
    <dgm:pt modelId="{C210D79B-6E04-FC44-B5E2-CAE24D2A3C57}">
      <dgm:prSet custT="1"/>
      <dgm:spPr/>
      <dgm:t>
        <a:bodyPr/>
        <a:lstStyle/>
        <a:p>
          <a:pPr rtl="0"/>
          <a:r>
            <a:rPr lang="en-US" sz="1200" dirty="0" smtClean="0"/>
            <a:t>Radiation hardness</a:t>
          </a:r>
        </a:p>
      </dgm:t>
    </dgm:pt>
    <dgm:pt modelId="{AF94BC80-7D2D-D04B-A5BD-7E8DB04A17E1}" type="sibTrans" cxnId="{22B6A600-1F95-6446-A2F6-9408D598088E}">
      <dgm:prSet/>
      <dgm:spPr/>
      <dgm:t>
        <a:bodyPr/>
        <a:lstStyle/>
        <a:p>
          <a:endParaRPr lang="en-US" sz="3600"/>
        </a:p>
      </dgm:t>
    </dgm:pt>
    <dgm:pt modelId="{6301872C-C9AA-9D40-8135-52C99F58B5DE}" type="parTrans" cxnId="{22B6A600-1F95-6446-A2F6-9408D598088E}">
      <dgm:prSet/>
      <dgm:spPr/>
      <dgm:t>
        <a:bodyPr/>
        <a:lstStyle/>
        <a:p>
          <a:endParaRPr lang="en-US" sz="3600"/>
        </a:p>
      </dgm:t>
    </dgm:pt>
    <dgm:pt modelId="{B6C99931-E5CA-784C-B57E-A3479499C25B}">
      <dgm:prSet custT="1"/>
      <dgm:spPr/>
      <dgm:t>
        <a:bodyPr/>
        <a:lstStyle/>
        <a:p>
          <a:pPr rtl="0"/>
          <a:r>
            <a:rPr lang="en-US" sz="1200" dirty="0" smtClean="0"/>
            <a:t>Operations</a:t>
          </a:r>
        </a:p>
        <a:p>
          <a:pPr rtl="0"/>
          <a:r>
            <a:rPr lang="en-US" sz="1200" dirty="0" smtClean="0"/>
            <a:t> 1 &amp; 2</a:t>
          </a:r>
        </a:p>
      </dgm:t>
    </dgm:pt>
    <dgm:pt modelId="{9C56ECE9-9B6B-2A4D-B2E2-32C425CEA039}" type="sibTrans" cxnId="{979BD813-D0A0-CC4F-A47F-C039A0C1948C}">
      <dgm:prSet/>
      <dgm:spPr/>
      <dgm:t>
        <a:bodyPr/>
        <a:lstStyle/>
        <a:p>
          <a:endParaRPr lang="en-US" sz="3600"/>
        </a:p>
      </dgm:t>
    </dgm:pt>
    <dgm:pt modelId="{D7E3A2C1-9772-FA44-BFAD-9D75B8DA0CE1}" type="parTrans" cxnId="{979BD813-D0A0-CC4F-A47F-C039A0C1948C}">
      <dgm:prSet/>
      <dgm:spPr/>
      <dgm:t>
        <a:bodyPr/>
        <a:lstStyle/>
        <a:p>
          <a:endParaRPr lang="en-US" sz="3600"/>
        </a:p>
      </dgm:t>
    </dgm:pt>
    <dgm:pt modelId="{CD77D58E-AC42-6743-B885-751FA74B591F}">
      <dgm:prSet custT="1"/>
      <dgm:spPr/>
      <dgm:t>
        <a:bodyPr/>
        <a:lstStyle/>
        <a:p>
          <a:pPr rtl="0"/>
          <a:r>
            <a:rPr lang="en-US" sz="1200" dirty="0" smtClean="0"/>
            <a:t>Chopper Lab</a:t>
          </a:r>
        </a:p>
      </dgm:t>
    </dgm:pt>
    <dgm:pt modelId="{736DAE5A-7DDE-B14D-BE35-590FA6551290}" type="sibTrans" cxnId="{7E63E3BB-C49B-C04B-96A6-01DCB6D79958}">
      <dgm:prSet/>
      <dgm:spPr/>
      <dgm:t>
        <a:bodyPr/>
        <a:lstStyle/>
        <a:p>
          <a:endParaRPr lang="en-US" sz="3600"/>
        </a:p>
      </dgm:t>
    </dgm:pt>
    <dgm:pt modelId="{70EEA3BF-25C1-8044-973B-35A0C04CCC93}" type="parTrans" cxnId="{7E63E3BB-C49B-C04B-96A6-01DCB6D79958}">
      <dgm:prSet/>
      <dgm:spPr/>
      <dgm:t>
        <a:bodyPr/>
        <a:lstStyle/>
        <a:p>
          <a:endParaRPr lang="en-US" sz="3600"/>
        </a:p>
      </dgm:t>
    </dgm:pt>
    <dgm:pt modelId="{F922BD4D-78C9-034D-8F8C-56839460F047}">
      <dgm:prSet custT="1"/>
      <dgm:spPr>
        <a:solidFill>
          <a:srgbClr val="C6D9F1"/>
        </a:solidFill>
      </dgm:spPr>
      <dgm:t>
        <a:bodyPr/>
        <a:lstStyle/>
        <a:p>
          <a:pPr rtl="0"/>
          <a:r>
            <a:rPr lang="en-US" sz="1200" dirty="0" smtClean="0"/>
            <a:t>Equipment standards</a:t>
          </a:r>
        </a:p>
      </dgm:t>
    </dgm:pt>
    <dgm:pt modelId="{5C04AEE9-290B-684E-A5F8-7C9D33666A7C}" type="parTrans" cxnId="{1BA2008A-FF20-4F44-9805-4C3372E9652E}">
      <dgm:prSet/>
      <dgm:spPr/>
      <dgm:t>
        <a:bodyPr/>
        <a:lstStyle/>
        <a:p>
          <a:endParaRPr lang="en-US" sz="2000"/>
        </a:p>
      </dgm:t>
    </dgm:pt>
    <dgm:pt modelId="{41A717AF-7744-DC49-BEB9-A1ABEAB02500}" type="sibTrans" cxnId="{1BA2008A-FF20-4F44-9805-4C3372E9652E}">
      <dgm:prSet/>
      <dgm:spPr/>
      <dgm:t>
        <a:bodyPr/>
        <a:lstStyle/>
        <a:p>
          <a:endParaRPr lang="en-US" sz="2000"/>
        </a:p>
      </dgm:t>
    </dgm:pt>
    <dgm:pt modelId="{F9B726B7-932A-2343-8D51-FDAA6CE8236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200" dirty="0" smtClean="0"/>
            <a:t>Pit systems</a:t>
          </a:r>
        </a:p>
      </dgm:t>
    </dgm:pt>
    <dgm:pt modelId="{84CC3B1B-A0AD-EB4E-B2A1-D11CCBFD3B0A}" type="parTrans" cxnId="{47306767-8CDD-A944-8789-78EFD4CAFEB1}">
      <dgm:prSet/>
      <dgm:spPr/>
      <dgm:t>
        <a:bodyPr/>
        <a:lstStyle/>
        <a:p>
          <a:endParaRPr lang="en-US" sz="2000"/>
        </a:p>
      </dgm:t>
    </dgm:pt>
    <dgm:pt modelId="{8FCE0786-E2AC-3549-91E8-510BDA5082DA}" type="sibTrans" cxnId="{47306767-8CDD-A944-8789-78EFD4CAFEB1}">
      <dgm:prSet/>
      <dgm:spPr/>
      <dgm:t>
        <a:bodyPr/>
        <a:lstStyle/>
        <a:p>
          <a:endParaRPr lang="en-US" sz="2000"/>
        </a:p>
      </dgm:t>
    </dgm:pt>
    <dgm:pt modelId="{5254F135-D27A-8844-A5CB-6DB83C413677}">
      <dgm:prSet custT="1"/>
      <dgm:spPr>
        <a:solidFill>
          <a:srgbClr val="C6D9F1"/>
        </a:solidFill>
      </dgm:spPr>
      <dgm:t>
        <a:bodyPr/>
        <a:lstStyle/>
        <a:p>
          <a:pPr rtl="0"/>
          <a:r>
            <a:rPr lang="en-US" sz="1200" dirty="0" smtClean="0"/>
            <a:t>Vacuum</a:t>
          </a:r>
        </a:p>
      </dgm:t>
    </dgm:pt>
    <dgm:pt modelId="{0717B909-2BA7-7F4F-B69E-52D3C91FE957}" type="parTrans" cxnId="{4BDB40E4-0DB3-4F48-9448-4E0D9EB839EB}">
      <dgm:prSet/>
      <dgm:spPr/>
      <dgm:t>
        <a:bodyPr/>
        <a:lstStyle/>
        <a:p>
          <a:endParaRPr lang="en-US" sz="2000"/>
        </a:p>
      </dgm:t>
    </dgm:pt>
    <dgm:pt modelId="{56731C11-C2BE-0D4A-BFAE-38DDD8BCCEF4}" type="sibTrans" cxnId="{4BDB40E4-0DB3-4F48-9448-4E0D9EB839EB}">
      <dgm:prSet/>
      <dgm:spPr/>
      <dgm:t>
        <a:bodyPr/>
        <a:lstStyle/>
        <a:p>
          <a:endParaRPr lang="en-US" sz="2000"/>
        </a:p>
      </dgm:t>
    </dgm:pt>
    <dgm:pt modelId="{B2A9F96F-7706-074B-BC22-1837E35CFA92}">
      <dgm:prSet custT="1"/>
      <dgm:spPr>
        <a:solidFill>
          <a:srgbClr val="C6D9F1"/>
        </a:solidFill>
      </dgm:spPr>
      <dgm:t>
        <a:bodyPr/>
        <a:lstStyle/>
        <a:p>
          <a:pPr rtl="0"/>
          <a:r>
            <a:rPr lang="en-US" sz="1200" dirty="0" smtClean="0"/>
            <a:t>Cooling</a:t>
          </a:r>
        </a:p>
      </dgm:t>
    </dgm:pt>
    <dgm:pt modelId="{F18801B2-21C7-BD49-A737-EA13F5FF00F3}" type="parTrans" cxnId="{3DF443BF-4E35-734E-98F7-AE80D9CDE4F0}">
      <dgm:prSet/>
      <dgm:spPr/>
      <dgm:t>
        <a:bodyPr/>
        <a:lstStyle/>
        <a:p>
          <a:endParaRPr lang="en-US" sz="2000"/>
        </a:p>
      </dgm:t>
    </dgm:pt>
    <dgm:pt modelId="{E99718CB-1E1C-B14A-B67E-1E940A1B8B57}" type="sibTrans" cxnId="{3DF443BF-4E35-734E-98F7-AE80D9CDE4F0}">
      <dgm:prSet/>
      <dgm:spPr/>
      <dgm:t>
        <a:bodyPr/>
        <a:lstStyle/>
        <a:p>
          <a:endParaRPr lang="en-US" sz="2000"/>
        </a:p>
      </dgm:t>
    </dgm:pt>
    <dgm:pt modelId="{24A2B0A6-41B7-9845-B7A7-F6633D4B89DB}">
      <dgm:prSet custT="1"/>
      <dgm:spPr>
        <a:solidFill>
          <a:srgbClr val="C6D9F1"/>
        </a:solidFill>
      </dgm:spPr>
      <dgm:t>
        <a:bodyPr/>
        <a:lstStyle/>
        <a:p>
          <a:pPr rtl="0"/>
          <a:r>
            <a:rPr lang="en-US" sz="1200" dirty="0" smtClean="0"/>
            <a:t>Design standards</a:t>
          </a:r>
        </a:p>
      </dgm:t>
    </dgm:pt>
    <dgm:pt modelId="{D6051202-6B37-664E-9348-E8861BF8E4B7}" type="parTrans" cxnId="{9543E2A0-6FE8-CA44-B291-4CC1331F96BA}">
      <dgm:prSet/>
      <dgm:spPr/>
      <dgm:t>
        <a:bodyPr/>
        <a:lstStyle/>
        <a:p>
          <a:endParaRPr lang="en-US" sz="2000"/>
        </a:p>
      </dgm:t>
    </dgm:pt>
    <dgm:pt modelId="{D3D2A4CA-ED32-6B4C-80F8-F039FB65521D}" type="sibTrans" cxnId="{9543E2A0-6FE8-CA44-B291-4CC1331F96BA}">
      <dgm:prSet/>
      <dgm:spPr/>
      <dgm:t>
        <a:bodyPr/>
        <a:lstStyle/>
        <a:p>
          <a:endParaRPr lang="en-US" sz="2000"/>
        </a:p>
      </dgm:t>
    </dgm:pt>
    <dgm:pt modelId="{AEBC3129-99D4-A741-B210-6280E5AEA1E6}" type="pres">
      <dgm:prSet presAssocID="{61167847-6B26-CA4E-844D-562CDF3366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B9B5BE-65FA-2748-BC5D-EDC67F0B1A3C}" type="pres">
      <dgm:prSet presAssocID="{6748C7C6-8C67-E949-A81F-E15D1BD75F13}" presName="hierRoot1" presStyleCnt="0">
        <dgm:presLayoutVars>
          <dgm:hierBranch val="init"/>
        </dgm:presLayoutVars>
      </dgm:prSet>
      <dgm:spPr/>
    </dgm:pt>
    <dgm:pt modelId="{3FDC7189-BB0A-3547-853B-D6AF2C9D70F6}" type="pres">
      <dgm:prSet presAssocID="{6748C7C6-8C67-E949-A81F-E15D1BD75F13}" presName="rootComposite1" presStyleCnt="0"/>
      <dgm:spPr/>
    </dgm:pt>
    <dgm:pt modelId="{A738F48E-BC53-C043-8DE7-B115078C6A6E}" type="pres">
      <dgm:prSet presAssocID="{6748C7C6-8C67-E949-A81F-E15D1BD75F13}" presName="rootText1" presStyleLbl="node0" presStyleIdx="0" presStyleCnt="1" custScaleX="201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CCC6A-7D76-B944-8BAE-AB991881F13D}" type="pres">
      <dgm:prSet presAssocID="{6748C7C6-8C67-E949-A81F-E15D1BD75F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F50D3BF-0FD1-7943-A19C-F77324B518E5}" type="pres">
      <dgm:prSet presAssocID="{6748C7C6-8C67-E949-A81F-E15D1BD75F13}" presName="hierChild2" presStyleCnt="0"/>
      <dgm:spPr/>
    </dgm:pt>
    <dgm:pt modelId="{6B40A4B9-C196-7A4A-A1B4-DBBC0EEDB7CB}" type="pres">
      <dgm:prSet presAssocID="{73AF7927-7CE4-3F45-B44A-714FD3F32488}" presName="Name37" presStyleLbl="parChTrans1D2" presStyleIdx="0" presStyleCnt="8"/>
      <dgm:spPr/>
      <dgm:t>
        <a:bodyPr/>
        <a:lstStyle/>
        <a:p>
          <a:endParaRPr lang="en-US"/>
        </a:p>
      </dgm:t>
    </dgm:pt>
    <dgm:pt modelId="{096A92E4-32C5-7642-A624-9A0D0253D55A}" type="pres">
      <dgm:prSet presAssocID="{C8B904D3-5B55-9E40-8747-F6A4492DD1E9}" presName="hierRoot2" presStyleCnt="0">
        <dgm:presLayoutVars>
          <dgm:hierBranch val="init"/>
        </dgm:presLayoutVars>
      </dgm:prSet>
      <dgm:spPr/>
    </dgm:pt>
    <dgm:pt modelId="{D9816DC7-9439-4C43-B3C4-BD35D829EA84}" type="pres">
      <dgm:prSet presAssocID="{C8B904D3-5B55-9E40-8747-F6A4492DD1E9}" presName="rootComposite" presStyleCnt="0"/>
      <dgm:spPr/>
    </dgm:pt>
    <dgm:pt modelId="{0841B1E4-08ED-5F45-9BCD-C9764DF544D0}" type="pres">
      <dgm:prSet presAssocID="{C8B904D3-5B55-9E40-8747-F6A4492DD1E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9153A-7D9B-2D44-9520-2F1D94A638AE}" type="pres">
      <dgm:prSet presAssocID="{C8B904D3-5B55-9E40-8747-F6A4492DD1E9}" presName="rootConnector" presStyleLbl="node2" presStyleIdx="0" presStyleCnt="8"/>
      <dgm:spPr/>
      <dgm:t>
        <a:bodyPr/>
        <a:lstStyle/>
        <a:p>
          <a:endParaRPr lang="en-US"/>
        </a:p>
      </dgm:t>
    </dgm:pt>
    <dgm:pt modelId="{9C28585E-1DC1-8444-A91A-C81B62A2B66B}" type="pres">
      <dgm:prSet presAssocID="{C8B904D3-5B55-9E40-8747-F6A4492DD1E9}" presName="hierChild4" presStyleCnt="0"/>
      <dgm:spPr/>
    </dgm:pt>
    <dgm:pt modelId="{E3933E06-833D-C24B-A267-7C3AB7BF0FDE}" type="pres">
      <dgm:prSet presAssocID="{C8B904D3-5B55-9E40-8747-F6A4492DD1E9}" presName="hierChild5" presStyleCnt="0"/>
      <dgm:spPr/>
    </dgm:pt>
    <dgm:pt modelId="{343A60D1-EC96-FC42-9B47-A11B2E8A5068}" type="pres">
      <dgm:prSet presAssocID="{8E26459B-0733-CC44-B207-332000104D3D}" presName="Name37" presStyleLbl="parChTrans1D2" presStyleIdx="1" presStyleCnt="8"/>
      <dgm:spPr/>
      <dgm:t>
        <a:bodyPr/>
        <a:lstStyle/>
        <a:p>
          <a:endParaRPr lang="en-US"/>
        </a:p>
      </dgm:t>
    </dgm:pt>
    <dgm:pt modelId="{D2729DAB-7DE8-0740-9E91-7730A6F8A103}" type="pres">
      <dgm:prSet presAssocID="{2DBD4BAD-A02D-1249-BCA6-8954749184E9}" presName="hierRoot2" presStyleCnt="0">
        <dgm:presLayoutVars>
          <dgm:hierBranch val="init"/>
        </dgm:presLayoutVars>
      </dgm:prSet>
      <dgm:spPr/>
    </dgm:pt>
    <dgm:pt modelId="{03324797-49F0-ED42-BD97-C7953EA1A0CB}" type="pres">
      <dgm:prSet presAssocID="{2DBD4BAD-A02D-1249-BCA6-8954749184E9}" presName="rootComposite" presStyleCnt="0"/>
      <dgm:spPr/>
    </dgm:pt>
    <dgm:pt modelId="{6269B2CE-3A4E-4B4A-B324-C06197C74EE4}" type="pres">
      <dgm:prSet presAssocID="{2DBD4BAD-A02D-1249-BCA6-8954749184E9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51ECA-65C8-6C48-98B2-BD1A57CB357D}" type="pres">
      <dgm:prSet presAssocID="{2DBD4BAD-A02D-1249-BCA6-8954749184E9}" presName="rootConnector" presStyleLbl="node2" presStyleIdx="1" presStyleCnt="8"/>
      <dgm:spPr/>
      <dgm:t>
        <a:bodyPr/>
        <a:lstStyle/>
        <a:p>
          <a:endParaRPr lang="en-US"/>
        </a:p>
      </dgm:t>
    </dgm:pt>
    <dgm:pt modelId="{A7A6DD31-AF06-8240-8825-F3914C46396D}" type="pres">
      <dgm:prSet presAssocID="{2DBD4BAD-A02D-1249-BCA6-8954749184E9}" presName="hierChild4" presStyleCnt="0"/>
      <dgm:spPr/>
    </dgm:pt>
    <dgm:pt modelId="{53EFDD9B-91C3-C443-A548-4CE2A1ABCE55}" type="pres">
      <dgm:prSet presAssocID="{B02099D4-5F9C-784E-9C1A-EF9955528400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8BB8BA37-12E1-784E-923A-9F20281E7502}" type="pres">
      <dgm:prSet presAssocID="{6EE9B389-311A-5145-ABD4-D5441CCFE730}" presName="hierRoot2" presStyleCnt="0">
        <dgm:presLayoutVars>
          <dgm:hierBranch val="init"/>
        </dgm:presLayoutVars>
      </dgm:prSet>
      <dgm:spPr/>
    </dgm:pt>
    <dgm:pt modelId="{EF312C6C-8D22-2145-9DC3-CCBB1DA40B3C}" type="pres">
      <dgm:prSet presAssocID="{6EE9B389-311A-5145-ABD4-D5441CCFE730}" presName="rootComposite" presStyleCnt="0"/>
      <dgm:spPr/>
    </dgm:pt>
    <dgm:pt modelId="{DBE049E8-962A-5646-83F9-3CB0B64ADA47}" type="pres">
      <dgm:prSet presAssocID="{6EE9B389-311A-5145-ABD4-D5441CCFE730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80252-8D96-F24C-9374-060BC5E88E82}" type="pres">
      <dgm:prSet presAssocID="{6EE9B389-311A-5145-ABD4-D5441CCFE730}" presName="rootConnector" presStyleLbl="node3" presStyleIdx="0" presStyleCnt="13"/>
      <dgm:spPr/>
      <dgm:t>
        <a:bodyPr/>
        <a:lstStyle/>
        <a:p>
          <a:endParaRPr lang="en-US"/>
        </a:p>
      </dgm:t>
    </dgm:pt>
    <dgm:pt modelId="{E0AC0B99-A9D5-8149-A66C-D4034D1C02FB}" type="pres">
      <dgm:prSet presAssocID="{6EE9B389-311A-5145-ABD4-D5441CCFE730}" presName="hierChild4" presStyleCnt="0"/>
      <dgm:spPr/>
    </dgm:pt>
    <dgm:pt modelId="{C51B57A8-68D0-7F4D-BCB8-AAD858E5BAE5}" type="pres">
      <dgm:prSet presAssocID="{6EE9B389-311A-5145-ABD4-D5441CCFE730}" presName="hierChild5" presStyleCnt="0"/>
      <dgm:spPr/>
    </dgm:pt>
    <dgm:pt modelId="{476104FA-DF78-5C48-A3D2-0D0804845B75}" type="pres">
      <dgm:prSet presAssocID="{CF47CE6E-00A3-C648-8A9C-7FE9DA2497F6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334AD2B1-1C6E-FE4B-9E2F-584F68030B6E}" type="pres">
      <dgm:prSet presAssocID="{07862F3B-13DD-1A4F-BEEB-E46720D59720}" presName="hierRoot2" presStyleCnt="0">
        <dgm:presLayoutVars>
          <dgm:hierBranch val="init"/>
        </dgm:presLayoutVars>
      </dgm:prSet>
      <dgm:spPr/>
    </dgm:pt>
    <dgm:pt modelId="{821F60EC-2373-714E-9A43-3AC84FB5212B}" type="pres">
      <dgm:prSet presAssocID="{07862F3B-13DD-1A4F-BEEB-E46720D59720}" presName="rootComposite" presStyleCnt="0"/>
      <dgm:spPr/>
    </dgm:pt>
    <dgm:pt modelId="{867FC7B8-86F1-5E45-90A2-07F0EDCB9F9F}" type="pres">
      <dgm:prSet presAssocID="{07862F3B-13DD-1A4F-BEEB-E46720D59720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5E8E9A-3968-8247-A5AD-C0864AA6CEC8}" type="pres">
      <dgm:prSet presAssocID="{07862F3B-13DD-1A4F-BEEB-E46720D59720}" presName="rootConnector" presStyleLbl="node3" presStyleIdx="1" presStyleCnt="13"/>
      <dgm:spPr/>
      <dgm:t>
        <a:bodyPr/>
        <a:lstStyle/>
        <a:p>
          <a:endParaRPr lang="en-US"/>
        </a:p>
      </dgm:t>
    </dgm:pt>
    <dgm:pt modelId="{77274141-BB7D-924A-A853-AC9A9CAB6A66}" type="pres">
      <dgm:prSet presAssocID="{07862F3B-13DD-1A4F-BEEB-E46720D59720}" presName="hierChild4" presStyleCnt="0"/>
      <dgm:spPr/>
    </dgm:pt>
    <dgm:pt modelId="{4B14D69B-F29F-2149-8F3C-86EF84CA62EB}" type="pres">
      <dgm:prSet presAssocID="{07862F3B-13DD-1A4F-BEEB-E46720D59720}" presName="hierChild5" presStyleCnt="0"/>
      <dgm:spPr/>
    </dgm:pt>
    <dgm:pt modelId="{F0290F47-27C4-E04F-8208-1924554BEA0D}" type="pres">
      <dgm:prSet presAssocID="{2DBD4BAD-A02D-1249-BCA6-8954749184E9}" presName="hierChild5" presStyleCnt="0"/>
      <dgm:spPr/>
    </dgm:pt>
    <dgm:pt modelId="{3088C018-5EC0-0E4D-A4D9-B385DEFCED60}" type="pres">
      <dgm:prSet presAssocID="{236C597F-6632-AB46-A814-B5442B24171E}" presName="Name37" presStyleLbl="parChTrans1D2" presStyleIdx="2" presStyleCnt="8"/>
      <dgm:spPr/>
      <dgm:t>
        <a:bodyPr/>
        <a:lstStyle/>
        <a:p>
          <a:endParaRPr lang="en-US"/>
        </a:p>
      </dgm:t>
    </dgm:pt>
    <dgm:pt modelId="{3E7770B4-530C-264E-A6C4-03A9201C151D}" type="pres">
      <dgm:prSet presAssocID="{0642E0E2-659D-DC46-B2D8-5C0893AB7C35}" presName="hierRoot2" presStyleCnt="0">
        <dgm:presLayoutVars>
          <dgm:hierBranch val="init"/>
        </dgm:presLayoutVars>
      </dgm:prSet>
      <dgm:spPr/>
    </dgm:pt>
    <dgm:pt modelId="{78C77589-CA89-9941-9C0D-B251FAC2083D}" type="pres">
      <dgm:prSet presAssocID="{0642E0E2-659D-DC46-B2D8-5C0893AB7C35}" presName="rootComposite" presStyleCnt="0"/>
      <dgm:spPr/>
    </dgm:pt>
    <dgm:pt modelId="{FF47DCBD-A021-0341-BB29-45DC8A543D21}" type="pres">
      <dgm:prSet presAssocID="{0642E0E2-659D-DC46-B2D8-5C0893AB7C35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48DA7-11FE-0540-A46C-EDAA33172924}" type="pres">
      <dgm:prSet presAssocID="{0642E0E2-659D-DC46-B2D8-5C0893AB7C35}" presName="rootConnector" presStyleLbl="node2" presStyleIdx="2" presStyleCnt="8"/>
      <dgm:spPr/>
      <dgm:t>
        <a:bodyPr/>
        <a:lstStyle/>
        <a:p>
          <a:endParaRPr lang="en-US"/>
        </a:p>
      </dgm:t>
    </dgm:pt>
    <dgm:pt modelId="{69C48557-EE72-9B40-847D-BB052266A205}" type="pres">
      <dgm:prSet presAssocID="{0642E0E2-659D-DC46-B2D8-5C0893AB7C35}" presName="hierChild4" presStyleCnt="0"/>
      <dgm:spPr/>
    </dgm:pt>
    <dgm:pt modelId="{C82C2EE6-7D6F-644C-B8B9-0D5C0B375D44}" type="pres">
      <dgm:prSet presAssocID="{8EC662A0-4778-6845-B40E-71BFC925BCE2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0AF4FD60-00DE-0147-B132-1282D5EFBABC}" type="pres">
      <dgm:prSet presAssocID="{27372EEB-A039-694D-82D5-A73EB015BF99}" presName="hierRoot2" presStyleCnt="0">
        <dgm:presLayoutVars>
          <dgm:hierBranch val="init"/>
        </dgm:presLayoutVars>
      </dgm:prSet>
      <dgm:spPr/>
    </dgm:pt>
    <dgm:pt modelId="{9883874C-6829-3C49-9263-D9345327B33F}" type="pres">
      <dgm:prSet presAssocID="{27372EEB-A039-694D-82D5-A73EB015BF99}" presName="rootComposite" presStyleCnt="0"/>
      <dgm:spPr/>
    </dgm:pt>
    <dgm:pt modelId="{00F79C80-15B4-7942-A594-9E7C5C899016}" type="pres">
      <dgm:prSet presAssocID="{27372EEB-A039-694D-82D5-A73EB015BF99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420F7-F751-8F4D-91E4-7D2A9E991C9B}" type="pres">
      <dgm:prSet presAssocID="{27372EEB-A039-694D-82D5-A73EB015BF99}" presName="rootConnector" presStyleLbl="node3" presStyleIdx="2" presStyleCnt="13"/>
      <dgm:spPr/>
      <dgm:t>
        <a:bodyPr/>
        <a:lstStyle/>
        <a:p>
          <a:endParaRPr lang="en-US"/>
        </a:p>
      </dgm:t>
    </dgm:pt>
    <dgm:pt modelId="{D8F670BB-9432-414D-A733-4912650708DE}" type="pres">
      <dgm:prSet presAssocID="{27372EEB-A039-694D-82D5-A73EB015BF99}" presName="hierChild4" presStyleCnt="0"/>
      <dgm:spPr/>
    </dgm:pt>
    <dgm:pt modelId="{FE830153-806D-6F4F-B391-D6049A122F70}" type="pres">
      <dgm:prSet presAssocID="{27372EEB-A039-694D-82D5-A73EB015BF99}" presName="hierChild5" presStyleCnt="0"/>
      <dgm:spPr/>
    </dgm:pt>
    <dgm:pt modelId="{DD7BA6E2-232F-E64F-8A7C-8BC6886655CE}" type="pres">
      <dgm:prSet presAssocID="{3E2B1B39-DDCC-DE4F-9DF0-9D8AEEBBAE37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614DB85A-9B19-A748-81B5-8D975A35A3FC}" type="pres">
      <dgm:prSet presAssocID="{DF16446C-11FC-5648-A1DC-5C71A161F144}" presName="hierRoot2" presStyleCnt="0">
        <dgm:presLayoutVars>
          <dgm:hierBranch val="init"/>
        </dgm:presLayoutVars>
      </dgm:prSet>
      <dgm:spPr/>
    </dgm:pt>
    <dgm:pt modelId="{37C924A7-517F-0D4B-BFC1-A5D7902CB5DF}" type="pres">
      <dgm:prSet presAssocID="{DF16446C-11FC-5648-A1DC-5C71A161F144}" presName="rootComposite" presStyleCnt="0"/>
      <dgm:spPr/>
    </dgm:pt>
    <dgm:pt modelId="{CC5E88C5-D179-7E4A-AA50-D26747C755D4}" type="pres">
      <dgm:prSet presAssocID="{DF16446C-11FC-5648-A1DC-5C71A161F144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EBE3D-8293-294C-BC01-0EA32FA60EDF}" type="pres">
      <dgm:prSet presAssocID="{DF16446C-11FC-5648-A1DC-5C71A161F144}" presName="rootConnector" presStyleLbl="node3" presStyleIdx="3" presStyleCnt="13"/>
      <dgm:spPr/>
      <dgm:t>
        <a:bodyPr/>
        <a:lstStyle/>
        <a:p>
          <a:endParaRPr lang="en-US"/>
        </a:p>
      </dgm:t>
    </dgm:pt>
    <dgm:pt modelId="{5818DAF8-4A31-6B4A-B20E-3E23FC35189A}" type="pres">
      <dgm:prSet presAssocID="{DF16446C-11FC-5648-A1DC-5C71A161F144}" presName="hierChild4" presStyleCnt="0"/>
      <dgm:spPr/>
    </dgm:pt>
    <dgm:pt modelId="{DCC64EC8-705F-384B-8C1A-04E8CF7C84F1}" type="pres">
      <dgm:prSet presAssocID="{DF16446C-11FC-5648-A1DC-5C71A161F144}" presName="hierChild5" presStyleCnt="0"/>
      <dgm:spPr/>
    </dgm:pt>
    <dgm:pt modelId="{00F3CF84-2366-FC41-BC01-143909D070C7}" type="pres">
      <dgm:prSet presAssocID="{0642E0E2-659D-DC46-B2D8-5C0893AB7C35}" presName="hierChild5" presStyleCnt="0"/>
      <dgm:spPr/>
    </dgm:pt>
    <dgm:pt modelId="{D07B2DB3-B339-5847-84C6-6DD3B6BAC0FA}" type="pres">
      <dgm:prSet presAssocID="{69E16F4F-2386-3848-AB72-35A8D2C6AADE}" presName="Name37" presStyleLbl="parChTrans1D2" presStyleIdx="3" presStyleCnt="8"/>
      <dgm:spPr/>
      <dgm:t>
        <a:bodyPr/>
        <a:lstStyle/>
        <a:p>
          <a:endParaRPr lang="en-US"/>
        </a:p>
      </dgm:t>
    </dgm:pt>
    <dgm:pt modelId="{72A64B6F-A465-AA40-9618-EB6C9B4CFA9F}" type="pres">
      <dgm:prSet presAssocID="{F9FE848E-BD31-3940-B07B-E80881813CFB}" presName="hierRoot2" presStyleCnt="0">
        <dgm:presLayoutVars>
          <dgm:hierBranch val="init"/>
        </dgm:presLayoutVars>
      </dgm:prSet>
      <dgm:spPr/>
    </dgm:pt>
    <dgm:pt modelId="{A418A4FF-5A21-BD4D-AB33-748DA18C8F07}" type="pres">
      <dgm:prSet presAssocID="{F9FE848E-BD31-3940-B07B-E80881813CFB}" presName="rootComposite" presStyleCnt="0"/>
      <dgm:spPr/>
    </dgm:pt>
    <dgm:pt modelId="{5EB745A9-D612-5547-B32F-B9C3389530B9}" type="pres">
      <dgm:prSet presAssocID="{F9FE848E-BD31-3940-B07B-E80881813CFB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F669F-EAC4-CD49-B4DD-8DDD68059380}" type="pres">
      <dgm:prSet presAssocID="{F9FE848E-BD31-3940-B07B-E80881813CFB}" presName="rootConnector" presStyleLbl="node2" presStyleIdx="3" presStyleCnt="8"/>
      <dgm:spPr/>
      <dgm:t>
        <a:bodyPr/>
        <a:lstStyle/>
        <a:p>
          <a:endParaRPr lang="en-US"/>
        </a:p>
      </dgm:t>
    </dgm:pt>
    <dgm:pt modelId="{6F435BB2-CBDA-D843-936F-8F8FF3D3B2E8}" type="pres">
      <dgm:prSet presAssocID="{F9FE848E-BD31-3940-B07B-E80881813CFB}" presName="hierChild4" presStyleCnt="0"/>
      <dgm:spPr/>
    </dgm:pt>
    <dgm:pt modelId="{B607E95A-09CE-D047-8A08-CF19C28847FE}" type="pres">
      <dgm:prSet presAssocID="{F9FE848E-BD31-3940-B07B-E80881813CFB}" presName="hierChild5" presStyleCnt="0"/>
      <dgm:spPr/>
    </dgm:pt>
    <dgm:pt modelId="{99F2DCFE-FE28-2E42-BC15-6A4302D9D723}" type="pres">
      <dgm:prSet presAssocID="{65D4200F-0293-D24F-9586-C07D9CAB1152}" presName="Name37" presStyleLbl="parChTrans1D2" presStyleIdx="4" presStyleCnt="8"/>
      <dgm:spPr/>
      <dgm:t>
        <a:bodyPr/>
        <a:lstStyle/>
        <a:p>
          <a:endParaRPr lang="en-US"/>
        </a:p>
      </dgm:t>
    </dgm:pt>
    <dgm:pt modelId="{EC9C3E69-69FA-604F-9761-A6710AF6EF96}" type="pres">
      <dgm:prSet presAssocID="{61D640C2-D676-AF49-A274-A53FDA6A4539}" presName="hierRoot2" presStyleCnt="0">
        <dgm:presLayoutVars>
          <dgm:hierBranch val="init"/>
        </dgm:presLayoutVars>
      </dgm:prSet>
      <dgm:spPr/>
    </dgm:pt>
    <dgm:pt modelId="{66C1B4BE-4E84-BA4F-8C02-74DB4BDF43D2}" type="pres">
      <dgm:prSet presAssocID="{61D640C2-D676-AF49-A274-A53FDA6A4539}" presName="rootComposite" presStyleCnt="0"/>
      <dgm:spPr/>
    </dgm:pt>
    <dgm:pt modelId="{233AAC2D-0FCA-2943-9890-214CB10AC322}" type="pres">
      <dgm:prSet presAssocID="{61D640C2-D676-AF49-A274-A53FDA6A4539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85368-B239-0D4A-96C6-7729463A4886}" type="pres">
      <dgm:prSet presAssocID="{61D640C2-D676-AF49-A274-A53FDA6A4539}" presName="rootConnector" presStyleLbl="node2" presStyleIdx="4" presStyleCnt="8"/>
      <dgm:spPr/>
      <dgm:t>
        <a:bodyPr/>
        <a:lstStyle/>
        <a:p>
          <a:endParaRPr lang="en-US"/>
        </a:p>
      </dgm:t>
    </dgm:pt>
    <dgm:pt modelId="{871ECB61-12F3-644C-B8AB-703C7889BE02}" type="pres">
      <dgm:prSet presAssocID="{61D640C2-D676-AF49-A274-A53FDA6A4539}" presName="hierChild4" presStyleCnt="0"/>
      <dgm:spPr/>
    </dgm:pt>
    <dgm:pt modelId="{704FB2D7-D448-7E47-9C62-34C6CB012CAE}" type="pres">
      <dgm:prSet presAssocID="{84CC3B1B-A0AD-EB4E-B2A1-D11CCBFD3B0A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21B8C12B-4B58-7944-AC5D-A8DD0B0AB617}" type="pres">
      <dgm:prSet presAssocID="{F9B726B7-932A-2343-8D51-FDAA6CE8236B}" presName="hierRoot2" presStyleCnt="0">
        <dgm:presLayoutVars>
          <dgm:hierBranch val="init"/>
        </dgm:presLayoutVars>
      </dgm:prSet>
      <dgm:spPr/>
    </dgm:pt>
    <dgm:pt modelId="{EA596960-A7F4-3D41-BBB7-AAAA27CDF0E5}" type="pres">
      <dgm:prSet presAssocID="{F9B726B7-932A-2343-8D51-FDAA6CE8236B}" presName="rootComposite" presStyleCnt="0"/>
      <dgm:spPr/>
    </dgm:pt>
    <dgm:pt modelId="{AAF47626-1C4E-8C43-A1BC-3EEEA32D9F0A}" type="pres">
      <dgm:prSet presAssocID="{F9B726B7-932A-2343-8D51-FDAA6CE8236B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4FD1-B6F1-A54D-8857-14E6C82CF7F5}" type="pres">
      <dgm:prSet presAssocID="{F9B726B7-932A-2343-8D51-FDAA6CE8236B}" presName="rootConnector" presStyleLbl="node3" presStyleIdx="4" presStyleCnt="13"/>
      <dgm:spPr/>
      <dgm:t>
        <a:bodyPr/>
        <a:lstStyle/>
        <a:p>
          <a:endParaRPr lang="en-US"/>
        </a:p>
      </dgm:t>
    </dgm:pt>
    <dgm:pt modelId="{8A31AE66-F3F8-3840-9828-37C8B84FB0AD}" type="pres">
      <dgm:prSet presAssocID="{F9B726B7-932A-2343-8D51-FDAA6CE8236B}" presName="hierChild4" presStyleCnt="0"/>
      <dgm:spPr/>
    </dgm:pt>
    <dgm:pt modelId="{131E5B28-B46C-7242-B547-DF64FEA83075}" type="pres">
      <dgm:prSet presAssocID="{F9B726B7-932A-2343-8D51-FDAA6CE8236B}" presName="hierChild5" presStyleCnt="0"/>
      <dgm:spPr/>
    </dgm:pt>
    <dgm:pt modelId="{B5830B25-BB37-484C-AE6C-5A840E08B4AA}" type="pres">
      <dgm:prSet presAssocID="{0717B909-2BA7-7F4F-B69E-52D3C91FE957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16210389-89CF-FF46-8A35-182C68802420}" type="pres">
      <dgm:prSet presAssocID="{5254F135-D27A-8844-A5CB-6DB83C413677}" presName="hierRoot2" presStyleCnt="0">
        <dgm:presLayoutVars>
          <dgm:hierBranch val="init"/>
        </dgm:presLayoutVars>
      </dgm:prSet>
      <dgm:spPr/>
    </dgm:pt>
    <dgm:pt modelId="{51F480A3-6522-7B43-9FA4-0278AD4B37DF}" type="pres">
      <dgm:prSet presAssocID="{5254F135-D27A-8844-A5CB-6DB83C413677}" presName="rootComposite" presStyleCnt="0"/>
      <dgm:spPr/>
    </dgm:pt>
    <dgm:pt modelId="{CE6AF244-F053-4B44-8632-76B97F8AE363}" type="pres">
      <dgm:prSet presAssocID="{5254F135-D27A-8844-A5CB-6DB83C413677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E91B9-A46A-B149-8F77-E12294457830}" type="pres">
      <dgm:prSet presAssocID="{5254F135-D27A-8844-A5CB-6DB83C413677}" presName="rootConnector" presStyleLbl="node3" presStyleIdx="5" presStyleCnt="13"/>
      <dgm:spPr/>
      <dgm:t>
        <a:bodyPr/>
        <a:lstStyle/>
        <a:p>
          <a:endParaRPr lang="en-US"/>
        </a:p>
      </dgm:t>
    </dgm:pt>
    <dgm:pt modelId="{385A91F2-4865-DE44-AB88-677CA1F948B3}" type="pres">
      <dgm:prSet presAssocID="{5254F135-D27A-8844-A5CB-6DB83C413677}" presName="hierChild4" presStyleCnt="0"/>
      <dgm:spPr/>
    </dgm:pt>
    <dgm:pt modelId="{DFDD215A-701E-1A42-8579-EF572AA030E7}" type="pres">
      <dgm:prSet presAssocID="{5254F135-D27A-8844-A5CB-6DB83C413677}" presName="hierChild5" presStyleCnt="0"/>
      <dgm:spPr/>
    </dgm:pt>
    <dgm:pt modelId="{73D52160-7DC5-C344-8816-8170C23D6DF3}" type="pres">
      <dgm:prSet presAssocID="{F18801B2-21C7-BD49-A737-EA13F5FF00F3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0A42ECFC-EDC2-8A40-8854-B52279A5BCAB}" type="pres">
      <dgm:prSet presAssocID="{B2A9F96F-7706-074B-BC22-1837E35CFA92}" presName="hierRoot2" presStyleCnt="0">
        <dgm:presLayoutVars>
          <dgm:hierBranch val="init"/>
        </dgm:presLayoutVars>
      </dgm:prSet>
      <dgm:spPr/>
    </dgm:pt>
    <dgm:pt modelId="{DE30CFFF-91B9-8F41-9918-8FD855DD190F}" type="pres">
      <dgm:prSet presAssocID="{B2A9F96F-7706-074B-BC22-1837E35CFA92}" presName="rootComposite" presStyleCnt="0"/>
      <dgm:spPr/>
    </dgm:pt>
    <dgm:pt modelId="{DB94A583-013B-1340-A1A6-2551959A44FD}" type="pres">
      <dgm:prSet presAssocID="{B2A9F96F-7706-074B-BC22-1837E35CFA92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FDF86-C504-694C-8E17-32EA685186E0}" type="pres">
      <dgm:prSet presAssocID="{B2A9F96F-7706-074B-BC22-1837E35CFA92}" presName="rootConnector" presStyleLbl="node3" presStyleIdx="6" presStyleCnt="13"/>
      <dgm:spPr/>
      <dgm:t>
        <a:bodyPr/>
        <a:lstStyle/>
        <a:p>
          <a:endParaRPr lang="en-US"/>
        </a:p>
      </dgm:t>
    </dgm:pt>
    <dgm:pt modelId="{6B9C9FF2-B72E-0E47-B2A2-8B91F3835BAC}" type="pres">
      <dgm:prSet presAssocID="{B2A9F96F-7706-074B-BC22-1837E35CFA92}" presName="hierChild4" presStyleCnt="0"/>
      <dgm:spPr/>
    </dgm:pt>
    <dgm:pt modelId="{5F43F81D-47B5-3140-829B-D3F7ED6796CD}" type="pres">
      <dgm:prSet presAssocID="{B2A9F96F-7706-074B-BC22-1837E35CFA92}" presName="hierChild5" presStyleCnt="0"/>
      <dgm:spPr/>
    </dgm:pt>
    <dgm:pt modelId="{F1CBA575-096E-644B-A22E-E89C26B3021E}" type="pres">
      <dgm:prSet presAssocID="{61D640C2-D676-AF49-A274-A53FDA6A4539}" presName="hierChild5" presStyleCnt="0"/>
      <dgm:spPr/>
    </dgm:pt>
    <dgm:pt modelId="{70BB22EE-0247-DC49-A583-3CEECF673451}" type="pres">
      <dgm:prSet presAssocID="{36898104-6F96-3B41-89B8-6F1A70DF8E1F}" presName="Name37" presStyleLbl="parChTrans1D2" presStyleIdx="5" presStyleCnt="8"/>
      <dgm:spPr/>
      <dgm:t>
        <a:bodyPr/>
        <a:lstStyle/>
        <a:p>
          <a:endParaRPr lang="en-US"/>
        </a:p>
      </dgm:t>
    </dgm:pt>
    <dgm:pt modelId="{5EEE9B97-8DA0-FE4B-8106-710E26C148FE}" type="pres">
      <dgm:prSet presAssocID="{796ADB5F-159D-F443-8F1F-0B56B489E6B2}" presName="hierRoot2" presStyleCnt="0">
        <dgm:presLayoutVars>
          <dgm:hierBranch val="init"/>
        </dgm:presLayoutVars>
      </dgm:prSet>
      <dgm:spPr/>
    </dgm:pt>
    <dgm:pt modelId="{7D9BE782-2CB6-D44B-9667-E8B6CF8DE039}" type="pres">
      <dgm:prSet presAssocID="{796ADB5F-159D-F443-8F1F-0B56B489E6B2}" presName="rootComposite" presStyleCnt="0"/>
      <dgm:spPr/>
    </dgm:pt>
    <dgm:pt modelId="{6301002C-25DC-F34D-984C-C67537C1D7CD}" type="pres">
      <dgm:prSet presAssocID="{796ADB5F-159D-F443-8F1F-0B56B489E6B2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03AC5-8331-C643-ACD4-1C0F64C4C647}" type="pres">
      <dgm:prSet presAssocID="{796ADB5F-159D-F443-8F1F-0B56B489E6B2}" presName="rootConnector" presStyleLbl="node2" presStyleIdx="5" presStyleCnt="8"/>
      <dgm:spPr/>
      <dgm:t>
        <a:bodyPr/>
        <a:lstStyle/>
        <a:p>
          <a:endParaRPr lang="en-US"/>
        </a:p>
      </dgm:t>
    </dgm:pt>
    <dgm:pt modelId="{CECC7C70-7C8F-C34D-91CD-3E88B67DAF8F}" type="pres">
      <dgm:prSet presAssocID="{796ADB5F-159D-F443-8F1F-0B56B489E6B2}" presName="hierChild4" presStyleCnt="0"/>
      <dgm:spPr/>
    </dgm:pt>
    <dgm:pt modelId="{75D0B469-D5E2-FA40-BC68-9BCEBB24A3D4}" type="pres">
      <dgm:prSet presAssocID="{70EEA3BF-25C1-8044-973B-35A0C04CCC93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9BE4D4F7-C2BF-3442-AB22-5C0CEF7FB1B2}" type="pres">
      <dgm:prSet presAssocID="{CD77D58E-AC42-6743-B885-751FA74B591F}" presName="hierRoot2" presStyleCnt="0">
        <dgm:presLayoutVars>
          <dgm:hierBranch val="init"/>
        </dgm:presLayoutVars>
      </dgm:prSet>
      <dgm:spPr/>
    </dgm:pt>
    <dgm:pt modelId="{0ACAD807-AF57-1F4A-BEB0-56F19B052441}" type="pres">
      <dgm:prSet presAssocID="{CD77D58E-AC42-6743-B885-751FA74B591F}" presName="rootComposite" presStyleCnt="0"/>
      <dgm:spPr/>
    </dgm:pt>
    <dgm:pt modelId="{2519928F-23A9-E04C-9B8F-9DAEB0958D2E}" type="pres">
      <dgm:prSet presAssocID="{CD77D58E-AC42-6743-B885-751FA74B591F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3EBBB-E5BF-394B-9AE7-0AD32F61B6E5}" type="pres">
      <dgm:prSet presAssocID="{CD77D58E-AC42-6743-B885-751FA74B591F}" presName="rootConnector" presStyleLbl="node3" presStyleIdx="7" presStyleCnt="13"/>
      <dgm:spPr/>
      <dgm:t>
        <a:bodyPr/>
        <a:lstStyle/>
        <a:p>
          <a:endParaRPr lang="en-US"/>
        </a:p>
      </dgm:t>
    </dgm:pt>
    <dgm:pt modelId="{29FB7DE7-9AFF-E646-A4AC-03D824547EE3}" type="pres">
      <dgm:prSet presAssocID="{CD77D58E-AC42-6743-B885-751FA74B591F}" presName="hierChild4" presStyleCnt="0"/>
      <dgm:spPr/>
    </dgm:pt>
    <dgm:pt modelId="{D07F1468-A913-7C48-9CF5-EB8FFCAF2273}" type="pres">
      <dgm:prSet presAssocID="{CD77D58E-AC42-6743-B885-751FA74B591F}" presName="hierChild5" presStyleCnt="0"/>
      <dgm:spPr/>
    </dgm:pt>
    <dgm:pt modelId="{ADBAFCFF-78E0-564B-9950-6308DC673AD6}" type="pres">
      <dgm:prSet presAssocID="{D7E3A2C1-9772-FA44-BFAD-9D75B8DA0CE1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C491F007-0244-2E40-80C1-A0102776851D}" type="pres">
      <dgm:prSet presAssocID="{B6C99931-E5CA-784C-B57E-A3479499C25B}" presName="hierRoot2" presStyleCnt="0">
        <dgm:presLayoutVars>
          <dgm:hierBranch val="init"/>
        </dgm:presLayoutVars>
      </dgm:prSet>
      <dgm:spPr/>
    </dgm:pt>
    <dgm:pt modelId="{D966B89B-7786-0F4A-995E-C9616EA7F66C}" type="pres">
      <dgm:prSet presAssocID="{B6C99931-E5CA-784C-B57E-A3479499C25B}" presName="rootComposite" presStyleCnt="0"/>
      <dgm:spPr/>
    </dgm:pt>
    <dgm:pt modelId="{71752DE5-8FA7-6F40-8E6E-0E353C87AE47}" type="pres">
      <dgm:prSet presAssocID="{B6C99931-E5CA-784C-B57E-A3479499C25B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DF95B-4403-D54D-BFEC-8609EB6F9B10}" type="pres">
      <dgm:prSet presAssocID="{B6C99931-E5CA-784C-B57E-A3479499C25B}" presName="rootConnector" presStyleLbl="node3" presStyleIdx="8" presStyleCnt="13"/>
      <dgm:spPr/>
      <dgm:t>
        <a:bodyPr/>
        <a:lstStyle/>
        <a:p>
          <a:endParaRPr lang="en-US"/>
        </a:p>
      </dgm:t>
    </dgm:pt>
    <dgm:pt modelId="{853740AA-F606-D04C-BEAB-434A700083FE}" type="pres">
      <dgm:prSet presAssocID="{B6C99931-E5CA-784C-B57E-A3479499C25B}" presName="hierChild4" presStyleCnt="0"/>
      <dgm:spPr/>
    </dgm:pt>
    <dgm:pt modelId="{F3015E92-2DF8-6A4E-824E-09825C5FE3A9}" type="pres">
      <dgm:prSet presAssocID="{B6C99931-E5CA-784C-B57E-A3479499C25B}" presName="hierChild5" presStyleCnt="0"/>
      <dgm:spPr/>
    </dgm:pt>
    <dgm:pt modelId="{72EB5406-59AE-7D4B-9146-027F0012C510}" type="pres">
      <dgm:prSet presAssocID="{796ADB5F-159D-F443-8F1F-0B56B489E6B2}" presName="hierChild5" presStyleCnt="0"/>
      <dgm:spPr/>
    </dgm:pt>
    <dgm:pt modelId="{8A3B08FF-FA8E-BE4C-9D57-B3D0CB5702D1}" type="pres">
      <dgm:prSet presAssocID="{8EA1E460-690D-6F46-8322-6EE7A80C1667}" presName="Name37" presStyleLbl="parChTrans1D2" presStyleIdx="6" presStyleCnt="8"/>
      <dgm:spPr/>
      <dgm:t>
        <a:bodyPr/>
        <a:lstStyle/>
        <a:p>
          <a:endParaRPr lang="en-US"/>
        </a:p>
      </dgm:t>
    </dgm:pt>
    <dgm:pt modelId="{C7D418AB-5319-2248-9BC3-51550D0C1721}" type="pres">
      <dgm:prSet presAssocID="{CF58C35A-EC10-C444-8BC0-6A3D4999DCEF}" presName="hierRoot2" presStyleCnt="0">
        <dgm:presLayoutVars>
          <dgm:hierBranch val="init"/>
        </dgm:presLayoutVars>
      </dgm:prSet>
      <dgm:spPr/>
    </dgm:pt>
    <dgm:pt modelId="{E243CCFA-40A9-524D-A613-C5F64100AE8E}" type="pres">
      <dgm:prSet presAssocID="{CF58C35A-EC10-C444-8BC0-6A3D4999DCEF}" presName="rootComposite" presStyleCnt="0"/>
      <dgm:spPr/>
    </dgm:pt>
    <dgm:pt modelId="{B57485AC-272A-464B-A599-244A950DEC26}" type="pres">
      <dgm:prSet presAssocID="{CF58C35A-EC10-C444-8BC0-6A3D4999DCEF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2E6F3-4752-2E4C-B46C-0B9E460D7EC5}" type="pres">
      <dgm:prSet presAssocID="{CF58C35A-EC10-C444-8BC0-6A3D4999DCEF}" presName="rootConnector" presStyleLbl="node2" presStyleIdx="6" presStyleCnt="8"/>
      <dgm:spPr/>
      <dgm:t>
        <a:bodyPr/>
        <a:lstStyle/>
        <a:p>
          <a:endParaRPr lang="en-US"/>
        </a:p>
      </dgm:t>
    </dgm:pt>
    <dgm:pt modelId="{0FDBD609-05BB-A743-A7C6-E202F4D54811}" type="pres">
      <dgm:prSet presAssocID="{CF58C35A-EC10-C444-8BC0-6A3D4999DCEF}" presName="hierChild4" presStyleCnt="0"/>
      <dgm:spPr/>
    </dgm:pt>
    <dgm:pt modelId="{EC48B1F7-E25E-2D4A-B07E-E425E19F83F2}" type="pres">
      <dgm:prSet presAssocID="{6301872C-C9AA-9D40-8135-52C99F58B5DE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E69A60D7-4940-F14C-A921-735D20C2030B}" type="pres">
      <dgm:prSet presAssocID="{C210D79B-6E04-FC44-B5E2-CAE24D2A3C57}" presName="hierRoot2" presStyleCnt="0">
        <dgm:presLayoutVars>
          <dgm:hierBranch val="init"/>
        </dgm:presLayoutVars>
      </dgm:prSet>
      <dgm:spPr/>
    </dgm:pt>
    <dgm:pt modelId="{20CD5359-431B-DC4B-AB86-DA029FB2C702}" type="pres">
      <dgm:prSet presAssocID="{C210D79B-6E04-FC44-B5E2-CAE24D2A3C57}" presName="rootComposite" presStyleCnt="0"/>
      <dgm:spPr/>
    </dgm:pt>
    <dgm:pt modelId="{94E2FA3D-8176-1148-82CC-D0750213AAD4}" type="pres">
      <dgm:prSet presAssocID="{C210D79B-6E04-FC44-B5E2-CAE24D2A3C57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34FD2-DC5E-BD45-8E11-8F31FC278770}" type="pres">
      <dgm:prSet presAssocID="{C210D79B-6E04-FC44-B5E2-CAE24D2A3C57}" presName="rootConnector" presStyleLbl="node3" presStyleIdx="9" presStyleCnt="13"/>
      <dgm:spPr/>
      <dgm:t>
        <a:bodyPr/>
        <a:lstStyle/>
        <a:p>
          <a:endParaRPr lang="en-US"/>
        </a:p>
      </dgm:t>
    </dgm:pt>
    <dgm:pt modelId="{04DDC3C9-4FC5-D64B-A3A0-A7B9F00E138C}" type="pres">
      <dgm:prSet presAssocID="{C210D79B-6E04-FC44-B5E2-CAE24D2A3C57}" presName="hierChild4" presStyleCnt="0"/>
      <dgm:spPr/>
    </dgm:pt>
    <dgm:pt modelId="{DBE6B8BD-7EEE-B549-988D-A98D790A82AF}" type="pres">
      <dgm:prSet presAssocID="{C210D79B-6E04-FC44-B5E2-CAE24D2A3C57}" presName="hierChild5" presStyleCnt="0"/>
      <dgm:spPr/>
    </dgm:pt>
    <dgm:pt modelId="{6FA4D807-131F-AF4C-9C15-4ACA79FE17B9}" type="pres">
      <dgm:prSet presAssocID="{7F277113-EEFF-ED41-8ECC-EAAA8B11F9CE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8781FF29-DBBB-E64E-9D31-7AFCFE3A0A7F}" type="pres">
      <dgm:prSet presAssocID="{AE685B7E-B5D0-B646-9232-610DB0883E4C}" presName="hierRoot2" presStyleCnt="0">
        <dgm:presLayoutVars>
          <dgm:hierBranch val="init"/>
        </dgm:presLayoutVars>
      </dgm:prSet>
      <dgm:spPr/>
    </dgm:pt>
    <dgm:pt modelId="{54A434E7-B96E-7443-9758-D0A86B8E9B64}" type="pres">
      <dgm:prSet presAssocID="{AE685B7E-B5D0-B646-9232-610DB0883E4C}" presName="rootComposite" presStyleCnt="0"/>
      <dgm:spPr/>
    </dgm:pt>
    <dgm:pt modelId="{4DA41033-42F7-7E4D-84F7-FA6DDB5AE3B4}" type="pres">
      <dgm:prSet presAssocID="{AE685B7E-B5D0-B646-9232-610DB0883E4C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84B40-271C-3743-BFCB-E2452BC5890E}" type="pres">
      <dgm:prSet presAssocID="{AE685B7E-B5D0-B646-9232-610DB0883E4C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66768157-FE54-3144-813E-92F70F81CAC7}" type="pres">
      <dgm:prSet presAssocID="{AE685B7E-B5D0-B646-9232-610DB0883E4C}" presName="hierChild4" presStyleCnt="0"/>
      <dgm:spPr/>
    </dgm:pt>
    <dgm:pt modelId="{5DC8C54F-735E-FF4B-A98B-9A2082C0220C}" type="pres">
      <dgm:prSet presAssocID="{AE685B7E-B5D0-B646-9232-610DB0883E4C}" presName="hierChild5" presStyleCnt="0"/>
      <dgm:spPr/>
    </dgm:pt>
    <dgm:pt modelId="{0036CB1A-C786-9340-9619-9EF2C31AFA20}" type="pres">
      <dgm:prSet presAssocID="{CF58C35A-EC10-C444-8BC0-6A3D4999DCEF}" presName="hierChild5" presStyleCnt="0"/>
      <dgm:spPr/>
    </dgm:pt>
    <dgm:pt modelId="{60CA1F04-D8C7-8B4C-A931-F3EDA565EECB}" type="pres">
      <dgm:prSet presAssocID="{33681496-C204-D34D-9D38-2F6866A66438}" presName="Name37" presStyleLbl="parChTrans1D2" presStyleIdx="7" presStyleCnt="8"/>
      <dgm:spPr/>
      <dgm:t>
        <a:bodyPr/>
        <a:lstStyle/>
        <a:p>
          <a:endParaRPr lang="en-US"/>
        </a:p>
      </dgm:t>
    </dgm:pt>
    <dgm:pt modelId="{C9B28EA7-046F-BE42-982D-84A20478EE50}" type="pres">
      <dgm:prSet presAssocID="{B325EBA8-3610-BE40-9669-E8B8EACB08D3}" presName="hierRoot2" presStyleCnt="0">
        <dgm:presLayoutVars>
          <dgm:hierBranch val="init"/>
        </dgm:presLayoutVars>
      </dgm:prSet>
      <dgm:spPr/>
    </dgm:pt>
    <dgm:pt modelId="{8FC5F7B3-3257-2049-9B01-ED85D1E4813E}" type="pres">
      <dgm:prSet presAssocID="{B325EBA8-3610-BE40-9669-E8B8EACB08D3}" presName="rootComposite" presStyleCnt="0"/>
      <dgm:spPr/>
    </dgm:pt>
    <dgm:pt modelId="{48E69BB5-488B-F749-9765-22B1F6CDA123}" type="pres">
      <dgm:prSet presAssocID="{B325EBA8-3610-BE40-9669-E8B8EACB08D3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FFC67-468F-8A49-8A85-584644207810}" type="pres">
      <dgm:prSet presAssocID="{B325EBA8-3610-BE40-9669-E8B8EACB08D3}" presName="rootConnector" presStyleLbl="node2" presStyleIdx="7" presStyleCnt="8"/>
      <dgm:spPr/>
      <dgm:t>
        <a:bodyPr/>
        <a:lstStyle/>
        <a:p>
          <a:endParaRPr lang="en-US"/>
        </a:p>
      </dgm:t>
    </dgm:pt>
    <dgm:pt modelId="{6E050215-8E65-A344-8FD2-37202CEBE8C1}" type="pres">
      <dgm:prSet presAssocID="{B325EBA8-3610-BE40-9669-E8B8EACB08D3}" presName="hierChild4" presStyleCnt="0"/>
      <dgm:spPr/>
    </dgm:pt>
    <dgm:pt modelId="{83CE7BB8-3B1D-6042-AB39-0118A220F0F1}" type="pres">
      <dgm:prSet presAssocID="{5C04AEE9-290B-684E-A5F8-7C9D33666A7C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C6BC1124-E2AA-4649-881F-31B9E73975C3}" type="pres">
      <dgm:prSet presAssocID="{F922BD4D-78C9-034D-8F8C-56839460F047}" presName="hierRoot2" presStyleCnt="0">
        <dgm:presLayoutVars>
          <dgm:hierBranch val="init"/>
        </dgm:presLayoutVars>
      </dgm:prSet>
      <dgm:spPr/>
    </dgm:pt>
    <dgm:pt modelId="{7ED26CFC-61B5-A54C-B275-D41122DA6872}" type="pres">
      <dgm:prSet presAssocID="{F922BD4D-78C9-034D-8F8C-56839460F047}" presName="rootComposite" presStyleCnt="0"/>
      <dgm:spPr/>
    </dgm:pt>
    <dgm:pt modelId="{17D53933-BE35-2241-BE65-4F066960AC37}" type="pres">
      <dgm:prSet presAssocID="{F922BD4D-78C9-034D-8F8C-56839460F047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FA44D-AF07-6245-87D9-0678E036A4A8}" type="pres">
      <dgm:prSet presAssocID="{F922BD4D-78C9-034D-8F8C-56839460F047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8F5A0F3F-CD83-234C-92DF-46BB63552C52}" type="pres">
      <dgm:prSet presAssocID="{F922BD4D-78C9-034D-8F8C-56839460F047}" presName="hierChild4" presStyleCnt="0"/>
      <dgm:spPr/>
    </dgm:pt>
    <dgm:pt modelId="{77397B93-91AB-9147-B009-99D49DF1DED9}" type="pres">
      <dgm:prSet presAssocID="{F922BD4D-78C9-034D-8F8C-56839460F047}" presName="hierChild5" presStyleCnt="0"/>
      <dgm:spPr/>
    </dgm:pt>
    <dgm:pt modelId="{D39FDBA7-EBD1-D345-AC8C-C4F1A1F42DCD}" type="pres">
      <dgm:prSet presAssocID="{D6051202-6B37-664E-9348-E8861BF8E4B7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4D45C5D6-C4A3-5042-92B8-A1D6D7633F61}" type="pres">
      <dgm:prSet presAssocID="{24A2B0A6-41B7-9845-B7A7-F6633D4B89DB}" presName="hierRoot2" presStyleCnt="0">
        <dgm:presLayoutVars>
          <dgm:hierBranch val="init"/>
        </dgm:presLayoutVars>
      </dgm:prSet>
      <dgm:spPr/>
    </dgm:pt>
    <dgm:pt modelId="{5F49E130-AE68-9E46-B8BE-BB680433EB65}" type="pres">
      <dgm:prSet presAssocID="{24A2B0A6-41B7-9845-B7A7-F6633D4B89DB}" presName="rootComposite" presStyleCnt="0"/>
      <dgm:spPr/>
    </dgm:pt>
    <dgm:pt modelId="{3D1E0577-FBC6-1D44-80FF-F3D9A1B4A02E}" type="pres">
      <dgm:prSet presAssocID="{24A2B0A6-41B7-9845-B7A7-F6633D4B89DB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93D0F-2D6A-A841-9624-1987EEE3FB59}" type="pres">
      <dgm:prSet presAssocID="{24A2B0A6-41B7-9845-B7A7-F6633D4B89DB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752B6E7C-2D7A-C04B-9567-393F5DCF55AE}" type="pres">
      <dgm:prSet presAssocID="{24A2B0A6-41B7-9845-B7A7-F6633D4B89DB}" presName="hierChild4" presStyleCnt="0"/>
      <dgm:spPr/>
    </dgm:pt>
    <dgm:pt modelId="{2B21BB07-4DA3-AB45-8A7C-1AC101D6DA3F}" type="pres">
      <dgm:prSet presAssocID="{24A2B0A6-41B7-9845-B7A7-F6633D4B89DB}" presName="hierChild5" presStyleCnt="0"/>
      <dgm:spPr/>
    </dgm:pt>
    <dgm:pt modelId="{F57FF70C-57DA-3944-8CA5-D9BDEBAB1F62}" type="pres">
      <dgm:prSet presAssocID="{B325EBA8-3610-BE40-9669-E8B8EACB08D3}" presName="hierChild5" presStyleCnt="0"/>
      <dgm:spPr/>
    </dgm:pt>
    <dgm:pt modelId="{2944EB79-DB64-8A43-B2EE-0D8A0C7AB2F7}" type="pres">
      <dgm:prSet presAssocID="{6748C7C6-8C67-E949-A81F-E15D1BD75F13}" presName="hierChild3" presStyleCnt="0"/>
      <dgm:spPr/>
    </dgm:pt>
  </dgm:ptLst>
  <dgm:cxnLst>
    <dgm:cxn modelId="{8C990013-4FCB-7749-BC07-C02B81F0E2F7}" type="presOf" srcId="{70EEA3BF-25C1-8044-973B-35A0C04CCC93}" destId="{75D0B469-D5E2-FA40-BC68-9BCEBB24A3D4}" srcOrd="0" destOrd="0" presId="urn:microsoft.com/office/officeart/2005/8/layout/orgChart1"/>
    <dgm:cxn modelId="{FF215FC3-5DEC-F647-BF9F-A6933CEF2324}" type="presOf" srcId="{D6051202-6B37-664E-9348-E8861BF8E4B7}" destId="{D39FDBA7-EBD1-D345-AC8C-C4F1A1F42DCD}" srcOrd="0" destOrd="0" presId="urn:microsoft.com/office/officeart/2005/8/layout/orgChart1"/>
    <dgm:cxn modelId="{E6576AED-1212-C144-B545-A136F0BC1A54}" type="presOf" srcId="{61167847-6B26-CA4E-844D-562CDF33665C}" destId="{AEBC3129-99D4-A741-B210-6280E5AEA1E6}" srcOrd="0" destOrd="0" presId="urn:microsoft.com/office/officeart/2005/8/layout/orgChart1"/>
    <dgm:cxn modelId="{179B6491-2F7E-634A-AE9F-B50389EFEE84}" type="presOf" srcId="{B6C99931-E5CA-784C-B57E-A3479499C25B}" destId="{71752DE5-8FA7-6F40-8E6E-0E353C87AE47}" srcOrd="0" destOrd="0" presId="urn:microsoft.com/office/officeart/2005/8/layout/orgChart1"/>
    <dgm:cxn modelId="{359A611F-034C-2F4B-94CE-2ABA19C8FBBA}" type="presOf" srcId="{F9FE848E-BD31-3940-B07B-E80881813CFB}" destId="{5EB745A9-D612-5547-B32F-B9C3389530B9}" srcOrd="0" destOrd="0" presId="urn:microsoft.com/office/officeart/2005/8/layout/orgChart1"/>
    <dgm:cxn modelId="{A1E36ABF-811B-BD49-8F2F-2A0DF7D9640D}" srcId="{6748C7C6-8C67-E949-A81F-E15D1BD75F13}" destId="{B325EBA8-3610-BE40-9669-E8B8EACB08D3}" srcOrd="7" destOrd="0" parTransId="{33681496-C204-D34D-9D38-2F6866A66438}" sibTransId="{B7D0813B-464E-1D4B-BDC3-E29A19831EB2}"/>
    <dgm:cxn modelId="{B7A64545-49DB-7C41-8524-2725F7DACFF0}" type="presOf" srcId="{6301872C-C9AA-9D40-8135-52C99F58B5DE}" destId="{EC48B1F7-E25E-2D4A-B07E-E425E19F83F2}" srcOrd="0" destOrd="0" presId="urn:microsoft.com/office/officeart/2005/8/layout/orgChart1"/>
    <dgm:cxn modelId="{45CCE5FF-A757-1E49-816B-213626E5521F}" type="presOf" srcId="{AE685B7E-B5D0-B646-9232-610DB0883E4C}" destId="{5F484B40-271C-3743-BFCB-E2452BC5890E}" srcOrd="1" destOrd="0" presId="urn:microsoft.com/office/officeart/2005/8/layout/orgChart1"/>
    <dgm:cxn modelId="{36657944-5AF3-604E-9F10-65FC0B042340}" type="presOf" srcId="{2DBD4BAD-A02D-1249-BCA6-8954749184E9}" destId="{78D51ECA-65C8-6C48-98B2-BD1A57CB357D}" srcOrd="1" destOrd="0" presId="urn:microsoft.com/office/officeart/2005/8/layout/orgChart1"/>
    <dgm:cxn modelId="{CEA998C2-AB83-E54D-BEDA-06F544BE2028}" type="presOf" srcId="{0642E0E2-659D-DC46-B2D8-5C0893AB7C35}" destId="{FF47DCBD-A021-0341-BB29-45DC8A543D21}" srcOrd="0" destOrd="0" presId="urn:microsoft.com/office/officeart/2005/8/layout/orgChart1"/>
    <dgm:cxn modelId="{2DB50F10-4318-9541-8D50-8FFC794E80F1}" type="presOf" srcId="{F9B726B7-932A-2343-8D51-FDAA6CE8236B}" destId="{AAF47626-1C4E-8C43-A1BC-3EEEA32D9F0A}" srcOrd="0" destOrd="0" presId="urn:microsoft.com/office/officeart/2005/8/layout/orgChart1"/>
    <dgm:cxn modelId="{92E99360-1460-3E4D-A0F2-B7B7414CBE1B}" type="presOf" srcId="{C8B904D3-5B55-9E40-8747-F6A4492DD1E9}" destId="{2FE9153A-7D9B-2D44-9520-2F1D94A638AE}" srcOrd="1" destOrd="0" presId="urn:microsoft.com/office/officeart/2005/8/layout/orgChart1"/>
    <dgm:cxn modelId="{C7DB16FD-1AD5-1D48-B79D-F4001ED390FE}" type="presOf" srcId="{CF47CE6E-00A3-C648-8A9C-7FE9DA2497F6}" destId="{476104FA-DF78-5C48-A3D2-0D0804845B75}" srcOrd="0" destOrd="0" presId="urn:microsoft.com/office/officeart/2005/8/layout/orgChart1"/>
    <dgm:cxn modelId="{979BD813-D0A0-CC4F-A47F-C039A0C1948C}" srcId="{796ADB5F-159D-F443-8F1F-0B56B489E6B2}" destId="{B6C99931-E5CA-784C-B57E-A3479499C25B}" srcOrd="1" destOrd="0" parTransId="{D7E3A2C1-9772-FA44-BFAD-9D75B8DA0CE1}" sibTransId="{9C56ECE9-9B6B-2A4D-B2E2-32C425CEA039}"/>
    <dgm:cxn modelId="{5B7801C4-91F0-BF4B-B267-9FBB69D84684}" srcId="{6748C7C6-8C67-E949-A81F-E15D1BD75F13}" destId="{0642E0E2-659D-DC46-B2D8-5C0893AB7C35}" srcOrd="2" destOrd="0" parTransId="{236C597F-6632-AB46-A814-B5442B24171E}" sibTransId="{7BB14831-9C20-1847-BFC1-EABB64C52336}"/>
    <dgm:cxn modelId="{8A4BB9B7-E5FB-4D43-970F-C255F70ACC9B}" type="presOf" srcId="{CD77D58E-AC42-6743-B885-751FA74B591F}" destId="{2519928F-23A9-E04C-9B8F-9DAEB0958D2E}" srcOrd="0" destOrd="0" presId="urn:microsoft.com/office/officeart/2005/8/layout/orgChart1"/>
    <dgm:cxn modelId="{0DAF0B8F-6B07-5B42-B721-13F661CB780A}" type="presOf" srcId="{6EE9B389-311A-5145-ABD4-D5441CCFE730}" destId="{A9680252-8D96-F24C-9374-060BC5E88E82}" srcOrd="1" destOrd="0" presId="urn:microsoft.com/office/officeart/2005/8/layout/orgChart1"/>
    <dgm:cxn modelId="{99E9F1BA-2384-B44E-9BCC-0D09D86EB70D}" type="presOf" srcId="{F922BD4D-78C9-034D-8F8C-56839460F047}" destId="{2FDFA44D-AF07-6245-87D9-0678E036A4A8}" srcOrd="1" destOrd="0" presId="urn:microsoft.com/office/officeart/2005/8/layout/orgChart1"/>
    <dgm:cxn modelId="{43E673AA-9BC1-8142-9854-322610B3BFBB}" type="presOf" srcId="{F9FE848E-BD31-3940-B07B-E80881813CFB}" destId="{936F669F-EAC4-CD49-B4DD-8DDD68059380}" srcOrd="1" destOrd="0" presId="urn:microsoft.com/office/officeart/2005/8/layout/orgChart1"/>
    <dgm:cxn modelId="{74A84B9B-73C5-DC49-B530-43DA570AE76E}" srcId="{0642E0E2-659D-DC46-B2D8-5C0893AB7C35}" destId="{27372EEB-A039-694D-82D5-A73EB015BF99}" srcOrd="0" destOrd="0" parTransId="{8EC662A0-4778-6845-B40E-71BFC925BCE2}" sibTransId="{22D393CD-C8CA-234C-8F66-701FB06AB0EC}"/>
    <dgm:cxn modelId="{E9AB95D3-19EC-8746-8CF7-E5E3A6D0B7EC}" type="presOf" srcId="{27372EEB-A039-694D-82D5-A73EB015BF99}" destId="{00F79C80-15B4-7942-A594-9E7C5C899016}" srcOrd="0" destOrd="0" presId="urn:microsoft.com/office/officeart/2005/8/layout/orgChart1"/>
    <dgm:cxn modelId="{E19D65C0-D26B-0343-B0E1-B7F2734F0D4B}" type="presOf" srcId="{F18801B2-21C7-BD49-A737-EA13F5FF00F3}" destId="{73D52160-7DC5-C344-8816-8170C23D6DF3}" srcOrd="0" destOrd="0" presId="urn:microsoft.com/office/officeart/2005/8/layout/orgChart1"/>
    <dgm:cxn modelId="{A0E1C24F-F8AF-AB43-928D-0C1B4476895C}" type="presOf" srcId="{C210D79B-6E04-FC44-B5E2-CAE24D2A3C57}" destId="{0C734FD2-DC5E-BD45-8E11-8F31FC278770}" srcOrd="1" destOrd="0" presId="urn:microsoft.com/office/officeart/2005/8/layout/orgChart1"/>
    <dgm:cxn modelId="{78BF5F74-C2E1-614B-A80F-E653A3960811}" type="presOf" srcId="{3E2B1B39-DDCC-DE4F-9DF0-9D8AEEBBAE37}" destId="{DD7BA6E2-232F-E64F-8A7C-8BC6886655CE}" srcOrd="0" destOrd="0" presId="urn:microsoft.com/office/officeart/2005/8/layout/orgChart1"/>
    <dgm:cxn modelId="{8C47D31C-274B-2343-8178-FFA9A943CB09}" type="presOf" srcId="{B325EBA8-3610-BE40-9669-E8B8EACB08D3}" destId="{FA4FFC67-468F-8A49-8A85-584644207810}" srcOrd="1" destOrd="0" presId="urn:microsoft.com/office/officeart/2005/8/layout/orgChart1"/>
    <dgm:cxn modelId="{A1AB272E-8DB2-AF44-9ACC-9C8A283A9E6E}" srcId="{6748C7C6-8C67-E949-A81F-E15D1BD75F13}" destId="{C8B904D3-5B55-9E40-8747-F6A4492DD1E9}" srcOrd="0" destOrd="0" parTransId="{73AF7927-7CE4-3F45-B44A-714FD3F32488}" sibTransId="{FCB3E463-FCEE-9542-96B6-F959602F09A2}"/>
    <dgm:cxn modelId="{2E37738B-A2F8-DB47-B44D-2D0AB5C94F8E}" type="presOf" srcId="{0642E0E2-659D-DC46-B2D8-5C0893AB7C35}" destId="{54748DA7-11FE-0540-A46C-EDAA33172924}" srcOrd="1" destOrd="0" presId="urn:microsoft.com/office/officeart/2005/8/layout/orgChart1"/>
    <dgm:cxn modelId="{91C51B93-F650-A540-B9DC-797D0F653AB6}" type="presOf" srcId="{AE685B7E-B5D0-B646-9232-610DB0883E4C}" destId="{4DA41033-42F7-7E4D-84F7-FA6DDB5AE3B4}" srcOrd="0" destOrd="0" presId="urn:microsoft.com/office/officeart/2005/8/layout/orgChart1"/>
    <dgm:cxn modelId="{17BDE3EC-FA5C-8549-97BD-DF6E45C8922D}" type="presOf" srcId="{DF16446C-11FC-5648-A1DC-5C71A161F144}" destId="{CC5E88C5-D179-7E4A-AA50-D26747C755D4}" srcOrd="0" destOrd="0" presId="urn:microsoft.com/office/officeart/2005/8/layout/orgChart1"/>
    <dgm:cxn modelId="{52FD2B32-CA3C-994F-8D5C-7C747AB239F2}" srcId="{2DBD4BAD-A02D-1249-BCA6-8954749184E9}" destId="{07862F3B-13DD-1A4F-BEEB-E46720D59720}" srcOrd="1" destOrd="0" parTransId="{CF47CE6E-00A3-C648-8A9C-7FE9DA2497F6}" sibTransId="{5C3AED1B-85F3-D842-9470-3CD49A22FC73}"/>
    <dgm:cxn modelId="{644852E0-AC6E-044B-AEB5-7ACC213E5092}" type="presOf" srcId="{236C597F-6632-AB46-A814-B5442B24171E}" destId="{3088C018-5EC0-0E4D-A4D9-B385DEFCED60}" srcOrd="0" destOrd="0" presId="urn:microsoft.com/office/officeart/2005/8/layout/orgChart1"/>
    <dgm:cxn modelId="{1C17B62F-3335-B14A-A5F4-DE4248AE4D9B}" type="presOf" srcId="{CD77D58E-AC42-6743-B885-751FA74B591F}" destId="{69C3EBBB-E5BF-394B-9AE7-0AD32F61B6E5}" srcOrd="1" destOrd="0" presId="urn:microsoft.com/office/officeart/2005/8/layout/orgChart1"/>
    <dgm:cxn modelId="{CEBD2905-8FE5-5A42-A5F7-3DFB7F1CD790}" type="presOf" srcId="{5254F135-D27A-8844-A5CB-6DB83C413677}" destId="{84EE91B9-A46A-B149-8F77-E12294457830}" srcOrd="1" destOrd="0" presId="urn:microsoft.com/office/officeart/2005/8/layout/orgChart1"/>
    <dgm:cxn modelId="{3DF443BF-4E35-734E-98F7-AE80D9CDE4F0}" srcId="{61D640C2-D676-AF49-A274-A53FDA6A4539}" destId="{B2A9F96F-7706-074B-BC22-1837E35CFA92}" srcOrd="2" destOrd="0" parTransId="{F18801B2-21C7-BD49-A737-EA13F5FF00F3}" sibTransId="{E99718CB-1E1C-B14A-B67E-1E940A1B8B57}"/>
    <dgm:cxn modelId="{694D69D2-CE20-F244-B634-9B3F1E8F22A8}" type="presOf" srcId="{B6C99931-E5CA-784C-B57E-A3479499C25B}" destId="{FC1DF95B-4403-D54D-BFEC-8609EB6F9B10}" srcOrd="1" destOrd="0" presId="urn:microsoft.com/office/officeart/2005/8/layout/orgChart1"/>
    <dgm:cxn modelId="{3806787F-5827-8643-BD74-E0941595E871}" type="presOf" srcId="{61D640C2-D676-AF49-A274-A53FDA6A4539}" destId="{95585368-B239-0D4A-96C6-7729463A4886}" srcOrd="1" destOrd="0" presId="urn:microsoft.com/office/officeart/2005/8/layout/orgChart1"/>
    <dgm:cxn modelId="{70E6A76B-92AE-C04E-9172-8340DC7F21E3}" type="presOf" srcId="{24A2B0A6-41B7-9845-B7A7-F6633D4B89DB}" destId="{D5393D0F-2D6A-A841-9624-1987EEE3FB59}" srcOrd="1" destOrd="0" presId="urn:microsoft.com/office/officeart/2005/8/layout/orgChart1"/>
    <dgm:cxn modelId="{22B6A600-1F95-6446-A2F6-9408D598088E}" srcId="{CF58C35A-EC10-C444-8BC0-6A3D4999DCEF}" destId="{C210D79B-6E04-FC44-B5E2-CAE24D2A3C57}" srcOrd="0" destOrd="0" parTransId="{6301872C-C9AA-9D40-8135-52C99F58B5DE}" sibTransId="{AF94BC80-7D2D-D04B-A5BD-7E8DB04A17E1}"/>
    <dgm:cxn modelId="{16EA2290-34C8-6640-8392-6C42540734DC}" type="presOf" srcId="{D7E3A2C1-9772-FA44-BFAD-9D75B8DA0CE1}" destId="{ADBAFCFF-78E0-564B-9950-6308DC673AD6}" srcOrd="0" destOrd="0" presId="urn:microsoft.com/office/officeart/2005/8/layout/orgChart1"/>
    <dgm:cxn modelId="{406FD037-8F30-894E-B337-C3D44E7C023F}" srcId="{6748C7C6-8C67-E949-A81F-E15D1BD75F13}" destId="{61D640C2-D676-AF49-A274-A53FDA6A4539}" srcOrd="4" destOrd="0" parTransId="{65D4200F-0293-D24F-9586-C07D9CAB1152}" sibTransId="{0F7BFA05-9DEE-964E-87D5-49BA014A8242}"/>
    <dgm:cxn modelId="{D4BE3FF5-0F0A-4645-B946-ECAE7B50B91C}" type="presOf" srcId="{6748C7C6-8C67-E949-A81F-E15D1BD75F13}" destId="{A738F48E-BC53-C043-8DE7-B115078C6A6E}" srcOrd="0" destOrd="0" presId="urn:microsoft.com/office/officeart/2005/8/layout/orgChart1"/>
    <dgm:cxn modelId="{686E7FDC-0642-CD46-85EE-BB2651B4408A}" type="presOf" srcId="{F9B726B7-932A-2343-8D51-FDAA6CE8236B}" destId="{83DA4FD1-B6F1-A54D-8857-14E6C82CF7F5}" srcOrd="1" destOrd="0" presId="urn:microsoft.com/office/officeart/2005/8/layout/orgChart1"/>
    <dgm:cxn modelId="{0F6F5925-20A6-7741-B059-846240C9FEAA}" type="presOf" srcId="{F922BD4D-78C9-034D-8F8C-56839460F047}" destId="{17D53933-BE35-2241-BE65-4F066960AC37}" srcOrd="0" destOrd="0" presId="urn:microsoft.com/office/officeart/2005/8/layout/orgChart1"/>
    <dgm:cxn modelId="{191A5DFD-2CF6-D942-9978-E6BE39D4B47A}" type="presOf" srcId="{8EA1E460-690D-6F46-8322-6EE7A80C1667}" destId="{8A3B08FF-FA8E-BE4C-9D57-B3D0CB5702D1}" srcOrd="0" destOrd="0" presId="urn:microsoft.com/office/officeart/2005/8/layout/orgChart1"/>
    <dgm:cxn modelId="{9E51CBFB-34A5-274D-94B1-020965E290AE}" type="presOf" srcId="{8EC662A0-4778-6845-B40E-71BFC925BCE2}" destId="{C82C2EE6-7D6F-644C-B8B9-0D5C0B375D44}" srcOrd="0" destOrd="0" presId="urn:microsoft.com/office/officeart/2005/8/layout/orgChart1"/>
    <dgm:cxn modelId="{C8D3B32B-9A7B-3041-A1C8-32AD1F59223E}" type="presOf" srcId="{B02099D4-5F9C-784E-9C1A-EF9955528400}" destId="{53EFDD9B-91C3-C443-A548-4CE2A1ABCE55}" srcOrd="0" destOrd="0" presId="urn:microsoft.com/office/officeart/2005/8/layout/orgChart1"/>
    <dgm:cxn modelId="{A8A1D351-4C05-6A4B-98FB-692DF3F1AEDC}" srcId="{6748C7C6-8C67-E949-A81F-E15D1BD75F13}" destId="{2DBD4BAD-A02D-1249-BCA6-8954749184E9}" srcOrd="1" destOrd="0" parTransId="{8E26459B-0733-CC44-B207-332000104D3D}" sibTransId="{CE539306-6902-1046-9CA2-186C09EC03B9}"/>
    <dgm:cxn modelId="{F7AA696E-54B2-A544-B5B3-DA6F5F6E21F7}" type="presOf" srcId="{7F277113-EEFF-ED41-8ECC-EAAA8B11F9CE}" destId="{6FA4D807-131F-AF4C-9C15-4ACA79FE17B9}" srcOrd="0" destOrd="0" presId="urn:microsoft.com/office/officeart/2005/8/layout/orgChart1"/>
    <dgm:cxn modelId="{69E69739-80CD-4941-A488-A4CF51DB3773}" type="presOf" srcId="{84CC3B1B-A0AD-EB4E-B2A1-D11CCBFD3B0A}" destId="{704FB2D7-D448-7E47-9C62-34C6CB012CAE}" srcOrd="0" destOrd="0" presId="urn:microsoft.com/office/officeart/2005/8/layout/orgChart1"/>
    <dgm:cxn modelId="{6E249C1F-8FCD-7A41-8BFE-602507CEB0EE}" srcId="{6748C7C6-8C67-E949-A81F-E15D1BD75F13}" destId="{796ADB5F-159D-F443-8F1F-0B56B489E6B2}" srcOrd="5" destOrd="0" parTransId="{36898104-6F96-3B41-89B8-6F1A70DF8E1F}" sibTransId="{F96A8267-965F-A042-BFAE-3F80343FA2E0}"/>
    <dgm:cxn modelId="{9543E2A0-6FE8-CA44-B291-4CC1331F96BA}" srcId="{B325EBA8-3610-BE40-9669-E8B8EACB08D3}" destId="{24A2B0A6-41B7-9845-B7A7-F6633D4B89DB}" srcOrd="1" destOrd="0" parTransId="{D6051202-6B37-664E-9348-E8861BF8E4B7}" sibTransId="{D3D2A4CA-ED32-6B4C-80F8-F039FB65521D}"/>
    <dgm:cxn modelId="{B3D85DD8-7289-4542-83EC-0D69F9D687C1}" type="presOf" srcId="{27372EEB-A039-694D-82D5-A73EB015BF99}" destId="{9B7420F7-F751-8F4D-91E4-7D2A9E991C9B}" srcOrd="1" destOrd="0" presId="urn:microsoft.com/office/officeart/2005/8/layout/orgChart1"/>
    <dgm:cxn modelId="{563032E0-D350-D84C-8CAB-3EE724D8DB8D}" srcId="{2DBD4BAD-A02D-1249-BCA6-8954749184E9}" destId="{6EE9B389-311A-5145-ABD4-D5441CCFE730}" srcOrd="0" destOrd="0" parTransId="{B02099D4-5F9C-784E-9C1A-EF9955528400}" sibTransId="{96F50E39-1C07-A645-82DF-1BDFA9343E0D}"/>
    <dgm:cxn modelId="{6FF9CB84-335F-4D4F-A471-88A17C41A328}" srcId="{0642E0E2-659D-DC46-B2D8-5C0893AB7C35}" destId="{DF16446C-11FC-5648-A1DC-5C71A161F144}" srcOrd="1" destOrd="0" parTransId="{3E2B1B39-DDCC-DE4F-9DF0-9D8AEEBBAE37}" sibTransId="{30DB752B-A6EE-C14E-B73C-B97AA2093A3C}"/>
    <dgm:cxn modelId="{882474F1-C661-3341-B4DC-5A532EBF7CDD}" type="presOf" srcId="{69E16F4F-2386-3848-AB72-35A8D2C6AADE}" destId="{D07B2DB3-B339-5847-84C6-6DD3B6BAC0FA}" srcOrd="0" destOrd="0" presId="urn:microsoft.com/office/officeart/2005/8/layout/orgChart1"/>
    <dgm:cxn modelId="{7E63E3BB-C49B-C04B-96A6-01DCB6D79958}" srcId="{796ADB5F-159D-F443-8F1F-0B56B489E6B2}" destId="{CD77D58E-AC42-6743-B885-751FA74B591F}" srcOrd="0" destOrd="0" parTransId="{70EEA3BF-25C1-8044-973B-35A0C04CCC93}" sibTransId="{736DAE5A-7DDE-B14D-BE35-590FA6551290}"/>
    <dgm:cxn modelId="{1BA2008A-FF20-4F44-9805-4C3372E9652E}" srcId="{B325EBA8-3610-BE40-9669-E8B8EACB08D3}" destId="{F922BD4D-78C9-034D-8F8C-56839460F047}" srcOrd="0" destOrd="0" parTransId="{5C04AEE9-290B-684E-A5F8-7C9D33666A7C}" sibTransId="{41A717AF-7744-DC49-BEB9-A1ABEAB02500}"/>
    <dgm:cxn modelId="{93B78B38-5BCD-4A4A-B506-878E45BBA027}" type="presOf" srcId="{2DBD4BAD-A02D-1249-BCA6-8954749184E9}" destId="{6269B2CE-3A4E-4B4A-B324-C06197C74EE4}" srcOrd="0" destOrd="0" presId="urn:microsoft.com/office/officeart/2005/8/layout/orgChart1"/>
    <dgm:cxn modelId="{67E44CB7-9C16-2B41-869F-A447863A046A}" type="presOf" srcId="{0717B909-2BA7-7F4F-B69E-52D3C91FE957}" destId="{B5830B25-BB37-484C-AE6C-5A840E08B4AA}" srcOrd="0" destOrd="0" presId="urn:microsoft.com/office/officeart/2005/8/layout/orgChart1"/>
    <dgm:cxn modelId="{9E0546F1-40C4-E945-B3F0-E17685A9D6C5}" srcId="{61167847-6B26-CA4E-844D-562CDF33665C}" destId="{6748C7C6-8C67-E949-A81F-E15D1BD75F13}" srcOrd="0" destOrd="0" parTransId="{11EE0C95-E93D-1A46-8587-30B8FAEB7AAC}" sibTransId="{5A2F9AA0-FD7C-6547-90BA-8EE698382629}"/>
    <dgm:cxn modelId="{475948FB-5894-E644-AE81-17B55E3CB78B}" srcId="{6748C7C6-8C67-E949-A81F-E15D1BD75F13}" destId="{CF58C35A-EC10-C444-8BC0-6A3D4999DCEF}" srcOrd="6" destOrd="0" parTransId="{8EA1E460-690D-6F46-8322-6EE7A80C1667}" sibTransId="{8B655180-A0AC-3245-BB12-FA5885E9BC52}"/>
    <dgm:cxn modelId="{47306767-8CDD-A944-8789-78EFD4CAFEB1}" srcId="{61D640C2-D676-AF49-A274-A53FDA6A4539}" destId="{F9B726B7-932A-2343-8D51-FDAA6CE8236B}" srcOrd="0" destOrd="0" parTransId="{84CC3B1B-A0AD-EB4E-B2A1-D11CCBFD3B0A}" sibTransId="{8FCE0786-E2AC-3549-91E8-510BDA5082DA}"/>
    <dgm:cxn modelId="{442630CC-2EC7-8D40-8396-62887D0F437A}" type="presOf" srcId="{07862F3B-13DD-1A4F-BEEB-E46720D59720}" destId="{867FC7B8-86F1-5E45-90A2-07F0EDCB9F9F}" srcOrd="0" destOrd="0" presId="urn:microsoft.com/office/officeart/2005/8/layout/orgChart1"/>
    <dgm:cxn modelId="{F0A01D06-67DD-064E-A9DA-F8DD26F6AB96}" type="presOf" srcId="{36898104-6F96-3B41-89B8-6F1A70DF8E1F}" destId="{70BB22EE-0247-DC49-A583-3CEECF673451}" srcOrd="0" destOrd="0" presId="urn:microsoft.com/office/officeart/2005/8/layout/orgChart1"/>
    <dgm:cxn modelId="{F0EF1A44-345E-A947-909D-836187741D94}" type="presOf" srcId="{6748C7C6-8C67-E949-A81F-E15D1BD75F13}" destId="{915CCC6A-7D76-B944-8BAE-AB991881F13D}" srcOrd="1" destOrd="0" presId="urn:microsoft.com/office/officeart/2005/8/layout/orgChart1"/>
    <dgm:cxn modelId="{BEACC9AE-39AA-F64B-B06B-BAD95FB8A9B3}" type="presOf" srcId="{33681496-C204-D34D-9D38-2F6866A66438}" destId="{60CA1F04-D8C7-8B4C-A931-F3EDA565EECB}" srcOrd="0" destOrd="0" presId="urn:microsoft.com/office/officeart/2005/8/layout/orgChart1"/>
    <dgm:cxn modelId="{EF73B0C6-2ABE-244D-99BD-28EBBBB9C678}" type="presOf" srcId="{5254F135-D27A-8844-A5CB-6DB83C413677}" destId="{CE6AF244-F053-4B44-8632-76B97F8AE363}" srcOrd="0" destOrd="0" presId="urn:microsoft.com/office/officeart/2005/8/layout/orgChart1"/>
    <dgm:cxn modelId="{ADF89817-1836-0740-B194-59AE9D81AAAB}" type="presOf" srcId="{CF58C35A-EC10-C444-8BC0-6A3D4999DCEF}" destId="{B57485AC-272A-464B-A599-244A950DEC26}" srcOrd="0" destOrd="0" presId="urn:microsoft.com/office/officeart/2005/8/layout/orgChart1"/>
    <dgm:cxn modelId="{4B394613-4ECE-5D43-86E8-79B18F071CC9}" type="presOf" srcId="{C8B904D3-5B55-9E40-8747-F6A4492DD1E9}" destId="{0841B1E4-08ED-5F45-9BCD-C9764DF544D0}" srcOrd="0" destOrd="0" presId="urn:microsoft.com/office/officeart/2005/8/layout/orgChart1"/>
    <dgm:cxn modelId="{37DFF293-68E9-D346-9C34-A982CFD79B88}" type="presOf" srcId="{07862F3B-13DD-1A4F-BEEB-E46720D59720}" destId="{9C5E8E9A-3968-8247-A5AD-C0864AA6CEC8}" srcOrd="1" destOrd="0" presId="urn:microsoft.com/office/officeart/2005/8/layout/orgChart1"/>
    <dgm:cxn modelId="{63DDF72A-74EA-D249-BE4C-F17CC48CC22D}" type="presOf" srcId="{8E26459B-0733-CC44-B207-332000104D3D}" destId="{343A60D1-EC96-FC42-9B47-A11B2E8A5068}" srcOrd="0" destOrd="0" presId="urn:microsoft.com/office/officeart/2005/8/layout/orgChart1"/>
    <dgm:cxn modelId="{F220B9D3-491A-E942-AC40-AC25727FE367}" type="presOf" srcId="{796ADB5F-159D-F443-8F1F-0B56B489E6B2}" destId="{21703AC5-8331-C643-ACD4-1C0F64C4C647}" srcOrd="1" destOrd="0" presId="urn:microsoft.com/office/officeart/2005/8/layout/orgChart1"/>
    <dgm:cxn modelId="{F0315877-6C80-AB46-8C05-109275B19754}" srcId="{CF58C35A-EC10-C444-8BC0-6A3D4999DCEF}" destId="{AE685B7E-B5D0-B646-9232-610DB0883E4C}" srcOrd="1" destOrd="0" parTransId="{7F277113-EEFF-ED41-8ECC-EAAA8B11F9CE}" sibTransId="{291FA890-4DBC-634B-8CA8-0BE503F2E432}"/>
    <dgm:cxn modelId="{7E68CA6A-24B9-D241-B44E-158E26BA98F2}" type="presOf" srcId="{DF16446C-11FC-5648-A1DC-5C71A161F144}" destId="{53AEBE3D-8293-294C-BC01-0EA32FA60EDF}" srcOrd="1" destOrd="0" presId="urn:microsoft.com/office/officeart/2005/8/layout/orgChart1"/>
    <dgm:cxn modelId="{15E9058F-C5DF-6241-8179-7AC40790B9B9}" type="presOf" srcId="{B325EBA8-3610-BE40-9669-E8B8EACB08D3}" destId="{48E69BB5-488B-F749-9765-22B1F6CDA123}" srcOrd="0" destOrd="0" presId="urn:microsoft.com/office/officeart/2005/8/layout/orgChart1"/>
    <dgm:cxn modelId="{A3444F3C-0EBC-4941-82F2-9E8203AD7EFA}" type="presOf" srcId="{796ADB5F-159D-F443-8F1F-0B56B489E6B2}" destId="{6301002C-25DC-F34D-984C-C67537C1D7CD}" srcOrd="0" destOrd="0" presId="urn:microsoft.com/office/officeart/2005/8/layout/orgChart1"/>
    <dgm:cxn modelId="{A3E5CF82-079D-4F4D-A38A-ABFC807D2BE7}" type="presOf" srcId="{B2A9F96F-7706-074B-BC22-1837E35CFA92}" destId="{DB94A583-013B-1340-A1A6-2551959A44FD}" srcOrd="0" destOrd="0" presId="urn:microsoft.com/office/officeart/2005/8/layout/orgChart1"/>
    <dgm:cxn modelId="{A18D114D-2D9C-6649-82ED-2F8B3EA753BB}" type="presOf" srcId="{C210D79B-6E04-FC44-B5E2-CAE24D2A3C57}" destId="{94E2FA3D-8176-1148-82CC-D0750213AAD4}" srcOrd="0" destOrd="0" presId="urn:microsoft.com/office/officeart/2005/8/layout/orgChart1"/>
    <dgm:cxn modelId="{5F98F8C4-EC1A-E34E-BC4C-69679EF6320E}" type="presOf" srcId="{B2A9F96F-7706-074B-BC22-1837E35CFA92}" destId="{E49FDF86-C504-694C-8E17-32EA685186E0}" srcOrd="1" destOrd="0" presId="urn:microsoft.com/office/officeart/2005/8/layout/orgChart1"/>
    <dgm:cxn modelId="{BDA235F9-E2FB-ED4B-81C0-C2A7B87D9F81}" type="presOf" srcId="{65D4200F-0293-D24F-9586-C07D9CAB1152}" destId="{99F2DCFE-FE28-2E42-BC15-6A4302D9D723}" srcOrd="0" destOrd="0" presId="urn:microsoft.com/office/officeart/2005/8/layout/orgChart1"/>
    <dgm:cxn modelId="{E22768C6-E479-B245-81D3-3ABE9F77C237}" type="presOf" srcId="{CF58C35A-EC10-C444-8BC0-6A3D4999DCEF}" destId="{6462E6F3-4752-2E4C-B46C-0B9E460D7EC5}" srcOrd="1" destOrd="0" presId="urn:microsoft.com/office/officeart/2005/8/layout/orgChart1"/>
    <dgm:cxn modelId="{4D6F7F72-476E-A848-BAD6-A7922CE58759}" type="presOf" srcId="{5C04AEE9-290B-684E-A5F8-7C9D33666A7C}" destId="{83CE7BB8-3B1D-6042-AB39-0118A220F0F1}" srcOrd="0" destOrd="0" presId="urn:microsoft.com/office/officeart/2005/8/layout/orgChart1"/>
    <dgm:cxn modelId="{C9944400-3407-3946-A45D-1AE22FFB2849}" type="presOf" srcId="{61D640C2-D676-AF49-A274-A53FDA6A4539}" destId="{233AAC2D-0FCA-2943-9890-214CB10AC322}" srcOrd="0" destOrd="0" presId="urn:microsoft.com/office/officeart/2005/8/layout/orgChart1"/>
    <dgm:cxn modelId="{6EECFF9C-C8DE-5346-8C39-E006BB64D0C4}" type="presOf" srcId="{6EE9B389-311A-5145-ABD4-D5441CCFE730}" destId="{DBE049E8-962A-5646-83F9-3CB0B64ADA47}" srcOrd="0" destOrd="0" presId="urn:microsoft.com/office/officeart/2005/8/layout/orgChart1"/>
    <dgm:cxn modelId="{2D21E69F-3937-9542-9805-8ACF5C2023C5}" type="presOf" srcId="{73AF7927-7CE4-3F45-B44A-714FD3F32488}" destId="{6B40A4B9-C196-7A4A-A1B4-DBBC0EEDB7CB}" srcOrd="0" destOrd="0" presId="urn:microsoft.com/office/officeart/2005/8/layout/orgChart1"/>
    <dgm:cxn modelId="{E49FD08B-F39B-6A48-9E09-A6E58B9733A9}" srcId="{6748C7C6-8C67-E949-A81F-E15D1BD75F13}" destId="{F9FE848E-BD31-3940-B07B-E80881813CFB}" srcOrd="3" destOrd="0" parTransId="{69E16F4F-2386-3848-AB72-35A8D2C6AADE}" sibTransId="{9026750F-9097-BE42-9EE5-0EA3FE11C269}"/>
    <dgm:cxn modelId="{4BDB40E4-0DB3-4F48-9448-4E0D9EB839EB}" srcId="{61D640C2-D676-AF49-A274-A53FDA6A4539}" destId="{5254F135-D27A-8844-A5CB-6DB83C413677}" srcOrd="1" destOrd="0" parTransId="{0717B909-2BA7-7F4F-B69E-52D3C91FE957}" sibTransId="{56731C11-C2BE-0D4A-BFAE-38DDD8BCCEF4}"/>
    <dgm:cxn modelId="{A590E33F-2C55-8C46-A0B9-6D29AD58C5E8}" type="presOf" srcId="{24A2B0A6-41B7-9845-B7A7-F6633D4B89DB}" destId="{3D1E0577-FBC6-1D44-80FF-F3D9A1B4A02E}" srcOrd="0" destOrd="0" presId="urn:microsoft.com/office/officeart/2005/8/layout/orgChart1"/>
    <dgm:cxn modelId="{6C7797C3-B00D-954D-9024-518441C6809A}" type="presParOf" srcId="{AEBC3129-99D4-A741-B210-6280E5AEA1E6}" destId="{FAB9B5BE-65FA-2748-BC5D-EDC67F0B1A3C}" srcOrd="0" destOrd="0" presId="urn:microsoft.com/office/officeart/2005/8/layout/orgChart1"/>
    <dgm:cxn modelId="{3B1F85F6-D430-E44F-853B-E70D4D62F1CE}" type="presParOf" srcId="{FAB9B5BE-65FA-2748-BC5D-EDC67F0B1A3C}" destId="{3FDC7189-BB0A-3547-853B-D6AF2C9D70F6}" srcOrd="0" destOrd="0" presId="urn:microsoft.com/office/officeart/2005/8/layout/orgChart1"/>
    <dgm:cxn modelId="{A4F01674-0AB4-014C-8445-9920D7AB0466}" type="presParOf" srcId="{3FDC7189-BB0A-3547-853B-D6AF2C9D70F6}" destId="{A738F48E-BC53-C043-8DE7-B115078C6A6E}" srcOrd="0" destOrd="0" presId="urn:microsoft.com/office/officeart/2005/8/layout/orgChart1"/>
    <dgm:cxn modelId="{6104B29C-4177-5048-A90A-869B3FF6C32F}" type="presParOf" srcId="{3FDC7189-BB0A-3547-853B-D6AF2C9D70F6}" destId="{915CCC6A-7D76-B944-8BAE-AB991881F13D}" srcOrd="1" destOrd="0" presId="urn:microsoft.com/office/officeart/2005/8/layout/orgChart1"/>
    <dgm:cxn modelId="{49D32181-04D6-8F4F-9059-78E5C8B740D3}" type="presParOf" srcId="{FAB9B5BE-65FA-2748-BC5D-EDC67F0B1A3C}" destId="{AF50D3BF-0FD1-7943-A19C-F77324B518E5}" srcOrd="1" destOrd="0" presId="urn:microsoft.com/office/officeart/2005/8/layout/orgChart1"/>
    <dgm:cxn modelId="{116BDF33-A4D1-524E-B7C0-58200529A0F4}" type="presParOf" srcId="{AF50D3BF-0FD1-7943-A19C-F77324B518E5}" destId="{6B40A4B9-C196-7A4A-A1B4-DBBC0EEDB7CB}" srcOrd="0" destOrd="0" presId="urn:microsoft.com/office/officeart/2005/8/layout/orgChart1"/>
    <dgm:cxn modelId="{FBB5B822-78B9-334E-8A0D-B80AD5C6F342}" type="presParOf" srcId="{AF50D3BF-0FD1-7943-A19C-F77324B518E5}" destId="{096A92E4-32C5-7642-A624-9A0D0253D55A}" srcOrd="1" destOrd="0" presId="urn:microsoft.com/office/officeart/2005/8/layout/orgChart1"/>
    <dgm:cxn modelId="{DB7F0725-BE39-CB4E-B9A2-1A4D64409ABE}" type="presParOf" srcId="{096A92E4-32C5-7642-A624-9A0D0253D55A}" destId="{D9816DC7-9439-4C43-B3C4-BD35D829EA84}" srcOrd="0" destOrd="0" presId="urn:microsoft.com/office/officeart/2005/8/layout/orgChart1"/>
    <dgm:cxn modelId="{5545C29B-3069-3742-80DF-B8AC9E4CB219}" type="presParOf" srcId="{D9816DC7-9439-4C43-B3C4-BD35D829EA84}" destId="{0841B1E4-08ED-5F45-9BCD-C9764DF544D0}" srcOrd="0" destOrd="0" presId="urn:microsoft.com/office/officeart/2005/8/layout/orgChart1"/>
    <dgm:cxn modelId="{A0369FAB-D5CE-EA48-A08F-D9033CC11448}" type="presParOf" srcId="{D9816DC7-9439-4C43-B3C4-BD35D829EA84}" destId="{2FE9153A-7D9B-2D44-9520-2F1D94A638AE}" srcOrd="1" destOrd="0" presId="urn:microsoft.com/office/officeart/2005/8/layout/orgChart1"/>
    <dgm:cxn modelId="{BBD3D710-2A19-2044-B424-BE5E6EF69B1A}" type="presParOf" srcId="{096A92E4-32C5-7642-A624-9A0D0253D55A}" destId="{9C28585E-1DC1-8444-A91A-C81B62A2B66B}" srcOrd="1" destOrd="0" presId="urn:microsoft.com/office/officeart/2005/8/layout/orgChart1"/>
    <dgm:cxn modelId="{25B4B9F2-1E6E-1F4C-9117-2A1F7D36D3CC}" type="presParOf" srcId="{096A92E4-32C5-7642-A624-9A0D0253D55A}" destId="{E3933E06-833D-C24B-A267-7C3AB7BF0FDE}" srcOrd="2" destOrd="0" presId="urn:microsoft.com/office/officeart/2005/8/layout/orgChart1"/>
    <dgm:cxn modelId="{9D2A2D92-FCDD-DE42-AF4A-39BC03E299E6}" type="presParOf" srcId="{AF50D3BF-0FD1-7943-A19C-F77324B518E5}" destId="{343A60D1-EC96-FC42-9B47-A11B2E8A5068}" srcOrd="2" destOrd="0" presId="urn:microsoft.com/office/officeart/2005/8/layout/orgChart1"/>
    <dgm:cxn modelId="{1CBE6A4B-07B5-AF4A-B37B-45D3ACB2E259}" type="presParOf" srcId="{AF50D3BF-0FD1-7943-A19C-F77324B518E5}" destId="{D2729DAB-7DE8-0740-9E91-7730A6F8A103}" srcOrd="3" destOrd="0" presId="urn:microsoft.com/office/officeart/2005/8/layout/orgChart1"/>
    <dgm:cxn modelId="{7408873B-4D4C-414E-BACA-C0FBF37D1A46}" type="presParOf" srcId="{D2729DAB-7DE8-0740-9E91-7730A6F8A103}" destId="{03324797-49F0-ED42-BD97-C7953EA1A0CB}" srcOrd="0" destOrd="0" presId="urn:microsoft.com/office/officeart/2005/8/layout/orgChart1"/>
    <dgm:cxn modelId="{AE55CAB4-D109-964C-9AE5-04FE04323D43}" type="presParOf" srcId="{03324797-49F0-ED42-BD97-C7953EA1A0CB}" destId="{6269B2CE-3A4E-4B4A-B324-C06197C74EE4}" srcOrd="0" destOrd="0" presId="urn:microsoft.com/office/officeart/2005/8/layout/orgChart1"/>
    <dgm:cxn modelId="{A363207E-E44E-C041-AB85-BD9F8C322BB2}" type="presParOf" srcId="{03324797-49F0-ED42-BD97-C7953EA1A0CB}" destId="{78D51ECA-65C8-6C48-98B2-BD1A57CB357D}" srcOrd="1" destOrd="0" presId="urn:microsoft.com/office/officeart/2005/8/layout/orgChart1"/>
    <dgm:cxn modelId="{771A7F01-FC53-A142-9F8A-3657DF2B1496}" type="presParOf" srcId="{D2729DAB-7DE8-0740-9E91-7730A6F8A103}" destId="{A7A6DD31-AF06-8240-8825-F3914C46396D}" srcOrd="1" destOrd="0" presId="urn:microsoft.com/office/officeart/2005/8/layout/orgChart1"/>
    <dgm:cxn modelId="{ED5B35B1-1291-BF47-8FE0-101E66BDBC38}" type="presParOf" srcId="{A7A6DD31-AF06-8240-8825-F3914C46396D}" destId="{53EFDD9B-91C3-C443-A548-4CE2A1ABCE55}" srcOrd="0" destOrd="0" presId="urn:microsoft.com/office/officeart/2005/8/layout/orgChart1"/>
    <dgm:cxn modelId="{AC3105F6-E554-8848-998D-7B959E000F48}" type="presParOf" srcId="{A7A6DD31-AF06-8240-8825-F3914C46396D}" destId="{8BB8BA37-12E1-784E-923A-9F20281E7502}" srcOrd="1" destOrd="0" presId="urn:microsoft.com/office/officeart/2005/8/layout/orgChart1"/>
    <dgm:cxn modelId="{DD9A4D54-8709-A44A-8F31-51FE7B117554}" type="presParOf" srcId="{8BB8BA37-12E1-784E-923A-9F20281E7502}" destId="{EF312C6C-8D22-2145-9DC3-CCBB1DA40B3C}" srcOrd="0" destOrd="0" presId="urn:microsoft.com/office/officeart/2005/8/layout/orgChart1"/>
    <dgm:cxn modelId="{431C0A75-19F4-9C4C-B2E8-E6F8CD6E88C7}" type="presParOf" srcId="{EF312C6C-8D22-2145-9DC3-CCBB1DA40B3C}" destId="{DBE049E8-962A-5646-83F9-3CB0B64ADA47}" srcOrd="0" destOrd="0" presId="urn:microsoft.com/office/officeart/2005/8/layout/orgChart1"/>
    <dgm:cxn modelId="{DFD7FD31-2804-3A41-920D-2E154E6067E8}" type="presParOf" srcId="{EF312C6C-8D22-2145-9DC3-CCBB1DA40B3C}" destId="{A9680252-8D96-F24C-9374-060BC5E88E82}" srcOrd="1" destOrd="0" presId="urn:microsoft.com/office/officeart/2005/8/layout/orgChart1"/>
    <dgm:cxn modelId="{841BA3A4-17F7-284D-9AD5-A41E73D2519E}" type="presParOf" srcId="{8BB8BA37-12E1-784E-923A-9F20281E7502}" destId="{E0AC0B99-A9D5-8149-A66C-D4034D1C02FB}" srcOrd="1" destOrd="0" presId="urn:microsoft.com/office/officeart/2005/8/layout/orgChart1"/>
    <dgm:cxn modelId="{6DD93D5A-3191-BE45-ADE6-2700FBCDEC58}" type="presParOf" srcId="{8BB8BA37-12E1-784E-923A-9F20281E7502}" destId="{C51B57A8-68D0-7F4D-BCB8-AAD858E5BAE5}" srcOrd="2" destOrd="0" presId="urn:microsoft.com/office/officeart/2005/8/layout/orgChart1"/>
    <dgm:cxn modelId="{A407EE1A-7D26-2E40-B639-B7175106921F}" type="presParOf" srcId="{A7A6DD31-AF06-8240-8825-F3914C46396D}" destId="{476104FA-DF78-5C48-A3D2-0D0804845B75}" srcOrd="2" destOrd="0" presId="urn:microsoft.com/office/officeart/2005/8/layout/orgChart1"/>
    <dgm:cxn modelId="{04823F23-6CBC-764D-B987-25B1217AF14E}" type="presParOf" srcId="{A7A6DD31-AF06-8240-8825-F3914C46396D}" destId="{334AD2B1-1C6E-FE4B-9E2F-584F68030B6E}" srcOrd="3" destOrd="0" presId="urn:microsoft.com/office/officeart/2005/8/layout/orgChart1"/>
    <dgm:cxn modelId="{99C946FC-D7A2-6D4C-A5E2-BC8FBCCBBED9}" type="presParOf" srcId="{334AD2B1-1C6E-FE4B-9E2F-584F68030B6E}" destId="{821F60EC-2373-714E-9A43-3AC84FB5212B}" srcOrd="0" destOrd="0" presId="urn:microsoft.com/office/officeart/2005/8/layout/orgChart1"/>
    <dgm:cxn modelId="{CE5311D6-0EAF-B04C-A9A0-D2D365AE7712}" type="presParOf" srcId="{821F60EC-2373-714E-9A43-3AC84FB5212B}" destId="{867FC7B8-86F1-5E45-90A2-07F0EDCB9F9F}" srcOrd="0" destOrd="0" presId="urn:microsoft.com/office/officeart/2005/8/layout/orgChart1"/>
    <dgm:cxn modelId="{CCFA6FB4-3B6A-EC4F-9C80-587E1561FA04}" type="presParOf" srcId="{821F60EC-2373-714E-9A43-3AC84FB5212B}" destId="{9C5E8E9A-3968-8247-A5AD-C0864AA6CEC8}" srcOrd="1" destOrd="0" presId="urn:microsoft.com/office/officeart/2005/8/layout/orgChart1"/>
    <dgm:cxn modelId="{0028A9D2-72F2-284C-8A57-FB0185DBF9D2}" type="presParOf" srcId="{334AD2B1-1C6E-FE4B-9E2F-584F68030B6E}" destId="{77274141-BB7D-924A-A853-AC9A9CAB6A66}" srcOrd="1" destOrd="0" presId="urn:microsoft.com/office/officeart/2005/8/layout/orgChart1"/>
    <dgm:cxn modelId="{17706C0B-44BC-3141-AB4C-0AF4AF6EEA89}" type="presParOf" srcId="{334AD2B1-1C6E-FE4B-9E2F-584F68030B6E}" destId="{4B14D69B-F29F-2149-8F3C-86EF84CA62EB}" srcOrd="2" destOrd="0" presId="urn:microsoft.com/office/officeart/2005/8/layout/orgChart1"/>
    <dgm:cxn modelId="{A6888C6F-3B89-7F44-948F-F54D2BD61092}" type="presParOf" srcId="{D2729DAB-7DE8-0740-9E91-7730A6F8A103}" destId="{F0290F47-27C4-E04F-8208-1924554BEA0D}" srcOrd="2" destOrd="0" presId="urn:microsoft.com/office/officeart/2005/8/layout/orgChart1"/>
    <dgm:cxn modelId="{91B5C4A7-DDBD-8741-A693-32BB90C19CF0}" type="presParOf" srcId="{AF50D3BF-0FD1-7943-A19C-F77324B518E5}" destId="{3088C018-5EC0-0E4D-A4D9-B385DEFCED60}" srcOrd="4" destOrd="0" presId="urn:microsoft.com/office/officeart/2005/8/layout/orgChart1"/>
    <dgm:cxn modelId="{5175DB96-8B37-7443-94A6-842E2A060E5B}" type="presParOf" srcId="{AF50D3BF-0FD1-7943-A19C-F77324B518E5}" destId="{3E7770B4-530C-264E-A6C4-03A9201C151D}" srcOrd="5" destOrd="0" presId="urn:microsoft.com/office/officeart/2005/8/layout/orgChart1"/>
    <dgm:cxn modelId="{0F4B1816-DBC8-AC42-AF43-58594F59225B}" type="presParOf" srcId="{3E7770B4-530C-264E-A6C4-03A9201C151D}" destId="{78C77589-CA89-9941-9C0D-B251FAC2083D}" srcOrd="0" destOrd="0" presId="urn:microsoft.com/office/officeart/2005/8/layout/orgChart1"/>
    <dgm:cxn modelId="{4FDA8F83-7AB8-F741-95A3-CD52D68F5EB8}" type="presParOf" srcId="{78C77589-CA89-9941-9C0D-B251FAC2083D}" destId="{FF47DCBD-A021-0341-BB29-45DC8A543D21}" srcOrd="0" destOrd="0" presId="urn:microsoft.com/office/officeart/2005/8/layout/orgChart1"/>
    <dgm:cxn modelId="{46B9C1B2-3722-D942-B2ED-95BF782C4116}" type="presParOf" srcId="{78C77589-CA89-9941-9C0D-B251FAC2083D}" destId="{54748DA7-11FE-0540-A46C-EDAA33172924}" srcOrd="1" destOrd="0" presId="urn:microsoft.com/office/officeart/2005/8/layout/orgChart1"/>
    <dgm:cxn modelId="{ADAFF679-D5F9-B441-A715-EF70EF363844}" type="presParOf" srcId="{3E7770B4-530C-264E-A6C4-03A9201C151D}" destId="{69C48557-EE72-9B40-847D-BB052266A205}" srcOrd="1" destOrd="0" presId="urn:microsoft.com/office/officeart/2005/8/layout/orgChart1"/>
    <dgm:cxn modelId="{709760C7-3394-5646-B29D-8C1D5A35B647}" type="presParOf" srcId="{69C48557-EE72-9B40-847D-BB052266A205}" destId="{C82C2EE6-7D6F-644C-B8B9-0D5C0B375D44}" srcOrd="0" destOrd="0" presId="urn:microsoft.com/office/officeart/2005/8/layout/orgChart1"/>
    <dgm:cxn modelId="{54A624C5-0886-BE47-8377-3D5587DB786C}" type="presParOf" srcId="{69C48557-EE72-9B40-847D-BB052266A205}" destId="{0AF4FD60-00DE-0147-B132-1282D5EFBABC}" srcOrd="1" destOrd="0" presId="urn:microsoft.com/office/officeart/2005/8/layout/orgChart1"/>
    <dgm:cxn modelId="{AF80C4D7-6EBF-B442-A4C5-46927A863E03}" type="presParOf" srcId="{0AF4FD60-00DE-0147-B132-1282D5EFBABC}" destId="{9883874C-6829-3C49-9263-D9345327B33F}" srcOrd="0" destOrd="0" presId="urn:microsoft.com/office/officeart/2005/8/layout/orgChart1"/>
    <dgm:cxn modelId="{ADC4ECA3-A0D5-C940-8095-2C9D8ADBBE6B}" type="presParOf" srcId="{9883874C-6829-3C49-9263-D9345327B33F}" destId="{00F79C80-15B4-7942-A594-9E7C5C899016}" srcOrd="0" destOrd="0" presId="urn:microsoft.com/office/officeart/2005/8/layout/orgChart1"/>
    <dgm:cxn modelId="{B052C0DD-51D9-E949-95DC-A6FD911F3659}" type="presParOf" srcId="{9883874C-6829-3C49-9263-D9345327B33F}" destId="{9B7420F7-F751-8F4D-91E4-7D2A9E991C9B}" srcOrd="1" destOrd="0" presId="urn:microsoft.com/office/officeart/2005/8/layout/orgChart1"/>
    <dgm:cxn modelId="{2B771496-061C-244F-8030-C038ACDDF580}" type="presParOf" srcId="{0AF4FD60-00DE-0147-B132-1282D5EFBABC}" destId="{D8F670BB-9432-414D-A733-4912650708DE}" srcOrd="1" destOrd="0" presId="urn:microsoft.com/office/officeart/2005/8/layout/orgChart1"/>
    <dgm:cxn modelId="{F1B1D59C-C775-3647-A9CA-05626D6412AC}" type="presParOf" srcId="{0AF4FD60-00DE-0147-B132-1282D5EFBABC}" destId="{FE830153-806D-6F4F-B391-D6049A122F70}" srcOrd="2" destOrd="0" presId="urn:microsoft.com/office/officeart/2005/8/layout/orgChart1"/>
    <dgm:cxn modelId="{CF2BB024-FAA5-4C44-AD8C-2B2B810AE356}" type="presParOf" srcId="{69C48557-EE72-9B40-847D-BB052266A205}" destId="{DD7BA6E2-232F-E64F-8A7C-8BC6886655CE}" srcOrd="2" destOrd="0" presId="urn:microsoft.com/office/officeart/2005/8/layout/orgChart1"/>
    <dgm:cxn modelId="{9721C0D5-9958-F54E-BE1C-3731180A5080}" type="presParOf" srcId="{69C48557-EE72-9B40-847D-BB052266A205}" destId="{614DB85A-9B19-A748-81B5-8D975A35A3FC}" srcOrd="3" destOrd="0" presId="urn:microsoft.com/office/officeart/2005/8/layout/orgChart1"/>
    <dgm:cxn modelId="{83EFBC81-466E-5F4B-AB9E-209612C70C37}" type="presParOf" srcId="{614DB85A-9B19-A748-81B5-8D975A35A3FC}" destId="{37C924A7-517F-0D4B-BFC1-A5D7902CB5DF}" srcOrd="0" destOrd="0" presId="urn:microsoft.com/office/officeart/2005/8/layout/orgChart1"/>
    <dgm:cxn modelId="{976E815B-EC92-E44A-B100-3A5704FD2E69}" type="presParOf" srcId="{37C924A7-517F-0D4B-BFC1-A5D7902CB5DF}" destId="{CC5E88C5-D179-7E4A-AA50-D26747C755D4}" srcOrd="0" destOrd="0" presId="urn:microsoft.com/office/officeart/2005/8/layout/orgChart1"/>
    <dgm:cxn modelId="{372F4439-BB50-5143-B35F-A3FFB2D21F74}" type="presParOf" srcId="{37C924A7-517F-0D4B-BFC1-A5D7902CB5DF}" destId="{53AEBE3D-8293-294C-BC01-0EA32FA60EDF}" srcOrd="1" destOrd="0" presId="urn:microsoft.com/office/officeart/2005/8/layout/orgChart1"/>
    <dgm:cxn modelId="{17D71B31-2EDD-C942-99B1-498D28BB82F9}" type="presParOf" srcId="{614DB85A-9B19-A748-81B5-8D975A35A3FC}" destId="{5818DAF8-4A31-6B4A-B20E-3E23FC35189A}" srcOrd="1" destOrd="0" presId="urn:microsoft.com/office/officeart/2005/8/layout/orgChart1"/>
    <dgm:cxn modelId="{933C3BA7-6B79-1344-B85F-6D3DBEC78720}" type="presParOf" srcId="{614DB85A-9B19-A748-81B5-8D975A35A3FC}" destId="{DCC64EC8-705F-384B-8C1A-04E8CF7C84F1}" srcOrd="2" destOrd="0" presId="urn:microsoft.com/office/officeart/2005/8/layout/orgChart1"/>
    <dgm:cxn modelId="{C9D184A2-988E-114D-A0C9-B26700E20AA0}" type="presParOf" srcId="{3E7770B4-530C-264E-A6C4-03A9201C151D}" destId="{00F3CF84-2366-FC41-BC01-143909D070C7}" srcOrd="2" destOrd="0" presId="urn:microsoft.com/office/officeart/2005/8/layout/orgChart1"/>
    <dgm:cxn modelId="{56028FE0-8AA4-2746-B5CF-8E533852C0A4}" type="presParOf" srcId="{AF50D3BF-0FD1-7943-A19C-F77324B518E5}" destId="{D07B2DB3-B339-5847-84C6-6DD3B6BAC0FA}" srcOrd="6" destOrd="0" presId="urn:microsoft.com/office/officeart/2005/8/layout/orgChart1"/>
    <dgm:cxn modelId="{BF1CAA0C-0CD9-6B44-8D09-2EE5403B4FB2}" type="presParOf" srcId="{AF50D3BF-0FD1-7943-A19C-F77324B518E5}" destId="{72A64B6F-A465-AA40-9618-EB6C9B4CFA9F}" srcOrd="7" destOrd="0" presId="urn:microsoft.com/office/officeart/2005/8/layout/orgChart1"/>
    <dgm:cxn modelId="{4DCEB72D-153A-7B4E-B9FA-472AC3EA1123}" type="presParOf" srcId="{72A64B6F-A465-AA40-9618-EB6C9B4CFA9F}" destId="{A418A4FF-5A21-BD4D-AB33-748DA18C8F07}" srcOrd="0" destOrd="0" presId="urn:microsoft.com/office/officeart/2005/8/layout/orgChart1"/>
    <dgm:cxn modelId="{864A9C69-74F3-734D-8BC5-8F2DBF7788D4}" type="presParOf" srcId="{A418A4FF-5A21-BD4D-AB33-748DA18C8F07}" destId="{5EB745A9-D612-5547-B32F-B9C3389530B9}" srcOrd="0" destOrd="0" presId="urn:microsoft.com/office/officeart/2005/8/layout/orgChart1"/>
    <dgm:cxn modelId="{14908EC9-7C7C-EA46-AC5C-517D18A4D4DE}" type="presParOf" srcId="{A418A4FF-5A21-BD4D-AB33-748DA18C8F07}" destId="{936F669F-EAC4-CD49-B4DD-8DDD68059380}" srcOrd="1" destOrd="0" presId="urn:microsoft.com/office/officeart/2005/8/layout/orgChart1"/>
    <dgm:cxn modelId="{0F5B278C-14B6-B84E-8B8E-E50DA0BC48F7}" type="presParOf" srcId="{72A64B6F-A465-AA40-9618-EB6C9B4CFA9F}" destId="{6F435BB2-CBDA-D843-936F-8F8FF3D3B2E8}" srcOrd="1" destOrd="0" presId="urn:microsoft.com/office/officeart/2005/8/layout/orgChart1"/>
    <dgm:cxn modelId="{EC02B991-731B-BE48-A7AD-82C2B891F26F}" type="presParOf" srcId="{72A64B6F-A465-AA40-9618-EB6C9B4CFA9F}" destId="{B607E95A-09CE-D047-8A08-CF19C28847FE}" srcOrd="2" destOrd="0" presId="urn:microsoft.com/office/officeart/2005/8/layout/orgChart1"/>
    <dgm:cxn modelId="{43C2AB4F-7B4B-AE4B-9C78-D96C9512DF8D}" type="presParOf" srcId="{AF50D3BF-0FD1-7943-A19C-F77324B518E5}" destId="{99F2DCFE-FE28-2E42-BC15-6A4302D9D723}" srcOrd="8" destOrd="0" presId="urn:microsoft.com/office/officeart/2005/8/layout/orgChart1"/>
    <dgm:cxn modelId="{FFF8D061-AE38-DE48-8E41-AA0912395540}" type="presParOf" srcId="{AF50D3BF-0FD1-7943-A19C-F77324B518E5}" destId="{EC9C3E69-69FA-604F-9761-A6710AF6EF96}" srcOrd="9" destOrd="0" presId="urn:microsoft.com/office/officeart/2005/8/layout/orgChart1"/>
    <dgm:cxn modelId="{647A9234-D435-A649-B5F5-066099ABB8AE}" type="presParOf" srcId="{EC9C3E69-69FA-604F-9761-A6710AF6EF96}" destId="{66C1B4BE-4E84-BA4F-8C02-74DB4BDF43D2}" srcOrd="0" destOrd="0" presId="urn:microsoft.com/office/officeart/2005/8/layout/orgChart1"/>
    <dgm:cxn modelId="{69951EC1-4370-FF42-AC0A-869C38015D92}" type="presParOf" srcId="{66C1B4BE-4E84-BA4F-8C02-74DB4BDF43D2}" destId="{233AAC2D-0FCA-2943-9890-214CB10AC322}" srcOrd="0" destOrd="0" presId="urn:microsoft.com/office/officeart/2005/8/layout/orgChart1"/>
    <dgm:cxn modelId="{C0EEB6C1-118F-314E-8406-076FCDBD3012}" type="presParOf" srcId="{66C1B4BE-4E84-BA4F-8C02-74DB4BDF43D2}" destId="{95585368-B239-0D4A-96C6-7729463A4886}" srcOrd="1" destOrd="0" presId="urn:microsoft.com/office/officeart/2005/8/layout/orgChart1"/>
    <dgm:cxn modelId="{22D7A948-4FD2-8D4B-BF12-B6DBF2539D60}" type="presParOf" srcId="{EC9C3E69-69FA-604F-9761-A6710AF6EF96}" destId="{871ECB61-12F3-644C-B8AB-703C7889BE02}" srcOrd="1" destOrd="0" presId="urn:microsoft.com/office/officeart/2005/8/layout/orgChart1"/>
    <dgm:cxn modelId="{AEB2FBA4-3207-934D-B398-001FC4E8A611}" type="presParOf" srcId="{871ECB61-12F3-644C-B8AB-703C7889BE02}" destId="{704FB2D7-D448-7E47-9C62-34C6CB012CAE}" srcOrd="0" destOrd="0" presId="urn:microsoft.com/office/officeart/2005/8/layout/orgChart1"/>
    <dgm:cxn modelId="{07DBB90D-5102-DC43-ACCF-5484EA265143}" type="presParOf" srcId="{871ECB61-12F3-644C-B8AB-703C7889BE02}" destId="{21B8C12B-4B58-7944-AC5D-A8DD0B0AB617}" srcOrd="1" destOrd="0" presId="urn:microsoft.com/office/officeart/2005/8/layout/orgChart1"/>
    <dgm:cxn modelId="{4863AE6C-B0D7-564D-A64A-D8FF2B4358BA}" type="presParOf" srcId="{21B8C12B-4B58-7944-AC5D-A8DD0B0AB617}" destId="{EA596960-A7F4-3D41-BBB7-AAAA27CDF0E5}" srcOrd="0" destOrd="0" presId="urn:microsoft.com/office/officeart/2005/8/layout/orgChart1"/>
    <dgm:cxn modelId="{32DE96E8-FA90-8646-BF03-725998350154}" type="presParOf" srcId="{EA596960-A7F4-3D41-BBB7-AAAA27CDF0E5}" destId="{AAF47626-1C4E-8C43-A1BC-3EEEA32D9F0A}" srcOrd="0" destOrd="0" presId="urn:microsoft.com/office/officeart/2005/8/layout/orgChart1"/>
    <dgm:cxn modelId="{014A9C12-060F-B84A-B401-B7C2B3DC83CA}" type="presParOf" srcId="{EA596960-A7F4-3D41-BBB7-AAAA27CDF0E5}" destId="{83DA4FD1-B6F1-A54D-8857-14E6C82CF7F5}" srcOrd="1" destOrd="0" presId="urn:microsoft.com/office/officeart/2005/8/layout/orgChart1"/>
    <dgm:cxn modelId="{F61A897A-7342-554B-B946-3BC1B2B5624A}" type="presParOf" srcId="{21B8C12B-4B58-7944-AC5D-A8DD0B0AB617}" destId="{8A31AE66-F3F8-3840-9828-37C8B84FB0AD}" srcOrd="1" destOrd="0" presId="urn:microsoft.com/office/officeart/2005/8/layout/orgChart1"/>
    <dgm:cxn modelId="{4814E773-95A2-7547-84E0-9093117847B2}" type="presParOf" srcId="{21B8C12B-4B58-7944-AC5D-A8DD0B0AB617}" destId="{131E5B28-B46C-7242-B547-DF64FEA83075}" srcOrd="2" destOrd="0" presId="urn:microsoft.com/office/officeart/2005/8/layout/orgChart1"/>
    <dgm:cxn modelId="{B405C095-140D-1446-A814-B4A6D75B4B67}" type="presParOf" srcId="{871ECB61-12F3-644C-B8AB-703C7889BE02}" destId="{B5830B25-BB37-484C-AE6C-5A840E08B4AA}" srcOrd="2" destOrd="0" presId="urn:microsoft.com/office/officeart/2005/8/layout/orgChart1"/>
    <dgm:cxn modelId="{F3AEAF6E-07F7-504F-9083-E06A75555B33}" type="presParOf" srcId="{871ECB61-12F3-644C-B8AB-703C7889BE02}" destId="{16210389-89CF-FF46-8A35-182C68802420}" srcOrd="3" destOrd="0" presId="urn:microsoft.com/office/officeart/2005/8/layout/orgChart1"/>
    <dgm:cxn modelId="{5FF0CE1D-2D00-D748-95BC-B9FB55841554}" type="presParOf" srcId="{16210389-89CF-FF46-8A35-182C68802420}" destId="{51F480A3-6522-7B43-9FA4-0278AD4B37DF}" srcOrd="0" destOrd="0" presId="urn:microsoft.com/office/officeart/2005/8/layout/orgChart1"/>
    <dgm:cxn modelId="{D98BD018-619A-444C-9CA7-25F8DE48AE73}" type="presParOf" srcId="{51F480A3-6522-7B43-9FA4-0278AD4B37DF}" destId="{CE6AF244-F053-4B44-8632-76B97F8AE363}" srcOrd="0" destOrd="0" presId="urn:microsoft.com/office/officeart/2005/8/layout/orgChart1"/>
    <dgm:cxn modelId="{D8EBCCFB-C897-D74A-A10C-2B557ED83F14}" type="presParOf" srcId="{51F480A3-6522-7B43-9FA4-0278AD4B37DF}" destId="{84EE91B9-A46A-B149-8F77-E12294457830}" srcOrd="1" destOrd="0" presId="urn:microsoft.com/office/officeart/2005/8/layout/orgChart1"/>
    <dgm:cxn modelId="{8DBB4015-454B-6041-9A13-7C41E4CD44EE}" type="presParOf" srcId="{16210389-89CF-FF46-8A35-182C68802420}" destId="{385A91F2-4865-DE44-AB88-677CA1F948B3}" srcOrd="1" destOrd="0" presId="urn:microsoft.com/office/officeart/2005/8/layout/orgChart1"/>
    <dgm:cxn modelId="{10888E61-ABDC-3547-A7AB-29656AF2A92B}" type="presParOf" srcId="{16210389-89CF-FF46-8A35-182C68802420}" destId="{DFDD215A-701E-1A42-8579-EF572AA030E7}" srcOrd="2" destOrd="0" presId="urn:microsoft.com/office/officeart/2005/8/layout/orgChart1"/>
    <dgm:cxn modelId="{D2FEBA2F-1C47-AF4F-9888-BEE715DDB122}" type="presParOf" srcId="{871ECB61-12F3-644C-B8AB-703C7889BE02}" destId="{73D52160-7DC5-C344-8816-8170C23D6DF3}" srcOrd="4" destOrd="0" presId="urn:microsoft.com/office/officeart/2005/8/layout/orgChart1"/>
    <dgm:cxn modelId="{42171F9C-84CC-A248-AE01-9AAAF2C90741}" type="presParOf" srcId="{871ECB61-12F3-644C-B8AB-703C7889BE02}" destId="{0A42ECFC-EDC2-8A40-8854-B52279A5BCAB}" srcOrd="5" destOrd="0" presId="urn:microsoft.com/office/officeart/2005/8/layout/orgChart1"/>
    <dgm:cxn modelId="{EE39E3EC-DF27-FA45-83F9-0C9163DDCFE6}" type="presParOf" srcId="{0A42ECFC-EDC2-8A40-8854-B52279A5BCAB}" destId="{DE30CFFF-91B9-8F41-9918-8FD855DD190F}" srcOrd="0" destOrd="0" presId="urn:microsoft.com/office/officeart/2005/8/layout/orgChart1"/>
    <dgm:cxn modelId="{63DE1DF3-8379-B348-88E7-3E8C99895AEA}" type="presParOf" srcId="{DE30CFFF-91B9-8F41-9918-8FD855DD190F}" destId="{DB94A583-013B-1340-A1A6-2551959A44FD}" srcOrd="0" destOrd="0" presId="urn:microsoft.com/office/officeart/2005/8/layout/orgChart1"/>
    <dgm:cxn modelId="{FB862CA4-BBB5-D841-9F3E-EEB94CAB99C0}" type="presParOf" srcId="{DE30CFFF-91B9-8F41-9918-8FD855DD190F}" destId="{E49FDF86-C504-694C-8E17-32EA685186E0}" srcOrd="1" destOrd="0" presId="urn:microsoft.com/office/officeart/2005/8/layout/orgChart1"/>
    <dgm:cxn modelId="{F9DBA38C-9B60-424E-8283-20652156B8B0}" type="presParOf" srcId="{0A42ECFC-EDC2-8A40-8854-B52279A5BCAB}" destId="{6B9C9FF2-B72E-0E47-B2A2-8B91F3835BAC}" srcOrd="1" destOrd="0" presId="urn:microsoft.com/office/officeart/2005/8/layout/orgChart1"/>
    <dgm:cxn modelId="{9E58BB59-EFEC-8B40-B7A1-1ACB294300BA}" type="presParOf" srcId="{0A42ECFC-EDC2-8A40-8854-B52279A5BCAB}" destId="{5F43F81D-47B5-3140-829B-D3F7ED6796CD}" srcOrd="2" destOrd="0" presId="urn:microsoft.com/office/officeart/2005/8/layout/orgChart1"/>
    <dgm:cxn modelId="{7CEF2A84-55EA-8D46-BE31-4DD235ABFE88}" type="presParOf" srcId="{EC9C3E69-69FA-604F-9761-A6710AF6EF96}" destId="{F1CBA575-096E-644B-A22E-E89C26B3021E}" srcOrd="2" destOrd="0" presId="urn:microsoft.com/office/officeart/2005/8/layout/orgChart1"/>
    <dgm:cxn modelId="{A063AE4F-E559-A34E-ACB4-36D4E1EF1EE5}" type="presParOf" srcId="{AF50D3BF-0FD1-7943-A19C-F77324B518E5}" destId="{70BB22EE-0247-DC49-A583-3CEECF673451}" srcOrd="10" destOrd="0" presId="urn:microsoft.com/office/officeart/2005/8/layout/orgChart1"/>
    <dgm:cxn modelId="{7743DCBD-DA84-2246-AD90-D7657D770DB2}" type="presParOf" srcId="{AF50D3BF-0FD1-7943-A19C-F77324B518E5}" destId="{5EEE9B97-8DA0-FE4B-8106-710E26C148FE}" srcOrd="11" destOrd="0" presId="urn:microsoft.com/office/officeart/2005/8/layout/orgChart1"/>
    <dgm:cxn modelId="{2E96F847-CC0F-D44D-9254-DE19DC2D4381}" type="presParOf" srcId="{5EEE9B97-8DA0-FE4B-8106-710E26C148FE}" destId="{7D9BE782-2CB6-D44B-9667-E8B6CF8DE039}" srcOrd="0" destOrd="0" presId="urn:microsoft.com/office/officeart/2005/8/layout/orgChart1"/>
    <dgm:cxn modelId="{630D4A07-8870-E746-97F7-B024FC090678}" type="presParOf" srcId="{7D9BE782-2CB6-D44B-9667-E8B6CF8DE039}" destId="{6301002C-25DC-F34D-984C-C67537C1D7CD}" srcOrd="0" destOrd="0" presId="urn:microsoft.com/office/officeart/2005/8/layout/orgChart1"/>
    <dgm:cxn modelId="{A3BCBDAB-5569-0F4D-851B-38F86F91143D}" type="presParOf" srcId="{7D9BE782-2CB6-D44B-9667-E8B6CF8DE039}" destId="{21703AC5-8331-C643-ACD4-1C0F64C4C647}" srcOrd="1" destOrd="0" presId="urn:microsoft.com/office/officeart/2005/8/layout/orgChart1"/>
    <dgm:cxn modelId="{17D63FCE-6B99-DA47-BE2A-C5266079C135}" type="presParOf" srcId="{5EEE9B97-8DA0-FE4B-8106-710E26C148FE}" destId="{CECC7C70-7C8F-C34D-91CD-3E88B67DAF8F}" srcOrd="1" destOrd="0" presId="urn:microsoft.com/office/officeart/2005/8/layout/orgChart1"/>
    <dgm:cxn modelId="{CBC4CD91-1144-6246-9744-AA19C042D05E}" type="presParOf" srcId="{CECC7C70-7C8F-C34D-91CD-3E88B67DAF8F}" destId="{75D0B469-D5E2-FA40-BC68-9BCEBB24A3D4}" srcOrd="0" destOrd="0" presId="urn:microsoft.com/office/officeart/2005/8/layout/orgChart1"/>
    <dgm:cxn modelId="{A78D646F-A20B-DC41-963B-F42F52A0F049}" type="presParOf" srcId="{CECC7C70-7C8F-C34D-91CD-3E88B67DAF8F}" destId="{9BE4D4F7-C2BF-3442-AB22-5C0CEF7FB1B2}" srcOrd="1" destOrd="0" presId="urn:microsoft.com/office/officeart/2005/8/layout/orgChart1"/>
    <dgm:cxn modelId="{89704B67-4B99-FC40-B9C2-3BAF86302C51}" type="presParOf" srcId="{9BE4D4F7-C2BF-3442-AB22-5C0CEF7FB1B2}" destId="{0ACAD807-AF57-1F4A-BEB0-56F19B052441}" srcOrd="0" destOrd="0" presId="urn:microsoft.com/office/officeart/2005/8/layout/orgChart1"/>
    <dgm:cxn modelId="{A6ADDA7A-6E07-844D-9E90-DD18B170A130}" type="presParOf" srcId="{0ACAD807-AF57-1F4A-BEB0-56F19B052441}" destId="{2519928F-23A9-E04C-9B8F-9DAEB0958D2E}" srcOrd="0" destOrd="0" presId="urn:microsoft.com/office/officeart/2005/8/layout/orgChart1"/>
    <dgm:cxn modelId="{A144141A-E720-794D-BB7F-CD08B5DAB87A}" type="presParOf" srcId="{0ACAD807-AF57-1F4A-BEB0-56F19B052441}" destId="{69C3EBBB-E5BF-394B-9AE7-0AD32F61B6E5}" srcOrd="1" destOrd="0" presId="urn:microsoft.com/office/officeart/2005/8/layout/orgChart1"/>
    <dgm:cxn modelId="{2C0628F2-D066-3540-97E1-BC4CD50DDDA0}" type="presParOf" srcId="{9BE4D4F7-C2BF-3442-AB22-5C0CEF7FB1B2}" destId="{29FB7DE7-9AFF-E646-A4AC-03D824547EE3}" srcOrd="1" destOrd="0" presId="urn:microsoft.com/office/officeart/2005/8/layout/orgChart1"/>
    <dgm:cxn modelId="{719ADD07-0ABD-8143-9EB7-80348769B32B}" type="presParOf" srcId="{9BE4D4F7-C2BF-3442-AB22-5C0CEF7FB1B2}" destId="{D07F1468-A913-7C48-9CF5-EB8FFCAF2273}" srcOrd="2" destOrd="0" presId="urn:microsoft.com/office/officeart/2005/8/layout/orgChart1"/>
    <dgm:cxn modelId="{E777ACD6-D4E4-094A-960B-89F5261C3061}" type="presParOf" srcId="{CECC7C70-7C8F-C34D-91CD-3E88B67DAF8F}" destId="{ADBAFCFF-78E0-564B-9950-6308DC673AD6}" srcOrd="2" destOrd="0" presId="urn:microsoft.com/office/officeart/2005/8/layout/orgChart1"/>
    <dgm:cxn modelId="{104BE8EF-3EA7-CD4B-B8C2-CBBFDF25C499}" type="presParOf" srcId="{CECC7C70-7C8F-C34D-91CD-3E88B67DAF8F}" destId="{C491F007-0244-2E40-80C1-A0102776851D}" srcOrd="3" destOrd="0" presId="urn:microsoft.com/office/officeart/2005/8/layout/orgChart1"/>
    <dgm:cxn modelId="{51C5BBBD-7065-4345-98C4-03422BBAAC34}" type="presParOf" srcId="{C491F007-0244-2E40-80C1-A0102776851D}" destId="{D966B89B-7786-0F4A-995E-C9616EA7F66C}" srcOrd="0" destOrd="0" presId="urn:microsoft.com/office/officeart/2005/8/layout/orgChart1"/>
    <dgm:cxn modelId="{90D4490A-135A-4B4D-A4B9-C228D72A3A92}" type="presParOf" srcId="{D966B89B-7786-0F4A-995E-C9616EA7F66C}" destId="{71752DE5-8FA7-6F40-8E6E-0E353C87AE47}" srcOrd="0" destOrd="0" presId="urn:microsoft.com/office/officeart/2005/8/layout/orgChart1"/>
    <dgm:cxn modelId="{1190B5F9-BB5D-B745-B535-49F530DC9DFA}" type="presParOf" srcId="{D966B89B-7786-0F4A-995E-C9616EA7F66C}" destId="{FC1DF95B-4403-D54D-BFEC-8609EB6F9B10}" srcOrd="1" destOrd="0" presId="urn:microsoft.com/office/officeart/2005/8/layout/orgChart1"/>
    <dgm:cxn modelId="{FC8D137B-86C3-504B-A78C-CAADAE8EC6B2}" type="presParOf" srcId="{C491F007-0244-2E40-80C1-A0102776851D}" destId="{853740AA-F606-D04C-BEAB-434A700083FE}" srcOrd="1" destOrd="0" presId="urn:microsoft.com/office/officeart/2005/8/layout/orgChart1"/>
    <dgm:cxn modelId="{82923A2A-5993-0D40-BA37-45088712E98A}" type="presParOf" srcId="{C491F007-0244-2E40-80C1-A0102776851D}" destId="{F3015E92-2DF8-6A4E-824E-09825C5FE3A9}" srcOrd="2" destOrd="0" presId="urn:microsoft.com/office/officeart/2005/8/layout/orgChart1"/>
    <dgm:cxn modelId="{C8D289CC-ADBD-7543-B538-9F55467F49D7}" type="presParOf" srcId="{5EEE9B97-8DA0-FE4B-8106-710E26C148FE}" destId="{72EB5406-59AE-7D4B-9146-027F0012C510}" srcOrd="2" destOrd="0" presId="urn:microsoft.com/office/officeart/2005/8/layout/orgChart1"/>
    <dgm:cxn modelId="{FB4B34B7-2BEF-FC46-BD8C-F65226C70987}" type="presParOf" srcId="{AF50D3BF-0FD1-7943-A19C-F77324B518E5}" destId="{8A3B08FF-FA8E-BE4C-9D57-B3D0CB5702D1}" srcOrd="12" destOrd="0" presId="urn:microsoft.com/office/officeart/2005/8/layout/orgChart1"/>
    <dgm:cxn modelId="{B559B007-2005-9A47-BB2F-501452D8D23E}" type="presParOf" srcId="{AF50D3BF-0FD1-7943-A19C-F77324B518E5}" destId="{C7D418AB-5319-2248-9BC3-51550D0C1721}" srcOrd="13" destOrd="0" presId="urn:microsoft.com/office/officeart/2005/8/layout/orgChart1"/>
    <dgm:cxn modelId="{2B684B45-65E5-D946-8B54-3153E4955227}" type="presParOf" srcId="{C7D418AB-5319-2248-9BC3-51550D0C1721}" destId="{E243CCFA-40A9-524D-A613-C5F64100AE8E}" srcOrd="0" destOrd="0" presId="urn:microsoft.com/office/officeart/2005/8/layout/orgChart1"/>
    <dgm:cxn modelId="{98606E3F-CAC8-4E48-9935-BB810DD5E615}" type="presParOf" srcId="{E243CCFA-40A9-524D-A613-C5F64100AE8E}" destId="{B57485AC-272A-464B-A599-244A950DEC26}" srcOrd="0" destOrd="0" presId="urn:microsoft.com/office/officeart/2005/8/layout/orgChart1"/>
    <dgm:cxn modelId="{D7184607-2FD5-D547-9C1E-F178AE6827B7}" type="presParOf" srcId="{E243CCFA-40A9-524D-A613-C5F64100AE8E}" destId="{6462E6F3-4752-2E4C-B46C-0B9E460D7EC5}" srcOrd="1" destOrd="0" presId="urn:microsoft.com/office/officeart/2005/8/layout/orgChart1"/>
    <dgm:cxn modelId="{227DDF73-E0A5-3D4E-8AED-A545D94F85E7}" type="presParOf" srcId="{C7D418AB-5319-2248-9BC3-51550D0C1721}" destId="{0FDBD609-05BB-A743-A7C6-E202F4D54811}" srcOrd="1" destOrd="0" presId="urn:microsoft.com/office/officeart/2005/8/layout/orgChart1"/>
    <dgm:cxn modelId="{4C2D6284-0F26-C944-BBF0-54B19C02227C}" type="presParOf" srcId="{0FDBD609-05BB-A743-A7C6-E202F4D54811}" destId="{EC48B1F7-E25E-2D4A-B07E-E425E19F83F2}" srcOrd="0" destOrd="0" presId="urn:microsoft.com/office/officeart/2005/8/layout/orgChart1"/>
    <dgm:cxn modelId="{4ED75AD3-12A7-E34A-9246-2F000E87FE5F}" type="presParOf" srcId="{0FDBD609-05BB-A743-A7C6-E202F4D54811}" destId="{E69A60D7-4940-F14C-A921-735D20C2030B}" srcOrd="1" destOrd="0" presId="urn:microsoft.com/office/officeart/2005/8/layout/orgChart1"/>
    <dgm:cxn modelId="{C4233F5C-D892-6644-8CE2-69096BCD8FB4}" type="presParOf" srcId="{E69A60D7-4940-F14C-A921-735D20C2030B}" destId="{20CD5359-431B-DC4B-AB86-DA029FB2C702}" srcOrd="0" destOrd="0" presId="urn:microsoft.com/office/officeart/2005/8/layout/orgChart1"/>
    <dgm:cxn modelId="{C3CDBE39-3566-BC4A-BD47-88CDA9D4B583}" type="presParOf" srcId="{20CD5359-431B-DC4B-AB86-DA029FB2C702}" destId="{94E2FA3D-8176-1148-82CC-D0750213AAD4}" srcOrd="0" destOrd="0" presId="urn:microsoft.com/office/officeart/2005/8/layout/orgChart1"/>
    <dgm:cxn modelId="{858BE66F-94AF-C746-9AE3-BBEE850791A4}" type="presParOf" srcId="{20CD5359-431B-DC4B-AB86-DA029FB2C702}" destId="{0C734FD2-DC5E-BD45-8E11-8F31FC278770}" srcOrd="1" destOrd="0" presId="urn:microsoft.com/office/officeart/2005/8/layout/orgChart1"/>
    <dgm:cxn modelId="{FA1E5687-FDF5-5A4E-9EA2-37B43BFD852E}" type="presParOf" srcId="{E69A60D7-4940-F14C-A921-735D20C2030B}" destId="{04DDC3C9-4FC5-D64B-A3A0-A7B9F00E138C}" srcOrd="1" destOrd="0" presId="urn:microsoft.com/office/officeart/2005/8/layout/orgChart1"/>
    <dgm:cxn modelId="{96643D95-09CD-8B4E-887C-7E688191EB17}" type="presParOf" srcId="{E69A60D7-4940-F14C-A921-735D20C2030B}" destId="{DBE6B8BD-7EEE-B549-988D-A98D790A82AF}" srcOrd="2" destOrd="0" presId="urn:microsoft.com/office/officeart/2005/8/layout/orgChart1"/>
    <dgm:cxn modelId="{8990CAA7-332C-6048-BD46-C2F59DD0E18B}" type="presParOf" srcId="{0FDBD609-05BB-A743-A7C6-E202F4D54811}" destId="{6FA4D807-131F-AF4C-9C15-4ACA79FE17B9}" srcOrd="2" destOrd="0" presId="urn:microsoft.com/office/officeart/2005/8/layout/orgChart1"/>
    <dgm:cxn modelId="{7118A9AC-800C-1340-8FC8-2E1BC41BE5FD}" type="presParOf" srcId="{0FDBD609-05BB-A743-A7C6-E202F4D54811}" destId="{8781FF29-DBBB-E64E-9D31-7AFCFE3A0A7F}" srcOrd="3" destOrd="0" presId="urn:microsoft.com/office/officeart/2005/8/layout/orgChart1"/>
    <dgm:cxn modelId="{FA804F95-1E40-D245-B321-B3CD33C8D85F}" type="presParOf" srcId="{8781FF29-DBBB-E64E-9D31-7AFCFE3A0A7F}" destId="{54A434E7-B96E-7443-9758-D0A86B8E9B64}" srcOrd="0" destOrd="0" presId="urn:microsoft.com/office/officeart/2005/8/layout/orgChart1"/>
    <dgm:cxn modelId="{68897EDB-E18B-974F-ACF8-E60017C65FC3}" type="presParOf" srcId="{54A434E7-B96E-7443-9758-D0A86B8E9B64}" destId="{4DA41033-42F7-7E4D-84F7-FA6DDB5AE3B4}" srcOrd="0" destOrd="0" presId="urn:microsoft.com/office/officeart/2005/8/layout/orgChart1"/>
    <dgm:cxn modelId="{536EAC05-423C-FE4E-8C78-A6CC1B00FBFA}" type="presParOf" srcId="{54A434E7-B96E-7443-9758-D0A86B8E9B64}" destId="{5F484B40-271C-3743-BFCB-E2452BC5890E}" srcOrd="1" destOrd="0" presId="urn:microsoft.com/office/officeart/2005/8/layout/orgChart1"/>
    <dgm:cxn modelId="{C5969A25-2C14-864E-A231-692A8540805E}" type="presParOf" srcId="{8781FF29-DBBB-E64E-9D31-7AFCFE3A0A7F}" destId="{66768157-FE54-3144-813E-92F70F81CAC7}" srcOrd="1" destOrd="0" presId="urn:microsoft.com/office/officeart/2005/8/layout/orgChart1"/>
    <dgm:cxn modelId="{F13F9707-DEDF-8A48-B671-77B3D93B6D26}" type="presParOf" srcId="{8781FF29-DBBB-E64E-9D31-7AFCFE3A0A7F}" destId="{5DC8C54F-735E-FF4B-A98B-9A2082C0220C}" srcOrd="2" destOrd="0" presId="urn:microsoft.com/office/officeart/2005/8/layout/orgChart1"/>
    <dgm:cxn modelId="{F2E2B04B-1B8B-A64E-A672-B0EBEC441D2B}" type="presParOf" srcId="{C7D418AB-5319-2248-9BC3-51550D0C1721}" destId="{0036CB1A-C786-9340-9619-9EF2C31AFA20}" srcOrd="2" destOrd="0" presId="urn:microsoft.com/office/officeart/2005/8/layout/orgChart1"/>
    <dgm:cxn modelId="{337DCCF7-3848-124D-A3E5-D049E9F45D2C}" type="presParOf" srcId="{AF50D3BF-0FD1-7943-A19C-F77324B518E5}" destId="{60CA1F04-D8C7-8B4C-A931-F3EDA565EECB}" srcOrd="14" destOrd="0" presId="urn:microsoft.com/office/officeart/2005/8/layout/orgChart1"/>
    <dgm:cxn modelId="{4525992A-026B-D741-853E-A85813AC3985}" type="presParOf" srcId="{AF50D3BF-0FD1-7943-A19C-F77324B518E5}" destId="{C9B28EA7-046F-BE42-982D-84A20478EE50}" srcOrd="15" destOrd="0" presId="urn:microsoft.com/office/officeart/2005/8/layout/orgChart1"/>
    <dgm:cxn modelId="{8EA5EF8B-3D7B-DA42-AA87-F2F788F95922}" type="presParOf" srcId="{C9B28EA7-046F-BE42-982D-84A20478EE50}" destId="{8FC5F7B3-3257-2049-9B01-ED85D1E4813E}" srcOrd="0" destOrd="0" presId="urn:microsoft.com/office/officeart/2005/8/layout/orgChart1"/>
    <dgm:cxn modelId="{866B1704-218D-4846-9F42-CE690DA974B9}" type="presParOf" srcId="{8FC5F7B3-3257-2049-9B01-ED85D1E4813E}" destId="{48E69BB5-488B-F749-9765-22B1F6CDA123}" srcOrd="0" destOrd="0" presId="urn:microsoft.com/office/officeart/2005/8/layout/orgChart1"/>
    <dgm:cxn modelId="{C2EB66D2-BC8A-1749-9DB3-E9B0AD46D650}" type="presParOf" srcId="{8FC5F7B3-3257-2049-9B01-ED85D1E4813E}" destId="{FA4FFC67-468F-8A49-8A85-584644207810}" srcOrd="1" destOrd="0" presId="urn:microsoft.com/office/officeart/2005/8/layout/orgChart1"/>
    <dgm:cxn modelId="{88A19166-F7F9-5D47-80A2-B2CA8876A040}" type="presParOf" srcId="{C9B28EA7-046F-BE42-982D-84A20478EE50}" destId="{6E050215-8E65-A344-8FD2-37202CEBE8C1}" srcOrd="1" destOrd="0" presId="urn:microsoft.com/office/officeart/2005/8/layout/orgChart1"/>
    <dgm:cxn modelId="{D740A925-442D-F341-9968-FDE63B609CFF}" type="presParOf" srcId="{6E050215-8E65-A344-8FD2-37202CEBE8C1}" destId="{83CE7BB8-3B1D-6042-AB39-0118A220F0F1}" srcOrd="0" destOrd="0" presId="urn:microsoft.com/office/officeart/2005/8/layout/orgChart1"/>
    <dgm:cxn modelId="{511AE4EF-AA36-D745-A010-E1D82BB6927C}" type="presParOf" srcId="{6E050215-8E65-A344-8FD2-37202CEBE8C1}" destId="{C6BC1124-E2AA-4649-881F-31B9E73975C3}" srcOrd="1" destOrd="0" presId="urn:microsoft.com/office/officeart/2005/8/layout/orgChart1"/>
    <dgm:cxn modelId="{C4ED12FA-A5A5-5549-9DDD-703BA9DFFF78}" type="presParOf" srcId="{C6BC1124-E2AA-4649-881F-31B9E73975C3}" destId="{7ED26CFC-61B5-A54C-B275-D41122DA6872}" srcOrd="0" destOrd="0" presId="urn:microsoft.com/office/officeart/2005/8/layout/orgChart1"/>
    <dgm:cxn modelId="{5822C1C3-F562-AC42-9CBE-F013BFB86D0C}" type="presParOf" srcId="{7ED26CFC-61B5-A54C-B275-D41122DA6872}" destId="{17D53933-BE35-2241-BE65-4F066960AC37}" srcOrd="0" destOrd="0" presId="urn:microsoft.com/office/officeart/2005/8/layout/orgChart1"/>
    <dgm:cxn modelId="{04C7CA5B-CFD5-324B-89C3-8ABD0571BEC9}" type="presParOf" srcId="{7ED26CFC-61B5-A54C-B275-D41122DA6872}" destId="{2FDFA44D-AF07-6245-87D9-0678E036A4A8}" srcOrd="1" destOrd="0" presId="urn:microsoft.com/office/officeart/2005/8/layout/orgChart1"/>
    <dgm:cxn modelId="{D0C07B2C-8A58-044A-B56B-CCC6651B0C7E}" type="presParOf" srcId="{C6BC1124-E2AA-4649-881F-31B9E73975C3}" destId="{8F5A0F3F-CD83-234C-92DF-46BB63552C52}" srcOrd="1" destOrd="0" presId="urn:microsoft.com/office/officeart/2005/8/layout/orgChart1"/>
    <dgm:cxn modelId="{936908C4-C2ED-7049-B7E1-742BC1E17A75}" type="presParOf" srcId="{C6BC1124-E2AA-4649-881F-31B9E73975C3}" destId="{77397B93-91AB-9147-B009-99D49DF1DED9}" srcOrd="2" destOrd="0" presId="urn:microsoft.com/office/officeart/2005/8/layout/orgChart1"/>
    <dgm:cxn modelId="{F30CE6D4-267C-B446-8E66-8F847969870B}" type="presParOf" srcId="{6E050215-8E65-A344-8FD2-37202CEBE8C1}" destId="{D39FDBA7-EBD1-D345-AC8C-C4F1A1F42DCD}" srcOrd="2" destOrd="0" presId="urn:microsoft.com/office/officeart/2005/8/layout/orgChart1"/>
    <dgm:cxn modelId="{F7AEB14E-B9BB-EA44-AE1E-10A623AFF994}" type="presParOf" srcId="{6E050215-8E65-A344-8FD2-37202CEBE8C1}" destId="{4D45C5D6-C4A3-5042-92B8-A1D6D7633F61}" srcOrd="3" destOrd="0" presId="urn:microsoft.com/office/officeart/2005/8/layout/orgChart1"/>
    <dgm:cxn modelId="{1DFA86A1-2D16-324B-B800-B53A86624BB4}" type="presParOf" srcId="{4D45C5D6-C4A3-5042-92B8-A1D6D7633F61}" destId="{5F49E130-AE68-9E46-B8BE-BB680433EB65}" srcOrd="0" destOrd="0" presId="urn:microsoft.com/office/officeart/2005/8/layout/orgChart1"/>
    <dgm:cxn modelId="{F4E11162-87DA-4B41-BEF8-BFB59BA5ED5A}" type="presParOf" srcId="{5F49E130-AE68-9E46-B8BE-BB680433EB65}" destId="{3D1E0577-FBC6-1D44-80FF-F3D9A1B4A02E}" srcOrd="0" destOrd="0" presId="urn:microsoft.com/office/officeart/2005/8/layout/orgChart1"/>
    <dgm:cxn modelId="{FC4C081A-E44C-3F40-A70E-76FA9049E33C}" type="presParOf" srcId="{5F49E130-AE68-9E46-B8BE-BB680433EB65}" destId="{D5393D0F-2D6A-A841-9624-1987EEE3FB59}" srcOrd="1" destOrd="0" presId="urn:microsoft.com/office/officeart/2005/8/layout/orgChart1"/>
    <dgm:cxn modelId="{7CC89ACE-0CB6-2D4E-A762-2C1B4A76CFCA}" type="presParOf" srcId="{4D45C5D6-C4A3-5042-92B8-A1D6D7633F61}" destId="{752B6E7C-2D7A-C04B-9567-393F5DCF55AE}" srcOrd="1" destOrd="0" presId="urn:microsoft.com/office/officeart/2005/8/layout/orgChart1"/>
    <dgm:cxn modelId="{EC136D91-6064-AE48-A865-33FABEBA3E0D}" type="presParOf" srcId="{4D45C5D6-C4A3-5042-92B8-A1D6D7633F61}" destId="{2B21BB07-4DA3-AB45-8A7C-1AC101D6DA3F}" srcOrd="2" destOrd="0" presId="urn:microsoft.com/office/officeart/2005/8/layout/orgChart1"/>
    <dgm:cxn modelId="{DF3D57CD-02BE-1A4F-8399-A7BD7A414E1E}" type="presParOf" srcId="{C9B28EA7-046F-BE42-982D-84A20478EE50}" destId="{F57FF70C-57DA-3944-8CA5-D9BDEBAB1F62}" srcOrd="2" destOrd="0" presId="urn:microsoft.com/office/officeart/2005/8/layout/orgChart1"/>
    <dgm:cxn modelId="{B9D70DC4-67A7-C74D-8A99-711FEF383AC0}" type="presParOf" srcId="{FAB9B5BE-65FA-2748-BC5D-EDC67F0B1A3C}" destId="{2944EB79-DB64-8A43-B2EE-0D8A0C7AB2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B8BCD-0ECD-7E40-A17F-7B39014BB819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59E76-974D-0F4E-90D2-55AF77197DDB}">
      <dgm:prSet phldrT="[Text]" custT="1"/>
      <dgm:spPr/>
      <dgm:t>
        <a:bodyPr/>
        <a:lstStyle/>
        <a:p>
          <a:r>
            <a:rPr lang="en-US" sz="1800" b="0" dirty="0" smtClean="0"/>
            <a:t>WP Team</a:t>
          </a:r>
          <a:endParaRPr lang="en-US" sz="1800" b="0" dirty="0"/>
        </a:p>
      </dgm:t>
    </dgm:pt>
    <dgm:pt modelId="{6EF3AB87-E47C-2346-A91D-F006A32CB502}" type="parTrans" cxnId="{23B662C0-05BC-0B4A-88EC-632295D536BA}">
      <dgm:prSet/>
      <dgm:spPr/>
      <dgm:t>
        <a:bodyPr/>
        <a:lstStyle/>
        <a:p>
          <a:endParaRPr lang="en-US" sz="2000" b="0"/>
        </a:p>
      </dgm:t>
    </dgm:pt>
    <dgm:pt modelId="{3F40F6FF-2BFD-1444-AEAC-B6E1A066E421}" type="sibTrans" cxnId="{23B662C0-05BC-0B4A-88EC-632295D536BA}">
      <dgm:prSet/>
      <dgm:spPr/>
      <dgm:t>
        <a:bodyPr/>
        <a:lstStyle/>
        <a:p>
          <a:endParaRPr lang="en-US" sz="2000" b="0"/>
        </a:p>
      </dgm:t>
    </dgm:pt>
    <dgm:pt modelId="{B44BBB3B-87D4-714F-BC48-E53E11FC439C}">
      <dgm:prSet phldrT="[Text]" custT="1"/>
      <dgm:spPr/>
      <dgm:t>
        <a:bodyPr/>
        <a:lstStyle/>
        <a:p>
          <a:r>
            <a:rPr lang="en-US" sz="1200" b="0" dirty="0" smtClean="0"/>
            <a:t>Engineer</a:t>
          </a:r>
        </a:p>
        <a:p>
          <a:r>
            <a:rPr lang="en-US" sz="1200" b="0" dirty="0" smtClean="0"/>
            <a:t> </a:t>
          </a:r>
          <a:r>
            <a:rPr lang="en-US" sz="1200" b="0" dirty="0" err="1" smtClean="0"/>
            <a:t>Mech</a:t>
          </a:r>
          <a:endParaRPr lang="en-US" sz="1200" b="0" dirty="0"/>
        </a:p>
      </dgm:t>
    </dgm:pt>
    <dgm:pt modelId="{DAAB3F69-F4BF-2044-BE41-9DE34D1898E0}" type="parTrans" cxnId="{8EAFBF02-B7D3-5D44-882B-EC515D3FB9B4}">
      <dgm:prSet/>
      <dgm:spPr/>
      <dgm:t>
        <a:bodyPr/>
        <a:lstStyle/>
        <a:p>
          <a:endParaRPr lang="en-US" sz="2000" b="0"/>
        </a:p>
      </dgm:t>
    </dgm:pt>
    <dgm:pt modelId="{D3095559-5343-8D4F-84F0-9F896963BF03}" type="sibTrans" cxnId="{8EAFBF02-B7D3-5D44-882B-EC515D3FB9B4}">
      <dgm:prSet/>
      <dgm:spPr/>
      <dgm:t>
        <a:bodyPr/>
        <a:lstStyle/>
        <a:p>
          <a:endParaRPr lang="en-US" sz="2000" b="0"/>
        </a:p>
      </dgm:t>
    </dgm:pt>
    <dgm:pt modelId="{B25C3547-F2CE-194B-BECD-3B5AF4969445}">
      <dgm:prSet phldrT="[Text]" custT="1"/>
      <dgm:spPr>
        <a:solidFill>
          <a:srgbClr val="C3D69B"/>
        </a:solidFill>
      </dgm:spPr>
      <dgm:t>
        <a:bodyPr/>
        <a:lstStyle/>
        <a:p>
          <a:r>
            <a:rPr lang="en-US" sz="1200" b="0" dirty="0" smtClean="0"/>
            <a:t>Technician</a:t>
          </a:r>
        </a:p>
        <a:p>
          <a:r>
            <a:rPr lang="en-US" sz="1200" b="0" dirty="0" smtClean="0"/>
            <a:t>(</a:t>
          </a:r>
          <a:r>
            <a:rPr lang="en-US" sz="1200" b="0" dirty="0" err="1" smtClean="0"/>
            <a:t>Mech</a:t>
          </a:r>
          <a:r>
            <a:rPr lang="en-US" sz="1200" b="0" dirty="0" smtClean="0"/>
            <a:t>)</a:t>
          </a:r>
          <a:endParaRPr lang="en-US" sz="1200" b="0" dirty="0"/>
        </a:p>
      </dgm:t>
    </dgm:pt>
    <dgm:pt modelId="{3648B7E4-9F71-7F42-9D2C-D91C5E76B4B2}" type="parTrans" cxnId="{6FBE27EE-7765-2345-B617-9E8A04816A61}">
      <dgm:prSet/>
      <dgm:spPr/>
      <dgm:t>
        <a:bodyPr/>
        <a:lstStyle/>
        <a:p>
          <a:endParaRPr lang="en-US" sz="2000" b="0"/>
        </a:p>
      </dgm:t>
    </dgm:pt>
    <dgm:pt modelId="{DFE2DB13-C571-3F45-8720-A9FB9CDD0133}" type="sibTrans" cxnId="{6FBE27EE-7765-2345-B617-9E8A04816A61}">
      <dgm:prSet/>
      <dgm:spPr/>
      <dgm:t>
        <a:bodyPr/>
        <a:lstStyle/>
        <a:p>
          <a:endParaRPr lang="en-US" sz="2000" b="0"/>
        </a:p>
      </dgm:t>
    </dgm:pt>
    <dgm:pt modelId="{26B35E67-601B-0641-A384-40BC6F9EFFCE}">
      <dgm:prSet phldrT="[Text]" custT="1"/>
      <dgm:spPr/>
      <dgm:t>
        <a:bodyPr/>
        <a:lstStyle/>
        <a:p>
          <a:r>
            <a:rPr lang="en-US" sz="1200" b="0" dirty="0" smtClean="0"/>
            <a:t>Engineer </a:t>
          </a:r>
        </a:p>
        <a:p>
          <a:r>
            <a:rPr lang="en-US" sz="1200" b="0" dirty="0" err="1" smtClean="0"/>
            <a:t>Mech</a:t>
          </a:r>
          <a:endParaRPr lang="en-US" sz="1200" b="0" dirty="0"/>
        </a:p>
      </dgm:t>
    </dgm:pt>
    <dgm:pt modelId="{E4024684-51E6-C740-8DA3-6D64D3E2C4DD}" type="parTrans" cxnId="{672ADDDF-1E2C-314D-934B-9BFB239031BA}">
      <dgm:prSet/>
      <dgm:spPr/>
      <dgm:t>
        <a:bodyPr/>
        <a:lstStyle/>
        <a:p>
          <a:endParaRPr lang="en-US" sz="2000" b="0"/>
        </a:p>
      </dgm:t>
    </dgm:pt>
    <dgm:pt modelId="{073D43FC-0014-8444-8105-A4E141C582C7}" type="sibTrans" cxnId="{672ADDDF-1E2C-314D-934B-9BFB239031BA}">
      <dgm:prSet/>
      <dgm:spPr/>
      <dgm:t>
        <a:bodyPr/>
        <a:lstStyle/>
        <a:p>
          <a:endParaRPr lang="en-US" sz="2000" b="0"/>
        </a:p>
      </dgm:t>
    </dgm:pt>
    <dgm:pt modelId="{CF0336FA-7F27-9042-94F5-1640F5A4D34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/>
            <a:t>Technician</a:t>
          </a:r>
        </a:p>
        <a:p>
          <a:r>
            <a:rPr lang="en-US" sz="1200" b="0" dirty="0" smtClean="0"/>
            <a:t>E&amp;E (0.25)</a:t>
          </a:r>
          <a:endParaRPr lang="en-US" sz="1200" b="0" dirty="0"/>
        </a:p>
      </dgm:t>
    </dgm:pt>
    <dgm:pt modelId="{4A9212B2-42D5-F64B-8BF5-EA02C40454F4}" type="parTrans" cxnId="{F0EB590B-07E0-7844-A7D2-02DF171256FE}">
      <dgm:prSet/>
      <dgm:spPr/>
      <dgm:t>
        <a:bodyPr/>
        <a:lstStyle/>
        <a:p>
          <a:endParaRPr lang="en-US" sz="2000" b="0"/>
        </a:p>
      </dgm:t>
    </dgm:pt>
    <dgm:pt modelId="{920C6908-F3EA-4A4C-A10F-E64364CD39B1}" type="sibTrans" cxnId="{F0EB590B-07E0-7844-A7D2-02DF171256FE}">
      <dgm:prSet/>
      <dgm:spPr/>
      <dgm:t>
        <a:bodyPr/>
        <a:lstStyle/>
        <a:p>
          <a:endParaRPr lang="en-US" sz="2000" b="0"/>
        </a:p>
      </dgm:t>
    </dgm:pt>
    <dgm:pt modelId="{842DE286-7645-034F-9256-092E898B8EE1}">
      <dgm:prSet phldrT="[Text]" custT="1"/>
      <dgm:spPr/>
      <dgm:t>
        <a:bodyPr/>
        <a:lstStyle/>
        <a:p>
          <a:r>
            <a:rPr lang="en-US" sz="1200" b="0" dirty="0" smtClean="0"/>
            <a:t>Engineer </a:t>
          </a:r>
        </a:p>
        <a:p>
          <a:r>
            <a:rPr lang="en-US" sz="1200" b="0" dirty="0" smtClean="0"/>
            <a:t> Control (0.5)</a:t>
          </a:r>
          <a:endParaRPr lang="en-US" sz="1200" b="0" dirty="0"/>
        </a:p>
      </dgm:t>
    </dgm:pt>
    <dgm:pt modelId="{40FC091B-E416-E944-B4AE-24CC2871BFC0}" type="parTrans" cxnId="{92FE1E7B-658C-1340-98CB-8307EE03FBFE}">
      <dgm:prSet/>
      <dgm:spPr/>
      <dgm:t>
        <a:bodyPr/>
        <a:lstStyle/>
        <a:p>
          <a:endParaRPr lang="en-US" sz="2000" b="0"/>
        </a:p>
      </dgm:t>
    </dgm:pt>
    <dgm:pt modelId="{768C12C3-63F0-1241-B2AA-096521905B46}" type="sibTrans" cxnId="{92FE1E7B-658C-1340-98CB-8307EE03FBFE}">
      <dgm:prSet/>
      <dgm:spPr/>
      <dgm:t>
        <a:bodyPr/>
        <a:lstStyle/>
        <a:p>
          <a:endParaRPr lang="en-US" sz="2000" b="0"/>
        </a:p>
      </dgm:t>
    </dgm:pt>
    <dgm:pt modelId="{5CEC0BC9-06EE-EC4C-AE65-FE2D2DCAB040}">
      <dgm:prSet phldrT="[Text]" custT="1"/>
      <dgm:spPr>
        <a:solidFill>
          <a:srgbClr val="BFBFBF"/>
        </a:solidFill>
      </dgm:spPr>
      <dgm:t>
        <a:bodyPr/>
        <a:lstStyle/>
        <a:p>
          <a:r>
            <a:rPr lang="en-US" sz="1200" b="0" dirty="0" smtClean="0"/>
            <a:t>Engineer </a:t>
          </a:r>
        </a:p>
        <a:p>
          <a:r>
            <a:rPr lang="en-US" sz="1200" b="0" dirty="0" smtClean="0"/>
            <a:t>SW 0.5</a:t>
          </a:r>
        </a:p>
      </dgm:t>
    </dgm:pt>
    <dgm:pt modelId="{64BE7ACC-1603-4842-AA95-8E89CEA52868}" type="parTrans" cxnId="{8719C5CB-B8B6-9D44-857C-0F0A2270B41B}">
      <dgm:prSet/>
      <dgm:spPr/>
      <dgm:t>
        <a:bodyPr/>
        <a:lstStyle/>
        <a:p>
          <a:endParaRPr lang="en-US" sz="1800" b="0"/>
        </a:p>
      </dgm:t>
    </dgm:pt>
    <dgm:pt modelId="{F5EECCAD-F5F1-A444-B308-8F55EA91050E}" type="sibTrans" cxnId="{8719C5CB-B8B6-9D44-857C-0F0A2270B41B}">
      <dgm:prSet/>
      <dgm:spPr/>
      <dgm:t>
        <a:bodyPr/>
        <a:lstStyle/>
        <a:p>
          <a:endParaRPr lang="en-US" sz="1800" b="0"/>
        </a:p>
      </dgm:t>
    </dgm:pt>
    <dgm:pt modelId="{17EED5E9-D005-7F44-B64D-966B59146055}">
      <dgm:prSet phldrT="[Text]" custT="1"/>
      <dgm:spPr>
        <a:solidFill>
          <a:srgbClr val="C3D69B"/>
        </a:solidFill>
      </dgm:spPr>
      <dgm:t>
        <a:bodyPr/>
        <a:lstStyle/>
        <a:p>
          <a:r>
            <a:rPr lang="en-US" sz="1200" b="0" dirty="0" smtClean="0"/>
            <a:t>Technician (</a:t>
          </a:r>
          <a:r>
            <a:rPr lang="en-US" sz="1200" b="0" dirty="0" err="1" smtClean="0"/>
            <a:t>Mech</a:t>
          </a:r>
          <a:r>
            <a:rPr lang="en-US" sz="1200" b="0" dirty="0" smtClean="0"/>
            <a:t>)</a:t>
          </a:r>
          <a:endParaRPr lang="en-US" sz="1200" b="0" dirty="0"/>
        </a:p>
      </dgm:t>
    </dgm:pt>
    <dgm:pt modelId="{0D4C619F-E0CE-1745-B38E-0F2F8A05DCA6}" type="parTrans" cxnId="{4B178029-4646-6349-B8C5-65E1F5CCED56}">
      <dgm:prSet/>
      <dgm:spPr/>
      <dgm:t>
        <a:bodyPr/>
        <a:lstStyle/>
        <a:p>
          <a:endParaRPr lang="en-US"/>
        </a:p>
      </dgm:t>
    </dgm:pt>
    <dgm:pt modelId="{1555762E-43DB-D44E-BA8E-5A8B04376F08}" type="sibTrans" cxnId="{4B178029-4646-6349-B8C5-65E1F5CCED56}">
      <dgm:prSet/>
      <dgm:spPr/>
      <dgm:t>
        <a:bodyPr/>
        <a:lstStyle/>
        <a:p>
          <a:endParaRPr lang="en-US"/>
        </a:p>
      </dgm:t>
    </dgm:pt>
    <dgm:pt modelId="{CB9CC9B8-0AE0-314E-A2CD-CA4E281409B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Standards / Methods</a:t>
          </a:r>
          <a:endParaRPr lang="en-US" sz="1200" b="0" dirty="0"/>
        </a:p>
      </dgm:t>
    </dgm:pt>
    <dgm:pt modelId="{D754355D-ACC7-C942-806E-AB0252C205B7}" type="parTrans" cxnId="{5CA9CC28-7BB8-3443-81E0-DE179D3B0C75}">
      <dgm:prSet/>
      <dgm:spPr/>
      <dgm:t>
        <a:bodyPr/>
        <a:lstStyle/>
        <a:p>
          <a:endParaRPr lang="en-US"/>
        </a:p>
      </dgm:t>
    </dgm:pt>
    <dgm:pt modelId="{6844FB5B-24FB-524B-B10C-531086185935}" type="sibTrans" cxnId="{5CA9CC28-7BB8-3443-81E0-DE179D3B0C75}">
      <dgm:prSet/>
      <dgm:spPr/>
      <dgm:t>
        <a:bodyPr/>
        <a:lstStyle/>
        <a:p>
          <a:endParaRPr lang="en-US"/>
        </a:p>
      </dgm:t>
    </dgm:pt>
    <dgm:pt modelId="{FF4CC9E6-A84E-084E-AF03-5E4B018C458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Management</a:t>
          </a:r>
          <a:endParaRPr lang="en-US" sz="1200" b="0" dirty="0"/>
        </a:p>
      </dgm:t>
    </dgm:pt>
    <dgm:pt modelId="{082FD9D0-26C3-E44A-95E4-0B8008EB6B44}" type="parTrans" cxnId="{211B0AB8-D774-974B-98DA-A5051F3FC719}">
      <dgm:prSet/>
      <dgm:spPr/>
      <dgm:t>
        <a:bodyPr/>
        <a:lstStyle/>
        <a:p>
          <a:endParaRPr lang="en-US"/>
        </a:p>
      </dgm:t>
    </dgm:pt>
    <dgm:pt modelId="{A1A65B45-8839-0644-8374-5DA79E1EA0A4}" type="sibTrans" cxnId="{211B0AB8-D774-974B-98DA-A5051F3FC719}">
      <dgm:prSet/>
      <dgm:spPr/>
      <dgm:t>
        <a:bodyPr/>
        <a:lstStyle/>
        <a:p>
          <a:endParaRPr lang="en-US"/>
        </a:p>
      </dgm:t>
    </dgm:pt>
    <dgm:pt modelId="{40DC4246-F5CD-7848-BA6A-455AA4A20350}">
      <dgm:prSet phldrT="[Text]" custT="1"/>
      <dgm:spPr>
        <a:solidFill>
          <a:srgbClr val="C3D69B"/>
        </a:solidFill>
      </dgm:spPr>
      <dgm:t>
        <a:bodyPr/>
        <a:lstStyle/>
        <a:p>
          <a:r>
            <a:rPr lang="en-US" sz="1200" b="0" dirty="0" smtClean="0"/>
            <a:t>Technician (</a:t>
          </a:r>
          <a:r>
            <a:rPr lang="en-US" sz="1200" b="0" dirty="0" err="1" smtClean="0"/>
            <a:t>Mech</a:t>
          </a:r>
          <a:r>
            <a:rPr lang="en-US" sz="1200" b="0" dirty="0" smtClean="0"/>
            <a:t>)</a:t>
          </a:r>
          <a:endParaRPr lang="en-US" sz="1200" b="0" dirty="0"/>
        </a:p>
      </dgm:t>
    </dgm:pt>
    <dgm:pt modelId="{AAB4EB83-A85B-4F46-9741-5732E7F18317}" type="parTrans" cxnId="{D89CFDEF-300F-6040-82AF-FA2CFF97436B}">
      <dgm:prSet/>
      <dgm:spPr/>
      <dgm:t>
        <a:bodyPr/>
        <a:lstStyle/>
        <a:p>
          <a:endParaRPr lang="en-US"/>
        </a:p>
      </dgm:t>
    </dgm:pt>
    <dgm:pt modelId="{169786FD-CB3E-7444-8BE3-90F053849015}" type="sibTrans" cxnId="{D89CFDEF-300F-6040-82AF-FA2CFF97436B}">
      <dgm:prSet/>
      <dgm:spPr/>
      <dgm:t>
        <a:bodyPr/>
        <a:lstStyle/>
        <a:p>
          <a:endParaRPr lang="en-US"/>
        </a:p>
      </dgm:t>
    </dgm:pt>
    <dgm:pt modelId="{77594F69-216E-6E48-928F-A138F11B9A9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Disc chopper technologies</a:t>
          </a:r>
          <a:endParaRPr lang="en-US" sz="1200" b="0" dirty="0"/>
        </a:p>
      </dgm:t>
    </dgm:pt>
    <dgm:pt modelId="{ABD665D3-FBF4-3E4F-834C-16433C029067}" type="parTrans" cxnId="{7D7C845E-24EE-1C40-BCC8-257B0879E2B3}">
      <dgm:prSet/>
      <dgm:spPr/>
      <dgm:t>
        <a:bodyPr/>
        <a:lstStyle/>
        <a:p>
          <a:endParaRPr lang="en-US"/>
        </a:p>
      </dgm:t>
    </dgm:pt>
    <dgm:pt modelId="{5E02C4DB-05B6-CE4E-96DC-5BC179D4868C}" type="sibTrans" cxnId="{7D7C845E-24EE-1C40-BCC8-257B0879E2B3}">
      <dgm:prSet/>
      <dgm:spPr/>
      <dgm:t>
        <a:bodyPr/>
        <a:lstStyle/>
        <a:p>
          <a:endParaRPr lang="en-US"/>
        </a:p>
      </dgm:t>
    </dgm:pt>
    <dgm:pt modelId="{291AE228-4A3D-DA4F-BEE9-5907534E249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Prompt Pulse Suppression</a:t>
          </a:r>
          <a:endParaRPr lang="en-US" sz="1200" b="0" dirty="0"/>
        </a:p>
      </dgm:t>
    </dgm:pt>
    <dgm:pt modelId="{9156D142-BDF0-9547-95D7-DC56F7BDA7AD}" type="parTrans" cxnId="{FF7B34AA-509A-5C48-8DB5-6B2D9AF674F7}">
      <dgm:prSet/>
      <dgm:spPr/>
      <dgm:t>
        <a:bodyPr/>
        <a:lstStyle/>
        <a:p>
          <a:endParaRPr lang="en-US"/>
        </a:p>
      </dgm:t>
    </dgm:pt>
    <dgm:pt modelId="{724CB946-D3A8-2F4E-812E-4D2F584C9336}" type="sibTrans" cxnId="{FF7B34AA-509A-5C48-8DB5-6B2D9AF674F7}">
      <dgm:prSet/>
      <dgm:spPr/>
      <dgm:t>
        <a:bodyPr/>
        <a:lstStyle/>
        <a:p>
          <a:endParaRPr lang="en-US"/>
        </a:p>
      </dgm:t>
    </dgm:pt>
    <dgm:pt modelId="{D409AB67-3DB6-6949-A4A5-6E615D688ED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Support Systems</a:t>
          </a:r>
          <a:endParaRPr lang="en-US" sz="1200" b="0" dirty="0"/>
        </a:p>
      </dgm:t>
    </dgm:pt>
    <dgm:pt modelId="{0C74C625-0588-D344-9E40-B9F5B43CEA73}" type="parTrans" cxnId="{BE33243C-5649-2141-A127-023D6A2D0344}">
      <dgm:prSet/>
      <dgm:spPr/>
      <dgm:t>
        <a:bodyPr/>
        <a:lstStyle/>
        <a:p>
          <a:endParaRPr lang="en-US"/>
        </a:p>
      </dgm:t>
    </dgm:pt>
    <dgm:pt modelId="{8DAB1533-AAE1-0047-ACFC-1376CFFAF8B1}" type="sibTrans" cxnId="{BE33243C-5649-2141-A127-023D6A2D0344}">
      <dgm:prSet/>
      <dgm:spPr/>
      <dgm:t>
        <a:bodyPr/>
        <a:lstStyle/>
        <a:p>
          <a:endParaRPr lang="en-US"/>
        </a:p>
      </dgm:t>
    </dgm:pt>
    <dgm:pt modelId="{D21E6CF9-F86C-2945-9353-C793F7D36AC4}">
      <dgm:prSet phldrT="[Text]" custT="1"/>
      <dgm:spPr/>
      <dgm:t>
        <a:bodyPr/>
        <a:lstStyle/>
        <a:p>
          <a:r>
            <a:rPr lang="en-US" sz="1200" b="0" dirty="0" err="1" smtClean="0"/>
            <a:t>Snr</a:t>
          </a:r>
          <a:r>
            <a:rPr lang="en-US" sz="1200" b="0" dirty="0" smtClean="0"/>
            <a:t> Engineer</a:t>
          </a:r>
          <a:endParaRPr lang="en-US" sz="1200" b="0" dirty="0"/>
        </a:p>
      </dgm:t>
    </dgm:pt>
    <dgm:pt modelId="{ECE97C66-C17C-004D-AF52-1905F089A995}" type="parTrans" cxnId="{86C87D4A-17B3-BC45-9222-A80702960A45}">
      <dgm:prSet/>
      <dgm:spPr/>
      <dgm:t>
        <a:bodyPr/>
        <a:lstStyle/>
        <a:p>
          <a:endParaRPr lang="en-US"/>
        </a:p>
      </dgm:t>
    </dgm:pt>
    <dgm:pt modelId="{64D08696-30B0-3242-AC3C-16E27A716D59}" type="sibTrans" cxnId="{86C87D4A-17B3-BC45-9222-A80702960A45}">
      <dgm:prSet/>
      <dgm:spPr/>
      <dgm:t>
        <a:bodyPr/>
        <a:lstStyle/>
        <a:p>
          <a:endParaRPr lang="en-US"/>
        </a:p>
      </dgm:t>
    </dgm:pt>
    <dgm:pt modelId="{02AB6A58-B1B4-D844-8FEE-FBCF273F37D6}">
      <dgm:prSet phldrT="[Text]" custT="1"/>
      <dgm:spPr/>
      <dgm:t>
        <a:bodyPr/>
        <a:lstStyle/>
        <a:p>
          <a:r>
            <a:rPr lang="en-US" sz="1200" b="0" dirty="0" smtClean="0"/>
            <a:t>Engineer </a:t>
          </a:r>
        </a:p>
        <a:p>
          <a:r>
            <a:rPr lang="en-US" sz="1200" b="0" dirty="0" err="1" smtClean="0"/>
            <a:t>Mech</a:t>
          </a:r>
          <a:endParaRPr lang="en-US" sz="1200" b="0" dirty="0"/>
        </a:p>
      </dgm:t>
    </dgm:pt>
    <dgm:pt modelId="{F0D16FCD-91C0-CB41-989C-E3079EC6D9EE}" type="parTrans" cxnId="{E72853FB-4B88-1549-A0C1-B80658722F19}">
      <dgm:prSet/>
      <dgm:spPr/>
      <dgm:t>
        <a:bodyPr/>
        <a:lstStyle/>
        <a:p>
          <a:endParaRPr lang="en-US"/>
        </a:p>
      </dgm:t>
    </dgm:pt>
    <dgm:pt modelId="{1788FCB6-F6EC-BC4C-8034-6609B9FF1954}" type="sibTrans" cxnId="{E72853FB-4B88-1549-A0C1-B80658722F19}">
      <dgm:prSet/>
      <dgm:spPr/>
      <dgm:t>
        <a:bodyPr/>
        <a:lstStyle/>
        <a:p>
          <a:endParaRPr lang="en-US"/>
        </a:p>
      </dgm:t>
    </dgm:pt>
    <dgm:pt modelId="{53324ECF-A493-E74B-9EC8-6B837849515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b="0" dirty="0" smtClean="0"/>
            <a:t>Designer</a:t>
          </a:r>
        </a:p>
        <a:p>
          <a:r>
            <a:rPr lang="en-US" sz="1200" b="0" dirty="0" smtClean="0"/>
            <a:t>(0.5)</a:t>
          </a:r>
          <a:endParaRPr lang="en-US" sz="1200" b="0" dirty="0"/>
        </a:p>
      </dgm:t>
    </dgm:pt>
    <dgm:pt modelId="{6AAE8259-5246-874B-9132-2F00769AE90C}" type="parTrans" cxnId="{DF75870C-EF21-1040-8279-6299AE3A6C71}">
      <dgm:prSet/>
      <dgm:spPr/>
      <dgm:t>
        <a:bodyPr/>
        <a:lstStyle/>
        <a:p>
          <a:endParaRPr lang="en-US"/>
        </a:p>
      </dgm:t>
    </dgm:pt>
    <dgm:pt modelId="{A7C3B143-DB6F-D948-A8FB-D81ECFC452E9}" type="sibTrans" cxnId="{DF75870C-EF21-1040-8279-6299AE3A6C71}">
      <dgm:prSet/>
      <dgm:spPr/>
      <dgm:t>
        <a:bodyPr/>
        <a:lstStyle/>
        <a:p>
          <a:endParaRPr lang="en-US"/>
        </a:p>
      </dgm:t>
    </dgm:pt>
    <dgm:pt modelId="{FC49AC0F-2ED7-4249-84EC-47A9F5B0B344}">
      <dgm:prSet phldrT="[Text]" custT="1"/>
      <dgm:spPr/>
      <dgm:t>
        <a:bodyPr/>
        <a:lstStyle/>
        <a:p>
          <a:r>
            <a:rPr lang="en-US" sz="1200" b="0" dirty="0" smtClean="0"/>
            <a:t>Engineer </a:t>
          </a:r>
        </a:p>
        <a:p>
          <a:r>
            <a:rPr lang="en-US" sz="1200" b="0" dirty="0" smtClean="0"/>
            <a:t>Control (0.25)</a:t>
          </a:r>
          <a:endParaRPr lang="en-US" sz="1200" b="0" dirty="0"/>
        </a:p>
      </dgm:t>
    </dgm:pt>
    <dgm:pt modelId="{7846B993-262A-3649-9EDD-3BB36437C734}" type="parTrans" cxnId="{E11BECD5-73B1-6743-8C6E-0CC111C016E0}">
      <dgm:prSet/>
      <dgm:spPr/>
      <dgm:t>
        <a:bodyPr/>
        <a:lstStyle/>
        <a:p>
          <a:endParaRPr lang="en-US"/>
        </a:p>
      </dgm:t>
    </dgm:pt>
    <dgm:pt modelId="{FAC7C8A5-E87B-D34B-98E1-64E8E4AB0BC7}" type="sibTrans" cxnId="{E11BECD5-73B1-6743-8C6E-0CC111C016E0}">
      <dgm:prSet/>
      <dgm:spPr/>
      <dgm:t>
        <a:bodyPr/>
        <a:lstStyle/>
        <a:p>
          <a:endParaRPr lang="en-US"/>
        </a:p>
      </dgm:t>
    </dgm:pt>
    <dgm:pt modelId="{A7E0D369-7322-2C49-B22B-74D37599C27F}">
      <dgm:prSet phldrT="[Text]" custT="1"/>
      <dgm:spPr>
        <a:solidFill>
          <a:srgbClr val="BFBFBF"/>
        </a:solidFill>
      </dgm:spPr>
      <dgm:t>
        <a:bodyPr/>
        <a:lstStyle/>
        <a:p>
          <a:r>
            <a:rPr lang="en-US" sz="1200" b="0" dirty="0" smtClean="0"/>
            <a:t>Designer</a:t>
          </a:r>
          <a:endParaRPr lang="en-US" sz="1200" b="0" dirty="0"/>
        </a:p>
      </dgm:t>
    </dgm:pt>
    <dgm:pt modelId="{109886F2-72C6-3F45-9B59-7BB3FC3011C7}" type="parTrans" cxnId="{AE9A0C65-D801-BB44-9F2D-C40DFE2EBC5B}">
      <dgm:prSet/>
      <dgm:spPr/>
      <dgm:t>
        <a:bodyPr/>
        <a:lstStyle/>
        <a:p>
          <a:endParaRPr lang="en-US"/>
        </a:p>
      </dgm:t>
    </dgm:pt>
    <dgm:pt modelId="{73771E87-DEF7-B345-8ECB-A7FACEF817C7}" type="sibTrans" cxnId="{AE9A0C65-D801-BB44-9F2D-C40DFE2EBC5B}">
      <dgm:prSet/>
      <dgm:spPr/>
      <dgm:t>
        <a:bodyPr/>
        <a:lstStyle/>
        <a:p>
          <a:endParaRPr lang="en-US"/>
        </a:p>
      </dgm:t>
    </dgm:pt>
    <dgm:pt modelId="{E2152E1C-E107-1D42-87E9-762A320AC2B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0" dirty="0" smtClean="0"/>
            <a:t>Fermi Chopper Technologies</a:t>
          </a:r>
        </a:p>
      </dgm:t>
    </dgm:pt>
    <dgm:pt modelId="{254C931A-2BAE-604E-A390-548014E6460F}" type="parTrans" cxnId="{562C4396-0BCB-0045-8A77-245FC21767E0}">
      <dgm:prSet/>
      <dgm:spPr/>
      <dgm:t>
        <a:bodyPr/>
        <a:lstStyle/>
        <a:p>
          <a:endParaRPr lang="en-US"/>
        </a:p>
      </dgm:t>
    </dgm:pt>
    <dgm:pt modelId="{9EE689BC-DF6D-004C-B77B-9A8CF7287E8E}" type="sibTrans" cxnId="{562C4396-0BCB-0045-8A77-245FC21767E0}">
      <dgm:prSet/>
      <dgm:spPr/>
      <dgm:t>
        <a:bodyPr/>
        <a:lstStyle/>
        <a:p>
          <a:endParaRPr lang="en-US"/>
        </a:p>
      </dgm:t>
    </dgm:pt>
    <dgm:pt modelId="{5A4208F1-AEFD-7245-A024-969B5840547E}">
      <dgm:prSet phldrT="[Text]" custT="1"/>
      <dgm:spPr>
        <a:solidFill>
          <a:srgbClr val="C3D69B"/>
        </a:solidFill>
      </dgm:spPr>
      <dgm:t>
        <a:bodyPr/>
        <a:lstStyle/>
        <a:p>
          <a:r>
            <a:rPr lang="en-US" sz="1200" b="0" dirty="0" smtClean="0"/>
            <a:t>Technician</a:t>
          </a:r>
        </a:p>
        <a:p>
          <a:r>
            <a:rPr lang="en-US" sz="1200" b="0" dirty="0" smtClean="0"/>
            <a:t> E&amp;E (0.5)</a:t>
          </a:r>
          <a:endParaRPr lang="en-US" sz="1200" b="0" dirty="0"/>
        </a:p>
      </dgm:t>
    </dgm:pt>
    <dgm:pt modelId="{FFA5E723-A6E7-D74B-BBAF-15D5A4CAA5A2}" type="parTrans" cxnId="{055D1F02-E538-154E-948B-A590D02F0FB9}">
      <dgm:prSet/>
      <dgm:spPr/>
      <dgm:t>
        <a:bodyPr/>
        <a:lstStyle/>
        <a:p>
          <a:endParaRPr lang="en-US"/>
        </a:p>
      </dgm:t>
    </dgm:pt>
    <dgm:pt modelId="{02E1B917-75FE-F143-9F1D-40411BBB7D7F}" type="sibTrans" cxnId="{055D1F02-E538-154E-948B-A590D02F0FB9}">
      <dgm:prSet/>
      <dgm:spPr/>
      <dgm:t>
        <a:bodyPr/>
        <a:lstStyle/>
        <a:p>
          <a:endParaRPr lang="en-US"/>
        </a:p>
      </dgm:t>
    </dgm:pt>
    <dgm:pt modelId="{0CBFCAD9-1131-8549-BA98-7ACF214BCC8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/>
            <a:t>Technician </a:t>
          </a:r>
        </a:p>
        <a:p>
          <a:r>
            <a:rPr lang="en-US" sz="1200" b="0" dirty="0" smtClean="0"/>
            <a:t>E&amp;E (0.25)</a:t>
          </a:r>
          <a:endParaRPr lang="en-US" sz="1200" b="0" dirty="0"/>
        </a:p>
      </dgm:t>
    </dgm:pt>
    <dgm:pt modelId="{1205A5DA-64FF-6D40-A10F-63FD12A54436}" type="parTrans" cxnId="{9C2E339F-4A53-C140-9A76-87343B0BFCBB}">
      <dgm:prSet/>
      <dgm:spPr/>
      <dgm:t>
        <a:bodyPr/>
        <a:lstStyle/>
        <a:p>
          <a:endParaRPr lang="en-US"/>
        </a:p>
      </dgm:t>
    </dgm:pt>
    <dgm:pt modelId="{89831ECD-B55D-504D-8909-BCBD2230DC47}" type="sibTrans" cxnId="{9C2E339F-4A53-C140-9A76-87343B0BFCBB}">
      <dgm:prSet/>
      <dgm:spPr/>
      <dgm:t>
        <a:bodyPr/>
        <a:lstStyle/>
        <a:p>
          <a:endParaRPr lang="en-US"/>
        </a:p>
      </dgm:t>
    </dgm:pt>
    <dgm:pt modelId="{F53463FA-4403-9140-8469-AEBF63A52307}">
      <dgm:prSet phldrT="[Text]" custT="1"/>
      <dgm:spPr/>
      <dgm:t>
        <a:bodyPr/>
        <a:lstStyle/>
        <a:p>
          <a:r>
            <a:rPr lang="en-US" sz="1200" b="0" dirty="0" smtClean="0"/>
            <a:t>Engineer Control (0.25) </a:t>
          </a:r>
          <a:endParaRPr lang="en-US" sz="1200" b="0" dirty="0"/>
        </a:p>
      </dgm:t>
    </dgm:pt>
    <dgm:pt modelId="{7C8D26E3-1E01-2B4F-8151-675B94496560}" type="parTrans" cxnId="{7CD347BF-1963-C744-97EC-226F2AB69DF0}">
      <dgm:prSet/>
      <dgm:spPr/>
      <dgm:t>
        <a:bodyPr/>
        <a:lstStyle/>
        <a:p>
          <a:endParaRPr lang="en-US"/>
        </a:p>
      </dgm:t>
    </dgm:pt>
    <dgm:pt modelId="{019CF281-8EC2-2540-84CC-201DEC2A1A9D}" type="sibTrans" cxnId="{7CD347BF-1963-C744-97EC-226F2AB69DF0}">
      <dgm:prSet/>
      <dgm:spPr/>
      <dgm:t>
        <a:bodyPr/>
        <a:lstStyle/>
        <a:p>
          <a:endParaRPr lang="en-US"/>
        </a:p>
      </dgm:t>
    </dgm:pt>
    <dgm:pt modelId="{2112B3D1-3F1D-3A46-A944-81A219F0113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b="0" dirty="0" smtClean="0"/>
            <a:t>Designer</a:t>
          </a:r>
        </a:p>
        <a:p>
          <a:r>
            <a:rPr lang="en-US" sz="1200" b="0" dirty="0" smtClean="0"/>
            <a:t>(0.5)</a:t>
          </a:r>
          <a:endParaRPr lang="en-US" sz="1200" b="0" dirty="0"/>
        </a:p>
      </dgm:t>
    </dgm:pt>
    <dgm:pt modelId="{D5661C30-3F5B-824A-8435-3EE5BC56C071}" type="parTrans" cxnId="{4D7FA777-4E6C-0B46-A017-5FEA7DC73FC0}">
      <dgm:prSet/>
      <dgm:spPr/>
      <dgm:t>
        <a:bodyPr/>
        <a:lstStyle/>
        <a:p>
          <a:endParaRPr lang="en-US"/>
        </a:p>
      </dgm:t>
    </dgm:pt>
    <dgm:pt modelId="{A5B6E693-098A-B945-B671-373DA58E1E6C}" type="sibTrans" cxnId="{4D7FA777-4E6C-0B46-A017-5FEA7DC73FC0}">
      <dgm:prSet/>
      <dgm:spPr/>
      <dgm:t>
        <a:bodyPr/>
        <a:lstStyle/>
        <a:p>
          <a:endParaRPr lang="en-US"/>
        </a:p>
      </dgm:t>
    </dgm:pt>
    <dgm:pt modelId="{610B59A5-9DD3-8D49-BCEB-868DF9D4CF56}">
      <dgm:prSet phldrT="[Text]" custT="1"/>
      <dgm:spPr>
        <a:solidFill>
          <a:srgbClr val="BFBFBF"/>
        </a:solidFill>
      </dgm:spPr>
      <dgm:t>
        <a:bodyPr/>
        <a:lstStyle/>
        <a:p>
          <a:r>
            <a:rPr lang="en-US" sz="1200" b="0" dirty="0" smtClean="0"/>
            <a:t>Designer </a:t>
          </a:r>
        </a:p>
        <a:p>
          <a:r>
            <a:rPr lang="en-US" sz="1200" b="0" dirty="0" smtClean="0"/>
            <a:t>(0.5)</a:t>
          </a:r>
          <a:endParaRPr lang="en-US" sz="1200" b="0" dirty="0"/>
        </a:p>
      </dgm:t>
    </dgm:pt>
    <dgm:pt modelId="{2A50CC36-79A6-944F-A971-64F0466BA9B7}" type="parTrans" cxnId="{1F2A2D87-0BC7-3F4C-B29F-A75220BB48B1}">
      <dgm:prSet/>
      <dgm:spPr/>
      <dgm:t>
        <a:bodyPr/>
        <a:lstStyle/>
        <a:p>
          <a:endParaRPr lang="en-US"/>
        </a:p>
      </dgm:t>
    </dgm:pt>
    <dgm:pt modelId="{61ADC842-C485-384E-8DD9-7C7367059AFA}" type="sibTrans" cxnId="{1F2A2D87-0BC7-3F4C-B29F-A75220BB48B1}">
      <dgm:prSet/>
      <dgm:spPr/>
      <dgm:t>
        <a:bodyPr/>
        <a:lstStyle/>
        <a:p>
          <a:endParaRPr lang="en-US"/>
        </a:p>
      </dgm:t>
    </dgm:pt>
    <dgm:pt modelId="{96156FB7-773F-5C45-8BB4-B7DDAB74377C}" type="pres">
      <dgm:prSet presAssocID="{BE7B8BCD-0ECD-7E40-A17F-7B39014BB8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528F8F-CF28-C444-A983-8C6BC7FC138E}" type="pres">
      <dgm:prSet presAssocID="{F4259E76-974D-0F4E-90D2-55AF77197DD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F925D5-3382-4944-BEA8-8474B9EB40CF}" type="pres">
      <dgm:prSet presAssocID="{F4259E76-974D-0F4E-90D2-55AF77197DDB}" presName="rootComposite1" presStyleCnt="0"/>
      <dgm:spPr/>
      <dgm:t>
        <a:bodyPr/>
        <a:lstStyle/>
        <a:p>
          <a:endParaRPr lang="en-US"/>
        </a:p>
      </dgm:t>
    </dgm:pt>
    <dgm:pt modelId="{6F851752-586A-154A-BF01-F5002A14C20F}" type="pres">
      <dgm:prSet presAssocID="{F4259E76-974D-0F4E-90D2-55AF77197DDB}" presName="rootText1" presStyleLbl="node0" presStyleIdx="0" presStyleCnt="1" custScaleX="166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5AC5C7-4FF0-CC40-9220-57A59E968255}" type="pres">
      <dgm:prSet presAssocID="{F4259E76-974D-0F4E-90D2-55AF77197D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64D1587-D2D3-D945-B504-5E269589046F}" type="pres">
      <dgm:prSet presAssocID="{F4259E76-974D-0F4E-90D2-55AF77197DDB}" presName="hierChild2" presStyleCnt="0"/>
      <dgm:spPr/>
      <dgm:t>
        <a:bodyPr/>
        <a:lstStyle/>
        <a:p>
          <a:endParaRPr lang="en-US"/>
        </a:p>
      </dgm:t>
    </dgm:pt>
    <dgm:pt modelId="{1930E774-C725-1F49-8660-4AB59916B47E}" type="pres">
      <dgm:prSet presAssocID="{082FD9D0-26C3-E44A-95E4-0B8008EB6B4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7F15C36-9DAE-B44B-AE40-82AF8833B3B5}" type="pres">
      <dgm:prSet presAssocID="{FF4CC9E6-A84E-084E-AF03-5E4B018C45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0812BF-7EC6-7442-B03F-E76B214FE570}" type="pres">
      <dgm:prSet presAssocID="{FF4CC9E6-A84E-084E-AF03-5E4B018C4588}" presName="rootComposite" presStyleCnt="0"/>
      <dgm:spPr/>
      <dgm:t>
        <a:bodyPr/>
        <a:lstStyle/>
        <a:p>
          <a:endParaRPr lang="en-US"/>
        </a:p>
      </dgm:t>
    </dgm:pt>
    <dgm:pt modelId="{947AA39C-7FF0-BD49-9171-7F8B434D7F24}" type="pres">
      <dgm:prSet presAssocID="{FF4CC9E6-A84E-084E-AF03-5E4B018C458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4F9F2-4669-974E-BBC6-128FACFD7C6E}" type="pres">
      <dgm:prSet presAssocID="{FF4CC9E6-A84E-084E-AF03-5E4B018C4588}" presName="rootConnector" presStyleLbl="node2" presStyleIdx="0" presStyleCnt="6"/>
      <dgm:spPr/>
      <dgm:t>
        <a:bodyPr/>
        <a:lstStyle/>
        <a:p>
          <a:endParaRPr lang="en-US"/>
        </a:p>
      </dgm:t>
    </dgm:pt>
    <dgm:pt modelId="{F7A8EAEC-B727-1041-BC75-996A24C9AD7D}" type="pres">
      <dgm:prSet presAssocID="{FF4CC9E6-A84E-084E-AF03-5E4B018C4588}" presName="hierChild4" presStyleCnt="0"/>
      <dgm:spPr/>
      <dgm:t>
        <a:bodyPr/>
        <a:lstStyle/>
        <a:p>
          <a:endParaRPr lang="en-US"/>
        </a:p>
      </dgm:t>
    </dgm:pt>
    <dgm:pt modelId="{9391E905-C5E2-C84B-AC37-6091D80DCC7A}" type="pres">
      <dgm:prSet presAssocID="{ECE97C66-C17C-004D-AF52-1905F089A995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408C007-ED52-EA4E-A61F-51AB25DD5503}" type="pres">
      <dgm:prSet presAssocID="{D21E6CF9-F86C-2945-9353-C793F7D36A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CCFDC5-FE22-DE4A-A47F-ACC85FA2872C}" type="pres">
      <dgm:prSet presAssocID="{D21E6CF9-F86C-2945-9353-C793F7D36AC4}" presName="rootComposite" presStyleCnt="0"/>
      <dgm:spPr/>
      <dgm:t>
        <a:bodyPr/>
        <a:lstStyle/>
        <a:p>
          <a:endParaRPr lang="en-US"/>
        </a:p>
      </dgm:t>
    </dgm:pt>
    <dgm:pt modelId="{19A8D9A4-704A-784F-BFA2-8C7777686CD2}" type="pres">
      <dgm:prSet presAssocID="{D21E6CF9-F86C-2945-9353-C793F7D36AC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E436D-CF7E-5B40-AC35-6465DF98D757}" type="pres">
      <dgm:prSet presAssocID="{D21E6CF9-F86C-2945-9353-C793F7D36AC4}" presName="rootConnector" presStyleLbl="node3" presStyleIdx="0" presStyleCnt="5"/>
      <dgm:spPr/>
      <dgm:t>
        <a:bodyPr/>
        <a:lstStyle/>
        <a:p>
          <a:endParaRPr lang="en-US"/>
        </a:p>
      </dgm:t>
    </dgm:pt>
    <dgm:pt modelId="{E2174F46-06EF-D446-8C96-51199D018A69}" type="pres">
      <dgm:prSet presAssocID="{D21E6CF9-F86C-2945-9353-C793F7D36AC4}" presName="hierChild4" presStyleCnt="0"/>
      <dgm:spPr/>
      <dgm:t>
        <a:bodyPr/>
        <a:lstStyle/>
        <a:p>
          <a:endParaRPr lang="en-US"/>
        </a:p>
      </dgm:t>
    </dgm:pt>
    <dgm:pt modelId="{46376613-B404-8641-9063-7C59305FC1D6}" type="pres">
      <dgm:prSet presAssocID="{D21E6CF9-F86C-2945-9353-C793F7D36AC4}" presName="hierChild5" presStyleCnt="0"/>
      <dgm:spPr/>
      <dgm:t>
        <a:bodyPr/>
        <a:lstStyle/>
        <a:p>
          <a:endParaRPr lang="en-US"/>
        </a:p>
      </dgm:t>
    </dgm:pt>
    <dgm:pt modelId="{FE363939-BB31-0B43-B8A1-091E5174200E}" type="pres">
      <dgm:prSet presAssocID="{FF4CC9E6-A84E-084E-AF03-5E4B018C4588}" presName="hierChild5" presStyleCnt="0"/>
      <dgm:spPr/>
      <dgm:t>
        <a:bodyPr/>
        <a:lstStyle/>
        <a:p>
          <a:endParaRPr lang="en-US"/>
        </a:p>
      </dgm:t>
    </dgm:pt>
    <dgm:pt modelId="{76564626-DC14-4E46-82E7-7BACAC4A20FD}" type="pres">
      <dgm:prSet presAssocID="{ABD665D3-FBF4-3E4F-834C-16433C029067}" presName="Name37" presStyleLbl="parChTrans1D2" presStyleIdx="1" presStyleCnt="6"/>
      <dgm:spPr/>
      <dgm:t>
        <a:bodyPr/>
        <a:lstStyle/>
        <a:p>
          <a:endParaRPr lang="en-US"/>
        </a:p>
      </dgm:t>
    </dgm:pt>
    <dgm:pt modelId="{7D3145D6-34EF-FB41-8A3E-3F90F96AA8A7}" type="pres">
      <dgm:prSet presAssocID="{77594F69-216E-6E48-928F-A138F11B9A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189A792-8E4F-F245-89E2-6CA6D6F7F484}" type="pres">
      <dgm:prSet presAssocID="{77594F69-216E-6E48-928F-A138F11B9A9D}" presName="rootComposite" presStyleCnt="0"/>
      <dgm:spPr/>
      <dgm:t>
        <a:bodyPr/>
        <a:lstStyle/>
        <a:p>
          <a:endParaRPr lang="en-US"/>
        </a:p>
      </dgm:t>
    </dgm:pt>
    <dgm:pt modelId="{8BB16309-F45C-4F45-901F-123B2C3170D4}" type="pres">
      <dgm:prSet presAssocID="{77594F69-216E-6E48-928F-A138F11B9A9D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9929-6149-B84A-94B6-0F6A9D432FD1}" type="pres">
      <dgm:prSet presAssocID="{77594F69-216E-6E48-928F-A138F11B9A9D}" presName="rootConnector" presStyleLbl="node2" presStyleIdx="1" presStyleCnt="6"/>
      <dgm:spPr/>
      <dgm:t>
        <a:bodyPr/>
        <a:lstStyle/>
        <a:p>
          <a:endParaRPr lang="en-US"/>
        </a:p>
      </dgm:t>
    </dgm:pt>
    <dgm:pt modelId="{C4EF6C49-E67E-EB47-8D44-8B458BD42FC3}" type="pres">
      <dgm:prSet presAssocID="{77594F69-216E-6E48-928F-A138F11B9A9D}" presName="hierChild4" presStyleCnt="0"/>
      <dgm:spPr/>
      <dgm:t>
        <a:bodyPr/>
        <a:lstStyle/>
        <a:p>
          <a:endParaRPr lang="en-US"/>
        </a:p>
      </dgm:t>
    </dgm:pt>
    <dgm:pt modelId="{4EF8E3F2-F0B8-B744-B0E1-2E06452B58A0}" type="pres">
      <dgm:prSet presAssocID="{DAAB3F69-F4BF-2044-BE41-9DE34D1898E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0EF43DAD-63AD-EC46-9598-4C0ABCD4B8A0}" type="pres">
      <dgm:prSet presAssocID="{B44BBB3B-87D4-714F-BC48-E53E11FC439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EEADE9-283F-884D-9683-EE9C6A898B3F}" type="pres">
      <dgm:prSet presAssocID="{B44BBB3B-87D4-714F-BC48-E53E11FC439C}" presName="rootComposite" presStyleCnt="0"/>
      <dgm:spPr/>
      <dgm:t>
        <a:bodyPr/>
        <a:lstStyle/>
        <a:p>
          <a:endParaRPr lang="en-US"/>
        </a:p>
      </dgm:t>
    </dgm:pt>
    <dgm:pt modelId="{A9779947-FB59-EA48-98DB-19A2B457D8CF}" type="pres">
      <dgm:prSet presAssocID="{B44BBB3B-87D4-714F-BC48-E53E11FC439C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79205-E209-DE42-BA8B-916AF594DF7E}" type="pres">
      <dgm:prSet presAssocID="{B44BBB3B-87D4-714F-BC48-E53E11FC439C}" presName="rootConnector" presStyleLbl="node3" presStyleIdx="1" presStyleCnt="5"/>
      <dgm:spPr/>
      <dgm:t>
        <a:bodyPr/>
        <a:lstStyle/>
        <a:p>
          <a:endParaRPr lang="en-US"/>
        </a:p>
      </dgm:t>
    </dgm:pt>
    <dgm:pt modelId="{D505CBDA-224C-C546-9C03-134467975A90}" type="pres">
      <dgm:prSet presAssocID="{B44BBB3B-87D4-714F-BC48-E53E11FC439C}" presName="hierChild4" presStyleCnt="0"/>
      <dgm:spPr/>
      <dgm:t>
        <a:bodyPr/>
        <a:lstStyle/>
        <a:p>
          <a:endParaRPr lang="en-US"/>
        </a:p>
      </dgm:t>
    </dgm:pt>
    <dgm:pt modelId="{CBB5D824-E29F-EB47-B681-C6062D462188}" type="pres">
      <dgm:prSet presAssocID="{7C8D26E3-1E01-2B4F-8151-675B94496560}" presName="Name37" presStyleLbl="parChTrans1D4" presStyleIdx="0" presStyleCnt="13"/>
      <dgm:spPr/>
      <dgm:t>
        <a:bodyPr/>
        <a:lstStyle/>
        <a:p>
          <a:endParaRPr lang="en-US"/>
        </a:p>
      </dgm:t>
    </dgm:pt>
    <dgm:pt modelId="{BC73B0B5-2909-7D42-8FCB-B258B2245CE9}" type="pres">
      <dgm:prSet presAssocID="{F53463FA-4403-9140-8469-AEBF63A52307}" presName="hierRoot2" presStyleCnt="0">
        <dgm:presLayoutVars>
          <dgm:hierBranch val="init"/>
        </dgm:presLayoutVars>
      </dgm:prSet>
      <dgm:spPr/>
    </dgm:pt>
    <dgm:pt modelId="{19B61CA5-3DE6-A241-BD1B-9930856C21D3}" type="pres">
      <dgm:prSet presAssocID="{F53463FA-4403-9140-8469-AEBF63A52307}" presName="rootComposite" presStyleCnt="0"/>
      <dgm:spPr/>
    </dgm:pt>
    <dgm:pt modelId="{A23FFA2A-9D37-1C45-8BF8-7B3DF34E9DCD}" type="pres">
      <dgm:prSet presAssocID="{F53463FA-4403-9140-8469-AEBF63A52307}" presName="rootText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E85F8-60F8-B949-872E-1ED36909C21D}" type="pres">
      <dgm:prSet presAssocID="{F53463FA-4403-9140-8469-AEBF63A52307}" presName="rootConnector" presStyleLbl="node4" presStyleIdx="0" presStyleCnt="13"/>
      <dgm:spPr/>
      <dgm:t>
        <a:bodyPr/>
        <a:lstStyle/>
        <a:p>
          <a:endParaRPr lang="en-US"/>
        </a:p>
      </dgm:t>
    </dgm:pt>
    <dgm:pt modelId="{8C30DCF2-0336-EE48-9CCB-6B4E085F9F67}" type="pres">
      <dgm:prSet presAssocID="{F53463FA-4403-9140-8469-AEBF63A52307}" presName="hierChild4" presStyleCnt="0"/>
      <dgm:spPr/>
    </dgm:pt>
    <dgm:pt modelId="{48D2D477-9BD0-D64F-87E3-7DD9A21227BA}" type="pres">
      <dgm:prSet presAssocID="{F53463FA-4403-9140-8469-AEBF63A52307}" presName="hierChild5" presStyleCnt="0"/>
      <dgm:spPr/>
    </dgm:pt>
    <dgm:pt modelId="{C011CA75-75DE-2F40-8544-33035FCFBB32}" type="pres">
      <dgm:prSet presAssocID="{AAB4EB83-A85B-4F46-9741-5732E7F18317}" presName="Name37" presStyleLbl="parChTrans1D4" presStyleIdx="1" presStyleCnt="13"/>
      <dgm:spPr/>
      <dgm:t>
        <a:bodyPr/>
        <a:lstStyle/>
        <a:p>
          <a:endParaRPr lang="en-US"/>
        </a:p>
      </dgm:t>
    </dgm:pt>
    <dgm:pt modelId="{FE211C4B-0B76-BE42-B72E-1CEA978D4DEA}" type="pres">
      <dgm:prSet presAssocID="{40DC4246-F5CD-7848-BA6A-455AA4A20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E6B501-D805-B644-8270-2A4F1E2E02B6}" type="pres">
      <dgm:prSet presAssocID="{40DC4246-F5CD-7848-BA6A-455AA4A20350}" presName="rootComposite" presStyleCnt="0"/>
      <dgm:spPr/>
      <dgm:t>
        <a:bodyPr/>
        <a:lstStyle/>
        <a:p>
          <a:endParaRPr lang="en-US"/>
        </a:p>
      </dgm:t>
    </dgm:pt>
    <dgm:pt modelId="{267B7C88-B488-9B4A-BA19-0C9EBF3313D0}" type="pres">
      <dgm:prSet presAssocID="{40DC4246-F5CD-7848-BA6A-455AA4A20350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8D513-A15F-CE48-903D-1D9B7E5FA848}" type="pres">
      <dgm:prSet presAssocID="{40DC4246-F5CD-7848-BA6A-455AA4A20350}" presName="rootConnector" presStyleLbl="node4" presStyleIdx="1" presStyleCnt="13"/>
      <dgm:spPr/>
      <dgm:t>
        <a:bodyPr/>
        <a:lstStyle/>
        <a:p>
          <a:endParaRPr lang="en-US"/>
        </a:p>
      </dgm:t>
    </dgm:pt>
    <dgm:pt modelId="{CD89DD0E-D643-A64C-AD88-0A52D938AB33}" type="pres">
      <dgm:prSet presAssocID="{40DC4246-F5CD-7848-BA6A-455AA4A20350}" presName="hierChild4" presStyleCnt="0"/>
      <dgm:spPr/>
      <dgm:t>
        <a:bodyPr/>
        <a:lstStyle/>
        <a:p>
          <a:endParaRPr lang="en-US"/>
        </a:p>
      </dgm:t>
    </dgm:pt>
    <dgm:pt modelId="{98F2C914-53B4-E54A-BBBD-FD361FD2CFD8}" type="pres">
      <dgm:prSet presAssocID="{40DC4246-F5CD-7848-BA6A-455AA4A20350}" presName="hierChild5" presStyleCnt="0"/>
      <dgm:spPr/>
      <dgm:t>
        <a:bodyPr/>
        <a:lstStyle/>
        <a:p>
          <a:endParaRPr lang="en-US"/>
        </a:p>
      </dgm:t>
    </dgm:pt>
    <dgm:pt modelId="{78B68883-A06E-1B4E-B4C2-B85801741F5C}" type="pres">
      <dgm:prSet presAssocID="{4A9212B2-42D5-F64B-8BF5-EA02C40454F4}" presName="Name37" presStyleLbl="parChTrans1D4" presStyleIdx="2" presStyleCnt="13"/>
      <dgm:spPr/>
      <dgm:t>
        <a:bodyPr/>
        <a:lstStyle/>
        <a:p>
          <a:endParaRPr lang="en-US"/>
        </a:p>
      </dgm:t>
    </dgm:pt>
    <dgm:pt modelId="{24732BB5-F1C8-CB45-B830-38EC61851193}" type="pres">
      <dgm:prSet presAssocID="{CF0336FA-7F27-9042-94F5-1640F5A4D3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9A4D68-CF4D-464D-913C-6B27DCCC585A}" type="pres">
      <dgm:prSet presAssocID="{CF0336FA-7F27-9042-94F5-1640F5A4D341}" presName="rootComposite" presStyleCnt="0"/>
      <dgm:spPr/>
      <dgm:t>
        <a:bodyPr/>
        <a:lstStyle/>
        <a:p>
          <a:endParaRPr lang="en-US"/>
        </a:p>
      </dgm:t>
    </dgm:pt>
    <dgm:pt modelId="{A5B588B0-AE13-5741-9F91-60D860BFCD34}" type="pres">
      <dgm:prSet presAssocID="{CF0336FA-7F27-9042-94F5-1640F5A4D341}" presName="rootText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AC2AA-D899-CB4D-B849-3AB793631107}" type="pres">
      <dgm:prSet presAssocID="{CF0336FA-7F27-9042-94F5-1640F5A4D341}" presName="rootConnector" presStyleLbl="node4" presStyleIdx="2" presStyleCnt="13"/>
      <dgm:spPr/>
      <dgm:t>
        <a:bodyPr/>
        <a:lstStyle/>
        <a:p>
          <a:endParaRPr lang="en-US"/>
        </a:p>
      </dgm:t>
    </dgm:pt>
    <dgm:pt modelId="{36329AE1-12E9-034D-AD1D-CDD48406DA4A}" type="pres">
      <dgm:prSet presAssocID="{CF0336FA-7F27-9042-94F5-1640F5A4D341}" presName="hierChild4" presStyleCnt="0"/>
      <dgm:spPr/>
      <dgm:t>
        <a:bodyPr/>
        <a:lstStyle/>
        <a:p>
          <a:endParaRPr lang="en-US"/>
        </a:p>
      </dgm:t>
    </dgm:pt>
    <dgm:pt modelId="{4B99818D-19DF-2644-A289-5C2CC41AC926}" type="pres">
      <dgm:prSet presAssocID="{CF0336FA-7F27-9042-94F5-1640F5A4D341}" presName="hierChild5" presStyleCnt="0"/>
      <dgm:spPr/>
      <dgm:t>
        <a:bodyPr/>
        <a:lstStyle/>
        <a:p>
          <a:endParaRPr lang="en-US"/>
        </a:p>
      </dgm:t>
    </dgm:pt>
    <dgm:pt modelId="{E91E0945-A7A9-2344-9926-7C65949EC718}" type="pres">
      <dgm:prSet presAssocID="{D5661C30-3F5B-824A-8435-3EE5BC56C071}" presName="Name37" presStyleLbl="parChTrans1D4" presStyleIdx="3" presStyleCnt="13"/>
      <dgm:spPr/>
      <dgm:t>
        <a:bodyPr/>
        <a:lstStyle/>
        <a:p>
          <a:endParaRPr lang="en-US"/>
        </a:p>
      </dgm:t>
    </dgm:pt>
    <dgm:pt modelId="{7B1A9451-0AF6-844F-B946-5681E620B46F}" type="pres">
      <dgm:prSet presAssocID="{2112B3D1-3F1D-3A46-A944-81A219F01130}" presName="hierRoot2" presStyleCnt="0">
        <dgm:presLayoutVars>
          <dgm:hierBranch val="init"/>
        </dgm:presLayoutVars>
      </dgm:prSet>
      <dgm:spPr/>
    </dgm:pt>
    <dgm:pt modelId="{045E66C1-09BD-6546-A743-34FD16DCF6A2}" type="pres">
      <dgm:prSet presAssocID="{2112B3D1-3F1D-3A46-A944-81A219F01130}" presName="rootComposite" presStyleCnt="0"/>
      <dgm:spPr/>
    </dgm:pt>
    <dgm:pt modelId="{0AF4FA20-07A0-744F-B4F9-CED741B2F302}" type="pres">
      <dgm:prSet presAssocID="{2112B3D1-3F1D-3A46-A944-81A219F01130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181E61-2425-E147-AB7A-497672758304}" type="pres">
      <dgm:prSet presAssocID="{2112B3D1-3F1D-3A46-A944-81A219F01130}" presName="rootConnector" presStyleLbl="node4" presStyleIdx="3" presStyleCnt="13"/>
      <dgm:spPr/>
      <dgm:t>
        <a:bodyPr/>
        <a:lstStyle/>
        <a:p>
          <a:endParaRPr lang="en-US"/>
        </a:p>
      </dgm:t>
    </dgm:pt>
    <dgm:pt modelId="{88D776E0-E1F3-2441-BD55-799310FAA434}" type="pres">
      <dgm:prSet presAssocID="{2112B3D1-3F1D-3A46-A944-81A219F01130}" presName="hierChild4" presStyleCnt="0"/>
      <dgm:spPr/>
    </dgm:pt>
    <dgm:pt modelId="{C1B79E3D-F94C-EB44-80B4-F4761668B47C}" type="pres">
      <dgm:prSet presAssocID="{2112B3D1-3F1D-3A46-A944-81A219F01130}" presName="hierChild5" presStyleCnt="0"/>
      <dgm:spPr/>
    </dgm:pt>
    <dgm:pt modelId="{13DB6109-889A-5943-9252-B5242C52E59D}" type="pres">
      <dgm:prSet presAssocID="{B44BBB3B-87D4-714F-BC48-E53E11FC439C}" presName="hierChild5" presStyleCnt="0"/>
      <dgm:spPr/>
      <dgm:t>
        <a:bodyPr/>
        <a:lstStyle/>
        <a:p>
          <a:endParaRPr lang="en-US"/>
        </a:p>
      </dgm:t>
    </dgm:pt>
    <dgm:pt modelId="{1E5F56BE-BC5B-8848-B049-91401968C4D7}" type="pres">
      <dgm:prSet presAssocID="{77594F69-216E-6E48-928F-A138F11B9A9D}" presName="hierChild5" presStyleCnt="0"/>
      <dgm:spPr/>
      <dgm:t>
        <a:bodyPr/>
        <a:lstStyle/>
        <a:p>
          <a:endParaRPr lang="en-US"/>
        </a:p>
      </dgm:t>
    </dgm:pt>
    <dgm:pt modelId="{4F451C44-3254-E44E-9326-93DF61E10362}" type="pres">
      <dgm:prSet presAssocID="{254C931A-2BAE-604E-A390-548014E6460F}" presName="Name37" presStyleLbl="parChTrans1D2" presStyleIdx="2" presStyleCnt="6"/>
      <dgm:spPr/>
      <dgm:t>
        <a:bodyPr/>
        <a:lstStyle/>
        <a:p>
          <a:endParaRPr lang="en-US"/>
        </a:p>
      </dgm:t>
    </dgm:pt>
    <dgm:pt modelId="{66135F83-D7D8-F34D-BEEA-A3262246FF6F}" type="pres">
      <dgm:prSet presAssocID="{E2152E1C-E107-1D42-87E9-762A320AC2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50B6E0-7DBF-F645-885E-F061C2578479}" type="pres">
      <dgm:prSet presAssocID="{E2152E1C-E107-1D42-87E9-762A320AC2BF}" presName="rootComposite" presStyleCnt="0"/>
      <dgm:spPr/>
      <dgm:t>
        <a:bodyPr/>
        <a:lstStyle/>
        <a:p>
          <a:endParaRPr lang="en-US"/>
        </a:p>
      </dgm:t>
    </dgm:pt>
    <dgm:pt modelId="{AB6364BB-AF22-704F-82E3-FAC1E7A0DDEB}" type="pres">
      <dgm:prSet presAssocID="{E2152E1C-E107-1D42-87E9-762A320AC2B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273AE-AF9E-C240-8CCB-C6C3389DFB69}" type="pres">
      <dgm:prSet presAssocID="{E2152E1C-E107-1D42-87E9-762A320AC2BF}" presName="rootConnector" presStyleLbl="node2" presStyleIdx="2" presStyleCnt="6"/>
      <dgm:spPr/>
      <dgm:t>
        <a:bodyPr/>
        <a:lstStyle/>
        <a:p>
          <a:endParaRPr lang="en-US"/>
        </a:p>
      </dgm:t>
    </dgm:pt>
    <dgm:pt modelId="{BD425EBE-DD76-5D44-AE84-FCC66DA14C49}" type="pres">
      <dgm:prSet presAssocID="{E2152E1C-E107-1D42-87E9-762A320AC2BF}" presName="hierChild4" presStyleCnt="0"/>
      <dgm:spPr/>
      <dgm:t>
        <a:bodyPr/>
        <a:lstStyle/>
        <a:p>
          <a:endParaRPr lang="en-US"/>
        </a:p>
      </dgm:t>
    </dgm:pt>
    <dgm:pt modelId="{915D38B6-6ADA-1647-8766-CF84D48FDB89}" type="pres">
      <dgm:prSet presAssocID="{E2152E1C-E107-1D42-87E9-762A320AC2BF}" presName="hierChild5" presStyleCnt="0"/>
      <dgm:spPr/>
      <dgm:t>
        <a:bodyPr/>
        <a:lstStyle/>
        <a:p>
          <a:endParaRPr lang="en-US"/>
        </a:p>
      </dgm:t>
    </dgm:pt>
    <dgm:pt modelId="{483A488F-3E63-354E-BEF7-E9317392D64A}" type="pres">
      <dgm:prSet presAssocID="{9156D142-BDF0-9547-95D7-DC56F7BDA7AD}" presName="Name37" presStyleLbl="parChTrans1D2" presStyleIdx="3" presStyleCnt="6"/>
      <dgm:spPr/>
      <dgm:t>
        <a:bodyPr/>
        <a:lstStyle/>
        <a:p>
          <a:endParaRPr lang="en-US"/>
        </a:p>
      </dgm:t>
    </dgm:pt>
    <dgm:pt modelId="{4820150A-AB3C-2D4B-A2DB-1020F10BBC66}" type="pres">
      <dgm:prSet presAssocID="{291AE228-4A3D-DA4F-BEE9-5907534E24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EE620A-966B-C748-BAF1-61BB9D0D0F90}" type="pres">
      <dgm:prSet presAssocID="{291AE228-4A3D-DA4F-BEE9-5907534E2494}" presName="rootComposite" presStyleCnt="0"/>
      <dgm:spPr/>
      <dgm:t>
        <a:bodyPr/>
        <a:lstStyle/>
        <a:p>
          <a:endParaRPr lang="en-US"/>
        </a:p>
      </dgm:t>
    </dgm:pt>
    <dgm:pt modelId="{8843C78C-2D45-1D4C-8C1B-6B721E6CD8B9}" type="pres">
      <dgm:prSet presAssocID="{291AE228-4A3D-DA4F-BEE9-5907534E2494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69383-B318-C042-B196-210565B15473}" type="pres">
      <dgm:prSet presAssocID="{291AE228-4A3D-DA4F-BEE9-5907534E2494}" presName="rootConnector" presStyleLbl="node2" presStyleIdx="3" presStyleCnt="6"/>
      <dgm:spPr/>
      <dgm:t>
        <a:bodyPr/>
        <a:lstStyle/>
        <a:p>
          <a:endParaRPr lang="en-US"/>
        </a:p>
      </dgm:t>
    </dgm:pt>
    <dgm:pt modelId="{46527F3B-EC3F-5D45-9FCB-DF2AF2FDA60B}" type="pres">
      <dgm:prSet presAssocID="{291AE228-4A3D-DA4F-BEE9-5907534E2494}" presName="hierChild4" presStyleCnt="0"/>
      <dgm:spPr/>
      <dgm:t>
        <a:bodyPr/>
        <a:lstStyle/>
        <a:p>
          <a:endParaRPr lang="en-US"/>
        </a:p>
      </dgm:t>
    </dgm:pt>
    <dgm:pt modelId="{49300E67-0F37-494F-A263-226364A2C627}" type="pres">
      <dgm:prSet presAssocID="{E4024684-51E6-C740-8DA3-6D64D3E2C4DD}" presName="Name37" presStyleLbl="parChTrans1D3" presStyleIdx="2" presStyleCnt="5"/>
      <dgm:spPr/>
      <dgm:t>
        <a:bodyPr/>
        <a:lstStyle/>
        <a:p>
          <a:endParaRPr lang="en-US"/>
        </a:p>
      </dgm:t>
    </dgm:pt>
    <dgm:pt modelId="{69DB9DE7-7A52-3E4D-B140-499F78C60676}" type="pres">
      <dgm:prSet presAssocID="{26B35E67-601B-0641-A384-40BC6F9EFF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9D632E2-BF37-124B-AF9E-98BDB905580D}" type="pres">
      <dgm:prSet presAssocID="{26B35E67-601B-0641-A384-40BC6F9EFFCE}" presName="rootComposite" presStyleCnt="0"/>
      <dgm:spPr/>
      <dgm:t>
        <a:bodyPr/>
        <a:lstStyle/>
        <a:p>
          <a:endParaRPr lang="en-US"/>
        </a:p>
      </dgm:t>
    </dgm:pt>
    <dgm:pt modelId="{22E3558E-02CF-7646-A4C1-4A6D1F22827A}" type="pres">
      <dgm:prSet presAssocID="{26B35E67-601B-0641-A384-40BC6F9EFFCE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312FF1-1927-474F-822D-CED843242293}" type="pres">
      <dgm:prSet presAssocID="{26B35E67-601B-0641-A384-40BC6F9EFFCE}" presName="rootConnector" presStyleLbl="node3" presStyleIdx="2" presStyleCnt="5"/>
      <dgm:spPr/>
      <dgm:t>
        <a:bodyPr/>
        <a:lstStyle/>
        <a:p>
          <a:endParaRPr lang="en-US"/>
        </a:p>
      </dgm:t>
    </dgm:pt>
    <dgm:pt modelId="{ED9179EF-52B1-1A4C-AF48-879B147DF57B}" type="pres">
      <dgm:prSet presAssocID="{26B35E67-601B-0641-A384-40BC6F9EFFCE}" presName="hierChild4" presStyleCnt="0"/>
      <dgm:spPr/>
      <dgm:t>
        <a:bodyPr/>
        <a:lstStyle/>
        <a:p>
          <a:endParaRPr lang="en-US"/>
        </a:p>
      </dgm:t>
    </dgm:pt>
    <dgm:pt modelId="{868A7B8A-F916-8942-BB9C-1FD14BD941AF}" type="pres">
      <dgm:prSet presAssocID="{7846B993-262A-3649-9EDD-3BB36437C734}" presName="Name37" presStyleLbl="parChTrans1D4" presStyleIdx="4" presStyleCnt="13"/>
      <dgm:spPr/>
      <dgm:t>
        <a:bodyPr/>
        <a:lstStyle/>
        <a:p>
          <a:endParaRPr lang="en-US"/>
        </a:p>
      </dgm:t>
    </dgm:pt>
    <dgm:pt modelId="{E1F87762-D5A5-9448-95E7-3120874A68B9}" type="pres">
      <dgm:prSet presAssocID="{FC49AC0F-2ED7-4249-84EC-47A9F5B0B3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8FD25F-EFED-F444-8034-4953D5FBE9D9}" type="pres">
      <dgm:prSet presAssocID="{FC49AC0F-2ED7-4249-84EC-47A9F5B0B344}" presName="rootComposite" presStyleCnt="0"/>
      <dgm:spPr/>
      <dgm:t>
        <a:bodyPr/>
        <a:lstStyle/>
        <a:p>
          <a:endParaRPr lang="en-US"/>
        </a:p>
      </dgm:t>
    </dgm:pt>
    <dgm:pt modelId="{428EF769-0355-8048-B61A-09264B9BBC20}" type="pres">
      <dgm:prSet presAssocID="{FC49AC0F-2ED7-4249-84EC-47A9F5B0B344}" presName="rootText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E8AE3-3B5F-D34D-BCA1-0F65359746E2}" type="pres">
      <dgm:prSet presAssocID="{FC49AC0F-2ED7-4249-84EC-47A9F5B0B344}" presName="rootConnector" presStyleLbl="node4" presStyleIdx="4" presStyleCnt="13"/>
      <dgm:spPr/>
      <dgm:t>
        <a:bodyPr/>
        <a:lstStyle/>
        <a:p>
          <a:endParaRPr lang="en-US"/>
        </a:p>
      </dgm:t>
    </dgm:pt>
    <dgm:pt modelId="{EB5171CA-7633-974C-8689-D53842F3AEBF}" type="pres">
      <dgm:prSet presAssocID="{FC49AC0F-2ED7-4249-84EC-47A9F5B0B344}" presName="hierChild4" presStyleCnt="0"/>
      <dgm:spPr/>
      <dgm:t>
        <a:bodyPr/>
        <a:lstStyle/>
        <a:p>
          <a:endParaRPr lang="en-US"/>
        </a:p>
      </dgm:t>
    </dgm:pt>
    <dgm:pt modelId="{DF2DF989-8018-B24A-90DE-2C46099F8756}" type="pres">
      <dgm:prSet presAssocID="{FC49AC0F-2ED7-4249-84EC-47A9F5B0B344}" presName="hierChild5" presStyleCnt="0"/>
      <dgm:spPr/>
      <dgm:t>
        <a:bodyPr/>
        <a:lstStyle/>
        <a:p>
          <a:endParaRPr lang="en-US"/>
        </a:p>
      </dgm:t>
    </dgm:pt>
    <dgm:pt modelId="{64EEC2DF-B727-084C-B0E8-403926A2AE37}" type="pres">
      <dgm:prSet presAssocID="{0D4C619F-E0CE-1745-B38E-0F2F8A05DCA6}" presName="Name37" presStyleLbl="parChTrans1D4" presStyleIdx="5" presStyleCnt="13"/>
      <dgm:spPr/>
      <dgm:t>
        <a:bodyPr/>
        <a:lstStyle/>
        <a:p>
          <a:endParaRPr lang="en-US"/>
        </a:p>
      </dgm:t>
    </dgm:pt>
    <dgm:pt modelId="{51D32A1E-3D99-D040-9303-A744E9673275}" type="pres">
      <dgm:prSet presAssocID="{17EED5E9-D005-7F44-B64D-966B591460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0AD49D-857A-E044-A3FE-1B7CE498BF44}" type="pres">
      <dgm:prSet presAssocID="{17EED5E9-D005-7F44-B64D-966B59146055}" presName="rootComposite" presStyleCnt="0"/>
      <dgm:spPr/>
      <dgm:t>
        <a:bodyPr/>
        <a:lstStyle/>
        <a:p>
          <a:endParaRPr lang="en-US"/>
        </a:p>
      </dgm:t>
    </dgm:pt>
    <dgm:pt modelId="{34B7AEC9-0E59-004F-AD11-FB03D2E73127}" type="pres">
      <dgm:prSet presAssocID="{17EED5E9-D005-7F44-B64D-966B59146055}" presName="rootText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FBE79-D949-9C4E-892F-26DE923B06F9}" type="pres">
      <dgm:prSet presAssocID="{17EED5E9-D005-7F44-B64D-966B59146055}" presName="rootConnector" presStyleLbl="node4" presStyleIdx="5" presStyleCnt="13"/>
      <dgm:spPr/>
      <dgm:t>
        <a:bodyPr/>
        <a:lstStyle/>
        <a:p>
          <a:endParaRPr lang="en-US"/>
        </a:p>
      </dgm:t>
    </dgm:pt>
    <dgm:pt modelId="{A50E24BC-F630-B746-A8F7-FB52AE328A89}" type="pres">
      <dgm:prSet presAssocID="{17EED5E9-D005-7F44-B64D-966B59146055}" presName="hierChild4" presStyleCnt="0"/>
      <dgm:spPr/>
      <dgm:t>
        <a:bodyPr/>
        <a:lstStyle/>
        <a:p>
          <a:endParaRPr lang="en-US"/>
        </a:p>
      </dgm:t>
    </dgm:pt>
    <dgm:pt modelId="{1B614EB1-C663-0146-939D-96F622E54170}" type="pres">
      <dgm:prSet presAssocID="{17EED5E9-D005-7F44-B64D-966B59146055}" presName="hierChild5" presStyleCnt="0"/>
      <dgm:spPr/>
      <dgm:t>
        <a:bodyPr/>
        <a:lstStyle/>
        <a:p>
          <a:endParaRPr lang="en-US"/>
        </a:p>
      </dgm:t>
    </dgm:pt>
    <dgm:pt modelId="{3957BEA5-B260-E846-847B-0B86CB4E4740}" type="pres">
      <dgm:prSet presAssocID="{1205A5DA-64FF-6D40-A10F-63FD12A54436}" presName="Name37" presStyleLbl="parChTrans1D4" presStyleIdx="6" presStyleCnt="13"/>
      <dgm:spPr/>
      <dgm:t>
        <a:bodyPr/>
        <a:lstStyle/>
        <a:p>
          <a:endParaRPr lang="en-US"/>
        </a:p>
      </dgm:t>
    </dgm:pt>
    <dgm:pt modelId="{6DE6E468-1C0E-E648-9B19-05228BDD9677}" type="pres">
      <dgm:prSet presAssocID="{0CBFCAD9-1131-8549-BA98-7ACF214BCC84}" presName="hierRoot2" presStyleCnt="0">
        <dgm:presLayoutVars>
          <dgm:hierBranch val="init"/>
        </dgm:presLayoutVars>
      </dgm:prSet>
      <dgm:spPr/>
    </dgm:pt>
    <dgm:pt modelId="{D36BF11B-CCBC-C542-9DDA-C727382C4440}" type="pres">
      <dgm:prSet presAssocID="{0CBFCAD9-1131-8549-BA98-7ACF214BCC84}" presName="rootComposite" presStyleCnt="0"/>
      <dgm:spPr/>
    </dgm:pt>
    <dgm:pt modelId="{2B8C7977-6DBB-EF40-8880-C92FA9F6EF59}" type="pres">
      <dgm:prSet presAssocID="{0CBFCAD9-1131-8549-BA98-7ACF214BCC84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C8CA21-5BBD-FE45-94C7-A0C55C00E314}" type="pres">
      <dgm:prSet presAssocID="{0CBFCAD9-1131-8549-BA98-7ACF214BCC84}" presName="rootConnector" presStyleLbl="node4" presStyleIdx="6" presStyleCnt="13"/>
      <dgm:spPr/>
      <dgm:t>
        <a:bodyPr/>
        <a:lstStyle/>
        <a:p>
          <a:endParaRPr lang="en-US"/>
        </a:p>
      </dgm:t>
    </dgm:pt>
    <dgm:pt modelId="{031798B0-5AFC-4D49-AE4E-A84D9B2224F8}" type="pres">
      <dgm:prSet presAssocID="{0CBFCAD9-1131-8549-BA98-7ACF214BCC84}" presName="hierChild4" presStyleCnt="0"/>
      <dgm:spPr/>
    </dgm:pt>
    <dgm:pt modelId="{73DA4BF5-1504-1D4D-ADBF-0D505EFA2198}" type="pres">
      <dgm:prSet presAssocID="{0CBFCAD9-1131-8549-BA98-7ACF214BCC84}" presName="hierChild5" presStyleCnt="0"/>
      <dgm:spPr/>
    </dgm:pt>
    <dgm:pt modelId="{0837983A-5C2F-0F4A-84FB-A7E4A8A08688}" type="pres">
      <dgm:prSet presAssocID="{2A50CC36-79A6-944F-A971-64F0466BA9B7}" presName="Name37" presStyleLbl="parChTrans1D4" presStyleIdx="7" presStyleCnt="13"/>
      <dgm:spPr/>
      <dgm:t>
        <a:bodyPr/>
        <a:lstStyle/>
        <a:p>
          <a:endParaRPr lang="en-US"/>
        </a:p>
      </dgm:t>
    </dgm:pt>
    <dgm:pt modelId="{718DC2DC-7314-4942-B204-F58268826058}" type="pres">
      <dgm:prSet presAssocID="{610B59A5-9DD3-8D49-BCEB-868DF9D4CF56}" presName="hierRoot2" presStyleCnt="0">
        <dgm:presLayoutVars>
          <dgm:hierBranch val="init"/>
        </dgm:presLayoutVars>
      </dgm:prSet>
      <dgm:spPr/>
    </dgm:pt>
    <dgm:pt modelId="{F4063B8B-8965-0E49-AE89-8CECC2B774C4}" type="pres">
      <dgm:prSet presAssocID="{610B59A5-9DD3-8D49-BCEB-868DF9D4CF56}" presName="rootComposite" presStyleCnt="0"/>
      <dgm:spPr/>
    </dgm:pt>
    <dgm:pt modelId="{37D69D47-092C-364E-ACC4-CCB82B7DC388}" type="pres">
      <dgm:prSet presAssocID="{610B59A5-9DD3-8D49-BCEB-868DF9D4CF56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23991-7360-634A-BCBE-D2BECFF0EE1A}" type="pres">
      <dgm:prSet presAssocID="{610B59A5-9DD3-8D49-BCEB-868DF9D4CF56}" presName="rootConnector" presStyleLbl="node4" presStyleIdx="7" presStyleCnt="13"/>
      <dgm:spPr/>
      <dgm:t>
        <a:bodyPr/>
        <a:lstStyle/>
        <a:p>
          <a:endParaRPr lang="en-US"/>
        </a:p>
      </dgm:t>
    </dgm:pt>
    <dgm:pt modelId="{87F0FD7D-F105-004A-846C-4D55DFC7DD09}" type="pres">
      <dgm:prSet presAssocID="{610B59A5-9DD3-8D49-BCEB-868DF9D4CF56}" presName="hierChild4" presStyleCnt="0"/>
      <dgm:spPr/>
    </dgm:pt>
    <dgm:pt modelId="{D3967B0C-5DBB-2C48-B691-5E7F4134C318}" type="pres">
      <dgm:prSet presAssocID="{610B59A5-9DD3-8D49-BCEB-868DF9D4CF56}" presName="hierChild5" presStyleCnt="0"/>
      <dgm:spPr/>
    </dgm:pt>
    <dgm:pt modelId="{E163AC34-0FF9-1D45-9133-9AE5A2EB438D}" type="pres">
      <dgm:prSet presAssocID="{26B35E67-601B-0641-A384-40BC6F9EFFCE}" presName="hierChild5" presStyleCnt="0"/>
      <dgm:spPr/>
      <dgm:t>
        <a:bodyPr/>
        <a:lstStyle/>
        <a:p>
          <a:endParaRPr lang="en-US"/>
        </a:p>
      </dgm:t>
    </dgm:pt>
    <dgm:pt modelId="{A7930169-FB2F-A04A-A922-F2F271EF01CE}" type="pres">
      <dgm:prSet presAssocID="{291AE228-4A3D-DA4F-BEE9-5907534E2494}" presName="hierChild5" presStyleCnt="0"/>
      <dgm:spPr/>
      <dgm:t>
        <a:bodyPr/>
        <a:lstStyle/>
        <a:p>
          <a:endParaRPr lang="en-US"/>
        </a:p>
      </dgm:t>
    </dgm:pt>
    <dgm:pt modelId="{8EACA58E-C576-4C4A-8E71-401FDECD0471}" type="pres">
      <dgm:prSet presAssocID="{D754355D-ACC7-C942-806E-AB0252C205B7}" presName="Name37" presStyleLbl="parChTrans1D2" presStyleIdx="4" presStyleCnt="6"/>
      <dgm:spPr/>
      <dgm:t>
        <a:bodyPr/>
        <a:lstStyle/>
        <a:p>
          <a:endParaRPr lang="en-US"/>
        </a:p>
      </dgm:t>
    </dgm:pt>
    <dgm:pt modelId="{45FF6089-AC2D-FD44-A858-AC5F419E4D77}" type="pres">
      <dgm:prSet presAssocID="{CB9CC9B8-0AE0-314E-A2CD-CA4E281409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326A0C-4D5B-694E-87D5-5E9DFB08118A}" type="pres">
      <dgm:prSet presAssocID="{CB9CC9B8-0AE0-314E-A2CD-CA4E281409BC}" presName="rootComposite" presStyleCnt="0"/>
      <dgm:spPr/>
      <dgm:t>
        <a:bodyPr/>
        <a:lstStyle/>
        <a:p>
          <a:endParaRPr lang="en-US"/>
        </a:p>
      </dgm:t>
    </dgm:pt>
    <dgm:pt modelId="{941C96C6-0ADB-A042-B178-E158C32C9A31}" type="pres">
      <dgm:prSet presAssocID="{CB9CC9B8-0AE0-314E-A2CD-CA4E281409B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6B634C-AB15-EF49-B7B2-6713ECA80171}" type="pres">
      <dgm:prSet presAssocID="{CB9CC9B8-0AE0-314E-A2CD-CA4E281409BC}" presName="rootConnector" presStyleLbl="node2" presStyleIdx="4" presStyleCnt="6"/>
      <dgm:spPr/>
      <dgm:t>
        <a:bodyPr/>
        <a:lstStyle/>
        <a:p>
          <a:endParaRPr lang="en-US"/>
        </a:p>
      </dgm:t>
    </dgm:pt>
    <dgm:pt modelId="{A92FD1D0-608C-9D49-B894-9D4E21565560}" type="pres">
      <dgm:prSet presAssocID="{CB9CC9B8-0AE0-314E-A2CD-CA4E281409BC}" presName="hierChild4" presStyleCnt="0"/>
      <dgm:spPr/>
      <dgm:t>
        <a:bodyPr/>
        <a:lstStyle/>
        <a:p>
          <a:endParaRPr lang="en-US"/>
        </a:p>
      </dgm:t>
    </dgm:pt>
    <dgm:pt modelId="{E3673863-3F52-9A40-BA10-C5D23BAE1851}" type="pres">
      <dgm:prSet presAssocID="{F0D16FCD-91C0-CB41-989C-E3079EC6D9EE}" presName="Name37" presStyleLbl="parChTrans1D3" presStyleIdx="3" presStyleCnt="5"/>
      <dgm:spPr/>
      <dgm:t>
        <a:bodyPr/>
        <a:lstStyle/>
        <a:p>
          <a:endParaRPr lang="en-US"/>
        </a:p>
      </dgm:t>
    </dgm:pt>
    <dgm:pt modelId="{1749D360-4160-3F4F-9382-9830855FBBAE}" type="pres">
      <dgm:prSet presAssocID="{02AB6A58-B1B4-D844-8FEE-FBCF273F37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58A03C-EF6A-6743-AA0B-2BBBA7EE837F}" type="pres">
      <dgm:prSet presAssocID="{02AB6A58-B1B4-D844-8FEE-FBCF273F37D6}" presName="rootComposite" presStyleCnt="0"/>
      <dgm:spPr/>
      <dgm:t>
        <a:bodyPr/>
        <a:lstStyle/>
        <a:p>
          <a:endParaRPr lang="en-US"/>
        </a:p>
      </dgm:t>
    </dgm:pt>
    <dgm:pt modelId="{65E18313-6CEC-0943-AF53-E4FB67060FE3}" type="pres">
      <dgm:prSet presAssocID="{02AB6A58-B1B4-D844-8FEE-FBCF273F37D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985A8-2FAA-294C-A36C-6E50A3E0A525}" type="pres">
      <dgm:prSet presAssocID="{02AB6A58-B1B4-D844-8FEE-FBCF273F37D6}" presName="rootConnector" presStyleLbl="node3" presStyleIdx="3" presStyleCnt="5"/>
      <dgm:spPr/>
      <dgm:t>
        <a:bodyPr/>
        <a:lstStyle/>
        <a:p>
          <a:endParaRPr lang="en-US"/>
        </a:p>
      </dgm:t>
    </dgm:pt>
    <dgm:pt modelId="{F1476EDE-1CE7-5747-B01B-37AB01E868C1}" type="pres">
      <dgm:prSet presAssocID="{02AB6A58-B1B4-D844-8FEE-FBCF273F37D6}" presName="hierChild4" presStyleCnt="0"/>
      <dgm:spPr/>
      <dgm:t>
        <a:bodyPr/>
        <a:lstStyle/>
        <a:p>
          <a:endParaRPr lang="en-US"/>
        </a:p>
      </dgm:t>
    </dgm:pt>
    <dgm:pt modelId="{B654536E-CB0A-FC42-A3CC-27F4C77AA77E}" type="pres">
      <dgm:prSet presAssocID="{6AAE8259-5246-874B-9132-2F00769AE90C}" presName="Name37" presStyleLbl="parChTrans1D4" presStyleIdx="8" presStyleCnt="13"/>
      <dgm:spPr/>
      <dgm:t>
        <a:bodyPr/>
        <a:lstStyle/>
        <a:p>
          <a:endParaRPr lang="en-US"/>
        </a:p>
      </dgm:t>
    </dgm:pt>
    <dgm:pt modelId="{827DECFA-B042-7D47-9147-22ADD1F6DC53}" type="pres">
      <dgm:prSet presAssocID="{53324ECF-A493-E74B-9EC8-6B83784951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95637-935D-AF41-9A42-5C96F9EBC7E3}" type="pres">
      <dgm:prSet presAssocID="{53324ECF-A493-E74B-9EC8-6B837849515C}" presName="rootComposite" presStyleCnt="0"/>
      <dgm:spPr/>
      <dgm:t>
        <a:bodyPr/>
        <a:lstStyle/>
        <a:p>
          <a:endParaRPr lang="en-US"/>
        </a:p>
      </dgm:t>
    </dgm:pt>
    <dgm:pt modelId="{6621BC95-3144-A64E-B72B-F3A789F75FB5}" type="pres">
      <dgm:prSet presAssocID="{53324ECF-A493-E74B-9EC8-6B837849515C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BC585-21FE-2B49-A759-834B38B1246D}" type="pres">
      <dgm:prSet presAssocID="{53324ECF-A493-E74B-9EC8-6B837849515C}" presName="rootConnector" presStyleLbl="node4" presStyleIdx="8" presStyleCnt="13"/>
      <dgm:spPr/>
      <dgm:t>
        <a:bodyPr/>
        <a:lstStyle/>
        <a:p>
          <a:endParaRPr lang="en-US"/>
        </a:p>
      </dgm:t>
    </dgm:pt>
    <dgm:pt modelId="{C4DD4D84-6C1B-3342-BECC-7274F49E2ACE}" type="pres">
      <dgm:prSet presAssocID="{53324ECF-A493-E74B-9EC8-6B837849515C}" presName="hierChild4" presStyleCnt="0"/>
      <dgm:spPr/>
      <dgm:t>
        <a:bodyPr/>
        <a:lstStyle/>
        <a:p>
          <a:endParaRPr lang="en-US"/>
        </a:p>
      </dgm:t>
    </dgm:pt>
    <dgm:pt modelId="{4B51D76E-44F6-9D42-AB56-A123C9975E24}" type="pres">
      <dgm:prSet presAssocID="{53324ECF-A493-E74B-9EC8-6B837849515C}" presName="hierChild5" presStyleCnt="0"/>
      <dgm:spPr/>
      <dgm:t>
        <a:bodyPr/>
        <a:lstStyle/>
        <a:p>
          <a:endParaRPr lang="en-US"/>
        </a:p>
      </dgm:t>
    </dgm:pt>
    <dgm:pt modelId="{7E4E934F-9F41-D34A-9AE8-0C08D3F3FFC2}" type="pres">
      <dgm:prSet presAssocID="{02AB6A58-B1B4-D844-8FEE-FBCF273F37D6}" presName="hierChild5" presStyleCnt="0"/>
      <dgm:spPr/>
      <dgm:t>
        <a:bodyPr/>
        <a:lstStyle/>
        <a:p>
          <a:endParaRPr lang="en-US"/>
        </a:p>
      </dgm:t>
    </dgm:pt>
    <dgm:pt modelId="{6EEE98C1-7400-1A40-A32E-32B72DB0D469}" type="pres">
      <dgm:prSet presAssocID="{CB9CC9B8-0AE0-314E-A2CD-CA4E281409BC}" presName="hierChild5" presStyleCnt="0"/>
      <dgm:spPr/>
      <dgm:t>
        <a:bodyPr/>
        <a:lstStyle/>
        <a:p>
          <a:endParaRPr lang="en-US"/>
        </a:p>
      </dgm:t>
    </dgm:pt>
    <dgm:pt modelId="{DD48834A-83E1-6D41-95A2-8FF3C382A427}" type="pres">
      <dgm:prSet presAssocID="{0C74C625-0588-D344-9E40-B9F5B43CEA73}" presName="Name37" presStyleLbl="parChTrans1D2" presStyleIdx="5" presStyleCnt="6"/>
      <dgm:spPr/>
      <dgm:t>
        <a:bodyPr/>
        <a:lstStyle/>
        <a:p>
          <a:endParaRPr lang="en-US"/>
        </a:p>
      </dgm:t>
    </dgm:pt>
    <dgm:pt modelId="{94DC4FA6-3C02-6540-A8F4-47D8C0DEFB64}" type="pres">
      <dgm:prSet presAssocID="{D409AB67-3DB6-6949-A4A5-6E615D688E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2581C49-47C2-2F40-9CFB-5308154E2BEB}" type="pres">
      <dgm:prSet presAssocID="{D409AB67-3DB6-6949-A4A5-6E615D688EDB}" presName="rootComposite" presStyleCnt="0"/>
      <dgm:spPr/>
      <dgm:t>
        <a:bodyPr/>
        <a:lstStyle/>
        <a:p>
          <a:endParaRPr lang="en-US"/>
        </a:p>
      </dgm:t>
    </dgm:pt>
    <dgm:pt modelId="{B4E4B410-1172-994F-9734-E50B60A88A8A}" type="pres">
      <dgm:prSet presAssocID="{D409AB67-3DB6-6949-A4A5-6E615D688EDB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C1A89-456B-FE4E-B308-B6ED40FCA60D}" type="pres">
      <dgm:prSet presAssocID="{D409AB67-3DB6-6949-A4A5-6E615D688EDB}" presName="rootConnector" presStyleLbl="node2" presStyleIdx="5" presStyleCnt="6"/>
      <dgm:spPr/>
      <dgm:t>
        <a:bodyPr/>
        <a:lstStyle/>
        <a:p>
          <a:endParaRPr lang="en-US"/>
        </a:p>
      </dgm:t>
    </dgm:pt>
    <dgm:pt modelId="{97D14C94-BC1D-3A41-8A15-46A6099879D4}" type="pres">
      <dgm:prSet presAssocID="{D409AB67-3DB6-6949-A4A5-6E615D688EDB}" presName="hierChild4" presStyleCnt="0"/>
      <dgm:spPr/>
      <dgm:t>
        <a:bodyPr/>
        <a:lstStyle/>
        <a:p>
          <a:endParaRPr lang="en-US"/>
        </a:p>
      </dgm:t>
    </dgm:pt>
    <dgm:pt modelId="{6F43F5CE-106A-2340-9C58-7A17D499CA04}" type="pres">
      <dgm:prSet presAssocID="{40FC091B-E416-E944-B4AE-24CC2871BF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851E7608-FE82-6E4A-830E-C527BB260DE3}" type="pres">
      <dgm:prSet presAssocID="{842DE286-7645-034F-9256-092E898B8EE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955D2B-8ECB-0240-A296-C8427944B930}" type="pres">
      <dgm:prSet presAssocID="{842DE286-7645-034F-9256-092E898B8EE1}" presName="rootComposite" presStyleCnt="0"/>
      <dgm:spPr/>
      <dgm:t>
        <a:bodyPr/>
        <a:lstStyle/>
        <a:p>
          <a:endParaRPr lang="en-US"/>
        </a:p>
      </dgm:t>
    </dgm:pt>
    <dgm:pt modelId="{B765E0B2-BECF-974B-801C-AC0237B4EDF7}" type="pres">
      <dgm:prSet presAssocID="{842DE286-7645-034F-9256-092E898B8EE1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88C11D-17C4-E644-8BB3-0468636FD85A}" type="pres">
      <dgm:prSet presAssocID="{842DE286-7645-034F-9256-092E898B8EE1}" presName="rootConnector" presStyleLbl="node3" presStyleIdx="4" presStyleCnt="5"/>
      <dgm:spPr/>
      <dgm:t>
        <a:bodyPr/>
        <a:lstStyle/>
        <a:p>
          <a:endParaRPr lang="en-US"/>
        </a:p>
      </dgm:t>
    </dgm:pt>
    <dgm:pt modelId="{78F9C254-2B76-874B-9AB7-DB210CBD72A7}" type="pres">
      <dgm:prSet presAssocID="{842DE286-7645-034F-9256-092E898B8EE1}" presName="hierChild4" presStyleCnt="0"/>
      <dgm:spPr/>
      <dgm:t>
        <a:bodyPr/>
        <a:lstStyle/>
        <a:p>
          <a:endParaRPr lang="en-US"/>
        </a:p>
      </dgm:t>
    </dgm:pt>
    <dgm:pt modelId="{1F733CF3-E9BA-0549-A045-2CC2F8D0E689}" type="pres">
      <dgm:prSet presAssocID="{64BE7ACC-1603-4842-AA95-8E89CEA52868}" presName="Name37" presStyleLbl="parChTrans1D4" presStyleIdx="9" presStyleCnt="13"/>
      <dgm:spPr/>
      <dgm:t>
        <a:bodyPr/>
        <a:lstStyle/>
        <a:p>
          <a:endParaRPr lang="en-US"/>
        </a:p>
      </dgm:t>
    </dgm:pt>
    <dgm:pt modelId="{FFFDB390-8A2F-AF41-88B7-9C1804EC09EC}" type="pres">
      <dgm:prSet presAssocID="{5CEC0BC9-06EE-EC4C-AE65-FE2D2DCAB0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E820250-EAD2-F840-9E94-13B0309298D2}" type="pres">
      <dgm:prSet presAssocID="{5CEC0BC9-06EE-EC4C-AE65-FE2D2DCAB040}" presName="rootComposite" presStyleCnt="0"/>
      <dgm:spPr/>
      <dgm:t>
        <a:bodyPr/>
        <a:lstStyle/>
        <a:p>
          <a:endParaRPr lang="en-US"/>
        </a:p>
      </dgm:t>
    </dgm:pt>
    <dgm:pt modelId="{38E65B36-17A0-9543-844B-94466B17527D}" type="pres">
      <dgm:prSet presAssocID="{5CEC0BC9-06EE-EC4C-AE65-FE2D2DCAB040}" presName="rootText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ECD60-3C8B-E14E-88BD-E40EBB353B60}" type="pres">
      <dgm:prSet presAssocID="{5CEC0BC9-06EE-EC4C-AE65-FE2D2DCAB040}" presName="rootConnector" presStyleLbl="node4" presStyleIdx="9" presStyleCnt="13"/>
      <dgm:spPr/>
      <dgm:t>
        <a:bodyPr/>
        <a:lstStyle/>
        <a:p>
          <a:endParaRPr lang="en-US"/>
        </a:p>
      </dgm:t>
    </dgm:pt>
    <dgm:pt modelId="{212CBAE9-D6E7-E04C-BD0D-2B404B15D55B}" type="pres">
      <dgm:prSet presAssocID="{5CEC0BC9-06EE-EC4C-AE65-FE2D2DCAB040}" presName="hierChild4" presStyleCnt="0"/>
      <dgm:spPr/>
      <dgm:t>
        <a:bodyPr/>
        <a:lstStyle/>
        <a:p>
          <a:endParaRPr lang="en-US"/>
        </a:p>
      </dgm:t>
    </dgm:pt>
    <dgm:pt modelId="{B0B0C349-3E45-B743-AA72-9149E928DE45}" type="pres">
      <dgm:prSet presAssocID="{5CEC0BC9-06EE-EC4C-AE65-FE2D2DCAB040}" presName="hierChild5" presStyleCnt="0"/>
      <dgm:spPr/>
      <dgm:t>
        <a:bodyPr/>
        <a:lstStyle/>
        <a:p>
          <a:endParaRPr lang="en-US"/>
        </a:p>
      </dgm:t>
    </dgm:pt>
    <dgm:pt modelId="{FD9A2936-3923-B944-85F8-8324F65F31D8}" type="pres">
      <dgm:prSet presAssocID="{3648B7E4-9F71-7F42-9D2C-D91C5E76B4B2}" presName="Name37" presStyleLbl="parChTrans1D4" presStyleIdx="10" presStyleCnt="13"/>
      <dgm:spPr/>
      <dgm:t>
        <a:bodyPr/>
        <a:lstStyle/>
        <a:p>
          <a:endParaRPr lang="en-US"/>
        </a:p>
      </dgm:t>
    </dgm:pt>
    <dgm:pt modelId="{16E913DF-B9F6-0F46-8B78-9DBB4F0ADB04}" type="pres">
      <dgm:prSet presAssocID="{B25C3547-F2CE-194B-BECD-3B5AF49694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330414-0B96-E84B-AC45-593DC38E4D35}" type="pres">
      <dgm:prSet presAssocID="{B25C3547-F2CE-194B-BECD-3B5AF4969445}" presName="rootComposite" presStyleCnt="0"/>
      <dgm:spPr/>
      <dgm:t>
        <a:bodyPr/>
        <a:lstStyle/>
        <a:p>
          <a:endParaRPr lang="en-US"/>
        </a:p>
      </dgm:t>
    </dgm:pt>
    <dgm:pt modelId="{BB812C52-425B-1F47-8325-1AA8CE91EB23}" type="pres">
      <dgm:prSet presAssocID="{B25C3547-F2CE-194B-BECD-3B5AF4969445}" presName="rootText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09BAA3-10DA-2A46-8FA6-8F02BAAFD4AD}" type="pres">
      <dgm:prSet presAssocID="{B25C3547-F2CE-194B-BECD-3B5AF4969445}" presName="rootConnector" presStyleLbl="node4" presStyleIdx="10" presStyleCnt="13"/>
      <dgm:spPr/>
      <dgm:t>
        <a:bodyPr/>
        <a:lstStyle/>
        <a:p>
          <a:endParaRPr lang="en-US"/>
        </a:p>
      </dgm:t>
    </dgm:pt>
    <dgm:pt modelId="{1696B58D-93F1-7047-9971-E4719A57FC0D}" type="pres">
      <dgm:prSet presAssocID="{B25C3547-F2CE-194B-BECD-3B5AF4969445}" presName="hierChild4" presStyleCnt="0"/>
      <dgm:spPr/>
      <dgm:t>
        <a:bodyPr/>
        <a:lstStyle/>
        <a:p>
          <a:endParaRPr lang="en-US"/>
        </a:p>
      </dgm:t>
    </dgm:pt>
    <dgm:pt modelId="{7064B9EE-33BE-A34A-99E2-B2F2FDA7CB63}" type="pres">
      <dgm:prSet presAssocID="{B25C3547-F2CE-194B-BECD-3B5AF4969445}" presName="hierChild5" presStyleCnt="0"/>
      <dgm:spPr/>
      <dgm:t>
        <a:bodyPr/>
        <a:lstStyle/>
        <a:p>
          <a:endParaRPr lang="en-US"/>
        </a:p>
      </dgm:t>
    </dgm:pt>
    <dgm:pt modelId="{0893D6F3-6D81-6747-A8F0-89950462B5E4}" type="pres">
      <dgm:prSet presAssocID="{FFA5E723-A6E7-D74B-BBAF-15D5A4CAA5A2}" presName="Name37" presStyleLbl="parChTrans1D4" presStyleIdx="11" presStyleCnt="13"/>
      <dgm:spPr/>
      <dgm:t>
        <a:bodyPr/>
        <a:lstStyle/>
        <a:p>
          <a:endParaRPr lang="en-US"/>
        </a:p>
      </dgm:t>
    </dgm:pt>
    <dgm:pt modelId="{C291558D-8E98-0149-B10E-43192C6159EB}" type="pres">
      <dgm:prSet presAssocID="{5A4208F1-AEFD-7245-A024-969B5840547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E1A6F0-8127-1D4F-88E2-91D059AF2301}" type="pres">
      <dgm:prSet presAssocID="{5A4208F1-AEFD-7245-A024-969B5840547E}" presName="rootComposite" presStyleCnt="0"/>
      <dgm:spPr/>
      <dgm:t>
        <a:bodyPr/>
        <a:lstStyle/>
        <a:p>
          <a:endParaRPr lang="en-US"/>
        </a:p>
      </dgm:t>
    </dgm:pt>
    <dgm:pt modelId="{15B05BAF-8BB1-3746-9262-2DD44C6F92D8}" type="pres">
      <dgm:prSet presAssocID="{5A4208F1-AEFD-7245-A024-969B5840547E}" presName="rootText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A2740-2CE4-BF4F-8F0A-EEFB5DB80F6C}" type="pres">
      <dgm:prSet presAssocID="{5A4208F1-AEFD-7245-A024-969B5840547E}" presName="rootConnector" presStyleLbl="node4" presStyleIdx="11" presStyleCnt="13"/>
      <dgm:spPr/>
      <dgm:t>
        <a:bodyPr/>
        <a:lstStyle/>
        <a:p>
          <a:endParaRPr lang="en-US"/>
        </a:p>
      </dgm:t>
    </dgm:pt>
    <dgm:pt modelId="{06EB543C-EA5C-5544-BCD6-4D3F3F7027BA}" type="pres">
      <dgm:prSet presAssocID="{5A4208F1-AEFD-7245-A024-969B5840547E}" presName="hierChild4" presStyleCnt="0"/>
      <dgm:spPr/>
      <dgm:t>
        <a:bodyPr/>
        <a:lstStyle/>
        <a:p>
          <a:endParaRPr lang="en-US"/>
        </a:p>
      </dgm:t>
    </dgm:pt>
    <dgm:pt modelId="{D0EA533B-D3FD-334C-A528-A51F46B42368}" type="pres">
      <dgm:prSet presAssocID="{5A4208F1-AEFD-7245-A024-969B5840547E}" presName="hierChild5" presStyleCnt="0"/>
      <dgm:spPr/>
      <dgm:t>
        <a:bodyPr/>
        <a:lstStyle/>
        <a:p>
          <a:endParaRPr lang="en-US"/>
        </a:p>
      </dgm:t>
    </dgm:pt>
    <dgm:pt modelId="{980ACE54-9225-4641-88ED-B3AA3FC04C28}" type="pres">
      <dgm:prSet presAssocID="{109886F2-72C6-3F45-9B59-7BB3FC3011C7}" presName="Name37" presStyleLbl="parChTrans1D4" presStyleIdx="12" presStyleCnt="13"/>
      <dgm:spPr/>
      <dgm:t>
        <a:bodyPr/>
        <a:lstStyle/>
        <a:p>
          <a:endParaRPr lang="en-US"/>
        </a:p>
      </dgm:t>
    </dgm:pt>
    <dgm:pt modelId="{E7D476C7-0C9D-BF43-ABFE-BB2661135BD9}" type="pres">
      <dgm:prSet presAssocID="{A7E0D369-7322-2C49-B22B-74D37599C2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731873-CC42-0545-8A2B-5D98FA9260F0}" type="pres">
      <dgm:prSet presAssocID="{A7E0D369-7322-2C49-B22B-74D37599C27F}" presName="rootComposite" presStyleCnt="0"/>
      <dgm:spPr/>
      <dgm:t>
        <a:bodyPr/>
        <a:lstStyle/>
        <a:p>
          <a:endParaRPr lang="en-US"/>
        </a:p>
      </dgm:t>
    </dgm:pt>
    <dgm:pt modelId="{E651521F-8A2B-6B40-939A-6468E726921E}" type="pres">
      <dgm:prSet presAssocID="{A7E0D369-7322-2C49-B22B-74D37599C27F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61DEC-0786-3A40-9A56-B3351445B17E}" type="pres">
      <dgm:prSet presAssocID="{A7E0D369-7322-2C49-B22B-74D37599C27F}" presName="rootConnector" presStyleLbl="node4" presStyleIdx="12" presStyleCnt="13"/>
      <dgm:spPr/>
      <dgm:t>
        <a:bodyPr/>
        <a:lstStyle/>
        <a:p>
          <a:endParaRPr lang="en-US"/>
        </a:p>
      </dgm:t>
    </dgm:pt>
    <dgm:pt modelId="{BF7B37FF-8D98-4C4A-A841-4596621B8E2B}" type="pres">
      <dgm:prSet presAssocID="{A7E0D369-7322-2C49-B22B-74D37599C27F}" presName="hierChild4" presStyleCnt="0"/>
      <dgm:spPr/>
      <dgm:t>
        <a:bodyPr/>
        <a:lstStyle/>
        <a:p>
          <a:endParaRPr lang="en-US"/>
        </a:p>
      </dgm:t>
    </dgm:pt>
    <dgm:pt modelId="{A392EF1D-7DBC-7544-9E8D-4D762FB1DCB7}" type="pres">
      <dgm:prSet presAssocID="{A7E0D369-7322-2C49-B22B-74D37599C27F}" presName="hierChild5" presStyleCnt="0"/>
      <dgm:spPr/>
      <dgm:t>
        <a:bodyPr/>
        <a:lstStyle/>
        <a:p>
          <a:endParaRPr lang="en-US"/>
        </a:p>
      </dgm:t>
    </dgm:pt>
    <dgm:pt modelId="{B0A967D1-8267-1A4C-854C-E9C3726F59AE}" type="pres">
      <dgm:prSet presAssocID="{842DE286-7645-034F-9256-092E898B8EE1}" presName="hierChild5" presStyleCnt="0"/>
      <dgm:spPr/>
      <dgm:t>
        <a:bodyPr/>
        <a:lstStyle/>
        <a:p>
          <a:endParaRPr lang="en-US"/>
        </a:p>
      </dgm:t>
    </dgm:pt>
    <dgm:pt modelId="{1BD45D12-1B9C-6D44-AF5F-CAC819DA0774}" type="pres">
      <dgm:prSet presAssocID="{D409AB67-3DB6-6949-A4A5-6E615D688EDB}" presName="hierChild5" presStyleCnt="0"/>
      <dgm:spPr/>
      <dgm:t>
        <a:bodyPr/>
        <a:lstStyle/>
        <a:p>
          <a:endParaRPr lang="en-US"/>
        </a:p>
      </dgm:t>
    </dgm:pt>
    <dgm:pt modelId="{4DB4FC71-2EDF-5D4E-B1C8-ABE1823A8FE9}" type="pres">
      <dgm:prSet presAssocID="{F4259E76-974D-0F4E-90D2-55AF77197DDB}" presName="hierChild3" presStyleCnt="0"/>
      <dgm:spPr/>
      <dgm:t>
        <a:bodyPr/>
        <a:lstStyle/>
        <a:p>
          <a:endParaRPr lang="en-US"/>
        </a:p>
      </dgm:t>
    </dgm:pt>
  </dgm:ptLst>
  <dgm:cxnLst>
    <dgm:cxn modelId="{DD074958-7861-8844-AF1C-ADB481D2FC50}" type="presOf" srcId="{FF4CC9E6-A84E-084E-AF03-5E4B018C4588}" destId="{9694F9F2-4669-974E-BBC6-128FACFD7C6E}" srcOrd="1" destOrd="0" presId="urn:microsoft.com/office/officeart/2005/8/layout/orgChart1"/>
    <dgm:cxn modelId="{F0EB590B-07E0-7844-A7D2-02DF171256FE}" srcId="{B44BBB3B-87D4-714F-BC48-E53E11FC439C}" destId="{CF0336FA-7F27-9042-94F5-1640F5A4D341}" srcOrd="2" destOrd="0" parTransId="{4A9212B2-42D5-F64B-8BF5-EA02C40454F4}" sibTransId="{920C6908-F3EA-4A4C-A10F-E64364CD39B1}"/>
    <dgm:cxn modelId="{8F3F9F32-4A64-5348-86F2-BDA0643CFCC4}" type="presOf" srcId="{5CEC0BC9-06EE-EC4C-AE65-FE2D2DCAB040}" destId="{095ECD60-3C8B-E14E-88BD-E40EBB353B60}" srcOrd="1" destOrd="0" presId="urn:microsoft.com/office/officeart/2005/8/layout/orgChart1"/>
    <dgm:cxn modelId="{C2B84126-2630-4E4D-B24C-58BA295FCC85}" type="presOf" srcId="{D21E6CF9-F86C-2945-9353-C793F7D36AC4}" destId="{B9DE436D-CF7E-5B40-AC35-6465DF98D757}" srcOrd="1" destOrd="0" presId="urn:microsoft.com/office/officeart/2005/8/layout/orgChart1"/>
    <dgm:cxn modelId="{5E6A7ADF-EACA-3F43-B687-BE9B7009B2AA}" type="presOf" srcId="{02AB6A58-B1B4-D844-8FEE-FBCF273F37D6}" destId="{65E18313-6CEC-0943-AF53-E4FB67060FE3}" srcOrd="0" destOrd="0" presId="urn:microsoft.com/office/officeart/2005/8/layout/orgChart1"/>
    <dgm:cxn modelId="{092D078A-DD90-B34E-9DF0-E4630327F1D6}" type="presOf" srcId="{F53463FA-4403-9140-8469-AEBF63A52307}" destId="{5F4E85F8-60F8-B949-872E-1ED36909C21D}" srcOrd="1" destOrd="0" presId="urn:microsoft.com/office/officeart/2005/8/layout/orgChart1"/>
    <dgm:cxn modelId="{1F2A2D87-0BC7-3F4C-B29F-A75220BB48B1}" srcId="{26B35E67-601B-0641-A384-40BC6F9EFFCE}" destId="{610B59A5-9DD3-8D49-BCEB-868DF9D4CF56}" srcOrd="3" destOrd="0" parTransId="{2A50CC36-79A6-944F-A971-64F0466BA9B7}" sibTransId="{61ADC842-C485-384E-8DD9-7C7367059AFA}"/>
    <dgm:cxn modelId="{0D512E3B-5C2D-E240-BB7F-E80B31871B35}" type="presOf" srcId="{FF4CC9E6-A84E-084E-AF03-5E4B018C4588}" destId="{947AA39C-7FF0-BD49-9171-7F8B434D7F24}" srcOrd="0" destOrd="0" presId="urn:microsoft.com/office/officeart/2005/8/layout/orgChart1"/>
    <dgm:cxn modelId="{C573810A-E3B9-9B40-BF5A-779411F7C0BB}" type="presOf" srcId="{D5661C30-3F5B-824A-8435-3EE5BC56C071}" destId="{E91E0945-A7A9-2344-9926-7C65949EC718}" srcOrd="0" destOrd="0" presId="urn:microsoft.com/office/officeart/2005/8/layout/orgChart1"/>
    <dgm:cxn modelId="{DEBD901B-BBE9-BD40-8204-EE036D5E4795}" type="presOf" srcId="{F4259E76-974D-0F4E-90D2-55AF77197DDB}" destId="{6F851752-586A-154A-BF01-F5002A14C20F}" srcOrd="0" destOrd="0" presId="urn:microsoft.com/office/officeart/2005/8/layout/orgChart1"/>
    <dgm:cxn modelId="{7DCEB5BF-868A-9948-AF39-0952B734B8E2}" type="presOf" srcId="{0CBFCAD9-1131-8549-BA98-7ACF214BCC84}" destId="{2B8C7977-6DBB-EF40-8880-C92FA9F6EF59}" srcOrd="0" destOrd="0" presId="urn:microsoft.com/office/officeart/2005/8/layout/orgChart1"/>
    <dgm:cxn modelId="{9D719907-AA09-6C47-A1F2-DDB8C904EF09}" type="presOf" srcId="{2A50CC36-79A6-944F-A971-64F0466BA9B7}" destId="{0837983A-5C2F-0F4A-84FB-A7E4A8A08688}" srcOrd="0" destOrd="0" presId="urn:microsoft.com/office/officeart/2005/8/layout/orgChart1"/>
    <dgm:cxn modelId="{8EAFBF02-B7D3-5D44-882B-EC515D3FB9B4}" srcId="{77594F69-216E-6E48-928F-A138F11B9A9D}" destId="{B44BBB3B-87D4-714F-BC48-E53E11FC439C}" srcOrd="0" destOrd="0" parTransId="{DAAB3F69-F4BF-2044-BE41-9DE34D1898E0}" sibTransId="{D3095559-5343-8D4F-84F0-9F896963BF03}"/>
    <dgm:cxn modelId="{5BFAB20D-2217-614A-9A55-7D9089F88CD9}" type="presOf" srcId="{CB9CC9B8-0AE0-314E-A2CD-CA4E281409BC}" destId="{B76B634C-AB15-EF49-B7B2-6713ECA80171}" srcOrd="1" destOrd="0" presId="urn:microsoft.com/office/officeart/2005/8/layout/orgChart1"/>
    <dgm:cxn modelId="{1F6BF81D-C73B-BF4F-9770-B58C871552BA}" type="presOf" srcId="{40DC4246-F5CD-7848-BA6A-455AA4A20350}" destId="{267B7C88-B488-9B4A-BA19-0C9EBF3313D0}" srcOrd="0" destOrd="0" presId="urn:microsoft.com/office/officeart/2005/8/layout/orgChart1"/>
    <dgm:cxn modelId="{A6D1E86B-3DBC-0B40-931E-E7B4D788BA04}" type="presOf" srcId="{FC49AC0F-2ED7-4249-84EC-47A9F5B0B344}" destId="{60BE8AE3-3B5F-D34D-BCA1-0F65359746E2}" srcOrd="1" destOrd="0" presId="urn:microsoft.com/office/officeart/2005/8/layout/orgChart1"/>
    <dgm:cxn modelId="{CAB69D9E-78A2-314E-B0FD-F45B4DB1C856}" type="presOf" srcId="{ECE97C66-C17C-004D-AF52-1905F089A995}" destId="{9391E905-C5E2-C84B-AC37-6091D80DCC7A}" srcOrd="0" destOrd="0" presId="urn:microsoft.com/office/officeart/2005/8/layout/orgChart1"/>
    <dgm:cxn modelId="{86C87D4A-17B3-BC45-9222-A80702960A45}" srcId="{FF4CC9E6-A84E-084E-AF03-5E4B018C4588}" destId="{D21E6CF9-F86C-2945-9353-C793F7D36AC4}" srcOrd="0" destOrd="0" parTransId="{ECE97C66-C17C-004D-AF52-1905F089A995}" sibTransId="{64D08696-30B0-3242-AC3C-16E27A716D59}"/>
    <dgm:cxn modelId="{87E8413A-4FBE-EE4C-BE54-7179DB3D1929}" type="presOf" srcId="{7846B993-262A-3649-9EDD-3BB36437C734}" destId="{868A7B8A-F916-8942-BB9C-1FD14BD941AF}" srcOrd="0" destOrd="0" presId="urn:microsoft.com/office/officeart/2005/8/layout/orgChart1"/>
    <dgm:cxn modelId="{70E8846B-EF3F-A740-B4E4-4E6EB11E5366}" type="presOf" srcId="{B25C3547-F2CE-194B-BECD-3B5AF4969445}" destId="{BB812C52-425B-1F47-8325-1AA8CE91EB23}" srcOrd="0" destOrd="0" presId="urn:microsoft.com/office/officeart/2005/8/layout/orgChart1"/>
    <dgm:cxn modelId="{562C4396-0BCB-0045-8A77-245FC21767E0}" srcId="{F4259E76-974D-0F4E-90D2-55AF77197DDB}" destId="{E2152E1C-E107-1D42-87E9-762A320AC2BF}" srcOrd="2" destOrd="0" parTransId="{254C931A-2BAE-604E-A390-548014E6460F}" sibTransId="{9EE689BC-DF6D-004C-B77B-9A8CF7287E8E}"/>
    <dgm:cxn modelId="{4B178029-4646-6349-B8C5-65E1F5CCED56}" srcId="{26B35E67-601B-0641-A384-40BC6F9EFFCE}" destId="{17EED5E9-D005-7F44-B64D-966B59146055}" srcOrd="1" destOrd="0" parTransId="{0D4C619F-E0CE-1745-B38E-0F2F8A05DCA6}" sibTransId="{1555762E-43DB-D44E-BA8E-5A8B04376F08}"/>
    <dgm:cxn modelId="{AE9A0C65-D801-BB44-9F2D-C40DFE2EBC5B}" srcId="{842DE286-7645-034F-9256-092E898B8EE1}" destId="{A7E0D369-7322-2C49-B22B-74D37599C27F}" srcOrd="3" destOrd="0" parTransId="{109886F2-72C6-3F45-9B59-7BB3FC3011C7}" sibTransId="{73771E87-DEF7-B345-8ECB-A7FACEF817C7}"/>
    <dgm:cxn modelId="{1CB9A51D-B291-B947-9747-6EB350D6C243}" type="presOf" srcId="{ABD665D3-FBF4-3E4F-834C-16433C029067}" destId="{76564626-DC14-4E46-82E7-7BACAC4A20FD}" srcOrd="0" destOrd="0" presId="urn:microsoft.com/office/officeart/2005/8/layout/orgChart1"/>
    <dgm:cxn modelId="{8323FD43-65A1-4D44-86F0-6110D0A2F29B}" type="presOf" srcId="{FFA5E723-A6E7-D74B-BBAF-15D5A4CAA5A2}" destId="{0893D6F3-6D81-6747-A8F0-89950462B5E4}" srcOrd="0" destOrd="0" presId="urn:microsoft.com/office/officeart/2005/8/layout/orgChart1"/>
    <dgm:cxn modelId="{5F7CADD7-41D1-A94F-9C28-67C78A175CFC}" type="presOf" srcId="{02AB6A58-B1B4-D844-8FEE-FBCF273F37D6}" destId="{48F985A8-2FAA-294C-A36C-6E50A3E0A525}" srcOrd="1" destOrd="0" presId="urn:microsoft.com/office/officeart/2005/8/layout/orgChart1"/>
    <dgm:cxn modelId="{B1DA1F34-EFE1-404D-A8E5-41CF52044EC6}" type="presOf" srcId="{B44BBB3B-87D4-714F-BC48-E53E11FC439C}" destId="{A9779947-FB59-EA48-98DB-19A2B457D8CF}" srcOrd="0" destOrd="0" presId="urn:microsoft.com/office/officeart/2005/8/layout/orgChart1"/>
    <dgm:cxn modelId="{FF7B34AA-509A-5C48-8DB5-6B2D9AF674F7}" srcId="{F4259E76-974D-0F4E-90D2-55AF77197DDB}" destId="{291AE228-4A3D-DA4F-BEE9-5907534E2494}" srcOrd="3" destOrd="0" parTransId="{9156D142-BDF0-9547-95D7-DC56F7BDA7AD}" sibTransId="{724CB946-D3A8-2F4E-812E-4D2F584C9336}"/>
    <dgm:cxn modelId="{E72853FB-4B88-1549-A0C1-B80658722F19}" srcId="{CB9CC9B8-0AE0-314E-A2CD-CA4E281409BC}" destId="{02AB6A58-B1B4-D844-8FEE-FBCF273F37D6}" srcOrd="0" destOrd="0" parTransId="{F0D16FCD-91C0-CB41-989C-E3079EC6D9EE}" sibTransId="{1788FCB6-F6EC-BC4C-8034-6609B9FF1954}"/>
    <dgm:cxn modelId="{B6468459-3095-6745-AA01-003390092E47}" type="presOf" srcId="{AAB4EB83-A85B-4F46-9741-5732E7F18317}" destId="{C011CA75-75DE-2F40-8544-33035FCFBB32}" srcOrd="0" destOrd="0" presId="urn:microsoft.com/office/officeart/2005/8/layout/orgChart1"/>
    <dgm:cxn modelId="{803F9E8E-5A52-EB4B-9095-916564B5CAD3}" type="presOf" srcId="{17EED5E9-D005-7F44-B64D-966B59146055}" destId="{34B7AEC9-0E59-004F-AD11-FB03D2E73127}" srcOrd="0" destOrd="0" presId="urn:microsoft.com/office/officeart/2005/8/layout/orgChart1"/>
    <dgm:cxn modelId="{61CCFDD6-A076-E146-99DE-2C62945FE44E}" type="presOf" srcId="{610B59A5-9DD3-8D49-BCEB-868DF9D4CF56}" destId="{BC223991-7360-634A-BCBE-D2BECFF0EE1A}" srcOrd="1" destOrd="0" presId="urn:microsoft.com/office/officeart/2005/8/layout/orgChart1"/>
    <dgm:cxn modelId="{17A3AFCB-B82E-F34D-A81A-951AE0B3C475}" type="presOf" srcId="{E2152E1C-E107-1D42-87E9-762A320AC2BF}" destId="{AB6364BB-AF22-704F-82E3-FAC1E7A0DDEB}" srcOrd="0" destOrd="0" presId="urn:microsoft.com/office/officeart/2005/8/layout/orgChart1"/>
    <dgm:cxn modelId="{7CD347BF-1963-C744-97EC-226F2AB69DF0}" srcId="{B44BBB3B-87D4-714F-BC48-E53E11FC439C}" destId="{F53463FA-4403-9140-8469-AEBF63A52307}" srcOrd="0" destOrd="0" parTransId="{7C8D26E3-1E01-2B4F-8151-675B94496560}" sibTransId="{019CF281-8EC2-2540-84CC-201DEC2A1A9D}"/>
    <dgm:cxn modelId="{6FBE27EE-7765-2345-B617-9E8A04816A61}" srcId="{842DE286-7645-034F-9256-092E898B8EE1}" destId="{B25C3547-F2CE-194B-BECD-3B5AF4969445}" srcOrd="1" destOrd="0" parTransId="{3648B7E4-9F71-7F42-9D2C-D91C5E76B4B2}" sibTransId="{DFE2DB13-C571-3F45-8720-A9FB9CDD0133}"/>
    <dgm:cxn modelId="{BE33243C-5649-2141-A127-023D6A2D0344}" srcId="{F4259E76-974D-0F4E-90D2-55AF77197DDB}" destId="{D409AB67-3DB6-6949-A4A5-6E615D688EDB}" srcOrd="5" destOrd="0" parTransId="{0C74C625-0588-D344-9E40-B9F5B43CEA73}" sibTransId="{8DAB1533-AAE1-0047-ACFC-1376CFFAF8B1}"/>
    <dgm:cxn modelId="{1D607518-BDA4-E042-81DE-53EB16C9ED27}" type="presOf" srcId="{E4024684-51E6-C740-8DA3-6D64D3E2C4DD}" destId="{49300E67-0F37-494F-A263-226364A2C627}" srcOrd="0" destOrd="0" presId="urn:microsoft.com/office/officeart/2005/8/layout/orgChart1"/>
    <dgm:cxn modelId="{E11BECD5-73B1-6743-8C6E-0CC111C016E0}" srcId="{26B35E67-601B-0641-A384-40BC6F9EFFCE}" destId="{FC49AC0F-2ED7-4249-84EC-47A9F5B0B344}" srcOrd="0" destOrd="0" parTransId="{7846B993-262A-3649-9EDD-3BB36437C734}" sibTransId="{FAC7C8A5-E87B-D34B-98E1-64E8E4AB0BC7}"/>
    <dgm:cxn modelId="{841205A6-2D1F-2A40-A450-4F1481171B7B}" type="presOf" srcId="{A7E0D369-7322-2C49-B22B-74D37599C27F}" destId="{D2B61DEC-0786-3A40-9A56-B3351445B17E}" srcOrd="1" destOrd="0" presId="urn:microsoft.com/office/officeart/2005/8/layout/orgChart1"/>
    <dgm:cxn modelId="{38E1F8A9-B2FF-9B49-A0ED-25B8FBA0F917}" type="presOf" srcId="{B44BBB3B-87D4-714F-BC48-E53E11FC439C}" destId="{CCF79205-E209-DE42-BA8B-916AF594DF7E}" srcOrd="1" destOrd="0" presId="urn:microsoft.com/office/officeart/2005/8/layout/orgChart1"/>
    <dgm:cxn modelId="{220D0D56-DFEA-FF4E-B11C-2D551F8DB897}" type="presOf" srcId="{4A9212B2-42D5-F64B-8BF5-EA02C40454F4}" destId="{78B68883-A06E-1B4E-B4C2-B85801741F5C}" srcOrd="0" destOrd="0" presId="urn:microsoft.com/office/officeart/2005/8/layout/orgChart1"/>
    <dgm:cxn modelId="{4D7FA777-4E6C-0B46-A017-5FEA7DC73FC0}" srcId="{B44BBB3B-87D4-714F-BC48-E53E11FC439C}" destId="{2112B3D1-3F1D-3A46-A944-81A219F01130}" srcOrd="3" destOrd="0" parTransId="{D5661C30-3F5B-824A-8435-3EE5BC56C071}" sibTransId="{A5B6E693-098A-B945-B671-373DA58E1E6C}"/>
    <dgm:cxn modelId="{BC3B2995-ED41-4C4E-BFAF-26C836F95B14}" type="presOf" srcId="{DAAB3F69-F4BF-2044-BE41-9DE34D1898E0}" destId="{4EF8E3F2-F0B8-B744-B0E1-2E06452B58A0}" srcOrd="0" destOrd="0" presId="urn:microsoft.com/office/officeart/2005/8/layout/orgChart1"/>
    <dgm:cxn modelId="{48AFF2DE-5D67-504C-8E84-04CBB1522A07}" type="presOf" srcId="{842DE286-7645-034F-9256-092E898B8EE1}" destId="{DC88C11D-17C4-E644-8BB3-0468636FD85A}" srcOrd="1" destOrd="0" presId="urn:microsoft.com/office/officeart/2005/8/layout/orgChart1"/>
    <dgm:cxn modelId="{8FE0CE8F-6067-9642-A97F-E377D67D9EA7}" type="presOf" srcId="{26B35E67-601B-0641-A384-40BC6F9EFFCE}" destId="{22E3558E-02CF-7646-A4C1-4A6D1F22827A}" srcOrd="0" destOrd="0" presId="urn:microsoft.com/office/officeart/2005/8/layout/orgChart1"/>
    <dgm:cxn modelId="{388E8684-DEC0-3D40-9DE2-0B6230E77DF4}" type="presOf" srcId="{E2152E1C-E107-1D42-87E9-762A320AC2BF}" destId="{1A7273AE-AF9E-C240-8CCB-C6C3389DFB69}" srcOrd="1" destOrd="0" presId="urn:microsoft.com/office/officeart/2005/8/layout/orgChart1"/>
    <dgm:cxn modelId="{FAAAE6F9-BEC2-564C-BD90-2B6F1AAAD61E}" type="presOf" srcId="{0D4C619F-E0CE-1745-B38E-0F2F8A05DCA6}" destId="{64EEC2DF-B727-084C-B0E8-403926A2AE37}" srcOrd="0" destOrd="0" presId="urn:microsoft.com/office/officeart/2005/8/layout/orgChart1"/>
    <dgm:cxn modelId="{B75468E6-FB6A-E144-820E-AB0FE1D71857}" type="presOf" srcId="{B25C3547-F2CE-194B-BECD-3B5AF4969445}" destId="{CD09BAA3-10DA-2A46-8FA6-8F02BAAFD4AD}" srcOrd="1" destOrd="0" presId="urn:microsoft.com/office/officeart/2005/8/layout/orgChart1"/>
    <dgm:cxn modelId="{29FA8689-5B1A-BC4E-8DDE-F7A142864552}" type="presOf" srcId="{5A4208F1-AEFD-7245-A024-969B5840547E}" destId="{011A2740-2CE4-BF4F-8F0A-EEFB5DB80F6C}" srcOrd="1" destOrd="0" presId="urn:microsoft.com/office/officeart/2005/8/layout/orgChart1"/>
    <dgm:cxn modelId="{2A057409-10FA-0642-9F8A-14D2F8B2214F}" type="presOf" srcId="{5CEC0BC9-06EE-EC4C-AE65-FE2D2DCAB040}" destId="{38E65B36-17A0-9543-844B-94466B17527D}" srcOrd="0" destOrd="0" presId="urn:microsoft.com/office/officeart/2005/8/layout/orgChart1"/>
    <dgm:cxn modelId="{A9E09B1A-192D-6245-B2E1-4556F2997D53}" type="presOf" srcId="{CF0336FA-7F27-9042-94F5-1640F5A4D341}" destId="{A5B588B0-AE13-5741-9F91-60D860BFCD34}" srcOrd="0" destOrd="0" presId="urn:microsoft.com/office/officeart/2005/8/layout/orgChart1"/>
    <dgm:cxn modelId="{92FE1E7B-658C-1340-98CB-8307EE03FBFE}" srcId="{D409AB67-3DB6-6949-A4A5-6E615D688EDB}" destId="{842DE286-7645-034F-9256-092E898B8EE1}" srcOrd="0" destOrd="0" parTransId="{40FC091B-E416-E944-B4AE-24CC2871BFC0}" sibTransId="{768C12C3-63F0-1241-B2AA-096521905B46}"/>
    <dgm:cxn modelId="{5CA9CC28-7BB8-3443-81E0-DE179D3B0C75}" srcId="{F4259E76-974D-0F4E-90D2-55AF77197DDB}" destId="{CB9CC9B8-0AE0-314E-A2CD-CA4E281409BC}" srcOrd="4" destOrd="0" parTransId="{D754355D-ACC7-C942-806E-AB0252C205B7}" sibTransId="{6844FB5B-24FB-524B-B10C-531086185935}"/>
    <dgm:cxn modelId="{8719C5CB-B8B6-9D44-857C-0F0A2270B41B}" srcId="{842DE286-7645-034F-9256-092E898B8EE1}" destId="{5CEC0BC9-06EE-EC4C-AE65-FE2D2DCAB040}" srcOrd="0" destOrd="0" parTransId="{64BE7ACC-1603-4842-AA95-8E89CEA52868}" sibTransId="{F5EECCAD-F5F1-A444-B308-8F55EA91050E}"/>
    <dgm:cxn modelId="{FADE4568-4898-5648-B82F-A32548538647}" type="presOf" srcId="{082FD9D0-26C3-E44A-95E4-0B8008EB6B44}" destId="{1930E774-C725-1F49-8660-4AB59916B47E}" srcOrd="0" destOrd="0" presId="urn:microsoft.com/office/officeart/2005/8/layout/orgChart1"/>
    <dgm:cxn modelId="{3FC93AD9-50D9-CE45-B57B-12EFFA8D929A}" type="presOf" srcId="{53324ECF-A493-E74B-9EC8-6B837849515C}" destId="{6621BC95-3144-A64E-B72B-F3A789F75FB5}" srcOrd="0" destOrd="0" presId="urn:microsoft.com/office/officeart/2005/8/layout/orgChart1"/>
    <dgm:cxn modelId="{D89CFDEF-300F-6040-82AF-FA2CFF97436B}" srcId="{B44BBB3B-87D4-714F-BC48-E53E11FC439C}" destId="{40DC4246-F5CD-7848-BA6A-455AA4A20350}" srcOrd="1" destOrd="0" parTransId="{AAB4EB83-A85B-4F46-9741-5732E7F18317}" sibTransId="{169786FD-CB3E-7444-8BE3-90F053849015}"/>
    <dgm:cxn modelId="{FCA29D2E-DE57-7646-BB66-AE0E2F302344}" type="presOf" srcId="{77594F69-216E-6E48-928F-A138F11B9A9D}" destId="{8BB16309-F45C-4F45-901F-123B2C3170D4}" srcOrd="0" destOrd="0" presId="urn:microsoft.com/office/officeart/2005/8/layout/orgChart1"/>
    <dgm:cxn modelId="{158EC398-CEDF-E54A-BF2B-011301C542E8}" type="presOf" srcId="{77594F69-216E-6E48-928F-A138F11B9A9D}" destId="{82F49929-6149-B84A-94B6-0F6A9D432FD1}" srcOrd="1" destOrd="0" presId="urn:microsoft.com/office/officeart/2005/8/layout/orgChart1"/>
    <dgm:cxn modelId="{23B662C0-05BC-0B4A-88EC-632295D536BA}" srcId="{BE7B8BCD-0ECD-7E40-A17F-7B39014BB819}" destId="{F4259E76-974D-0F4E-90D2-55AF77197DDB}" srcOrd="0" destOrd="0" parTransId="{6EF3AB87-E47C-2346-A91D-F006A32CB502}" sibTransId="{3F40F6FF-2BFD-1444-AEAC-B6E1A066E421}"/>
    <dgm:cxn modelId="{DF75870C-EF21-1040-8279-6299AE3A6C71}" srcId="{02AB6A58-B1B4-D844-8FEE-FBCF273F37D6}" destId="{53324ECF-A493-E74B-9EC8-6B837849515C}" srcOrd="0" destOrd="0" parTransId="{6AAE8259-5246-874B-9132-2F00769AE90C}" sibTransId="{A7C3B143-DB6F-D948-A8FB-D81ECFC452E9}"/>
    <dgm:cxn modelId="{AC265597-1223-E949-B41A-B3646C10BD99}" type="presOf" srcId="{2112B3D1-3F1D-3A46-A944-81A219F01130}" destId="{C7181E61-2425-E147-AB7A-497672758304}" srcOrd="1" destOrd="0" presId="urn:microsoft.com/office/officeart/2005/8/layout/orgChart1"/>
    <dgm:cxn modelId="{1FE2A5EE-92B4-C745-8BC5-2C0BE47C57D6}" type="presOf" srcId="{CF0336FA-7F27-9042-94F5-1640F5A4D341}" destId="{0D1AC2AA-D899-CB4D-B849-3AB793631107}" srcOrd="1" destOrd="0" presId="urn:microsoft.com/office/officeart/2005/8/layout/orgChart1"/>
    <dgm:cxn modelId="{7545667D-31EC-6B4C-82DA-531DEA2D1D7F}" type="presOf" srcId="{0CBFCAD9-1131-8549-BA98-7ACF214BCC84}" destId="{3EC8CA21-5BBD-FE45-94C7-A0C55C00E314}" srcOrd="1" destOrd="0" presId="urn:microsoft.com/office/officeart/2005/8/layout/orgChart1"/>
    <dgm:cxn modelId="{F3EB4B3E-88BB-8145-8D16-0DE18F4CE871}" type="presOf" srcId="{D21E6CF9-F86C-2945-9353-C793F7D36AC4}" destId="{19A8D9A4-704A-784F-BFA2-8C7777686CD2}" srcOrd="0" destOrd="0" presId="urn:microsoft.com/office/officeart/2005/8/layout/orgChart1"/>
    <dgm:cxn modelId="{B87EC5EE-81F6-E948-AC96-9232B9BDDA19}" type="presOf" srcId="{3648B7E4-9F71-7F42-9D2C-D91C5E76B4B2}" destId="{FD9A2936-3923-B944-85F8-8324F65F31D8}" srcOrd="0" destOrd="0" presId="urn:microsoft.com/office/officeart/2005/8/layout/orgChart1"/>
    <dgm:cxn modelId="{F26B404D-39D6-F84D-9F1A-517C27A29AC2}" type="presOf" srcId="{6AAE8259-5246-874B-9132-2F00769AE90C}" destId="{B654536E-CB0A-FC42-A3CC-27F4C77AA77E}" srcOrd="0" destOrd="0" presId="urn:microsoft.com/office/officeart/2005/8/layout/orgChart1"/>
    <dgm:cxn modelId="{8F634472-0914-524A-8654-D79AE543F59C}" type="presOf" srcId="{7C8D26E3-1E01-2B4F-8151-675B94496560}" destId="{CBB5D824-E29F-EB47-B681-C6062D462188}" srcOrd="0" destOrd="0" presId="urn:microsoft.com/office/officeart/2005/8/layout/orgChart1"/>
    <dgm:cxn modelId="{61BD9900-2B7B-584E-B27E-3AAF803D4537}" type="presOf" srcId="{1205A5DA-64FF-6D40-A10F-63FD12A54436}" destId="{3957BEA5-B260-E846-847B-0B86CB4E4740}" srcOrd="0" destOrd="0" presId="urn:microsoft.com/office/officeart/2005/8/layout/orgChart1"/>
    <dgm:cxn modelId="{357F1D13-B638-D141-B2C3-17A44D1C7042}" type="presOf" srcId="{0C74C625-0588-D344-9E40-B9F5B43CEA73}" destId="{DD48834A-83E1-6D41-95A2-8FF3C382A427}" srcOrd="0" destOrd="0" presId="urn:microsoft.com/office/officeart/2005/8/layout/orgChart1"/>
    <dgm:cxn modelId="{055D1F02-E538-154E-948B-A590D02F0FB9}" srcId="{842DE286-7645-034F-9256-092E898B8EE1}" destId="{5A4208F1-AEFD-7245-A024-969B5840547E}" srcOrd="2" destOrd="0" parTransId="{FFA5E723-A6E7-D74B-BBAF-15D5A4CAA5A2}" sibTransId="{02E1B917-75FE-F143-9F1D-40411BBB7D7F}"/>
    <dgm:cxn modelId="{B7CB8948-43E2-6D41-A768-76E7CC79E5E3}" type="presOf" srcId="{17EED5E9-D005-7F44-B64D-966B59146055}" destId="{B2FFBE79-D949-9C4E-892F-26DE923B06F9}" srcOrd="1" destOrd="0" presId="urn:microsoft.com/office/officeart/2005/8/layout/orgChart1"/>
    <dgm:cxn modelId="{D29B0FAF-582D-464A-8790-847E291F0580}" type="presOf" srcId="{F4259E76-974D-0F4E-90D2-55AF77197DDB}" destId="{CD5AC5C7-4FF0-CC40-9220-57A59E968255}" srcOrd="1" destOrd="0" presId="urn:microsoft.com/office/officeart/2005/8/layout/orgChart1"/>
    <dgm:cxn modelId="{131E119F-E07E-2F40-93C1-C2B12D93A3CA}" type="presOf" srcId="{2112B3D1-3F1D-3A46-A944-81A219F01130}" destId="{0AF4FA20-07A0-744F-B4F9-CED741B2F302}" srcOrd="0" destOrd="0" presId="urn:microsoft.com/office/officeart/2005/8/layout/orgChart1"/>
    <dgm:cxn modelId="{3CA2C540-A971-1C40-85F2-89A99DCD6C15}" type="presOf" srcId="{291AE228-4A3D-DA4F-BEE9-5907534E2494}" destId="{B5569383-B318-C042-B196-210565B15473}" srcOrd="1" destOrd="0" presId="urn:microsoft.com/office/officeart/2005/8/layout/orgChart1"/>
    <dgm:cxn modelId="{B31FC5B0-03E4-D447-BFC4-A7497B34642B}" type="presOf" srcId="{53324ECF-A493-E74B-9EC8-6B837849515C}" destId="{BA5BC585-21FE-2B49-A759-834B38B1246D}" srcOrd="1" destOrd="0" presId="urn:microsoft.com/office/officeart/2005/8/layout/orgChart1"/>
    <dgm:cxn modelId="{F8CB4EC0-9E25-074D-9C06-49645DEF7AB9}" type="presOf" srcId="{F53463FA-4403-9140-8469-AEBF63A52307}" destId="{A23FFA2A-9D37-1C45-8BF8-7B3DF34E9DCD}" srcOrd="0" destOrd="0" presId="urn:microsoft.com/office/officeart/2005/8/layout/orgChart1"/>
    <dgm:cxn modelId="{93936EC8-C956-7648-8AE3-E47C817917E2}" type="presOf" srcId="{842DE286-7645-034F-9256-092E898B8EE1}" destId="{B765E0B2-BECF-974B-801C-AC0237B4EDF7}" srcOrd="0" destOrd="0" presId="urn:microsoft.com/office/officeart/2005/8/layout/orgChart1"/>
    <dgm:cxn modelId="{C698077B-0115-6240-AEDD-5F6F45634A4C}" type="presOf" srcId="{610B59A5-9DD3-8D49-BCEB-868DF9D4CF56}" destId="{37D69D47-092C-364E-ACC4-CCB82B7DC388}" srcOrd="0" destOrd="0" presId="urn:microsoft.com/office/officeart/2005/8/layout/orgChart1"/>
    <dgm:cxn modelId="{672ADDDF-1E2C-314D-934B-9BFB239031BA}" srcId="{291AE228-4A3D-DA4F-BEE9-5907534E2494}" destId="{26B35E67-601B-0641-A384-40BC6F9EFFCE}" srcOrd="0" destOrd="0" parTransId="{E4024684-51E6-C740-8DA3-6D64D3E2C4DD}" sibTransId="{073D43FC-0014-8444-8105-A4E141C582C7}"/>
    <dgm:cxn modelId="{C9003CE3-3715-8042-A28C-5ECA46F6E3C8}" type="presOf" srcId="{5A4208F1-AEFD-7245-A024-969B5840547E}" destId="{15B05BAF-8BB1-3746-9262-2DD44C6F92D8}" srcOrd="0" destOrd="0" presId="urn:microsoft.com/office/officeart/2005/8/layout/orgChart1"/>
    <dgm:cxn modelId="{28687C75-CECA-EA42-99B0-E6ECAE043579}" type="presOf" srcId="{FC49AC0F-2ED7-4249-84EC-47A9F5B0B344}" destId="{428EF769-0355-8048-B61A-09264B9BBC20}" srcOrd="0" destOrd="0" presId="urn:microsoft.com/office/officeart/2005/8/layout/orgChart1"/>
    <dgm:cxn modelId="{9C2E339F-4A53-C140-9A76-87343B0BFCBB}" srcId="{26B35E67-601B-0641-A384-40BC6F9EFFCE}" destId="{0CBFCAD9-1131-8549-BA98-7ACF214BCC84}" srcOrd="2" destOrd="0" parTransId="{1205A5DA-64FF-6D40-A10F-63FD12A54436}" sibTransId="{89831ECD-B55D-504D-8909-BCBD2230DC47}"/>
    <dgm:cxn modelId="{02547956-66C7-D843-8F5F-C0457CA2B1C7}" type="presOf" srcId="{D409AB67-3DB6-6949-A4A5-6E615D688EDB}" destId="{B4E4B410-1172-994F-9734-E50B60A88A8A}" srcOrd="0" destOrd="0" presId="urn:microsoft.com/office/officeart/2005/8/layout/orgChart1"/>
    <dgm:cxn modelId="{59EDE852-A7C9-4E43-9AF0-C3ACF1E70DA7}" type="presOf" srcId="{26B35E67-601B-0641-A384-40BC6F9EFFCE}" destId="{44312FF1-1927-474F-822D-CED843242293}" srcOrd="1" destOrd="0" presId="urn:microsoft.com/office/officeart/2005/8/layout/orgChart1"/>
    <dgm:cxn modelId="{77B19926-4C8F-AC41-B221-68B2E3693587}" type="presOf" srcId="{CB9CC9B8-0AE0-314E-A2CD-CA4E281409BC}" destId="{941C96C6-0ADB-A042-B178-E158C32C9A31}" srcOrd="0" destOrd="0" presId="urn:microsoft.com/office/officeart/2005/8/layout/orgChart1"/>
    <dgm:cxn modelId="{30D11756-BBFC-7344-B7DD-CDFF22CA2C1A}" type="presOf" srcId="{9156D142-BDF0-9547-95D7-DC56F7BDA7AD}" destId="{483A488F-3E63-354E-BEF7-E9317392D64A}" srcOrd="0" destOrd="0" presId="urn:microsoft.com/office/officeart/2005/8/layout/orgChart1"/>
    <dgm:cxn modelId="{A777F1AC-0A66-C04F-826E-ECF6A488DEF3}" type="presOf" srcId="{254C931A-2BAE-604E-A390-548014E6460F}" destId="{4F451C44-3254-E44E-9326-93DF61E10362}" srcOrd="0" destOrd="0" presId="urn:microsoft.com/office/officeart/2005/8/layout/orgChart1"/>
    <dgm:cxn modelId="{4A0CBF09-104B-CF45-8490-359FB7C19334}" type="presOf" srcId="{291AE228-4A3D-DA4F-BEE9-5907534E2494}" destId="{8843C78C-2D45-1D4C-8C1B-6B721E6CD8B9}" srcOrd="0" destOrd="0" presId="urn:microsoft.com/office/officeart/2005/8/layout/orgChart1"/>
    <dgm:cxn modelId="{6A37F71B-5C4C-AC42-8D29-8A33C9DD8EB4}" type="presOf" srcId="{A7E0D369-7322-2C49-B22B-74D37599C27F}" destId="{E651521F-8A2B-6B40-939A-6468E726921E}" srcOrd="0" destOrd="0" presId="urn:microsoft.com/office/officeart/2005/8/layout/orgChart1"/>
    <dgm:cxn modelId="{75B14CCC-8CB7-9049-8807-52B5D9B5B1C9}" type="presOf" srcId="{64BE7ACC-1603-4842-AA95-8E89CEA52868}" destId="{1F733CF3-E9BA-0549-A045-2CC2F8D0E689}" srcOrd="0" destOrd="0" presId="urn:microsoft.com/office/officeart/2005/8/layout/orgChart1"/>
    <dgm:cxn modelId="{5E457EED-F6EB-B147-BEF6-DAFA126B7D79}" type="presOf" srcId="{40DC4246-F5CD-7848-BA6A-455AA4A20350}" destId="{6148D513-A15F-CE48-903D-1D9B7E5FA848}" srcOrd="1" destOrd="0" presId="urn:microsoft.com/office/officeart/2005/8/layout/orgChart1"/>
    <dgm:cxn modelId="{6DD96547-EEF2-8F4B-B298-12D8CECFED44}" type="presOf" srcId="{109886F2-72C6-3F45-9B59-7BB3FC3011C7}" destId="{980ACE54-9225-4641-88ED-B3AA3FC04C28}" srcOrd="0" destOrd="0" presId="urn:microsoft.com/office/officeart/2005/8/layout/orgChart1"/>
    <dgm:cxn modelId="{0929670F-8C44-3E49-B04D-6F5354B41611}" type="presOf" srcId="{40FC091B-E416-E944-B4AE-24CC2871BFC0}" destId="{6F43F5CE-106A-2340-9C58-7A17D499CA04}" srcOrd="0" destOrd="0" presId="urn:microsoft.com/office/officeart/2005/8/layout/orgChart1"/>
    <dgm:cxn modelId="{C737A090-8BEA-D34B-8617-01F951840150}" type="presOf" srcId="{F0D16FCD-91C0-CB41-989C-E3079EC6D9EE}" destId="{E3673863-3F52-9A40-BA10-C5D23BAE1851}" srcOrd="0" destOrd="0" presId="urn:microsoft.com/office/officeart/2005/8/layout/orgChart1"/>
    <dgm:cxn modelId="{D5DE5998-F72A-784C-9FB2-4CDA7465A8AA}" type="presOf" srcId="{BE7B8BCD-0ECD-7E40-A17F-7B39014BB819}" destId="{96156FB7-773F-5C45-8BB4-B7DDAB74377C}" srcOrd="0" destOrd="0" presId="urn:microsoft.com/office/officeart/2005/8/layout/orgChart1"/>
    <dgm:cxn modelId="{CDCA23EE-F1D6-3A43-B04A-AC78422B9271}" type="presOf" srcId="{D409AB67-3DB6-6949-A4A5-6E615D688EDB}" destId="{B57C1A89-456B-FE4E-B308-B6ED40FCA60D}" srcOrd="1" destOrd="0" presId="urn:microsoft.com/office/officeart/2005/8/layout/orgChart1"/>
    <dgm:cxn modelId="{211B0AB8-D774-974B-98DA-A5051F3FC719}" srcId="{F4259E76-974D-0F4E-90D2-55AF77197DDB}" destId="{FF4CC9E6-A84E-084E-AF03-5E4B018C4588}" srcOrd="0" destOrd="0" parTransId="{082FD9D0-26C3-E44A-95E4-0B8008EB6B44}" sibTransId="{A1A65B45-8839-0644-8374-5DA79E1EA0A4}"/>
    <dgm:cxn modelId="{122C518D-92C4-DD4F-8572-2E853A325AA4}" type="presOf" srcId="{D754355D-ACC7-C942-806E-AB0252C205B7}" destId="{8EACA58E-C576-4C4A-8E71-401FDECD0471}" srcOrd="0" destOrd="0" presId="urn:microsoft.com/office/officeart/2005/8/layout/orgChart1"/>
    <dgm:cxn modelId="{7D7C845E-24EE-1C40-BCC8-257B0879E2B3}" srcId="{F4259E76-974D-0F4E-90D2-55AF77197DDB}" destId="{77594F69-216E-6E48-928F-A138F11B9A9D}" srcOrd="1" destOrd="0" parTransId="{ABD665D3-FBF4-3E4F-834C-16433C029067}" sibTransId="{5E02C4DB-05B6-CE4E-96DC-5BC179D4868C}"/>
    <dgm:cxn modelId="{57849D99-AC68-8A4D-AF95-AD7D7E7B7F0A}" type="presParOf" srcId="{96156FB7-773F-5C45-8BB4-B7DDAB74377C}" destId="{5A528F8F-CF28-C444-A983-8C6BC7FC138E}" srcOrd="0" destOrd="0" presId="urn:microsoft.com/office/officeart/2005/8/layout/orgChart1"/>
    <dgm:cxn modelId="{758255E9-116B-0A4F-9C93-635B9C4B706C}" type="presParOf" srcId="{5A528F8F-CF28-C444-A983-8C6BC7FC138E}" destId="{16F925D5-3382-4944-BEA8-8474B9EB40CF}" srcOrd="0" destOrd="0" presId="urn:microsoft.com/office/officeart/2005/8/layout/orgChart1"/>
    <dgm:cxn modelId="{0D06F652-E22B-C049-BA82-5C623530F9B9}" type="presParOf" srcId="{16F925D5-3382-4944-BEA8-8474B9EB40CF}" destId="{6F851752-586A-154A-BF01-F5002A14C20F}" srcOrd="0" destOrd="0" presId="urn:microsoft.com/office/officeart/2005/8/layout/orgChart1"/>
    <dgm:cxn modelId="{96815071-4142-ED49-BF6A-EBCA35345216}" type="presParOf" srcId="{16F925D5-3382-4944-BEA8-8474B9EB40CF}" destId="{CD5AC5C7-4FF0-CC40-9220-57A59E968255}" srcOrd="1" destOrd="0" presId="urn:microsoft.com/office/officeart/2005/8/layout/orgChart1"/>
    <dgm:cxn modelId="{E0BDC143-96C3-CC49-8632-757CC208D103}" type="presParOf" srcId="{5A528F8F-CF28-C444-A983-8C6BC7FC138E}" destId="{D64D1587-D2D3-D945-B504-5E269589046F}" srcOrd="1" destOrd="0" presId="urn:microsoft.com/office/officeart/2005/8/layout/orgChart1"/>
    <dgm:cxn modelId="{F2E2C521-FCFF-B44F-878F-3ABCEB9F2E67}" type="presParOf" srcId="{D64D1587-D2D3-D945-B504-5E269589046F}" destId="{1930E774-C725-1F49-8660-4AB59916B47E}" srcOrd="0" destOrd="0" presId="urn:microsoft.com/office/officeart/2005/8/layout/orgChart1"/>
    <dgm:cxn modelId="{14AE0366-C62F-184E-86F4-629A461BEEC8}" type="presParOf" srcId="{D64D1587-D2D3-D945-B504-5E269589046F}" destId="{A7F15C36-9DAE-B44B-AE40-82AF8833B3B5}" srcOrd="1" destOrd="0" presId="urn:microsoft.com/office/officeart/2005/8/layout/orgChart1"/>
    <dgm:cxn modelId="{146AA410-4708-F94D-8EBB-3C82466CC56D}" type="presParOf" srcId="{A7F15C36-9DAE-B44B-AE40-82AF8833B3B5}" destId="{3E0812BF-7EC6-7442-B03F-E76B214FE570}" srcOrd="0" destOrd="0" presId="urn:microsoft.com/office/officeart/2005/8/layout/orgChart1"/>
    <dgm:cxn modelId="{068D1079-8CF7-4D4B-8339-CD0D61BDA08E}" type="presParOf" srcId="{3E0812BF-7EC6-7442-B03F-E76B214FE570}" destId="{947AA39C-7FF0-BD49-9171-7F8B434D7F24}" srcOrd="0" destOrd="0" presId="urn:microsoft.com/office/officeart/2005/8/layout/orgChart1"/>
    <dgm:cxn modelId="{19C25AC2-A038-B946-AF92-CDB1D7BF7544}" type="presParOf" srcId="{3E0812BF-7EC6-7442-B03F-E76B214FE570}" destId="{9694F9F2-4669-974E-BBC6-128FACFD7C6E}" srcOrd="1" destOrd="0" presId="urn:microsoft.com/office/officeart/2005/8/layout/orgChart1"/>
    <dgm:cxn modelId="{1C2F340A-CF12-AE4D-88B0-52B8D22194A4}" type="presParOf" srcId="{A7F15C36-9DAE-B44B-AE40-82AF8833B3B5}" destId="{F7A8EAEC-B727-1041-BC75-996A24C9AD7D}" srcOrd="1" destOrd="0" presId="urn:microsoft.com/office/officeart/2005/8/layout/orgChart1"/>
    <dgm:cxn modelId="{9E7F151C-0EB2-DF4B-851B-EB59C9FDE5DE}" type="presParOf" srcId="{F7A8EAEC-B727-1041-BC75-996A24C9AD7D}" destId="{9391E905-C5E2-C84B-AC37-6091D80DCC7A}" srcOrd="0" destOrd="0" presId="urn:microsoft.com/office/officeart/2005/8/layout/orgChart1"/>
    <dgm:cxn modelId="{F7168D87-B17E-4F49-A2B8-40D5198D4E09}" type="presParOf" srcId="{F7A8EAEC-B727-1041-BC75-996A24C9AD7D}" destId="{B408C007-ED52-EA4E-A61F-51AB25DD5503}" srcOrd="1" destOrd="0" presId="urn:microsoft.com/office/officeart/2005/8/layout/orgChart1"/>
    <dgm:cxn modelId="{78427815-E0BB-D647-8869-CC3623009CD2}" type="presParOf" srcId="{B408C007-ED52-EA4E-A61F-51AB25DD5503}" destId="{B9CCFDC5-FE22-DE4A-A47F-ACC85FA2872C}" srcOrd="0" destOrd="0" presId="urn:microsoft.com/office/officeart/2005/8/layout/orgChart1"/>
    <dgm:cxn modelId="{34EEC3A4-8C20-8A48-8055-2CE03F5EEDD6}" type="presParOf" srcId="{B9CCFDC5-FE22-DE4A-A47F-ACC85FA2872C}" destId="{19A8D9A4-704A-784F-BFA2-8C7777686CD2}" srcOrd="0" destOrd="0" presId="urn:microsoft.com/office/officeart/2005/8/layout/orgChart1"/>
    <dgm:cxn modelId="{5224BBCE-B619-D24A-951A-837CC076EFA2}" type="presParOf" srcId="{B9CCFDC5-FE22-DE4A-A47F-ACC85FA2872C}" destId="{B9DE436D-CF7E-5B40-AC35-6465DF98D757}" srcOrd="1" destOrd="0" presId="urn:microsoft.com/office/officeart/2005/8/layout/orgChart1"/>
    <dgm:cxn modelId="{3CD1A38B-6D01-A94E-807F-1E21E0441C0A}" type="presParOf" srcId="{B408C007-ED52-EA4E-A61F-51AB25DD5503}" destId="{E2174F46-06EF-D446-8C96-51199D018A69}" srcOrd="1" destOrd="0" presId="urn:microsoft.com/office/officeart/2005/8/layout/orgChart1"/>
    <dgm:cxn modelId="{F5256734-ED23-EA48-9FE9-CE9B3BEA920A}" type="presParOf" srcId="{B408C007-ED52-EA4E-A61F-51AB25DD5503}" destId="{46376613-B404-8641-9063-7C59305FC1D6}" srcOrd="2" destOrd="0" presId="urn:microsoft.com/office/officeart/2005/8/layout/orgChart1"/>
    <dgm:cxn modelId="{BA0296C1-4A5B-8448-AF42-3052D9255CEF}" type="presParOf" srcId="{A7F15C36-9DAE-B44B-AE40-82AF8833B3B5}" destId="{FE363939-BB31-0B43-B8A1-091E5174200E}" srcOrd="2" destOrd="0" presId="urn:microsoft.com/office/officeart/2005/8/layout/orgChart1"/>
    <dgm:cxn modelId="{C6F25679-62D5-4647-AFA6-2E054763DF4C}" type="presParOf" srcId="{D64D1587-D2D3-D945-B504-5E269589046F}" destId="{76564626-DC14-4E46-82E7-7BACAC4A20FD}" srcOrd="2" destOrd="0" presId="urn:microsoft.com/office/officeart/2005/8/layout/orgChart1"/>
    <dgm:cxn modelId="{10640B9F-8B28-914B-812C-0DCE11D78F74}" type="presParOf" srcId="{D64D1587-D2D3-D945-B504-5E269589046F}" destId="{7D3145D6-34EF-FB41-8A3E-3F90F96AA8A7}" srcOrd="3" destOrd="0" presId="urn:microsoft.com/office/officeart/2005/8/layout/orgChart1"/>
    <dgm:cxn modelId="{67F9135B-A97D-0F4E-A6E3-5F4165DC1628}" type="presParOf" srcId="{7D3145D6-34EF-FB41-8A3E-3F90F96AA8A7}" destId="{F189A792-8E4F-F245-89E2-6CA6D6F7F484}" srcOrd="0" destOrd="0" presId="urn:microsoft.com/office/officeart/2005/8/layout/orgChart1"/>
    <dgm:cxn modelId="{1523691F-BED0-D04A-8EC7-AB008F364304}" type="presParOf" srcId="{F189A792-8E4F-F245-89E2-6CA6D6F7F484}" destId="{8BB16309-F45C-4F45-901F-123B2C3170D4}" srcOrd="0" destOrd="0" presId="urn:microsoft.com/office/officeart/2005/8/layout/orgChart1"/>
    <dgm:cxn modelId="{2AAF842F-32B5-EA42-8F5C-619ADD071DC6}" type="presParOf" srcId="{F189A792-8E4F-F245-89E2-6CA6D6F7F484}" destId="{82F49929-6149-B84A-94B6-0F6A9D432FD1}" srcOrd="1" destOrd="0" presId="urn:microsoft.com/office/officeart/2005/8/layout/orgChart1"/>
    <dgm:cxn modelId="{FDE7AE9B-4774-9A47-A2A5-26D3008E3E0F}" type="presParOf" srcId="{7D3145D6-34EF-FB41-8A3E-3F90F96AA8A7}" destId="{C4EF6C49-E67E-EB47-8D44-8B458BD42FC3}" srcOrd="1" destOrd="0" presId="urn:microsoft.com/office/officeart/2005/8/layout/orgChart1"/>
    <dgm:cxn modelId="{4AF3C088-F6E5-4948-A8D7-2A4A7FDC11E9}" type="presParOf" srcId="{C4EF6C49-E67E-EB47-8D44-8B458BD42FC3}" destId="{4EF8E3F2-F0B8-B744-B0E1-2E06452B58A0}" srcOrd="0" destOrd="0" presId="urn:microsoft.com/office/officeart/2005/8/layout/orgChart1"/>
    <dgm:cxn modelId="{54ECE2EE-0240-1D4B-9A9A-8E439F01F477}" type="presParOf" srcId="{C4EF6C49-E67E-EB47-8D44-8B458BD42FC3}" destId="{0EF43DAD-63AD-EC46-9598-4C0ABCD4B8A0}" srcOrd="1" destOrd="0" presId="urn:microsoft.com/office/officeart/2005/8/layout/orgChart1"/>
    <dgm:cxn modelId="{BF508CDE-2B94-8240-A088-7A3048CCE642}" type="presParOf" srcId="{0EF43DAD-63AD-EC46-9598-4C0ABCD4B8A0}" destId="{2CEEADE9-283F-884D-9683-EE9C6A898B3F}" srcOrd="0" destOrd="0" presId="urn:microsoft.com/office/officeart/2005/8/layout/orgChart1"/>
    <dgm:cxn modelId="{B0406E13-FD51-C349-8569-9288C410DF31}" type="presParOf" srcId="{2CEEADE9-283F-884D-9683-EE9C6A898B3F}" destId="{A9779947-FB59-EA48-98DB-19A2B457D8CF}" srcOrd="0" destOrd="0" presId="urn:microsoft.com/office/officeart/2005/8/layout/orgChart1"/>
    <dgm:cxn modelId="{F5AC1464-C014-5641-B394-53F7C3C4EFD7}" type="presParOf" srcId="{2CEEADE9-283F-884D-9683-EE9C6A898B3F}" destId="{CCF79205-E209-DE42-BA8B-916AF594DF7E}" srcOrd="1" destOrd="0" presId="urn:microsoft.com/office/officeart/2005/8/layout/orgChart1"/>
    <dgm:cxn modelId="{9B5E77A1-811A-0F4C-B7D3-CD6A636D6FF4}" type="presParOf" srcId="{0EF43DAD-63AD-EC46-9598-4C0ABCD4B8A0}" destId="{D505CBDA-224C-C546-9C03-134467975A90}" srcOrd="1" destOrd="0" presId="urn:microsoft.com/office/officeart/2005/8/layout/orgChart1"/>
    <dgm:cxn modelId="{2CCAB7A7-6C58-4D48-9DDD-780F90CBCAC9}" type="presParOf" srcId="{D505CBDA-224C-C546-9C03-134467975A90}" destId="{CBB5D824-E29F-EB47-B681-C6062D462188}" srcOrd="0" destOrd="0" presId="urn:microsoft.com/office/officeart/2005/8/layout/orgChart1"/>
    <dgm:cxn modelId="{541859FA-0501-8D46-8D3E-B6D6A638FFAB}" type="presParOf" srcId="{D505CBDA-224C-C546-9C03-134467975A90}" destId="{BC73B0B5-2909-7D42-8FCB-B258B2245CE9}" srcOrd="1" destOrd="0" presId="urn:microsoft.com/office/officeart/2005/8/layout/orgChart1"/>
    <dgm:cxn modelId="{EAABDDB3-5A51-BA49-AABB-89890ECBF1A1}" type="presParOf" srcId="{BC73B0B5-2909-7D42-8FCB-B258B2245CE9}" destId="{19B61CA5-3DE6-A241-BD1B-9930856C21D3}" srcOrd="0" destOrd="0" presId="urn:microsoft.com/office/officeart/2005/8/layout/orgChart1"/>
    <dgm:cxn modelId="{29560C1F-6248-D14A-BF04-3CC69EAAF1A4}" type="presParOf" srcId="{19B61CA5-3DE6-A241-BD1B-9930856C21D3}" destId="{A23FFA2A-9D37-1C45-8BF8-7B3DF34E9DCD}" srcOrd="0" destOrd="0" presId="urn:microsoft.com/office/officeart/2005/8/layout/orgChart1"/>
    <dgm:cxn modelId="{70E028C7-CFFD-A244-9862-2105AE818EF9}" type="presParOf" srcId="{19B61CA5-3DE6-A241-BD1B-9930856C21D3}" destId="{5F4E85F8-60F8-B949-872E-1ED36909C21D}" srcOrd="1" destOrd="0" presId="urn:microsoft.com/office/officeart/2005/8/layout/orgChart1"/>
    <dgm:cxn modelId="{817835C7-84FC-E642-889F-9154669AA742}" type="presParOf" srcId="{BC73B0B5-2909-7D42-8FCB-B258B2245CE9}" destId="{8C30DCF2-0336-EE48-9CCB-6B4E085F9F67}" srcOrd="1" destOrd="0" presId="urn:microsoft.com/office/officeart/2005/8/layout/orgChart1"/>
    <dgm:cxn modelId="{16011874-797D-8246-ADE5-83F2C09F1062}" type="presParOf" srcId="{BC73B0B5-2909-7D42-8FCB-B258B2245CE9}" destId="{48D2D477-9BD0-D64F-87E3-7DD9A21227BA}" srcOrd="2" destOrd="0" presId="urn:microsoft.com/office/officeart/2005/8/layout/orgChart1"/>
    <dgm:cxn modelId="{ED915107-D983-9949-BB2D-46652C7B88F7}" type="presParOf" srcId="{D505CBDA-224C-C546-9C03-134467975A90}" destId="{C011CA75-75DE-2F40-8544-33035FCFBB32}" srcOrd="2" destOrd="0" presId="urn:microsoft.com/office/officeart/2005/8/layout/orgChart1"/>
    <dgm:cxn modelId="{2F7C7F29-F106-9347-840F-C088A98F7C91}" type="presParOf" srcId="{D505CBDA-224C-C546-9C03-134467975A90}" destId="{FE211C4B-0B76-BE42-B72E-1CEA978D4DEA}" srcOrd="3" destOrd="0" presId="urn:microsoft.com/office/officeart/2005/8/layout/orgChart1"/>
    <dgm:cxn modelId="{BD47B874-C068-8244-BA87-3BCDF8EF128B}" type="presParOf" srcId="{FE211C4B-0B76-BE42-B72E-1CEA978D4DEA}" destId="{76E6B501-D805-B644-8270-2A4F1E2E02B6}" srcOrd="0" destOrd="0" presId="urn:microsoft.com/office/officeart/2005/8/layout/orgChart1"/>
    <dgm:cxn modelId="{45231E49-E5A3-054E-AAB5-7DDC9E42E09B}" type="presParOf" srcId="{76E6B501-D805-B644-8270-2A4F1E2E02B6}" destId="{267B7C88-B488-9B4A-BA19-0C9EBF3313D0}" srcOrd="0" destOrd="0" presId="urn:microsoft.com/office/officeart/2005/8/layout/orgChart1"/>
    <dgm:cxn modelId="{C26820AA-C3A0-7F47-B366-1B0AB1A647B0}" type="presParOf" srcId="{76E6B501-D805-B644-8270-2A4F1E2E02B6}" destId="{6148D513-A15F-CE48-903D-1D9B7E5FA848}" srcOrd="1" destOrd="0" presId="urn:microsoft.com/office/officeart/2005/8/layout/orgChart1"/>
    <dgm:cxn modelId="{3CAF2A25-6A33-7B43-A10C-480BE0ABBA5A}" type="presParOf" srcId="{FE211C4B-0B76-BE42-B72E-1CEA978D4DEA}" destId="{CD89DD0E-D643-A64C-AD88-0A52D938AB33}" srcOrd="1" destOrd="0" presId="urn:microsoft.com/office/officeart/2005/8/layout/orgChart1"/>
    <dgm:cxn modelId="{83E622C4-2A8E-2E40-8CFC-B4CAD9DDBAFF}" type="presParOf" srcId="{FE211C4B-0B76-BE42-B72E-1CEA978D4DEA}" destId="{98F2C914-53B4-E54A-BBBD-FD361FD2CFD8}" srcOrd="2" destOrd="0" presId="urn:microsoft.com/office/officeart/2005/8/layout/orgChart1"/>
    <dgm:cxn modelId="{47F92580-9C16-8649-A46B-BCD66C4CF989}" type="presParOf" srcId="{D505CBDA-224C-C546-9C03-134467975A90}" destId="{78B68883-A06E-1B4E-B4C2-B85801741F5C}" srcOrd="4" destOrd="0" presId="urn:microsoft.com/office/officeart/2005/8/layout/orgChart1"/>
    <dgm:cxn modelId="{9BD19BB2-72B6-2040-B389-2DC3D0EE731F}" type="presParOf" srcId="{D505CBDA-224C-C546-9C03-134467975A90}" destId="{24732BB5-F1C8-CB45-B830-38EC61851193}" srcOrd="5" destOrd="0" presId="urn:microsoft.com/office/officeart/2005/8/layout/orgChart1"/>
    <dgm:cxn modelId="{EE0A2CE4-D41E-F644-9105-D386E2A8C3E4}" type="presParOf" srcId="{24732BB5-F1C8-CB45-B830-38EC61851193}" destId="{7A9A4D68-CF4D-464D-913C-6B27DCCC585A}" srcOrd="0" destOrd="0" presId="urn:microsoft.com/office/officeart/2005/8/layout/orgChart1"/>
    <dgm:cxn modelId="{37DB83EA-63D9-E641-A8D6-7A31E52802AD}" type="presParOf" srcId="{7A9A4D68-CF4D-464D-913C-6B27DCCC585A}" destId="{A5B588B0-AE13-5741-9F91-60D860BFCD34}" srcOrd="0" destOrd="0" presId="urn:microsoft.com/office/officeart/2005/8/layout/orgChart1"/>
    <dgm:cxn modelId="{F5A4DB71-B206-5E49-AB1D-41ABAD6449E6}" type="presParOf" srcId="{7A9A4D68-CF4D-464D-913C-6B27DCCC585A}" destId="{0D1AC2AA-D899-CB4D-B849-3AB793631107}" srcOrd="1" destOrd="0" presId="urn:microsoft.com/office/officeart/2005/8/layout/orgChart1"/>
    <dgm:cxn modelId="{7B4FBB59-C41E-A743-A4BA-98136A2E3D30}" type="presParOf" srcId="{24732BB5-F1C8-CB45-B830-38EC61851193}" destId="{36329AE1-12E9-034D-AD1D-CDD48406DA4A}" srcOrd="1" destOrd="0" presId="urn:microsoft.com/office/officeart/2005/8/layout/orgChart1"/>
    <dgm:cxn modelId="{39E627A9-6A60-B444-B404-28E40E622F77}" type="presParOf" srcId="{24732BB5-F1C8-CB45-B830-38EC61851193}" destId="{4B99818D-19DF-2644-A289-5C2CC41AC926}" srcOrd="2" destOrd="0" presId="urn:microsoft.com/office/officeart/2005/8/layout/orgChart1"/>
    <dgm:cxn modelId="{E5482118-9D4D-A540-A342-1BB3532F04E1}" type="presParOf" srcId="{D505CBDA-224C-C546-9C03-134467975A90}" destId="{E91E0945-A7A9-2344-9926-7C65949EC718}" srcOrd="6" destOrd="0" presId="urn:microsoft.com/office/officeart/2005/8/layout/orgChart1"/>
    <dgm:cxn modelId="{82E3472D-FF97-B74B-9839-68692363B1D9}" type="presParOf" srcId="{D505CBDA-224C-C546-9C03-134467975A90}" destId="{7B1A9451-0AF6-844F-B946-5681E620B46F}" srcOrd="7" destOrd="0" presId="urn:microsoft.com/office/officeart/2005/8/layout/orgChart1"/>
    <dgm:cxn modelId="{C704577D-984F-3143-8F2B-0E2217E5FA5E}" type="presParOf" srcId="{7B1A9451-0AF6-844F-B946-5681E620B46F}" destId="{045E66C1-09BD-6546-A743-34FD16DCF6A2}" srcOrd="0" destOrd="0" presId="urn:microsoft.com/office/officeart/2005/8/layout/orgChart1"/>
    <dgm:cxn modelId="{33356BFB-9ED2-AE43-B223-8AED78B88C34}" type="presParOf" srcId="{045E66C1-09BD-6546-A743-34FD16DCF6A2}" destId="{0AF4FA20-07A0-744F-B4F9-CED741B2F302}" srcOrd="0" destOrd="0" presId="urn:microsoft.com/office/officeart/2005/8/layout/orgChart1"/>
    <dgm:cxn modelId="{8850BA62-6902-8740-868B-9212F9DAA521}" type="presParOf" srcId="{045E66C1-09BD-6546-A743-34FD16DCF6A2}" destId="{C7181E61-2425-E147-AB7A-497672758304}" srcOrd="1" destOrd="0" presId="urn:microsoft.com/office/officeart/2005/8/layout/orgChart1"/>
    <dgm:cxn modelId="{2C574C9D-7C2B-F64A-B615-70C5A62F92AE}" type="presParOf" srcId="{7B1A9451-0AF6-844F-B946-5681E620B46F}" destId="{88D776E0-E1F3-2441-BD55-799310FAA434}" srcOrd="1" destOrd="0" presId="urn:microsoft.com/office/officeart/2005/8/layout/orgChart1"/>
    <dgm:cxn modelId="{6A3F8060-9C21-6645-9EA1-C91546759C05}" type="presParOf" srcId="{7B1A9451-0AF6-844F-B946-5681E620B46F}" destId="{C1B79E3D-F94C-EB44-80B4-F4761668B47C}" srcOrd="2" destOrd="0" presId="urn:microsoft.com/office/officeart/2005/8/layout/orgChart1"/>
    <dgm:cxn modelId="{C7A58AA7-164B-F84D-9B96-0397EC3E02DE}" type="presParOf" srcId="{0EF43DAD-63AD-EC46-9598-4C0ABCD4B8A0}" destId="{13DB6109-889A-5943-9252-B5242C52E59D}" srcOrd="2" destOrd="0" presId="urn:microsoft.com/office/officeart/2005/8/layout/orgChart1"/>
    <dgm:cxn modelId="{D5F5A512-05F1-214C-8C95-FC381C493B52}" type="presParOf" srcId="{7D3145D6-34EF-FB41-8A3E-3F90F96AA8A7}" destId="{1E5F56BE-BC5B-8848-B049-91401968C4D7}" srcOrd="2" destOrd="0" presId="urn:microsoft.com/office/officeart/2005/8/layout/orgChart1"/>
    <dgm:cxn modelId="{96AC1382-257E-E842-8196-F41FE299E501}" type="presParOf" srcId="{D64D1587-D2D3-D945-B504-5E269589046F}" destId="{4F451C44-3254-E44E-9326-93DF61E10362}" srcOrd="4" destOrd="0" presId="urn:microsoft.com/office/officeart/2005/8/layout/orgChart1"/>
    <dgm:cxn modelId="{F59A584A-2C26-E546-BC4F-5E113064FF55}" type="presParOf" srcId="{D64D1587-D2D3-D945-B504-5E269589046F}" destId="{66135F83-D7D8-F34D-BEEA-A3262246FF6F}" srcOrd="5" destOrd="0" presId="urn:microsoft.com/office/officeart/2005/8/layout/orgChart1"/>
    <dgm:cxn modelId="{F4FAA601-2781-144E-AAFF-EEC7035D31AB}" type="presParOf" srcId="{66135F83-D7D8-F34D-BEEA-A3262246FF6F}" destId="{A150B6E0-7DBF-F645-885E-F061C2578479}" srcOrd="0" destOrd="0" presId="urn:microsoft.com/office/officeart/2005/8/layout/orgChart1"/>
    <dgm:cxn modelId="{4ACDE9E3-5167-744E-B430-927E5F3297EC}" type="presParOf" srcId="{A150B6E0-7DBF-F645-885E-F061C2578479}" destId="{AB6364BB-AF22-704F-82E3-FAC1E7A0DDEB}" srcOrd="0" destOrd="0" presId="urn:microsoft.com/office/officeart/2005/8/layout/orgChart1"/>
    <dgm:cxn modelId="{CCA3984D-12CA-0442-B1E3-0731ECCAAC29}" type="presParOf" srcId="{A150B6E0-7DBF-F645-885E-F061C2578479}" destId="{1A7273AE-AF9E-C240-8CCB-C6C3389DFB69}" srcOrd="1" destOrd="0" presId="urn:microsoft.com/office/officeart/2005/8/layout/orgChart1"/>
    <dgm:cxn modelId="{CC34BE01-10D1-5944-B841-83424939FF87}" type="presParOf" srcId="{66135F83-D7D8-F34D-BEEA-A3262246FF6F}" destId="{BD425EBE-DD76-5D44-AE84-FCC66DA14C49}" srcOrd="1" destOrd="0" presId="urn:microsoft.com/office/officeart/2005/8/layout/orgChart1"/>
    <dgm:cxn modelId="{34710FE1-82AF-E843-B04F-A8C02AD61D25}" type="presParOf" srcId="{66135F83-D7D8-F34D-BEEA-A3262246FF6F}" destId="{915D38B6-6ADA-1647-8766-CF84D48FDB89}" srcOrd="2" destOrd="0" presId="urn:microsoft.com/office/officeart/2005/8/layout/orgChart1"/>
    <dgm:cxn modelId="{8EC46FCA-0C10-1946-A1E0-C3F5B1D8F881}" type="presParOf" srcId="{D64D1587-D2D3-D945-B504-5E269589046F}" destId="{483A488F-3E63-354E-BEF7-E9317392D64A}" srcOrd="6" destOrd="0" presId="urn:microsoft.com/office/officeart/2005/8/layout/orgChart1"/>
    <dgm:cxn modelId="{2FE647AB-554B-4E48-99F9-81320E22947B}" type="presParOf" srcId="{D64D1587-D2D3-D945-B504-5E269589046F}" destId="{4820150A-AB3C-2D4B-A2DB-1020F10BBC66}" srcOrd="7" destOrd="0" presId="urn:microsoft.com/office/officeart/2005/8/layout/orgChart1"/>
    <dgm:cxn modelId="{E1E98943-85A1-EC4E-B16A-6F8B65E8C5FB}" type="presParOf" srcId="{4820150A-AB3C-2D4B-A2DB-1020F10BBC66}" destId="{3DEE620A-966B-C748-BAF1-61BB9D0D0F90}" srcOrd="0" destOrd="0" presId="urn:microsoft.com/office/officeart/2005/8/layout/orgChart1"/>
    <dgm:cxn modelId="{04908A8F-4224-FB44-AA9E-FA369458B8BB}" type="presParOf" srcId="{3DEE620A-966B-C748-BAF1-61BB9D0D0F90}" destId="{8843C78C-2D45-1D4C-8C1B-6B721E6CD8B9}" srcOrd="0" destOrd="0" presId="urn:microsoft.com/office/officeart/2005/8/layout/orgChart1"/>
    <dgm:cxn modelId="{D4B91DBE-E2D5-864D-A78D-92081EBF1411}" type="presParOf" srcId="{3DEE620A-966B-C748-BAF1-61BB9D0D0F90}" destId="{B5569383-B318-C042-B196-210565B15473}" srcOrd="1" destOrd="0" presId="urn:microsoft.com/office/officeart/2005/8/layout/orgChart1"/>
    <dgm:cxn modelId="{5F46FC1D-53CF-B64F-88D5-C47EC2CA549E}" type="presParOf" srcId="{4820150A-AB3C-2D4B-A2DB-1020F10BBC66}" destId="{46527F3B-EC3F-5D45-9FCB-DF2AF2FDA60B}" srcOrd="1" destOrd="0" presId="urn:microsoft.com/office/officeart/2005/8/layout/orgChart1"/>
    <dgm:cxn modelId="{BE75CA37-5288-654D-9807-B2766349B0C0}" type="presParOf" srcId="{46527F3B-EC3F-5D45-9FCB-DF2AF2FDA60B}" destId="{49300E67-0F37-494F-A263-226364A2C627}" srcOrd="0" destOrd="0" presId="urn:microsoft.com/office/officeart/2005/8/layout/orgChart1"/>
    <dgm:cxn modelId="{57FA4C4D-3E66-0049-9C95-55D0A53718E9}" type="presParOf" srcId="{46527F3B-EC3F-5D45-9FCB-DF2AF2FDA60B}" destId="{69DB9DE7-7A52-3E4D-B140-499F78C60676}" srcOrd="1" destOrd="0" presId="urn:microsoft.com/office/officeart/2005/8/layout/orgChart1"/>
    <dgm:cxn modelId="{D7007483-202F-1D4D-BFD7-EF9C6241169C}" type="presParOf" srcId="{69DB9DE7-7A52-3E4D-B140-499F78C60676}" destId="{D9D632E2-BF37-124B-AF9E-98BDB905580D}" srcOrd="0" destOrd="0" presId="urn:microsoft.com/office/officeart/2005/8/layout/orgChart1"/>
    <dgm:cxn modelId="{D87620FC-83AF-BD41-9E67-D512D46FA3FE}" type="presParOf" srcId="{D9D632E2-BF37-124B-AF9E-98BDB905580D}" destId="{22E3558E-02CF-7646-A4C1-4A6D1F22827A}" srcOrd="0" destOrd="0" presId="urn:microsoft.com/office/officeart/2005/8/layout/orgChart1"/>
    <dgm:cxn modelId="{476907D7-3780-1A43-AFEE-F6D0C621689B}" type="presParOf" srcId="{D9D632E2-BF37-124B-AF9E-98BDB905580D}" destId="{44312FF1-1927-474F-822D-CED843242293}" srcOrd="1" destOrd="0" presId="urn:microsoft.com/office/officeart/2005/8/layout/orgChart1"/>
    <dgm:cxn modelId="{AF058E17-BDF6-AF4A-A265-DB34B224AB40}" type="presParOf" srcId="{69DB9DE7-7A52-3E4D-B140-499F78C60676}" destId="{ED9179EF-52B1-1A4C-AF48-879B147DF57B}" srcOrd="1" destOrd="0" presId="urn:microsoft.com/office/officeart/2005/8/layout/orgChart1"/>
    <dgm:cxn modelId="{91444A93-A1B9-034D-8712-BFF1A9CD1023}" type="presParOf" srcId="{ED9179EF-52B1-1A4C-AF48-879B147DF57B}" destId="{868A7B8A-F916-8942-BB9C-1FD14BD941AF}" srcOrd="0" destOrd="0" presId="urn:microsoft.com/office/officeart/2005/8/layout/orgChart1"/>
    <dgm:cxn modelId="{3BC2EA18-C8C5-5241-BF67-725B95283C9F}" type="presParOf" srcId="{ED9179EF-52B1-1A4C-AF48-879B147DF57B}" destId="{E1F87762-D5A5-9448-95E7-3120874A68B9}" srcOrd="1" destOrd="0" presId="urn:microsoft.com/office/officeart/2005/8/layout/orgChart1"/>
    <dgm:cxn modelId="{D94925C3-1FCA-F443-A541-0F2C428DD7AB}" type="presParOf" srcId="{E1F87762-D5A5-9448-95E7-3120874A68B9}" destId="{7C8FD25F-EFED-F444-8034-4953D5FBE9D9}" srcOrd="0" destOrd="0" presId="urn:microsoft.com/office/officeart/2005/8/layout/orgChart1"/>
    <dgm:cxn modelId="{6A44E250-D7B9-154F-BDA4-400F83042A77}" type="presParOf" srcId="{7C8FD25F-EFED-F444-8034-4953D5FBE9D9}" destId="{428EF769-0355-8048-B61A-09264B9BBC20}" srcOrd="0" destOrd="0" presId="urn:microsoft.com/office/officeart/2005/8/layout/orgChart1"/>
    <dgm:cxn modelId="{73ED0E98-C26E-D445-B7C5-D4338C51064E}" type="presParOf" srcId="{7C8FD25F-EFED-F444-8034-4953D5FBE9D9}" destId="{60BE8AE3-3B5F-D34D-BCA1-0F65359746E2}" srcOrd="1" destOrd="0" presId="urn:microsoft.com/office/officeart/2005/8/layout/orgChart1"/>
    <dgm:cxn modelId="{FBAC9DA8-2152-7C41-90D6-719CF7A6FD72}" type="presParOf" srcId="{E1F87762-D5A5-9448-95E7-3120874A68B9}" destId="{EB5171CA-7633-974C-8689-D53842F3AEBF}" srcOrd="1" destOrd="0" presId="urn:microsoft.com/office/officeart/2005/8/layout/orgChart1"/>
    <dgm:cxn modelId="{D053C773-F0C8-774A-A968-6018AA63A7E4}" type="presParOf" srcId="{E1F87762-D5A5-9448-95E7-3120874A68B9}" destId="{DF2DF989-8018-B24A-90DE-2C46099F8756}" srcOrd="2" destOrd="0" presId="urn:microsoft.com/office/officeart/2005/8/layout/orgChart1"/>
    <dgm:cxn modelId="{8DBEB46B-D484-9044-9B2F-09AF8BC54BEF}" type="presParOf" srcId="{ED9179EF-52B1-1A4C-AF48-879B147DF57B}" destId="{64EEC2DF-B727-084C-B0E8-403926A2AE37}" srcOrd="2" destOrd="0" presId="urn:microsoft.com/office/officeart/2005/8/layout/orgChart1"/>
    <dgm:cxn modelId="{B70F194B-9506-A047-8E93-047EAAE52FA6}" type="presParOf" srcId="{ED9179EF-52B1-1A4C-AF48-879B147DF57B}" destId="{51D32A1E-3D99-D040-9303-A744E9673275}" srcOrd="3" destOrd="0" presId="urn:microsoft.com/office/officeart/2005/8/layout/orgChart1"/>
    <dgm:cxn modelId="{595640C9-94EB-1B4D-A21C-834946050163}" type="presParOf" srcId="{51D32A1E-3D99-D040-9303-A744E9673275}" destId="{7A0AD49D-857A-E044-A3FE-1B7CE498BF44}" srcOrd="0" destOrd="0" presId="urn:microsoft.com/office/officeart/2005/8/layout/orgChart1"/>
    <dgm:cxn modelId="{4492CE08-C18A-144F-ADAF-7A76ACF12246}" type="presParOf" srcId="{7A0AD49D-857A-E044-A3FE-1B7CE498BF44}" destId="{34B7AEC9-0E59-004F-AD11-FB03D2E73127}" srcOrd="0" destOrd="0" presId="urn:microsoft.com/office/officeart/2005/8/layout/orgChart1"/>
    <dgm:cxn modelId="{3F55BAB4-7B27-974F-8D50-017C9CC16B2D}" type="presParOf" srcId="{7A0AD49D-857A-E044-A3FE-1B7CE498BF44}" destId="{B2FFBE79-D949-9C4E-892F-26DE923B06F9}" srcOrd="1" destOrd="0" presId="urn:microsoft.com/office/officeart/2005/8/layout/orgChart1"/>
    <dgm:cxn modelId="{3076F558-3386-D14B-A158-FC4AE961779A}" type="presParOf" srcId="{51D32A1E-3D99-D040-9303-A744E9673275}" destId="{A50E24BC-F630-B746-A8F7-FB52AE328A89}" srcOrd="1" destOrd="0" presId="urn:microsoft.com/office/officeart/2005/8/layout/orgChart1"/>
    <dgm:cxn modelId="{42484AC7-C11F-D24E-9B56-A959D731E56D}" type="presParOf" srcId="{51D32A1E-3D99-D040-9303-A744E9673275}" destId="{1B614EB1-C663-0146-939D-96F622E54170}" srcOrd="2" destOrd="0" presId="urn:microsoft.com/office/officeart/2005/8/layout/orgChart1"/>
    <dgm:cxn modelId="{7CA2DC6C-87FA-344B-B265-4411DD602E6E}" type="presParOf" srcId="{ED9179EF-52B1-1A4C-AF48-879B147DF57B}" destId="{3957BEA5-B260-E846-847B-0B86CB4E4740}" srcOrd="4" destOrd="0" presId="urn:microsoft.com/office/officeart/2005/8/layout/orgChart1"/>
    <dgm:cxn modelId="{377A8B3D-0357-144C-BED3-254854DB38EE}" type="presParOf" srcId="{ED9179EF-52B1-1A4C-AF48-879B147DF57B}" destId="{6DE6E468-1C0E-E648-9B19-05228BDD9677}" srcOrd="5" destOrd="0" presId="urn:microsoft.com/office/officeart/2005/8/layout/orgChart1"/>
    <dgm:cxn modelId="{BEFB81DB-9D33-A145-BC01-CCEF9745CCAD}" type="presParOf" srcId="{6DE6E468-1C0E-E648-9B19-05228BDD9677}" destId="{D36BF11B-CCBC-C542-9DDA-C727382C4440}" srcOrd="0" destOrd="0" presId="urn:microsoft.com/office/officeart/2005/8/layout/orgChart1"/>
    <dgm:cxn modelId="{08AFF849-23CE-1D4A-9C4E-433D42F607A0}" type="presParOf" srcId="{D36BF11B-CCBC-C542-9DDA-C727382C4440}" destId="{2B8C7977-6DBB-EF40-8880-C92FA9F6EF59}" srcOrd="0" destOrd="0" presId="urn:microsoft.com/office/officeart/2005/8/layout/orgChart1"/>
    <dgm:cxn modelId="{772E7C97-DDC5-2849-9C7D-8E924A05C007}" type="presParOf" srcId="{D36BF11B-CCBC-C542-9DDA-C727382C4440}" destId="{3EC8CA21-5BBD-FE45-94C7-A0C55C00E314}" srcOrd="1" destOrd="0" presId="urn:microsoft.com/office/officeart/2005/8/layout/orgChart1"/>
    <dgm:cxn modelId="{32EDF6D6-F437-EA40-A3CE-8E7B0E55BF49}" type="presParOf" srcId="{6DE6E468-1C0E-E648-9B19-05228BDD9677}" destId="{031798B0-5AFC-4D49-AE4E-A84D9B2224F8}" srcOrd="1" destOrd="0" presId="urn:microsoft.com/office/officeart/2005/8/layout/orgChart1"/>
    <dgm:cxn modelId="{F411AC4D-7B57-0147-8F8A-0BA8774A2F64}" type="presParOf" srcId="{6DE6E468-1C0E-E648-9B19-05228BDD9677}" destId="{73DA4BF5-1504-1D4D-ADBF-0D505EFA2198}" srcOrd="2" destOrd="0" presId="urn:microsoft.com/office/officeart/2005/8/layout/orgChart1"/>
    <dgm:cxn modelId="{14830505-5C86-164A-BF29-C8393FF476BE}" type="presParOf" srcId="{ED9179EF-52B1-1A4C-AF48-879B147DF57B}" destId="{0837983A-5C2F-0F4A-84FB-A7E4A8A08688}" srcOrd="6" destOrd="0" presId="urn:microsoft.com/office/officeart/2005/8/layout/orgChart1"/>
    <dgm:cxn modelId="{17CB2B8E-F12C-0D4C-A8D8-005A065D0BDB}" type="presParOf" srcId="{ED9179EF-52B1-1A4C-AF48-879B147DF57B}" destId="{718DC2DC-7314-4942-B204-F58268826058}" srcOrd="7" destOrd="0" presId="urn:microsoft.com/office/officeart/2005/8/layout/orgChart1"/>
    <dgm:cxn modelId="{AC1AACB8-96AB-3B4C-9294-7DB3E94713BD}" type="presParOf" srcId="{718DC2DC-7314-4942-B204-F58268826058}" destId="{F4063B8B-8965-0E49-AE89-8CECC2B774C4}" srcOrd="0" destOrd="0" presId="urn:microsoft.com/office/officeart/2005/8/layout/orgChart1"/>
    <dgm:cxn modelId="{A89EF359-0655-5043-A305-67D786F1B1CA}" type="presParOf" srcId="{F4063B8B-8965-0E49-AE89-8CECC2B774C4}" destId="{37D69D47-092C-364E-ACC4-CCB82B7DC388}" srcOrd="0" destOrd="0" presId="urn:microsoft.com/office/officeart/2005/8/layout/orgChart1"/>
    <dgm:cxn modelId="{5DE505D2-DC46-1F44-8EFC-E320F32D5EF2}" type="presParOf" srcId="{F4063B8B-8965-0E49-AE89-8CECC2B774C4}" destId="{BC223991-7360-634A-BCBE-D2BECFF0EE1A}" srcOrd="1" destOrd="0" presId="urn:microsoft.com/office/officeart/2005/8/layout/orgChart1"/>
    <dgm:cxn modelId="{25AB2CCA-BF4D-2D4A-8AEC-ED488AD23CC8}" type="presParOf" srcId="{718DC2DC-7314-4942-B204-F58268826058}" destId="{87F0FD7D-F105-004A-846C-4D55DFC7DD09}" srcOrd="1" destOrd="0" presId="urn:microsoft.com/office/officeart/2005/8/layout/orgChart1"/>
    <dgm:cxn modelId="{9DEC2381-C039-2046-9D64-44406A53224B}" type="presParOf" srcId="{718DC2DC-7314-4942-B204-F58268826058}" destId="{D3967B0C-5DBB-2C48-B691-5E7F4134C318}" srcOrd="2" destOrd="0" presId="urn:microsoft.com/office/officeart/2005/8/layout/orgChart1"/>
    <dgm:cxn modelId="{9F4EC136-FA2C-4E4F-BC1F-EF858595ACF5}" type="presParOf" srcId="{69DB9DE7-7A52-3E4D-B140-499F78C60676}" destId="{E163AC34-0FF9-1D45-9133-9AE5A2EB438D}" srcOrd="2" destOrd="0" presId="urn:microsoft.com/office/officeart/2005/8/layout/orgChart1"/>
    <dgm:cxn modelId="{B440DDAC-D781-C349-91FE-490117CCD01D}" type="presParOf" srcId="{4820150A-AB3C-2D4B-A2DB-1020F10BBC66}" destId="{A7930169-FB2F-A04A-A922-F2F271EF01CE}" srcOrd="2" destOrd="0" presId="urn:microsoft.com/office/officeart/2005/8/layout/orgChart1"/>
    <dgm:cxn modelId="{FC6FF0B9-08C4-D247-9D54-42DD323F05B1}" type="presParOf" srcId="{D64D1587-D2D3-D945-B504-5E269589046F}" destId="{8EACA58E-C576-4C4A-8E71-401FDECD0471}" srcOrd="8" destOrd="0" presId="urn:microsoft.com/office/officeart/2005/8/layout/orgChart1"/>
    <dgm:cxn modelId="{46CFC327-B9CE-F64F-B7C0-CFBA67E51C6A}" type="presParOf" srcId="{D64D1587-D2D3-D945-B504-5E269589046F}" destId="{45FF6089-AC2D-FD44-A858-AC5F419E4D77}" srcOrd="9" destOrd="0" presId="urn:microsoft.com/office/officeart/2005/8/layout/orgChart1"/>
    <dgm:cxn modelId="{C1600DF3-E909-1C4C-B7F7-1662E432E9EC}" type="presParOf" srcId="{45FF6089-AC2D-FD44-A858-AC5F419E4D77}" destId="{95326A0C-4D5B-694E-87D5-5E9DFB08118A}" srcOrd="0" destOrd="0" presId="urn:microsoft.com/office/officeart/2005/8/layout/orgChart1"/>
    <dgm:cxn modelId="{62F68859-B834-3346-AD6D-2B3739D829CE}" type="presParOf" srcId="{95326A0C-4D5B-694E-87D5-5E9DFB08118A}" destId="{941C96C6-0ADB-A042-B178-E158C32C9A31}" srcOrd="0" destOrd="0" presId="urn:microsoft.com/office/officeart/2005/8/layout/orgChart1"/>
    <dgm:cxn modelId="{D915305E-388F-EE4A-8C1E-31E271778256}" type="presParOf" srcId="{95326A0C-4D5B-694E-87D5-5E9DFB08118A}" destId="{B76B634C-AB15-EF49-B7B2-6713ECA80171}" srcOrd="1" destOrd="0" presId="urn:microsoft.com/office/officeart/2005/8/layout/orgChart1"/>
    <dgm:cxn modelId="{FB7F725A-336F-624D-BEBD-C6685B455083}" type="presParOf" srcId="{45FF6089-AC2D-FD44-A858-AC5F419E4D77}" destId="{A92FD1D0-608C-9D49-B894-9D4E21565560}" srcOrd="1" destOrd="0" presId="urn:microsoft.com/office/officeart/2005/8/layout/orgChart1"/>
    <dgm:cxn modelId="{03FC9BF8-F65B-9D4D-BC66-BED55CEE7DDA}" type="presParOf" srcId="{A92FD1D0-608C-9D49-B894-9D4E21565560}" destId="{E3673863-3F52-9A40-BA10-C5D23BAE1851}" srcOrd="0" destOrd="0" presId="urn:microsoft.com/office/officeart/2005/8/layout/orgChart1"/>
    <dgm:cxn modelId="{268BFFB6-A635-7A4B-8F25-53F4D760D05D}" type="presParOf" srcId="{A92FD1D0-608C-9D49-B894-9D4E21565560}" destId="{1749D360-4160-3F4F-9382-9830855FBBAE}" srcOrd="1" destOrd="0" presId="urn:microsoft.com/office/officeart/2005/8/layout/orgChart1"/>
    <dgm:cxn modelId="{72389CC7-2C4E-FF4C-B3FF-9E95A38C0928}" type="presParOf" srcId="{1749D360-4160-3F4F-9382-9830855FBBAE}" destId="{E858A03C-EF6A-6743-AA0B-2BBBA7EE837F}" srcOrd="0" destOrd="0" presId="urn:microsoft.com/office/officeart/2005/8/layout/orgChart1"/>
    <dgm:cxn modelId="{1E788845-A669-0C48-B9E9-866DF253AFED}" type="presParOf" srcId="{E858A03C-EF6A-6743-AA0B-2BBBA7EE837F}" destId="{65E18313-6CEC-0943-AF53-E4FB67060FE3}" srcOrd="0" destOrd="0" presId="urn:microsoft.com/office/officeart/2005/8/layout/orgChart1"/>
    <dgm:cxn modelId="{5336A8E8-E6FB-134F-910E-99BBA4D64C76}" type="presParOf" srcId="{E858A03C-EF6A-6743-AA0B-2BBBA7EE837F}" destId="{48F985A8-2FAA-294C-A36C-6E50A3E0A525}" srcOrd="1" destOrd="0" presId="urn:microsoft.com/office/officeart/2005/8/layout/orgChart1"/>
    <dgm:cxn modelId="{8750833E-350F-F747-A1B7-21C9596DADB0}" type="presParOf" srcId="{1749D360-4160-3F4F-9382-9830855FBBAE}" destId="{F1476EDE-1CE7-5747-B01B-37AB01E868C1}" srcOrd="1" destOrd="0" presId="urn:microsoft.com/office/officeart/2005/8/layout/orgChart1"/>
    <dgm:cxn modelId="{9AE23059-906A-EF4C-A310-295ABF85A87F}" type="presParOf" srcId="{F1476EDE-1CE7-5747-B01B-37AB01E868C1}" destId="{B654536E-CB0A-FC42-A3CC-27F4C77AA77E}" srcOrd="0" destOrd="0" presId="urn:microsoft.com/office/officeart/2005/8/layout/orgChart1"/>
    <dgm:cxn modelId="{AD2AE75D-71B0-2144-B0FF-40A02602455F}" type="presParOf" srcId="{F1476EDE-1CE7-5747-B01B-37AB01E868C1}" destId="{827DECFA-B042-7D47-9147-22ADD1F6DC53}" srcOrd="1" destOrd="0" presId="urn:microsoft.com/office/officeart/2005/8/layout/orgChart1"/>
    <dgm:cxn modelId="{F9F12A87-F12A-4540-86C1-62BDD3CB67F7}" type="presParOf" srcId="{827DECFA-B042-7D47-9147-22ADD1F6DC53}" destId="{5E295637-935D-AF41-9A42-5C96F9EBC7E3}" srcOrd="0" destOrd="0" presId="urn:microsoft.com/office/officeart/2005/8/layout/orgChart1"/>
    <dgm:cxn modelId="{F2FC6AD3-A7FC-DE4E-979C-B1157441643D}" type="presParOf" srcId="{5E295637-935D-AF41-9A42-5C96F9EBC7E3}" destId="{6621BC95-3144-A64E-B72B-F3A789F75FB5}" srcOrd="0" destOrd="0" presId="urn:microsoft.com/office/officeart/2005/8/layout/orgChart1"/>
    <dgm:cxn modelId="{2F17A220-A7A5-4749-8CC3-709451ECCAA7}" type="presParOf" srcId="{5E295637-935D-AF41-9A42-5C96F9EBC7E3}" destId="{BA5BC585-21FE-2B49-A759-834B38B1246D}" srcOrd="1" destOrd="0" presId="urn:microsoft.com/office/officeart/2005/8/layout/orgChart1"/>
    <dgm:cxn modelId="{2DF4C2FE-5009-8F46-8A95-7DF53A537C71}" type="presParOf" srcId="{827DECFA-B042-7D47-9147-22ADD1F6DC53}" destId="{C4DD4D84-6C1B-3342-BECC-7274F49E2ACE}" srcOrd="1" destOrd="0" presId="urn:microsoft.com/office/officeart/2005/8/layout/orgChart1"/>
    <dgm:cxn modelId="{EE3EE108-FDED-DB40-9F0D-C7D36AED521F}" type="presParOf" srcId="{827DECFA-B042-7D47-9147-22ADD1F6DC53}" destId="{4B51D76E-44F6-9D42-AB56-A123C9975E24}" srcOrd="2" destOrd="0" presId="urn:microsoft.com/office/officeart/2005/8/layout/orgChart1"/>
    <dgm:cxn modelId="{9D77C77D-57F3-8C40-AA41-47E9C8ED5750}" type="presParOf" srcId="{1749D360-4160-3F4F-9382-9830855FBBAE}" destId="{7E4E934F-9F41-D34A-9AE8-0C08D3F3FFC2}" srcOrd="2" destOrd="0" presId="urn:microsoft.com/office/officeart/2005/8/layout/orgChart1"/>
    <dgm:cxn modelId="{2296BC12-B667-EE4A-AD46-7F1DBD2BA89C}" type="presParOf" srcId="{45FF6089-AC2D-FD44-A858-AC5F419E4D77}" destId="{6EEE98C1-7400-1A40-A32E-32B72DB0D469}" srcOrd="2" destOrd="0" presId="urn:microsoft.com/office/officeart/2005/8/layout/orgChart1"/>
    <dgm:cxn modelId="{7FFA4580-B6B7-BF4E-ABC3-E7D22AE12633}" type="presParOf" srcId="{D64D1587-D2D3-D945-B504-5E269589046F}" destId="{DD48834A-83E1-6D41-95A2-8FF3C382A427}" srcOrd="10" destOrd="0" presId="urn:microsoft.com/office/officeart/2005/8/layout/orgChart1"/>
    <dgm:cxn modelId="{C290625B-8134-2B43-B7FB-1F1E9E582649}" type="presParOf" srcId="{D64D1587-D2D3-D945-B504-5E269589046F}" destId="{94DC4FA6-3C02-6540-A8F4-47D8C0DEFB64}" srcOrd="11" destOrd="0" presId="urn:microsoft.com/office/officeart/2005/8/layout/orgChart1"/>
    <dgm:cxn modelId="{AB0A1577-69E3-084B-8062-224A990E3234}" type="presParOf" srcId="{94DC4FA6-3C02-6540-A8F4-47D8C0DEFB64}" destId="{B2581C49-47C2-2F40-9CFB-5308154E2BEB}" srcOrd="0" destOrd="0" presId="urn:microsoft.com/office/officeart/2005/8/layout/orgChart1"/>
    <dgm:cxn modelId="{04E499F3-3DCE-8D42-8EE5-CA5DE4B9FA0F}" type="presParOf" srcId="{B2581C49-47C2-2F40-9CFB-5308154E2BEB}" destId="{B4E4B410-1172-994F-9734-E50B60A88A8A}" srcOrd="0" destOrd="0" presId="urn:microsoft.com/office/officeart/2005/8/layout/orgChart1"/>
    <dgm:cxn modelId="{E9F530D8-ECF3-3C4E-9E62-4706D228ECF8}" type="presParOf" srcId="{B2581C49-47C2-2F40-9CFB-5308154E2BEB}" destId="{B57C1A89-456B-FE4E-B308-B6ED40FCA60D}" srcOrd="1" destOrd="0" presId="urn:microsoft.com/office/officeart/2005/8/layout/orgChart1"/>
    <dgm:cxn modelId="{E68F1804-39AA-6645-9828-DCB28EF55B35}" type="presParOf" srcId="{94DC4FA6-3C02-6540-A8F4-47D8C0DEFB64}" destId="{97D14C94-BC1D-3A41-8A15-46A6099879D4}" srcOrd="1" destOrd="0" presId="urn:microsoft.com/office/officeart/2005/8/layout/orgChart1"/>
    <dgm:cxn modelId="{235570C9-E730-0C4C-8466-85683851C70E}" type="presParOf" srcId="{97D14C94-BC1D-3A41-8A15-46A6099879D4}" destId="{6F43F5CE-106A-2340-9C58-7A17D499CA04}" srcOrd="0" destOrd="0" presId="urn:microsoft.com/office/officeart/2005/8/layout/orgChart1"/>
    <dgm:cxn modelId="{47E9CD13-DE91-AF49-8CD6-9E121EF5A97A}" type="presParOf" srcId="{97D14C94-BC1D-3A41-8A15-46A6099879D4}" destId="{851E7608-FE82-6E4A-830E-C527BB260DE3}" srcOrd="1" destOrd="0" presId="urn:microsoft.com/office/officeart/2005/8/layout/orgChart1"/>
    <dgm:cxn modelId="{4DAF833D-558C-C547-8B40-1E4399BDD212}" type="presParOf" srcId="{851E7608-FE82-6E4A-830E-C527BB260DE3}" destId="{03955D2B-8ECB-0240-A296-C8427944B930}" srcOrd="0" destOrd="0" presId="urn:microsoft.com/office/officeart/2005/8/layout/orgChart1"/>
    <dgm:cxn modelId="{58E2611E-034C-D240-93A5-1181CFC7374A}" type="presParOf" srcId="{03955D2B-8ECB-0240-A296-C8427944B930}" destId="{B765E0B2-BECF-974B-801C-AC0237B4EDF7}" srcOrd="0" destOrd="0" presId="urn:microsoft.com/office/officeart/2005/8/layout/orgChart1"/>
    <dgm:cxn modelId="{7029183A-5EEC-5245-8DE8-683C120028B1}" type="presParOf" srcId="{03955D2B-8ECB-0240-A296-C8427944B930}" destId="{DC88C11D-17C4-E644-8BB3-0468636FD85A}" srcOrd="1" destOrd="0" presId="urn:microsoft.com/office/officeart/2005/8/layout/orgChart1"/>
    <dgm:cxn modelId="{6CD19D99-41A1-044E-9228-2C05B61B3F12}" type="presParOf" srcId="{851E7608-FE82-6E4A-830E-C527BB260DE3}" destId="{78F9C254-2B76-874B-9AB7-DB210CBD72A7}" srcOrd="1" destOrd="0" presId="urn:microsoft.com/office/officeart/2005/8/layout/orgChart1"/>
    <dgm:cxn modelId="{E1F95268-A9E2-BA44-86D2-B6267BE79000}" type="presParOf" srcId="{78F9C254-2B76-874B-9AB7-DB210CBD72A7}" destId="{1F733CF3-E9BA-0549-A045-2CC2F8D0E689}" srcOrd="0" destOrd="0" presId="urn:microsoft.com/office/officeart/2005/8/layout/orgChart1"/>
    <dgm:cxn modelId="{00C3BE14-3AC3-9443-9F17-F6C566EBF615}" type="presParOf" srcId="{78F9C254-2B76-874B-9AB7-DB210CBD72A7}" destId="{FFFDB390-8A2F-AF41-88B7-9C1804EC09EC}" srcOrd="1" destOrd="0" presId="urn:microsoft.com/office/officeart/2005/8/layout/orgChart1"/>
    <dgm:cxn modelId="{E65F962D-360C-EB4C-A92F-D096FFB2B4CE}" type="presParOf" srcId="{FFFDB390-8A2F-AF41-88B7-9C1804EC09EC}" destId="{1E820250-EAD2-F840-9E94-13B0309298D2}" srcOrd="0" destOrd="0" presId="urn:microsoft.com/office/officeart/2005/8/layout/orgChart1"/>
    <dgm:cxn modelId="{D247424A-7382-AA4C-BA8F-FE97A3C38669}" type="presParOf" srcId="{1E820250-EAD2-F840-9E94-13B0309298D2}" destId="{38E65B36-17A0-9543-844B-94466B17527D}" srcOrd="0" destOrd="0" presId="urn:microsoft.com/office/officeart/2005/8/layout/orgChart1"/>
    <dgm:cxn modelId="{32195A9A-182C-4B4F-871E-D156C7ADEE01}" type="presParOf" srcId="{1E820250-EAD2-F840-9E94-13B0309298D2}" destId="{095ECD60-3C8B-E14E-88BD-E40EBB353B60}" srcOrd="1" destOrd="0" presId="urn:microsoft.com/office/officeart/2005/8/layout/orgChart1"/>
    <dgm:cxn modelId="{1ACAB2E4-3DDA-5446-B7B5-55737CF819C7}" type="presParOf" srcId="{FFFDB390-8A2F-AF41-88B7-9C1804EC09EC}" destId="{212CBAE9-D6E7-E04C-BD0D-2B404B15D55B}" srcOrd="1" destOrd="0" presId="urn:microsoft.com/office/officeart/2005/8/layout/orgChart1"/>
    <dgm:cxn modelId="{527B190E-83A6-624B-8A45-735591B0DB94}" type="presParOf" srcId="{FFFDB390-8A2F-AF41-88B7-9C1804EC09EC}" destId="{B0B0C349-3E45-B743-AA72-9149E928DE45}" srcOrd="2" destOrd="0" presId="urn:microsoft.com/office/officeart/2005/8/layout/orgChart1"/>
    <dgm:cxn modelId="{337FA51C-FF0C-2C48-9C9E-B4943754551C}" type="presParOf" srcId="{78F9C254-2B76-874B-9AB7-DB210CBD72A7}" destId="{FD9A2936-3923-B944-85F8-8324F65F31D8}" srcOrd="2" destOrd="0" presId="urn:microsoft.com/office/officeart/2005/8/layout/orgChart1"/>
    <dgm:cxn modelId="{C1F4065A-E282-B340-845F-31E7EB4CA032}" type="presParOf" srcId="{78F9C254-2B76-874B-9AB7-DB210CBD72A7}" destId="{16E913DF-B9F6-0F46-8B78-9DBB4F0ADB04}" srcOrd="3" destOrd="0" presId="urn:microsoft.com/office/officeart/2005/8/layout/orgChart1"/>
    <dgm:cxn modelId="{CDE34775-96E5-8549-8009-57C592E20CA7}" type="presParOf" srcId="{16E913DF-B9F6-0F46-8B78-9DBB4F0ADB04}" destId="{4D330414-0B96-E84B-AC45-593DC38E4D35}" srcOrd="0" destOrd="0" presId="urn:microsoft.com/office/officeart/2005/8/layout/orgChart1"/>
    <dgm:cxn modelId="{F2D5913E-E34F-6C4A-96D9-31E63B3F0C16}" type="presParOf" srcId="{4D330414-0B96-E84B-AC45-593DC38E4D35}" destId="{BB812C52-425B-1F47-8325-1AA8CE91EB23}" srcOrd="0" destOrd="0" presId="urn:microsoft.com/office/officeart/2005/8/layout/orgChart1"/>
    <dgm:cxn modelId="{AEB27F0A-2E8A-5944-A61C-A6AD7079FFEC}" type="presParOf" srcId="{4D330414-0B96-E84B-AC45-593DC38E4D35}" destId="{CD09BAA3-10DA-2A46-8FA6-8F02BAAFD4AD}" srcOrd="1" destOrd="0" presId="urn:microsoft.com/office/officeart/2005/8/layout/orgChart1"/>
    <dgm:cxn modelId="{EA9D7C26-CBA0-CB4B-8A70-9FBD00D61D37}" type="presParOf" srcId="{16E913DF-B9F6-0F46-8B78-9DBB4F0ADB04}" destId="{1696B58D-93F1-7047-9971-E4719A57FC0D}" srcOrd="1" destOrd="0" presId="urn:microsoft.com/office/officeart/2005/8/layout/orgChart1"/>
    <dgm:cxn modelId="{0DDE5EF2-02E9-614B-BDAA-1CB4FC8A7697}" type="presParOf" srcId="{16E913DF-B9F6-0F46-8B78-9DBB4F0ADB04}" destId="{7064B9EE-33BE-A34A-99E2-B2F2FDA7CB63}" srcOrd="2" destOrd="0" presId="urn:microsoft.com/office/officeart/2005/8/layout/orgChart1"/>
    <dgm:cxn modelId="{CC9C43B5-47C7-744C-A9C6-BB98D1C98C84}" type="presParOf" srcId="{78F9C254-2B76-874B-9AB7-DB210CBD72A7}" destId="{0893D6F3-6D81-6747-A8F0-89950462B5E4}" srcOrd="4" destOrd="0" presId="urn:microsoft.com/office/officeart/2005/8/layout/orgChart1"/>
    <dgm:cxn modelId="{0BE9BE5D-0495-CD41-B9D1-6EA42CF99755}" type="presParOf" srcId="{78F9C254-2B76-874B-9AB7-DB210CBD72A7}" destId="{C291558D-8E98-0149-B10E-43192C6159EB}" srcOrd="5" destOrd="0" presId="urn:microsoft.com/office/officeart/2005/8/layout/orgChart1"/>
    <dgm:cxn modelId="{DB591E68-6790-D049-AE98-043D98E0FA42}" type="presParOf" srcId="{C291558D-8E98-0149-B10E-43192C6159EB}" destId="{41E1A6F0-8127-1D4F-88E2-91D059AF2301}" srcOrd="0" destOrd="0" presId="urn:microsoft.com/office/officeart/2005/8/layout/orgChart1"/>
    <dgm:cxn modelId="{9C11E68A-9940-A44C-9988-E90D40B67034}" type="presParOf" srcId="{41E1A6F0-8127-1D4F-88E2-91D059AF2301}" destId="{15B05BAF-8BB1-3746-9262-2DD44C6F92D8}" srcOrd="0" destOrd="0" presId="urn:microsoft.com/office/officeart/2005/8/layout/orgChart1"/>
    <dgm:cxn modelId="{CA07DDCA-6088-A541-B9DC-57367D7FC878}" type="presParOf" srcId="{41E1A6F0-8127-1D4F-88E2-91D059AF2301}" destId="{011A2740-2CE4-BF4F-8F0A-EEFB5DB80F6C}" srcOrd="1" destOrd="0" presId="urn:microsoft.com/office/officeart/2005/8/layout/orgChart1"/>
    <dgm:cxn modelId="{9D648DC8-0B42-3F4C-ACFF-74A48ECC621A}" type="presParOf" srcId="{C291558D-8E98-0149-B10E-43192C6159EB}" destId="{06EB543C-EA5C-5544-BCD6-4D3F3F7027BA}" srcOrd="1" destOrd="0" presId="urn:microsoft.com/office/officeart/2005/8/layout/orgChart1"/>
    <dgm:cxn modelId="{D8A22A6C-5F92-F34C-ACCE-D445FD4E35DB}" type="presParOf" srcId="{C291558D-8E98-0149-B10E-43192C6159EB}" destId="{D0EA533B-D3FD-334C-A528-A51F46B42368}" srcOrd="2" destOrd="0" presId="urn:microsoft.com/office/officeart/2005/8/layout/orgChart1"/>
    <dgm:cxn modelId="{D828689F-817C-A041-9C29-07FB058EDAEF}" type="presParOf" srcId="{78F9C254-2B76-874B-9AB7-DB210CBD72A7}" destId="{980ACE54-9225-4641-88ED-B3AA3FC04C28}" srcOrd="6" destOrd="0" presId="urn:microsoft.com/office/officeart/2005/8/layout/orgChart1"/>
    <dgm:cxn modelId="{EC32202C-3A95-4340-B50E-A678DD3780F9}" type="presParOf" srcId="{78F9C254-2B76-874B-9AB7-DB210CBD72A7}" destId="{E7D476C7-0C9D-BF43-ABFE-BB2661135BD9}" srcOrd="7" destOrd="0" presId="urn:microsoft.com/office/officeart/2005/8/layout/orgChart1"/>
    <dgm:cxn modelId="{1E2B6F69-D842-6B40-A290-18AB9A25ADBB}" type="presParOf" srcId="{E7D476C7-0C9D-BF43-ABFE-BB2661135BD9}" destId="{E8731873-CC42-0545-8A2B-5D98FA9260F0}" srcOrd="0" destOrd="0" presId="urn:microsoft.com/office/officeart/2005/8/layout/orgChart1"/>
    <dgm:cxn modelId="{AC2502F8-21EB-F649-A6C7-66D65E87677B}" type="presParOf" srcId="{E8731873-CC42-0545-8A2B-5D98FA9260F0}" destId="{E651521F-8A2B-6B40-939A-6468E726921E}" srcOrd="0" destOrd="0" presId="urn:microsoft.com/office/officeart/2005/8/layout/orgChart1"/>
    <dgm:cxn modelId="{009FC72F-03CD-D24B-9D9F-9E960BAF2BCD}" type="presParOf" srcId="{E8731873-CC42-0545-8A2B-5D98FA9260F0}" destId="{D2B61DEC-0786-3A40-9A56-B3351445B17E}" srcOrd="1" destOrd="0" presId="urn:microsoft.com/office/officeart/2005/8/layout/orgChart1"/>
    <dgm:cxn modelId="{BE92651F-3BE5-6A45-A247-A9235ECF45D3}" type="presParOf" srcId="{E7D476C7-0C9D-BF43-ABFE-BB2661135BD9}" destId="{BF7B37FF-8D98-4C4A-A841-4596621B8E2B}" srcOrd="1" destOrd="0" presId="urn:microsoft.com/office/officeart/2005/8/layout/orgChart1"/>
    <dgm:cxn modelId="{A5D9BA41-AEF8-0644-A706-8C44087EF125}" type="presParOf" srcId="{E7D476C7-0C9D-BF43-ABFE-BB2661135BD9}" destId="{A392EF1D-7DBC-7544-9E8D-4D762FB1DCB7}" srcOrd="2" destOrd="0" presId="urn:microsoft.com/office/officeart/2005/8/layout/orgChart1"/>
    <dgm:cxn modelId="{2751AC17-29E6-A849-9D73-608024904C34}" type="presParOf" srcId="{851E7608-FE82-6E4A-830E-C527BB260DE3}" destId="{B0A967D1-8267-1A4C-854C-E9C3726F59AE}" srcOrd="2" destOrd="0" presId="urn:microsoft.com/office/officeart/2005/8/layout/orgChart1"/>
    <dgm:cxn modelId="{19837363-BBB5-1B45-AC15-2E65823A8A89}" type="presParOf" srcId="{94DC4FA6-3C02-6540-A8F4-47D8C0DEFB64}" destId="{1BD45D12-1B9C-6D44-AF5F-CAC819DA0774}" srcOrd="2" destOrd="0" presId="urn:microsoft.com/office/officeart/2005/8/layout/orgChart1"/>
    <dgm:cxn modelId="{48A9ADA7-C0CD-E949-8E75-A0760C556028}" type="presParOf" srcId="{5A528F8F-CF28-C444-A983-8C6BC7FC138E}" destId="{4DB4FC71-2EDF-5D4E-B1C8-ABE1823A8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1FDD6C-90C4-4E4D-A378-C7071389A2D8}" type="doc">
      <dgm:prSet loTypeId="urn:microsoft.com/office/officeart/2005/8/layout/hierarchy4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C4FCE2-AB03-B244-BED9-DE8557FD989C}">
      <dgm:prSet phldrT="[Text]" custT="1"/>
      <dgm:spPr/>
      <dgm:t>
        <a:bodyPr/>
        <a:lstStyle/>
        <a:p>
          <a:r>
            <a:rPr lang="en-US" sz="3200" dirty="0" smtClean="0"/>
            <a:t>ESS Instrument Neutron Chopper systems</a:t>
          </a:r>
          <a:endParaRPr lang="en-US" sz="3200" dirty="0"/>
        </a:p>
      </dgm:t>
    </dgm:pt>
    <dgm:pt modelId="{600514B8-89C4-6E41-BD6D-FADFE4492344}" type="parTrans" cxnId="{4E9A35BE-03EC-C04F-A6AE-E0B5B207B649}">
      <dgm:prSet/>
      <dgm:spPr/>
      <dgm:t>
        <a:bodyPr/>
        <a:lstStyle/>
        <a:p>
          <a:endParaRPr lang="en-US" sz="1600"/>
        </a:p>
      </dgm:t>
    </dgm:pt>
    <dgm:pt modelId="{BA4B70B6-39CF-8C46-8910-0ED6B60F3F32}" type="sibTrans" cxnId="{4E9A35BE-03EC-C04F-A6AE-E0B5B207B649}">
      <dgm:prSet/>
      <dgm:spPr/>
      <dgm:t>
        <a:bodyPr/>
        <a:lstStyle/>
        <a:p>
          <a:endParaRPr lang="en-US" sz="1600"/>
        </a:p>
      </dgm:t>
    </dgm:pt>
    <dgm:pt modelId="{4FA15EC0-651A-E844-9165-DA3851CA7E3B}">
      <dgm:prSet phldrT="[Text]" custT="1"/>
      <dgm:spPr/>
      <dgm:t>
        <a:bodyPr/>
        <a:lstStyle/>
        <a:p>
          <a:r>
            <a:rPr lang="en-US" sz="2800" dirty="0" smtClean="0"/>
            <a:t>Standard 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566E27D-9238-7844-B17A-A664989667A5}" type="parTrans" cxnId="{01F5EBA1-B8D7-B14A-A93D-1B087E2947B1}">
      <dgm:prSet/>
      <dgm:spPr/>
      <dgm:t>
        <a:bodyPr/>
        <a:lstStyle/>
        <a:p>
          <a:endParaRPr lang="en-US" sz="1600"/>
        </a:p>
      </dgm:t>
    </dgm:pt>
    <dgm:pt modelId="{7CE2599A-1792-0445-9FE5-D2AD9FB97429}" type="sibTrans" cxnId="{01F5EBA1-B8D7-B14A-A93D-1B087E2947B1}">
      <dgm:prSet/>
      <dgm:spPr/>
      <dgm:t>
        <a:bodyPr/>
        <a:lstStyle/>
        <a:p>
          <a:endParaRPr lang="en-US" sz="1600"/>
        </a:p>
      </dgm:t>
    </dgm:pt>
    <dgm:pt modelId="{0C6ADA96-C7BA-284F-A398-16CB90E7DBE5}">
      <dgm:prSet phldrT="[Text]" custT="1"/>
      <dgm:spPr/>
      <dgm:t>
        <a:bodyPr/>
        <a:lstStyle/>
        <a:p>
          <a:r>
            <a:rPr lang="en-US" sz="2000" dirty="0" smtClean="0"/>
            <a:t>Standardised Components</a:t>
          </a:r>
        </a:p>
      </dgm:t>
    </dgm:pt>
    <dgm:pt modelId="{0B2074B7-383F-2047-8733-655D00AD28A7}" type="parTrans" cxnId="{76692E54-A8CB-254A-B054-24EA602C6150}">
      <dgm:prSet/>
      <dgm:spPr/>
      <dgm:t>
        <a:bodyPr/>
        <a:lstStyle/>
        <a:p>
          <a:endParaRPr lang="en-US" sz="1600"/>
        </a:p>
      </dgm:t>
    </dgm:pt>
    <dgm:pt modelId="{2DD10FF8-45F8-AD47-BA32-D7BFD84C2EA1}" type="sibTrans" cxnId="{76692E54-A8CB-254A-B054-24EA602C6150}">
      <dgm:prSet/>
      <dgm:spPr/>
      <dgm:t>
        <a:bodyPr/>
        <a:lstStyle/>
        <a:p>
          <a:endParaRPr lang="en-US" sz="1600"/>
        </a:p>
      </dgm:t>
    </dgm:pt>
    <dgm:pt modelId="{210437CF-FCD7-4B41-BB72-78CD3ABF43A5}">
      <dgm:prSet phldrT="[Text]" custT="1"/>
      <dgm:spPr/>
      <dgm:t>
        <a:bodyPr/>
        <a:lstStyle/>
        <a:p>
          <a:r>
            <a:rPr lang="en-US" sz="2000" dirty="0" smtClean="0"/>
            <a:t>Standardised design</a:t>
          </a:r>
          <a:endParaRPr lang="en-US" sz="2000" dirty="0"/>
        </a:p>
      </dgm:t>
    </dgm:pt>
    <dgm:pt modelId="{45273909-AB45-E94B-B42F-01EE279A4062}" type="parTrans" cxnId="{34ADBE27-2DCE-7B4C-8E1D-D48D476C05DA}">
      <dgm:prSet/>
      <dgm:spPr/>
      <dgm:t>
        <a:bodyPr/>
        <a:lstStyle/>
        <a:p>
          <a:endParaRPr lang="en-US" sz="1600"/>
        </a:p>
      </dgm:t>
    </dgm:pt>
    <dgm:pt modelId="{477A40CE-70FE-2A47-8723-0F070B19096C}" type="sibTrans" cxnId="{34ADBE27-2DCE-7B4C-8E1D-D48D476C05DA}">
      <dgm:prSet/>
      <dgm:spPr/>
      <dgm:t>
        <a:bodyPr/>
        <a:lstStyle/>
        <a:p>
          <a:endParaRPr lang="en-US" sz="1600"/>
        </a:p>
      </dgm:t>
    </dgm:pt>
    <dgm:pt modelId="{CBC1617A-189D-9E47-832A-A16A48744693}">
      <dgm:prSet phldrT="[Text]" custT="1"/>
      <dgm:spPr/>
      <dgm:t>
        <a:bodyPr/>
        <a:lstStyle/>
        <a:p>
          <a:r>
            <a:rPr lang="en-US" sz="2800" dirty="0" smtClean="0"/>
            <a:t>Custom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6D6F23C-7A98-1249-AB22-87C914FD6748}" type="parTrans" cxnId="{D41B1D4E-58FC-484C-9BD1-E47C9488B170}">
      <dgm:prSet/>
      <dgm:spPr/>
      <dgm:t>
        <a:bodyPr/>
        <a:lstStyle/>
        <a:p>
          <a:endParaRPr lang="en-US" sz="1600"/>
        </a:p>
      </dgm:t>
    </dgm:pt>
    <dgm:pt modelId="{5DAB2997-CFA5-E14B-ACDD-A5779604B034}" type="sibTrans" cxnId="{D41B1D4E-58FC-484C-9BD1-E47C9488B170}">
      <dgm:prSet/>
      <dgm:spPr/>
      <dgm:t>
        <a:bodyPr/>
        <a:lstStyle/>
        <a:p>
          <a:endParaRPr lang="en-US" sz="1600"/>
        </a:p>
      </dgm:t>
    </dgm:pt>
    <dgm:pt modelId="{8899A761-D940-1E4C-A9A5-9ED1D7FC7C34}">
      <dgm:prSet phldrT="[Text]" custT="1"/>
      <dgm:spPr/>
      <dgm:t>
        <a:bodyPr/>
        <a:lstStyle/>
        <a:p>
          <a:r>
            <a:rPr lang="en-US" sz="2000" dirty="0" smtClean="0"/>
            <a:t>One - Off or </a:t>
          </a:r>
        </a:p>
        <a:p>
          <a:r>
            <a:rPr lang="en-US" sz="2000" dirty="0" smtClean="0"/>
            <a:t>Very High Performance</a:t>
          </a:r>
          <a:endParaRPr lang="en-US" sz="2000" dirty="0"/>
        </a:p>
      </dgm:t>
    </dgm:pt>
    <dgm:pt modelId="{D33F9D45-653C-B44C-B422-E2998050EE56}" type="parTrans" cxnId="{416E1BE1-43B4-BC4F-AA2E-89672A7E6AC4}">
      <dgm:prSet/>
      <dgm:spPr/>
      <dgm:t>
        <a:bodyPr/>
        <a:lstStyle/>
        <a:p>
          <a:endParaRPr lang="en-US" sz="1600"/>
        </a:p>
      </dgm:t>
    </dgm:pt>
    <dgm:pt modelId="{DAC731F2-E3A2-F746-B304-0619080D411D}" type="sibTrans" cxnId="{416E1BE1-43B4-BC4F-AA2E-89672A7E6AC4}">
      <dgm:prSet/>
      <dgm:spPr/>
      <dgm:t>
        <a:bodyPr/>
        <a:lstStyle/>
        <a:p>
          <a:endParaRPr lang="en-US" sz="1600"/>
        </a:p>
      </dgm:t>
    </dgm:pt>
    <dgm:pt modelId="{8F8DD28F-3C6C-9E41-ABE9-BEFA2B1BDEFD}" type="pres">
      <dgm:prSet presAssocID="{EC1FDD6C-90C4-4E4D-A378-C7071389A2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23143F-DC98-E44D-93B8-1F74A2EA65C2}" type="pres">
      <dgm:prSet presAssocID="{51C4FCE2-AB03-B244-BED9-DE8557FD989C}" presName="vertOne" presStyleCnt="0"/>
      <dgm:spPr/>
      <dgm:t>
        <a:bodyPr/>
        <a:lstStyle/>
        <a:p>
          <a:endParaRPr lang="en-US"/>
        </a:p>
      </dgm:t>
    </dgm:pt>
    <dgm:pt modelId="{84FBB75C-32A5-064E-BA4A-B27AD60A5AA3}" type="pres">
      <dgm:prSet presAssocID="{51C4FCE2-AB03-B244-BED9-DE8557FD98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7F33A-8FD2-6E49-8297-7785D3490B53}" type="pres">
      <dgm:prSet presAssocID="{51C4FCE2-AB03-B244-BED9-DE8557FD989C}" presName="parTransOne" presStyleCnt="0"/>
      <dgm:spPr/>
      <dgm:t>
        <a:bodyPr/>
        <a:lstStyle/>
        <a:p>
          <a:endParaRPr lang="en-US"/>
        </a:p>
      </dgm:t>
    </dgm:pt>
    <dgm:pt modelId="{526ABDBC-E861-7646-AC84-0AC867B6C985}" type="pres">
      <dgm:prSet presAssocID="{51C4FCE2-AB03-B244-BED9-DE8557FD989C}" presName="horzOne" presStyleCnt="0"/>
      <dgm:spPr/>
      <dgm:t>
        <a:bodyPr/>
        <a:lstStyle/>
        <a:p>
          <a:endParaRPr lang="en-US"/>
        </a:p>
      </dgm:t>
    </dgm:pt>
    <dgm:pt modelId="{C51A842C-E5CE-AC4E-AF32-61F5E7B0F444}" type="pres">
      <dgm:prSet presAssocID="{4FA15EC0-651A-E844-9165-DA3851CA7E3B}" presName="vertTwo" presStyleCnt="0"/>
      <dgm:spPr/>
      <dgm:t>
        <a:bodyPr/>
        <a:lstStyle/>
        <a:p>
          <a:endParaRPr lang="en-US"/>
        </a:p>
      </dgm:t>
    </dgm:pt>
    <dgm:pt modelId="{B57E1E42-694A-2E45-B9BB-AF000A8CBECD}" type="pres">
      <dgm:prSet presAssocID="{4FA15EC0-651A-E844-9165-DA3851CA7E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2ED13-D681-DA48-8EA7-CED2A9DD5D01}" type="pres">
      <dgm:prSet presAssocID="{4FA15EC0-651A-E844-9165-DA3851CA7E3B}" presName="parTransTwo" presStyleCnt="0"/>
      <dgm:spPr/>
      <dgm:t>
        <a:bodyPr/>
        <a:lstStyle/>
        <a:p>
          <a:endParaRPr lang="en-US"/>
        </a:p>
      </dgm:t>
    </dgm:pt>
    <dgm:pt modelId="{88A0B401-3095-4B4E-8B4A-882E0627B657}" type="pres">
      <dgm:prSet presAssocID="{4FA15EC0-651A-E844-9165-DA3851CA7E3B}" presName="horzTwo" presStyleCnt="0"/>
      <dgm:spPr/>
      <dgm:t>
        <a:bodyPr/>
        <a:lstStyle/>
        <a:p>
          <a:endParaRPr lang="en-US"/>
        </a:p>
      </dgm:t>
    </dgm:pt>
    <dgm:pt modelId="{47137E7A-D772-DE41-9352-810D10F91403}" type="pres">
      <dgm:prSet presAssocID="{0C6ADA96-C7BA-284F-A398-16CB90E7DBE5}" presName="vertThree" presStyleCnt="0"/>
      <dgm:spPr/>
      <dgm:t>
        <a:bodyPr/>
        <a:lstStyle/>
        <a:p>
          <a:endParaRPr lang="en-US"/>
        </a:p>
      </dgm:t>
    </dgm:pt>
    <dgm:pt modelId="{4A900C3A-B3D4-5A41-8AAB-407251B6CB7C}" type="pres">
      <dgm:prSet presAssocID="{0C6ADA96-C7BA-284F-A398-16CB90E7DBE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A401D-BC76-2A4B-A4BC-F0A3A628996D}" type="pres">
      <dgm:prSet presAssocID="{0C6ADA96-C7BA-284F-A398-16CB90E7DBE5}" presName="horzThree" presStyleCnt="0"/>
      <dgm:spPr/>
      <dgm:t>
        <a:bodyPr/>
        <a:lstStyle/>
        <a:p>
          <a:endParaRPr lang="en-US"/>
        </a:p>
      </dgm:t>
    </dgm:pt>
    <dgm:pt modelId="{44EFDFC1-4CB5-3641-A4D6-57FFA5ED82ED}" type="pres">
      <dgm:prSet presAssocID="{2DD10FF8-45F8-AD47-BA32-D7BFD84C2EA1}" presName="sibSpaceThree" presStyleCnt="0"/>
      <dgm:spPr/>
      <dgm:t>
        <a:bodyPr/>
        <a:lstStyle/>
        <a:p>
          <a:endParaRPr lang="en-US"/>
        </a:p>
      </dgm:t>
    </dgm:pt>
    <dgm:pt modelId="{5168589C-FBB8-7247-8BEA-CD36DE226ED5}" type="pres">
      <dgm:prSet presAssocID="{210437CF-FCD7-4B41-BB72-78CD3ABF43A5}" presName="vertThree" presStyleCnt="0"/>
      <dgm:spPr/>
      <dgm:t>
        <a:bodyPr/>
        <a:lstStyle/>
        <a:p>
          <a:endParaRPr lang="en-US"/>
        </a:p>
      </dgm:t>
    </dgm:pt>
    <dgm:pt modelId="{0F4D4593-DEC7-3047-ABCE-375311F2BD60}" type="pres">
      <dgm:prSet presAssocID="{210437CF-FCD7-4B41-BB72-78CD3ABF43A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1F114-1250-E642-B62F-406B1296FD99}" type="pres">
      <dgm:prSet presAssocID="{210437CF-FCD7-4B41-BB72-78CD3ABF43A5}" presName="horzThree" presStyleCnt="0"/>
      <dgm:spPr/>
      <dgm:t>
        <a:bodyPr/>
        <a:lstStyle/>
        <a:p>
          <a:endParaRPr lang="en-US"/>
        </a:p>
      </dgm:t>
    </dgm:pt>
    <dgm:pt modelId="{F1E70B6C-5D5F-3A41-A4CD-82139AD97E15}" type="pres">
      <dgm:prSet presAssocID="{7CE2599A-1792-0445-9FE5-D2AD9FB97429}" presName="sibSpaceTwo" presStyleCnt="0"/>
      <dgm:spPr/>
      <dgm:t>
        <a:bodyPr/>
        <a:lstStyle/>
        <a:p>
          <a:endParaRPr lang="en-US"/>
        </a:p>
      </dgm:t>
    </dgm:pt>
    <dgm:pt modelId="{5F7D7EFE-ED05-BB4E-93E2-4C042CFC79AF}" type="pres">
      <dgm:prSet presAssocID="{CBC1617A-189D-9E47-832A-A16A48744693}" presName="vertTwo" presStyleCnt="0"/>
      <dgm:spPr/>
      <dgm:t>
        <a:bodyPr/>
        <a:lstStyle/>
        <a:p>
          <a:endParaRPr lang="en-US"/>
        </a:p>
      </dgm:t>
    </dgm:pt>
    <dgm:pt modelId="{AAA1F5AC-86CF-0E4E-ABB6-0B062BAAD61D}" type="pres">
      <dgm:prSet presAssocID="{CBC1617A-189D-9E47-832A-A16A487446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2B3F6-F6A0-6E46-91E6-82B53D612E15}" type="pres">
      <dgm:prSet presAssocID="{CBC1617A-189D-9E47-832A-A16A48744693}" presName="parTransTwo" presStyleCnt="0"/>
      <dgm:spPr/>
      <dgm:t>
        <a:bodyPr/>
        <a:lstStyle/>
        <a:p>
          <a:endParaRPr lang="en-US"/>
        </a:p>
      </dgm:t>
    </dgm:pt>
    <dgm:pt modelId="{31E64842-7794-1044-92DB-CF6296E6F6EF}" type="pres">
      <dgm:prSet presAssocID="{CBC1617A-189D-9E47-832A-A16A48744693}" presName="horzTwo" presStyleCnt="0"/>
      <dgm:spPr/>
      <dgm:t>
        <a:bodyPr/>
        <a:lstStyle/>
        <a:p>
          <a:endParaRPr lang="en-US"/>
        </a:p>
      </dgm:t>
    </dgm:pt>
    <dgm:pt modelId="{83C14325-3AAB-6548-BF03-77C809095F14}" type="pres">
      <dgm:prSet presAssocID="{8899A761-D940-1E4C-A9A5-9ED1D7FC7C34}" presName="vertThree" presStyleCnt="0"/>
      <dgm:spPr/>
      <dgm:t>
        <a:bodyPr/>
        <a:lstStyle/>
        <a:p>
          <a:endParaRPr lang="en-US"/>
        </a:p>
      </dgm:t>
    </dgm:pt>
    <dgm:pt modelId="{1511ACE5-DE1F-934A-B0EC-019D37B489C7}" type="pres">
      <dgm:prSet presAssocID="{8899A761-D940-1E4C-A9A5-9ED1D7FC7C3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8023D-EE33-0D41-BF72-32367AD9A665}" type="pres">
      <dgm:prSet presAssocID="{8899A761-D940-1E4C-A9A5-9ED1D7FC7C34}" presName="horzThree" presStyleCnt="0"/>
      <dgm:spPr/>
      <dgm:t>
        <a:bodyPr/>
        <a:lstStyle/>
        <a:p>
          <a:endParaRPr lang="en-US"/>
        </a:p>
      </dgm:t>
    </dgm:pt>
  </dgm:ptLst>
  <dgm:cxnLst>
    <dgm:cxn modelId="{416E1BE1-43B4-BC4F-AA2E-89672A7E6AC4}" srcId="{CBC1617A-189D-9E47-832A-A16A48744693}" destId="{8899A761-D940-1E4C-A9A5-9ED1D7FC7C34}" srcOrd="0" destOrd="0" parTransId="{D33F9D45-653C-B44C-B422-E2998050EE56}" sibTransId="{DAC731F2-E3A2-F746-B304-0619080D411D}"/>
    <dgm:cxn modelId="{4D526748-022A-E24C-B65D-63BEE2D7CF10}" type="presOf" srcId="{0C6ADA96-C7BA-284F-A398-16CB90E7DBE5}" destId="{4A900C3A-B3D4-5A41-8AAB-407251B6CB7C}" srcOrd="0" destOrd="0" presId="urn:microsoft.com/office/officeart/2005/8/layout/hierarchy4"/>
    <dgm:cxn modelId="{01F5EBA1-B8D7-B14A-A93D-1B087E2947B1}" srcId="{51C4FCE2-AB03-B244-BED9-DE8557FD989C}" destId="{4FA15EC0-651A-E844-9165-DA3851CA7E3B}" srcOrd="0" destOrd="0" parTransId="{A566E27D-9238-7844-B17A-A664989667A5}" sibTransId="{7CE2599A-1792-0445-9FE5-D2AD9FB97429}"/>
    <dgm:cxn modelId="{2D7189CA-7D5B-CD47-8DE6-951C87A555EA}" type="presOf" srcId="{4FA15EC0-651A-E844-9165-DA3851CA7E3B}" destId="{B57E1E42-694A-2E45-B9BB-AF000A8CBECD}" srcOrd="0" destOrd="0" presId="urn:microsoft.com/office/officeart/2005/8/layout/hierarchy4"/>
    <dgm:cxn modelId="{34ADBE27-2DCE-7B4C-8E1D-D48D476C05DA}" srcId="{4FA15EC0-651A-E844-9165-DA3851CA7E3B}" destId="{210437CF-FCD7-4B41-BB72-78CD3ABF43A5}" srcOrd="1" destOrd="0" parTransId="{45273909-AB45-E94B-B42F-01EE279A4062}" sibTransId="{477A40CE-70FE-2A47-8723-0F070B19096C}"/>
    <dgm:cxn modelId="{D41B1D4E-58FC-484C-9BD1-E47C9488B170}" srcId="{51C4FCE2-AB03-B244-BED9-DE8557FD989C}" destId="{CBC1617A-189D-9E47-832A-A16A48744693}" srcOrd="1" destOrd="0" parTransId="{A6D6F23C-7A98-1249-AB22-87C914FD6748}" sibTransId="{5DAB2997-CFA5-E14B-ACDD-A5779604B034}"/>
    <dgm:cxn modelId="{981683FE-B6CD-5A4F-B7C8-6B43C06A95EB}" type="presOf" srcId="{8899A761-D940-1E4C-A9A5-9ED1D7FC7C34}" destId="{1511ACE5-DE1F-934A-B0EC-019D37B489C7}" srcOrd="0" destOrd="0" presId="urn:microsoft.com/office/officeart/2005/8/layout/hierarchy4"/>
    <dgm:cxn modelId="{C2AC45A8-B68B-E84A-AF5F-58CEE8B7C3B5}" type="presOf" srcId="{CBC1617A-189D-9E47-832A-A16A48744693}" destId="{AAA1F5AC-86CF-0E4E-ABB6-0B062BAAD61D}" srcOrd="0" destOrd="0" presId="urn:microsoft.com/office/officeart/2005/8/layout/hierarchy4"/>
    <dgm:cxn modelId="{76692E54-A8CB-254A-B054-24EA602C6150}" srcId="{4FA15EC0-651A-E844-9165-DA3851CA7E3B}" destId="{0C6ADA96-C7BA-284F-A398-16CB90E7DBE5}" srcOrd="0" destOrd="0" parTransId="{0B2074B7-383F-2047-8733-655D00AD28A7}" sibTransId="{2DD10FF8-45F8-AD47-BA32-D7BFD84C2EA1}"/>
    <dgm:cxn modelId="{72113BAD-0046-C841-8A9D-660E62A2370E}" type="presOf" srcId="{EC1FDD6C-90C4-4E4D-A378-C7071389A2D8}" destId="{8F8DD28F-3C6C-9E41-ABE9-BEFA2B1BDEFD}" srcOrd="0" destOrd="0" presId="urn:microsoft.com/office/officeart/2005/8/layout/hierarchy4"/>
    <dgm:cxn modelId="{4E9A35BE-03EC-C04F-A6AE-E0B5B207B649}" srcId="{EC1FDD6C-90C4-4E4D-A378-C7071389A2D8}" destId="{51C4FCE2-AB03-B244-BED9-DE8557FD989C}" srcOrd="0" destOrd="0" parTransId="{600514B8-89C4-6E41-BD6D-FADFE4492344}" sibTransId="{BA4B70B6-39CF-8C46-8910-0ED6B60F3F32}"/>
    <dgm:cxn modelId="{B8E4090A-CF04-254A-BE16-193D7E4E9607}" type="presOf" srcId="{51C4FCE2-AB03-B244-BED9-DE8557FD989C}" destId="{84FBB75C-32A5-064E-BA4A-B27AD60A5AA3}" srcOrd="0" destOrd="0" presId="urn:microsoft.com/office/officeart/2005/8/layout/hierarchy4"/>
    <dgm:cxn modelId="{0B4E83A5-04BA-3243-8962-BAF17F0E76C3}" type="presOf" srcId="{210437CF-FCD7-4B41-BB72-78CD3ABF43A5}" destId="{0F4D4593-DEC7-3047-ABCE-375311F2BD60}" srcOrd="0" destOrd="0" presId="urn:microsoft.com/office/officeart/2005/8/layout/hierarchy4"/>
    <dgm:cxn modelId="{D77E6C90-98A8-3048-BF36-CC0C2C9433AD}" type="presParOf" srcId="{8F8DD28F-3C6C-9E41-ABE9-BEFA2B1BDEFD}" destId="{1823143F-DC98-E44D-93B8-1F74A2EA65C2}" srcOrd="0" destOrd="0" presId="urn:microsoft.com/office/officeart/2005/8/layout/hierarchy4"/>
    <dgm:cxn modelId="{2D53BBD7-564D-4741-A899-57EBF3B29C15}" type="presParOf" srcId="{1823143F-DC98-E44D-93B8-1F74A2EA65C2}" destId="{84FBB75C-32A5-064E-BA4A-B27AD60A5AA3}" srcOrd="0" destOrd="0" presId="urn:microsoft.com/office/officeart/2005/8/layout/hierarchy4"/>
    <dgm:cxn modelId="{398798CD-01E1-8E41-B007-596E1F63D4D8}" type="presParOf" srcId="{1823143F-DC98-E44D-93B8-1F74A2EA65C2}" destId="{8D57F33A-8FD2-6E49-8297-7785D3490B53}" srcOrd="1" destOrd="0" presId="urn:microsoft.com/office/officeart/2005/8/layout/hierarchy4"/>
    <dgm:cxn modelId="{CFD11CE2-BB90-444A-B58B-976B0A3C1B36}" type="presParOf" srcId="{1823143F-DC98-E44D-93B8-1F74A2EA65C2}" destId="{526ABDBC-E861-7646-AC84-0AC867B6C985}" srcOrd="2" destOrd="0" presId="urn:microsoft.com/office/officeart/2005/8/layout/hierarchy4"/>
    <dgm:cxn modelId="{A8522929-72E4-5B4A-96E6-3BDC71142DBD}" type="presParOf" srcId="{526ABDBC-E861-7646-AC84-0AC867B6C985}" destId="{C51A842C-E5CE-AC4E-AF32-61F5E7B0F444}" srcOrd="0" destOrd="0" presId="urn:microsoft.com/office/officeart/2005/8/layout/hierarchy4"/>
    <dgm:cxn modelId="{CF0DEAE1-B26C-A343-9B80-084D51BB169F}" type="presParOf" srcId="{C51A842C-E5CE-AC4E-AF32-61F5E7B0F444}" destId="{B57E1E42-694A-2E45-B9BB-AF000A8CBECD}" srcOrd="0" destOrd="0" presId="urn:microsoft.com/office/officeart/2005/8/layout/hierarchy4"/>
    <dgm:cxn modelId="{23C9A432-50E9-B04F-870A-BC70A180E423}" type="presParOf" srcId="{C51A842C-E5CE-AC4E-AF32-61F5E7B0F444}" destId="{BE52ED13-D681-DA48-8EA7-CED2A9DD5D01}" srcOrd="1" destOrd="0" presId="urn:microsoft.com/office/officeart/2005/8/layout/hierarchy4"/>
    <dgm:cxn modelId="{67536118-DE7D-7C4D-82D7-1F5B14CABB7C}" type="presParOf" srcId="{C51A842C-E5CE-AC4E-AF32-61F5E7B0F444}" destId="{88A0B401-3095-4B4E-8B4A-882E0627B657}" srcOrd="2" destOrd="0" presId="urn:microsoft.com/office/officeart/2005/8/layout/hierarchy4"/>
    <dgm:cxn modelId="{7CC9EA04-2E02-A449-8706-E2D3E2BA9B4D}" type="presParOf" srcId="{88A0B401-3095-4B4E-8B4A-882E0627B657}" destId="{47137E7A-D772-DE41-9352-810D10F91403}" srcOrd="0" destOrd="0" presId="urn:microsoft.com/office/officeart/2005/8/layout/hierarchy4"/>
    <dgm:cxn modelId="{6C47157B-AF4E-6C41-AA28-DF6D5EF95A5C}" type="presParOf" srcId="{47137E7A-D772-DE41-9352-810D10F91403}" destId="{4A900C3A-B3D4-5A41-8AAB-407251B6CB7C}" srcOrd="0" destOrd="0" presId="urn:microsoft.com/office/officeart/2005/8/layout/hierarchy4"/>
    <dgm:cxn modelId="{E9F0DE5D-5518-FD40-8A68-3F10A0BCFD1C}" type="presParOf" srcId="{47137E7A-D772-DE41-9352-810D10F91403}" destId="{E11A401D-BC76-2A4B-A4BC-F0A3A628996D}" srcOrd="1" destOrd="0" presId="urn:microsoft.com/office/officeart/2005/8/layout/hierarchy4"/>
    <dgm:cxn modelId="{A2BC1D28-6D61-CC4D-8EEF-CB7048D19CFB}" type="presParOf" srcId="{88A0B401-3095-4B4E-8B4A-882E0627B657}" destId="{44EFDFC1-4CB5-3641-A4D6-57FFA5ED82ED}" srcOrd="1" destOrd="0" presId="urn:microsoft.com/office/officeart/2005/8/layout/hierarchy4"/>
    <dgm:cxn modelId="{66A4B6A2-E766-FE4C-A074-5E633C7B73F5}" type="presParOf" srcId="{88A0B401-3095-4B4E-8B4A-882E0627B657}" destId="{5168589C-FBB8-7247-8BEA-CD36DE226ED5}" srcOrd="2" destOrd="0" presId="urn:microsoft.com/office/officeart/2005/8/layout/hierarchy4"/>
    <dgm:cxn modelId="{ADB54DE5-1A21-7D4B-AF11-317009142199}" type="presParOf" srcId="{5168589C-FBB8-7247-8BEA-CD36DE226ED5}" destId="{0F4D4593-DEC7-3047-ABCE-375311F2BD60}" srcOrd="0" destOrd="0" presId="urn:microsoft.com/office/officeart/2005/8/layout/hierarchy4"/>
    <dgm:cxn modelId="{9837E635-4C8C-5346-9FE3-2CF69A8C344C}" type="presParOf" srcId="{5168589C-FBB8-7247-8BEA-CD36DE226ED5}" destId="{BEF1F114-1250-E642-B62F-406B1296FD99}" srcOrd="1" destOrd="0" presId="urn:microsoft.com/office/officeart/2005/8/layout/hierarchy4"/>
    <dgm:cxn modelId="{0B9C9BE1-F9B9-A44C-9CEF-B774F4AD88E3}" type="presParOf" srcId="{526ABDBC-E861-7646-AC84-0AC867B6C985}" destId="{F1E70B6C-5D5F-3A41-A4CD-82139AD97E15}" srcOrd="1" destOrd="0" presId="urn:microsoft.com/office/officeart/2005/8/layout/hierarchy4"/>
    <dgm:cxn modelId="{DD1B8DFA-DF79-4044-A006-AD223AAEF43A}" type="presParOf" srcId="{526ABDBC-E861-7646-AC84-0AC867B6C985}" destId="{5F7D7EFE-ED05-BB4E-93E2-4C042CFC79AF}" srcOrd="2" destOrd="0" presId="urn:microsoft.com/office/officeart/2005/8/layout/hierarchy4"/>
    <dgm:cxn modelId="{DFB924E7-BD2A-F04F-AB15-7CC4CC54BC9B}" type="presParOf" srcId="{5F7D7EFE-ED05-BB4E-93E2-4C042CFC79AF}" destId="{AAA1F5AC-86CF-0E4E-ABB6-0B062BAAD61D}" srcOrd="0" destOrd="0" presId="urn:microsoft.com/office/officeart/2005/8/layout/hierarchy4"/>
    <dgm:cxn modelId="{4818BEBC-70B3-8849-A7C0-F2BC1BFC2FD3}" type="presParOf" srcId="{5F7D7EFE-ED05-BB4E-93E2-4C042CFC79AF}" destId="{E582B3F6-F6A0-6E46-91E6-82B53D612E15}" srcOrd="1" destOrd="0" presId="urn:microsoft.com/office/officeart/2005/8/layout/hierarchy4"/>
    <dgm:cxn modelId="{280B137C-F34A-F445-9CCA-CD83C9E5340B}" type="presParOf" srcId="{5F7D7EFE-ED05-BB4E-93E2-4C042CFC79AF}" destId="{31E64842-7794-1044-92DB-CF6296E6F6EF}" srcOrd="2" destOrd="0" presId="urn:microsoft.com/office/officeart/2005/8/layout/hierarchy4"/>
    <dgm:cxn modelId="{FE4328E2-5977-E740-BBFF-1182B812082A}" type="presParOf" srcId="{31E64842-7794-1044-92DB-CF6296E6F6EF}" destId="{83C14325-3AAB-6548-BF03-77C809095F14}" srcOrd="0" destOrd="0" presId="urn:microsoft.com/office/officeart/2005/8/layout/hierarchy4"/>
    <dgm:cxn modelId="{85519983-218B-1C45-941B-F8B717BFA9F9}" type="presParOf" srcId="{83C14325-3AAB-6548-BF03-77C809095F14}" destId="{1511ACE5-DE1F-934A-B0EC-019D37B489C7}" srcOrd="0" destOrd="0" presId="urn:microsoft.com/office/officeart/2005/8/layout/hierarchy4"/>
    <dgm:cxn modelId="{BEF7306D-06F5-3A42-BDE0-FD21EBE767C4}" type="presParOf" srcId="{83C14325-3AAB-6548-BF03-77C809095F14}" destId="{7DA8023D-EE33-0D41-BF72-32367AD9A6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1FDD6C-90C4-4E4D-A378-C7071389A2D8}" type="doc">
      <dgm:prSet loTypeId="urn:microsoft.com/office/officeart/2005/8/layout/hierarchy4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C4FCE2-AB03-B244-BED9-DE8557FD989C}">
      <dgm:prSet phldrT="[Text]" custT="1"/>
      <dgm:spPr/>
      <dgm:t>
        <a:bodyPr/>
        <a:lstStyle/>
        <a:p>
          <a:r>
            <a:rPr lang="en-US" sz="3200" dirty="0" smtClean="0"/>
            <a:t>ESS Instrument Neutron Chopper systems</a:t>
          </a:r>
          <a:endParaRPr lang="en-US" sz="3200" dirty="0"/>
        </a:p>
      </dgm:t>
    </dgm:pt>
    <dgm:pt modelId="{600514B8-89C4-6E41-BD6D-FADFE4492344}" type="parTrans" cxnId="{4E9A35BE-03EC-C04F-A6AE-E0B5B207B649}">
      <dgm:prSet/>
      <dgm:spPr/>
      <dgm:t>
        <a:bodyPr/>
        <a:lstStyle/>
        <a:p>
          <a:endParaRPr lang="en-US" sz="1600"/>
        </a:p>
      </dgm:t>
    </dgm:pt>
    <dgm:pt modelId="{BA4B70B6-39CF-8C46-8910-0ED6B60F3F32}" type="sibTrans" cxnId="{4E9A35BE-03EC-C04F-A6AE-E0B5B207B649}">
      <dgm:prSet/>
      <dgm:spPr/>
      <dgm:t>
        <a:bodyPr/>
        <a:lstStyle/>
        <a:p>
          <a:endParaRPr lang="en-US" sz="1600"/>
        </a:p>
      </dgm:t>
    </dgm:pt>
    <dgm:pt modelId="{4FA15EC0-651A-E844-9165-DA3851CA7E3B}">
      <dgm:prSet phldrT="[Text]" custT="1"/>
      <dgm:spPr/>
      <dgm:t>
        <a:bodyPr/>
        <a:lstStyle/>
        <a:p>
          <a:r>
            <a:rPr lang="en-US" sz="2800" dirty="0" smtClean="0"/>
            <a:t>Standard 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566E27D-9238-7844-B17A-A664989667A5}" type="parTrans" cxnId="{01F5EBA1-B8D7-B14A-A93D-1B087E2947B1}">
      <dgm:prSet/>
      <dgm:spPr/>
      <dgm:t>
        <a:bodyPr/>
        <a:lstStyle/>
        <a:p>
          <a:endParaRPr lang="en-US" sz="1600"/>
        </a:p>
      </dgm:t>
    </dgm:pt>
    <dgm:pt modelId="{7CE2599A-1792-0445-9FE5-D2AD9FB97429}" type="sibTrans" cxnId="{01F5EBA1-B8D7-B14A-A93D-1B087E2947B1}">
      <dgm:prSet/>
      <dgm:spPr/>
      <dgm:t>
        <a:bodyPr/>
        <a:lstStyle/>
        <a:p>
          <a:endParaRPr lang="en-US" sz="1600"/>
        </a:p>
      </dgm:t>
    </dgm:pt>
    <dgm:pt modelId="{0C6ADA96-C7BA-284F-A398-16CB90E7DBE5}">
      <dgm:prSet phldrT="[Text]" custT="1"/>
      <dgm:spPr/>
      <dgm:t>
        <a:bodyPr/>
        <a:lstStyle/>
        <a:p>
          <a:r>
            <a:rPr lang="en-US" sz="2000" dirty="0" smtClean="0"/>
            <a:t>Standardised Components</a:t>
          </a:r>
        </a:p>
      </dgm:t>
    </dgm:pt>
    <dgm:pt modelId="{0B2074B7-383F-2047-8733-655D00AD28A7}" type="parTrans" cxnId="{76692E54-A8CB-254A-B054-24EA602C6150}">
      <dgm:prSet/>
      <dgm:spPr/>
      <dgm:t>
        <a:bodyPr/>
        <a:lstStyle/>
        <a:p>
          <a:endParaRPr lang="en-US" sz="1600"/>
        </a:p>
      </dgm:t>
    </dgm:pt>
    <dgm:pt modelId="{2DD10FF8-45F8-AD47-BA32-D7BFD84C2EA1}" type="sibTrans" cxnId="{76692E54-A8CB-254A-B054-24EA602C6150}">
      <dgm:prSet/>
      <dgm:spPr/>
      <dgm:t>
        <a:bodyPr/>
        <a:lstStyle/>
        <a:p>
          <a:endParaRPr lang="en-US" sz="1600"/>
        </a:p>
      </dgm:t>
    </dgm:pt>
    <dgm:pt modelId="{210437CF-FCD7-4B41-BB72-78CD3ABF43A5}">
      <dgm:prSet phldrT="[Text]" custT="1"/>
      <dgm:spPr/>
      <dgm:t>
        <a:bodyPr/>
        <a:lstStyle/>
        <a:p>
          <a:r>
            <a:rPr lang="en-US" sz="2000" dirty="0" smtClean="0"/>
            <a:t>Standardised design</a:t>
          </a:r>
          <a:endParaRPr lang="en-US" sz="2000" dirty="0"/>
        </a:p>
      </dgm:t>
    </dgm:pt>
    <dgm:pt modelId="{45273909-AB45-E94B-B42F-01EE279A4062}" type="parTrans" cxnId="{34ADBE27-2DCE-7B4C-8E1D-D48D476C05DA}">
      <dgm:prSet/>
      <dgm:spPr/>
      <dgm:t>
        <a:bodyPr/>
        <a:lstStyle/>
        <a:p>
          <a:endParaRPr lang="en-US" sz="1600"/>
        </a:p>
      </dgm:t>
    </dgm:pt>
    <dgm:pt modelId="{477A40CE-70FE-2A47-8723-0F070B19096C}" type="sibTrans" cxnId="{34ADBE27-2DCE-7B4C-8E1D-D48D476C05DA}">
      <dgm:prSet/>
      <dgm:spPr/>
      <dgm:t>
        <a:bodyPr/>
        <a:lstStyle/>
        <a:p>
          <a:endParaRPr lang="en-US" sz="1600"/>
        </a:p>
      </dgm:t>
    </dgm:pt>
    <dgm:pt modelId="{CBC1617A-189D-9E47-832A-A16A48744693}">
      <dgm:prSet phldrT="[Text]" custT="1"/>
      <dgm:spPr/>
      <dgm:t>
        <a:bodyPr/>
        <a:lstStyle/>
        <a:p>
          <a:r>
            <a:rPr lang="en-US" sz="2800" dirty="0" smtClean="0"/>
            <a:t>Custom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6D6F23C-7A98-1249-AB22-87C914FD6748}" type="parTrans" cxnId="{D41B1D4E-58FC-484C-9BD1-E47C9488B170}">
      <dgm:prSet/>
      <dgm:spPr/>
      <dgm:t>
        <a:bodyPr/>
        <a:lstStyle/>
        <a:p>
          <a:endParaRPr lang="en-US" sz="1600"/>
        </a:p>
      </dgm:t>
    </dgm:pt>
    <dgm:pt modelId="{5DAB2997-CFA5-E14B-ACDD-A5779604B034}" type="sibTrans" cxnId="{D41B1D4E-58FC-484C-9BD1-E47C9488B170}">
      <dgm:prSet/>
      <dgm:spPr/>
      <dgm:t>
        <a:bodyPr/>
        <a:lstStyle/>
        <a:p>
          <a:endParaRPr lang="en-US" sz="1600"/>
        </a:p>
      </dgm:t>
    </dgm:pt>
    <dgm:pt modelId="{8899A761-D940-1E4C-A9A5-9ED1D7FC7C34}">
      <dgm:prSet phldrT="[Text]" custT="1"/>
      <dgm:spPr/>
      <dgm:t>
        <a:bodyPr/>
        <a:lstStyle/>
        <a:p>
          <a:r>
            <a:rPr lang="en-US" sz="2000" dirty="0" smtClean="0"/>
            <a:t>One - Off or </a:t>
          </a:r>
        </a:p>
        <a:p>
          <a:r>
            <a:rPr lang="en-US" sz="2000" dirty="0" smtClean="0"/>
            <a:t>Very High Performance</a:t>
          </a:r>
          <a:endParaRPr lang="en-US" sz="2000" dirty="0"/>
        </a:p>
      </dgm:t>
    </dgm:pt>
    <dgm:pt modelId="{D33F9D45-653C-B44C-B422-E2998050EE56}" type="parTrans" cxnId="{416E1BE1-43B4-BC4F-AA2E-89672A7E6AC4}">
      <dgm:prSet/>
      <dgm:spPr/>
      <dgm:t>
        <a:bodyPr/>
        <a:lstStyle/>
        <a:p>
          <a:endParaRPr lang="en-US" sz="1600"/>
        </a:p>
      </dgm:t>
    </dgm:pt>
    <dgm:pt modelId="{DAC731F2-E3A2-F746-B304-0619080D411D}" type="sibTrans" cxnId="{416E1BE1-43B4-BC4F-AA2E-89672A7E6AC4}">
      <dgm:prSet/>
      <dgm:spPr/>
      <dgm:t>
        <a:bodyPr/>
        <a:lstStyle/>
        <a:p>
          <a:endParaRPr lang="en-US" sz="1600"/>
        </a:p>
      </dgm:t>
    </dgm:pt>
    <dgm:pt modelId="{8F8DD28F-3C6C-9E41-ABE9-BEFA2B1BDEFD}" type="pres">
      <dgm:prSet presAssocID="{EC1FDD6C-90C4-4E4D-A378-C7071389A2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23143F-DC98-E44D-93B8-1F74A2EA65C2}" type="pres">
      <dgm:prSet presAssocID="{51C4FCE2-AB03-B244-BED9-DE8557FD989C}" presName="vertOne" presStyleCnt="0"/>
      <dgm:spPr/>
      <dgm:t>
        <a:bodyPr/>
        <a:lstStyle/>
        <a:p>
          <a:endParaRPr lang="en-US"/>
        </a:p>
      </dgm:t>
    </dgm:pt>
    <dgm:pt modelId="{84FBB75C-32A5-064E-BA4A-B27AD60A5AA3}" type="pres">
      <dgm:prSet presAssocID="{51C4FCE2-AB03-B244-BED9-DE8557FD98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7F33A-8FD2-6E49-8297-7785D3490B53}" type="pres">
      <dgm:prSet presAssocID="{51C4FCE2-AB03-B244-BED9-DE8557FD989C}" presName="parTransOne" presStyleCnt="0"/>
      <dgm:spPr/>
      <dgm:t>
        <a:bodyPr/>
        <a:lstStyle/>
        <a:p>
          <a:endParaRPr lang="en-US"/>
        </a:p>
      </dgm:t>
    </dgm:pt>
    <dgm:pt modelId="{526ABDBC-E861-7646-AC84-0AC867B6C985}" type="pres">
      <dgm:prSet presAssocID="{51C4FCE2-AB03-B244-BED9-DE8557FD989C}" presName="horzOne" presStyleCnt="0"/>
      <dgm:spPr/>
      <dgm:t>
        <a:bodyPr/>
        <a:lstStyle/>
        <a:p>
          <a:endParaRPr lang="en-US"/>
        </a:p>
      </dgm:t>
    </dgm:pt>
    <dgm:pt modelId="{C51A842C-E5CE-AC4E-AF32-61F5E7B0F444}" type="pres">
      <dgm:prSet presAssocID="{4FA15EC0-651A-E844-9165-DA3851CA7E3B}" presName="vertTwo" presStyleCnt="0"/>
      <dgm:spPr/>
      <dgm:t>
        <a:bodyPr/>
        <a:lstStyle/>
        <a:p>
          <a:endParaRPr lang="en-US"/>
        </a:p>
      </dgm:t>
    </dgm:pt>
    <dgm:pt modelId="{B57E1E42-694A-2E45-B9BB-AF000A8CBECD}" type="pres">
      <dgm:prSet presAssocID="{4FA15EC0-651A-E844-9165-DA3851CA7E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2ED13-D681-DA48-8EA7-CED2A9DD5D01}" type="pres">
      <dgm:prSet presAssocID="{4FA15EC0-651A-E844-9165-DA3851CA7E3B}" presName="parTransTwo" presStyleCnt="0"/>
      <dgm:spPr/>
      <dgm:t>
        <a:bodyPr/>
        <a:lstStyle/>
        <a:p>
          <a:endParaRPr lang="en-US"/>
        </a:p>
      </dgm:t>
    </dgm:pt>
    <dgm:pt modelId="{88A0B401-3095-4B4E-8B4A-882E0627B657}" type="pres">
      <dgm:prSet presAssocID="{4FA15EC0-651A-E844-9165-DA3851CA7E3B}" presName="horzTwo" presStyleCnt="0"/>
      <dgm:spPr/>
      <dgm:t>
        <a:bodyPr/>
        <a:lstStyle/>
        <a:p>
          <a:endParaRPr lang="en-US"/>
        </a:p>
      </dgm:t>
    </dgm:pt>
    <dgm:pt modelId="{47137E7A-D772-DE41-9352-810D10F91403}" type="pres">
      <dgm:prSet presAssocID="{0C6ADA96-C7BA-284F-A398-16CB90E7DBE5}" presName="vertThree" presStyleCnt="0"/>
      <dgm:spPr/>
      <dgm:t>
        <a:bodyPr/>
        <a:lstStyle/>
        <a:p>
          <a:endParaRPr lang="en-US"/>
        </a:p>
      </dgm:t>
    </dgm:pt>
    <dgm:pt modelId="{4A900C3A-B3D4-5A41-8AAB-407251B6CB7C}" type="pres">
      <dgm:prSet presAssocID="{0C6ADA96-C7BA-284F-A398-16CB90E7DBE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A401D-BC76-2A4B-A4BC-F0A3A628996D}" type="pres">
      <dgm:prSet presAssocID="{0C6ADA96-C7BA-284F-A398-16CB90E7DBE5}" presName="horzThree" presStyleCnt="0"/>
      <dgm:spPr/>
      <dgm:t>
        <a:bodyPr/>
        <a:lstStyle/>
        <a:p>
          <a:endParaRPr lang="en-US"/>
        </a:p>
      </dgm:t>
    </dgm:pt>
    <dgm:pt modelId="{44EFDFC1-4CB5-3641-A4D6-57FFA5ED82ED}" type="pres">
      <dgm:prSet presAssocID="{2DD10FF8-45F8-AD47-BA32-D7BFD84C2EA1}" presName="sibSpaceThree" presStyleCnt="0"/>
      <dgm:spPr/>
      <dgm:t>
        <a:bodyPr/>
        <a:lstStyle/>
        <a:p>
          <a:endParaRPr lang="en-US"/>
        </a:p>
      </dgm:t>
    </dgm:pt>
    <dgm:pt modelId="{5168589C-FBB8-7247-8BEA-CD36DE226ED5}" type="pres">
      <dgm:prSet presAssocID="{210437CF-FCD7-4B41-BB72-78CD3ABF43A5}" presName="vertThree" presStyleCnt="0"/>
      <dgm:spPr/>
      <dgm:t>
        <a:bodyPr/>
        <a:lstStyle/>
        <a:p>
          <a:endParaRPr lang="en-US"/>
        </a:p>
      </dgm:t>
    </dgm:pt>
    <dgm:pt modelId="{0F4D4593-DEC7-3047-ABCE-375311F2BD60}" type="pres">
      <dgm:prSet presAssocID="{210437CF-FCD7-4B41-BB72-78CD3ABF43A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1F114-1250-E642-B62F-406B1296FD99}" type="pres">
      <dgm:prSet presAssocID="{210437CF-FCD7-4B41-BB72-78CD3ABF43A5}" presName="horzThree" presStyleCnt="0"/>
      <dgm:spPr/>
      <dgm:t>
        <a:bodyPr/>
        <a:lstStyle/>
        <a:p>
          <a:endParaRPr lang="en-US"/>
        </a:p>
      </dgm:t>
    </dgm:pt>
    <dgm:pt modelId="{F1E70B6C-5D5F-3A41-A4CD-82139AD97E15}" type="pres">
      <dgm:prSet presAssocID="{7CE2599A-1792-0445-9FE5-D2AD9FB97429}" presName="sibSpaceTwo" presStyleCnt="0"/>
      <dgm:spPr/>
      <dgm:t>
        <a:bodyPr/>
        <a:lstStyle/>
        <a:p>
          <a:endParaRPr lang="en-US"/>
        </a:p>
      </dgm:t>
    </dgm:pt>
    <dgm:pt modelId="{5F7D7EFE-ED05-BB4E-93E2-4C042CFC79AF}" type="pres">
      <dgm:prSet presAssocID="{CBC1617A-189D-9E47-832A-A16A48744693}" presName="vertTwo" presStyleCnt="0"/>
      <dgm:spPr/>
      <dgm:t>
        <a:bodyPr/>
        <a:lstStyle/>
        <a:p>
          <a:endParaRPr lang="en-US"/>
        </a:p>
      </dgm:t>
    </dgm:pt>
    <dgm:pt modelId="{AAA1F5AC-86CF-0E4E-ABB6-0B062BAAD61D}" type="pres">
      <dgm:prSet presAssocID="{CBC1617A-189D-9E47-832A-A16A487446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2B3F6-F6A0-6E46-91E6-82B53D612E15}" type="pres">
      <dgm:prSet presAssocID="{CBC1617A-189D-9E47-832A-A16A48744693}" presName="parTransTwo" presStyleCnt="0"/>
      <dgm:spPr/>
      <dgm:t>
        <a:bodyPr/>
        <a:lstStyle/>
        <a:p>
          <a:endParaRPr lang="en-US"/>
        </a:p>
      </dgm:t>
    </dgm:pt>
    <dgm:pt modelId="{31E64842-7794-1044-92DB-CF6296E6F6EF}" type="pres">
      <dgm:prSet presAssocID="{CBC1617A-189D-9E47-832A-A16A48744693}" presName="horzTwo" presStyleCnt="0"/>
      <dgm:spPr/>
      <dgm:t>
        <a:bodyPr/>
        <a:lstStyle/>
        <a:p>
          <a:endParaRPr lang="en-US"/>
        </a:p>
      </dgm:t>
    </dgm:pt>
    <dgm:pt modelId="{83C14325-3AAB-6548-BF03-77C809095F14}" type="pres">
      <dgm:prSet presAssocID="{8899A761-D940-1E4C-A9A5-9ED1D7FC7C34}" presName="vertThree" presStyleCnt="0"/>
      <dgm:spPr/>
      <dgm:t>
        <a:bodyPr/>
        <a:lstStyle/>
        <a:p>
          <a:endParaRPr lang="en-US"/>
        </a:p>
      </dgm:t>
    </dgm:pt>
    <dgm:pt modelId="{1511ACE5-DE1F-934A-B0EC-019D37B489C7}" type="pres">
      <dgm:prSet presAssocID="{8899A761-D940-1E4C-A9A5-9ED1D7FC7C3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8023D-EE33-0D41-BF72-32367AD9A665}" type="pres">
      <dgm:prSet presAssocID="{8899A761-D940-1E4C-A9A5-9ED1D7FC7C34}" presName="horzThree" presStyleCnt="0"/>
      <dgm:spPr/>
      <dgm:t>
        <a:bodyPr/>
        <a:lstStyle/>
        <a:p>
          <a:endParaRPr lang="en-US"/>
        </a:p>
      </dgm:t>
    </dgm:pt>
  </dgm:ptLst>
  <dgm:cxnLst>
    <dgm:cxn modelId="{3511EC90-3B22-614D-958F-87CB5B3A04BA}" type="presOf" srcId="{4FA15EC0-651A-E844-9165-DA3851CA7E3B}" destId="{B57E1E42-694A-2E45-B9BB-AF000A8CBECD}" srcOrd="0" destOrd="0" presId="urn:microsoft.com/office/officeart/2005/8/layout/hierarchy4"/>
    <dgm:cxn modelId="{416E1BE1-43B4-BC4F-AA2E-89672A7E6AC4}" srcId="{CBC1617A-189D-9E47-832A-A16A48744693}" destId="{8899A761-D940-1E4C-A9A5-9ED1D7FC7C34}" srcOrd="0" destOrd="0" parTransId="{D33F9D45-653C-B44C-B422-E2998050EE56}" sibTransId="{DAC731F2-E3A2-F746-B304-0619080D411D}"/>
    <dgm:cxn modelId="{460B5B44-F6F8-404B-8800-5414F81357A4}" type="presOf" srcId="{8899A761-D940-1E4C-A9A5-9ED1D7FC7C34}" destId="{1511ACE5-DE1F-934A-B0EC-019D37B489C7}" srcOrd="0" destOrd="0" presId="urn:microsoft.com/office/officeart/2005/8/layout/hierarchy4"/>
    <dgm:cxn modelId="{01F5EBA1-B8D7-B14A-A93D-1B087E2947B1}" srcId="{51C4FCE2-AB03-B244-BED9-DE8557FD989C}" destId="{4FA15EC0-651A-E844-9165-DA3851CA7E3B}" srcOrd="0" destOrd="0" parTransId="{A566E27D-9238-7844-B17A-A664989667A5}" sibTransId="{7CE2599A-1792-0445-9FE5-D2AD9FB97429}"/>
    <dgm:cxn modelId="{34ADBE27-2DCE-7B4C-8E1D-D48D476C05DA}" srcId="{4FA15EC0-651A-E844-9165-DA3851CA7E3B}" destId="{210437CF-FCD7-4B41-BB72-78CD3ABF43A5}" srcOrd="1" destOrd="0" parTransId="{45273909-AB45-E94B-B42F-01EE279A4062}" sibTransId="{477A40CE-70FE-2A47-8723-0F070B19096C}"/>
    <dgm:cxn modelId="{D41B1D4E-58FC-484C-9BD1-E47C9488B170}" srcId="{51C4FCE2-AB03-B244-BED9-DE8557FD989C}" destId="{CBC1617A-189D-9E47-832A-A16A48744693}" srcOrd="1" destOrd="0" parTransId="{A6D6F23C-7A98-1249-AB22-87C914FD6748}" sibTransId="{5DAB2997-CFA5-E14B-ACDD-A5779604B034}"/>
    <dgm:cxn modelId="{DED998CD-96E3-AF47-AEF7-5A13E78C071E}" type="presOf" srcId="{0C6ADA96-C7BA-284F-A398-16CB90E7DBE5}" destId="{4A900C3A-B3D4-5A41-8AAB-407251B6CB7C}" srcOrd="0" destOrd="0" presId="urn:microsoft.com/office/officeart/2005/8/layout/hierarchy4"/>
    <dgm:cxn modelId="{1D572A7C-CCB9-704A-8631-11A40DF465F7}" type="presOf" srcId="{CBC1617A-189D-9E47-832A-A16A48744693}" destId="{AAA1F5AC-86CF-0E4E-ABB6-0B062BAAD61D}" srcOrd="0" destOrd="0" presId="urn:microsoft.com/office/officeart/2005/8/layout/hierarchy4"/>
    <dgm:cxn modelId="{76692E54-A8CB-254A-B054-24EA602C6150}" srcId="{4FA15EC0-651A-E844-9165-DA3851CA7E3B}" destId="{0C6ADA96-C7BA-284F-A398-16CB90E7DBE5}" srcOrd="0" destOrd="0" parTransId="{0B2074B7-383F-2047-8733-655D00AD28A7}" sibTransId="{2DD10FF8-45F8-AD47-BA32-D7BFD84C2EA1}"/>
    <dgm:cxn modelId="{4E9A35BE-03EC-C04F-A6AE-E0B5B207B649}" srcId="{EC1FDD6C-90C4-4E4D-A378-C7071389A2D8}" destId="{51C4FCE2-AB03-B244-BED9-DE8557FD989C}" srcOrd="0" destOrd="0" parTransId="{600514B8-89C4-6E41-BD6D-FADFE4492344}" sibTransId="{BA4B70B6-39CF-8C46-8910-0ED6B60F3F32}"/>
    <dgm:cxn modelId="{B7940795-3E29-BA42-997E-CC509021F71E}" type="presOf" srcId="{210437CF-FCD7-4B41-BB72-78CD3ABF43A5}" destId="{0F4D4593-DEC7-3047-ABCE-375311F2BD60}" srcOrd="0" destOrd="0" presId="urn:microsoft.com/office/officeart/2005/8/layout/hierarchy4"/>
    <dgm:cxn modelId="{C33E71F5-D2F7-7142-A87A-3E66AB35DEA7}" type="presOf" srcId="{EC1FDD6C-90C4-4E4D-A378-C7071389A2D8}" destId="{8F8DD28F-3C6C-9E41-ABE9-BEFA2B1BDEFD}" srcOrd="0" destOrd="0" presId="urn:microsoft.com/office/officeart/2005/8/layout/hierarchy4"/>
    <dgm:cxn modelId="{F5459354-A0A3-614C-B655-81DA8D7E6BAE}" type="presOf" srcId="{51C4FCE2-AB03-B244-BED9-DE8557FD989C}" destId="{84FBB75C-32A5-064E-BA4A-B27AD60A5AA3}" srcOrd="0" destOrd="0" presId="urn:microsoft.com/office/officeart/2005/8/layout/hierarchy4"/>
    <dgm:cxn modelId="{7AD3ACDF-A98A-CE4D-943E-544B40AC8C5B}" type="presParOf" srcId="{8F8DD28F-3C6C-9E41-ABE9-BEFA2B1BDEFD}" destId="{1823143F-DC98-E44D-93B8-1F74A2EA65C2}" srcOrd="0" destOrd="0" presId="urn:microsoft.com/office/officeart/2005/8/layout/hierarchy4"/>
    <dgm:cxn modelId="{C9DB5A7D-E5E9-E84E-9053-CB27382EE223}" type="presParOf" srcId="{1823143F-DC98-E44D-93B8-1F74A2EA65C2}" destId="{84FBB75C-32A5-064E-BA4A-B27AD60A5AA3}" srcOrd="0" destOrd="0" presId="urn:microsoft.com/office/officeart/2005/8/layout/hierarchy4"/>
    <dgm:cxn modelId="{53F6305F-66E9-6D44-B781-EA9FB716C050}" type="presParOf" srcId="{1823143F-DC98-E44D-93B8-1F74A2EA65C2}" destId="{8D57F33A-8FD2-6E49-8297-7785D3490B53}" srcOrd="1" destOrd="0" presId="urn:microsoft.com/office/officeart/2005/8/layout/hierarchy4"/>
    <dgm:cxn modelId="{27F8EECD-F342-FC48-978A-61FBB189E18A}" type="presParOf" srcId="{1823143F-DC98-E44D-93B8-1F74A2EA65C2}" destId="{526ABDBC-E861-7646-AC84-0AC867B6C985}" srcOrd="2" destOrd="0" presId="urn:microsoft.com/office/officeart/2005/8/layout/hierarchy4"/>
    <dgm:cxn modelId="{4B40B58C-BFCB-8045-B9C7-1BF2116EF6DF}" type="presParOf" srcId="{526ABDBC-E861-7646-AC84-0AC867B6C985}" destId="{C51A842C-E5CE-AC4E-AF32-61F5E7B0F444}" srcOrd="0" destOrd="0" presId="urn:microsoft.com/office/officeart/2005/8/layout/hierarchy4"/>
    <dgm:cxn modelId="{4E9273A7-DAE4-0D4E-881F-C3C60F5CF139}" type="presParOf" srcId="{C51A842C-E5CE-AC4E-AF32-61F5E7B0F444}" destId="{B57E1E42-694A-2E45-B9BB-AF000A8CBECD}" srcOrd="0" destOrd="0" presId="urn:microsoft.com/office/officeart/2005/8/layout/hierarchy4"/>
    <dgm:cxn modelId="{63DF4384-0DFF-8E4C-B3C6-D41A31C063E3}" type="presParOf" srcId="{C51A842C-E5CE-AC4E-AF32-61F5E7B0F444}" destId="{BE52ED13-D681-DA48-8EA7-CED2A9DD5D01}" srcOrd="1" destOrd="0" presId="urn:microsoft.com/office/officeart/2005/8/layout/hierarchy4"/>
    <dgm:cxn modelId="{6A5E758C-F839-AD4E-B4D1-D134174C2C46}" type="presParOf" srcId="{C51A842C-E5CE-AC4E-AF32-61F5E7B0F444}" destId="{88A0B401-3095-4B4E-8B4A-882E0627B657}" srcOrd="2" destOrd="0" presId="urn:microsoft.com/office/officeart/2005/8/layout/hierarchy4"/>
    <dgm:cxn modelId="{DD99E814-4790-9244-A862-F98D734D1F39}" type="presParOf" srcId="{88A0B401-3095-4B4E-8B4A-882E0627B657}" destId="{47137E7A-D772-DE41-9352-810D10F91403}" srcOrd="0" destOrd="0" presId="urn:microsoft.com/office/officeart/2005/8/layout/hierarchy4"/>
    <dgm:cxn modelId="{45ECEB81-E166-6C45-8CA6-D4E25A3F2B10}" type="presParOf" srcId="{47137E7A-D772-DE41-9352-810D10F91403}" destId="{4A900C3A-B3D4-5A41-8AAB-407251B6CB7C}" srcOrd="0" destOrd="0" presId="urn:microsoft.com/office/officeart/2005/8/layout/hierarchy4"/>
    <dgm:cxn modelId="{7D4FA779-DDAF-F143-9020-619103BCCB1B}" type="presParOf" srcId="{47137E7A-D772-DE41-9352-810D10F91403}" destId="{E11A401D-BC76-2A4B-A4BC-F0A3A628996D}" srcOrd="1" destOrd="0" presId="urn:microsoft.com/office/officeart/2005/8/layout/hierarchy4"/>
    <dgm:cxn modelId="{4C78B539-7255-6844-8046-00788FC017B1}" type="presParOf" srcId="{88A0B401-3095-4B4E-8B4A-882E0627B657}" destId="{44EFDFC1-4CB5-3641-A4D6-57FFA5ED82ED}" srcOrd="1" destOrd="0" presId="urn:microsoft.com/office/officeart/2005/8/layout/hierarchy4"/>
    <dgm:cxn modelId="{C1594039-E6A2-1049-BBA8-83C9C44B449A}" type="presParOf" srcId="{88A0B401-3095-4B4E-8B4A-882E0627B657}" destId="{5168589C-FBB8-7247-8BEA-CD36DE226ED5}" srcOrd="2" destOrd="0" presId="urn:microsoft.com/office/officeart/2005/8/layout/hierarchy4"/>
    <dgm:cxn modelId="{3DB0F9D3-762D-3B48-8C09-BC90A67CF6AF}" type="presParOf" srcId="{5168589C-FBB8-7247-8BEA-CD36DE226ED5}" destId="{0F4D4593-DEC7-3047-ABCE-375311F2BD60}" srcOrd="0" destOrd="0" presId="urn:microsoft.com/office/officeart/2005/8/layout/hierarchy4"/>
    <dgm:cxn modelId="{E6B62A78-5B1E-5D4C-823A-8ADD55740DDC}" type="presParOf" srcId="{5168589C-FBB8-7247-8BEA-CD36DE226ED5}" destId="{BEF1F114-1250-E642-B62F-406B1296FD99}" srcOrd="1" destOrd="0" presId="urn:microsoft.com/office/officeart/2005/8/layout/hierarchy4"/>
    <dgm:cxn modelId="{F958DA2F-19DD-3149-9744-B3A7A64C52E0}" type="presParOf" srcId="{526ABDBC-E861-7646-AC84-0AC867B6C985}" destId="{F1E70B6C-5D5F-3A41-A4CD-82139AD97E15}" srcOrd="1" destOrd="0" presId="urn:microsoft.com/office/officeart/2005/8/layout/hierarchy4"/>
    <dgm:cxn modelId="{74381A7A-B039-2447-90A3-E82228D2E020}" type="presParOf" srcId="{526ABDBC-E861-7646-AC84-0AC867B6C985}" destId="{5F7D7EFE-ED05-BB4E-93E2-4C042CFC79AF}" srcOrd="2" destOrd="0" presId="urn:microsoft.com/office/officeart/2005/8/layout/hierarchy4"/>
    <dgm:cxn modelId="{36B7F684-93B4-2947-A26A-1EC5B11D78C1}" type="presParOf" srcId="{5F7D7EFE-ED05-BB4E-93E2-4C042CFC79AF}" destId="{AAA1F5AC-86CF-0E4E-ABB6-0B062BAAD61D}" srcOrd="0" destOrd="0" presId="urn:microsoft.com/office/officeart/2005/8/layout/hierarchy4"/>
    <dgm:cxn modelId="{F456C521-B4B5-0342-87AE-095FD7B2DD7D}" type="presParOf" srcId="{5F7D7EFE-ED05-BB4E-93E2-4C042CFC79AF}" destId="{E582B3F6-F6A0-6E46-91E6-82B53D612E15}" srcOrd="1" destOrd="0" presId="urn:microsoft.com/office/officeart/2005/8/layout/hierarchy4"/>
    <dgm:cxn modelId="{452EE575-7EC9-6341-BDE7-6E99804F2C4C}" type="presParOf" srcId="{5F7D7EFE-ED05-BB4E-93E2-4C042CFC79AF}" destId="{31E64842-7794-1044-92DB-CF6296E6F6EF}" srcOrd="2" destOrd="0" presId="urn:microsoft.com/office/officeart/2005/8/layout/hierarchy4"/>
    <dgm:cxn modelId="{ED29BC97-1BF5-C443-8F20-436CAC6785D9}" type="presParOf" srcId="{31E64842-7794-1044-92DB-CF6296E6F6EF}" destId="{83C14325-3AAB-6548-BF03-77C809095F14}" srcOrd="0" destOrd="0" presId="urn:microsoft.com/office/officeart/2005/8/layout/hierarchy4"/>
    <dgm:cxn modelId="{3835E281-6861-364C-9B31-E2EEDA4A2B20}" type="presParOf" srcId="{83C14325-3AAB-6548-BF03-77C809095F14}" destId="{1511ACE5-DE1F-934A-B0EC-019D37B489C7}" srcOrd="0" destOrd="0" presId="urn:microsoft.com/office/officeart/2005/8/layout/hierarchy4"/>
    <dgm:cxn modelId="{0B86EC83-9F1E-0648-8271-B221A8155042}" type="presParOf" srcId="{83C14325-3AAB-6548-BF03-77C809095F14}" destId="{7DA8023D-EE33-0D41-BF72-32367AD9A6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1FDD6C-90C4-4E4D-A378-C7071389A2D8}" type="doc">
      <dgm:prSet loTypeId="urn:microsoft.com/office/officeart/2005/8/layout/hierarchy4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C4FCE2-AB03-B244-BED9-DE8557FD989C}">
      <dgm:prSet phldrT="[Text]" custT="1"/>
      <dgm:spPr/>
      <dgm:t>
        <a:bodyPr/>
        <a:lstStyle/>
        <a:p>
          <a:r>
            <a:rPr lang="en-US" sz="3200" dirty="0" smtClean="0"/>
            <a:t>ESS Instrument Neutron Chopper systems</a:t>
          </a:r>
          <a:endParaRPr lang="en-US" sz="3200" dirty="0"/>
        </a:p>
      </dgm:t>
    </dgm:pt>
    <dgm:pt modelId="{600514B8-89C4-6E41-BD6D-FADFE4492344}" type="parTrans" cxnId="{4E9A35BE-03EC-C04F-A6AE-E0B5B207B649}">
      <dgm:prSet/>
      <dgm:spPr/>
      <dgm:t>
        <a:bodyPr/>
        <a:lstStyle/>
        <a:p>
          <a:endParaRPr lang="en-US" sz="1600"/>
        </a:p>
      </dgm:t>
    </dgm:pt>
    <dgm:pt modelId="{BA4B70B6-39CF-8C46-8910-0ED6B60F3F32}" type="sibTrans" cxnId="{4E9A35BE-03EC-C04F-A6AE-E0B5B207B649}">
      <dgm:prSet/>
      <dgm:spPr/>
      <dgm:t>
        <a:bodyPr/>
        <a:lstStyle/>
        <a:p>
          <a:endParaRPr lang="en-US" sz="1600"/>
        </a:p>
      </dgm:t>
    </dgm:pt>
    <dgm:pt modelId="{4FA15EC0-651A-E844-9165-DA3851CA7E3B}">
      <dgm:prSet phldrT="[Text]" custT="1"/>
      <dgm:spPr/>
      <dgm:t>
        <a:bodyPr/>
        <a:lstStyle/>
        <a:p>
          <a:r>
            <a:rPr lang="en-US" sz="2800" dirty="0" smtClean="0"/>
            <a:t>Standard 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566E27D-9238-7844-B17A-A664989667A5}" type="parTrans" cxnId="{01F5EBA1-B8D7-B14A-A93D-1B087E2947B1}">
      <dgm:prSet/>
      <dgm:spPr/>
      <dgm:t>
        <a:bodyPr/>
        <a:lstStyle/>
        <a:p>
          <a:endParaRPr lang="en-US" sz="1600"/>
        </a:p>
      </dgm:t>
    </dgm:pt>
    <dgm:pt modelId="{7CE2599A-1792-0445-9FE5-D2AD9FB97429}" type="sibTrans" cxnId="{01F5EBA1-B8D7-B14A-A93D-1B087E2947B1}">
      <dgm:prSet/>
      <dgm:spPr/>
      <dgm:t>
        <a:bodyPr/>
        <a:lstStyle/>
        <a:p>
          <a:endParaRPr lang="en-US" sz="1600"/>
        </a:p>
      </dgm:t>
    </dgm:pt>
    <dgm:pt modelId="{0C6ADA96-C7BA-284F-A398-16CB90E7DBE5}">
      <dgm:prSet phldrT="[Text]" custT="1"/>
      <dgm:spPr/>
      <dgm:t>
        <a:bodyPr/>
        <a:lstStyle/>
        <a:p>
          <a:r>
            <a:rPr lang="en-US" sz="2000" dirty="0" smtClean="0"/>
            <a:t>Standardised Components</a:t>
          </a:r>
        </a:p>
      </dgm:t>
    </dgm:pt>
    <dgm:pt modelId="{0B2074B7-383F-2047-8733-655D00AD28A7}" type="parTrans" cxnId="{76692E54-A8CB-254A-B054-24EA602C6150}">
      <dgm:prSet/>
      <dgm:spPr/>
      <dgm:t>
        <a:bodyPr/>
        <a:lstStyle/>
        <a:p>
          <a:endParaRPr lang="en-US" sz="1600"/>
        </a:p>
      </dgm:t>
    </dgm:pt>
    <dgm:pt modelId="{2DD10FF8-45F8-AD47-BA32-D7BFD84C2EA1}" type="sibTrans" cxnId="{76692E54-A8CB-254A-B054-24EA602C6150}">
      <dgm:prSet/>
      <dgm:spPr/>
      <dgm:t>
        <a:bodyPr/>
        <a:lstStyle/>
        <a:p>
          <a:endParaRPr lang="en-US" sz="1600"/>
        </a:p>
      </dgm:t>
    </dgm:pt>
    <dgm:pt modelId="{210437CF-FCD7-4B41-BB72-78CD3ABF43A5}">
      <dgm:prSet phldrT="[Text]" custT="1"/>
      <dgm:spPr/>
      <dgm:t>
        <a:bodyPr/>
        <a:lstStyle/>
        <a:p>
          <a:r>
            <a:rPr lang="en-US" sz="2000" dirty="0" smtClean="0"/>
            <a:t>Standardised design</a:t>
          </a:r>
          <a:endParaRPr lang="en-US" sz="2000" dirty="0"/>
        </a:p>
      </dgm:t>
    </dgm:pt>
    <dgm:pt modelId="{45273909-AB45-E94B-B42F-01EE279A4062}" type="parTrans" cxnId="{34ADBE27-2DCE-7B4C-8E1D-D48D476C05DA}">
      <dgm:prSet/>
      <dgm:spPr/>
      <dgm:t>
        <a:bodyPr/>
        <a:lstStyle/>
        <a:p>
          <a:endParaRPr lang="en-US" sz="1600"/>
        </a:p>
      </dgm:t>
    </dgm:pt>
    <dgm:pt modelId="{477A40CE-70FE-2A47-8723-0F070B19096C}" type="sibTrans" cxnId="{34ADBE27-2DCE-7B4C-8E1D-D48D476C05DA}">
      <dgm:prSet/>
      <dgm:spPr/>
      <dgm:t>
        <a:bodyPr/>
        <a:lstStyle/>
        <a:p>
          <a:endParaRPr lang="en-US" sz="1600"/>
        </a:p>
      </dgm:t>
    </dgm:pt>
    <dgm:pt modelId="{CBC1617A-189D-9E47-832A-A16A48744693}">
      <dgm:prSet phldrT="[Text]" custT="1"/>
      <dgm:spPr/>
      <dgm:t>
        <a:bodyPr/>
        <a:lstStyle/>
        <a:p>
          <a:r>
            <a:rPr lang="en-US" sz="2800" dirty="0" smtClean="0"/>
            <a:t>Custom</a:t>
          </a:r>
        </a:p>
        <a:p>
          <a:r>
            <a:rPr lang="en-US" sz="2800" dirty="0" smtClean="0"/>
            <a:t>Systems</a:t>
          </a:r>
          <a:endParaRPr lang="en-US" sz="2800" dirty="0"/>
        </a:p>
      </dgm:t>
    </dgm:pt>
    <dgm:pt modelId="{A6D6F23C-7A98-1249-AB22-87C914FD6748}" type="parTrans" cxnId="{D41B1D4E-58FC-484C-9BD1-E47C9488B170}">
      <dgm:prSet/>
      <dgm:spPr/>
      <dgm:t>
        <a:bodyPr/>
        <a:lstStyle/>
        <a:p>
          <a:endParaRPr lang="en-US" sz="1600"/>
        </a:p>
      </dgm:t>
    </dgm:pt>
    <dgm:pt modelId="{5DAB2997-CFA5-E14B-ACDD-A5779604B034}" type="sibTrans" cxnId="{D41B1D4E-58FC-484C-9BD1-E47C9488B170}">
      <dgm:prSet/>
      <dgm:spPr/>
      <dgm:t>
        <a:bodyPr/>
        <a:lstStyle/>
        <a:p>
          <a:endParaRPr lang="en-US" sz="1600"/>
        </a:p>
      </dgm:t>
    </dgm:pt>
    <dgm:pt modelId="{8899A761-D940-1E4C-A9A5-9ED1D7FC7C34}">
      <dgm:prSet phldrT="[Text]" custT="1"/>
      <dgm:spPr/>
      <dgm:t>
        <a:bodyPr/>
        <a:lstStyle/>
        <a:p>
          <a:r>
            <a:rPr lang="en-US" sz="2000" dirty="0" smtClean="0"/>
            <a:t>One - Off or </a:t>
          </a:r>
        </a:p>
        <a:p>
          <a:r>
            <a:rPr lang="en-US" sz="2000" dirty="0" smtClean="0"/>
            <a:t>Very High Performance</a:t>
          </a:r>
          <a:endParaRPr lang="en-US" sz="2000" dirty="0"/>
        </a:p>
      </dgm:t>
    </dgm:pt>
    <dgm:pt modelId="{D33F9D45-653C-B44C-B422-E2998050EE56}" type="parTrans" cxnId="{416E1BE1-43B4-BC4F-AA2E-89672A7E6AC4}">
      <dgm:prSet/>
      <dgm:spPr/>
      <dgm:t>
        <a:bodyPr/>
        <a:lstStyle/>
        <a:p>
          <a:endParaRPr lang="en-US" sz="1600"/>
        </a:p>
      </dgm:t>
    </dgm:pt>
    <dgm:pt modelId="{DAC731F2-E3A2-F746-B304-0619080D411D}" type="sibTrans" cxnId="{416E1BE1-43B4-BC4F-AA2E-89672A7E6AC4}">
      <dgm:prSet/>
      <dgm:spPr/>
      <dgm:t>
        <a:bodyPr/>
        <a:lstStyle/>
        <a:p>
          <a:endParaRPr lang="en-US" sz="1600"/>
        </a:p>
      </dgm:t>
    </dgm:pt>
    <dgm:pt modelId="{8F8DD28F-3C6C-9E41-ABE9-BEFA2B1BDEFD}" type="pres">
      <dgm:prSet presAssocID="{EC1FDD6C-90C4-4E4D-A378-C7071389A2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23143F-DC98-E44D-93B8-1F74A2EA65C2}" type="pres">
      <dgm:prSet presAssocID="{51C4FCE2-AB03-B244-BED9-DE8557FD989C}" presName="vertOne" presStyleCnt="0"/>
      <dgm:spPr/>
      <dgm:t>
        <a:bodyPr/>
        <a:lstStyle/>
        <a:p>
          <a:endParaRPr lang="en-US"/>
        </a:p>
      </dgm:t>
    </dgm:pt>
    <dgm:pt modelId="{84FBB75C-32A5-064E-BA4A-B27AD60A5AA3}" type="pres">
      <dgm:prSet presAssocID="{51C4FCE2-AB03-B244-BED9-DE8557FD98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7F33A-8FD2-6E49-8297-7785D3490B53}" type="pres">
      <dgm:prSet presAssocID="{51C4FCE2-AB03-B244-BED9-DE8557FD989C}" presName="parTransOne" presStyleCnt="0"/>
      <dgm:spPr/>
      <dgm:t>
        <a:bodyPr/>
        <a:lstStyle/>
        <a:p>
          <a:endParaRPr lang="en-US"/>
        </a:p>
      </dgm:t>
    </dgm:pt>
    <dgm:pt modelId="{526ABDBC-E861-7646-AC84-0AC867B6C985}" type="pres">
      <dgm:prSet presAssocID="{51C4FCE2-AB03-B244-BED9-DE8557FD989C}" presName="horzOne" presStyleCnt="0"/>
      <dgm:spPr/>
      <dgm:t>
        <a:bodyPr/>
        <a:lstStyle/>
        <a:p>
          <a:endParaRPr lang="en-US"/>
        </a:p>
      </dgm:t>
    </dgm:pt>
    <dgm:pt modelId="{C51A842C-E5CE-AC4E-AF32-61F5E7B0F444}" type="pres">
      <dgm:prSet presAssocID="{4FA15EC0-651A-E844-9165-DA3851CA7E3B}" presName="vertTwo" presStyleCnt="0"/>
      <dgm:spPr/>
      <dgm:t>
        <a:bodyPr/>
        <a:lstStyle/>
        <a:p>
          <a:endParaRPr lang="en-US"/>
        </a:p>
      </dgm:t>
    </dgm:pt>
    <dgm:pt modelId="{B57E1E42-694A-2E45-B9BB-AF000A8CBECD}" type="pres">
      <dgm:prSet presAssocID="{4FA15EC0-651A-E844-9165-DA3851CA7E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2ED13-D681-DA48-8EA7-CED2A9DD5D01}" type="pres">
      <dgm:prSet presAssocID="{4FA15EC0-651A-E844-9165-DA3851CA7E3B}" presName="parTransTwo" presStyleCnt="0"/>
      <dgm:spPr/>
      <dgm:t>
        <a:bodyPr/>
        <a:lstStyle/>
        <a:p>
          <a:endParaRPr lang="en-US"/>
        </a:p>
      </dgm:t>
    </dgm:pt>
    <dgm:pt modelId="{88A0B401-3095-4B4E-8B4A-882E0627B657}" type="pres">
      <dgm:prSet presAssocID="{4FA15EC0-651A-E844-9165-DA3851CA7E3B}" presName="horzTwo" presStyleCnt="0"/>
      <dgm:spPr/>
      <dgm:t>
        <a:bodyPr/>
        <a:lstStyle/>
        <a:p>
          <a:endParaRPr lang="en-US"/>
        </a:p>
      </dgm:t>
    </dgm:pt>
    <dgm:pt modelId="{47137E7A-D772-DE41-9352-810D10F91403}" type="pres">
      <dgm:prSet presAssocID="{0C6ADA96-C7BA-284F-A398-16CB90E7DBE5}" presName="vertThree" presStyleCnt="0"/>
      <dgm:spPr/>
      <dgm:t>
        <a:bodyPr/>
        <a:lstStyle/>
        <a:p>
          <a:endParaRPr lang="en-US"/>
        </a:p>
      </dgm:t>
    </dgm:pt>
    <dgm:pt modelId="{4A900C3A-B3D4-5A41-8AAB-407251B6CB7C}" type="pres">
      <dgm:prSet presAssocID="{0C6ADA96-C7BA-284F-A398-16CB90E7DBE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A401D-BC76-2A4B-A4BC-F0A3A628996D}" type="pres">
      <dgm:prSet presAssocID="{0C6ADA96-C7BA-284F-A398-16CB90E7DBE5}" presName="horzThree" presStyleCnt="0"/>
      <dgm:spPr/>
      <dgm:t>
        <a:bodyPr/>
        <a:lstStyle/>
        <a:p>
          <a:endParaRPr lang="en-US"/>
        </a:p>
      </dgm:t>
    </dgm:pt>
    <dgm:pt modelId="{44EFDFC1-4CB5-3641-A4D6-57FFA5ED82ED}" type="pres">
      <dgm:prSet presAssocID="{2DD10FF8-45F8-AD47-BA32-D7BFD84C2EA1}" presName="sibSpaceThree" presStyleCnt="0"/>
      <dgm:spPr/>
      <dgm:t>
        <a:bodyPr/>
        <a:lstStyle/>
        <a:p>
          <a:endParaRPr lang="en-US"/>
        </a:p>
      </dgm:t>
    </dgm:pt>
    <dgm:pt modelId="{5168589C-FBB8-7247-8BEA-CD36DE226ED5}" type="pres">
      <dgm:prSet presAssocID="{210437CF-FCD7-4B41-BB72-78CD3ABF43A5}" presName="vertThree" presStyleCnt="0"/>
      <dgm:spPr/>
      <dgm:t>
        <a:bodyPr/>
        <a:lstStyle/>
        <a:p>
          <a:endParaRPr lang="en-US"/>
        </a:p>
      </dgm:t>
    </dgm:pt>
    <dgm:pt modelId="{0F4D4593-DEC7-3047-ABCE-375311F2BD60}" type="pres">
      <dgm:prSet presAssocID="{210437CF-FCD7-4B41-BB72-78CD3ABF43A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1F114-1250-E642-B62F-406B1296FD99}" type="pres">
      <dgm:prSet presAssocID="{210437CF-FCD7-4B41-BB72-78CD3ABF43A5}" presName="horzThree" presStyleCnt="0"/>
      <dgm:spPr/>
      <dgm:t>
        <a:bodyPr/>
        <a:lstStyle/>
        <a:p>
          <a:endParaRPr lang="en-US"/>
        </a:p>
      </dgm:t>
    </dgm:pt>
    <dgm:pt modelId="{F1E70B6C-5D5F-3A41-A4CD-82139AD97E15}" type="pres">
      <dgm:prSet presAssocID="{7CE2599A-1792-0445-9FE5-D2AD9FB97429}" presName="sibSpaceTwo" presStyleCnt="0"/>
      <dgm:spPr/>
      <dgm:t>
        <a:bodyPr/>
        <a:lstStyle/>
        <a:p>
          <a:endParaRPr lang="en-US"/>
        </a:p>
      </dgm:t>
    </dgm:pt>
    <dgm:pt modelId="{5F7D7EFE-ED05-BB4E-93E2-4C042CFC79AF}" type="pres">
      <dgm:prSet presAssocID="{CBC1617A-189D-9E47-832A-A16A48744693}" presName="vertTwo" presStyleCnt="0"/>
      <dgm:spPr/>
      <dgm:t>
        <a:bodyPr/>
        <a:lstStyle/>
        <a:p>
          <a:endParaRPr lang="en-US"/>
        </a:p>
      </dgm:t>
    </dgm:pt>
    <dgm:pt modelId="{AAA1F5AC-86CF-0E4E-ABB6-0B062BAAD61D}" type="pres">
      <dgm:prSet presAssocID="{CBC1617A-189D-9E47-832A-A16A487446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2B3F6-F6A0-6E46-91E6-82B53D612E15}" type="pres">
      <dgm:prSet presAssocID="{CBC1617A-189D-9E47-832A-A16A48744693}" presName="parTransTwo" presStyleCnt="0"/>
      <dgm:spPr/>
      <dgm:t>
        <a:bodyPr/>
        <a:lstStyle/>
        <a:p>
          <a:endParaRPr lang="en-US"/>
        </a:p>
      </dgm:t>
    </dgm:pt>
    <dgm:pt modelId="{31E64842-7794-1044-92DB-CF6296E6F6EF}" type="pres">
      <dgm:prSet presAssocID="{CBC1617A-189D-9E47-832A-A16A48744693}" presName="horzTwo" presStyleCnt="0"/>
      <dgm:spPr/>
      <dgm:t>
        <a:bodyPr/>
        <a:lstStyle/>
        <a:p>
          <a:endParaRPr lang="en-US"/>
        </a:p>
      </dgm:t>
    </dgm:pt>
    <dgm:pt modelId="{83C14325-3AAB-6548-BF03-77C809095F14}" type="pres">
      <dgm:prSet presAssocID="{8899A761-D940-1E4C-A9A5-9ED1D7FC7C34}" presName="vertThree" presStyleCnt="0"/>
      <dgm:spPr/>
      <dgm:t>
        <a:bodyPr/>
        <a:lstStyle/>
        <a:p>
          <a:endParaRPr lang="en-US"/>
        </a:p>
      </dgm:t>
    </dgm:pt>
    <dgm:pt modelId="{1511ACE5-DE1F-934A-B0EC-019D37B489C7}" type="pres">
      <dgm:prSet presAssocID="{8899A761-D940-1E4C-A9A5-9ED1D7FC7C3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8023D-EE33-0D41-BF72-32367AD9A665}" type="pres">
      <dgm:prSet presAssocID="{8899A761-D940-1E4C-A9A5-9ED1D7FC7C34}" presName="horzThree" presStyleCnt="0"/>
      <dgm:spPr/>
      <dgm:t>
        <a:bodyPr/>
        <a:lstStyle/>
        <a:p>
          <a:endParaRPr lang="en-US"/>
        </a:p>
      </dgm:t>
    </dgm:pt>
  </dgm:ptLst>
  <dgm:cxnLst>
    <dgm:cxn modelId="{416E1BE1-43B4-BC4F-AA2E-89672A7E6AC4}" srcId="{CBC1617A-189D-9E47-832A-A16A48744693}" destId="{8899A761-D940-1E4C-A9A5-9ED1D7FC7C34}" srcOrd="0" destOrd="0" parTransId="{D33F9D45-653C-B44C-B422-E2998050EE56}" sibTransId="{DAC731F2-E3A2-F746-B304-0619080D411D}"/>
    <dgm:cxn modelId="{162F5352-721F-624E-9323-13DB655007D9}" type="presOf" srcId="{51C4FCE2-AB03-B244-BED9-DE8557FD989C}" destId="{84FBB75C-32A5-064E-BA4A-B27AD60A5AA3}" srcOrd="0" destOrd="0" presId="urn:microsoft.com/office/officeart/2005/8/layout/hierarchy4"/>
    <dgm:cxn modelId="{DF924B4C-F5E7-5440-9283-1E9F85684E9D}" type="presOf" srcId="{8899A761-D940-1E4C-A9A5-9ED1D7FC7C34}" destId="{1511ACE5-DE1F-934A-B0EC-019D37B489C7}" srcOrd="0" destOrd="0" presId="urn:microsoft.com/office/officeart/2005/8/layout/hierarchy4"/>
    <dgm:cxn modelId="{01F5EBA1-B8D7-B14A-A93D-1B087E2947B1}" srcId="{51C4FCE2-AB03-B244-BED9-DE8557FD989C}" destId="{4FA15EC0-651A-E844-9165-DA3851CA7E3B}" srcOrd="0" destOrd="0" parTransId="{A566E27D-9238-7844-B17A-A664989667A5}" sibTransId="{7CE2599A-1792-0445-9FE5-D2AD9FB97429}"/>
    <dgm:cxn modelId="{34ADBE27-2DCE-7B4C-8E1D-D48D476C05DA}" srcId="{4FA15EC0-651A-E844-9165-DA3851CA7E3B}" destId="{210437CF-FCD7-4B41-BB72-78CD3ABF43A5}" srcOrd="1" destOrd="0" parTransId="{45273909-AB45-E94B-B42F-01EE279A4062}" sibTransId="{477A40CE-70FE-2A47-8723-0F070B19096C}"/>
    <dgm:cxn modelId="{9A72E330-01AC-5545-9079-A429CF70E76E}" type="presOf" srcId="{210437CF-FCD7-4B41-BB72-78CD3ABF43A5}" destId="{0F4D4593-DEC7-3047-ABCE-375311F2BD60}" srcOrd="0" destOrd="0" presId="urn:microsoft.com/office/officeart/2005/8/layout/hierarchy4"/>
    <dgm:cxn modelId="{D41B1D4E-58FC-484C-9BD1-E47C9488B170}" srcId="{51C4FCE2-AB03-B244-BED9-DE8557FD989C}" destId="{CBC1617A-189D-9E47-832A-A16A48744693}" srcOrd="1" destOrd="0" parTransId="{A6D6F23C-7A98-1249-AB22-87C914FD6748}" sibTransId="{5DAB2997-CFA5-E14B-ACDD-A5779604B034}"/>
    <dgm:cxn modelId="{F0EC0872-276A-E44D-9E78-588B7D1D1921}" type="presOf" srcId="{CBC1617A-189D-9E47-832A-A16A48744693}" destId="{AAA1F5AC-86CF-0E4E-ABB6-0B062BAAD61D}" srcOrd="0" destOrd="0" presId="urn:microsoft.com/office/officeart/2005/8/layout/hierarchy4"/>
    <dgm:cxn modelId="{6162C344-B0F8-D149-B9B8-8C731BCE2EF8}" type="presOf" srcId="{4FA15EC0-651A-E844-9165-DA3851CA7E3B}" destId="{B57E1E42-694A-2E45-B9BB-AF000A8CBECD}" srcOrd="0" destOrd="0" presId="urn:microsoft.com/office/officeart/2005/8/layout/hierarchy4"/>
    <dgm:cxn modelId="{76692E54-A8CB-254A-B054-24EA602C6150}" srcId="{4FA15EC0-651A-E844-9165-DA3851CA7E3B}" destId="{0C6ADA96-C7BA-284F-A398-16CB90E7DBE5}" srcOrd="0" destOrd="0" parTransId="{0B2074B7-383F-2047-8733-655D00AD28A7}" sibTransId="{2DD10FF8-45F8-AD47-BA32-D7BFD84C2EA1}"/>
    <dgm:cxn modelId="{EBDACEA2-6264-B844-9C6D-AFCBC4E8F4BA}" type="presOf" srcId="{EC1FDD6C-90C4-4E4D-A378-C7071389A2D8}" destId="{8F8DD28F-3C6C-9E41-ABE9-BEFA2B1BDEFD}" srcOrd="0" destOrd="0" presId="urn:microsoft.com/office/officeart/2005/8/layout/hierarchy4"/>
    <dgm:cxn modelId="{4E9A35BE-03EC-C04F-A6AE-E0B5B207B649}" srcId="{EC1FDD6C-90C4-4E4D-A378-C7071389A2D8}" destId="{51C4FCE2-AB03-B244-BED9-DE8557FD989C}" srcOrd="0" destOrd="0" parTransId="{600514B8-89C4-6E41-BD6D-FADFE4492344}" sibTransId="{BA4B70B6-39CF-8C46-8910-0ED6B60F3F32}"/>
    <dgm:cxn modelId="{0841F4A1-09B3-4241-9354-8BEF46716C26}" type="presOf" srcId="{0C6ADA96-C7BA-284F-A398-16CB90E7DBE5}" destId="{4A900C3A-B3D4-5A41-8AAB-407251B6CB7C}" srcOrd="0" destOrd="0" presId="urn:microsoft.com/office/officeart/2005/8/layout/hierarchy4"/>
    <dgm:cxn modelId="{A66083F2-F4BD-7D40-B613-D964FD2B8CEF}" type="presParOf" srcId="{8F8DD28F-3C6C-9E41-ABE9-BEFA2B1BDEFD}" destId="{1823143F-DC98-E44D-93B8-1F74A2EA65C2}" srcOrd="0" destOrd="0" presId="urn:microsoft.com/office/officeart/2005/8/layout/hierarchy4"/>
    <dgm:cxn modelId="{D4905A33-C532-6F4C-A569-B7AE1462A376}" type="presParOf" srcId="{1823143F-DC98-E44D-93B8-1F74A2EA65C2}" destId="{84FBB75C-32A5-064E-BA4A-B27AD60A5AA3}" srcOrd="0" destOrd="0" presId="urn:microsoft.com/office/officeart/2005/8/layout/hierarchy4"/>
    <dgm:cxn modelId="{1C40F4AB-7E6E-6D4F-971A-2E43F0C7E70C}" type="presParOf" srcId="{1823143F-DC98-E44D-93B8-1F74A2EA65C2}" destId="{8D57F33A-8FD2-6E49-8297-7785D3490B53}" srcOrd="1" destOrd="0" presId="urn:microsoft.com/office/officeart/2005/8/layout/hierarchy4"/>
    <dgm:cxn modelId="{F78E5D51-5125-2B40-A09A-F8F62915B283}" type="presParOf" srcId="{1823143F-DC98-E44D-93B8-1F74A2EA65C2}" destId="{526ABDBC-E861-7646-AC84-0AC867B6C985}" srcOrd="2" destOrd="0" presId="urn:microsoft.com/office/officeart/2005/8/layout/hierarchy4"/>
    <dgm:cxn modelId="{2C1C80FC-653D-5248-9338-92962706561A}" type="presParOf" srcId="{526ABDBC-E861-7646-AC84-0AC867B6C985}" destId="{C51A842C-E5CE-AC4E-AF32-61F5E7B0F444}" srcOrd="0" destOrd="0" presId="urn:microsoft.com/office/officeart/2005/8/layout/hierarchy4"/>
    <dgm:cxn modelId="{3CFE9EA8-076D-3A42-B2CC-3C10D38334A1}" type="presParOf" srcId="{C51A842C-E5CE-AC4E-AF32-61F5E7B0F444}" destId="{B57E1E42-694A-2E45-B9BB-AF000A8CBECD}" srcOrd="0" destOrd="0" presId="urn:microsoft.com/office/officeart/2005/8/layout/hierarchy4"/>
    <dgm:cxn modelId="{83846FEB-B563-0046-8F5E-66AC6BD75013}" type="presParOf" srcId="{C51A842C-E5CE-AC4E-AF32-61F5E7B0F444}" destId="{BE52ED13-D681-DA48-8EA7-CED2A9DD5D01}" srcOrd="1" destOrd="0" presId="urn:microsoft.com/office/officeart/2005/8/layout/hierarchy4"/>
    <dgm:cxn modelId="{CFF9F69D-073C-004C-AAEC-6CA7E11BFC10}" type="presParOf" srcId="{C51A842C-E5CE-AC4E-AF32-61F5E7B0F444}" destId="{88A0B401-3095-4B4E-8B4A-882E0627B657}" srcOrd="2" destOrd="0" presId="urn:microsoft.com/office/officeart/2005/8/layout/hierarchy4"/>
    <dgm:cxn modelId="{D0384DCA-7DC5-304A-982F-807330CEF39E}" type="presParOf" srcId="{88A0B401-3095-4B4E-8B4A-882E0627B657}" destId="{47137E7A-D772-DE41-9352-810D10F91403}" srcOrd="0" destOrd="0" presId="urn:microsoft.com/office/officeart/2005/8/layout/hierarchy4"/>
    <dgm:cxn modelId="{EC4BFBB9-1C13-3746-B24C-14806BB69142}" type="presParOf" srcId="{47137E7A-D772-DE41-9352-810D10F91403}" destId="{4A900C3A-B3D4-5A41-8AAB-407251B6CB7C}" srcOrd="0" destOrd="0" presId="urn:microsoft.com/office/officeart/2005/8/layout/hierarchy4"/>
    <dgm:cxn modelId="{56D12290-01D8-404E-B188-D875A10A2916}" type="presParOf" srcId="{47137E7A-D772-DE41-9352-810D10F91403}" destId="{E11A401D-BC76-2A4B-A4BC-F0A3A628996D}" srcOrd="1" destOrd="0" presId="urn:microsoft.com/office/officeart/2005/8/layout/hierarchy4"/>
    <dgm:cxn modelId="{1BF07571-BD4E-C046-B17F-1DD2AA8A91D1}" type="presParOf" srcId="{88A0B401-3095-4B4E-8B4A-882E0627B657}" destId="{44EFDFC1-4CB5-3641-A4D6-57FFA5ED82ED}" srcOrd="1" destOrd="0" presId="urn:microsoft.com/office/officeart/2005/8/layout/hierarchy4"/>
    <dgm:cxn modelId="{BFB70103-E51E-274B-9AE2-28EF3F00966C}" type="presParOf" srcId="{88A0B401-3095-4B4E-8B4A-882E0627B657}" destId="{5168589C-FBB8-7247-8BEA-CD36DE226ED5}" srcOrd="2" destOrd="0" presId="urn:microsoft.com/office/officeart/2005/8/layout/hierarchy4"/>
    <dgm:cxn modelId="{AABC3E1C-7001-9746-9187-7A789E848A85}" type="presParOf" srcId="{5168589C-FBB8-7247-8BEA-CD36DE226ED5}" destId="{0F4D4593-DEC7-3047-ABCE-375311F2BD60}" srcOrd="0" destOrd="0" presId="urn:microsoft.com/office/officeart/2005/8/layout/hierarchy4"/>
    <dgm:cxn modelId="{FC414800-3081-F347-9386-2804A52DC13A}" type="presParOf" srcId="{5168589C-FBB8-7247-8BEA-CD36DE226ED5}" destId="{BEF1F114-1250-E642-B62F-406B1296FD99}" srcOrd="1" destOrd="0" presId="urn:microsoft.com/office/officeart/2005/8/layout/hierarchy4"/>
    <dgm:cxn modelId="{8271FEBF-64E3-DF41-B755-AFAD211C3D08}" type="presParOf" srcId="{526ABDBC-E861-7646-AC84-0AC867B6C985}" destId="{F1E70B6C-5D5F-3A41-A4CD-82139AD97E15}" srcOrd="1" destOrd="0" presId="urn:microsoft.com/office/officeart/2005/8/layout/hierarchy4"/>
    <dgm:cxn modelId="{B8ABD9B6-7656-8843-816A-CF4FBF3B112A}" type="presParOf" srcId="{526ABDBC-E861-7646-AC84-0AC867B6C985}" destId="{5F7D7EFE-ED05-BB4E-93E2-4C042CFC79AF}" srcOrd="2" destOrd="0" presId="urn:microsoft.com/office/officeart/2005/8/layout/hierarchy4"/>
    <dgm:cxn modelId="{59D47007-E778-0F4E-9E5D-743AF408F4AB}" type="presParOf" srcId="{5F7D7EFE-ED05-BB4E-93E2-4C042CFC79AF}" destId="{AAA1F5AC-86CF-0E4E-ABB6-0B062BAAD61D}" srcOrd="0" destOrd="0" presId="urn:microsoft.com/office/officeart/2005/8/layout/hierarchy4"/>
    <dgm:cxn modelId="{4D8264A4-FDEC-6341-8252-EC103DC53F88}" type="presParOf" srcId="{5F7D7EFE-ED05-BB4E-93E2-4C042CFC79AF}" destId="{E582B3F6-F6A0-6E46-91E6-82B53D612E15}" srcOrd="1" destOrd="0" presId="urn:microsoft.com/office/officeart/2005/8/layout/hierarchy4"/>
    <dgm:cxn modelId="{68400A9F-D45F-AD4B-B958-350CCD92CDE8}" type="presParOf" srcId="{5F7D7EFE-ED05-BB4E-93E2-4C042CFC79AF}" destId="{31E64842-7794-1044-92DB-CF6296E6F6EF}" srcOrd="2" destOrd="0" presId="urn:microsoft.com/office/officeart/2005/8/layout/hierarchy4"/>
    <dgm:cxn modelId="{4EA39A59-BE3A-254D-81B7-1FFB5C98446F}" type="presParOf" srcId="{31E64842-7794-1044-92DB-CF6296E6F6EF}" destId="{83C14325-3AAB-6548-BF03-77C809095F14}" srcOrd="0" destOrd="0" presId="urn:microsoft.com/office/officeart/2005/8/layout/hierarchy4"/>
    <dgm:cxn modelId="{DDC1ABDF-F5AF-FC42-B645-F5EDD96DC044}" type="presParOf" srcId="{83C14325-3AAB-6548-BF03-77C809095F14}" destId="{1511ACE5-DE1F-934A-B0EC-019D37B489C7}" srcOrd="0" destOrd="0" presId="urn:microsoft.com/office/officeart/2005/8/layout/hierarchy4"/>
    <dgm:cxn modelId="{293A1A55-03B3-3B4E-829C-A99CE529C20D}" type="presParOf" srcId="{83C14325-3AAB-6548-BF03-77C809095F14}" destId="{7DA8023D-EE33-0D41-BF72-32367AD9A6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08E8-FB5A-5540-B736-DBEEE2888C74}">
      <dsp:nvSpPr>
        <dsp:cNvPr id="0" name=""/>
        <dsp:cNvSpPr/>
      </dsp:nvSpPr>
      <dsp:spPr>
        <a:xfrm>
          <a:off x="910531" y="0"/>
          <a:ext cx="10319358" cy="3643313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7BCC02-4176-CF4A-B2A6-FF74FF89B91D}">
      <dsp:nvSpPr>
        <dsp:cNvPr id="0" name=""/>
        <dsp:cNvSpPr/>
      </dsp:nvSpPr>
      <dsp:spPr>
        <a:xfrm>
          <a:off x="840" y="1092993"/>
          <a:ext cx="2279390" cy="1457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Exploration of Requirements</a:t>
          </a:r>
          <a:endParaRPr lang="en-US" sz="2400" kern="1200" dirty="0"/>
        </a:p>
      </dsp:txBody>
      <dsp:txXfrm>
        <a:off x="71981" y="1164134"/>
        <a:ext cx="2137108" cy="1315043"/>
      </dsp:txXfrm>
    </dsp:sp>
    <dsp:sp modelId="{69860296-2283-6B45-A909-D2758D8F1AF1}">
      <dsp:nvSpPr>
        <dsp:cNvPr id="0" name=""/>
        <dsp:cNvSpPr/>
      </dsp:nvSpPr>
      <dsp:spPr>
        <a:xfrm>
          <a:off x="2632350" y="1092993"/>
          <a:ext cx="2112717" cy="1457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Theoretical studies</a:t>
          </a:r>
          <a:endParaRPr lang="en-US" sz="2400" kern="1200" dirty="0"/>
        </a:p>
      </dsp:txBody>
      <dsp:txXfrm>
        <a:off x="2703491" y="1164134"/>
        <a:ext cx="1970435" cy="1315043"/>
      </dsp:txXfrm>
    </dsp:sp>
    <dsp:sp modelId="{236D8247-F173-6949-8138-70DCC35AE650}">
      <dsp:nvSpPr>
        <dsp:cNvPr id="0" name=""/>
        <dsp:cNvSpPr/>
      </dsp:nvSpPr>
      <dsp:spPr>
        <a:xfrm>
          <a:off x="5097188" y="1092993"/>
          <a:ext cx="2112717" cy="1457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Engineering studies</a:t>
          </a:r>
          <a:endParaRPr lang="en-US" sz="2400" kern="1200" dirty="0"/>
        </a:p>
      </dsp:txBody>
      <dsp:txXfrm>
        <a:off x="5168329" y="1164134"/>
        <a:ext cx="1970435" cy="1315043"/>
      </dsp:txXfrm>
    </dsp:sp>
    <dsp:sp modelId="{1370DCEC-A076-3F4C-B7C7-17ABB6595E51}">
      <dsp:nvSpPr>
        <dsp:cNvPr id="0" name=""/>
        <dsp:cNvSpPr/>
      </dsp:nvSpPr>
      <dsp:spPr>
        <a:xfrm>
          <a:off x="7562025" y="1092993"/>
          <a:ext cx="2112717" cy="1457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Engineering Specification</a:t>
          </a:r>
          <a:endParaRPr lang="en-US" sz="2400" kern="1200" dirty="0"/>
        </a:p>
      </dsp:txBody>
      <dsp:txXfrm>
        <a:off x="7633166" y="1164134"/>
        <a:ext cx="1970435" cy="1315043"/>
      </dsp:txXfrm>
    </dsp:sp>
    <dsp:sp modelId="{2287E0CF-6353-5046-8B34-FC07AFB4FD7B}">
      <dsp:nvSpPr>
        <dsp:cNvPr id="0" name=""/>
        <dsp:cNvSpPr/>
      </dsp:nvSpPr>
      <dsp:spPr>
        <a:xfrm>
          <a:off x="10026863" y="1092993"/>
          <a:ext cx="2112717" cy="1457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Procurement</a:t>
          </a:r>
          <a:endParaRPr lang="en-US" sz="2400" kern="1200" dirty="0"/>
        </a:p>
      </dsp:txBody>
      <dsp:txXfrm>
        <a:off x="10098004" y="1164134"/>
        <a:ext cx="1970435" cy="131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208E8-FB5A-5540-B736-DBEEE2888C74}">
      <dsp:nvSpPr>
        <dsp:cNvPr id="0" name=""/>
        <dsp:cNvSpPr/>
      </dsp:nvSpPr>
      <dsp:spPr>
        <a:xfrm>
          <a:off x="642082" y="0"/>
          <a:ext cx="7276933" cy="225975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BCC02-4176-CF4A-B2A6-FF74FF89B91D}">
      <dsp:nvSpPr>
        <dsp:cNvPr id="0" name=""/>
        <dsp:cNvSpPr/>
      </dsp:nvSpPr>
      <dsp:spPr>
        <a:xfrm>
          <a:off x="592" y="677926"/>
          <a:ext cx="1607364" cy="9039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Exploration of Requirements</a:t>
          </a:r>
          <a:endParaRPr lang="en-US" sz="1600" kern="1200" dirty="0"/>
        </a:p>
      </dsp:txBody>
      <dsp:txXfrm>
        <a:off x="44717" y="722051"/>
        <a:ext cx="1519114" cy="815652"/>
      </dsp:txXfrm>
    </dsp:sp>
    <dsp:sp modelId="{69860296-2283-6B45-A909-D2758D8F1AF1}">
      <dsp:nvSpPr>
        <dsp:cNvPr id="0" name=""/>
        <dsp:cNvSpPr/>
      </dsp:nvSpPr>
      <dsp:spPr>
        <a:xfrm>
          <a:off x="1856262" y="677926"/>
          <a:ext cx="1489831" cy="9039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Theoretical studies</a:t>
          </a:r>
          <a:endParaRPr lang="en-US" sz="1600" kern="1200" dirty="0"/>
        </a:p>
      </dsp:txBody>
      <dsp:txXfrm>
        <a:off x="1900387" y="722051"/>
        <a:ext cx="1401581" cy="815652"/>
      </dsp:txXfrm>
    </dsp:sp>
    <dsp:sp modelId="{236D8247-F173-6949-8138-70DCC35AE650}">
      <dsp:nvSpPr>
        <dsp:cNvPr id="0" name=""/>
        <dsp:cNvSpPr/>
      </dsp:nvSpPr>
      <dsp:spPr>
        <a:xfrm>
          <a:off x="3594399" y="677926"/>
          <a:ext cx="1489831" cy="9039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Engineering studies</a:t>
          </a:r>
          <a:endParaRPr lang="en-US" sz="1600" kern="1200" dirty="0"/>
        </a:p>
      </dsp:txBody>
      <dsp:txXfrm>
        <a:off x="3638524" y="722051"/>
        <a:ext cx="1401581" cy="815652"/>
      </dsp:txXfrm>
    </dsp:sp>
    <dsp:sp modelId="{1370DCEC-A076-3F4C-B7C7-17ABB6595E51}">
      <dsp:nvSpPr>
        <dsp:cNvPr id="0" name=""/>
        <dsp:cNvSpPr/>
      </dsp:nvSpPr>
      <dsp:spPr>
        <a:xfrm>
          <a:off x="5332536" y="677926"/>
          <a:ext cx="1489831" cy="9039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Engineering Specification</a:t>
          </a:r>
          <a:endParaRPr lang="en-US" sz="1600" kern="1200" dirty="0"/>
        </a:p>
      </dsp:txBody>
      <dsp:txXfrm>
        <a:off x="5376661" y="722051"/>
        <a:ext cx="1401581" cy="815652"/>
      </dsp:txXfrm>
    </dsp:sp>
    <dsp:sp modelId="{2287E0CF-6353-5046-8B34-FC07AFB4FD7B}">
      <dsp:nvSpPr>
        <dsp:cNvPr id="0" name=""/>
        <dsp:cNvSpPr/>
      </dsp:nvSpPr>
      <dsp:spPr>
        <a:xfrm>
          <a:off x="7056783" y="648070"/>
          <a:ext cx="1489831" cy="90390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Instrument Construction</a:t>
          </a:r>
          <a:endParaRPr lang="en-US" sz="1600" kern="1200" dirty="0"/>
        </a:p>
      </dsp:txBody>
      <dsp:txXfrm>
        <a:off x="7100908" y="692195"/>
        <a:ext cx="1401581" cy="815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9E6F2-9E01-E14B-8A02-76EC965EB792}">
      <dsp:nvSpPr>
        <dsp:cNvPr id="0" name=""/>
        <dsp:cNvSpPr/>
      </dsp:nvSpPr>
      <dsp:spPr>
        <a:xfrm>
          <a:off x="1054" y="0"/>
          <a:ext cx="1727770" cy="576064"/>
        </a:xfrm>
        <a:prstGeom prst="homePlate">
          <a:avLst/>
        </a:prstGeom>
        <a:solidFill>
          <a:srgbClr val="C0121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2</a:t>
          </a:r>
          <a:endParaRPr lang="en-US" sz="2300" kern="1200" dirty="0"/>
        </a:p>
      </dsp:txBody>
      <dsp:txXfrm>
        <a:off x="1054" y="0"/>
        <a:ext cx="1583754" cy="576064"/>
      </dsp:txXfrm>
    </dsp:sp>
    <dsp:sp modelId="{61198108-BBC3-644A-8B0A-2699BFA7A39E}">
      <dsp:nvSpPr>
        <dsp:cNvPr id="0" name=""/>
        <dsp:cNvSpPr/>
      </dsp:nvSpPr>
      <dsp:spPr>
        <a:xfrm>
          <a:off x="1383270" y="0"/>
          <a:ext cx="1727770" cy="576064"/>
        </a:xfrm>
        <a:prstGeom prst="chevron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3</a:t>
          </a:r>
          <a:endParaRPr lang="en-US" sz="2300" kern="1200" dirty="0"/>
        </a:p>
      </dsp:txBody>
      <dsp:txXfrm>
        <a:off x="1671302" y="0"/>
        <a:ext cx="1151706" cy="576064"/>
      </dsp:txXfrm>
    </dsp:sp>
    <dsp:sp modelId="{7FA23FAF-A87F-1547-B952-29392521A8C7}">
      <dsp:nvSpPr>
        <dsp:cNvPr id="0" name=""/>
        <dsp:cNvSpPr/>
      </dsp:nvSpPr>
      <dsp:spPr>
        <a:xfrm>
          <a:off x="2765486" y="0"/>
          <a:ext cx="1727770" cy="576064"/>
        </a:xfrm>
        <a:prstGeom prst="chevron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4</a:t>
          </a:r>
          <a:endParaRPr lang="en-US" sz="2300" kern="1200" dirty="0"/>
        </a:p>
      </dsp:txBody>
      <dsp:txXfrm>
        <a:off x="3053518" y="0"/>
        <a:ext cx="1151706" cy="576064"/>
      </dsp:txXfrm>
    </dsp:sp>
    <dsp:sp modelId="{0066FFD1-E39F-7843-A75E-89594B3644E5}">
      <dsp:nvSpPr>
        <dsp:cNvPr id="0" name=""/>
        <dsp:cNvSpPr/>
      </dsp:nvSpPr>
      <dsp:spPr>
        <a:xfrm>
          <a:off x="4147702" y="0"/>
          <a:ext cx="1727770" cy="57606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5</a:t>
          </a:r>
          <a:endParaRPr lang="en-US" sz="2300" kern="1200" dirty="0"/>
        </a:p>
      </dsp:txBody>
      <dsp:txXfrm>
        <a:off x="4435734" y="0"/>
        <a:ext cx="1151706" cy="576064"/>
      </dsp:txXfrm>
    </dsp:sp>
    <dsp:sp modelId="{AD1776B9-42D7-2442-9018-5568D57D16AF}">
      <dsp:nvSpPr>
        <dsp:cNvPr id="0" name=""/>
        <dsp:cNvSpPr/>
      </dsp:nvSpPr>
      <dsp:spPr>
        <a:xfrm>
          <a:off x="5529919" y="0"/>
          <a:ext cx="1727770" cy="576064"/>
        </a:xfrm>
        <a:prstGeom prst="chevron">
          <a:avLst/>
        </a:prstGeom>
        <a:solidFill>
          <a:srgbClr val="EBE61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6</a:t>
          </a:r>
          <a:endParaRPr lang="en-US" sz="2300" kern="1200" dirty="0"/>
        </a:p>
      </dsp:txBody>
      <dsp:txXfrm>
        <a:off x="5817951" y="0"/>
        <a:ext cx="1151706" cy="576064"/>
      </dsp:txXfrm>
    </dsp:sp>
    <dsp:sp modelId="{5BAF7670-C99C-3C42-8140-D6DEDAF18B99}">
      <dsp:nvSpPr>
        <dsp:cNvPr id="0" name=""/>
        <dsp:cNvSpPr/>
      </dsp:nvSpPr>
      <dsp:spPr>
        <a:xfrm>
          <a:off x="6912135" y="0"/>
          <a:ext cx="1727770" cy="57606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TRL 7 - 9</a:t>
          </a:r>
          <a:endParaRPr lang="en-US" sz="2300" kern="1200" dirty="0"/>
        </a:p>
      </dsp:txBody>
      <dsp:txXfrm>
        <a:off x="7200167" y="0"/>
        <a:ext cx="1151706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FDBA7-EBD1-D345-AC8C-C4F1A1F42DCD}">
      <dsp:nvSpPr>
        <dsp:cNvPr id="0" name=""/>
        <dsp:cNvSpPr/>
      </dsp:nvSpPr>
      <dsp:spPr>
        <a:xfrm>
          <a:off x="7744414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E7BB8-3B1D-6042-AB39-0118A220F0F1}">
      <dsp:nvSpPr>
        <dsp:cNvPr id="0" name=""/>
        <dsp:cNvSpPr/>
      </dsp:nvSpPr>
      <dsp:spPr>
        <a:xfrm>
          <a:off x="7744414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1F04-D8C7-8B4C-A931-F3EDA565EECB}">
      <dsp:nvSpPr>
        <dsp:cNvPr id="0" name=""/>
        <dsp:cNvSpPr/>
      </dsp:nvSpPr>
      <dsp:spPr>
        <a:xfrm>
          <a:off x="4279552" y="713526"/>
          <a:ext cx="3826255" cy="18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65"/>
              </a:lnTo>
              <a:lnTo>
                <a:pt x="3826255" y="94865"/>
              </a:lnTo>
              <a:lnTo>
                <a:pt x="3826255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4D807-131F-AF4C-9C15-4ACA79FE17B9}">
      <dsp:nvSpPr>
        <dsp:cNvPr id="0" name=""/>
        <dsp:cNvSpPr/>
      </dsp:nvSpPr>
      <dsp:spPr>
        <a:xfrm>
          <a:off x="6651198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8B1F7-E25E-2D4A-B07E-E425E19F83F2}">
      <dsp:nvSpPr>
        <dsp:cNvPr id="0" name=""/>
        <dsp:cNvSpPr/>
      </dsp:nvSpPr>
      <dsp:spPr>
        <a:xfrm>
          <a:off x="6651198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08FF-FA8E-BE4C-9D57-B3D0CB5702D1}">
      <dsp:nvSpPr>
        <dsp:cNvPr id="0" name=""/>
        <dsp:cNvSpPr/>
      </dsp:nvSpPr>
      <dsp:spPr>
        <a:xfrm>
          <a:off x="4279552" y="713526"/>
          <a:ext cx="2733039" cy="18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65"/>
              </a:lnTo>
              <a:lnTo>
                <a:pt x="2733039" y="94865"/>
              </a:lnTo>
              <a:lnTo>
                <a:pt x="2733039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AFCFF-78E0-564B-9950-6308DC673AD6}">
      <dsp:nvSpPr>
        <dsp:cNvPr id="0" name=""/>
        <dsp:cNvSpPr/>
      </dsp:nvSpPr>
      <dsp:spPr>
        <a:xfrm>
          <a:off x="5557982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0B469-D5E2-FA40-BC68-9BCEBB24A3D4}">
      <dsp:nvSpPr>
        <dsp:cNvPr id="0" name=""/>
        <dsp:cNvSpPr/>
      </dsp:nvSpPr>
      <dsp:spPr>
        <a:xfrm>
          <a:off x="5557982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22EE-0247-DC49-A583-3CEECF673451}">
      <dsp:nvSpPr>
        <dsp:cNvPr id="0" name=""/>
        <dsp:cNvSpPr/>
      </dsp:nvSpPr>
      <dsp:spPr>
        <a:xfrm>
          <a:off x="4279552" y="713526"/>
          <a:ext cx="1639823" cy="18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65"/>
              </a:lnTo>
              <a:lnTo>
                <a:pt x="1639823" y="94865"/>
              </a:lnTo>
              <a:lnTo>
                <a:pt x="1639823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52160-7DC5-C344-8816-8170C23D6DF3}">
      <dsp:nvSpPr>
        <dsp:cNvPr id="0" name=""/>
        <dsp:cNvSpPr/>
      </dsp:nvSpPr>
      <dsp:spPr>
        <a:xfrm>
          <a:off x="4464766" y="1355000"/>
          <a:ext cx="135522" cy="169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550"/>
              </a:lnTo>
              <a:lnTo>
                <a:pt x="135522" y="16985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30B25-BB37-484C-AE6C-5A840E08B4AA}">
      <dsp:nvSpPr>
        <dsp:cNvPr id="0" name=""/>
        <dsp:cNvSpPr/>
      </dsp:nvSpPr>
      <dsp:spPr>
        <a:xfrm>
          <a:off x="4464766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FB2D7-D448-7E47-9C62-34C6CB012CAE}">
      <dsp:nvSpPr>
        <dsp:cNvPr id="0" name=""/>
        <dsp:cNvSpPr/>
      </dsp:nvSpPr>
      <dsp:spPr>
        <a:xfrm>
          <a:off x="4464766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2DCFE-FE28-2E42-BC15-6A4302D9D723}">
      <dsp:nvSpPr>
        <dsp:cNvPr id="0" name=""/>
        <dsp:cNvSpPr/>
      </dsp:nvSpPr>
      <dsp:spPr>
        <a:xfrm>
          <a:off x="4279552" y="713526"/>
          <a:ext cx="546607" cy="18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65"/>
              </a:lnTo>
              <a:lnTo>
                <a:pt x="546607" y="94865"/>
              </a:lnTo>
              <a:lnTo>
                <a:pt x="546607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B2DB3-B339-5847-84C6-6DD3B6BAC0FA}">
      <dsp:nvSpPr>
        <dsp:cNvPr id="0" name=""/>
        <dsp:cNvSpPr/>
      </dsp:nvSpPr>
      <dsp:spPr>
        <a:xfrm>
          <a:off x="3732944" y="713526"/>
          <a:ext cx="546607" cy="189731"/>
        </a:xfrm>
        <a:custGeom>
          <a:avLst/>
          <a:gdLst/>
          <a:ahLst/>
          <a:cxnLst/>
          <a:rect l="0" t="0" r="0" b="0"/>
          <a:pathLst>
            <a:path>
              <a:moveTo>
                <a:pt x="546607" y="0"/>
              </a:moveTo>
              <a:lnTo>
                <a:pt x="546607" y="94865"/>
              </a:lnTo>
              <a:lnTo>
                <a:pt x="0" y="94865"/>
              </a:lnTo>
              <a:lnTo>
                <a:pt x="0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BA6E2-232F-E64F-8A7C-8BC6886655CE}">
      <dsp:nvSpPr>
        <dsp:cNvPr id="0" name=""/>
        <dsp:cNvSpPr/>
      </dsp:nvSpPr>
      <dsp:spPr>
        <a:xfrm>
          <a:off x="2278335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C2EE6-7D6F-644C-B8B9-0D5C0B375D44}">
      <dsp:nvSpPr>
        <dsp:cNvPr id="0" name=""/>
        <dsp:cNvSpPr/>
      </dsp:nvSpPr>
      <dsp:spPr>
        <a:xfrm>
          <a:off x="2278335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8C018-5EC0-0E4D-A4D9-B385DEFCED60}">
      <dsp:nvSpPr>
        <dsp:cNvPr id="0" name=""/>
        <dsp:cNvSpPr/>
      </dsp:nvSpPr>
      <dsp:spPr>
        <a:xfrm>
          <a:off x="2639728" y="713526"/>
          <a:ext cx="1639823" cy="189731"/>
        </a:xfrm>
        <a:custGeom>
          <a:avLst/>
          <a:gdLst/>
          <a:ahLst/>
          <a:cxnLst/>
          <a:rect l="0" t="0" r="0" b="0"/>
          <a:pathLst>
            <a:path>
              <a:moveTo>
                <a:pt x="1639823" y="0"/>
              </a:moveTo>
              <a:lnTo>
                <a:pt x="1639823" y="94865"/>
              </a:lnTo>
              <a:lnTo>
                <a:pt x="0" y="94865"/>
              </a:lnTo>
              <a:lnTo>
                <a:pt x="0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104FA-DF78-5C48-A3D2-0D0804845B75}">
      <dsp:nvSpPr>
        <dsp:cNvPr id="0" name=""/>
        <dsp:cNvSpPr/>
      </dsp:nvSpPr>
      <dsp:spPr>
        <a:xfrm>
          <a:off x="1185119" y="1355000"/>
          <a:ext cx="135522" cy="105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076"/>
              </a:lnTo>
              <a:lnTo>
                <a:pt x="135522" y="10570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FDD9B-91C3-C443-A548-4CE2A1ABCE55}">
      <dsp:nvSpPr>
        <dsp:cNvPr id="0" name=""/>
        <dsp:cNvSpPr/>
      </dsp:nvSpPr>
      <dsp:spPr>
        <a:xfrm>
          <a:off x="1185119" y="1355000"/>
          <a:ext cx="135522" cy="41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02"/>
              </a:lnTo>
              <a:lnTo>
                <a:pt x="135522" y="41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A60D1-EC96-FC42-9B47-A11B2E8A5068}">
      <dsp:nvSpPr>
        <dsp:cNvPr id="0" name=""/>
        <dsp:cNvSpPr/>
      </dsp:nvSpPr>
      <dsp:spPr>
        <a:xfrm>
          <a:off x="1546512" y="713526"/>
          <a:ext cx="2733039" cy="189731"/>
        </a:xfrm>
        <a:custGeom>
          <a:avLst/>
          <a:gdLst/>
          <a:ahLst/>
          <a:cxnLst/>
          <a:rect l="0" t="0" r="0" b="0"/>
          <a:pathLst>
            <a:path>
              <a:moveTo>
                <a:pt x="2733039" y="0"/>
              </a:moveTo>
              <a:lnTo>
                <a:pt x="2733039" y="94865"/>
              </a:lnTo>
              <a:lnTo>
                <a:pt x="0" y="94865"/>
              </a:lnTo>
              <a:lnTo>
                <a:pt x="0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0A4B9-C196-7A4A-A1B4-DBBC0EEDB7CB}">
      <dsp:nvSpPr>
        <dsp:cNvPr id="0" name=""/>
        <dsp:cNvSpPr/>
      </dsp:nvSpPr>
      <dsp:spPr>
        <a:xfrm>
          <a:off x="453297" y="713526"/>
          <a:ext cx="3826255" cy="189731"/>
        </a:xfrm>
        <a:custGeom>
          <a:avLst/>
          <a:gdLst/>
          <a:ahLst/>
          <a:cxnLst/>
          <a:rect l="0" t="0" r="0" b="0"/>
          <a:pathLst>
            <a:path>
              <a:moveTo>
                <a:pt x="3826255" y="0"/>
              </a:moveTo>
              <a:lnTo>
                <a:pt x="3826255" y="94865"/>
              </a:lnTo>
              <a:lnTo>
                <a:pt x="0" y="94865"/>
              </a:lnTo>
              <a:lnTo>
                <a:pt x="0" y="18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8F48E-BC53-C043-8DE7-B115078C6A6E}">
      <dsp:nvSpPr>
        <dsp:cNvPr id="0" name=""/>
        <dsp:cNvSpPr/>
      </dsp:nvSpPr>
      <dsp:spPr>
        <a:xfrm>
          <a:off x="3367796" y="261784"/>
          <a:ext cx="1823511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Neutron Chopper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Technologies WP</a:t>
          </a:r>
          <a:endParaRPr lang="en-US" sz="1200" kern="1200" dirty="0"/>
        </a:p>
      </dsp:txBody>
      <dsp:txXfrm>
        <a:off x="3367796" y="261784"/>
        <a:ext cx="1823511" cy="451742"/>
      </dsp:txXfrm>
    </dsp:sp>
    <dsp:sp modelId="{0841B1E4-08ED-5F45-9BCD-C9764DF544D0}">
      <dsp:nvSpPr>
        <dsp:cNvPr id="0" name=""/>
        <dsp:cNvSpPr/>
      </dsp:nvSpPr>
      <dsp:spPr>
        <a:xfrm>
          <a:off x="1554" y="903258"/>
          <a:ext cx="903484" cy="4517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</a:t>
          </a:r>
          <a:endParaRPr lang="en-US" sz="1200" kern="1200" dirty="0"/>
        </a:p>
      </dsp:txBody>
      <dsp:txXfrm>
        <a:off x="1554" y="903258"/>
        <a:ext cx="903484" cy="451742"/>
      </dsp:txXfrm>
    </dsp:sp>
    <dsp:sp modelId="{6269B2CE-3A4E-4B4A-B324-C06197C74EE4}">
      <dsp:nvSpPr>
        <dsp:cNvPr id="0" name=""/>
        <dsp:cNvSpPr/>
      </dsp:nvSpPr>
      <dsp:spPr>
        <a:xfrm>
          <a:off x="1094770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Disc Chopper Technologies (DC)</a:t>
          </a:r>
          <a:endParaRPr lang="en-US" sz="1200" kern="1200" dirty="0"/>
        </a:p>
      </dsp:txBody>
      <dsp:txXfrm>
        <a:off x="1094770" y="903258"/>
        <a:ext cx="903484" cy="451742"/>
      </dsp:txXfrm>
    </dsp:sp>
    <dsp:sp modelId="{DBE049E8-962A-5646-83F9-3CB0B64ADA47}">
      <dsp:nvSpPr>
        <dsp:cNvPr id="0" name=""/>
        <dsp:cNvSpPr/>
      </dsp:nvSpPr>
      <dsp:spPr>
        <a:xfrm>
          <a:off x="1320641" y="1544731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Small Rotor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(DC-SR)</a:t>
          </a:r>
          <a:endParaRPr lang="en-US" sz="1200" kern="1200" dirty="0"/>
        </a:p>
      </dsp:txBody>
      <dsp:txXfrm>
        <a:off x="1320641" y="1544731"/>
        <a:ext cx="903484" cy="451742"/>
      </dsp:txXfrm>
    </dsp:sp>
    <dsp:sp modelId="{867FC7B8-86F1-5E45-90A2-07F0EDCB9F9F}">
      <dsp:nvSpPr>
        <dsp:cNvPr id="0" name=""/>
        <dsp:cNvSpPr/>
      </dsp:nvSpPr>
      <dsp:spPr>
        <a:xfrm>
          <a:off x="1320641" y="2186205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Large Rotor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(DC-LR)</a:t>
          </a:r>
          <a:endParaRPr lang="en-US" sz="1200" kern="1200" dirty="0"/>
        </a:p>
      </dsp:txBody>
      <dsp:txXfrm>
        <a:off x="1320641" y="2186205"/>
        <a:ext cx="903484" cy="451742"/>
      </dsp:txXfrm>
    </dsp:sp>
    <dsp:sp modelId="{FF47DCBD-A021-0341-BB29-45DC8A543D21}">
      <dsp:nvSpPr>
        <dsp:cNvPr id="0" name=""/>
        <dsp:cNvSpPr/>
      </dsp:nvSpPr>
      <dsp:spPr>
        <a:xfrm>
          <a:off x="2187986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PPS Chopper Technologies (</a:t>
          </a:r>
          <a:r>
            <a:rPr lang="en-US" sz="1200" kern="1200" baseline="0" dirty="0" err="1" smtClean="0"/>
            <a:t>PPSc</a:t>
          </a:r>
          <a:r>
            <a:rPr lang="en-US" sz="1200" kern="1200" baseline="0" dirty="0" smtClean="0"/>
            <a:t>)</a:t>
          </a:r>
          <a:endParaRPr lang="en-US" sz="1200" kern="1200" dirty="0"/>
        </a:p>
      </dsp:txBody>
      <dsp:txXfrm>
        <a:off x="2187986" y="903258"/>
        <a:ext cx="903484" cy="451742"/>
      </dsp:txXfrm>
    </dsp:sp>
    <dsp:sp modelId="{00F79C80-15B4-7942-A594-9E7C5C899016}">
      <dsp:nvSpPr>
        <dsp:cNvPr id="0" name=""/>
        <dsp:cNvSpPr/>
      </dsp:nvSpPr>
      <dsp:spPr>
        <a:xfrm>
          <a:off x="2413857" y="1544731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Conventional</a:t>
          </a:r>
          <a:endParaRPr lang="en-US" sz="1200" kern="1200" dirty="0"/>
        </a:p>
      </dsp:txBody>
      <dsp:txXfrm>
        <a:off x="2413857" y="1544731"/>
        <a:ext cx="903484" cy="451742"/>
      </dsp:txXfrm>
    </dsp:sp>
    <dsp:sp modelId="{CC5E88C5-D179-7E4A-AA50-D26747C755D4}">
      <dsp:nvSpPr>
        <dsp:cNvPr id="0" name=""/>
        <dsp:cNvSpPr/>
      </dsp:nvSpPr>
      <dsp:spPr>
        <a:xfrm>
          <a:off x="2413857" y="2186205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Low Maintenance</a:t>
          </a:r>
          <a:endParaRPr lang="en-US" sz="1200" kern="1200" dirty="0"/>
        </a:p>
      </dsp:txBody>
      <dsp:txXfrm>
        <a:off x="2413857" y="2186205"/>
        <a:ext cx="903484" cy="451742"/>
      </dsp:txXfrm>
    </dsp:sp>
    <dsp:sp modelId="{5EB745A9-D612-5547-B32F-B9C3389530B9}">
      <dsp:nvSpPr>
        <dsp:cNvPr id="0" name=""/>
        <dsp:cNvSpPr/>
      </dsp:nvSpPr>
      <dsp:spPr>
        <a:xfrm>
          <a:off x="3281202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Fermi Chopper Technologies</a:t>
          </a:r>
          <a:endParaRPr lang="en-US" sz="1200" kern="1200" dirty="0"/>
        </a:p>
      </dsp:txBody>
      <dsp:txXfrm>
        <a:off x="3281202" y="903258"/>
        <a:ext cx="903484" cy="451742"/>
      </dsp:txXfrm>
    </dsp:sp>
    <dsp:sp modelId="{233AAC2D-0FCA-2943-9890-214CB10AC322}">
      <dsp:nvSpPr>
        <dsp:cNvPr id="0" name=""/>
        <dsp:cNvSpPr/>
      </dsp:nvSpPr>
      <dsp:spPr>
        <a:xfrm>
          <a:off x="4374418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 Systems</a:t>
          </a:r>
        </a:p>
      </dsp:txBody>
      <dsp:txXfrm>
        <a:off x="4374418" y="903258"/>
        <a:ext cx="903484" cy="451742"/>
      </dsp:txXfrm>
    </dsp:sp>
    <dsp:sp modelId="{AAF47626-1C4E-8C43-A1BC-3EEEA32D9F0A}">
      <dsp:nvSpPr>
        <dsp:cNvPr id="0" name=""/>
        <dsp:cNvSpPr/>
      </dsp:nvSpPr>
      <dsp:spPr>
        <a:xfrm>
          <a:off x="4600289" y="1544731"/>
          <a:ext cx="903484" cy="45174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Pit systems</a:t>
          </a:r>
        </a:p>
      </dsp:txBody>
      <dsp:txXfrm>
        <a:off x="4600289" y="1544731"/>
        <a:ext cx="903484" cy="451742"/>
      </dsp:txXfrm>
    </dsp:sp>
    <dsp:sp modelId="{CE6AF244-F053-4B44-8632-76B97F8AE363}">
      <dsp:nvSpPr>
        <dsp:cNvPr id="0" name=""/>
        <dsp:cNvSpPr/>
      </dsp:nvSpPr>
      <dsp:spPr>
        <a:xfrm>
          <a:off x="4600289" y="2186205"/>
          <a:ext cx="903484" cy="451742"/>
        </a:xfrm>
        <a:prstGeom prst="rect">
          <a:avLst/>
        </a:prstGeom>
        <a:solidFill>
          <a:srgbClr val="C6D9F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Vacuum</a:t>
          </a:r>
        </a:p>
      </dsp:txBody>
      <dsp:txXfrm>
        <a:off x="4600289" y="2186205"/>
        <a:ext cx="903484" cy="451742"/>
      </dsp:txXfrm>
    </dsp:sp>
    <dsp:sp modelId="{DB94A583-013B-1340-A1A6-2551959A44FD}">
      <dsp:nvSpPr>
        <dsp:cNvPr id="0" name=""/>
        <dsp:cNvSpPr/>
      </dsp:nvSpPr>
      <dsp:spPr>
        <a:xfrm>
          <a:off x="4600289" y="2827679"/>
          <a:ext cx="903484" cy="451742"/>
        </a:xfrm>
        <a:prstGeom prst="rect">
          <a:avLst/>
        </a:prstGeom>
        <a:solidFill>
          <a:srgbClr val="C6D9F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Cooling</a:t>
          </a:r>
        </a:p>
      </dsp:txBody>
      <dsp:txXfrm>
        <a:off x="4600289" y="2827679"/>
        <a:ext cx="903484" cy="451742"/>
      </dsp:txXfrm>
    </dsp:sp>
    <dsp:sp modelId="{6301002C-25DC-F34D-984C-C67537C1D7CD}">
      <dsp:nvSpPr>
        <dsp:cNvPr id="0" name=""/>
        <dsp:cNvSpPr/>
      </dsp:nvSpPr>
      <dsp:spPr>
        <a:xfrm>
          <a:off x="5467634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Facilities</a:t>
          </a:r>
        </a:p>
      </dsp:txBody>
      <dsp:txXfrm>
        <a:off x="5467634" y="903258"/>
        <a:ext cx="903484" cy="451742"/>
      </dsp:txXfrm>
    </dsp:sp>
    <dsp:sp modelId="{2519928F-23A9-E04C-9B8F-9DAEB0958D2E}">
      <dsp:nvSpPr>
        <dsp:cNvPr id="0" name=""/>
        <dsp:cNvSpPr/>
      </dsp:nvSpPr>
      <dsp:spPr>
        <a:xfrm>
          <a:off x="5693505" y="1544731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Chopper Lab</a:t>
          </a:r>
        </a:p>
      </dsp:txBody>
      <dsp:txXfrm>
        <a:off x="5693505" y="1544731"/>
        <a:ext cx="903484" cy="451742"/>
      </dsp:txXfrm>
    </dsp:sp>
    <dsp:sp modelId="{71752DE5-8FA7-6F40-8E6E-0E353C87AE47}">
      <dsp:nvSpPr>
        <dsp:cNvPr id="0" name=""/>
        <dsp:cNvSpPr/>
      </dsp:nvSpPr>
      <dsp:spPr>
        <a:xfrm>
          <a:off x="5693505" y="2186205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Operations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1 &amp; 2</a:t>
          </a:r>
        </a:p>
      </dsp:txBody>
      <dsp:txXfrm>
        <a:off x="5693505" y="2186205"/>
        <a:ext cx="903484" cy="451742"/>
      </dsp:txXfrm>
    </dsp:sp>
    <dsp:sp modelId="{B57485AC-272A-464B-A599-244A950DEC26}">
      <dsp:nvSpPr>
        <dsp:cNvPr id="0" name=""/>
        <dsp:cNvSpPr/>
      </dsp:nvSpPr>
      <dsp:spPr>
        <a:xfrm>
          <a:off x="6560849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Serviceability</a:t>
          </a:r>
        </a:p>
      </dsp:txBody>
      <dsp:txXfrm>
        <a:off x="6560849" y="903258"/>
        <a:ext cx="903484" cy="451742"/>
      </dsp:txXfrm>
    </dsp:sp>
    <dsp:sp modelId="{94E2FA3D-8176-1148-82CC-D0750213AAD4}">
      <dsp:nvSpPr>
        <dsp:cNvPr id="0" name=""/>
        <dsp:cNvSpPr/>
      </dsp:nvSpPr>
      <dsp:spPr>
        <a:xfrm>
          <a:off x="6786721" y="1544731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Radiation hardness</a:t>
          </a:r>
        </a:p>
      </dsp:txBody>
      <dsp:txXfrm>
        <a:off x="6786721" y="1544731"/>
        <a:ext cx="903484" cy="451742"/>
      </dsp:txXfrm>
    </dsp:sp>
    <dsp:sp modelId="{4DA41033-42F7-7E4D-84F7-FA6DDB5AE3B4}">
      <dsp:nvSpPr>
        <dsp:cNvPr id="0" name=""/>
        <dsp:cNvSpPr/>
      </dsp:nvSpPr>
      <dsp:spPr>
        <a:xfrm>
          <a:off x="6786721" y="2186205"/>
          <a:ext cx="903484" cy="45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 Tooling</a:t>
          </a:r>
        </a:p>
      </dsp:txBody>
      <dsp:txXfrm>
        <a:off x="6786721" y="2186205"/>
        <a:ext cx="903484" cy="451742"/>
      </dsp:txXfrm>
    </dsp:sp>
    <dsp:sp modelId="{48E69BB5-488B-F749-9765-22B1F6CDA123}">
      <dsp:nvSpPr>
        <dsp:cNvPr id="0" name=""/>
        <dsp:cNvSpPr/>
      </dsp:nvSpPr>
      <dsp:spPr>
        <a:xfrm>
          <a:off x="7654065" y="903258"/>
          <a:ext cx="903484" cy="451742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Methods &amp; Technologies </a:t>
          </a:r>
        </a:p>
      </dsp:txBody>
      <dsp:txXfrm>
        <a:off x="7654065" y="903258"/>
        <a:ext cx="903484" cy="451742"/>
      </dsp:txXfrm>
    </dsp:sp>
    <dsp:sp modelId="{17D53933-BE35-2241-BE65-4F066960AC37}">
      <dsp:nvSpPr>
        <dsp:cNvPr id="0" name=""/>
        <dsp:cNvSpPr/>
      </dsp:nvSpPr>
      <dsp:spPr>
        <a:xfrm>
          <a:off x="7879936" y="1544731"/>
          <a:ext cx="903484" cy="451742"/>
        </a:xfrm>
        <a:prstGeom prst="rect">
          <a:avLst/>
        </a:prstGeom>
        <a:solidFill>
          <a:srgbClr val="C6D9F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Equipment standards</a:t>
          </a:r>
        </a:p>
      </dsp:txBody>
      <dsp:txXfrm>
        <a:off x="7879936" y="1544731"/>
        <a:ext cx="903484" cy="451742"/>
      </dsp:txXfrm>
    </dsp:sp>
    <dsp:sp modelId="{3D1E0577-FBC6-1D44-80FF-F3D9A1B4A02E}">
      <dsp:nvSpPr>
        <dsp:cNvPr id="0" name=""/>
        <dsp:cNvSpPr/>
      </dsp:nvSpPr>
      <dsp:spPr>
        <a:xfrm>
          <a:off x="7879936" y="2186205"/>
          <a:ext cx="903484" cy="451742"/>
        </a:xfrm>
        <a:prstGeom prst="rect">
          <a:avLst/>
        </a:prstGeom>
        <a:solidFill>
          <a:srgbClr val="C6D9F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 standards</a:t>
          </a:r>
        </a:p>
      </dsp:txBody>
      <dsp:txXfrm>
        <a:off x="7879936" y="2186205"/>
        <a:ext cx="903484" cy="451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ACE54-9225-4641-88ED-B3AA3FC04C28}">
      <dsp:nvSpPr>
        <dsp:cNvPr id="0" name=""/>
        <dsp:cNvSpPr/>
      </dsp:nvSpPr>
      <dsp:spPr>
        <a:xfrm>
          <a:off x="6828860" y="1848986"/>
          <a:ext cx="144241" cy="2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564"/>
              </a:lnTo>
              <a:lnTo>
                <a:pt x="144241" y="2490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3D6F3-6D81-6747-A8F0-89950462B5E4}">
      <dsp:nvSpPr>
        <dsp:cNvPr id="0" name=""/>
        <dsp:cNvSpPr/>
      </dsp:nvSpPr>
      <dsp:spPr>
        <a:xfrm>
          <a:off x="6828860" y="1848986"/>
          <a:ext cx="144241" cy="180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22"/>
              </a:lnTo>
              <a:lnTo>
                <a:pt x="144241" y="1807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A2936-3923-B944-85F8-8324F65F31D8}">
      <dsp:nvSpPr>
        <dsp:cNvPr id="0" name=""/>
        <dsp:cNvSpPr/>
      </dsp:nvSpPr>
      <dsp:spPr>
        <a:xfrm>
          <a:off x="6828860" y="1848986"/>
          <a:ext cx="144241" cy="112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081"/>
              </a:lnTo>
              <a:lnTo>
                <a:pt x="144241" y="11250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3CF3-E9BA-0549-A045-2CC2F8D0E689}">
      <dsp:nvSpPr>
        <dsp:cNvPr id="0" name=""/>
        <dsp:cNvSpPr/>
      </dsp:nvSpPr>
      <dsp:spPr>
        <a:xfrm>
          <a:off x="6828860" y="1848986"/>
          <a:ext cx="144241" cy="4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39"/>
              </a:lnTo>
              <a:lnTo>
                <a:pt x="144241" y="44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3F5CE-106A-2340-9C58-7A17D499CA04}">
      <dsp:nvSpPr>
        <dsp:cNvPr id="0" name=""/>
        <dsp:cNvSpPr/>
      </dsp:nvSpPr>
      <dsp:spPr>
        <a:xfrm>
          <a:off x="7167783" y="1166245"/>
          <a:ext cx="91440" cy="201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8834A-83E1-6D41-95A2-8FF3C382A427}">
      <dsp:nvSpPr>
        <dsp:cNvPr id="0" name=""/>
        <dsp:cNvSpPr/>
      </dsp:nvSpPr>
      <dsp:spPr>
        <a:xfrm>
          <a:off x="4184439" y="483503"/>
          <a:ext cx="3029064" cy="20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68"/>
              </a:lnTo>
              <a:lnTo>
                <a:pt x="3029064" y="100968"/>
              </a:lnTo>
              <a:lnTo>
                <a:pt x="3029064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4536E-CB0A-FC42-A3CC-27F4C77AA77E}">
      <dsp:nvSpPr>
        <dsp:cNvPr id="0" name=""/>
        <dsp:cNvSpPr/>
      </dsp:nvSpPr>
      <dsp:spPr>
        <a:xfrm>
          <a:off x="5665315" y="1848986"/>
          <a:ext cx="144241" cy="4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39"/>
              </a:lnTo>
              <a:lnTo>
                <a:pt x="144241" y="44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73863-3F52-9A40-BA10-C5D23BAE1851}">
      <dsp:nvSpPr>
        <dsp:cNvPr id="0" name=""/>
        <dsp:cNvSpPr/>
      </dsp:nvSpPr>
      <dsp:spPr>
        <a:xfrm>
          <a:off x="6004238" y="1166245"/>
          <a:ext cx="91440" cy="201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CA58E-C576-4C4A-8E71-401FDECD0471}">
      <dsp:nvSpPr>
        <dsp:cNvPr id="0" name=""/>
        <dsp:cNvSpPr/>
      </dsp:nvSpPr>
      <dsp:spPr>
        <a:xfrm>
          <a:off x="4184439" y="483503"/>
          <a:ext cx="1865519" cy="20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68"/>
              </a:lnTo>
              <a:lnTo>
                <a:pt x="1865519" y="100968"/>
              </a:lnTo>
              <a:lnTo>
                <a:pt x="1865519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7983A-5C2F-0F4A-84FB-A7E4A8A08688}">
      <dsp:nvSpPr>
        <dsp:cNvPr id="0" name=""/>
        <dsp:cNvSpPr/>
      </dsp:nvSpPr>
      <dsp:spPr>
        <a:xfrm>
          <a:off x="4501769" y="1848986"/>
          <a:ext cx="144241" cy="2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564"/>
              </a:lnTo>
              <a:lnTo>
                <a:pt x="144241" y="2490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7BEA5-B260-E846-847B-0B86CB4E4740}">
      <dsp:nvSpPr>
        <dsp:cNvPr id="0" name=""/>
        <dsp:cNvSpPr/>
      </dsp:nvSpPr>
      <dsp:spPr>
        <a:xfrm>
          <a:off x="4501769" y="1848986"/>
          <a:ext cx="144241" cy="180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22"/>
              </a:lnTo>
              <a:lnTo>
                <a:pt x="144241" y="1807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EC2DF-B727-084C-B0E8-403926A2AE37}">
      <dsp:nvSpPr>
        <dsp:cNvPr id="0" name=""/>
        <dsp:cNvSpPr/>
      </dsp:nvSpPr>
      <dsp:spPr>
        <a:xfrm>
          <a:off x="4501769" y="1848986"/>
          <a:ext cx="144241" cy="112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081"/>
              </a:lnTo>
              <a:lnTo>
                <a:pt x="144241" y="11250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7B8A-F916-8942-BB9C-1FD14BD941AF}">
      <dsp:nvSpPr>
        <dsp:cNvPr id="0" name=""/>
        <dsp:cNvSpPr/>
      </dsp:nvSpPr>
      <dsp:spPr>
        <a:xfrm>
          <a:off x="4501769" y="1848986"/>
          <a:ext cx="144241" cy="4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39"/>
              </a:lnTo>
              <a:lnTo>
                <a:pt x="144241" y="44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00E67-0F37-494F-A263-226364A2C627}">
      <dsp:nvSpPr>
        <dsp:cNvPr id="0" name=""/>
        <dsp:cNvSpPr/>
      </dsp:nvSpPr>
      <dsp:spPr>
        <a:xfrm>
          <a:off x="4840692" y="1166245"/>
          <a:ext cx="91440" cy="201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A488F-3E63-354E-BEF7-E9317392D64A}">
      <dsp:nvSpPr>
        <dsp:cNvPr id="0" name=""/>
        <dsp:cNvSpPr/>
      </dsp:nvSpPr>
      <dsp:spPr>
        <a:xfrm>
          <a:off x="4184439" y="483503"/>
          <a:ext cx="701973" cy="20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68"/>
              </a:lnTo>
              <a:lnTo>
                <a:pt x="701973" y="100968"/>
              </a:lnTo>
              <a:lnTo>
                <a:pt x="701973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1C44-3254-E44E-9326-93DF61E10362}">
      <dsp:nvSpPr>
        <dsp:cNvPr id="0" name=""/>
        <dsp:cNvSpPr/>
      </dsp:nvSpPr>
      <dsp:spPr>
        <a:xfrm>
          <a:off x="3722867" y="483503"/>
          <a:ext cx="461571" cy="201937"/>
        </a:xfrm>
        <a:custGeom>
          <a:avLst/>
          <a:gdLst/>
          <a:ahLst/>
          <a:cxnLst/>
          <a:rect l="0" t="0" r="0" b="0"/>
          <a:pathLst>
            <a:path>
              <a:moveTo>
                <a:pt x="461571" y="0"/>
              </a:moveTo>
              <a:lnTo>
                <a:pt x="461571" y="100968"/>
              </a:lnTo>
              <a:lnTo>
                <a:pt x="0" y="100968"/>
              </a:lnTo>
              <a:lnTo>
                <a:pt x="0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E0945-A7A9-2344-9926-7C65949EC718}">
      <dsp:nvSpPr>
        <dsp:cNvPr id="0" name=""/>
        <dsp:cNvSpPr/>
      </dsp:nvSpPr>
      <dsp:spPr>
        <a:xfrm>
          <a:off x="2174678" y="1848986"/>
          <a:ext cx="144241" cy="249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564"/>
              </a:lnTo>
              <a:lnTo>
                <a:pt x="144241" y="2490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68883-A06E-1B4E-B4C2-B85801741F5C}">
      <dsp:nvSpPr>
        <dsp:cNvPr id="0" name=""/>
        <dsp:cNvSpPr/>
      </dsp:nvSpPr>
      <dsp:spPr>
        <a:xfrm>
          <a:off x="2174678" y="1848986"/>
          <a:ext cx="144241" cy="180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22"/>
              </a:lnTo>
              <a:lnTo>
                <a:pt x="144241" y="1807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1CA75-75DE-2F40-8544-33035FCFBB32}">
      <dsp:nvSpPr>
        <dsp:cNvPr id="0" name=""/>
        <dsp:cNvSpPr/>
      </dsp:nvSpPr>
      <dsp:spPr>
        <a:xfrm>
          <a:off x="2174678" y="1848986"/>
          <a:ext cx="144241" cy="112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081"/>
              </a:lnTo>
              <a:lnTo>
                <a:pt x="144241" y="11250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5D824-E29F-EB47-B681-C6062D462188}">
      <dsp:nvSpPr>
        <dsp:cNvPr id="0" name=""/>
        <dsp:cNvSpPr/>
      </dsp:nvSpPr>
      <dsp:spPr>
        <a:xfrm>
          <a:off x="2174678" y="1848986"/>
          <a:ext cx="144241" cy="4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39"/>
              </a:lnTo>
              <a:lnTo>
                <a:pt x="144241" y="44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E3F2-F0B8-B744-B0E1-2E06452B58A0}">
      <dsp:nvSpPr>
        <dsp:cNvPr id="0" name=""/>
        <dsp:cNvSpPr/>
      </dsp:nvSpPr>
      <dsp:spPr>
        <a:xfrm>
          <a:off x="2513601" y="1166245"/>
          <a:ext cx="91440" cy="201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64626-DC14-4E46-82E7-7BACAC4A20FD}">
      <dsp:nvSpPr>
        <dsp:cNvPr id="0" name=""/>
        <dsp:cNvSpPr/>
      </dsp:nvSpPr>
      <dsp:spPr>
        <a:xfrm>
          <a:off x="2559321" y="483503"/>
          <a:ext cx="1625117" cy="201937"/>
        </a:xfrm>
        <a:custGeom>
          <a:avLst/>
          <a:gdLst/>
          <a:ahLst/>
          <a:cxnLst/>
          <a:rect l="0" t="0" r="0" b="0"/>
          <a:pathLst>
            <a:path>
              <a:moveTo>
                <a:pt x="1625117" y="0"/>
              </a:moveTo>
              <a:lnTo>
                <a:pt x="1625117" y="100968"/>
              </a:lnTo>
              <a:lnTo>
                <a:pt x="0" y="100968"/>
              </a:lnTo>
              <a:lnTo>
                <a:pt x="0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E905-C5E2-C84B-AC37-6091D80DCC7A}">
      <dsp:nvSpPr>
        <dsp:cNvPr id="0" name=""/>
        <dsp:cNvSpPr/>
      </dsp:nvSpPr>
      <dsp:spPr>
        <a:xfrm>
          <a:off x="770731" y="1166245"/>
          <a:ext cx="144241" cy="4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39"/>
              </a:lnTo>
              <a:lnTo>
                <a:pt x="144241" y="44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0E774-C725-1F49-8660-4AB59916B47E}">
      <dsp:nvSpPr>
        <dsp:cNvPr id="0" name=""/>
        <dsp:cNvSpPr/>
      </dsp:nvSpPr>
      <dsp:spPr>
        <a:xfrm>
          <a:off x="1155374" y="483503"/>
          <a:ext cx="3029064" cy="201937"/>
        </a:xfrm>
        <a:custGeom>
          <a:avLst/>
          <a:gdLst/>
          <a:ahLst/>
          <a:cxnLst/>
          <a:rect l="0" t="0" r="0" b="0"/>
          <a:pathLst>
            <a:path>
              <a:moveTo>
                <a:pt x="3029064" y="0"/>
              </a:moveTo>
              <a:lnTo>
                <a:pt x="3029064" y="100968"/>
              </a:lnTo>
              <a:lnTo>
                <a:pt x="0" y="100968"/>
              </a:lnTo>
              <a:lnTo>
                <a:pt x="0" y="201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51752-586A-154A-BF01-F5002A14C20F}">
      <dsp:nvSpPr>
        <dsp:cNvPr id="0" name=""/>
        <dsp:cNvSpPr/>
      </dsp:nvSpPr>
      <dsp:spPr>
        <a:xfrm>
          <a:off x="3384376" y="2699"/>
          <a:ext cx="1600125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WP Team</a:t>
          </a:r>
          <a:endParaRPr lang="en-US" sz="1800" b="0" kern="1200" dirty="0"/>
        </a:p>
      </dsp:txBody>
      <dsp:txXfrm>
        <a:off x="3384376" y="2699"/>
        <a:ext cx="1600125" cy="480803"/>
      </dsp:txXfrm>
    </dsp:sp>
    <dsp:sp modelId="{947AA39C-7FF0-BD49-9171-7F8B434D7F24}">
      <dsp:nvSpPr>
        <dsp:cNvPr id="0" name=""/>
        <dsp:cNvSpPr/>
      </dsp:nvSpPr>
      <dsp:spPr>
        <a:xfrm>
          <a:off x="674570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Management</a:t>
          </a:r>
          <a:endParaRPr lang="en-US" sz="1200" b="0" kern="1200" dirty="0"/>
        </a:p>
      </dsp:txBody>
      <dsp:txXfrm>
        <a:off x="674570" y="685441"/>
        <a:ext cx="961607" cy="480803"/>
      </dsp:txXfrm>
    </dsp:sp>
    <dsp:sp modelId="{19A8D9A4-704A-784F-BFA2-8C7777686CD2}">
      <dsp:nvSpPr>
        <dsp:cNvPr id="0" name=""/>
        <dsp:cNvSpPr/>
      </dsp:nvSpPr>
      <dsp:spPr>
        <a:xfrm>
          <a:off x="914972" y="1368183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Snr</a:t>
          </a:r>
          <a:r>
            <a:rPr lang="en-US" sz="1200" b="0" kern="1200" dirty="0" smtClean="0"/>
            <a:t> Engineer</a:t>
          </a:r>
          <a:endParaRPr lang="en-US" sz="1200" b="0" kern="1200" dirty="0"/>
        </a:p>
      </dsp:txBody>
      <dsp:txXfrm>
        <a:off x="914972" y="1368183"/>
        <a:ext cx="961607" cy="480803"/>
      </dsp:txXfrm>
    </dsp:sp>
    <dsp:sp modelId="{8BB16309-F45C-4F45-901F-123B2C3170D4}">
      <dsp:nvSpPr>
        <dsp:cNvPr id="0" name=""/>
        <dsp:cNvSpPr/>
      </dsp:nvSpPr>
      <dsp:spPr>
        <a:xfrm>
          <a:off x="2078517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Disc chopper technologies</a:t>
          </a:r>
          <a:endParaRPr lang="en-US" sz="1200" b="0" kern="1200" dirty="0"/>
        </a:p>
      </dsp:txBody>
      <dsp:txXfrm>
        <a:off x="2078517" y="685441"/>
        <a:ext cx="961607" cy="480803"/>
      </dsp:txXfrm>
    </dsp:sp>
    <dsp:sp modelId="{A9779947-FB59-EA48-98DB-19A2B457D8CF}">
      <dsp:nvSpPr>
        <dsp:cNvPr id="0" name=""/>
        <dsp:cNvSpPr/>
      </dsp:nvSpPr>
      <dsp:spPr>
        <a:xfrm>
          <a:off x="2078517" y="1368183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 </a:t>
          </a:r>
          <a:r>
            <a:rPr lang="en-US" sz="1200" b="0" kern="1200" dirty="0" err="1" smtClean="0"/>
            <a:t>Mech</a:t>
          </a:r>
          <a:endParaRPr lang="en-US" sz="1200" b="0" kern="1200" dirty="0"/>
        </a:p>
      </dsp:txBody>
      <dsp:txXfrm>
        <a:off x="2078517" y="1368183"/>
        <a:ext cx="961607" cy="480803"/>
      </dsp:txXfrm>
    </dsp:sp>
    <dsp:sp modelId="{A23FFA2A-9D37-1C45-8BF8-7B3DF34E9DCD}">
      <dsp:nvSpPr>
        <dsp:cNvPr id="0" name=""/>
        <dsp:cNvSpPr/>
      </dsp:nvSpPr>
      <dsp:spPr>
        <a:xfrm>
          <a:off x="2318919" y="2050924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Control (0.25) </a:t>
          </a:r>
          <a:endParaRPr lang="en-US" sz="1200" b="0" kern="1200" dirty="0"/>
        </a:p>
      </dsp:txBody>
      <dsp:txXfrm>
        <a:off x="2318919" y="2050924"/>
        <a:ext cx="961607" cy="480803"/>
      </dsp:txXfrm>
    </dsp:sp>
    <dsp:sp modelId="{267B7C88-B488-9B4A-BA19-0C9EBF3313D0}">
      <dsp:nvSpPr>
        <dsp:cNvPr id="0" name=""/>
        <dsp:cNvSpPr/>
      </dsp:nvSpPr>
      <dsp:spPr>
        <a:xfrm>
          <a:off x="2318919" y="2733666"/>
          <a:ext cx="961607" cy="480803"/>
        </a:xfrm>
        <a:prstGeom prst="rect">
          <a:avLst/>
        </a:prstGeom>
        <a:solidFill>
          <a:srgbClr val="C3D6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 (</a:t>
          </a:r>
          <a:r>
            <a:rPr lang="en-US" sz="1200" b="0" kern="1200" dirty="0" err="1" smtClean="0"/>
            <a:t>Mech</a:t>
          </a:r>
          <a:r>
            <a:rPr lang="en-US" sz="1200" b="0" kern="1200" dirty="0" smtClean="0"/>
            <a:t>)</a:t>
          </a:r>
          <a:endParaRPr lang="en-US" sz="1200" b="0" kern="1200" dirty="0"/>
        </a:p>
      </dsp:txBody>
      <dsp:txXfrm>
        <a:off x="2318919" y="2733666"/>
        <a:ext cx="961607" cy="480803"/>
      </dsp:txXfrm>
    </dsp:sp>
    <dsp:sp modelId="{A5B588B0-AE13-5741-9F91-60D860BFCD34}">
      <dsp:nvSpPr>
        <dsp:cNvPr id="0" name=""/>
        <dsp:cNvSpPr/>
      </dsp:nvSpPr>
      <dsp:spPr>
        <a:xfrm>
          <a:off x="2318919" y="3416407"/>
          <a:ext cx="961607" cy="48080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E&amp;E (0.25)</a:t>
          </a:r>
          <a:endParaRPr lang="en-US" sz="1200" b="0" kern="1200" dirty="0"/>
        </a:p>
      </dsp:txBody>
      <dsp:txXfrm>
        <a:off x="2318919" y="3416407"/>
        <a:ext cx="961607" cy="480803"/>
      </dsp:txXfrm>
    </dsp:sp>
    <dsp:sp modelId="{0AF4FA20-07A0-744F-B4F9-CED741B2F302}">
      <dsp:nvSpPr>
        <dsp:cNvPr id="0" name=""/>
        <dsp:cNvSpPr/>
      </dsp:nvSpPr>
      <dsp:spPr>
        <a:xfrm>
          <a:off x="2318919" y="4099149"/>
          <a:ext cx="961607" cy="480803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Designer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(0.5)</a:t>
          </a:r>
          <a:endParaRPr lang="en-US" sz="1200" b="0" kern="1200" dirty="0"/>
        </a:p>
      </dsp:txBody>
      <dsp:txXfrm>
        <a:off x="2318919" y="4099149"/>
        <a:ext cx="961607" cy="480803"/>
      </dsp:txXfrm>
    </dsp:sp>
    <dsp:sp modelId="{AB6364BB-AF22-704F-82E3-FAC1E7A0DDEB}">
      <dsp:nvSpPr>
        <dsp:cNvPr id="0" name=""/>
        <dsp:cNvSpPr/>
      </dsp:nvSpPr>
      <dsp:spPr>
        <a:xfrm>
          <a:off x="3242063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Fermi Chopper Technologies</a:t>
          </a:r>
        </a:p>
      </dsp:txBody>
      <dsp:txXfrm>
        <a:off x="3242063" y="685441"/>
        <a:ext cx="961607" cy="480803"/>
      </dsp:txXfrm>
    </dsp:sp>
    <dsp:sp modelId="{8843C78C-2D45-1D4C-8C1B-6B721E6CD8B9}">
      <dsp:nvSpPr>
        <dsp:cNvPr id="0" name=""/>
        <dsp:cNvSpPr/>
      </dsp:nvSpPr>
      <dsp:spPr>
        <a:xfrm>
          <a:off x="4405608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Prompt Pulse Suppression</a:t>
          </a:r>
          <a:endParaRPr lang="en-US" sz="1200" b="0" kern="1200" dirty="0"/>
        </a:p>
      </dsp:txBody>
      <dsp:txXfrm>
        <a:off x="4405608" y="685441"/>
        <a:ext cx="961607" cy="480803"/>
      </dsp:txXfrm>
    </dsp:sp>
    <dsp:sp modelId="{22E3558E-02CF-7646-A4C1-4A6D1F22827A}">
      <dsp:nvSpPr>
        <dsp:cNvPr id="0" name=""/>
        <dsp:cNvSpPr/>
      </dsp:nvSpPr>
      <dsp:spPr>
        <a:xfrm>
          <a:off x="4405608" y="1368183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Mech</a:t>
          </a:r>
          <a:endParaRPr lang="en-US" sz="1200" b="0" kern="1200" dirty="0"/>
        </a:p>
      </dsp:txBody>
      <dsp:txXfrm>
        <a:off x="4405608" y="1368183"/>
        <a:ext cx="961607" cy="480803"/>
      </dsp:txXfrm>
    </dsp:sp>
    <dsp:sp modelId="{428EF769-0355-8048-B61A-09264B9BBC20}">
      <dsp:nvSpPr>
        <dsp:cNvPr id="0" name=""/>
        <dsp:cNvSpPr/>
      </dsp:nvSpPr>
      <dsp:spPr>
        <a:xfrm>
          <a:off x="4646010" y="2050924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Control (0.25)</a:t>
          </a:r>
          <a:endParaRPr lang="en-US" sz="1200" b="0" kern="1200" dirty="0"/>
        </a:p>
      </dsp:txBody>
      <dsp:txXfrm>
        <a:off x="4646010" y="2050924"/>
        <a:ext cx="961607" cy="480803"/>
      </dsp:txXfrm>
    </dsp:sp>
    <dsp:sp modelId="{34B7AEC9-0E59-004F-AD11-FB03D2E73127}">
      <dsp:nvSpPr>
        <dsp:cNvPr id="0" name=""/>
        <dsp:cNvSpPr/>
      </dsp:nvSpPr>
      <dsp:spPr>
        <a:xfrm>
          <a:off x="4646010" y="2733666"/>
          <a:ext cx="961607" cy="480803"/>
        </a:xfrm>
        <a:prstGeom prst="rect">
          <a:avLst/>
        </a:prstGeom>
        <a:solidFill>
          <a:srgbClr val="C3D6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 (</a:t>
          </a:r>
          <a:r>
            <a:rPr lang="en-US" sz="1200" b="0" kern="1200" dirty="0" err="1" smtClean="0"/>
            <a:t>Mech</a:t>
          </a:r>
          <a:r>
            <a:rPr lang="en-US" sz="1200" b="0" kern="1200" dirty="0" smtClean="0"/>
            <a:t>)</a:t>
          </a:r>
          <a:endParaRPr lang="en-US" sz="1200" b="0" kern="1200" dirty="0"/>
        </a:p>
      </dsp:txBody>
      <dsp:txXfrm>
        <a:off x="4646010" y="2733666"/>
        <a:ext cx="961607" cy="480803"/>
      </dsp:txXfrm>
    </dsp:sp>
    <dsp:sp modelId="{2B8C7977-6DBB-EF40-8880-C92FA9F6EF59}">
      <dsp:nvSpPr>
        <dsp:cNvPr id="0" name=""/>
        <dsp:cNvSpPr/>
      </dsp:nvSpPr>
      <dsp:spPr>
        <a:xfrm>
          <a:off x="4646010" y="3416407"/>
          <a:ext cx="961607" cy="48080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E&amp;E (0.25)</a:t>
          </a:r>
          <a:endParaRPr lang="en-US" sz="1200" b="0" kern="1200" dirty="0"/>
        </a:p>
      </dsp:txBody>
      <dsp:txXfrm>
        <a:off x="4646010" y="3416407"/>
        <a:ext cx="961607" cy="480803"/>
      </dsp:txXfrm>
    </dsp:sp>
    <dsp:sp modelId="{37D69D47-092C-364E-ACC4-CCB82B7DC388}">
      <dsp:nvSpPr>
        <dsp:cNvPr id="0" name=""/>
        <dsp:cNvSpPr/>
      </dsp:nvSpPr>
      <dsp:spPr>
        <a:xfrm>
          <a:off x="4646010" y="4099149"/>
          <a:ext cx="961607" cy="480803"/>
        </a:xfrm>
        <a:prstGeom prst="rect">
          <a:avLst/>
        </a:prstGeom>
        <a:solidFill>
          <a:srgbClr val="BFBF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Designer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(0.5)</a:t>
          </a:r>
          <a:endParaRPr lang="en-US" sz="1200" b="0" kern="1200" dirty="0"/>
        </a:p>
      </dsp:txBody>
      <dsp:txXfrm>
        <a:off x="4646010" y="4099149"/>
        <a:ext cx="961607" cy="480803"/>
      </dsp:txXfrm>
    </dsp:sp>
    <dsp:sp modelId="{941C96C6-0ADB-A042-B178-E158C32C9A31}">
      <dsp:nvSpPr>
        <dsp:cNvPr id="0" name=""/>
        <dsp:cNvSpPr/>
      </dsp:nvSpPr>
      <dsp:spPr>
        <a:xfrm>
          <a:off x="5569154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Standards / Methods</a:t>
          </a:r>
          <a:endParaRPr lang="en-US" sz="1200" b="0" kern="1200" dirty="0"/>
        </a:p>
      </dsp:txBody>
      <dsp:txXfrm>
        <a:off x="5569154" y="685441"/>
        <a:ext cx="961607" cy="480803"/>
      </dsp:txXfrm>
    </dsp:sp>
    <dsp:sp modelId="{65E18313-6CEC-0943-AF53-E4FB67060FE3}">
      <dsp:nvSpPr>
        <dsp:cNvPr id="0" name=""/>
        <dsp:cNvSpPr/>
      </dsp:nvSpPr>
      <dsp:spPr>
        <a:xfrm>
          <a:off x="5569154" y="1368183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/>
            <a:t>Mech</a:t>
          </a:r>
          <a:endParaRPr lang="en-US" sz="1200" b="0" kern="1200" dirty="0"/>
        </a:p>
      </dsp:txBody>
      <dsp:txXfrm>
        <a:off x="5569154" y="1368183"/>
        <a:ext cx="961607" cy="480803"/>
      </dsp:txXfrm>
    </dsp:sp>
    <dsp:sp modelId="{6621BC95-3144-A64E-B72B-F3A789F75FB5}">
      <dsp:nvSpPr>
        <dsp:cNvPr id="0" name=""/>
        <dsp:cNvSpPr/>
      </dsp:nvSpPr>
      <dsp:spPr>
        <a:xfrm>
          <a:off x="5809556" y="2050924"/>
          <a:ext cx="961607" cy="480803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Designer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(0.5)</a:t>
          </a:r>
          <a:endParaRPr lang="en-US" sz="1200" b="0" kern="1200" dirty="0"/>
        </a:p>
      </dsp:txBody>
      <dsp:txXfrm>
        <a:off x="5809556" y="2050924"/>
        <a:ext cx="961607" cy="480803"/>
      </dsp:txXfrm>
    </dsp:sp>
    <dsp:sp modelId="{B4E4B410-1172-994F-9734-E50B60A88A8A}">
      <dsp:nvSpPr>
        <dsp:cNvPr id="0" name=""/>
        <dsp:cNvSpPr/>
      </dsp:nvSpPr>
      <dsp:spPr>
        <a:xfrm>
          <a:off x="6732699" y="685441"/>
          <a:ext cx="961607" cy="48080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Support Systems</a:t>
          </a:r>
          <a:endParaRPr lang="en-US" sz="1200" b="0" kern="1200" dirty="0"/>
        </a:p>
      </dsp:txBody>
      <dsp:txXfrm>
        <a:off x="6732699" y="685441"/>
        <a:ext cx="961607" cy="480803"/>
      </dsp:txXfrm>
    </dsp:sp>
    <dsp:sp modelId="{B765E0B2-BECF-974B-801C-AC0237B4EDF7}">
      <dsp:nvSpPr>
        <dsp:cNvPr id="0" name=""/>
        <dsp:cNvSpPr/>
      </dsp:nvSpPr>
      <dsp:spPr>
        <a:xfrm>
          <a:off x="6732699" y="1368183"/>
          <a:ext cx="961607" cy="480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 Control (0.5)</a:t>
          </a:r>
          <a:endParaRPr lang="en-US" sz="1200" b="0" kern="1200" dirty="0"/>
        </a:p>
      </dsp:txBody>
      <dsp:txXfrm>
        <a:off x="6732699" y="1368183"/>
        <a:ext cx="961607" cy="480803"/>
      </dsp:txXfrm>
    </dsp:sp>
    <dsp:sp modelId="{38E65B36-17A0-9543-844B-94466B17527D}">
      <dsp:nvSpPr>
        <dsp:cNvPr id="0" name=""/>
        <dsp:cNvSpPr/>
      </dsp:nvSpPr>
      <dsp:spPr>
        <a:xfrm>
          <a:off x="6973101" y="2050924"/>
          <a:ext cx="961607" cy="480803"/>
        </a:xfrm>
        <a:prstGeom prst="rect">
          <a:avLst/>
        </a:prstGeom>
        <a:solidFill>
          <a:srgbClr val="BFBF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SW 0.5</a:t>
          </a:r>
        </a:p>
      </dsp:txBody>
      <dsp:txXfrm>
        <a:off x="6973101" y="2050924"/>
        <a:ext cx="961607" cy="480803"/>
      </dsp:txXfrm>
    </dsp:sp>
    <dsp:sp modelId="{BB812C52-425B-1F47-8325-1AA8CE91EB23}">
      <dsp:nvSpPr>
        <dsp:cNvPr id="0" name=""/>
        <dsp:cNvSpPr/>
      </dsp:nvSpPr>
      <dsp:spPr>
        <a:xfrm>
          <a:off x="6973101" y="2733666"/>
          <a:ext cx="961607" cy="480803"/>
        </a:xfrm>
        <a:prstGeom prst="rect">
          <a:avLst/>
        </a:prstGeom>
        <a:solidFill>
          <a:srgbClr val="C3D6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(</a:t>
          </a:r>
          <a:r>
            <a:rPr lang="en-US" sz="1200" b="0" kern="1200" dirty="0" err="1" smtClean="0"/>
            <a:t>Mech</a:t>
          </a:r>
          <a:r>
            <a:rPr lang="en-US" sz="1200" b="0" kern="1200" dirty="0" smtClean="0"/>
            <a:t>)</a:t>
          </a:r>
          <a:endParaRPr lang="en-US" sz="1200" b="0" kern="1200" dirty="0"/>
        </a:p>
      </dsp:txBody>
      <dsp:txXfrm>
        <a:off x="6973101" y="2733666"/>
        <a:ext cx="961607" cy="480803"/>
      </dsp:txXfrm>
    </dsp:sp>
    <dsp:sp modelId="{15B05BAF-8BB1-3746-9262-2DD44C6F92D8}">
      <dsp:nvSpPr>
        <dsp:cNvPr id="0" name=""/>
        <dsp:cNvSpPr/>
      </dsp:nvSpPr>
      <dsp:spPr>
        <a:xfrm>
          <a:off x="6973101" y="3416407"/>
          <a:ext cx="961607" cy="480803"/>
        </a:xfrm>
        <a:prstGeom prst="rect">
          <a:avLst/>
        </a:prstGeom>
        <a:solidFill>
          <a:srgbClr val="C3D6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Technician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 E&amp;E (0.5)</a:t>
          </a:r>
          <a:endParaRPr lang="en-US" sz="1200" b="0" kern="1200" dirty="0"/>
        </a:p>
      </dsp:txBody>
      <dsp:txXfrm>
        <a:off x="6973101" y="3416407"/>
        <a:ext cx="961607" cy="480803"/>
      </dsp:txXfrm>
    </dsp:sp>
    <dsp:sp modelId="{E651521F-8A2B-6B40-939A-6468E726921E}">
      <dsp:nvSpPr>
        <dsp:cNvPr id="0" name=""/>
        <dsp:cNvSpPr/>
      </dsp:nvSpPr>
      <dsp:spPr>
        <a:xfrm>
          <a:off x="6973101" y="4099149"/>
          <a:ext cx="961607" cy="480803"/>
        </a:xfrm>
        <a:prstGeom prst="rect">
          <a:avLst/>
        </a:prstGeom>
        <a:solidFill>
          <a:srgbClr val="BFBF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Designer</a:t>
          </a:r>
          <a:endParaRPr lang="en-US" sz="1200" b="0" kern="1200" dirty="0"/>
        </a:p>
      </dsp:txBody>
      <dsp:txXfrm>
        <a:off x="6973101" y="4099149"/>
        <a:ext cx="961607" cy="48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B75C-32A5-064E-BA4A-B27AD60A5AA3}">
      <dsp:nvSpPr>
        <dsp:cNvPr id="0" name=""/>
        <dsp:cNvSpPr/>
      </dsp:nvSpPr>
      <dsp:spPr>
        <a:xfrm>
          <a:off x="725" y="764"/>
          <a:ext cx="6324661" cy="128242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ESS Instrument Neutron Chopper systems</a:t>
          </a:r>
          <a:endParaRPr lang="en-US" sz="3200" kern="1200" dirty="0"/>
        </a:p>
      </dsp:txBody>
      <dsp:txXfrm>
        <a:off x="38286" y="38325"/>
        <a:ext cx="6249539" cy="1207299"/>
      </dsp:txXfrm>
    </dsp:sp>
    <dsp:sp modelId="{B57E1E42-694A-2E45-B9BB-AF000A8CBECD}">
      <dsp:nvSpPr>
        <dsp:cNvPr id="0" name=""/>
        <dsp:cNvSpPr/>
      </dsp:nvSpPr>
      <dsp:spPr>
        <a:xfrm>
          <a:off x="725" y="1394758"/>
          <a:ext cx="413146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Standard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38286" y="1432319"/>
        <a:ext cx="4056342" cy="1207299"/>
      </dsp:txXfrm>
    </dsp:sp>
    <dsp:sp modelId="{4A900C3A-B3D4-5A41-8AAB-407251B6CB7C}">
      <dsp:nvSpPr>
        <dsp:cNvPr id="0" name=""/>
        <dsp:cNvSpPr/>
      </dsp:nvSpPr>
      <dsp:spPr>
        <a:xfrm>
          <a:off x="725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Components</a:t>
          </a:r>
        </a:p>
      </dsp:txBody>
      <dsp:txXfrm>
        <a:off x="38286" y="2826312"/>
        <a:ext cx="1948122" cy="1207299"/>
      </dsp:txXfrm>
    </dsp:sp>
    <dsp:sp modelId="{0F4D4593-DEC7-3047-ABCE-375311F2BD60}">
      <dsp:nvSpPr>
        <dsp:cNvPr id="0" name=""/>
        <dsp:cNvSpPr/>
      </dsp:nvSpPr>
      <dsp:spPr>
        <a:xfrm>
          <a:off x="2108946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design</a:t>
          </a:r>
          <a:endParaRPr lang="en-US" sz="2000" kern="1200" dirty="0"/>
        </a:p>
      </dsp:txBody>
      <dsp:txXfrm>
        <a:off x="2146507" y="2826312"/>
        <a:ext cx="1948122" cy="1207299"/>
      </dsp:txXfrm>
    </dsp:sp>
    <dsp:sp modelId="{AAA1F5AC-86CF-0E4E-ABB6-0B062BAAD61D}">
      <dsp:nvSpPr>
        <dsp:cNvPr id="0" name=""/>
        <dsp:cNvSpPr/>
      </dsp:nvSpPr>
      <dsp:spPr>
        <a:xfrm>
          <a:off x="4302142" y="1394758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Custom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4339703" y="1432319"/>
        <a:ext cx="1948122" cy="1207299"/>
      </dsp:txXfrm>
    </dsp:sp>
    <dsp:sp modelId="{1511ACE5-DE1F-934A-B0EC-019D37B489C7}">
      <dsp:nvSpPr>
        <dsp:cNvPr id="0" name=""/>
        <dsp:cNvSpPr/>
      </dsp:nvSpPr>
      <dsp:spPr>
        <a:xfrm>
          <a:off x="4302142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- Off 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Very High Performance</a:t>
          </a:r>
          <a:endParaRPr lang="en-US" sz="2000" kern="1200" dirty="0"/>
        </a:p>
      </dsp:txBody>
      <dsp:txXfrm>
        <a:off x="4339703" y="2826312"/>
        <a:ext cx="1948122" cy="1207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B75C-32A5-064E-BA4A-B27AD60A5AA3}">
      <dsp:nvSpPr>
        <dsp:cNvPr id="0" name=""/>
        <dsp:cNvSpPr/>
      </dsp:nvSpPr>
      <dsp:spPr>
        <a:xfrm>
          <a:off x="725" y="764"/>
          <a:ext cx="6324661" cy="128242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ESS Instrument Neutron Chopper systems</a:t>
          </a:r>
          <a:endParaRPr lang="en-US" sz="3200" kern="1200" dirty="0"/>
        </a:p>
      </dsp:txBody>
      <dsp:txXfrm>
        <a:off x="38286" y="38325"/>
        <a:ext cx="6249539" cy="1207299"/>
      </dsp:txXfrm>
    </dsp:sp>
    <dsp:sp modelId="{B57E1E42-694A-2E45-B9BB-AF000A8CBECD}">
      <dsp:nvSpPr>
        <dsp:cNvPr id="0" name=""/>
        <dsp:cNvSpPr/>
      </dsp:nvSpPr>
      <dsp:spPr>
        <a:xfrm>
          <a:off x="725" y="1394758"/>
          <a:ext cx="413146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Standard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38286" y="1432319"/>
        <a:ext cx="4056342" cy="1207299"/>
      </dsp:txXfrm>
    </dsp:sp>
    <dsp:sp modelId="{4A900C3A-B3D4-5A41-8AAB-407251B6CB7C}">
      <dsp:nvSpPr>
        <dsp:cNvPr id="0" name=""/>
        <dsp:cNvSpPr/>
      </dsp:nvSpPr>
      <dsp:spPr>
        <a:xfrm>
          <a:off x="725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Components</a:t>
          </a:r>
        </a:p>
      </dsp:txBody>
      <dsp:txXfrm>
        <a:off x="38286" y="2826312"/>
        <a:ext cx="1948122" cy="1207299"/>
      </dsp:txXfrm>
    </dsp:sp>
    <dsp:sp modelId="{0F4D4593-DEC7-3047-ABCE-375311F2BD60}">
      <dsp:nvSpPr>
        <dsp:cNvPr id="0" name=""/>
        <dsp:cNvSpPr/>
      </dsp:nvSpPr>
      <dsp:spPr>
        <a:xfrm>
          <a:off x="2108946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design</a:t>
          </a:r>
          <a:endParaRPr lang="en-US" sz="2000" kern="1200" dirty="0"/>
        </a:p>
      </dsp:txBody>
      <dsp:txXfrm>
        <a:off x="2146507" y="2826312"/>
        <a:ext cx="1948122" cy="1207299"/>
      </dsp:txXfrm>
    </dsp:sp>
    <dsp:sp modelId="{AAA1F5AC-86CF-0E4E-ABB6-0B062BAAD61D}">
      <dsp:nvSpPr>
        <dsp:cNvPr id="0" name=""/>
        <dsp:cNvSpPr/>
      </dsp:nvSpPr>
      <dsp:spPr>
        <a:xfrm>
          <a:off x="4302142" y="1394758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Custom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4339703" y="1432319"/>
        <a:ext cx="1948122" cy="1207299"/>
      </dsp:txXfrm>
    </dsp:sp>
    <dsp:sp modelId="{1511ACE5-DE1F-934A-B0EC-019D37B489C7}">
      <dsp:nvSpPr>
        <dsp:cNvPr id="0" name=""/>
        <dsp:cNvSpPr/>
      </dsp:nvSpPr>
      <dsp:spPr>
        <a:xfrm>
          <a:off x="4302142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- Off 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Very High Performance</a:t>
          </a:r>
          <a:endParaRPr lang="en-US" sz="2000" kern="1200" dirty="0"/>
        </a:p>
      </dsp:txBody>
      <dsp:txXfrm>
        <a:off x="4339703" y="2826312"/>
        <a:ext cx="1948122" cy="1207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B75C-32A5-064E-BA4A-B27AD60A5AA3}">
      <dsp:nvSpPr>
        <dsp:cNvPr id="0" name=""/>
        <dsp:cNvSpPr/>
      </dsp:nvSpPr>
      <dsp:spPr>
        <a:xfrm>
          <a:off x="725" y="764"/>
          <a:ext cx="6324661" cy="128242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ESS Instrument Neutron Chopper systems</a:t>
          </a:r>
          <a:endParaRPr lang="en-US" sz="3200" kern="1200" dirty="0"/>
        </a:p>
      </dsp:txBody>
      <dsp:txXfrm>
        <a:off x="38286" y="38325"/>
        <a:ext cx="6249539" cy="1207299"/>
      </dsp:txXfrm>
    </dsp:sp>
    <dsp:sp modelId="{B57E1E42-694A-2E45-B9BB-AF000A8CBECD}">
      <dsp:nvSpPr>
        <dsp:cNvPr id="0" name=""/>
        <dsp:cNvSpPr/>
      </dsp:nvSpPr>
      <dsp:spPr>
        <a:xfrm>
          <a:off x="725" y="1394758"/>
          <a:ext cx="413146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Standard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38286" y="1432319"/>
        <a:ext cx="4056342" cy="1207299"/>
      </dsp:txXfrm>
    </dsp:sp>
    <dsp:sp modelId="{4A900C3A-B3D4-5A41-8AAB-407251B6CB7C}">
      <dsp:nvSpPr>
        <dsp:cNvPr id="0" name=""/>
        <dsp:cNvSpPr/>
      </dsp:nvSpPr>
      <dsp:spPr>
        <a:xfrm>
          <a:off x="725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Components</a:t>
          </a:r>
        </a:p>
      </dsp:txBody>
      <dsp:txXfrm>
        <a:off x="38286" y="2826312"/>
        <a:ext cx="1948122" cy="1207299"/>
      </dsp:txXfrm>
    </dsp:sp>
    <dsp:sp modelId="{0F4D4593-DEC7-3047-ABCE-375311F2BD60}">
      <dsp:nvSpPr>
        <dsp:cNvPr id="0" name=""/>
        <dsp:cNvSpPr/>
      </dsp:nvSpPr>
      <dsp:spPr>
        <a:xfrm>
          <a:off x="2108946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Standardised design</a:t>
          </a:r>
          <a:endParaRPr lang="en-US" sz="2000" kern="1200" dirty="0"/>
        </a:p>
      </dsp:txBody>
      <dsp:txXfrm>
        <a:off x="2146507" y="2826312"/>
        <a:ext cx="1948122" cy="1207299"/>
      </dsp:txXfrm>
    </dsp:sp>
    <dsp:sp modelId="{AAA1F5AC-86CF-0E4E-ABB6-0B062BAAD61D}">
      <dsp:nvSpPr>
        <dsp:cNvPr id="0" name=""/>
        <dsp:cNvSpPr/>
      </dsp:nvSpPr>
      <dsp:spPr>
        <a:xfrm>
          <a:off x="4302142" y="1394758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Custom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Systems</a:t>
          </a:r>
          <a:endParaRPr lang="en-US" sz="2800" kern="1200" dirty="0"/>
        </a:p>
      </dsp:txBody>
      <dsp:txXfrm>
        <a:off x="4339703" y="1432319"/>
        <a:ext cx="1948122" cy="1207299"/>
      </dsp:txXfrm>
    </dsp:sp>
    <dsp:sp modelId="{1511ACE5-DE1F-934A-B0EC-019D37B489C7}">
      <dsp:nvSpPr>
        <dsp:cNvPr id="0" name=""/>
        <dsp:cNvSpPr/>
      </dsp:nvSpPr>
      <dsp:spPr>
        <a:xfrm>
          <a:off x="4302142" y="2788751"/>
          <a:ext cx="2023244" cy="128242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- Off 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Very High Performance</a:t>
          </a:r>
          <a:endParaRPr lang="en-US" sz="2000" kern="1200" dirty="0"/>
        </a:p>
      </dsp:txBody>
      <dsp:txXfrm>
        <a:off x="4339703" y="2826312"/>
        <a:ext cx="1948122" cy="120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4/27/14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</a:p>
          <a:p>
            <a:r>
              <a:rPr lang="en-US" dirty="0" smtClean="0"/>
              <a:t>My name is Iain Sutton</a:t>
            </a:r>
          </a:p>
          <a:p>
            <a:r>
              <a:rPr lang="en-US" dirty="0" smtClean="0"/>
              <a:t>I am currently the Group leader for Neutron choppers</a:t>
            </a:r>
          </a:p>
          <a:p>
            <a:endParaRPr lang="en-US" dirty="0" smtClean="0"/>
          </a:p>
          <a:p>
            <a:r>
              <a:rPr lang="en-US" dirty="0" smtClean="0"/>
              <a:t>And In the following 10mn I will attempt</a:t>
            </a:r>
            <a:r>
              <a:rPr lang="en-US" baseline="0" dirty="0" smtClean="0"/>
              <a:t> to present the  Status and strategy of NG Tech work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83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yearly </a:t>
            </a:r>
            <a:r>
              <a:rPr lang="en-US" dirty="0" err="1" smtClean="0"/>
              <a:t>expendature</a:t>
            </a:r>
            <a:r>
              <a:rPr lang="en-US" dirty="0" smtClean="0"/>
              <a:t> – cash flow </a:t>
            </a:r>
          </a:p>
          <a:p>
            <a:endParaRPr lang="en-US" dirty="0" smtClean="0"/>
          </a:p>
          <a:p>
            <a:r>
              <a:rPr lang="en-US" dirty="0" smtClean="0"/>
              <a:t>As one might expect there is a very rapid early build up</a:t>
            </a:r>
          </a:p>
          <a:p>
            <a:r>
              <a:rPr lang="en-US" dirty="0" smtClean="0"/>
              <a:t>And peak as capacity is built and development</a:t>
            </a:r>
            <a:r>
              <a:rPr lang="en-US" baseline="0" dirty="0" smtClean="0"/>
              <a:t> programs get underway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followed by a reduction as programs terminate and technology are progressively made available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Tails off – with the longer development programs and endurance testing activities which inherently take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Early years are dominated by spends staffing – both permanent and contracted required to get the ball rolling</a:t>
            </a:r>
          </a:p>
          <a:p>
            <a:r>
              <a:rPr lang="en-US" baseline="0" dirty="0" smtClean="0"/>
              <a:t>Equipment both on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and to set up facilities – this is a green field site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are not going to be able to pull this off alone </a:t>
            </a:r>
          </a:p>
          <a:p>
            <a:r>
              <a:rPr lang="en-US" baseline="0" dirty="0" smtClean="0"/>
              <a:t>We need the support of the community </a:t>
            </a:r>
          </a:p>
          <a:p>
            <a:r>
              <a:rPr lang="en-US" baseline="0" dirty="0" smtClean="0"/>
              <a:t>And by this I mean the engineering community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their knowledge </a:t>
            </a:r>
          </a:p>
          <a:p>
            <a:r>
              <a:rPr lang="en-US" baseline="0" dirty="0" smtClean="0"/>
              <a:t>Their experience </a:t>
            </a:r>
          </a:p>
          <a:p>
            <a:r>
              <a:rPr lang="en-US" baseline="0" dirty="0" smtClean="0"/>
              <a:t>Guidance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err="1" smtClean="0"/>
              <a:t>crrently</a:t>
            </a:r>
            <a:r>
              <a:rPr lang="en-US" baseline="0" dirty="0" smtClean="0"/>
              <a:t> have a TAC panel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breakdown of what you can expect</a:t>
            </a:r>
          </a:p>
          <a:p>
            <a:endParaRPr lang="en-US" dirty="0" smtClean="0"/>
          </a:p>
          <a:p>
            <a:r>
              <a:rPr lang="en-US" dirty="0" smtClean="0"/>
              <a:t>As I am sure that at this point you have</a:t>
            </a:r>
            <a:r>
              <a:rPr lang="en-US" baseline="0" dirty="0" smtClean="0"/>
              <a:t> already seen a number of presentations along these lines from my colleges </a:t>
            </a:r>
          </a:p>
          <a:p>
            <a:r>
              <a:rPr lang="en-US" baseline="0" dirty="0" smtClean="0"/>
              <a:t>and I would like to have time for your questions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not linger </a:t>
            </a:r>
          </a:p>
          <a:p>
            <a:r>
              <a:rPr lang="en-US" baseline="0" dirty="0" smtClean="0"/>
              <a:t>We will start with the WHY and the WHEN</a:t>
            </a:r>
          </a:p>
          <a:p>
            <a:r>
              <a:rPr lang="en-US" baseline="0" dirty="0" smtClean="0"/>
              <a:t>And then move quickly on to the HOW &amp; WHAT</a:t>
            </a:r>
          </a:p>
          <a:p>
            <a:r>
              <a:rPr lang="en-US" baseline="0" dirty="0" smtClean="0"/>
              <a:t>And the WHAT to watch out for.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moving right along to WHY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02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WHY are we here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are we trying to achieve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Well like all of the tech groups we are here initially to support instrument construction</a:t>
            </a:r>
            <a:r>
              <a:rPr lang="en-US" sz="1200" baseline="0" dirty="0" smtClean="0"/>
              <a:t> and then to support their operation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Bridging the gap from ‘c</a:t>
            </a:r>
            <a:r>
              <a:rPr lang="en-US" sz="1200" dirty="0" smtClean="0"/>
              <a:t>oncepts to construction’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</a:t>
            </a:r>
            <a:r>
              <a:rPr lang="en-US" sz="1200" baseline="0" dirty="0" smtClean="0"/>
              <a:t> common with a number of other large project which depend on technological innovation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 a</a:t>
            </a:r>
            <a:r>
              <a:rPr lang="en-US" sz="1200" dirty="0" smtClean="0"/>
              <a:t> strategic</a:t>
            </a:r>
            <a:r>
              <a:rPr lang="en-US" sz="1200" baseline="0" dirty="0" smtClean="0"/>
              <a:t> decision</a:t>
            </a:r>
            <a:r>
              <a:rPr lang="en-US" sz="1200" dirty="0" smtClean="0"/>
              <a:t> was</a:t>
            </a:r>
            <a:r>
              <a:rPr lang="en-US" sz="1200" baseline="0" dirty="0" smtClean="0"/>
              <a:t> made </a:t>
            </a:r>
            <a:r>
              <a:rPr lang="en-US" sz="1200" dirty="0" smtClean="0"/>
              <a:t> decouple</a:t>
            </a:r>
            <a:r>
              <a:rPr lang="en-US" sz="1200" baseline="0" dirty="0" smtClean="0"/>
              <a:t> the development of core technologies from the development of the instruments themselves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Number of benefits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Reduced risk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Reduce NRE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Raise performance and quality through developing solutions coherent across whole suite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address facility </a:t>
            </a:r>
            <a:r>
              <a:rPr lang="en-US" sz="1200" baseline="0" dirty="0" err="1" smtClean="0"/>
              <a:t>conserns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Availability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address cost issues in Construction &amp; Operations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Build up infra structure to support operation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14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quick look at the activities we are involved with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starts with Requirements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Engineering studies </a:t>
            </a:r>
          </a:p>
          <a:p>
            <a:r>
              <a:rPr lang="en-US" baseline="0" dirty="0" smtClean="0"/>
              <a:t>Computer </a:t>
            </a:r>
          </a:p>
          <a:p>
            <a:r>
              <a:rPr lang="en-US" baseline="0" dirty="0" smtClean="0"/>
              <a:t>and Physical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8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Chopper</a:t>
            </a:r>
            <a:r>
              <a:rPr lang="en-US" sz="1200" baseline="0" dirty="0" smtClean="0"/>
              <a:t> development work package is composed on a number of work unit each intended to address the principal issues in the field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 the left </a:t>
            </a:r>
          </a:p>
          <a:p>
            <a:r>
              <a:rPr lang="en-US" sz="1200" baseline="0" dirty="0" smtClean="0"/>
              <a:t>Units related to Instrument performance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Development of technology which is vital to instruments and which is not available commercially</a:t>
            </a:r>
          </a:p>
          <a:p>
            <a:r>
              <a:rPr lang="en-US" sz="1200" baseline="0" dirty="0" smtClean="0"/>
              <a:t>Long pulse requires a number of specific techniques to be employed </a:t>
            </a:r>
          </a:p>
          <a:p>
            <a:r>
              <a:rPr lang="en-US" sz="1200" baseline="0" dirty="0" smtClean="0"/>
              <a:t>These in turn require specific solutions to be developed </a:t>
            </a:r>
          </a:p>
          <a:p>
            <a:r>
              <a:rPr lang="en-US" sz="1200" baseline="0" dirty="0" smtClean="0"/>
              <a:t>RRM</a:t>
            </a:r>
          </a:p>
          <a:p>
            <a:r>
              <a:rPr lang="en-US" sz="1200" baseline="0" dirty="0" smtClean="0"/>
              <a:t>WFM</a:t>
            </a:r>
          </a:p>
          <a:p>
            <a:r>
              <a:rPr lang="en-US" sz="1200" baseline="0" dirty="0" smtClean="0"/>
              <a:t>Long pulse PPS systems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All these techniques are critical to harnessing the power of the long pulse and making instruments possible.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 the right </a:t>
            </a:r>
          </a:p>
          <a:p>
            <a:r>
              <a:rPr lang="en-US" sz="1200" baseline="0" dirty="0" smtClean="0"/>
              <a:t>Units  relating to  facility issues </a:t>
            </a:r>
            <a:endParaRPr lang="en-US" sz="120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Measures to reduce operating costs</a:t>
            </a:r>
          </a:p>
          <a:p>
            <a:r>
              <a:rPr lang="en-US" sz="1200" baseline="0" dirty="0" smtClean="0"/>
              <a:t>Ensure reliability and instrument availability</a:t>
            </a:r>
          </a:p>
          <a:p>
            <a:r>
              <a:rPr lang="en-US" sz="1200" baseline="0" dirty="0" smtClean="0"/>
              <a:t>Infra-structure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08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dirty="0" smtClean="0"/>
              <a:t>A few words about the schedule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This is development &amp; capacity building activities  - front weighted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The deliverables are potentially on the critical path of many all instruments 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dirty="0" smtClean="0"/>
              <a:t>Schedule is constrained by ensuring</a:t>
            </a:r>
            <a:r>
              <a:rPr lang="en-US" sz="1200" baseline="0" dirty="0" smtClean="0"/>
              <a:t> deployment</a:t>
            </a:r>
            <a:r>
              <a:rPr lang="en-US" sz="1200" dirty="0" smtClean="0"/>
              <a:t> ready for day 1.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dirty="0" smtClean="0"/>
              <a:t>For</a:t>
            </a:r>
            <a:r>
              <a:rPr lang="en-US" sz="1200" baseline="0" dirty="0" smtClean="0"/>
              <a:t> this reason so many activities are launched in parallel</a:t>
            </a:r>
          </a:p>
          <a:p>
            <a:pPr marL="0" indent="0">
              <a:buFont typeface="Arial"/>
              <a:buNone/>
            </a:pPr>
            <a:r>
              <a:rPr lang="en-US" sz="1200" baseline="0" dirty="0" smtClean="0"/>
              <a:t>Most systems will be available for implementation in 2018</a:t>
            </a:r>
          </a:p>
          <a:p>
            <a:pPr marL="0" indent="0">
              <a:buFont typeface="Arial"/>
              <a:buNone/>
            </a:pPr>
            <a:r>
              <a:rPr lang="en-US" sz="1200" baseline="0" dirty="0" smtClean="0"/>
              <a:t>Some may be in All be some in a preliminary form 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dirty="0" smtClean="0"/>
              <a:t>Element of risk in new technologies 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Considerable effort in testing and refinement is expected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Ensure performance</a:t>
            </a:r>
            <a:r>
              <a:rPr lang="en-US" sz="1200" baseline="0" dirty="0" smtClean="0"/>
              <a:t> </a:t>
            </a:r>
            <a:r>
              <a:rPr lang="en-US" sz="1200" dirty="0" smtClean="0"/>
              <a:t> of ESS unique solution have to be demonstrated as early as possible. 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r>
              <a:rPr lang="en-US" sz="1200" baseline="0" dirty="0" smtClean="0"/>
              <a:t>running </a:t>
            </a:r>
            <a:r>
              <a:rPr lang="en-US" sz="1200" baseline="0" dirty="0" err="1" smtClean="0"/>
              <a:t>paralell</a:t>
            </a:r>
            <a:r>
              <a:rPr lang="en-US" sz="1200" baseline="0" dirty="0" smtClean="0"/>
              <a:t> to this is the build up of the team and the facilities to support these activities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one would expect the </a:t>
            </a:r>
            <a:r>
              <a:rPr lang="en-US" dirty="0" err="1" smtClean="0"/>
              <a:t>organisation</a:t>
            </a:r>
            <a:r>
              <a:rPr lang="en-US" dirty="0" smtClean="0"/>
              <a:t> of the group reflects that of the activities </a:t>
            </a:r>
          </a:p>
          <a:p>
            <a:r>
              <a:rPr lang="en-US" dirty="0" smtClean="0"/>
              <a:t>Two</a:t>
            </a:r>
            <a:r>
              <a:rPr lang="en-US" baseline="0" dirty="0" smtClean="0"/>
              <a:t> principal poles </a:t>
            </a:r>
          </a:p>
          <a:p>
            <a:r>
              <a:rPr lang="en-US" baseline="0" dirty="0" smtClean="0"/>
              <a:t>Engineering</a:t>
            </a:r>
          </a:p>
          <a:p>
            <a:r>
              <a:rPr lang="en-US" baseline="0" dirty="0" smtClean="0"/>
              <a:t>Operation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permanent group will compose 9 full time staff in addition to my self</a:t>
            </a:r>
          </a:p>
          <a:p>
            <a:r>
              <a:rPr lang="en-US" baseline="0" dirty="0" smtClean="0"/>
              <a:t>The Engineering function will compose 4.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Human Resource build up follows the spend profile </a:t>
            </a:r>
          </a:p>
          <a:p>
            <a:r>
              <a:rPr lang="en-US" baseline="0" dirty="0" smtClean="0"/>
              <a:t>Heavily front loaded </a:t>
            </a:r>
          </a:p>
          <a:p>
            <a:r>
              <a:rPr lang="en-US" baseline="0" dirty="0" smtClean="0"/>
              <a:t>Peaking around 2016 and then tailing off</a:t>
            </a:r>
          </a:p>
          <a:p>
            <a:r>
              <a:rPr lang="en-US" baseline="0" dirty="0" smtClean="0"/>
              <a:t>I believe very strongly in building a core team in-house to ensure knowledge retention and continuity – and you can see that here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looking forward to how many people we will need in operation it’s clear that there is a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match  - so I am proposing to cover the peak load with contracted staff.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from 2017 onwards many of these people will be </a:t>
            </a:r>
            <a:r>
              <a:rPr lang="en-US" baseline="0" dirty="0" err="1" smtClean="0"/>
              <a:t>workong</a:t>
            </a:r>
            <a:r>
              <a:rPr lang="en-US" baseline="0" dirty="0" smtClean="0"/>
              <a:t> on instrument construction and will not disappear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6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4/27/14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4/27/14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4/27/14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4/27/14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t>4/27/14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4/27/14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gif"/><Relationship Id="rId14" Type="http://schemas.openxmlformats.org/officeDocument/2006/relationships/image" Target="../media/image32.jpeg"/><Relationship Id="rId1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7.xml"/><Relationship Id="rId12" Type="http://schemas.openxmlformats.org/officeDocument/2006/relationships/diagramData" Target="../diagrams/data8.xml"/><Relationship Id="rId13" Type="http://schemas.openxmlformats.org/officeDocument/2006/relationships/diagramLayout" Target="../diagrams/layout8.xml"/><Relationship Id="rId14" Type="http://schemas.openxmlformats.org/officeDocument/2006/relationships/diagramQuickStyle" Target="../diagrams/quickStyle8.xml"/><Relationship Id="rId15" Type="http://schemas.openxmlformats.org/officeDocument/2006/relationships/diagramColors" Target="../diagrams/colors8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.xml"/><Relationship Id="rId20" Type="http://schemas.openxmlformats.org/officeDocument/2006/relationships/image" Target="../media/image14.jpeg"/><Relationship Id="rId21" Type="http://schemas.openxmlformats.org/officeDocument/2006/relationships/image" Target="../media/image15.jpeg"/><Relationship Id="rId22" Type="http://schemas.openxmlformats.org/officeDocument/2006/relationships/image" Target="../media/image16.jpeg"/><Relationship Id="rId23" Type="http://schemas.openxmlformats.org/officeDocument/2006/relationships/diagramData" Target="../diagrams/data3.xml"/><Relationship Id="rId24" Type="http://schemas.openxmlformats.org/officeDocument/2006/relationships/diagramLayout" Target="../diagrams/layout3.xml"/><Relationship Id="rId25" Type="http://schemas.openxmlformats.org/officeDocument/2006/relationships/diagramQuickStyle" Target="../diagrams/quickStyle3.xml"/><Relationship Id="rId26" Type="http://schemas.openxmlformats.org/officeDocument/2006/relationships/diagramColors" Target="../diagrams/colors3.xml"/><Relationship Id="rId27" Type="http://schemas.microsoft.com/office/2007/relationships/diagramDrawing" Target="../diagrams/drawing3.xml"/><Relationship Id="rId10" Type="http://schemas.openxmlformats.org/officeDocument/2006/relationships/diagramQuickStyle" Target="../diagrams/quickStyle1.xml"/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4" Type="http://schemas.openxmlformats.org/officeDocument/2006/relationships/diagramLayout" Target="../diagrams/layout2.xml"/><Relationship Id="rId15" Type="http://schemas.openxmlformats.org/officeDocument/2006/relationships/diagramQuickStyle" Target="../diagrams/quickStyle2.xml"/><Relationship Id="rId16" Type="http://schemas.openxmlformats.org/officeDocument/2006/relationships/diagramColors" Target="../diagrams/colors2.xml"/><Relationship Id="rId17" Type="http://schemas.microsoft.com/office/2007/relationships/diagramDrawing" Target="../diagrams/drawing2.xml"/><Relationship Id="rId18" Type="http://schemas.openxmlformats.org/officeDocument/2006/relationships/image" Target="../media/image12.jpeg"/><Relationship Id="rId1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Neutron Chopper Technologies </a:t>
            </a:r>
            <a:r>
              <a:rPr lang="sv-SE" sz="4000" dirty="0" err="1" smtClean="0"/>
              <a:t>Work</a:t>
            </a:r>
            <a:r>
              <a:rPr lang="sv-SE" sz="4000" dirty="0" smtClean="0"/>
              <a:t> </a:t>
            </a:r>
            <a:r>
              <a:rPr lang="sv-SE" sz="4000" dirty="0" err="1"/>
              <a:t>P</a:t>
            </a:r>
            <a:r>
              <a:rPr lang="sv-SE" sz="4000" dirty="0" err="1" smtClean="0"/>
              <a:t>ackage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Iain Sutton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Neutron Chopper Group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9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441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Budget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4" name="Picture 3" descr="NCG cashflow 2014-2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9" y="1484784"/>
            <a:ext cx="6192688" cy="5062291"/>
          </a:xfrm>
          <a:prstGeom prst="rect">
            <a:avLst/>
          </a:prstGeom>
        </p:spPr>
      </p:pic>
      <p:pic>
        <p:nvPicPr>
          <p:cNvPr id="5" name="Picture 4" descr="PIEv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4077072"/>
            <a:ext cx="3059832" cy="2668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3573016"/>
            <a:ext cx="20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Breakdown by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Organization</a:t>
            </a:r>
            <a:br>
              <a:rPr lang="en-US" sz="3400" dirty="0" smtClean="0"/>
            </a:br>
            <a:r>
              <a:rPr lang="en-US" sz="3400" dirty="0" smtClean="0"/>
              <a:t>- External interfaces 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7" b="-2927"/>
          <a:stretch>
            <a:fillRect/>
          </a:stretch>
        </p:blipFill>
        <p:spPr bwMode="auto">
          <a:xfrm>
            <a:off x="251520" y="2276872"/>
            <a:ext cx="2066001" cy="5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1" descr="NSc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339184" cy="5466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797152"/>
            <a:ext cx="1584176" cy="6157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655" y="2132856"/>
            <a:ext cx="2462122" cy="15841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4365104"/>
            <a:ext cx="265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CENTERS OF COMPETENCE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157192"/>
            <a:ext cx="1910690" cy="424598"/>
          </a:xfrm>
          <a:prstGeom prst="rect">
            <a:avLst/>
          </a:prstGeom>
        </p:spPr>
      </p:pic>
      <p:pic>
        <p:nvPicPr>
          <p:cNvPr id="12" name="Picture 11" descr="skflogga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078" b="-25560"/>
          <a:stretch/>
        </p:blipFill>
        <p:spPr bwMode="auto">
          <a:xfrm>
            <a:off x="6588224" y="3501008"/>
            <a:ext cx="1274145" cy="51419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2204864"/>
            <a:ext cx="1981848" cy="546848"/>
          </a:xfrm>
          <a:prstGeom prst="rect">
            <a:avLst/>
          </a:prstGeom>
        </p:spPr>
      </p:pic>
      <p:pic>
        <p:nvPicPr>
          <p:cNvPr id="14" name="Picture 21" descr="Mirrotron Logo Blur 20th(7)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1392174" cy="72110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1728192" cy="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949280"/>
            <a:ext cx="1186105" cy="471310"/>
          </a:xfrm>
          <a:prstGeom prst="rect">
            <a:avLst/>
          </a:prstGeom>
        </p:spPr>
      </p:pic>
      <p:pic>
        <p:nvPicPr>
          <p:cNvPr id="17" name="Picture 16" descr="skflogga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078" b="-25560"/>
          <a:stretch/>
        </p:blipFill>
        <p:spPr bwMode="auto">
          <a:xfrm>
            <a:off x="6228184" y="5661248"/>
            <a:ext cx="1202137" cy="48513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19" name="TextBox 18"/>
          <p:cNvSpPr txBox="1"/>
          <p:nvPr/>
        </p:nvSpPr>
        <p:spPr>
          <a:xfrm>
            <a:off x="6876256" y="4725144"/>
            <a:ext cx="2009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TECHNOLOGY SUPPLIERS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1772816"/>
            <a:ext cx="264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COMMERCIAL SYSTEM SUPPLIERS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1772816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TECHNICAL ADVISORY PANEL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996952"/>
            <a:ext cx="1403648" cy="499909"/>
          </a:xfrm>
          <a:prstGeom prst="rect">
            <a:avLst/>
          </a:prstGeom>
        </p:spPr>
      </p:pic>
      <p:pic>
        <p:nvPicPr>
          <p:cNvPr id="23" name="Picture 22" descr="Tum_logo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733256"/>
            <a:ext cx="836712" cy="836712"/>
          </a:xfrm>
          <a:prstGeom prst="rect">
            <a:avLst/>
          </a:prstGeom>
        </p:spPr>
      </p:pic>
      <p:pic>
        <p:nvPicPr>
          <p:cNvPr id="24" name="Picture 21" descr="llb-logo_nur blau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165304"/>
            <a:ext cx="6080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539552" y="1772816"/>
            <a:ext cx="2880320" cy="3742675"/>
            <a:chOff x="1475656" y="1844824"/>
            <a:chExt cx="2880320" cy="3742675"/>
          </a:xfrm>
        </p:grpSpPr>
        <p:sp>
          <p:nvSpPr>
            <p:cNvPr id="25" name="TextBox 24"/>
            <p:cNvSpPr txBox="1"/>
            <p:nvPr/>
          </p:nvSpPr>
          <p:spPr>
            <a:xfrm>
              <a:off x="1475656" y="3140968"/>
              <a:ext cx="2376264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Collaboration</a:t>
              </a:r>
            </a:p>
            <a:p>
              <a:pPr algn="ctr"/>
              <a:r>
                <a:rPr lang="en-US" dirty="0" smtClean="0"/>
                <a:t>on equipment</a:t>
              </a:r>
            </a:p>
            <a:p>
              <a:pPr algn="ctr"/>
              <a:r>
                <a:rPr lang="en-US" dirty="0"/>
                <a:t>d</a:t>
              </a:r>
              <a:r>
                <a:rPr lang="en-US" dirty="0" smtClean="0"/>
                <a:t>evelopment</a:t>
              </a:r>
            </a:p>
            <a:p>
              <a:pPr algn="ctr"/>
              <a:r>
                <a:rPr lang="en-US" dirty="0" smtClean="0"/>
                <a:t> ESS / SNS / ISIS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79712" y="4941168"/>
              <a:ext cx="2376264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Tech Collaboration</a:t>
              </a:r>
            </a:p>
            <a:p>
              <a:pPr algn="ctr"/>
              <a:r>
                <a:rPr lang="en-US" dirty="0" smtClean="0"/>
                <a:t>Potential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79712" y="1844824"/>
              <a:ext cx="2376264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Collaboration</a:t>
              </a:r>
            </a:p>
            <a:p>
              <a:pPr algn="ctr"/>
              <a:r>
                <a:rPr lang="en-US" dirty="0" smtClean="0"/>
                <a:t>Equipment Standards</a:t>
              </a:r>
            </a:p>
            <a:p>
              <a:pPr algn="ctr"/>
              <a:r>
                <a:rPr lang="en-US" dirty="0" smtClean="0"/>
                <a:t>&amp; Technologies </a:t>
              </a:r>
            </a:p>
            <a:p>
              <a:pPr algn="ctr"/>
              <a:r>
                <a:rPr lang="en-US" dirty="0" smtClean="0"/>
                <a:t> ESS / SNS / ISIS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84168" y="5661248"/>
            <a:ext cx="23762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Consultation 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equipment </a:t>
            </a:r>
            <a:r>
              <a:rPr lang="en-US" dirty="0" err="1" smtClean="0"/>
              <a:t>standardisation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1043608" y="2060848"/>
            <a:ext cx="7920880" cy="4246730"/>
            <a:chOff x="2176715" y="3284984"/>
            <a:chExt cx="5563637" cy="2907940"/>
          </a:xfrm>
        </p:grpSpPr>
        <p:sp>
          <p:nvSpPr>
            <p:cNvPr id="29" name="TextBox 28"/>
            <p:cNvSpPr txBox="1"/>
            <p:nvPr/>
          </p:nvSpPr>
          <p:spPr>
            <a:xfrm>
              <a:off x="2176715" y="5700225"/>
              <a:ext cx="1748572" cy="4926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In-kind Instrument</a:t>
              </a:r>
            </a:p>
            <a:p>
              <a:pPr algn="ctr"/>
              <a:r>
                <a:rPr lang="en-US" dirty="0" smtClean="0"/>
                <a:t>Collaboration</a:t>
              </a:r>
              <a:r>
                <a:rPr lang="en-US" dirty="0"/>
                <a:t> </a:t>
              </a:r>
              <a:r>
                <a:rPr lang="en-US" dirty="0" smtClean="0"/>
                <a:t>Potential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2819" y="3284984"/>
              <a:ext cx="1907533" cy="4926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In-kind procurement</a:t>
              </a:r>
            </a:p>
            <a:p>
              <a:pPr algn="ctr"/>
              <a:r>
                <a:rPr lang="en-US" dirty="0" smtClean="0"/>
                <a:t>Potential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71800" y="1700808"/>
            <a:ext cx="3372566" cy="3917152"/>
            <a:chOff x="2870793" y="1772816"/>
            <a:chExt cx="3372566" cy="3917152"/>
          </a:xfrm>
        </p:grpSpPr>
        <p:pic>
          <p:nvPicPr>
            <p:cNvPr id="3" name="Picture 2" descr="Slide2.jp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3212976"/>
              <a:ext cx="2287787" cy="16886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19872" y="1772816"/>
              <a:ext cx="2432915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INSTRUMENT PROJECTS</a:t>
              </a:r>
              <a:endParaRPr lang="en-US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355976" y="2276872"/>
              <a:ext cx="360040" cy="72008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 rot="1813825">
              <a:off x="2870793" y="3208125"/>
              <a:ext cx="936104" cy="36004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34"/>
            <p:cNvSpPr/>
            <p:nvPr/>
          </p:nvSpPr>
          <p:spPr>
            <a:xfrm rot="17933511">
              <a:off x="3407585" y="5041896"/>
              <a:ext cx="936104" cy="36004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Right Arrow 35"/>
            <p:cNvSpPr/>
            <p:nvPr/>
          </p:nvSpPr>
          <p:spPr>
            <a:xfrm rot="13241190">
              <a:off x="5080281" y="5058771"/>
              <a:ext cx="936104" cy="36004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-Right Arrow 36"/>
            <p:cNvSpPr/>
            <p:nvPr/>
          </p:nvSpPr>
          <p:spPr>
            <a:xfrm rot="19407456">
              <a:off x="5307255" y="3168241"/>
              <a:ext cx="936104" cy="36004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95936" y="2492896"/>
              <a:ext cx="11106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REQUIREMENTS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8029260">
              <a:off x="2918616" y="3225339"/>
              <a:ext cx="8871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DISCUSSION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759935">
              <a:off x="3395925" y="4989158"/>
              <a:ext cx="896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EXPERIENCE</a:t>
              </a:r>
            </a:p>
            <a:p>
              <a:r>
                <a:rPr lang="en-US" sz="1100" dirty="0" smtClean="0"/>
                <a:t>EQUIPMENT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8590974">
              <a:off x="5082052" y="4988434"/>
              <a:ext cx="8875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INDUSTRIAL</a:t>
              </a:r>
            </a:p>
            <a:p>
              <a:r>
                <a:rPr lang="en-US" sz="1100" dirty="0" smtClean="0"/>
                <a:t>STANDARDS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3196177">
              <a:off x="5356549" y="3197668"/>
              <a:ext cx="896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STANDARDS</a:t>
              </a:r>
            </a:p>
            <a:p>
              <a:r>
                <a:rPr lang="en-US" sz="1100" dirty="0" smtClean="0"/>
                <a:t>EQUIPMENT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6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458"/>
            <a:ext cx="8229600" cy="60326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Risk &amp; Mitigation 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075800" y="29580425"/>
          <a:ext cx="6326113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1218629" y="29723300"/>
          <a:ext cx="6326113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1361457" y="29866175"/>
          <a:ext cx="6326113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95028"/>
              </p:ext>
            </p:extLst>
          </p:nvPr>
        </p:nvGraphicFramePr>
        <p:xfrm>
          <a:off x="251520" y="1556792"/>
          <a:ext cx="8568952" cy="524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215"/>
                <a:gridCol w="2380042"/>
                <a:gridCol w="1226944"/>
                <a:gridCol w="2736751"/>
              </a:tblGrid>
              <a:tr h="6184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Risk</a:t>
                      </a:r>
                      <a:endParaRPr lang="en-US" sz="18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Consequence</a:t>
                      </a:r>
                      <a:endParaRPr lang="en-US" sz="18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Probability</a:t>
                      </a:r>
                      <a:r>
                        <a:rPr lang="en-US" sz="1800" baseline="0" dirty="0" smtClean="0"/>
                        <a:t> / Impact</a:t>
                      </a:r>
                      <a:endParaRPr lang="en-US" sz="18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Mitigation</a:t>
                      </a:r>
                      <a:endParaRPr lang="en-US" sz="1800" dirty="0"/>
                    </a:p>
                  </a:txBody>
                  <a:tcPr marL="85697" marR="85697" marT="42863" marB="42863"/>
                </a:tc>
              </a:tr>
              <a:tr h="133153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Development effort fails.</a:t>
                      </a:r>
                    </a:p>
                    <a:p>
                      <a:r>
                        <a:rPr lang="en-US" sz="1400" dirty="0" smtClean="0"/>
                        <a:t>ESS specific equipment can not achieve</a:t>
                      </a:r>
                      <a:r>
                        <a:rPr lang="en-US" sz="1400" baseline="0" dirty="0" smtClean="0"/>
                        <a:t> required performance levels. 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The functionality or performance of instruments are degraded.</a:t>
                      </a:r>
                    </a:p>
                    <a:p>
                      <a:pPr marL="285750" marR="0" indent="-285750" algn="l" defTabSz="487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Instrument concept is no</a:t>
                      </a:r>
                      <a:r>
                        <a:rPr lang="en-US" sz="1400" baseline="0" dirty="0" smtClean="0"/>
                        <a:t> longer </a:t>
                      </a:r>
                      <a:r>
                        <a:rPr lang="en-US" sz="1400" dirty="0" smtClean="0"/>
                        <a:t>viable.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 / High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Manage</a:t>
                      </a:r>
                      <a:r>
                        <a:rPr lang="en-US" sz="1400" baseline="0" dirty="0" smtClean="0"/>
                        <a:t> expectations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Prioritize</a:t>
                      </a:r>
                      <a:r>
                        <a:rPr lang="en-US" sz="1400" baseline="0" dirty="0" smtClean="0"/>
                        <a:t> critical aspects of development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Start early with staged deliverables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Design in stretch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</a:tr>
              <a:tr h="9155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Development</a:t>
                      </a:r>
                      <a:r>
                        <a:rPr lang="en-US" sz="1400" baseline="0" dirty="0" smtClean="0"/>
                        <a:t> activities are slowed due to resource bleed to construction projects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The delivery of technologies is delayed.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The construction of instruments is delayed.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/</a:t>
                      </a:r>
                      <a:r>
                        <a:rPr lang="en-US" sz="1400" baseline="0" dirty="0" smtClean="0"/>
                        <a:t> Moderate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Separate development and construction activities &amp; personnel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</a:tr>
              <a:tr h="915545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Difficulties arising from in-kind arrangements delay or disrupt in-house a</a:t>
                      </a:r>
                      <a:r>
                        <a:rPr lang="en-US" sz="1400" dirty="0" smtClean="0"/>
                        <a:t>ctivities</a:t>
                      </a:r>
                      <a:r>
                        <a:rPr lang="en-US" sz="1400" baseline="0" dirty="0" smtClean="0"/>
                        <a:t>. 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The delivery of technologies is delayed.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The construction of instruments is delayed.</a:t>
                      </a:r>
                      <a:endParaRPr lang="en-US" sz="1400" dirty="0" smtClean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/ Moderate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Reduce</a:t>
                      </a:r>
                      <a:r>
                        <a:rPr lang="en-US" sz="1400" baseline="0" dirty="0" smtClean="0"/>
                        <a:t> exposure of critical projects to risks of in-kind.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Devote effort to well define contracts  &amp; Start early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</a:tr>
              <a:tr h="13315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serviceability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requirements of the facility are not achieved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marR="0" indent="-285750" algn="l" defTabSz="487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Instrument breakdown frequency increases reducing availability.</a:t>
                      </a:r>
                    </a:p>
                    <a:p>
                      <a:pPr marL="285750" marR="0" indent="-285750" algn="l" defTabSz="487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The operating cost of suite increases </a:t>
                      </a:r>
                      <a:endParaRPr lang="en-US" sz="1400" dirty="0" smtClean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/ Low (High during op’s)</a:t>
                      </a:r>
                      <a:endParaRPr lang="en-US" sz="14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Prioritize</a:t>
                      </a:r>
                      <a:r>
                        <a:rPr lang="en-US" sz="1400" baseline="0" dirty="0" smtClean="0"/>
                        <a:t> issues during development of equipment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Prioritize</a:t>
                      </a:r>
                      <a:r>
                        <a:rPr lang="en-US" sz="1400" baseline="0" dirty="0" smtClean="0"/>
                        <a:t> issues during design of instrument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Start early &amp; stage targets</a:t>
                      </a:r>
                    </a:p>
                    <a:p>
                      <a:endParaRPr lang="en-US" sz="1400" dirty="0"/>
                    </a:p>
                  </a:txBody>
                  <a:tcPr marL="85697" marR="85697" marT="42863" marB="4286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4581128"/>
            <a:ext cx="432011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Organization for in-kind activities </a:t>
            </a:r>
          </a:p>
          <a:p>
            <a:r>
              <a:rPr lang="en-US" sz="2400" dirty="0" smtClean="0"/>
              <a:t>must be settled early on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2492896"/>
            <a:ext cx="51125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Prioritize critical issues, start early and stage deliverables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789040"/>
            <a:ext cx="4398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Ring fence development activities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661248"/>
            <a:ext cx="43387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facility objectives from</a:t>
            </a:r>
          </a:p>
          <a:p>
            <a:r>
              <a:rPr lang="en-US" sz="2400" dirty="0" smtClean="0"/>
              <a:t> start of development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915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/>
          <a:lstStyle/>
          <a:p>
            <a:r>
              <a:rPr lang="en-US" sz="3600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5699" tIns="42850" rIns="85699" bIns="4285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Scope</a:t>
            </a:r>
            <a:endParaRPr lang="en-US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Schedule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Budget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rgbClr val="7F7F7F"/>
                </a:solidFill>
              </a:rPr>
              <a:t>Organisation</a:t>
            </a:r>
            <a:endParaRPr lang="en-US" dirty="0" smtClean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In-kind &amp; procurement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Risk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Next six months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58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 fontScale="90000"/>
          </a:bodyPr>
          <a:lstStyle/>
          <a:p>
            <a:r>
              <a:rPr lang="en-US" sz="3600" dirty="0" smtClean="0"/>
              <a:t>Scope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- Mission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3</a:t>
            </a:fld>
            <a:endParaRPr lang="sv-S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7355160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Mission statement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This work package concerns the study, selection and develop of chopper systems’ and associated supporting technologies, required for the scientific operation of the neutron instrument suite at ESS.</a:t>
            </a:r>
          </a:p>
          <a:p>
            <a:endParaRPr lang="en-US" sz="16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Principal objectives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Reducing the risk (budget/ schedule/performance) to instrument projects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To raise performance and quality of installations across </a:t>
            </a:r>
            <a:r>
              <a:rPr lang="en-US" sz="1600" dirty="0">
                <a:solidFill>
                  <a:srgbClr val="595959"/>
                </a:solidFill>
              </a:rPr>
              <a:t>the </a:t>
            </a:r>
            <a:r>
              <a:rPr lang="en-US" sz="1600" dirty="0" smtClean="0">
                <a:solidFill>
                  <a:srgbClr val="595959"/>
                </a:solidFill>
              </a:rPr>
              <a:t>instrument suite </a:t>
            </a:r>
            <a:endParaRPr lang="en-US" sz="1600" dirty="0">
              <a:solidFill>
                <a:srgbClr val="595959"/>
              </a:solidFill>
            </a:endParaRPr>
          </a:p>
          <a:p>
            <a:r>
              <a:rPr lang="en-US" sz="1600" dirty="0" smtClean="0">
                <a:solidFill>
                  <a:srgbClr val="595959"/>
                </a:solidFill>
              </a:rPr>
              <a:t>Reduce the overall cost of installations to the facility both in construction and operation 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Ensure instrument availability through reliability and serviceability 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Build up infra-structure, internal human resources, and competence.</a:t>
            </a:r>
          </a:p>
          <a:p>
            <a:endParaRPr lang="en-US" sz="16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Deliverables 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‘Implementation ready’ Technologies &amp; Design concepts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Equipment standards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Instrument technologies Infra-structure </a:t>
            </a:r>
          </a:p>
          <a:p>
            <a:r>
              <a:rPr lang="en-US" sz="1600" dirty="0">
                <a:solidFill>
                  <a:srgbClr val="595959"/>
                </a:solidFill>
              </a:rPr>
              <a:t>I</a:t>
            </a:r>
            <a:r>
              <a:rPr lang="en-US" sz="1600" dirty="0" smtClean="0">
                <a:solidFill>
                  <a:srgbClr val="595959"/>
                </a:solidFill>
              </a:rPr>
              <a:t>n-house competence</a:t>
            </a:r>
          </a:p>
          <a:p>
            <a:pPr marL="0" indent="0">
              <a:buNone/>
            </a:pP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5" name="Picture 4" descr="IMGP04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556792"/>
            <a:ext cx="72244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9EC1006 ISIS TS2 build 7 Ja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344" y="2564904"/>
            <a:ext cx="872464" cy="936104"/>
          </a:xfrm>
          <a:prstGeom prst="rect">
            <a:avLst/>
          </a:prstGeom>
        </p:spPr>
      </p:pic>
      <p:pic>
        <p:nvPicPr>
          <p:cNvPr id="8" name="Picture 7" descr="P106085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129" y="3501008"/>
            <a:ext cx="7019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DR-NCG-Tzero-ISI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4365104"/>
            <a:ext cx="683568" cy="9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101001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4676" y="5157192"/>
            <a:ext cx="624765" cy="9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12360" y="6021288"/>
            <a:ext cx="648072" cy="7505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95536" y="2636912"/>
            <a:ext cx="849694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Deliverables </a:t>
            </a:r>
            <a:endParaRPr lang="en-US" sz="2400" b="1" dirty="0" smtClean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Equipment standards and guidelines</a:t>
            </a:r>
          </a:p>
          <a:p>
            <a:pPr lvl="7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for instrument design &amp; procurement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‘</a:t>
            </a:r>
            <a:r>
              <a:rPr lang="en-US" sz="2400" dirty="0"/>
              <a:t>Implementation ready’ Technologies &amp; </a:t>
            </a:r>
            <a:r>
              <a:rPr lang="en-US" sz="2400" dirty="0" smtClean="0"/>
              <a:t>design concepts</a:t>
            </a:r>
          </a:p>
          <a:p>
            <a:r>
              <a:rPr lang="en-US" sz="2400" dirty="0">
                <a:solidFill>
                  <a:srgbClr val="558ED5"/>
                </a:solidFill>
              </a:rPr>
              <a:t>	</a:t>
            </a:r>
            <a:r>
              <a:rPr lang="en-US" sz="2400" dirty="0" smtClean="0">
                <a:solidFill>
                  <a:srgbClr val="558ED5"/>
                </a:solidFill>
              </a:rPr>
              <a:t>			- for integration into instruments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</a:t>
            </a:r>
            <a:r>
              <a:rPr lang="en-US" sz="2400" dirty="0"/>
              <a:t>-house </a:t>
            </a:r>
            <a:r>
              <a:rPr lang="en-US" sz="2400" dirty="0" smtClean="0"/>
              <a:t>competence &amp; technologies </a:t>
            </a:r>
            <a:r>
              <a:rPr lang="en-US" sz="2400" dirty="0"/>
              <a:t>Infra-structure </a:t>
            </a:r>
            <a:endParaRPr lang="en-US" sz="2400" dirty="0" smtClean="0"/>
          </a:p>
          <a:p>
            <a:pPr lvl="5"/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558ED5"/>
                </a:solidFill>
              </a:rPr>
              <a:t>- to support instrument construction 		activities and instrument operation. 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03264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rial" charset="0"/>
                <a:cs typeface="Calibri" charset="0"/>
              </a:rPr>
              <a:t>Scope </a:t>
            </a:r>
            <a:br>
              <a:rPr lang="fr-FR" dirty="0" smtClean="0">
                <a:latin typeface="Arial" charset="0"/>
                <a:cs typeface="Calibri" charset="0"/>
              </a:rPr>
            </a:br>
            <a:r>
              <a:rPr lang="fr-FR" dirty="0" smtClean="0">
                <a:latin typeface="Arial" charset="0"/>
                <a:cs typeface="Calibri" charset="0"/>
              </a:rPr>
              <a:t>- </a:t>
            </a:r>
            <a:r>
              <a:rPr lang="fr-FR" dirty="0" err="1" smtClean="0">
                <a:latin typeface="Arial" charset="0"/>
                <a:cs typeface="Calibri" charset="0"/>
              </a:rPr>
              <a:t>from</a:t>
            </a:r>
            <a:r>
              <a:rPr lang="fr-FR" dirty="0" smtClean="0">
                <a:latin typeface="Arial" charset="0"/>
                <a:cs typeface="Calibri" charset="0"/>
              </a:rPr>
              <a:t> Concepts </a:t>
            </a:r>
            <a:r>
              <a:rPr lang="fr-FR" dirty="0">
                <a:latin typeface="Arial" charset="0"/>
                <a:cs typeface="Calibri" charset="0"/>
              </a:rPr>
              <a:t>to </a:t>
            </a:r>
            <a:r>
              <a:rPr lang="fr-FR" dirty="0" smtClean="0">
                <a:latin typeface="Arial" charset="0"/>
                <a:cs typeface="Calibri" charset="0"/>
              </a:rPr>
              <a:t>Construction </a:t>
            </a:r>
            <a:endParaRPr lang="en-US" dirty="0"/>
          </a:p>
        </p:txBody>
      </p:sp>
      <p:pic>
        <p:nvPicPr>
          <p:cNvPr id="4" name="Picture 2" descr="Slide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7774" y="18899684"/>
            <a:ext cx="323893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lide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5773" y="18899684"/>
            <a:ext cx="314222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lide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8371" y="21341953"/>
            <a:ext cx="3285056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lide2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1712" y="21341953"/>
            <a:ext cx="333266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lide1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9114" y="18828246"/>
            <a:ext cx="3389201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15043859" y="14841140"/>
          <a:ext cx="12140422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triped Right Arrow 9"/>
          <p:cNvSpPr/>
          <p:nvPr/>
        </p:nvSpPr>
        <p:spPr bwMode="auto">
          <a:xfrm rot="5400000">
            <a:off x="15829962" y="17881787"/>
            <a:ext cx="1214438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11" name="Striped Right Arrow 10"/>
          <p:cNvSpPr/>
          <p:nvPr/>
        </p:nvSpPr>
        <p:spPr bwMode="auto">
          <a:xfrm rot="5400000">
            <a:off x="17144022" y="19210078"/>
            <a:ext cx="3728144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12" name="Striped Right Arrow 11"/>
          <p:cNvSpPr/>
          <p:nvPr/>
        </p:nvSpPr>
        <p:spPr bwMode="auto">
          <a:xfrm rot="5400000">
            <a:off x="20614717" y="17953224"/>
            <a:ext cx="1214438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13" name="Striped Right Arrow 12"/>
          <p:cNvSpPr/>
          <p:nvPr/>
        </p:nvSpPr>
        <p:spPr bwMode="auto">
          <a:xfrm rot="5400000">
            <a:off x="21893081" y="19245797"/>
            <a:ext cx="3656707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14" name="Striped Right Arrow 13"/>
          <p:cNvSpPr/>
          <p:nvPr/>
        </p:nvSpPr>
        <p:spPr bwMode="auto">
          <a:xfrm rot="5400000">
            <a:off x="25506582" y="17917506"/>
            <a:ext cx="1285875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198824"/>
              </p:ext>
            </p:extLst>
          </p:nvPr>
        </p:nvGraphicFramePr>
        <p:xfrm>
          <a:off x="323528" y="2060848"/>
          <a:ext cx="8561098" cy="22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Picture 2" descr="Slide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0602" y="19042559"/>
            <a:ext cx="323893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Slide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8601" y="19042559"/>
            <a:ext cx="314222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lide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1200" y="21484828"/>
            <a:ext cx="3285056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Slide2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4541" y="21484828"/>
            <a:ext cx="333266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lide1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1943" y="18971121"/>
            <a:ext cx="3389201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triped Right Arrow 20"/>
          <p:cNvSpPr/>
          <p:nvPr/>
        </p:nvSpPr>
        <p:spPr bwMode="auto">
          <a:xfrm rot="5400000">
            <a:off x="15972790" y="18024662"/>
            <a:ext cx="1214438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22" name="Striped Right Arrow 21"/>
          <p:cNvSpPr/>
          <p:nvPr/>
        </p:nvSpPr>
        <p:spPr bwMode="auto">
          <a:xfrm rot="5400000">
            <a:off x="17286850" y="19352953"/>
            <a:ext cx="3728144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23" name="Striped Right Arrow 22"/>
          <p:cNvSpPr/>
          <p:nvPr/>
        </p:nvSpPr>
        <p:spPr bwMode="auto">
          <a:xfrm rot="5400000">
            <a:off x="20757545" y="18096099"/>
            <a:ext cx="1214438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24" name="Striped Right Arrow 23"/>
          <p:cNvSpPr/>
          <p:nvPr/>
        </p:nvSpPr>
        <p:spPr bwMode="auto">
          <a:xfrm rot="5400000">
            <a:off x="22035909" y="19388672"/>
            <a:ext cx="3656707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25" name="Striped Right Arrow 24"/>
          <p:cNvSpPr/>
          <p:nvPr/>
        </p:nvSpPr>
        <p:spPr bwMode="auto">
          <a:xfrm rot="5400000">
            <a:off x="25649410" y="18060381"/>
            <a:ext cx="1285875" cy="53560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5707" tIns="42853" rIns="85707" bIns="42853"/>
          <a:lstStyle/>
          <a:p>
            <a:pPr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65692" y="5724960"/>
            <a:ext cx="173068" cy="360676"/>
          </a:xfrm>
          <a:prstGeom prst="rect">
            <a:avLst/>
          </a:prstGeom>
          <a:noFill/>
        </p:spPr>
        <p:txBody>
          <a:bodyPr wrap="none" lIns="85707" tIns="42853" rIns="85707" bIns="42853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3" descr="Slide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1430" y="19185434"/>
            <a:ext cx="314222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Slide28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517232"/>
            <a:ext cx="1964661" cy="11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lide17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146" y="5584967"/>
            <a:ext cx="1934896" cy="10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Slide13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62" y="4290866"/>
            <a:ext cx="2142236" cy="11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Slide19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751" y="4213859"/>
            <a:ext cx="2182600" cy="11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Slide35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97" y="4213860"/>
            <a:ext cx="1909760" cy="11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triped Right Arrow 32"/>
          <p:cNvSpPr/>
          <p:nvPr/>
        </p:nvSpPr>
        <p:spPr bwMode="auto">
          <a:xfrm rot="5400000">
            <a:off x="5586868" y="4448892"/>
            <a:ext cx="1395682" cy="44494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021" tIns="10010" rIns="20021" bIns="10010"/>
          <a:lstStyle/>
          <a:p>
            <a:pPr>
              <a:defRPr/>
            </a:pPr>
            <a:endParaRPr lang="en-US"/>
          </a:p>
        </p:txBody>
      </p:sp>
      <p:sp>
        <p:nvSpPr>
          <p:cNvPr id="34" name="Striped Right Arrow 33"/>
          <p:cNvSpPr/>
          <p:nvPr/>
        </p:nvSpPr>
        <p:spPr bwMode="auto">
          <a:xfrm rot="5400000">
            <a:off x="2289130" y="4448892"/>
            <a:ext cx="1395682" cy="44494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021" tIns="10010" rIns="20021" bIns="10010"/>
          <a:lstStyle/>
          <a:p>
            <a:pPr>
              <a:defRPr/>
            </a:pPr>
            <a:endParaRPr lang="en-US"/>
          </a:p>
        </p:txBody>
      </p:sp>
      <p:sp>
        <p:nvSpPr>
          <p:cNvPr id="35" name="Striped Right Arrow 34"/>
          <p:cNvSpPr/>
          <p:nvPr/>
        </p:nvSpPr>
        <p:spPr bwMode="auto">
          <a:xfrm rot="5400000">
            <a:off x="4249707" y="3991385"/>
            <a:ext cx="672300" cy="44494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021" tIns="10010" rIns="20021" bIns="10010"/>
          <a:lstStyle/>
          <a:p>
            <a:pPr>
              <a:defRPr/>
            </a:pPr>
            <a:endParaRPr lang="en-US"/>
          </a:p>
        </p:txBody>
      </p:sp>
      <p:sp>
        <p:nvSpPr>
          <p:cNvPr id="36" name="Striped Right Arrow 35"/>
          <p:cNvSpPr/>
          <p:nvPr/>
        </p:nvSpPr>
        <p:spPr bwMode="auto">
          <a:xfrm rot="5400000">
            <a:off x="7667292" y="3891395"/>
            <a:ext cx="672300" cy="44494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021" tIns="10010" rIns="20021" bIns="10010"/>
          <a:lstStyle/>
          <a:p>
            <a:pPr>
              <a:defRPr/>
            </a:pPr>
            <a:endParaRPr lang="en-US"/>
          </a:p>
        </p:txBody>
      </p:sp>
      <p:sp>
        <p:nvSpPr>
          <p:cNvPr id="37" name="Striped Right Arrow 36"/>
          <p:cNvSpPr/>
          <p:nvPr/>
        </p:nvSpPr>
        <p:spPr bwMode="auto">
          <a:xfrm rot="5400000">
            <a:off x="904595" y="3991386"/>
            <a:ext cx="672300" cy="44494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021" tIns="10010" rIns="20021" bIns="10010"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6935080" cy="363542"/>
          </a:xfrm>
          <a:prstGeom prst="rect">
            <a:avLst/>
          </a:prstGeom>
          <a:noFill/>
        </p:spPr>
        <p:txBody>
          <a:bodyPr wrap="none" lIns="85707" tIns="42853" rIns="85707" bIns="42853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|---------NEUTRON CHOPPER TECHNOLOGIES WP------------------------------|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1585" y="2132856"/>
            <a:ext cx="2100336" cy="363542"/>
          </a:xfrm>
          <a:prstGeom prst="rect">
            <a:avLst/>
          </a:prstGeom>
          <a:noFill/>
        </p:spPr>
        <p:txBody>
          <a:bodyPr wrap="none" lIns="85707" tIns="42853" rIns="85707" bIns="42853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|--CONSTRUCTION &gt;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842135002"/>
              </p:ext>
            </p:extLst>
          </p:nvPr>
        </p:nvGraphicFramePr>
        <p:xfrm>
          <a:off x="323528" y="1484784"/>
          <a:ext cx="8640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24249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WBS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079813"/>
              </p:ext>
            </p:extLst>
          </p:nvPr>
        </p:nvGraphicFramePr>
        <p:xfrm>
          <a:off x="179512" y="1471970"/>
          <a:ext cx="8784976" cy="354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96710" y="4509120"/>
            <a:ext cx="1944216" cy="720080"/>
          </a:xfrm>
          <a:prstGeom prst="wedgeEllipseCallout">
            <a:avLst>
              <a:gd name="adj1" fmla="val 31769"/>
              <a:gd name="adj2" fmla="val -20056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 Rate Multiplication</a:t>
            </a:r>
            <a:endParaRPr lang="en-US" sz="1600" dirty="0"/>
          </a:p>
        </p:txBody>
      </p:sp>
      <p:sp>
        <p:nvSpPr>
          <p:cNvPr id="6" name="Oval Callout 5"/>
          <p:cNvSpPr/>
          <p:nvPr/>
        </p:nvSpPr>
        <p:spPr>
          <a:xfrm>
            <a:off x="1564862" y="5157192"/>
            <a:ext cx="2088232" cy="720080"/>
          </a:xfrm>
          <a:prstGeom prst="wedgeEllipseCallout">
            <a:avLst>
              <a:gd name="adj1" fmla="val -27854"/>
              <a:gd name="adj2" fmla="val -19768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Wave frame Multiplication</a:t>
            </a:r>
            <a:endParaRPr lang="en-US" sz="1600" dirty="0"/>
          </a:p>
        </p:txBody>
      </p:sp>
      <p:sp>
        <p:nvSpPr>
          <p:cNvPr id="7" name="Oval Callout 6"/>
          <p:cNvSpPr/>
          <p:nvPr/>
        </p:nvSpPr>
        <p:spPr>
          <a:xfrm>
            <a:off x="3581086" y="4941168"/>
            <a:ext cx="2016224" cy="720080"/>
          </a:xfrm>
          <a:prstGeom prst="wedgeEllipseCallout">
            <a:avLst>
              <a:gd name="adj1" fmla="val -67365"/>
              <a:gd name="adj2" fmla="val -28159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Imperative for use of straight guides</a:t>
            </a:r>
            <a:endParaRPr lang="en-US" sz="1600" dirty="0"/>
          </a:p>
        </p:txBody>
      </p:sp>
      <p:sp>
        <p:nvSpPr>
          <p:cNvPr id="8" name="Oval Callout 7"/>
          <p:cNvSpPr/>
          <p:nvPr/>
        </p:nvSpPr>
        <p:spPr>
          <a:xfrm>
            <a:off x="6965462" y="4437112"/>
            <a:ext cx="2088232" cy="1008112"/>
          </a:xfrm>
          <a:prstGeom prst="wedgeEllipseCallout">
            <a:avLst>
              <a:gd name="adj1" fmla="val 25077"/>
              <a:gd name="adj2" fmla="val -15301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Reliability   </a:t>
            </a:r>
          </a:p>
          <a:p>
            <a:pPr algn="ctr"/>
            <a:r>
              <a:rPr lang="en-US" sz="1600" dirty="0"/>
              <a:t>A</a:t>
            </a:r>
            <a:r>
              <a:rPr lang="en-US" sz="1600" dirty="0" smtClean="0"/>
              <a:t>vailability</a:t>
            </a:r>
          </a:p>
          <a:p>
            <a:pPr algn="ctr"/>
            <a:r>
              <a:rPr lang="en-US" sz="1600" dirty="0" smtClean="0"/>
              <a:t>Serviceability </a:t>
            </a:r>
            <a:endParaRPr lang="en-US" sz="1600" dirty="0"/>
          </a:p>
        </p:txBody>
      </p:sp>
      <p:sp>
        <p:nvSpPr>
          <p:cNvPr id="9" name="Oval Callout 8"/>
          <p:cNvSpPr/>
          <p:nvPr/>
        </p:nvSpPr>
        <p:spPr>
          <a:xfrm>
            <a:off x="5292080" y="5445224"/>
            <a:ext cx="2088232" cy="720080"/>
          </a:xfrm>
          <a:prstGeom prst="wedgeEllipseCallout">
            <a:avLst>
              <a:gd name="adj1" fmla="val 10302"/>
              <a:gd name="adj2" fmla="val -2458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Infra-structure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09284"/>
            <a:ext cx="16916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Instrument performance issues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5934670"/>
            <a:ext cx="15476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Facility performance  Issues  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915816" y="6021288"/>
            <a:ext cx="2232248" cy="720080"/>
          </a:xfrm>
          <a:prstGeom prst="wedgeEllipseCallout">
            <a:avLst>
              <a:gd name="adj1" fmla="val -41508"/>
              <a:gd name="adj2" fmla="val -29095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Reducing facility operating costs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03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758627"/>
              </p:ext>
            </p:extLst>
          </p:nvPr>
        </p:nvGraphicFramePr>
        <p:xfrm>
          <a:off x="317989" y="620689"/>
          <a:ext cx="8652551" cy="5148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80"/>
                <a:gridCol w="547480"/>
                <a:gridCol w="547480"/>
                <a:gridCol w="547480"/>
                <a:gridCol w="547480"/>
                <a:gridCol w="547480"/>
                <a:gridCol w="547480"/>
                <a:gridCol w="547480"/>
                <a:gridCol w="547480"/>
                <a:gridCol w="579621"/>
                <a:gridCol w="515338"/>
                <a:gridCol w="440352"/>
                <a:gridCol w="547480"/>
                <a:gridCol w="547480"/>
                <a:gridCol w="527258"/>
                <a:gridCol w="567702"/>
              </a:tblGrid>
              <a:tr h="276002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002">
                <a:tc gridSpan="6"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Operations Schedule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60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00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#2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57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#3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#5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#6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#7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#9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25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#11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#12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#13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#14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#15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9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#16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08498" y="980728"/>
            <a:ext cx="5421444" cy="166038"/>
            <a:chOff x="3403033" y="865980"/>
            <a:chExt cx="5095818" cy="166038"/>
          </a:xfrm>
        </p:grpSpPr>
        <p:sp>
          <p:nvSpPr>
            <p:cNvPr id="148" name="Rectangle 147"/>
            <p:cNvSpPr/>
            <p:nvPr/>
          </p:nvSpPr>
          <p:spPr>
            <a:xfrm>
              <a:off x="3403033" y="865980"/>
              <a:ext cx="5095818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245141" y="865980"/>
              <a:ext cx="144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803723" y="865980"/>
              <a:ext cx="43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33975" y="865980"/>
              <a:ext cx="36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69975" y="865980"/>
              <a:ext cx="43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641563" y="865980"/>
              <a:ext cx="72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754908" y="865980"/>
              <a:ext cx="144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50740" y="865980"/>
              <a:ext cx="108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285133" y="865980"/>
              <a:ext cx="1440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448904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793792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562558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619708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946192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291080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059846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466892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811780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580546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978067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322955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091721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486067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830955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599721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003592" y="865980"/>
              <a:ext cx="242188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348480" y="865980"/>
              <a:ext cx="115200" cy="1660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117246" y="865980"/>
              <a:ext cx="10800" cy="1660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4359651" y="2066294"/>
            <a:ext cx="1519162" cy="1746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42922" y="2389313"/>
            <a:ext cx="1519162" cy="1746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2856" y="1226810"/>
            <a:ext cx="6650200" cy="4182758"/>
            <a:chOff x="802855" y="1226810"/>
            <a:chExt cx="6650200" cy="3996403"/>
          </a:xfrm>
        </p:grpSpPr>
        <p:grpSp>
          <p:nvGrpSpPr>
            <p:cNvPr id="169" name="Group 168"/>
            <p:cNvGrpSpPr/>
            <p:nvPr/>
          </p:nvGrpSpPr>
          <p:grpSpPr>
            <a:xfrm>
              <a:off x="1866179" y="3566298"/>
              <a:ext cx="3313109" cy="170892"/>
              <a:chOff x="2010036" y="1803400"/>
              <a:chExt cx="3345356" cy="105400"/>
            </a:xfrm>
            <a:effectLst/>
          </p:grpSpPr>
          <p:grpSp>
            <p:nvGrpSpPr>
              <p:cNvPr id="170" name="Group 169"/>
              <p:cNvGrpSpPr/>
              <p:nvPr/>
            </p:nvGrpSpPr>
            <p:grpSpPr>
              <a:xfrm>
                <a:off x="2010036" y="1803400"/>
                <a:ext cx="3345356" cy="105400"/>
                <a:chOff x="2010036" y="1803400"/>
                <a:chExt cx="3345356" cy="105400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2010036" y="1803400"/>
                  <a:ext cx="3345356" cy="105400"/>
                  <a:chOff x="2010036" y="1803400"/>
                  <a:chExt cx="3345356" cy="105400"/>
                </a:xfrm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5063293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010036" y="1803400"/>
                    <a:ext cx="3111876" cy="104775"/>
                    <a:chOff x="2010036" y="1803400"/>
                    <a:chExt cx="3111876" cy="104775"/>
                  </a:xfrm>
                </p:grpSpPr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4008546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>
                    <a:xfrm>
                      <a:off x="365531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3" name="Rectangle 172"/>
                <p:cNvSpPr/>
                <p:nvPr/>
              </p:nvSpPr>
              <p:spPr>
                <a:xfrm>
                  <a:off x="2914154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1" name="Rectangle 170"/>
              <p:cNvSpPr/>
              <p:nvPr/>
            </p:nvSpPr>
            <p:spPr>
              <a:xfrm>
                <a:off x="3702097" y="1856481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0" name="Rectangle 229"/>
            <p:cNvSpPr/>
            <p:nvPr/>
          </p:nvSpPr>
          <p:spPr>
            <a:xfrm>
              <a:off x="5179288" y="3571835"/>
              <a:ext cx="1322552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1350798" y="2022680"/>
              <a:ext cx="3012639" cy="172248"/>
              <a:chOff x="2311400" y="1803400"/>
              <a:chExt cx="3513899" cy="105400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533200" y="1807200"/>
                  <a:ext cx="292099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0" name="Group 219"/>
                <p:cNvGrpSpPr/>
                <p:nvPr/>
              </p:nvGrpSpPr>
              <p:grpSpPr>
                <a:xfrm>
                  <a:off x="2311400" y="1803400"/>
                  <a:ext cx="3223213" cy="104775"/>
                  <a:chOff x="2311400" y="1803400"/>
                  <a:chExt cx="3223213" cy="104775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2311400" y="1803400"/>
                    <a:ext cx="601133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2912533" y="1803400"/>
                    <a:ext cx="1202266" cy="101600"/>
                  </a:xfrm>
                  <a:prstGeom prst="rect">
                    <a:avLst/>
                  </a:prstGeom>
                  <a:solidFill>
                    <a:srgbClr val="77933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4421247" y="1806575"/>
                    <a:ext cx="111336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060751" y="1803400"/>
                    <a:ext cx="1339850" cy="539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18" name="Rectangle 217"/>
              <p:cNvSpPr/>
              <p:nvPr/>
            </p:nvSpPr>
            <p:spPr>
              <a:xfrm>
                <a:off x="2858484" y="1803400"/>
                <a:ext cx="1339851" cy="2520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6" name="Rectangle 215"/>
            <p:cNvSpPr/>
            <p:nvPr/>
          </p:nvSpPr>
          <p:spPr>
            <a:xfrm>
              <a:off x="2896941" y="2110888"/>
              <a:ext cx="775404" cy="747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814542" y="1226810"/>
              <a:ext cx="3202982" cy="172248"/>
              <a:chOff x="2311400" y="1803400"/>
              <a:chExt cx="3513899" cy="105400"/>
            </a:xfrm>
            <a:effectLst/>
          </p:grpSpPr>
          <p:grpSp>
            <p:nvGrpSpPr>
              <p:cNvPr id="204" name="Group 20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4118956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1" name="Rectangle 280"/>
            <p:cNvSpPr/>
            <p:nvPr/>
          </p:nvSpPr>
          <p:spPr>
            <a:xfrm>
              <a:off x="3987827" y="1233020"/>
              <a:ext cx="1566527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802855" y="1507622"/>
              <a:ext cx="3202982" cy="172248"/>
              <a:chOff x="2311400" y="1803400"/>
              <a:chExt cx="3513899" cy="105400"/>
            </a:xfrm>
            <a:effectLst/>
          </p:grpSpPr>
          <p:grpSp>
            <p:nvGrpSpPr>
              <p:cNvPr id="182" name="Group 181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186" name="Rectangle 185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188" name="Rectangle 187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5" name="Rectangle 184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3" name="Rectangle 182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2" name="Rectangle 281"/>
            <p:cNvSpPr/>
            <p:nvPr/>
          </p:nvSpPr>
          <p:spPr>
            <a:xfrm>
              <a:off x="3976140" y="1512811"/>
              <a:ext cx="1566527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802855" y="1751623"/>
              <a:ext cx="3202982" cy="172248"/>
              <a:chOff x="2311400" y="1803400"/>
              <a:chExt cx="3513899" cy="105400"/>
            </a:xfrm>
            <a:effectLst/>
          </p:grpSpPr>
          <p:grpSp>
            <p:nvGrpSpPr>
              <p:cNvPr id="193" name="Group 192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195" name="Group 194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Rectangle 201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6" name="Rectangle 195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4" name="Rectangle 193"/>
              <p:cNvSpPr/>
              <p:nvPr/>
            </p:nvSpPr>
            <p:spPr>
              <a:xfrm>
                <a:off x="4121580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3" name="Rectangle 282"/>
            <p:cNvSpPr/>
            <p:nvPr/>
          </p:nvSpPr>
          <p:spPr>
            <a:xfrm>
              <a:off x="3976140" y="1756812"/>
              <a:ext cx="1566527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1347831" y="2332858"/>
              <a:ext cx="3095090" cy="170892"/>
              <a:chOff x="2010036" y="1803400"/>
              <a:chExt cx="3815263" cy="105400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2010036" y="1803400"/>
                <a:ext cx="3815263" cy="105400"/>
                <a:chOff x="2010036" y="1803400"/>
                <a:chExt cx="3815263" cy="105400"/>
              </a:xfrm>
            </p:grpSpPr>
            <p:sp>
              <p:nvSpPr>
                <p:cNvPr id="289" name="Rectangle 288"/>
                <p:cNvSpPr/>
                <p:nvPr/>
              </p:nvSpPr>
              <p:spPr>
                <a:xfrm>
                  <a:off x="5533200" y="1807200"/>
                  <a:ext cx="292099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2010036" y="1803400"/>
                  <a:ext cx="3524577" cy="104775"/>
                  <a:chOff x="2010036" y="1803400"/>
                  <a:chExt cx="3524577" cy="104775"/>
                </a:xfrm>
              </p:grpSpPr>
              <p:sp>
                <p:nvSpPr>
                  <p:cNvPr id="291" name="Rectangle 290"/>
                  <p:cNvSpPr/>
                  <p:nvPr/>
                </p:nvSpPr>
                <p:spPr>
                  <a:xfrm>
                    <a:off x="2010036" y="1828600"/>
                    <a:ext cx="902497" cy="468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2912533" y="1803400"/>
                    <a:ext cx="1202266" cy="101600"/>
                  </a:xfrm>
                  <a:prstGeom prst="rect">
                    <a:avLst/>
                  </a:prstGeom>
                  <a:solidFill>
                    <a:srgbClr val="77933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4421247" y="1806575"/>
                    <a:ext cx="111336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4057679" y="1803400"/>
                    <a:ext cx="1339850" cy="539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8" name="Rectangle 287"/>
              <p:cNvSpPr/>
              <p:nvPr/>
            </p:nvSpPr>
            <p:spPr>
              <a:xfrm>
                <a:off x="2912533" y="1803400"/>
                <a:ext cx="1339851" cy="2520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6" name="Rectangle 285"/>
            <p:cNvSpPr/>
            <p:nvPr/>
          </p:nvSpPr>
          <p:spPr>
            <a:xfrm>
              <a:off x="3055297" y="2420371"/>
              <a:ext cx="733701" cy="741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5" name="Group 294"/>
            <p:cNvGrpSpPr/>
            <p:nvPr/>
          </p:nvGrpSpPr>
          <p:grpSpPr>
            <a:xfrm>
              <a:off x="1350798" y="2662741"/>
              <a:ext cx="3171227" cy="170892"/>
              <a:chOff x="2010036" y="1803400"/>
              <a:chExt cx="3815263" cy="105400"/>
            </a:xfrm>
            <a:effectLst/>
          </p:grpSpPr>
          <p:grpSp>
            <p:nvGrpSpPr>
              <p:cNvPr id="296" name="Group 295"/>
              <p:cNvGrpSpPr/>
              <p:nvPr/>
            </p:nvGrpSpPr>
            <p:grpSpPr>
              <a:xfrm>
                <a:off x="2010036" y="1803400"/>
                <a:ext cx="3815263" cy="105400"/>
                <a:chOff x="2010036" y="1803400"/>
                <a:chExt cx="3815263" cy="105400"/>
              </a:xfrm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sp>
                <p:nvSpPr>
                  <p:cNvPr id="300" name="Rectangle 299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2010036" y="1803400"/>
                    <a:ext cx="3524577" cy="104775"/>
                    <a:chOff x="2010036" y="1803400"/>
                    <a:chExt cx="3524577" cy="104775"/>
                  </a:xfrm>
                </p:grpSpPr>
                <p:sp>
                  <p:nvSpPr>
                    <p:cNvPr id="302" name="Rectangle 301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Rectangle 303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" name="Rectangle 304"/>
                    <p:cNvSpPr/>
                    <p:nvPr/>
                  </p:nvSpPr>
                  <p:spPr>
                    <a:xfrm>
                      <a:off x="4059051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99" name="Rectangle 298"/>
                <p:cNvSpPr/>
                <p:nvPr/>
              </p:nvSpPr>
              <p:spPr>
                <a:xfrm>
                  <a:off x="2856783" y="1803400"/>
                  <a:ext cx="1339852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7" name="Rectangle 296"/>
              <p:cNvSpPr/>
              <p:nvPr/>
            </p:nvSpPr>
            <p:spPr>
              <a:xfrm>
                <a:off x="4114799" y="1857375"/>
                <a:ext cx="904421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Rectangle 226"/>
            <p:cNvSpPr/>
            <p:nvPr/>
          </p:nvSpPr>
          <p:spPr>
            <a:xfrm>
              <a:off x="4514899" y="2667595"/>
              <a:ext cx="1566527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6" name="Group 305"/>
            <p:cNvGrpSpPr/>
            <p:nvPr/>
          </p:nvGrpSpPr>
          <p:grpSpPr>
            <a:xfrm>
              <a:off x="1347831" y="2966488"/>
              <a:ext cx="3270659" cy="170894"/>
              <a:chOff x="2010036" y="1803399"/>
              <a:chExt cx="3550767" cy="105401"/>
            </a:xfrm>
            <a:effectLst/>
          </p:grpSpPr>
          <p:grpSp>
            <p:nvGrpSpPr>
              <p:cNvPr id="307" name="Group 306"/>
              <p:cNvGrpSpPr/>
              <p:nvPr/>
            </p:nvGrpSpPr>
            <p:grpSpPr>
              <a:xfrm>
                <a:off x="2010036" y="1803399"/>
                <a:ext cx="3550767" cy="105401"/>
                <a:chOff x="2010036" y="1803399"/>
                <a:chExt cx="3550767" cy="105401"/>
              </a:xfrm>
            </p:grpSpPr>
            <p:grpSp>
              <p:nvGrpSpPr>
                <p:cNvPr id="309" name="Group 308"/>
                <p:cNvGrpSpPr/>
                <p:nvPr/>
              </p:nvGrpSpPr>
              <p:grpSpPr>
                <a:xfrm>
                  <a:off x="2010036" y="1803399"/>
                  <a:ext cx="3550767" cy="105401"/>
                  <a:chOff x="2010036" y="1803399"/>
                  <a:chExt cx="3550767" cy="105401"/>
                </a:xfrm>
              </p:grpSpPr>
              <p:sp>
                <p:nvSpPr>
                  <p:cNvPr id="311" name="Rectangle 310"/>
                  <p:cNvSpPr/>
                  <p:nvPr/>
                </p:nvSpPr>
                <p:spPr>
                  <a:xfrm>
                    <a:off x="5268704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2" name="Group 311"/>
                  <p:cNvGrpSpPr/>
                  <p:nvPr/>
                </p:nvGrpSpPr>
                <p:grpSpPr>
                  <a:xfrm>
                    <a:off x="2010036" y="1803399"/>
                    <a:ext cx="3260081" cy="104776"/>
                    <a:chOff x="2010036" y="1803399"/>
                    <a:chExt cx="3260081" cy="104776"/>
                  </a:xfrm>
                </p:grpSpPr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Rectangle 314"/>
                    <p:cNvSpPr/>
                    <p:nvPr/>
                  </p:nvSpPr>
                  <p:spPr>
                    <a:xfrm>
                      <a:off x="2833915" y="1803399"/>
                      <a:ext cx="1016388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>
                    <a:xfrm>
                      <a:off x="4156751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Rectangle 316"/>
                    <p:cNvSpPr/>
                    <p:nvPr/>
                  </p:nvSpPr>
                  <p:spPr>
                    <a:xfrm>
                      <a:off x="3799997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10" name="Rectangle 309"/>
                <p:cNvSpPr/>
                <p:nvPr/>
              </p:nvSpPr>
              <p:spPr>
                <a:xfrm>
                  <a:off x="2804879" y="1803400"/>
                  <a:ext cx="1132701" cy="25275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8" name="Rectangle 307"/>
              <p:cNvSpPr/>
              <p:nvPr/>
            </p:nvSpPr>
            <p:spPr>
              <a:xfrm>
                <a:off x="3850303" y="1855181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8" name="Rectangle 227"/>
            <p:cNvSpPr/>
            <p:nvPr/>
          </p:nvSpPr>
          <p:spPr>
            <a:xfrm>
              <a:off x="4595197" y="2966488"/>
              <a:ext cx="1646512" cy="1733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1891271" y="3229583"/>
              <a:ext cx="3184115" cy="172255"/>
              <a:chOff x="2337643" y="1803396"/>
              <a:chExt cx="3330045" cy="105404"/>
            </a:xfrm>
            <a:effectLst/>
          </p:grpSpPr>
          <p:grpSp>
            <p:nvGrpSpPr>
              <p:cNvPr id="319" name="Group 318"/>
              <p:cNvGrpSpPr/>
              <p:nvPr/>
            </p:nvGrpSpPr>
            <p:grpSpPr>
              <a:xfrm>
                <a:off x="2337643" y="1803396"/>
                <a:ext cx="3330045" cy="105404"/>
                <a:chOff x="2337643" y="1803396"/>
                <a:chExt cx="3330045" cy="105404"/>
              </a:xfrm>
            </p:grpSpPr>
            <p:grpSp>
              <p:nvGrpSpPr>
                <p:cNvPr id="321" name="Group 320"/>
                <p:cNvGrpSpPr/>
                <p:nvPr/>
              </p:nvGrpSpPr>
              <p:grpSpPr>
                <a:xfrm>
                  <a:off x="2337643" y="1803399"/>
                  <a:ext cx="3330045" cy="105401"/>
                  <a:chOff x="2337643" y="1803399"/>
                  <a:chExt cx="3330045" cy="105401"/>
                </a:xfrm>
              </p:grpSpPr>
              <p:sp>
                <p:nvSpPr>
                  <p:cNvPr id="323" name="Rectangle 322"/>
                  <p:cNvSpPr/>
                  <p:nvPr/>
                </p:nvSpPr>
                <p:spPr>
                  <a:xfrm>
                    <a:off x="5375589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4" name="Group 323"/>
                  <p:cNvGrpSpPr/>
                  <p:nvPr/>
                </p:nvGrpSpPr>
                <p:grpSpPr>
                  <a:xfrm>
                    <a:off x="2337643" y="1803399"/>
                    <a:ext cx="3065602" cy="105273"/>
                    <a:chOff x="2337643" y="1803399"/>
                    <a:chExt cx="3065602" cy="105273"/>
                  </a:xfrm>
                </p:grpSpPr>
                <p:sp>
                  <p:nvSpPr>
                    <p:cNvPr id="325" name="Rectangle 324"/>
                    <p:cNvSpPr/>
                    <p:nvPr/>
                  </p:nvSpPr>
                  <p:spPr>
                    <a:xfrm>
                      <a:off x="2337643" y="1829511"/>
                      <a:ext cx="920440" cy="47625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Rectangle 356"/>
                    <p:cNvSpPr/>
                    <p:nvPr/>
                  </p:nvSpPr>
                  <p:spPr>
                    <a:xfrm>
                      <a:off x="3258083" y="1803399"/>
                      <a:ext cx="882959" cy="105273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Rectangle 357"/>
                    <p:cNvSpPr/>
                    <p:nvPr/>
                  </p:nvSpPr>
                  <p:spPr>
                    <a:xfrm>
                      <a:off x="4289879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Rectangle 358"/>
                    <p:cNvSpPr/>
                    <p:nvPr/>
                  </p:nvSpPr>
                  <p:spPr>
                    <a:xfrm>
                      <a:off x="3908729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22" name="Rectangle 321"/>
                <p:cNvSpPr/>
                <p:nvPr/>
              </p:nvSpPr>
              <p:spPr>
                <a:xfrm>
                  <a:off x="3246162" y="1803396"/>
                  <a:ext cx="984002" cy="26111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0" name="Rectangle 319"/>
              <p:cNvSpPr/>
              <p:nvPr/>
            </p:nvSpPr>
            <p:spPr>
              <a:xfrm>
                <a:off x="3983432" y="1857375"/>
                <a:ext cx="904419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9" name="Rectangle 228"/>
            <p:cNvSpPr/>
            <p:nvPr/>
          </p:nvSpPr>
          <p:spPr>
            <a:xfrm>
              <a:off x="5075386" y="3235795"/>
              <a:ext cx="1286507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1866179" y="3845672"/>
              <a:ext cx="3777541" cy="171175"/>
              <a:chOff x="2010036" y="1803325"/>
              <a:chExt cx="3676046" cy="105574"/>
            </a:xfrm>
            <a:effectLst/>
          </p:grpSpPr>
          <p:grpSp>
            <p:nvGrpSpPr>
              <p:cNvPr id="314" name="Group 313"/>
              <p:cNvGrpSpPr/>
              <p:nvPr/>
            </p:nvGrpSpPr>
            <p:grpSpPr>
              <a:xfrm>
                <a:off x="2010036" y="1803325"/>
                <a:ext cx="3676046" cy="105574"/>
                <a:chOff x="2010036" y="1803325"/>
                <a:chExt cx="3676046" cy="105574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2010036" y="1803400"/>
                  <a:ext cx="3676046" cy="105499"/>
                  <a:chOff x="2010036" y="1803400"/>
                  <a:chExt cx="3676046" cy="105499"/>
                </a:xfrm>
              </p:grpSpPr>
              <p:sp>
                <p:nvSpPr>
                  <p:cNvPr id="329" name="Rectangle 328"/>
                  <p:cNvSpPr/>
                  <p:nvPr/>
                </p:nvSpPr>
                <p:spPr>
                  <a:xfrm>
                    <a:off x="5393983" y="1807299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2010036" y="1803400"/>
                    <a:ext cx="3385360" cy="104872"/>
                    <a:chOff x="2010036" y="1803400"/>
                    <a:chExt cx="3385360" cy="104872"/>
                  </a:xfrm>
                </p:grpSpPr>
                <p:sp>
                  <p:nvSpPr>
                    <p:cNvPr id="331" name="Rectangle 330"/>
                    <p:cNvSpPr/>
                    <p:nvPr/>
                  </p:nvSpPr>
                  <p:spPr>
                    <a:xfrm>
                      <a:off x="2010036" y="1807546"/>
                      <a:ext cx="902497" cy="93117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>
                    <a:xfrm>
                      <a:off x="2574947" y="1803400"/>
                      <a:ext cx="1539853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 332"/>
                    <p:cNvSpPr/>
                    <p:nvPr/>
                  </p:nvSpPr>
                  <p:spPr>
                    <a:xfrm>
                      <a:off x="4282030" y="1806672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>
                    <a:xfrm>
                      <a:off x="3930490" y="1803497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28" name="Rectangle 327"/>
                <p:cNvSpPr/>
                <p:nvPr/>
              </p:nvSpPr>
              <p:spPr>
                <a:xfrm>
                  <a:off x="2593801" y="1803325"/>
                  <a:ext cx="1613490" cy="25275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6" name="Rectangle 325"/>
              <p:cNvSpPr/>
              <p:nvPr/>
            </p:nvSpPr>
            <p:spPr>
              <a:xfrm>
                <a:off x="3975582" y="1858552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Rectangle 230"/>
            <p:cNvSpPr/>
            <p:nvPr/>
          </p:nvSpPr>
          <p:spPr>
            <a:xfrm>
              <a:off x="5634872" y="3852502"/>
              <a:ext cx="822361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1866179" y="4170784"/>
              <a:ext cx="3863472" cy="171901"/>
              <a:chOff x="2010036" y="1803400"/>
              <a:chExt cx="3618049" cy="106022"/>
            </a:xfrm>
            <a:effectLst/>
          </p:grpSpPr>
          <p:grpSp>
            <p:nvGrpSpPr>
              <p:cNvPr id="336" name="Group 335"/>
              <p:cNvGrpSpPr/>
              <p:nvPr/>
            </p:nvGrpSpPr>
            <p:grpSpPr>
              <a:xfrm>
                <a:off x="2010036" y="1803400"/>
                <a:ext cx="3618049" cy="106022"/>
                <a:chOff x="2010036" y="1803400"/>
                <a:chExt cx="3618049" cy="106022"/>
              </a:xfrm>
            </p:grpSpPr>
            <p:grpSp>
              <p:nvGrpSpPr>
                <p:cNvPr id="338" name="Group 337"/>
                <p:cNvGrpSpPr/>
                <p:nvPr/>
              </p:nvGrpSpPr>
              <p:grpSpPr>
                <a:xfrm>
                  <a:off x="2010036" y="1803400"/>
                  <a:ext cx="3618049" cy="106022"/>
                  <a:chOff x="2010036" y="1803400"/>
                  <a:chExt cx="3618049" cy="106022"/>
                </a:xfrm>
              </p:grpSpPr>
              <p:sp>
                <p:nvSpPr>
                  <p:cNvPr id="340" name="Rectangle 339"/>
                  <p:cNvSpPr/>
                  <p:nvPr/>
                </p:nvSpPr>
                <p:spPr>
                  <a:xfrm>
                    <a:off x="5335986" y="1807822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1" name="Group 340"/>
                  <p:cNvGrpSpPr/>
                  <p:nvPr/>
                </p:nvGrpSpPr>
                <p:grpSpPr>
                  <a:xfrm>
                    <a:off x="2010036" y="1803400"/>
                    <a:ext cx="3327362" cy="105398"/>
                    <a:chOff x="2010036" y="1803400"/>
                    <a:chExt cx="3327362" cy="105398"/>
                  </a:xfrm>
                </p:grpSpPr>
                <p:sp>
                  <p:nvSpPr>
                    <p:cNvPr id="342" name="Rectangle 341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>
                    <a:xfrm>
                      <a:off x="4224032" y="1807198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/>
                    <p:cNvSpPr/>
                    <p:nvPr/>
                  </p:nvSpPr>
                  <p:spPr>
                    <a:xfrm>
                      <a:off x="3874190" y="1804022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39" name="Rectangle 338"/>
                <p:cNvSpPr/>
                <p:nvPr/>
              </p:nvSpPr>
              <p:spPr>
                <a:xfrm>
                  <a:off x="2916287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7" name="Rectangle 336"/>
              <p:cNvSpPr/>
              <p:nvPr/>
            </p:nvSpPr>
            <p:spPr>
              <a:xfrm>
                <a:off x="3917584" y="1860622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Rectangle 231"/>
            <p:cNvSpPr/>
            <p:nvPr/>
          </p:nvSpPr>
          <p:spPr>
            <a:xfrm>
              <a:off x="5729652" y="4176946"/>
              <a:ext cx="772188" cy="1660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0" name="Group 359"/>
            <p:cNvGrpSpPr/>
            <p:nvPr/>
          </p:nvGrpSpPr>
          <p:grpSpPr>
            <a:xfrm>
              <a:off x="2455639" y="4450842"/>
              <a:ext cx="4336688" cy="171227"/>
              <a:chOff x="2311400" y="1803400"/>
              <a:chExt cx="4405814" cy="104775"/>
            </a:xfrm>
            <a:effectLst/>
          </p:grpSpPr>
          <p:grpSp>
            <p:nvGrpSpPr>
              <p:cNvPr id="361" name="Group 360"/>
              <p:cNvGrpSpPr/>
              <p:nvPr/>
            </p:nvGrpSpPr>
            <p:grpSpPr>
              <a:xfrm>
                <a:off x="2311400" y="1803400"/>
                <a:ext cx="4405814" cy="104775"/>
                <a:chOff x="2311400" y="1803400"/>
                <a:chExt cx="4405814" cy="104775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2311400" y="1803400"/>
                  <a:ext cx="4405814" cy="104775"/>
                  <a:chOff x="2311400" y="1803400"/>
                  <a:chExt cx="4405814" cy="104775"/>
                </a:xfrm>
              </p:grpSpPr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2311400" y="1803400"/>
                    <a:ext cx="4159268" cy="104775"/>
                    <a:chOff x="2311400" y="1803400"/>
                    <a:chExt cx="4159268" cy="104775"/>
                  </a:xfrm>
                </p:grpSpPr>
                <p:sp>
                  <p:nvSpPr>
                    <p:cNvPr id="367" name="Rectangle 366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>
                    <a:xfrm>
                      <a:off x="2912533" y="1803400"/>
                      <a:ext cx="215619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>
                    <a:xfrm>
                      <a:off x="4421247" y="1806575"/>
                      <a:ext cx="1996758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>
                    <a:xfrm>
                      <a:off x="4067723" y="1803400"/>
                      <a:ext cx="2402945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376779" y="1804977"/>
                    <a:ext cx="340435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4" name="Rectangle 363"/>
                <p:cNvSpPr/>
                <p:nvPr/>
              </p:nvSpPr>
              <p:spPr>
                <a:xfrm>
                  <a:off x="2865456" y="1803400"/>
                  <a:ext cx="2402945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2" name="Rectangle 361"/>
              <p:cNvSpPr/>
              <p:nvPr/>
            </p:nvSpPr>
            <p:spPr>
              <a:xfrm>
                <a:off x="4114799" y="1857375"/>
                <a:ext cx="1622025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3" name="Rectangle 232"/>
            <p:cNvSpPr/>
            <p:nvPr/>
          </p:nvSpPr>
          <p:spPr>
            <a:xfrm>
              <a:off x="6792326" y="4453414"/>
              <a:ext cx="660729" cy="1660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1" name="Group 370"/>
            <p:cNvGrpSpPr/>
            <p:nvPr/>
          </p:nvGrpSpPr>
          <p:grpSpPr>
            <a:xfrm>
              <a:off x="2937477" y="5048904"/>
              <a:ext cx="3336344" cy="174309"/>
              <a:chOff x="2780327" y="1978981"/>
              <a:chExt cx="3228361" cy="106660"/>
            </a:xfrm>
            <a:effectLst/>
          </p:grpSpPr>
          <p:grpSp>
            <p:nvGrpSpPr>
              <p:cNvPr id="372" name="Group 371"/>
              <p:cNvGrpSpPr/>
              <p:nvPr/>
            </p:nvGrpSpPr>
            <p:grpSpPr>
              <a:xfrm>
                <a:off x="2780327" y="1978981"/>
                <a:ext cx="3228361" cy="106660"/>
                <a:chOff x="2780327" y="1978981"/>
                <a:chExt cx="3228361" cy="106660"/>
              </a:xfrm>
            </p:grpSpPr>
            <p:grpSp>
              <p:nvGrpSpPr>
                <p:cNvPr id="374" name="Group 373"/>
                <p:cNvGrpSpPr/>
                <p:nvPr/>
              </p:nvGrpSpPr>
              <p:grpSpPr>
                <a:xfrm>
                  <a:off x="2780327" y="1978981"/>
                  <a:ext cx="3228361" cy="106660"/>
                  <a:chOff x="2780327" y="1978981"/>
                  <a:chExt cx="3228361" cy="106660"/>
                </a:xfrm>
              </p:grpSpPr>
              <p:sp>
                <p:nvSpPr>
                  <p:cNvPr id="376" name="Rectangle 375"/>
                  <p:cNvSpPr/>
                  <p:nvPr/>
                </p:nvSpPr>
                <p:spPr>
                  <a:xfrm>
                    <a:off x="5716589" y="1984041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2780327" y="1978981"/>
                    <a:ext cx="2937677" cy="106036"/>
                    <a:chOff x="2780327" y="1978981"/>
                    <a:chExt cx="2937677" cy="106036"/>
                  </a:xfrm>
                </p:grpSpPr>
                <p:sp>
                  <p:nvSpPr>
                    <p:cNvPr id="378" name="Rectangle 377"/>
                    <p:cNvSpPr/>
                    <p:nvPr/>
                  </p:nvSpPr>
                  <p:spPr>
                    <a:xfrm>
                      <a:off x="2780327" y="2004182"/>
                      <a:ext cx="923154" cy="55233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3704176" y="1978981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>
                    <a:xfrm>
                      <a:off x="4604638" y="1983417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1" name="Rectangle 380"/>
                    <p:cNvSpPr/>
                    <p:nvPr/>
                  </p:nvSpPr>
                  <p:spPr>
                    <a:xfrm>
                      <a:off x="4253353" y="1980242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75" name="Rectangle 374"/>
                <p:cNvSpPr/>
                <p:nvPr/>
              </p:nvSpPr>
              <p:spPr>
                <a:xfrm>
                  <a:off x="3708054" y="1978982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3" name="Rectangle 372"/>
              <p:cNvSpPr/>
              <p:nvPr/>
            </p:nvSpPr>
            <p:spPr>
              <a:xfrm>
                <a:off x="4298191" y="2034216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4" name="Rectangle 233"/>
            <p:cNvSpPr/>
            <p:nvPr/>
          </p:nvSpPr>
          <p:spPr>
            <a:xfrm>
              <a:off x="6254563" y="5057146"/>
              <a:ext cx="828211" cy="1660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2426074" y="4789965"/>
              <a:ext cx="3636351" cy="171874"/>
              <a:chOff x="1990062" y="1638782"/>
              <a:chExt cx="3524102" cy="106006"/>
            </a:xfrm>
            <a:effectLst/>
          </p:grpSpPr>
          <p:grpSp>
            <p:nvGrpSpPr>
              <p:cNvPr id="347" name="Group 346"/>
              <p:cNvGrpSpPr/>
              <p:nvPr/>
            </p:nvGrpSpPr>
            <p:grpSpPr>
              <a:xfrm>
                <a:off x="1990062" y="1638782"/>
                <a:ext cx="3524102" cy="106006"/>
                <a:chOff x="1990062" y="1638782"/>
                <a:chExt cx="3524102" cy="106006"/>
              </a:xfrm>
            </p:grpSpPr>
            <p:grpSp>
              <p:nvGrpSpPr>
                <p:cNvPr id="349" name="Group 348"/>
                <p:cNvGrpSpPr/>
                <p:nvPr/>
              </p:nvGrpSpPr>
              <p:grpSpPr>
                <a:xfrm>
                  <a:off x="1990062" y="1638782"/>
                  <a:ext cx="3524102" cy="106006"/>
                  <a:chOff x="1990062" y="1638782"/>
                  <a:chExt cx="3524102" cy="106006"/>
                </a:xfrm>
              </p:grpSpPr>
              <p:sp>
                <p:nvSpPr>
                  <p:cNvPr id="351" name="Rectangle 350"/>
                  <p:cNvSpPr/>
                  <p:nvPr/>
                </p:nvSpPr>
                <p:spPr>
                  <a:xfrm>
                    <a:off x="5222065" y="1643188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52" name="Group 351"/>
                  <p:cNvGrpSpPr/>
                  <p:nvPr/>
                </p:nvGrpSpPr>
                <p:grpSpPr>
                  <a:xfrm>
                    <a:off x="1990062" y="1638782"/>
                    <a:ext cx="3233417" cy="105381"/>
                    <a:chOff x="1990062" y="1638782"/>
                    <a:chExt cx="3233417" cy="105381"/>
                  </a:xfrm>
                </p:grpSpPr>
                <p:sp>
                  <p:nvSpPr>
                    <p:cNvPr id="353" name="Rectangle 352"/>
                    <p:cNvSpPr/>
                    <p:nvPr/>
                  </p:nvSpPr>
                  <p:spPr>
                    <a:xfrm>
                      <a:off x="1990062" y="1663982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>
                    <a:xfrm>
                      <a:off x="2892559" y="1638782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>
                    <a:xfrm>
                      <a:off x="4110113" y="1642563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Rectangle 355"/>
                    <p:cNvSpPr/>
                    <p:nvPr/>
                  </p:nvSpPr>
                  <p:spPr>
                    <a:xfrm>
                      <a:off x="3758759" y="1642899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50" name="Rectangle 349"/>
                <p:cNvSpPr/>
                <p:nvPr/>
              </p:nvSpPr>
              <p:spPr>
                <a:xfrm>
                  <a:off x="2896443" y="1638783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8" name="Rectangle 347"/>
              <p:cNvSpPr/>
              <p:nvPr/>
            </p:nvSpPr>
            <p:spPr>
              <a:xfrm>
                <a:off x="3806221" y="1693943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Rectangle 235"/>
            <p:cNvSpPr/>
            <p:nvPr/>
          </p:nvSpPr>
          <p:spPr>
            <a:xfrm>
              <a:off x="6061457" y="4797114"/>
              <a:ext cx="665927" cy="1637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Rectangle 234"/>
          <p:cNvSpPr/>
          <p:nvPr/>
        </p:nvSpPr>
        <p:spPr>
          <a:xfrm>
            <a:off x="7050585" y="5586206"/>
            <a:ext cx="301402" cy="1722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3220401" y="5622493"/>
            <a:ext cx="931243" cy="7936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151643" y="5579762"/>
            <a:ext cx="1341800" cy="172291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5837942" y="5585146"/>
            <a:ext cx="1215800" cy="1722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5476757" y="5580741"/>
            <a:ext cx="1382527" cy="91530"/>
          </a:xfrm>
          <a:prstGeom prst="rect">
            <a:avLst/>
          </a:prstGeom>
          <a:solidFill>
            <a:srgbClr val="B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149357" y="5579760"/>
            <a:ext cx="1382527" cy="42734"/>
          </a:xfrm>
          <a:prstGeom prst="rect">
            <a:avLst/>
          </a:prstGeom>
          <a:solidFill>
            <a:srgbClr val="B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490014" y="5674999"/>
            <a:ext cx="933227" cy="77529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7351988" y="5586204"/>
            <a:ext cx="665927" cy="171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6822509" y="5890386"/>
            <a:ext cx="301402" cy="1722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609797" y="5889894"/>
            <a:ext cx="520184" cy="17229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118369" y="5889894"/>
            <a:ext cx="1240560" cy="172291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675139" y="5889325"/>
            <a:ext cx="1148829" cy="1722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312592" y="5889892"/>
            <a:ext cx="1382527" cy="91530"/>
          </a:xfrm>
          <a:prstGeom prst="rect">
            <a:avLst/>
          </a:prstGeom>
          <a:solidFill>
            <a:srgbClr val="B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116083" y="5889892"/>
            <a:ext cx="1382527" cy="42734"/>
          </a:xfrm>
          <a:prstGeom prst="rect">
            <a:avLst/>
          </a:prstGeom>
          <a:solidFill>
            <a:srgbClr val="B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5361568" y="5982405"/>
            <a:ext cx="933227" cy="77529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122943" y="5890384"/>
            <a:ext cx="665927" cy="171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99872" y="5888265"/>
            <a:ext cx="4207025" cy="17335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66378"/>
              </p:ext>
            </p:extLst>
          </p:nvPr>
        </p:nvGraphicFramePr>
        <p:xfrm>
          <a:off x="1031586" y="6145311"/>
          <a:ext cx="7389332" cy="5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  <a:gridCol w="1239804"/>
              </a:tblGrid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Hot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6" name="Diamond 5"/>
          <p:cNvSpPr/>
          <p:nvPr/>
        </p:nvSpPr>
        <p:spPr>
          <a:xfrm>
            <a:off x="7058244" y="6129439"/>
            <a:ext cx="267776" cy="578803"/>
          </a:xfrm>
          <a:prstGeom prst="diamond">
            <a:avLst/>
          </a:prstGeom>
          <a:solidFill>
            <a:schemeClr val="tx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95936" y="1052736"/>
            <a:ext cx="0" cy="4968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3573989" y="5226766"/>
            <a:ext cx="12132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Neutrons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503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Instrument projects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0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008"/>
            <a:ext cx="8229600" cy="408269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Schedule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7" b="5495"/>
          <a:stretch/>
        </p:blipFill>
        <p:spPr>
          <a:xfrm>
            <a:off x="395536" y="1844824"/>
            <a:ext cx="8558866" cy="4815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556792"/>
            <a:ext cx="621657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2014   2015   2016    2017    2018    2019    2020    2021    2022   2023   2024    2025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116554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Management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153601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 Chopper Tech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653136"/>
            <a:ext cx="207891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Prompt pulse suppression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221088"/>
            <a:ext cx="127470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Fermi Chopper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733256"/>
            <a:ext cx="84118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Methods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6093296"/>
            <a:ext cx="81225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Facilities</a:t>
            </a:r>
            <a:endParaRPr lang="en-US" sz="1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771800" y="5661248"/>
            <a:ext cx="2589415" cy="246221"/>
            <a:chOff x="2771800" y="5661248"/>
            <a:chExt cx="2589415" cy="246221"/>
          </a:xfrm>
        </p:grpSpPr>
        <p:sp>
          <p:nvSpPr>
            <p:cNvPr id="19" name="6-Point Star 18"/>
            <p:cNvSpPr/>
            <p:nvPr/>
          </p:nvSpPr>
          <p:spPr>
            <a:xfrm>
              <a:off x="2771800" y="5733256"/>
              <a:ext cx="144016" cy="144016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7824" y="5661248"/>
              <a:ext cx="2373391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ESS Chopper design Standards &amp; </a:t>
              </a:r>
              <a:r>
                <a:rPr lang="en-US" sz="1000" dirty="0"/>
                <a:t>M</a:t>
              </a:r>
              <a:r>
                <a:rPr lang="en-US" sz="1000" dirty="0" smtClean="0"/>
                <a:t>ethods</a:t>
              </a:r>
              <a:endParaRPr lang="en-US" sz="1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43808" y="6237312"/>
            <a:ext cx="1268503" cy="246221"/>
            <a:chOff x="2843808" y="6237312"/>
            <a:chExt cx="1268503" cy="246221"/>
          </a:xfrm>
        </p:grpSpPr>
        <p:sp>
          <p:nvSpPr>
            <p:cNvPr id="20" name="6-Point Star 19"/>
            <p:cNvSpPr/>
            <p:nvPr/>
          </p:nvSpPr>
          <p:spPr>
            <a:xfrm>
              <a:off x="2843808" y="6309320"/>
              <a:ext cx="144016" cy="144016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6237312"/>
              <a:ext cx="1052479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ESS Chopper Lab</a:t>
              </a:r>
              <a:endParaRPr lang="en-US" sz="1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27984" y="6453336"/>
            <a:ext cx="1957333" cy="246221"/>
            <a:chOff x="4427984" y="6453336"/>
            <a:chExt cx="1957333" cy="246221"/>
          </a:xfrm>
        </p:grpSpPr>
        <p:sp>
          <p:nvSpPr>
            <p:cNvPr id="21" name="6-Point Star 20"/>
            <p:cNvSpPr/>
            <p:nvPr/>
          </p:nvSpPr>
          <p:spPr>
            <a:xfrm>
              <a:off x="4427984" y="6525344"/>
              <a:ext cx="144016" cy="144016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6453336"/>
              <a:ext cx="1813317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ESS Chopper operations facility</a:t>
              </a:r>
              <a:endParaRPr lang="en-US" sz="1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83968" y="3212976"/>
            <a:ext cx="4680414" cy="2550477"/>
            <a:chOff x="4283968" y="3212976"/>
            <a:chExt cx="4680414" cy="2550477"/>
          </a:xfrm>
        </p:grpSpPr>
        <p:grpSp>
          <p:nvGrpSpPr>
            <p:cNvPr id="41" name="Group 40"/>
            <p:cNvGrpSpPr/>
            <p:nvPr/>
          </p:nvGrpSpPr>
          <p:grpSpPr>
            <a:xfrm>
              <a:off x="4427984" y="3645024"/>
              <a:ext cx="2915027" cy="246221"/>
              <a:chOff x="4427984" y="3645024"/>
              <a:chExt cx="2915027" cy="246221"/>
            </a:xfrm>
          </p:grpSpPr>
          <p:sp>
            <p:nvSpPr>
              <p:cNvPr id="15" name="6-Point Star 14"/>
              <p:cNvSpPr/>
              <p:nvPr/>
            </p:nvSpPr>
            <p:spPr>
              <a:xfrm>
                <a:off x="4427984" y="3717032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645024"/>
                <a:ext cx="2771011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Disc chopper: Large rotor: Install ready (TRL6)</a:t>
                </a:r>
                <a:endParaRPr lang="en-US" sz="10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508104" y="5013176"/>
              <a:ext cx="2106450" cy="246221"/>
              <a:chOff x="5508104" y="5013176"/>
              <a:chExt cx="2106450" cy="246221"/>
            </a:xfrm>
          </p:grpSpPr>
          <p:sp>
            <p:nvSpPr>
              <p:cNvPr id="17" name="6-Point Star 16"/>
              <p:cNvSpPr/>
              <p:nvPr/>
            </p:nvSpPr>
            <p:spPr>
              <a:xfrm>
                <a:off x="5508104" y="5085184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52120" y="5013176"/>
                <a:ext cx="1962434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</a:t>
                </a:r>
                <a:r>
                  <a:rPr lang="en-US" sz="1000" dirty="0" err="1" smtClean="0"/>
                  <a:t>PPSc</a:t>
                </a:r>
                <a:r>
                  <a:rPr lang="en-US" sz="1000" dirty="0" smtClean="0"/>
                  <a:t>: V1.0 Install ready (TRL6)</a:t>
                </a:r>
                <a:endParaRPr lang="en-US" sz="10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40152" y="5517232"/>
              <a:ext cx="3024230" cy="246221"/>
              <a:chOff x="5940152" y="5517232"/>
              <a:chExt cx="3024230" cy="246221"/>
            </a:xfrm>
          </p:grpSpPr>
          <p:sp>
            <p:nvSpPr>
              <p:cNvPr id="18" name="6-Point Star 17"/>
              <p:cNvSpPr/>
              <p:nvPr/>
            </p:nvSpPr>
            <p:spPr>
              <a:xfrm>
                <a:off x="5940152" y="5589240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56176" y="5517232"/>
                <a:ext cx="2808206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</a:t>
                </a:r>
                <a:r>
                  <a:rPr lang="en-US" sz="1000" dirty="0" err="1" smtClean="0"/>
                  <a:t>PPSc</a:t>
                </a:r>
                <a:r>
                  <a:rPr lang="en-US" sz="1000" dirty="0" smtClean="0"/>
                  <a:t>: V2.0 (high reliability) Install ready (TRL6)</a:t>
                </a:r>
                <a:endParaRPr lang="en-US" sz="1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283968" y="3212976"/>
              <a:ext cx="2881400" cy="246221"/>
              <a:chOff x="4283968" y="3212976"/>
              <a:chExt cx="2881400" cy="246221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499992" y="3212976"/>
                <a:ext cx="2665376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Disc chopper: Validated components (TRL5)</a:t>
                </a:r>
                <a:endParaRPr lang="en-US" sz="1000" dirty="0"/>
              </a:p>
            </p:txBody>
          </p:sp>
          <p:sp>
            <p:nvSpPr>
              <p:cNvPr id="32" name="6-Point Star 31"/>
              <p:cNvSpPr/>
              <p:nvPr/>
            </p:nvSpPr>
            <p:spPr>
              <a:xfrm>
                <a:off x="4283968" y="3284984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2987824" y="2924944"/>
            <a:ext cx="3204215" cy="2304256"/>
            <a:chOff x="2987824" y="2924944"/>
            <a:chExt cx="3204215" cy="2304256"/>
          </a:xfrm>
        </p:grpSpPr>
        <p:grpSp>
          <p:nvGrpSpPr>
            <p:cNvPr id="5" name="Group 4"/>
            <p:cNvGrpSpPr/>
            <p:nvPr/>
          </p:nvGrpSpPr>
          <p:grpSpPr>
            <a:xfrm>
              <a:off x="2987824" y="2924944"/>
              <a:ext cx="3204215" cy="246221"/>
              <a:chOff x="2987824" y="2924944"/>
              <a:chExt cx="3204215" cy="246221"/>
            </a:xfrm>
          </p:grpSpPr>
          <p:sp>
            <p:nvSpPr>
              <p:cNvPr id="14" name="6-Point Star 13"/>
              <p:cNvSpPr/>
              <p:nvPr/>
            </p:nvSpPr>
            <p:spPr>
              <a:xfrm>
                <a:off x="2987824" y="2996952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75856" y="2924944"/>
                <a:ext cx="2916183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Disc Chopper: Design/Procurement specification</a:t>
                </a:r>
                <a:endParaRPr lang="en-US" sz="10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347864" y="4221088"/>
              <a:ext cx="2701502" cy="246221"/>
              <a:chOff x="3347864" y="4221088"/>
              <a:chExt cx="2701502" cy="246221"/>
            </a:xfrm>
          </p:grpSpPr>
          <p:sp>
            <p:nvSpPr>
              <p:cNvPr id="16" name="6-Point Star 15"/>
              <p:cNvSpPr/>
              <p:nvPr/>
            </p:nvSpPr>
            <p:spPr>
              <a:xfrm>
                <a:off x="3347864" y="4293096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91880" y="4221088"/>
                <a:ext cx="2557486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Fermi Chopper: Design/</a:t>
                </a:r>
                <a:r>
                  <a:rPr lang="en-US" sz="1000" dirty="0" err="1" smtClean="0"/>
                  <a:t>Proc</a:t>
                </a:r>
                <a:r>
                  <a:rPr lang="en-US" sz="1000" dirty="0" smtClean="0"/>
                  <a:t> Specification</a:t>
                </a:r>
                <a:endParaRPr lang="en-US" sz="10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31840" y="3429000"/>
              <a:ext cx="2517906" cy="246221"/>
              <a:chOff x="3131840" y="3429000"/>
              <a:chExt cx="2517906" cy="24622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347864" y="3429000"/>
                <a:ext cx="2301882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Disc Chopper: Large Rotor Prototype</a:t>
                </a:r>
                <a:endParaRPr lang="en-US" sz="1000" dirty="0"/>
              </a:p>
            </p:txBody>
          </p:sp>
          <p:sp>
            <p:nvSpPr>
              <p:cNvPr id="34" name="6-Point Star 33"/>
              <p:cNvSpPr/>
              <p:nvPr/>
            </p:nvSpPr>
            <p:spPr>
              <a:xfrm>
                <a:off x="3131840" y="3501008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987824" y="4653136"/>
              <a:ext cx="1953098" cy="246221"/>
              <a:chOff x="2987824" y="4653136"/>
              <a:chExt cx="1953098" cy="246221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2987824" y="4725144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03848" y="4653136"/>
                <a:ext cx="1737074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</a:t>
                </a:r>
                <a:r>
                  <a:rPr lang="en-US" sz="1000" dirty="0" err="1" smtClean="0"/>
                  <a:t>PPSc</a:t>
                </a:r>
                <a:r>
                  <a:rPr lang="en-US" sz="1000" dirty="0" smtClean="0"/>
                  <a:t>: Design specification</a:t>
                </a:r>
                <a:endParaRPr lang="en-US" sz="10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347864" y="4941168"/>
              <a:ext cx="1368442" cy="288032"/>
              <a:chOff x="3347864" y="4941168"/>
              <a:chExt cx="1368442" cy="288032"/>
            </a:xfrm>
          </p:grpSpPr>
          <p:sp>
            <p:nvSpPr>
              <p:cNvPr id="37" name="6-Point Star 36"/>
              <p:cNvSpPr/>
              <p:nvPr/>
            </p:nvSpPr>
            <p:spPr>
              <a:xfrm>
                <a:off x="3347864" y="5085184"/>
                <a:ext cx="144016" cy="144016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91880" y="4941168"/>
                <a:ext cx="1224426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ESS </a:t>
                </a:r>
                <a:r>
                  <a:rPr lang="en-US" sz="1000" dirty="0" err="1" smtClean="0"/>
                  <a:t>PPSc</a:t>
                </a:r>
                <a:r>
                  <a:rPr lang="en-US" sz="1000" dirty="0" smtClean="0"/>
                  <a:t>: Prototype</a:t>
                </a:r>
                <a:endParaRPr lang="en-US" sz="1000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059832" y="5949280"/>
            <a:ext cx="2632809" cy="246221"/>
            <a:chOff x="3059832" y="5949280"/>
            <a:chExt cx="2632809" cy="246221"/>
          </a:xfrm>
        </p:grpSpPr>
        <p:sp>
          <p:nvSpPr>
            <p:cNvPr id="39" name="6-Point Star 38"/>
            <p:cNvSpPr/>
            <p:nvPr/>
          </p:nvSpPr>
          <p:spPr>
            <a:xfrm>
              <a:off x="3059832" y="5949280"/>
              <a:ext cx="144016" cy="144016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5856" y="5949280"/>
              <a:ext cx="241678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ESS Chopper support systems Specification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012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39136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Organization</a:t>
            </a:r>
            <a:br>
              <a:rPr lang="en-US" sz="3400" dirty="0" smtClean="0"/>
            </a:br>
            <a:r>
              <a:rPr lang="en-US" sz="3400" dirty="0" smtClean="0"/>
              <a:t>-work units / resource affectation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367312"/>
              </p:ext>
            </p:extLst>
          </p:nvPr>
        </p:nvGraphicFramePr>
        <p:xfrm>
          <a:off x="395536" y="1772816"/>
          <a:ext cx="8609280" cy="458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8224" y="1412776"/>
            <a:ext cx="2550244" cy="732874"/>
          </a:xfrm>
          <a:prstGeom prst="rect">
            <a:avLst/>
          </a:prstGeom>
          <a:noFill/>
        </p:spPr>
        <p:txBody>
          <a:bodyPr wrap="square" lIns="85707" tIns="42853" rIns="85707" bIns="42853" rtlCol="0">
            <a:spAutoFit/>
          </a:bodyPr>
          <a:lstStyle/>
          <a:p>
            <a:r>
              <a:rPr lang="en-US" sz="1050" b="1" dirty="0" smtClean="0"/>
              <a:t>SUMMARY</a:t>
            </a:r>
          </a:p>
          <a:p>
            <a:r>
              <a:rPr lang="en-US" sz="1050" dirty="0" smtClean="0"/>
              <a:t>ENGINEER</a:t>
            </a:r>
            <a:r>
              <a:rPr lang="en-US" sz="1050" dirty="0"/>
              <a:t>	</a:t>
            </a:r>
            <a:r>
              <a:rPr lang="en-US" sz="1050" dirty="0" smtClean="0"/>
              <a:t>BLUE	5</a:t>
            </a:r>
            <a:endParaRPr lang="en-US" sz="1050" dirty="0"/>
          </a:p>
          <a:p>
            <a:r>
              <a:rPr lang="en-US" sz="1050" dirty="0"/>
              <a:t>TECHNICIAN	</a:t>
            </a:r>
            <a:r>
              <a:rPr lang="en-US" sz="1050" dirty="0" smtClean="0"/>
              <a:t>GREEN	4</a:t>
            </a:r>
            <a:endParaRPr lang="en-US" sz="1050" dirty="0"/>
          </a:p>
          <a:p>
            <a:r>
              <a:rPr lang="en-US" sz="1050" dirty="0" smtClean="0"/>
              <a:t>CONTRACTS</a:t>
            </a:r>
            <a:r>
              <a:rPr lang="en-US" sz="1050" dirty="0"/>
              <a:t>	GREY </a:t>
            </a:r>
            <a:r>
              <a:rPr lang="en-US" sz="1050" dirty="0" smtClean="0"/>
              <a:t>	3</a:t>
            </a:r>
            <a:endParaRPr lang="en-US" sz="1050" dirty="0"/>
          </a:p>
        </p:txBody>
      </p:sp>
      <p:grpSp>
        <p:nvGrpSpPr>
          <p:cNvPr id="7" name="Group 6"/>
          <p:cNvGrpSpPr/>
          <p:nvPr/>
        </p:nvGrpSpPr>
        <p:grpSpPr>
          <a:xfrm>
            <a:off x="1259632" y="3068960"/>
            <a:ext cx="2232248" cy="648072"/>
            <a:chOff x="1331640" y="1484784"/>
            <a:chExt cx="2232248" cy="648072"/>
          </a:xfrm>
        </p:grpSpPr>
        <p:sp>
          <p:nvSpPr>
            <p:cNvPr id="2" name="Rectangle 1"/>
            <p:cNvSpPr/>
            <p:nvPr/>
          </p:nvSpPr>
          <p:spPr>
            <a:xfrm>
              <a:off x="2483768" y="1484784"/>
              <a:ext cx="1080120" cy="648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1640" y="1484784"/>
              <a:ext cx="1080120" cy="648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6016" y="3068960"/>
            <a:ext cx="3672408" cy="2025516"/>
            <a:chOff x="4716016" y="3068960"/>
            <a:chExt cx="3672408" cy="2025516"/>
          </a:xfrm>
        </p:grpSpPr>
        <p:sp>
          <p:nvSpPr>
            <p:cNvPr id="8" name="Rectangle 7"/>
            <p:cNvSpPr/>
            <p:nvPr/>
          </p:nvSpPr>
          <p:spPr>
            <a:xfrm>
              <a:off x="4716016" y="3068960"/>
              <a:ext cx="3672408" cy="2016224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6176" y="472514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2014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3608" y="2960276"/>
            <a:ext cx="7497216" cy="3897724"/>
            <a:chOff x="8964488" y="2780928"/>
            <a:chExt cx="7497216" cy="3897724"/>
          </a:xfrm>
        </p:grpSpPr>
        <p:sp>
          <p:nvSpPr>
            <p:cNvPr id="14" name="Rectangle 13"/>
            <p:cNvSpPr/>
            <p:nvPr/>
          </p:nvSpPr>
          <p:spPr>
            <a:xfrm>
              <a:off x="8964488" y="2780928"/>
              <a:ext cx="7497216" cy="3528392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60832" y="63093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32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Resource requirements 2014 - 2025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3920" y="3789040"/>
            <a:ext cx="1271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OPERATIONS</a:t>
            </a:r>
          </a:p>
          <a:p>
            <a:r>
              <a:rPr lang="en-US" sz="1600" dirty="0" smtClean="0"/>
              <a:t>STAFF LEVEL</a:t>
            </a:r>
            <a:endParaRPr lang="en-US" sz="1600" dirty="0"/>
          </a:p>
        </p:txBody>
      </p:sp>
      <p:pic>
        <p:nvPicPr>
          <p:cNvPr id="9" name="Picture 8" descr="HR pla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7344816" cy="52837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99592" y="4077072"/>
            <a:ext cx="792088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0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1486</TotalTime>
  <Words>1740</Words>
  <Application>Microsoft Macintosh PowerPoint</Application>
  <PresentationFormat>On-screen Show (4:3)</PresentationFormat>
  <Paragraphs>433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 Core Powerpoint</vt:lpstr>
      <vt:lpstr>Neutron Chopper Technologies Work Package</vt:lpstr>
      <vt:lpstr>Agenda</vt:lpstr>
      <vt:lpstr>Scope - Mission</vt:lpstr>
      <vt:lpstr>Scope  - from Concepts to Construction </vt:lpstr>
      <vt:lpstr>Scope  -WBS</vt:lpstr>
      <vt:lpstr>PowerPoint Presentation</vt:lpstr>
      <vt:lpstr>Schedule</vt:lpstr>
      <vt:lpstr>Organization -work units / resource affectation</vt:lpstr>
      <vt:lpstr>Resource requirements 2014 - 2025</vt:lpstr>
      <vt:lpstr>Budget </vt:lpstr>
      <vt:lpstr>Organization - External interfaces </vt:lpstr>
      <vt:lpstr>Risk &amp; Mitigation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Iain Sutton</cp:lastModifiedBy>
  <cp:revision>88</cp:revision>
  <dcterms:created xsi:type="dcterms:W3CDTF">2013-10-29T16:05:10Z</dcterms:created>
  <dcterms:modified xsi:type="dcterms:W3CDTF">2014-04-27T16:58:55Z</dcterms:modified>
</cp:coreProperties>
</file>