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333" r:id="rId2"/>
    <p:sldId id="397" r:id="rId3"/>
    <p:sldId id="378" r:id="rId4"/>
    <p:sldId id="395" r:id="rId5"/>
    <p:sldId id="396" r:id="rId6"/>
    <p:sldId id="375" r:id="rId7"/>
    <p:sldId id="398" r:id="rId8"/>
    <p:sldId id="379" r:id="rId9"/>
    <p:sldId id="412" r:id="rId10"/>
    <p:sldId id="374" r:id="rId11"/>
    <p:sldId id="401" r:id="rId12"/>
    <p:sldId id="409" r:id="rId13"/>
    <p:sldId id="410" r:id="rId14"/>
    <p:sldId id="400" r:id="rId15"/>
    <p:sldId id="393" r:id="rId16"/>
    <p:sldId id="405" r:id="rId17"/>
    <p:sldId id="403" r:id="rId18"/>
    <p:sldId id="402" r:id="rId19"/>
    <p:sldId id="406" r:id="rId20"/>
    <p:sldId id="377" r:id="rId21"/>
    <p:sldId id="411" r:id="rId22"/>
    <p:sldId id="394" r:id="rId23"/>
    <p:sldId id="390" r:id="rId24"/>
    <p:sldId id="391" r:id="rId25"/>
    <p:sldId id="372" r:id="rId26"/>
    <p:sldId id="392" r:id="rId27"/>
    <p:sldId id="414" r:id="rId28"/>
    <p:sldId id="415" r:id="rId29"/>
    <p:sldId id="376" r:id="rId30"/>
    <p:sldId id="353" r:id="rId31"/>
    <p:sldId id="413" r:id="rId32"/>
    <p:sldId id="416" r:id="rId33"/>
    <p:sldId id="417" r:id="rId34"/>
    <p:sldId id="418" r:id="rId35"/>
    <p:sldId id="321" r:id="rId36"/>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RATEGY" id="{A8738F4C-0E04-7842-8792-4EED1DF438D6}">
          <p14:sldIdLst>
            <p14:sldId id="333"/>
          </p14:sldIdLst>
        </p14:section>
        <p14:section name="OBJECTIVES" id="{9C5C9B02-7D03-4140-8AB3-22FBE087F0B1}">
          <p14:sldIdLst>
            <p14:sldId id="397"/>
            <p14:sldId id="378"/>
          </p14:sldIdLst>
        </p14:section>
        <p14:section name="CROSS CUT " id="{D1AFFBCA-696D-D94C-9EA1-43EF5F33658E}">
          <p14:sldIdLst>
            <p14:sldId id="395"/>
            <p14:sldId id="396"/>
            <p14:sldId id="375"/>
            <p14:sldId id="398"/>
            <p14:sldId id="379"/>
          </p14:sldIdLst>
        </p14:section>
        <p14:section name="SYSTEM THINKING" id="{E6842256-A7F3-E645-81D7-8392E2FBBA87}">
          <p14:sldIdLst>
            <p14:sldId id="412"/>
            <p14:sldId id="374"/>
            <p14:sldId id="401"/>
            <p14:sldId id="409"/>
            <p14:sldId id="410"/>
          </p14:sldIdLst>
        </p14:section>
        <p14:section name="STANDARDS" id="{F060987A-CFD6-DA48-88EB-C3DB13828764}">
          <p14:sldIdLst>
            <p14:sldId id="400"/>
            <p14:sldId id="393"/>
            <p14:sldId id="405"/>
            <p14:sldId id="403"/>
            <p14:sldId id="402"/>
            <p14:sldId id="406"/>
          </p14:sldIdLst>
        </p14:section>
        <p14:section name="FULL COST - FULL CYCLE" id="{1355D80F-5EE8-8F49-A77F-97D86FE19E08}">
          <p14:sldIdLst>
            <p14:sldId id="377"/>
          </p14:sldIdLst>
        </p14:section>
        <p14:section name="TARGETED DEVELOPMENT" id="{CFCFAFDF-19C3-5946-A60D-28F93AFA34C8}">
          <p14:sldIdLst>
            <p14:sldId id="411"/>
            <p14:sldId id="394"/>
            <p14:sldId id="390"/>
            <p14:sldId id="391"/>
            <p14:sldId id="372"/>
          </p14:sldIdLst>
        </p14:section>
        <p14:section name="BUILD PARTNERS" id="{E2A7E43A-BF96-6146-A4B1-DA8DE17732E3}">
          <p14:sldIdLst>
            <p14:sldId id="392"/>
            <p14:sldId id="414"/>
            <p14:sldId id="415"/>
            <p14:sldId id="376"/>
            <p14:sldId id="353"/>
            <p14:sldId id="413"/>
            <p14:sldId id="416"/>
            <p14:sldId id="417"/>
            <p14:sldId id="418"/>
          </p14:sldIdLst>
        </p14:section>
        <p14:section name="PROCUREMENT" id="{7C3F3AA8-4C55-A749-98A0-3467EBBF9B87}">
          <p14:sldIdLst>
            <p14:sldId id="32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BE611"/>
    <a:srgbClr val="D3D011"/>
    <a:srgbClr val="C01212"/>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50" autoAdjust="0"/>
    <p:restoredTop sz="67320" autoAdjust="0"/>
  </p:normalViewPr>
  <p:slideViewPr>
    <p:cSldViewPr>
      <p:cViewPr varScale="1">
        <p:scale>
          <a:sx n="61" d="100"/>
          <a:sy n="61" d="100"/>
        </p:scale>
        <p:origin x="-576" y="-104"/>
      </p:cViewPr>
      <p:guideLst>
        <p:guide orient="horz" pos="2160"/>
        <p:guide pos="3120"/>
      </p:guideLst>
    </p:cSldViewPr>
  </p:slideViewPr>
  <p:outlineViewPr>
    <p:cViewPr>
      <p:scale>
        <a:sx n="33" d="100"/>
        <a:sy n="33" d="100"/>
      </p:scale>
      <p:origin x="0" y="12848"/>
    </p:cViewPr>
  </p:outlineViewPr>
  <p:notesTextViewPr>
    <p:cViewPr>
      <p:scale>
        <a:sx n="1" d="1"/>
        <a:sy n="1" d="1"/>
      </p:scale>
      <p:origin x="0" y="0"/>
    </p:cViewPr>
  </p:notesTextViewPr>
  <p:sorterViewPr>
    <p:cViewPr>
      <p:scale>
        <a:sx n="66" d="100"/>
        <a:sy n="66" d="100"/>
      </p:scale>
      <p:origin x="0" y="133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iainsutton:Dropbox:WORK:CURRENT%20AFFAIRS:OPERATIONS:OPS13-14%20Shutters%20EPG:Equipment%20Zoning%20with%20shutters%20v2.5.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89458342313214"/>
          <c:y val="0.0507374508326256"/>
          <c:w val="0.747817302007336"/>
          <c:h val="0.81432172082565"/>
        </c:manualLayout>
      </c:layout>
      <c:lineChart>
        <c:grouping val="standard"/>
        <c:varyColors val="0"/>
        <c:ser>
          <c:idx val="0"/>
          <c:order val="0"/>
          <c:tx>
            <c:v>A-B</c:v>
          </c:tx>
          <c:marker>
            <c:symbol val="none"/>
          </c:marker>
          <c:cat>
            <c:strRef>
              <c:f>'Option A-B Summary'!$B$2:$F$2</c:f>
              <c:strCache>
                <c:ptCount val="5"/>
                <c:pt idx="0">
                  <c:v>Black</c:v>
                </c:pt>
                <c:pt idx="1">
                  <c:v>Purple</c:v>
                </c:pt>
                <c:pt idx="2">
                  <c:v>Red</c:v>
                </c:pt>
                <c:pt idx="3">
                  <c:v>Orange</c:v>
                </c:pt>
                <c:pt idx="4">
                  <c:v>Green</c:v>
                </c:pt>
              </c:strCache>
            </c:strRef>
          </c:cat>
          <c:val>
            <c:numRef>
              <c:f>'Option A-B Summary'!$B$10:$F$10</c:f>
              <c:numCache>
                <c:formatCode>0%</c:formatCode>
                <c:ptCount val="5"/>
                <c:pt idx="0">
                  <c:v>1.0</c:v>
                </c:pt>
                <c:pt idx="1">
                  <c:v>0.0</c:v>
                </c:pt>
                <c:pt idx="2">
                  <c:v>0.0</c:v>
                </c:pt>
                <c:pt idx="3">
                  <c:v>0.0</c:v>
                </c:pt>
                <c:pt idx="4">
                  <c:v>0.0</c:v>
                </c:pt>
              </c:numCache>
            </c:numRef>
          </c:val>
          <c:smooth val="0"/>
        </c:ser>
        <c:ser>
          <c:idx val="1"/>
          <c:order val="1"/>
          <c:tx>
            <c:v>C-D</c:v>
          </c:tx>
          <c:marker>
            <c:symbol val="none"/>
          </c:marker>
          <c:val>
            <c:numRef>
              <c:f>'Option C-D Summary'!$B$9:$F$9</c:f>
              <c:numCache>
                <c:formatCode>0%</c:formatCode>
                <c:ptCount val="5"/>
                <c:pt idx="0">
                  <c:v>0.0661157024793388</c:v>
                </c:pt>
                <c:pt idx="1">
                  <c:v>0.231404958677686</c:v>
                </c:pt>
                <c:pt idx="2">
                  <c:v>0.168595041322314</c:v>
                </c:pt>
                <c:pt idx="3">
                  <c:v>0.252892561983471</c:v>
                </c:pt>
                <c:pt idx="4">
                  <c:v>0.28099173553719</c:v>
                </c:pt>
              </c:numCache>
            </c:numRef>
          </c:val>
          <c:smooth val="0"/>
        </c:ser>
        <c:ser>
          <c:idx val="2"/>
          <c:order val="2"/>
          <c:tx>
            <c:v>E</c:v>
          </c:tx>
          <c:marker>
            <c:symbol val="none"/>
          </c:marker>
          <c:val>
            <c:numRef>
              <c:f>'Option E Summary'!$B$10:$F$10</c:f>
              <c:numCache>
                <c:formatCode>0%</c:formatCode>
                <c:ptCount val="5"/>
                <c:pt idx="0">
                  <c:v>0.454545454545454</c:v>
                </c:pt>
                <c:pt idx="1">
                  <c:v>0.0330578512396694</c:v>
                </c:pt>
                <c:pt idx="2">
                  <c:v>0.0495867768595041</c:v>
                </c:pt>
                <c:pt idx="3">
                  <c:v>0.190082644628099</c:v>
                </c:pt>
                <c:pt idx="4">
                  <c:v>0.272727272727273</c:v>
                </c:pt>
              </c:numCache>
            </c:numRef>
          </c:val>
          <c:smooth val="0"/>
        </c:ser>
        <c:ser>
          <c:idx val="3"/>
          <c:order val="3"/>
          <c:tx>
            <c:v>F</c:v>
          </c:tx>
          <c:marker>
            <c:symbol val="none"/>
          </c:marker>
          <c:val>
            <c:numRef>
              <c:f>'Option F Summary'!$B$10:$F$10</c:f>
              <c:numCache>
                <c:formatCode>0%</c:formatCode>
                <c:ptCount val="5"/>
                <c:pt idx="0">
                  <c:v>1.0</c:v>
                </c:pt>
                <c:pt idx="1">
                  <c:v>0.0</c:v>
                </c:pt>
                <c:pt idx="2">
                  <c:v>0.0</c:v>
                </c:pt>
                <c:pt idx="3">
                  <c:v>0.0</c:v>
                </c:pt>
                <c:pt idx="4">
                  <c:v>0.0</c:v>
                </c:pt>
              </c:numCache>
            </c:numRef>
          </c:val>
          <c:smooth val="0"/>
        </c:ser>
        <c:dLbls>
          <c:showLegendKey val="0"/>
          <c:showVal val="0"/>
          <c:showCatName val="0"/>
          <c:showSerName val="0"/>
          <c:showPercent val="0"/>
          <c:showBubbleSize val="0"/>
        </c:dLbls>
        <c:marker val="1"/>
        <c:smooth val="0"/>
        <c:axId val="-2100030008"/>
        <c:axId val="-2100055016"/>
      </c:lineChart>
      <c:catAx>
        <c:axId val="-2100030008"/>
        <c:scaling>
          <c:orientation val="minMax"/>
        </c:scaling>
        <c:delete val="0"/>
        <c:axPos val="b"/>
        <c:majorTickMark val="out"/>
        <c:minorTickMark val="none"/>
        <c:tickLblPos val="nextTo"/>
        <c:txPr>
          <a:bodyPr/>
          <a:lstStyle/>
          <a:p>
            <a:pPr>
              <a:defRPr sz="1200" b="1" i="0"/>
            </a:pPr>
            <a:endParaRPr lang="en-US"/>
          </a:p>
        </c:txPr>
        <c:crossAx val="-2100055016"/>
        <c:crosses val="autoZero"/>
        <c:auto val="1"/>
        <c:lblAlgn val="ctr"/>
        <c:lblOffset val="100"/>
        <c:noMultiLvlLbl val="0"/>
      </c:catAx>
      <c:valAx>
        <c:axId val="-2100055016"/>
        <c:scaling>
          <c:orientation val="minMax"/>
          <c:max val="1.0"/>
        </c:scaling>
        <c:delete val="0"/>
        <c:axPos val="l"/>
        <c:majorGridlines/>
        <c:title>
          <c:tx>
            <c:rich>
              <a:bodyPr/>
              <a:lstStyle/>
              <a:p>
                <a:pPr>
                  <a:defRPr/>
                </a:pPr>
                <a:r>
                  <a:rPr lang="en-US" dirty="0" smtClean="0"/>
                  <a:t>Installed Equipment</a:t>
                </a:r>
                <a:endParaRPr lang="en-US" dirty="0"/>
              </a:p>
            </c:rich>
          </c:tx>
          <c:layout/>
          <c:overlay val="0"/>
        </c:title>
        <c:numFmt formatCode="0%" sourceLinked="1"/>
        <c:majorTickMark val="out"/>
        <c:minorTickMark val="none"/>
        <c:tickLblPos val="nextTo"/>
        <c:crossAx val="-2100030008"/>
        <c:crosses val="autoZero"/>
        <c:crossBetween val="between"/>
        <c:minorUnit val="0.02"/>
      </c:valAx>
    </c:plotArea>
    <c:legend>
      <c:legendPos val="r"/>
      <c:layout>
        <c:manualLayout>
          <c:xMode val="edge"/>
          <c:yMode val="edge"/>
          <c:x val="0.658192181790003"/>
          <c:y val="0.115260213866549"/>
          <c:w val="0.203911035781584"/>
          <c:h val="0.355420760674026"/>
        </c:manualLayout>
      </c:layout>
      <c:overlay val="0"/>
      <c:spPr>
        <a:solidFill>
          <a:schemeClr val="bg1"/>
        </a:solidFill>
      </c:sp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Full Cost</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0700451480280834"/>
          <c:y val="0.0794412658038923"/>
          <c:w val="0.813383591168534"/>
          <c:h val="0.920558734196108"/>
        </c:manualLayout>
      </c:layout>
      <c:pie3DChart>
        <c:varyColors val="1"/>
        <c:ser>
          <c:idx val="0"/>
          <c:order val="0"/>
          <c:tx>
            <c:strRef>
              <c:f>Sheet1!$B$1</c:f>
              <c:strCache>
                <c:ptCount val="1"/>
                <c:pt idx="0">
                  <c:v>Sales</c:v>
                </c:pt>
              </c:strCache>
            </c:strRef>
          </c:tx>
          <c:cat>
            <c:strRef>
              <c:f>Sheet1!$A$2:$A$5</c:f>
              <c:strCache>
                <c:ptCount val="4"/>
                <c:pt idx="0">
                  <c:v>Design</c:v>
                </c:pt>
                <c:pt idx="1">
                  <c:v>Procurement</c:v>
                </c:pt>
                <c:pt idx="2">
                  <c:v>Operation</c:v>
                </c:pt>
                <c:pt idx="3">
                  <c:v>Disposal</c:v>
                </c:pt>
              </c:strCache>
            </c:strRef>
          </c:cat>
          <c:val>
            <c:numRef>
              <c:f>Sheet1!$B$2:$B$5</c:f>
              <c:numCache>
                <c:formatCode>General</c:formatCode>
                <c:ptCount val="4"/>
                <c:pt idx="0">
                  <c:v>15.0</c:v>
                </c:pt>
                <c:pt idx="1">
                  <c:v>50.0</c:v>
                </c:pt>
                <c:pt idx="2">
                  <c:v>25.0</c:v>
                </c:pt>
                <c:pt idx="3">
                  <c:v>10.0</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174176674363033"/>
          <c:y val="0.773491107178913"/>
          <c:w val="0.825823325636967"/>
          <c:h val="0.164094206518323"/>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7BFCB5-3B88-F34F-8583-E37556AC00B5}"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en-US"/>
        </a:p>
      </dgm:t>
    </dgm:pt>
    <dgm:pt modelId="{EC0675DE-6FDB-0341-BFA5-662DA345C529}">
      <dgm:prSet phldrT="[Text]" custT="1"/>
      <dgm:spPr/>
      <dgm:t>
        <a:bodyPr/>
        <a:lstStyle/>
        <a:p>
          <a:r>
            <a:rPr lang="en-US" sz="1600" dirty="0" smtClean="0"/>
            <a:t>Instrument</a:t>
          </a:r>
          <a:endParaRPr lang="en-US" sz="1050" dirty="0"/>
        </a:p>
      </dgm:t>
    </dgm:pt>
    <dgm:pt modelId="{B5979575-E845-9847-954A-2A082B802FCD}" type="parTrans" cxnId="{1AA6BACF-A1E2-1F47-B015-14F74F27205D}">
      <dgm:prSet/>
      <dgm:spPr/>
      <dgm:t>
        <a:bodyPr/>
        <a:lstStyle/>
        <a:p>
          <a:endParaRPr lang="en-US" sz="2800"/>
        </a:p>
      </dgm:t>
    </dgm:pt>
    <dgm:pt modelId="{FCE10C8F-91E1-6346-BA61-AFEBBE5EAE88}" type="sibTrans" cxnId="{1AA6BACF-A1E2-1F47-B015-14F74F27205D}">
      <dgm:prSet/>
      <dgm:spPr/>
      <dgm:t>
        <a:bodyPr/>
        <a:lstStyle/>
        <a:p>
          <a:endParaRPr lang="en-US" sz="2800"/>
        </a:p>
      </dgm:t>
    </dgm:pt>
    <dgm:pt modelId="{85E8D6A8-B579-844C-BF6B-A8A5CE22F540}">
      <dgm:prSet custT="1"/>
      <dgm:spPr/>
      <dgm:t>
        <a:bodyPr/>
        <a:lstStyle/>
        <a:p>
          <a:r>
            <a:rPr lang="en-US" sz="1050" dirty="0" smtClean="0"/>
            <a:t>Shielding</a:t>
          </a:r>
        </a:p>
      </dgm:t>
    </dgm:pt>
    <dgm:pt modelId="{AD60DA84-F486-8644-B125-6D51206AE4BF}" type="parTrans" cxnId="{1E0CFAD4-0C9E-4A4E-B060-22C84144FC55}">
      <dgm:prSet/>
      <dgm:spPr/>
      <dgm:t>
        <a:bodyPr/>
        <a:lstStyle/>
        <a:p>
          <a:endParaRPr lang="en-US" sz="2800"/>
        </a:p>
      </dgm:t>
    </dgm:pt>
    <dgm:pt modelId="{4430DE38-E8A4-8940-8D31-342481BAB783}" type="sibTrans" cxnId="{1E0CFAD4-0C9E-4A4E-B060-22C84144FC55}">
      <dgm:prSet/>
      <dgm:spPr/>
      <dgm:t>
        <a:bodyPr/>
        <a:lstStyle/>
        <a:p>
          <a:endParaRPr lang="en-US" sz="2800"/>
        </a:p>
      </dgm:t>
    </dgm:pt>
    <dgm:pt modelId="{909D2F7F-9985-1F41-956E-B761433BAD9E}">
      <dgm:prSet custT="1"/>
      <dgm:spPr/>
      <dgm:t>
        <a:bodyPr/>
        <a:lstStyle/>
        <a:p>
          <a:r>
            <a:rPr lang="en-US" sz="1050" dirty="0" smtClean="0"/>
            <a:t>Choppers</a:t>
          </a:r>
        </a:p>
      </dgm:t>
    </dgm:pt>
    <dgm:pt modelId="{5255979B-BFAC-8844-9E70-6AE3BED67824}" type="parTrans" cxnId="{3F9AB62E-4978-1E4A-8894-EA46A35A81F7}">
      <dgm:prSet/>
      <dgm:spPr/>
      <dgm:t>
        <a:bodyPr/>
        <a:lstStyle/>
        <a:p>
          <a:endParaRPr lang="en-US" sz="2800"/>
        </a:p>
      </dgm:t>
    </dgm:pt>
    <dgm:pt modelId="{39D988E0-3C76-EC47-8442-64685C81016C}" type="sibTrans" cxnId="{3F9AB62E-4978-1E4A-8894-EA46A35A81F7}">
      <dgm:prSet/>
      <dgm:spPr/>
      <dgm:t>
        <a:bodyPr/>
        <a:lstStyle/>
        <a:p>
          <a:endParaRPr lang="en-US" sz="2800"/>
        </a:p>
      </dgm:t>
    </dgm:pt>
    <dgm:pt modelId="{25FE0679-8F76-BF4F-8B2B-718A8C0E3BF8}">
      <dgm:prSet custT="1"/>
      <dgm:spPr/>
      <dgm:t>
        <a:bodyPr/>
        <a:lstStyle/>
        <a:p>
          <a:r>
            <a:rPr lang="en-US" sz="1050" dirty="0" smtClean="0"/>
            <a:t>Sample area</a:t>
          </a:r>
        </a:p>
      </dgm:t>
    </dgm:pt>
    <dgm:pt modelId="{C6B30B76-9372-3B48-83BF-F8F0C8D50849}" type="parTrans" cxnId="{69D6347C-9A64-E548-AC89-154D027A31D7}">
      <dgm:prSet/>
      <dgm:spPr/>
      <dgm:t>
        <a:bodyPr/>
        <a:lstStyle/>
        <a:p>
          <a:endParaRPr lang="en-US" sz="2800"/>
        </a:p>
      </dgm:t>
    </dgm:pt>
    <dgm:pt modelId="{C72FA85B-0FFF-8442-9356-3022F369AECE}" type="sibTrans" cxnId="{69D6347C-9A64-E548-AC89-154D027A31D7}">
      <dgm:prSet/>
      <dgm:spPr/>
      <dgm:t>
        <a:bodyPr/>
        <a:lstStyle/>
        <a:p>
          <a:endParaRPr lang="en-US" sz="2800"/>
        </a:p>
      </dgm:t>
    </dgm:pt>
    <dgm:pt modelId="{50D99EE9-79D3-B345-BBB6-FFF9FBDD8EEA}">
      <dgm:prSet custT="1"/>
      <dgm:spPr/>
      <dgm:t>
        <a:bodyPr/>
        <a:lstStyle/>
        <a:p>
          <a:r>
            <a:rPr lang="en-US" sz="1050" dirty="0" smtClean="0"/>
            <a:t>Detectors</a:t>
          </a:r>
        </a:p>
      </dgm:t>
    </dgm:pt>
    <dgm:pt modelId="{D73A6329-1709-9C4A-BD44-80A9A424D3EA}" type="parTrans" cxnId="{C7397B6D-C431-FA40-BC08-A3C7F7736C01}">
      <dgm:prSet/>
      <dgm:spPr/>
      <dgm:t>
        <a:bodyPr/>
        <a:lstStyle/>
        <a:p>
          <a:endParaRPr lang="en-US" sz="2800"/>
        </a:p>
      </dgm:t>
    </dgm:pt>
    <dgm:pt modelId="{D250B54C-DACD-8C4D-BBE1-98F09EF6B3D8}" type="sibTrans" cxnId="{C7397B6D-C431-FA40-BC08-A3C7F7736C01}">
      <dgm:prSet/>
      <dgm:spPr/>
      <dgm:t>
        <a:bodyPr/>
        <a:lstStyle/>
        <a:p>
          <a:endParaRPr lang="en-US" sz="2800"/>
        </a:p>
      </dgm:t>
    </dgm:pt>
    <dgm:pt modelId="{CE255B70-6A2A-6644-BF50-864F4C02561A}">
      <dgm:prSet custT="1"/>
      <dgm:spPr/>
      <dgm:t>
        <a:bodyPr/>
        <a:lstStyle/>
        <a:p>
          <a:r>
            <a:rPr lang="en-US" sz="1050" dirty="0" smtClean="0"/>
            <a:t>Control systems</a:t>
          </a:r>
        </a:p>
      </dgm:t>
    </dgm:pt>
    <dgm:pt modelId="{0B248863-5354-FA4B-BD9B-A2F343FC96FD}" type="parTrans" cxnId="{86E12A18-41C5-4E40-BFD4-86DBC7EC5F58}">
      <dgm:prSet/>
      <dgm:spPr/>
      <dgm:t>
        <a:bodyPr/>
        <a:lstStyle/>
        <a:p>
          <a:endParaRPr lang="en-US" sz="2800"/>
        </a:p>
      </dgm:t>
    </dgm:pt>
    <dgm:pt modelId="{2B46525A-3238-7541-9FFE-598B25D59638}" type="sibTrans" cxnId="{86E12A18-41C5-4E40-BFD4-86DBC7EC5F58}">
      <dgm:prSet/>
      <dgm:spPr/>
      <dgm:t>
        <a:bodyPr/>
        <a:lstStyle/>
        <a:p>
          <a:endParaRPr lang="en-US" sz="2800"/>
        </a:p>
      </dgm:t>
    </dgm:pt>
    <dgm:pt modelId="{1A2D83B4-D9F1-DA4B-B801-FE3F7364FF0D}">
      <dgm:prSet phldrT="[Text]" custT="1"/>
      <dgm:spPr/>
      <dgm:t>
        <a:bodyPr/>
        <a:lstStyle/>
        <a:p>
          <a:r>
            <a:rPr lang="en-US" sz="1050" dirty="0" smtClean="0"/>
            <a:t>Optics</a:t>
          </a:r>
          <a:endParaRPr lang="en-US" sz="1050" dirty="0"/>
        </a:p>
      </dgm:t>
    </dgm:pt>
    <dgm:pt modelId="{613E1DE9-53CA-6A43-A5B5-BD300A32CA68}" type="parTrans" cxnId="{73D652A9-B4E3-124F-816D-56BD247284A0}">
      <dgm:prSet/>
      <dgm:spPr/>
      <dgm:t>
        <a:bodyPr/>
        <a:lstStyle/>
        <a:p>
          <a:endParaRPr lang="en-US" sz="2800"/>
        </a:p>
      </dgm:t>
    </dgm:pt>
    <dgm:pt modelId="{B62B2BF7-218C-3A46-8A76-501770CC016C}" type="sibTrans" cxnId="{73D652A9-B4E3-124F-816D-56BD247284A0}">
      <dgm:prSet/>
      <dgm:spPr/>
      <dgm:t>
        <a:bodyPr/>
        <a:lstStyle/>
        <a:p>
          <a:endParaRPr lang="en-US" sz="2800"/>
        </a:p>
      </dgm:t>
    </dgm:pt>
    <dgm:pt modelId="{D793E5C7-DF0A-A441-98D0-B038D35AE7D0}" type="pres">
      <dgm:prSet presAssocID="{1A7BFCB5-3B88-F34F-8583-E37556AC00B5}" presName="hierChild1" presStyleCnt="0">
        <dgm:presLayoutVars>
          <dgm:chPref val="1"/>
          <dgm:dir/>
          <dgm:animOne val="branch"/>
          <dgm:animLvl val="lvl"/>
          <dgm:resizeHandles/>
        </dgm:presLayoutVars>
      </dgm:prSet>
      <dgm:spPr/>
      <dgm:t>
        <a:bodyPr/>
        <a:lstStyle/>
        <a:p>
          <a:endParaRPr lang="en-US"/>
        </a:p>
      </dgm:t>
    </dgm:pt>
    <dgm:pt modelId="{6760D33A-4319-D343-AE75-26ADC59DC998}" type="pres">
      <dgm:prSet presAssocID="{EC0675DE-6FDB-0341-BFA5-662DA345C529}" presName="hierRoot1" presStyleCnt="0"/>
      <dgm:spPr/>
      <dgm:t>
        <a:bodyPr/>
        <a:lstStyle/>
        <a:p>
          <a:endParaRPr lang="en-US"/>
        </a:p>
      </dgm:t>
    </dgm:pt>
    <dgm:pt modelId="{C0538E9F-682C-5B47-9BF3-0CDD7582A44A}" type="pres">
      <dgm:prSet presAssocID="{EC0675DE-6FDB-0341-BFA5-662DA345C529}" presName="composite" presStyleCnt="0"/>
      <dgm:spPr/>
      <dgm:t>
        <a:bodyPr/>
        <a:lstStyle/>
        <a:p>
          <a:endParaRPr lang="en-US"/>
        </a:p>
      </dgm:t>
    </dgm:pt>
    <dgm:pt modelId="{AA5878A7-A2D1-5F43-8276-A527BC65A3EB}" type="pres">
      <dgm:prSet presAssocID="{EC0675DE-6FDB-0341-BFA5-662DA345C529}" presName="background" presStyleLbl="node0" presStyleIdx="0" presStyleCnt="1"/>
      <dgm:spPr/>
      <dgm:t>
        <a:bodyPr/>
        <a:lstStyle/>
        <a:p>
          <a:endParaRPr lang="en-US"/>
        </a:p>
      </dgm:t>
    </dgm:pt>
    <dgm:pt modelId="{9EF05C7E-81E3-634B-8556-E26893FDD457}" type="pres">
      <dgm:prSet presAssocID="{EC0675DE-6FDB-0341-BFA5-662DA345C529}" presName="text" presStyleLbl="fgAcc0" presStyleIdx="0" presStyleCnt="1" custScaleX="227677" custScaleY="107353">
        <dgm:presLayoutVars>
          <dgm:chPref val="3"/>
        </dgm:presLayoutVars>
      </dgm:prSet>
      <dgm:spPr/>
      <dgm:t>
        <a:bodyPr/>
        <a:lstStyle/>
        <a:p>
          <a:endParaRPr lang="en-US"/>
        </a:p>
      </dgm:t>
    </dgm:pt>
    <dgm:pt modelId="{F9052DF1-24B8-324C-BC49-630FEAD07E4F}" type="pres">
      <dgm:prSet presAssocID="{EC0675DE-6FDB-0341-BFA5-662DA345C529}" presName="hierChild2" presStyleCnt="0"/>
      <dgm:spPr/>
      <dgm:t>
        <a:bodyPr/>
        <a:lstStyle/>
        <a:p>
          <a:endParaRPr lang="en-US"/>
        </a:p>
      </dgm:t>
    </dgm:pt>
    <dgm:pt modelId="{9B85F6B6-CC0B-DA4B-AA47-7149B57F7099}" type="pres">
      <dgm:prSet presAssocID="{613E1DE9-53CA-6A43-A5B5-BD300A32CA68}" presName="Name10" presStyleLbl="parChTrans1D2" presStyleIdx="0" presStyleCnt="6"/>
      <dgm:spPr/>
      <dgm:t>
        <a:bodyPr/>
        <a:lstStyle/>
        <a:p>
          <a:endParaRPr lang="en-US"/>
        </a:p>
      </dgm:t>
    </dgm:pt>
    <dgm:pt modelId="{044400AE-0979-814E-846A-AE23A5BF2978}" type="pres">
      <dgm:prSet presAssocID="{1A2D83B4-D9F1-DA4B-B801-FE3F7364FF0D}" presName="hierRoot2" presStyleCnt="0"/>
      <dgm:spPr/>
      <dgm:t>
        <a:bodyPr/>
        <a:lstStyle/>
        <a:p>
          <a:endParaRPr lang="en-US"/>
        </a:p>
      </dgm:t>
    </dgm:pt>
    <dgm:pt modelId="{BA23EE18-5917-9144-8F17-8D2419BC1EDB}" type="pres">
      <dgm:prSet presAssocID="{1A2D83B4-D9F1-DA4B-B801-FE3F7364FF0D}" presName="composite2" presStyleCnt="0"/>
      <dgm:spPr/>
      <dgm:t>
        <a:bodyPr/>
        <a:lstStyle/>
        <a:p>
          <a:endParaRPr lang="en-US"/>
        </a:p>
      </dgm:t>
    </dgm:pt>
    <dgm:pt modelId="{F58E440B-1DEB-1643-B7BE-C4BC75E265FE}" type="pres">
      <dgm:prSet presAssocID="{1A2D83B4-D9F1-DA4B-B801-FE3F7364FF0D}" presName="background2" presStyleLbl="node2" presStyleIdx="0" presStyleCnt="6"/>
      <dgm:spPr/>
      <dgm:t>
        <a:bodyPr/>
        <a:lstStyle/>
        <a:p>
          <a:endParaRPr lang="en-US"/>
        </a:p>
      </dgm:t>
    </dgm:pt>
    <dgm:pt modelId="{61C061D9-489E-4F43-B761-B457700C3A21}" type="pres">
      <dgm:prSet presAssocID="{1A2D83B4-D9F1-DA4B-B801-FE3F7364FF0D}" presName="text2" presStyleLbl="fgAcc2" presStyleIdx="0" presStyleCnt="6">
        <dgm:presLayoutVars>
          <dgm:chPref val="3"/>
        </dgm:presLayoutVars>
      </dgm:prSet>
      <dgm:spPr/>
      <dgm:t>
        <a:bodyPr/>
        <a:lstStyle/>
        <a:p>
          <a:endParaRPr lang="en-US"/>
        </a:p>
      </dgm:t>
    </dgm:pt>
    <dgm:pt modelId="{6D6E576C-B7D8-E842-B7B6-B5D79A1E7415}" type="pres">
      <dgm:prSet presAssocID="{1A2D83B4-D9F1-DA4B-B801-FE3F7364FF0D}" presName="hierChild3" presStyleCnt="0"/>
      <dgm:spPr/>
      <dgm:t>
        <a:bodyPr/>
        <a:lstStyle/>
        <a:p>
          <a:endParaRPr lang="en-US"/>
        </a:p>
      </dgm:t>
    </dgm:pt>
    <dgm:pt modelId="{567BC8CD-749B-9A41-A51F-89D5C56EDBBD}" type="pres">
      <dgm:prSet presAssocID="{5255979B-BFAC-8844-9E70-6AE3BED67824}" presName="Name10" presStyleLbl="parChTrans1D2" presStyleIdx="1" presStyleCnt="6"/>
      <dgm:spPr/>
      <dgm:t>
        <a:bodyPr/>
        <a:lstStyle/>
        <a:p>
          <a:endParaRPr lang="en-US"/>
        </a:p>
      </dgm:t>
    </dgm:pt>
    <dgm:pt modelId="{AE81C943-25B9-3247-9DAE-CABC33DF54DA}" type="pres">
      <dgm:prSet presAssocID="{909D2F7F-9985-1F41-956E-B761433BAD9E}" presName="hierRoot2" presStyleCnt="0"/>
      <dgm:spPr/>
      <dgm:t>
        <a:bodyPr/>
        <a:lstStyle/>
        <a:p>
          <a:endParaRPr lang="en-US"/>
        </a:p>
      </dgm:t>
    </dgm:pt>
    <dgm:pt modelId="{66B2CD82-3BE8-364A-8B43-4E4392F1F363}" type="pres">
      <dgm:prSet presAssocID="{909D2F7F-9985-1F41-956E-B761433BAD9E}" presName="composite2" presStyleCnt="0"/>
      <dgm:spPr/>
      <dgm:t>
        <a:bodyPr/>
        <a:lstStyle/>
        <a:p>
          <a:endParaRPr lang="en-US"/>
        </a:p>
      </dgm:t>
    </dgm:pt>
    <dgm:pt modelId="{2A5D20BD-8F4F-2043-ACBC-360CA79B14B0}" type="pres">
      <dgm:prSet presAssocID="{909D2F7F-9985-1F41-956E-B761433BAD9E}" presName="background2" presStyleLbl="node2" presStyleIdx="1" presStyleCnt="6"/>
      <dgm:spPr/>
      <dgm:t>
        <a:bodyPr/>
        <a:lstStyle/>
        <a:p>
          <a:endParaRPr lang="en-US"/>
        </a:p>
      </dgm:t>
    </dgm:pt>
    <dgm:pt modelId="{34325BFA-3AD7-8942-8045-D836F5A47F15}" type="pres">
      <dgm:prSet presAssocID="{909D2F7F-9985-1F41-956E-B761433BAD9E}" presName="text2" presStyleLbl="fgAcc2" presStyleIdx="1" presStyleCnt="6">
        <dgm:presLayoutVars>
          <dgm:chPref val="3"/>
        </dgm:presLayoutVars>
      </dgm:prSet>
      <dgm:spPr/>
      <dgm:t>
        <a:bodyPr/>
        <a:lstStyle/>
        <a:p>
          <a:endParaRPr lang="en-US"/>
        </a:p>
      </dgm:t>
    </dgm:pt>
    <dgm:pt modelId="{30BC5451-BFFF-094D-8480-EE671EA745A6}" type="pres">
      <dgm:prSet presAssocID="{909D2F7F-9985-1F41-956E-B761433BAD9E}" presName="hierChild3" presStyleCnt="0"/>
      <dgm:spPr/>
      <dgm:t>
        <a:bodyPr/>
        <a:lstStyle/>
        <a:p>
          <a:endParaRPr lang="en-US"/>
        </a:p>
      </dgm:t>
    </dgm:pt>
    <dgm:pt modelId="{8F8E0686-1665-1C40-AFDD-4497BFD741BE}" type="pres">
      <dgm:prSet presAssocID="{C6B30B76-9372-3B48-83BF-F8F0C8D50849}" presName="Name10" presStyleLbl="parChTrans1D2" presStyleIdx="2" presStyleCnt="6"/>
      <dgm:spPr/>
      <dgm:t>
        <a:bodyPr/>
        <a:lstStyle/>
        <a:p>
          <a:endParaRPr lang="en-US"/>
        </a:p>
      </dgm:t>
    </dgm:pt>
    <dgm:pt modelId="{415273E0-4153-F845-B788-BB8077ABB29B}" type="pres">
      <dgm:prSet presAssocID="{25FE0679-8F76-BF4F-8B2B-718A8C0E3BF8}" presName="hierRoot2" presStyleCnt="0"/>
      <dgm:spPr/>
      <dgm:t>
        <a:bodyPr/>
        <a:lstStyle/>
        <a:p>
          <a:endParaRPr lang="en-US"/>
        </a:p>
      </dgm:t>
    </dgm:pt>
    <dgm:pt modelId="{6445BA9F-4651-DA41-A1EF-FFDFB979FDEE}" type="pres">
      <dgm:prSet presAssocID="{25FE0679-8F76-BF4F-8B2B-718A8C0E3BF8}" presName="composite2" presStyleCnt="0"/>
      <dgm:spPr/>
      <dgm:t>
        <a:bodyPr/>
        <a:lstStyle/>
        <a:p>
          <a:endParaRPr lang="en-US"/>
        </a:p>
      </dgm:t>
    </dgm:pt>
    <dgm:pt modelId="{66D211D0-7080-3F46-8837-4BE8F36E34B3}" type="pres">
      <dgm:prSet presAssocID="{25FE0679-8F76-BF4F-8B2B-718A8C0E3BF8}" presName="background2" presStyleLbl="node2" presStyleIdx="2" presStyleCnt="6"/>
      <dgm:spPr/>
      <dgm:t>
        <a:bodyPr/>
        <a:lstStyle/>
        <a:p>
          <a:endParaRPr lang="en-US"/>
        </a:p>
      </dgm:t>
    </dgm:pt>
    <dgm:pt modelId="{D7363AA9-5309-A443-9CCB-704A167E63EF}" type="pres">
      <dgm:prSet presAssocID="{25FE0679-8F76-BF4F-8B2B-718A8C0E3BF8}" presName="text2" presStyleLbl="fgAcc2" presStyleIdx="2" presStyleCnt="6">
        <dgm:presLayoutVars>
          <dgm:chPref val="3"/>
        </dgm:presLayoutVars>
      </dgm:prSet>
      <dgm:spPr/>
      <dgm:t>
        <a:bodyPr/>
        <a:lstStyle/>
        <a:p>
          <a:endParaRPr lang="en-US"/>
        </a:p>
      </dgm:t>
    </dgm:pt>
    <dgm:pt modelId="{74ACAD23-CB4A-9E4D-BE40-30512172ABA4}" type="pres">
      <dgm:prSet presAssocID="{25FE0679-8F76-BF4F-8B2B-718A8C0E3BF8}" presName="hierChild3" presStyleCnt="0"/>
      <dgm:spPr/>
      <dgm:t>
        <a:bodyPr/>
        <a:lstStyle/>
        <a:p>
          <a:endParaRPr lang="en-US"/>
        </a:p>
      </dgm:t>
    </dgm:pt>
    <dgm:pt modelId="{9BA87AFD-E217-B24B-9BF0-159349578BD0}" type="pres">
      <dgm:prSet presAssocID="{D73A6329-1709-9C4A-BD44-80A9A424D3EA}" presName="Name10" presStyleLbl="parChTrans1D2" presStyleIdx="3" presStyleCnt="6"/>
      <dgm:spPr/>
      <dgm:t>
        <a:bodyPr/>
        <a:lstStyle/>
        <a:p>
          <a:endParaRPr lang="en-US"/>
        </a:p>
      </dgm:t>
    </dgm:pt>
    <dgm:pt modelId="{8548ECE1-5122-BB42-A37D-F33A2E4AA26C}" type="pres">
      <dgm:prSet presAssocID="{50D99EE9-79D3-B345-BBB6-FFF9FBDD8EEA}" presName="hierRoot2" presStyleCnt="0"/>
      <dgm:spPr/>
      <dgm:t>
        <a:bodyPr/>
        <a:lstStyle/>
        <a:p>
          <a:endParaRPr lang="en-US"/>
        </a:p>
      </dgm:t>
    </dgm:pt>
    <dgm:pt modelId="{DD9620A6-B230-694B-B562-03E0DAD296FD}" type="pres">
      <dgm:prSet presAssocID="{50D99EE9-79D3-B345-BBB6-FFF9FBDD8EEA}" presName="composite2" presStyleCnt="0"/>
      <dgm:spPr/>
      <dgm:t>
        <a:bodyPr/>
        <a:lstStyle/>
        <a:p>
          <a:endParaRPr lang="en-US"/>
        </a:p>
      </dgm:t>
    </dgm:pt>
    <dgm:pt modelId="{8C782EC9-F3D8-B747-882F-8F64884F60B7}" type="pres">
      <dgm:prSet presAssocID="{50D99EE9-79D3-B345-BBB6-FFF9FBDD8EEA}" presName="background2" presStyleLbl="node2" presStyleIdx="3" presStyleCnt="6"/>
      <dgm:spPr/>
      <dgm:t>
        <a:bodyPr/>
        <a:lstStyle/>
        <a:p>
          <a:endParaRPr lang="en-US"/>
        </a:p>
      </dgm:t>
    </dgm:pt>
    <dgm:pt modelId="{92404B6B-0F07-C84E-8C12-DC0331E9B827}" type="pres">
      <dgm:prSet presAssocID="{50D99EE9-79D3-B345-BBB6-FFF9FBDD8EEA}" presName="text2" presStyleLbl="fgAcc2" presStyleIdx="3" presStyleCnt="6">
        <dgm:presLayoutVars>
          <dgm:chPref val="3"/>
        </dgm:presLayoutVars>
      </dgm:prSet>
      <dgm:spPr/>
      <dgm:t>
        <a:bodyPr/>
        <a:lstStyle/>
        <a:p>
          <a:endParaRPr lang="en-US"/>
        </a:p>
      </dgm:t>
    </dgm:pt>
    <dgm:pt modelId="{6BBF6F7E-BF6E-1C4F-9B47-CFA2FFAB38A2}" type="pres">
      <dgm:prSet presAssocID="{50D99EE9-79D3-B345-BBB6-FFF9FBDD8EEA}" presName="hierChild3" presStyleCnt="0"/>
      <dgm:spPr/>
      <dgm:t>
        <a:bodyPr/>
        <a:lstStyle/>
        <a:p>
          <a:endParaRPr lang="en-US"/>
        </a:p>
      </dgm:t>
    </dgm:pt>
    <dgm:pt modelId="{E86549D5-DA90-BB4D-BBED-B7F9503413EE}" type="pres">
      <dgm:prSet presAssocID="{0B248863-5354-FA4B-BD9B-A2F343FC96FD}" presName="Name10" presStyleLbl="parChTrans1D2" presStyleIdx="4" presStyleCnt="6"/>
      <dgm:spPr/>
      <dgm:t>
        <a:bodyPr/>
        <a:lstStyle/>
        <a:p>
          <a:endParaRPr lang="en-US"/>
        </a:p>
      </dgm:t>
    </dgm:pt>
    <dgm:pt modelId="{0782AAAB-63B0-6041-9108-94C1B96A9EC2}" type="pres">
      <dgm:prSet presAssocID="{CE255B70-6A2A-6644-BF50-864F4C02561A}" presName="hierRoot2" presStyleCnt="0"/>
      <dgm:spPr/>
      <dgm:t>
        <a:bodyPr/>
        <a:lstStyle/>
        <a:p>
          <a:endParaRPr lang="en-US"/>
        </a:p>
      </dgm:t>
    </dgm:pt>
    <dgm:pt modelId="{A922D297-6EBC-BD4A-8831-3B4168957EF1}" type="pres">
      <dgm:prSet presAssocID="{CE255B70-6A2A-6644-BF50-864F4C02561A}" presName="composite2" presStyleCnt="0"/>
      <dgm:spPr/>
      <dgm:t>
        <a:bodyPr/>
        <a:lstStyle/>
        <a:p>
          <a:endParaRPr lang="en-US"/>
        </a:p>
      </dgm:t>
    </dgm:pt>
    <dgm:pt modelId="{33B89DC8-B7D5-F848-9BCF-F2D8C23BBE1E}" type="pres">
      <dgm:prSet presAssocID="{CE255B70-6A2A-6644-BF50-864F4C02561A}" presName="background2" presStyleLbl="node2" presStyleIdx="4" presStyleCnt="6"/>
      <dgm:spPr/>
      <dgm:t>
        <a:bodyPr/>
        <a:lstStyle/>
        <a:p>
          <a:endParaRPr lang="en-US"/>
        </a:p>
      </dgm:t>
    </dgm:pt>
    <dgm:pt modelId="{22C0DF89-7C0F-344B-B0FD-2F145159F00B}" type="pres">
      <dgm:prSet presAssocID="{CE255B70-6A2A-6644-BF50-864F4C02561A}" presName="text2" presStyleLbl="fgAcc2" presStyleIdx="4" presStyleCnt="6">
        <dgm:presLayoutVars>
          <dgm:chPref val="3"/>
        </dgm:presLayoutVars>
      </dgm:prSet>
      <dgm:spPr/>
      <dgm:t>
        <a:bodyPr/>
        <a:lstStyle/>
        <a:p>
          <a:endParaRPr lang="en-US"/>
        </a:p>
      </dgm:t>
    </dgm:pt>
    <dgm:pt modelId="{76CC27AC-1361-C64E-9AB0-54449D5CF175}" type="pres">
      <dgm:prSet presAssocID="{CE255B70-6A2A-6644-BF50-864F4C02561A}" presName="hierChild3" presStyleCnt="0"/>
      <dgm:spPr/>
      <dgm:t>
        <a:bodyPr/>
        <a:lstStyle/>
        <a:p>
          <a:endParaRPr lang="en-US"/>
        </a:p>
      </dgm:t>
    </dgm:pt>
    <dgm:pt modelId="{239A81EB-8124-BC49-A1A8-56B862DFA9CD}" type="pres">
      <dgm:prSet presAssocID="{AD60DA84-F486-8644-B125-6D51206AE4BF}" presName="Name10" presStyleLbl="parChTrans1D2" presStyleIdx="5" presStyleCnt="6"/>
      <dgm:spPr/>
      <dgm:t>
        <a:bodyPr/>
        <a:lstStyle/>
        <a:p>
          <a:endParaRPr lang="en-US"/>
        </a:p>
      </dgm:t>
    </dgm:pt>
    <dgm:pt modelId="{836A60E8-32DB-DE42-8635-F324D1691943}" type="pres">
      <dgm:prSet presAssocID="{85E8D6A8-B579-844C-BF6B-A8A5CE22F540}" presName="hierRoot2" presStyleCnt="0"/>
      <dgm:spPr/>
      <dgm:t>
        <a:bodyPr/>
        <a:lstStyle/>
        <a:p>
          <a:endParaRPr lang="en-US"/>
        </a:p>
      </dgm:t>
    </dgm:pt>
    <dgm:pt modelId="{4B6034CB-C139-EA48-BAED-2F6E8587BDE7}" type="pres">
      <dgm:prSet presAssocID="{85E8D6A8-B579-844C-BF6B-A8A5CE22F540}" presName="composite2" presStyleCnt="0"/>
      <dgm:spPr/>
      <dgm:t>
        <a:bodyPr/>
        <a:lstStyle/>
        <a:p>
          <a:endParaRPr lang="en-US"/>
        </a:p>
      </dgm:t>
    </dgm:pt>
    <dgm:pt modelId="{2EB3F740-A636-5745-A4CE-06598A0D5453}" type="pres">
      <dgm:prSet presAssocID="{85E8D6A8-B579-844C-BF6B-A8A5CE22F540}" presName="background2" presStyleLbl="node2" presStyleIdx="5" presStyleCnt="6"/>
      <dgm:spPr/>
      <dgm:t>
        <a:bodyPr/>
        <a:lstStyle/>
        <a:p>
          <a:endParaRPr lang="en-US"/>
        </a:p>
      </dgm:t>
    </dgm:pt>
    <dgm:pt modelId="{2C54658A-F20C-D944-A3B1-9A10653F7DE5}" type="pres">
      <dgm:prSet presAssocID="{85E8D6A8-B579-844C-BF6B-A8A5CE22F540}" presName="text2" presStyleLbl="fgAcc2" presStyleIdx="5" presStyleCnt="6">
        <dgm:presLayoutVars>
          <dgm:chPref val="3"/>
        </dgm:presLayoutVars>
      </dgm:prSet>
      <dgm:spPr/>
      <dgm:t>
        <a:bodyPr/>
        <a:lstStyle/>
        <a:p>
          <a:endParaRPr lang="en-US"/>
        </a:p>
      </dgm:t>
    </dgm:pt>
    <dgm:pt modelId="{56186BD7-5070-3A40-A83A-97049197C36A}" type="pres">
      <dgm:prSet presAssocID="{85E8D6A8-B579-844C-BF6B-A8A5CE22F540}" presName="hierChild3" presStyleCnt="0"/>
      <dgm:spPr/>
      <dgm:t>
        <a:bodyPr/>
        <a:lstStyle/>
        <a:p>
          <a:endParaRPr lang="en-US"/>
        </a:p>
      </dgm:t>
    </dgm:pt>
  </dgm:ptLst>
  <dgm:cxnLst>
    <dgm:cxn modelId="{C7397B6D-C431-FA40-BC08-A3C7F7736C01}" srcId="{EC0675DE-6FDB-0341-BFA5-662DA345C529}" destId="{50D99EE9-79D3-B345-BBB6-FFF9FBDD8EEA}" srcOrd="3" destOrd="0" parTransId="{D73A6329-1709-9C4A-BD44-80A9A424D3EA}" sibTransId="{D250B54C-DACD-8C4D-BBE1-98F09EF6B3D8}"/>
    <dgm:cxn modelId="{73D652A9-B4E3-124F-816D-56BD247284A0}" srcId="{EC0675DE-6FDB-0341-BFA5-662DA345C529}" destId="{1A2D83B4-D9F1-DA4B-B801-FE3F7364FF0D}" srcOrd="0" destOrd="0" parTransId="{613E1DE9-53CA-6A43-A5B5-BD300A32CA68}" sibTransId="{B62B2BF7-218C-3A46-8A76-501770CC016C}"/>
    <dgm:cxn modelId="{69D6347C-9A64-E548-AC89-154D027A31D7}" srcId="{EC0675DE-6FDB-0341-BFA5-662DA345C529}" destId="{25FE0679-8F76-BF4F-8B2B-718A8C0E3BF8}" srcOrd="2" destOrd="0" parTransId="{C6B30B76-9372-3B48-83BF-F8F0C8D50849}" sibTransId="{C72FA85B-0FFF-8442-9356-3022F369AECE}"/>
    <dgm:cxn modelId="{78262C3B-3D02-944A-9B32-0FBA7BDB971E}" type="presOf" srcId="{EC0675DE-6FDB-0341-BFA5-662DA345C529}" destId="{9EF05C7E-81E3-634B-8556-E26893FDD457}" srcOrd="0" destOrd="0" presId="urn:microsoft.com/office/officeart/2005/8/layout/hierarchy1"/>
    <dgm:cxn modelId="{406132B3-9FB8-8948-82DE-DF5059E430FB}" type="presOf" srcId="{5255979B-BFAC-8844-9E70-6AE3BED67824}" destId="{567BC8CD-749B-9A41-A51F-89D5C56EDBBD}" srcOrd="0" destOrd="0" presId="urn:microsoft.com/office/officeart/2005/8/layout/hierarchy1"/>
    <dgm:cxn modelId="{4C78B21D-70C9-6540-8826-E1BA9F0B9548}" type="presOf" srcId="{909D2F7F-9985-1F41-956E-B761433BAD9E}" destId="{34325BFA-3AD7-8942-8045-D836F5A47F15}" srcOrd="0" destOrd="0" presId="urn:microsoft.com/office/officeart/2005/8/layout/hierarchy1"/>
    <dgm:cxn modelId="{1E0CFAD4-0C9E-4A4E-B060-22C84144FC55}" srcId="{EC0675DE-6FDB-0341-BFA5-662DA345C529}" destId="{85E8D6A8-B579-844C-BF6B-A8A5CE22F540}" srcOrd="5" destOrd="0" parTransId="{AD60DA84-F486-8644-B125-6D51206AE4BF}" sibTransId="{4430DE38-E8A4-8940-8D31-342481BAB783}"/>
    <dgm:cxn modelId="{E8A16426-BE1C-464D-AC8B-1857D2B505EA}" type="presOf" srcId="{1A2D83B4-D9F1-DA4B-B801-FE3F7364FF0D}" destId="{61C061D9-489E-4F43-B761-B457700C3A21}" srcOrd="0" destOrd="0" presId="urn:microsoft.com/office/officeart/2005/8/layout/hierarchy1"/>
    <dgm:cxn modelId="{877D0F83-7934-544C-84D8-CE47396348D0}" type="presOf" srcId="{D73A6329-1709-9C4A-BD44-80A9A424D3EA}" destId="{9BA87AFD-E217-B24B-9BF0-159349578BD0}" srcOrd="0" destOrd="0" presId="urn:microsoft.com/office/officeart/2005/8/layout/hierarchy1"/>
    <dgm:cxn modelId="{B36A1053-5549-2645-8220-9B57F93EBE48}" type="presOf" srcId="{50D99EE9-79D3-B345-BBB6-FFF9FBDD8EEA}" destId="{92404B6B-0F07-C84E-8C12-DC0331E9B827}" srcOrd="0" destOrd="0" presId="urn:microsoft.com/office/officeart/2005/8/layout/hierarchy1"/>
    <dgm:cxn modelId="{E574E736-69AC-8045-BEF6-E7474AE5DA11}" type="presOf" srcId="{AD60DA84-F486-8644-B125-6D51206AE4BF}" destId="{239A81EB-8124-BC49-A1A8-56B862DFA9CD}" srcOrd="0" destOrd="0" presId="urn:microsoft.com/office/officeart/2005/8/layout/hierarchy1"/>
    <dgm:cxn modelId="{8A5ADDA4-4CB1-2942-8D84-2121CB56D747}" type="presOf" srcId="{0B248863-5354-FA4B-BD9B-A2F343FC96FD}" destId="{E86549D5-DA90-BB4D-BBED-B7F9503413EE}" srcOrd="0" destOrd="0" presId="urn:microsoft.com/office/officeart/2005/8/layout/hierarchy1"/>
    <dgm:cxn modelId="{CAF58390-6129-5240-8AA9-E19E70DC424C}" type="presOf" srcId="{85E8D6A8-B579-844C-BF6B-A8A5CE22F540}" destId="{2C54658A-F20C-D944-A3B1-9A10653F7DE5}" srcOrd="0" destOrd="0" presId="urn:microsoft.com/office/officeart/2005/8/layout/hierarchy1"/>
    <dgm:cxn modelId="{86E12A18-41C5-4E40-BFD4-86DBC7EC5F58}" srcId="{EC0675DE-6FDB-0341-BFA5-662DA345C529}" destId="{CE255B70-6A2A-6644-BF50-864F4C02561A}" srcOrd="4" destOrd="0" parTransId="{0B248863-5354-FA4B-BD9B-A2F343FC96FD}" sibTransId="{2B46525A-3238-7541-9FFE-598B25D59638}"/>
    <dgm:cxn modelId="{46EA8245-A7DD-0F4E-AE01-CA85021B2CBC}" type="presOf" srcId="{613E1DE9-53CA-6A43-A5B5-BD300A32CA68}" destId="{9B85F6B6-CC0B-DA4B-AA47-7149B57F7099}" srcOrd="0" destOrd="0" presId="urn:microsoft.com/office/officeart/2005/8/layout/hierarchy1"/>
    <dgm:cxn modelId="{B7147C61-8A63-0241-AA83-C305F5598F60}" type="presOf" srcId="{25FE0679-8F76-BF4F-8B2B-718A8C0E3BF8}" destId="{D7363AA9-5309-A443-9CCB-704A167E63EF}" srcOrd="0" destOrd="0" presId="urn:microsoft.com/office/officeart/2005/8/layout/hierarchy1"/>
    <dgm:cxn modelId="{1AA6BACF-A1E2-1F47-B015-14F74F27205D}" srcId="{1A7BFCB5-3B88-F34F-8583-E37556AC00B5}" destId="{EC0675DE-6FDB-0341-BFA5-662DA345C529}" srcOrd="0" destOrd="0" parTransId="{B5979575-E845-9847-954A-2A082B802FCD}" sibTransId="{FCE10C8F-91E1-6346-BA61-AFEBBE5EAE88}"/>
    <dgm:cxn modelId="{3F9AB62E-4978-1E4A-8894-EA46A35A81F7}" srcId="{EC0675DE-6FDB-0341-BFA5-662DA345C529}" destId="{909D2F7F-9985-1F41-956E-B761433BAD9E}" srcOrd="1" destOrd="0" parTransId="{5255979B-BFAC-8844-9E70-6AE3BED67824}" sibTransId="{39D988E0-3C76-EC47-8442-64685C81016C}"/>
    <dgm:cxn modelId="{3AC18F34-34BC-084B-AF93-4FB475251180}" type="presOf" srcId="{C6B30B76-9372-3B48-83BF-F8F0C8D50849}" destId="{8F8E0686-1665-1C40-AFDD-4497BFD741BE}" srcOrd="0" destOrd="0" presId="urn:microsoft.com/office/officeart/2005/8/layout/hierarchy1"/>
    <dgm:cxn modelId="{CF90F36D-BE6A-8D46-8793-E15A205039B5}" type="presOf" srcId="{CE255B70-6A2A-6644-BF50-864F4C02561A}" destId="{22C0DF89-7C0F-344B-B0FD-2F145159F00B}" srcOrd="0" destOrd="0" presId="urn:microsoft.com/office/officeart/2005/8/layout/hierarchy1"/>
    <dgm:cxn modelId="{7B394F9D-14B2-5E4C-922B-771D4BE7C635}" type="presOf" srcId="{1A7BFCB5-3B88-F34F-8583-E37556AC00B5}" destId="{D793E5C7-DF0A-A441-98D0-B038D35AE7D0}" srcOrd="0" destOrd="0" presId="urn:microsoft.com/office/officeart/2005/8/layout/hierarchy1"/>
    <dgm:cxn modelId="{AFD6F39A-6B3B-C14A-96A8-4F4D4CD3F5C3}" type="presParOf" srcId="{D793E5C7-DF0A-A441-98D0-B038D35AE7D0}" destId="{6760D33A-4319-D343-AE75-26ADC59DC998}" srcOrd="0" destOrd="0" presId="urn:microsoft.com/office/officeart/2005/8/layout/hierarchy1"/>
    <dgm:cxn modelId="{A535A8BD-3F6D-484F-B013-48BA6B05A18E}" type="presParOf" srcId="{6760D33A-4319-D343-AE75-26ADC59DC998}" destId="{C0538E9F-682C-5B47-9BF3-0CDD7582A44A}" srcOrd="0" destOrd="0" presId="urn:microsoft.com/office/officeart/2005/8/layout/hierarchy1"/>
    <dgm:cxn modelId="{DA3E7E71-B7F1-D040-82FA-66BAA9474944}" type="presParOf" srcId="{C0538E9F-682C-5B47-9BF3-0CDD7582A44A}" destId="{AA5878A7-A2D1-5F43-8276-A527BC65A3EB}" srcOrd="0" destOrd="0" presId="urn:microsoft.com/office/officeart/2005/8/layout/hierarchy1"/>
    <dgm:cxn modelId="{568192FB-0F02-FF4B-B879-CB6668F0B242}" type="presParOf" srcId="{C0538E9F-682C-5B47-9BF3-0CDD7582A44A}" destId="{9EF05C7E-81E3-634B-8556-E26893FDD457}" srcOrd="1" destOrd="0" presId="urn:microsoft.com/office/officeart/2005/8/layout/hierarchy1"/>
    <dgm:cxn modelId="{A5F51666-5717-8C4D-AD14-9344408D441D}" type="presParOf" srcId="{6760D33A-4319-D343-AE75-26ADC59DC998}" destId="{F9052DF1-24B8-324C-BC49-630FEAD07E4F}" srcOrd="1" destOrd="0" presId="urn:microsoft.com/office/officeart/2005/8/layout/hierarchy1"/>
    <dgm:cxn modelId="{B0CA5F6C-ADA3-5241-A4E7-709C322535A4}" type="presParOf" srcId="{F9052DF1-24B8-324C-BC49-630FEAD07E4F}" destId="{9B85F6B6-CC0B-DA4B-AA47-7149B57F7099}" srcOrd="0" destOrd="0" presId="urn:microsoft.com/office/officeart/2005/8/layout/hierarchy1"/>
    <dgm:cxn modelId="{C755BA9C-7311-354D-B3EC-5A1A7972AF2C}" type="presParOf" srcId="{F9052DF1-24B8-324C-BC49-630FEAD07E4F}" destId="{044400AE-0979-814E-846A-AE23A5BF2978}" srcOrd="1" destOrd="0" presId="urn:microsoft.com/office/officeart/2005/8/layout/hierarchy1"/>
    <dgm:cxn modelId="{9BCE4ACD-C2BF-4140-9D89-4A741DDBAB9C}" type="presParOf" srcId="{044400AE-0979-814E-846A-AE23A5BF2978}" destId="{BA23EE18-5917-9144-8F17-8D2419BC1EDB}" srcOrd="0" destOrd="0" presId="urn:microsoft.com/office/officeart/2005/8/layout/hierarchy1"/>
    <dgm:cxn modelId="{0E3CAED2-0473-174D-ABCF-315E63CAF798}" type="presParOf" srcId="{BA23EE18-5917-9144-8F17-8D2419BC1EDB}" destId="{F58E440B-1DEB-1643-B7BE-C4BC75E265FE}" srcOrd="0" destOrd="0" presId="urn:microsoft.com/office/officeart/2005/8/layout/hierarchy1"/>
    <dgm:cxn modelId="{A89AE71F-6541-0D4B-9C69-1F7845BD4594}" type="presParOf" srcId="{BA23EE18-5917-9144-8F17-8D2419BC1EDB}" destId="{61C061D9-489E-4F43-B761-B457700C3A21}" srcOrd="1" destOrd="0" presId="urn:microsoft.com/office/officeart/2005/8/layout/hierarchy1"/>
    <dgm:cxn modelId="{E4D43205-2F87-7B4A-9868-CFFCB902AF78}" type="presParOf" srcId="{044400AE-0979-814E-846A-AE23A5BF2978}" destId="{6D6E576C-B7D8-E842-B7B6-B5D79A1E7415}" srcOrd="1" destOrd="0" presId="urn:microsoft.com/office/officeart/2005/8/layout/hierarchy1"/>
    <dgm:cxn modelId="{D08A0F73-A49C-8B46-A5BE-A146799F5D5B}" type="presParOf" srcId="{F9052DF1-24B8-324C-BC49-630FEAD07E4F}" destId="{567BC8CD-749B-9A41-A51F-89D5C56EDBBD}" srcOrd="2" destOrd="0" presId="urn:microsoft.com/office/officeart/2005/8/layout/hierarchy1"/>
    <dgm:cxn modelId="{7C6DE1EE-E62E-EF4D-A541-3439FA3C227F}" type="presParOf" srcId="{F9052DF1-24B8-324C-BC49-630FEAD07E4F}" destId="{AE81C943-25B9-3247-9DAE-CABC33DF54DA}" srcOrd="3" destOrd="0" presId="urn:microsoft.com/office/officeart/2005/8/layout/hierarchy1"/>
    <dgm:cxn modelId="{E581F704-AC6F-CB43-B32D-A9575F4E0822}" type="presParOf" srcId="{AE81C943-25B9-3247-9DAE-CABC33DF54DA}" destId="{66B2CD82-3BE8-364A-8B43-4E4392F1F363}" srcOrd="0" destOrd="0" presId="urn:microsoft.com/office/officeart/2005/8/layout/hierarchy1"/>
    <dgm:cxn modelId="{1AA8186D-A88B-9041-9235-9FA866ECC20B}" type="presParOf" srcId="{66B2CD82-3BE8-364A-8B43-4E4392F1F363}" destId="{2A5D20BD-8F4F-2043-ACBC-360CA79B14B0}" srcOrd="0" destOrd="0" presId="urn:microsoft.com/office/officeart/2005/8/layout/hierarchy1"/>
    <dgm:cxn modelId="{3B51ACB1-F8FD-3046-A22C-EC8FD05D5776}" type="presParOf" srcId="{66B2CD82-3BE8-364A-8B43-4E4392F1F363}" destId="{34325BFA-3AD7-8942-8045-D836F5A47F15}" srcOrd="1" destOrd="0" presId="urn:microsoft.com/office/officeart/2005/8/layout/hierarchy1"/>
    <dgm:cxn modelId="{120FB032-A5CF-BC45-92F3-1807EB1A8FBB}" type="presParOf" srcId="{AE81C943-25B9-3247-9DAE-CABC33DF54DA}" destId="{30BC5451-BFFF-094D-8480-EE671EA745A6}" srcOrd="1" destOrd="0" presId="urn:microsoft.com/office/officeart/2005/8/layout/hierarchy1"/>
    <dgm:cxn modelId="{B5CD1D63-DEF1-1C4D-B88F-681ACE835CAF}" type="presParOf" srcId="{F9052DF1-24B8-324C-BC49-630FEAD07E4F}" destId="{8F8E0686-1665-1C40-AFDD-4497BFD741BE}" srcOrd="4" destOrd="0" presId="urn:microsoft.com/office/officeart/2005/8/layout/hierarchy1"/>
    <dgm:cxn modelId="{351E16CC-7D7A-9B4B-9C88-0762F6AACBA2}" type="presParOf" srcId="{F9052DF1-24B8-324C-BC49-630FEAD07E4F}" destId="{415273E0-4153-F845-B788-BB8077ABB29B}" srcOrd="5" destOrd="0" presId="urn:microsoft.com/office/officeart/2005/8/layout/hierarchy1"/>
    <dgm:cxn modelId="{700356C5-6338-6841-A1F0-C526219F461A}" type="presParOf" srcId="{415273E0-4153-F845-B788-BB8077ABB29B}" destId="{6445BA9F-4651-DA41-A1EF-FFDFB979FDEE}" srcOrd="0" destOrd="0" presId="urn:microsoft.com/office/officeart/2005/8/layout/hierarchy1"/>
    <dgm:cxn modelId="{B8610252-469B-3047-907A-5F7D7D5905CD}" type="presParOf" srcId="{6445BA9F-4651-DA41-A1EF-FFDFB979FDEE}" destId="{66D211D0-7080-3F46-8837-4BE8F36E34B3}" srcOrd="0" destOrd="0" presId="urn:microsoft.com/office/officeart/2005/8/layout/hierarchy1"/>
    <dgm:cxn modelId="{5FBEA9DF-1D86-5C4C-92BA-372948904D08}" type="presParOf" srcId="{6445BA9F-4651-DA41-A1EF-FFDFB979FDEE}" destId="{D7363AA9-5309-A443-9CCB-704A167E63EF}" srcOrd="1" destOrd="0" presId="urn:microsoft.com/office/officeart/2005/8/layout/hierarchy1"/>
    <dgm:cxn modelId="{14C922F4-81A5-B246-811F-773E7C0AFCAA}" type="presParOf" srcId="{415273E0-4153-F845-B788-BB8077ABB29B}" destId="{74ACAD23-CB4A-9E4D-BE40-30512172ABA4}" srcOrd="1" destOrd="0" presId="urn:microsoft.com/office/officeart/2005/8/layout/hierarchy1"/>
    <dgm:cxn modelId="{CAA552BE-66D2-4A45-B016-3BFF5EE73B85}" type="presParOf" srcId="{F9052DF1-24B8-324C-BC49-630FEAD07E4F}" destId="{9BA87AFD-E217-B24B-9BF0-159349578BD0}" srcOrd="6" destOrd="0" presId="urn:microsoft.com/office/officeart/2005/8/layout/hierarchy1"/>
    <dgm:cxn modelId="{09F1104D-59A9-1846-93E6-BDE1B771F512}" type="presParOf" srcId="{F9052DF1-24B8-324C-BC49-630FEAD07E4F}" destId="{8548ECE1-5122-BB42-A37D-F33A2E4AA26C}" srcOrd="7" destOrd="0" presId="urn:microsoft.com/office/officeart/2005/8/layout/hierarchy1"/>
    <dgm:cxn modelId="{7BDA1F56-68B0-E145-A5AC-DC1A961FEBD4}" type="presParOf" srcId="{8548ECE1-5122-BB42-A37D-F33A2E4AA26C}" destId="{DD9620A6-B230-694B-B562-03E0DAD296FD}" srcOrd="0" destOrd="0" presId="urn:microsoft.com/office/officeart/2005/8/layout/hierarchy1"/>
    <dgm:cxn modelId="{FC4C5FD2-79E9-CC43-82B5-40AF8CA50AA3}" type="presParOf" srcId="{DD9620A6-B230-694B-B562-03E0DAD296FD}" destId="{8C782EC9-F3D8-B747-882F-8F64884F60B7}" srcOrd="0" destOrd="0" presId="urn:microsoft.com/office/officeart/2005/8/layout/hierarchy1"/>
    <dgm:cxn modelId="{539E1861-D3D5-224D-912B-37448E798AC5}" type="presParOf" srcId="{DD9620A6-B230-694B-B562-03E0DAD296FD}" destId="{92404B6B-0F07-C84E-8C12-DC0331E9B827}" srcOrd="1" destOrd="0" presId="urn:microsoft.com/office/officeart/2005/8/layout/hierarchy1"/>
    <dgm:cxn modelId="{35519355-2BAE-1A40-9D1B-17BBB5A4C835}" type="presParOf" srcId="{8548ECE1-5122-BB42-A37D-F33A2E4AA26C}" destId="{6BBF6F7E-BF6E-1C4F-9B47-CFA2FFAB38A2}" srcOrd="1" destOrd="0" presId="urn:microsoft.com/office/officeart/2005/8/layout/hierarchy1"/>
    <dgm:cxn modelId="{24EF7B23-46BC-9943-9077-ACCAD7B6F8B8}" type="presParOf" srcId="{F9052DF1-24B8-324C-BC49-630FEAD07E4F}" destId="{E86549D5-DA90-BB4D-BBED-B7F9503413EE}" srcOrd="8" destOrd="0" presId="urn:microsoft.com/office/officeart/2005/8/layout/hierarchy1"/>
    <dgm:cxn modelId="{3CA4B079-5BA8-854D-A1CF-6636140E36B5}" type="presParOf" srcId="{F9052DF1-24B8-324C-BC49-630FEAD07E4F}" destId="{0782AAAB-63B0-6041-9108-94C1B96A9EC2}" srcOrd="9" destOrd="0" presId="urn:microsoft.com/office/officeart/2005/8/layout/hierarchy1"/>
    <dgm:cxn modelId="{4071BDC7-08CE-8541-A509-16B6E6ADA64A}" type="presParOf" srcId="{0782AAAB-63B0-6041-9108-94C1B96A9EC2}" destId="{A922D297-6EBC-BD4A-8831-3B4168957EF1}" srcOrd="0" destOrd="0" presId="urn:microsoft.com/office/officeart/2005/8/layout/hierarchy1"/>
    <dgm:cxn modelId="{82B96FE9-F2BC-554B-9720-190479AA23B1}" type="presParOf" srcId="{A922D297-6EBC-BD4A-8831-3B4168957EF1}" destId="{33B89DC8-B7D5-F848-9BCF-F2D8C23BBE1E}" srcOrd="0" destOrd="0" presId="urn:microsoft.com/office/officeart/2005/8/layout/hierarchy1"/>
    <dgm:cxn modelId="{C5A446B0-4C75-5C4B-96A3-E65E6DF779BD}" type="presParOf" srcId="{A922D297-6EBC-BD4A-8831-3B4168957EF1}" destId="{22C0DF89-7C0F-344B-B0FD-2F145159F00B}" srcOrd="1" destOrd="0" presId="urn:microsoft.com/office/officeart/2005/8/layout/hierarchy1"/>
    <dgm:cxn modelId="{7092F2BE-7C67-6A4F-A979-E518BAFA97B5}" type="presParOf" srcId="{0782AAAB-63B0-6041-9108-94C1B96A9EC2}" destId="{76CC27AC-1361-C64E-9AB0-54449D5CF175}" srcOrd="1" destOrd="0" presId="urn:microsoft.com/office/officeart/2005/8/layout/hierarchy1"/>
    <dgm:cxn modelId="{65ACBD36-478A-F44E-AA16-BD206583A4FD}" type="presParOf" srcId="{F9052DF1-24B8-324C-BC49-630FEAD07E4F}" destId="{239A81EB-8124-BC49-A1A8-56B862DFA9CD}" srcOrd="10" destOrd="0" presId="urn:microsoft.com/office/officeart/2005/8/layout/hierarchy1"/>
    <dgm:cxn modelId="{D6AB6766-97ED-A849-B918-E740C959AEC9}" type="presParOf" srcId="{F9052DF1-24B8-324C-BC49-630FEAD07E4F}" destId="{836A60E8-32DB-DE42-8635-F324D1691943}" srcOrd="11" destOrd="0" presId="urn:microsoft.com/office/officeart/2005/8/layout/hierarchy1"/>
    <dgm:cxn modelId="{3D3A2AC2-5218-B24D-B5CD-9D02C003DEC9}" type="presParOf" srcId="{836A60E8-32DB-DE42-8635-F324D1691943}" destId="{4B6034CB-C139-EA48-BAED-2F6E8587BDE7}" srcOrd="0" destOrd="0" presId="urn:microsoft.com/office/officeart/2005/8/layout/hierarchy1"/>
    <dgm:cxn modelId="{7CEA0607-4673-E541-9390-BDE3C1EC11D0}" type="presParOf" srcId="{4B6034CB-C139-EA48-BAED-2F6E8587BDE7}" destId="{2EB3F740-A636-5745-A4CE-06598A0D5453}" srcOrd="0" destOrd="0" presId="urn:microsoft.com/office/officeart/2005/8/layout/hierarchy1"/>
    <dgm:cxn modelId="{C4233350-3F85-5448-830C-816D81989186}" type="presParOf" srcId="{4B6034CB-C139-EA48-BAED-2F6E8587BDE7}" destId="{2C54658A-F20C-D944-A3B1-9A10653F7DE5}" srcOrd="1" destOrd="0" presId="urn:microsoft.com/office/officeart/2005/8/layout/hierarchy1"/>
    <dgm:cxn modelId="{4C983250-657D-D341-AE79-CAF572CACFCA}" type="presParOf" srcId="{836A60E8-32DB-DE42-8635-F324D1691943}" destId="{56186BD7-5070-3A40-A83A-97049197C36A}"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F6BC8BC-1968-644C-B0A0-2A2407295FEC}"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US"/>
        </a:p>
      </dgm:t>
    </dgm:pt>
    <dgm:pt modelId="{12C1393D-EA00-BD49-88B2-687F3BF7BD0F}">
      <dgm:prSet phldrT="[Text]" custT="1"/>
      <dgm:spPr/>
      <dgm:t>
        <a:bodyPr/>
        <a:lstStyle/>
        <a:p>
          <a:r>
            <a:rPr lang="en-US" sz="1400" dirty="0" smtClean="0"/>
            <a:t>Common housing strategies</a:t>
          </a:r>
          <a:endParaRPr lang="en-US" sz="1400" dirty="0"/>
        </a:p>
      </dgm:t>
    </dgm:pt>
    <dgm:pt modelId="{B6BD263F-2E27-A345-B38A-6B1D464EE482}" type="parTrans" cxnId="{7B45F4A2-482D-F34E-BC00-E7D9979DC7A1}">
      <dgm:prSet/>
      <dgm:spPr/>
      <dgm:t>
        <a:bodyPr/>
        <a:lstStyle/>
        <a:p>
          <a:endParaRPr lang="en-US" sz="2000"/>
        </a:p>
      </dgm:t>
    </dgm:pt>
    <dgm:pt modelId="{2059DACB-4A14-DF44-B9B5-206DFC210236}" type="sibTrans" cxnId="{7B45F4A2-482D-F34E-BC00-E7D9979DC7A1}">
      <dgm:prSet/>
      <dgm:spPr/>
      <dgm:t>
        <a:bodyPr/>
        <a:lstStyle/>
        <a:p>
          <a:endParaRPr lang="en-US" sz="2000"/>
        </a:p>
      </dgm:t>
    </dgm:pt>
    <dgm:pt modelId="{79C46E02-4922-DD44-B83D-CF6120C4FD67}">
      <dgm:prSet phldrT="[Text]" custT="1"/>
      <dgm:spPr/>
      <dgm:t>
        <a:bodyPr/>
        <a:lstStyle/>
        <a:p>
          <a:r>
            <a:rPr lang="en-US" sz="1400" dirty="0" smtClean="0"/>
            <a:t>Vertical split </a:t>
          </a:r>
        </a:p>
        <a:p>
          <a:r>
            <a:rPr lang="en-US" sz="1400" dirty="0" smtClean="0"/>
            <a:t>Guide removed with Choppers</a:t>
          </a:r>
          <a:endParaRPr lang="en-US" sz="1400" dirty="0"/>
        </a:p>
      </dgm:t>
    </dgm:pt>
    <dgm:pt modelId="{899F8391-9780-2346-9AE1-5F4BB4B1E802}" type="parTrans" cxnId="{08C01A33-5402-854C-8517-929B7A02CEC0}">
      <dgm:prSet/>
      <dgm:spPr/>
      <dgm:t>
        <a:bodyPr/>
        <a:lstStyle/>
        <a:p>
          <a:endParaRPr lang="en-US" sz="2000"/>
        </a:p>
      </dgm:t>
    </dgm:pt>
    <dgm:pt modelId="{53FC76FD-E685-E645-8079-B8F1B0EE2E0F}" type="sibTrans" cxnId="{08C01A33-5402-854C-8517-929B7A02CEC0}">
      <dgm:prSet/>
      <dgm:spPr/>
      <dgm:t>
        <a:bodyPr/>
        <a:lstStyle/>
        <a:p>
          <a:endParaRPr lang="en-US" sz="2000"/>
        </a:p>
      </dgm:t>
    </dgm:pt>
    <dgm:pt modelId="{4226DA4C-35FA-E047-B003-DC225E35C465}">
      <dgm:prSet phldrT="[Text]" custT="1"/>
      <dgm:spPr/>
      <dgm:t>
        <a:bodyPr/>
        <a:lstStyle/>
        <a:p>
          <a:r>
            <a:rPr lang="en-US" sz="1400" dirty="0" smtClean="0"/>
            <a:t>Horizontal split</a:t>
          </a:r>
        </a:p>
        <a:p>
          <a:r>
            <a:rPr lang="en-US" sz="1400" dirty="0" smtClean="0"/>
            <a:t>  Guide remains in lower housing </a:t>
          </a:r>
          <a:endParaRPr lang="en-US" sz="1400" dirty="0"/>
        </a:p>
      </dgm:t>
    </dgm:pt>
    <dgm:pt modelId="{39B7F7D2-85C9-2242-B268-AD01D7C64CA5}" type="parTrans" cxnId="{0F86C5C2-D174-8541-ADB5-804D4F08A042}">
      <dgm:prSet/>
      <dgm:spPr/>
      <dgm:t>
        <a:bodyPr/>
        <a:lstStyle/>
        <a:p>
          <a:endParaRPr lang="en-US" sz="2000"/>
        </a:p>
      </dgm:t>
    </dgm:pt>
    <dgm:pt modelId="{80F602B5-34EC-9D47-ABAA-5E1DB98AC42F}" type="sibTrans" cxnId="{0F86C5C2-D174-8541-ADB5-804D4F08A042}">
      <dgm:prSet/>
      <dgm:spPr/>
      <dgm:t>
        <a:bodyPr/>
        <a:lstStyle/>
        <a:p>
          <a:endParaRPr lang="en-US" sz="2000"/>
        </a:p>
      </dgm:t>
    </dgm:pt>
    <dgm:pt modelId="{E6AE3818-553E-F647-B9C2-96185EE8EDDD}" type="pres">
      <dgm:prSet presAssocID="{5F6BC8BC-1968-644C-B0A0-2A2407295FEC}" presName="hierChild1" presStyleCnt="0">
        <dgm:presLayoutVars>
          <dgm:orgChart val="1"/>
          <dgm:chPref val="1"/>
          <dgm:dir/>
          <dgm:animOne val="branch"/>
          <dgm:animLvl val="lvl"/>
          <dgm:resizeHandles/>
        </dgm:presLayoutVars>
      </dgm:prSet>
      <dgm:spPr/>
      <dgm:t>
        <a:bodyPr/>
        <a:lstStyle/>
        <a:p>
          <a:endParaRPr lang="en-US"/>
        </a:p>
      </dgm:t>
    </dgm:pt>
    <dgm:pt modelId="{A75AC6A2-78E8-DC40-8AD2-E3FB37A8DBEE}" type="pres">
      <dgm:prSet presAssocID="{12C1393D-EA00-BD49-88B2-687F3BF7BD0F}" presName="hierRoot1" presStyleCnt="0">
        <dgm:presLayoutVars>
          <dgm:hierBranch val="init"/>
        </dgm:presLayoutVars>
      </dgm:prSet>
      <dgm:spPr/>
    </dgm:pt>
    <dgm:pt modelId="{DBDCA57E-2105-1A41-9A72-178F57305707}" type="pres">
      <dgm:prSet presAssocID="{12C1393D-EA00-BD49-88B2-687F3BF7BD0F}" presName="rootComposite1" presStyleCnt="0"/>
      <dgm:spPr/>
    </dgm:pt>
    <dgm:pt modelId="{02707BA6-F0AC-2A45-B7FE-D7544B26A3FE}" type="pres">
      <dgm:prSet presAssocID="{12C1393D-EA00-BD49-88B2-687F3BF7BD0F}" presName="rootText1" presStyleLbl="node0" presStyleIdx="0" presStyleCnt="1">
        <dgm:presLayoutVars>
          <dgm:chPref val="3"/>
        </dgm:presLayoutVars>
      </dgm:prSet>
      <dgm:spPr/>
      <dgm:t>
        <a:bodyPr/>
        <a:lstStyle/>
        <a:p>
          <a:endParaRPr lang="en-US"/>
        </a:p>
      </dgm:t>
    </dgm:pt>
    <dgm:pt modelId="{5E562E33-ACCF-434D-83EB-88609E1F6CFD}" type="pres">
      <dgm:prSet presAssocID="{12C1393D-EA00-BD49-88B2-687F3BF7BD0F}" presName="rootConnector1" presStyleLbl="node1" presStyleIdx="0" presStyleCnt="0"/>
      <dgm:spPr/>
      <dgm:t>
        <a:bodyPr/>
        <a:lstStyle/>
        <a:p>
          <a:endParaRPr lang="en-US"/>
        </a:p>
      </dgm:t>
    </dgm:pt>
    <dgm:pt modelId="{5617C159-CB05-934B-897F-36BD6309497C}" type="pres">
      <dgm:prSet presAssocID="{12C1393D-EA00-BD49-88B2-687F3BF7BD0F}" presName="hierChild2" presStyleCnt="0"/>
      <dgm:spPr/>
    </dgm:pt>
    <dgm:pt modelId="{3C046AFE-FF29-5E4C-9B59-5124915870BD}" type="pres">
      <dgm:prSet presAssocID="{899F8391-9780-2346-9AE1-5F4BB4B1E802}" presName="Name37" presStyleLbl="parChTrans1D2" presStyleIdx="0" presStyleCnt="2"/>
      <dgm:spPr/>
      <dgm:t>
        <a:bodyPr/>
        <a:lstStyle/>
        <a:p>
          <a:endParaRPr lang="en-US"/>
        </a:p>
      </dgm:t>
    </dgm:pt>
    <dgm:pt modelId="{842EA5A8-05B9-3845-B548-CD6666AB4FC4}" type="pres">
      <dgm:prSet presAssocID="{79C46E02-4922-DD44-B83D-CF6120C4FD67}" presName="hierRoot2" presStyleCnt="0">
        <dgm:presLayoutVars>
          <dgm:hierBranch val="init"/>
        </dgm:presLayoutVars>
      </dgm:prSet>
      <dgm:spPr/>
    </dgm:pt>
    <dgm:pt modelId="{6F11AF51-3806-A740-9782-D6AC34E48000}" type="pres">
      <dgm:prSet presAssocID="{79C46E02-4922-DD44-B83D-CF6120C4FD67}" presName="rootComposite" presStyleCnt="0"/>
      <dgm:spPr/>
    </dgm:pt>
    <dgm:pt modelId="{43FE5301-9D63-1942-87DF-F8500A1F5F4E}" type="pres">
      <dgm:prSet presAssocID="{79C46E02-4922-DD44-B83D-CF6120C4FD67}" presName="rootText" presStyleLbl="node2" presStyleIdx="0" presStyleCnt="2">
        <dgm:presLayoutVars>
          <dgm:chPref val="3"/>
        </dgm:presLayoutVars>
      </dgm:prSet>
      <dgm:spPr/>
      <dgm:t>
        <a:bodyPr/>
        <a:lstStyle/>
        <a:p>
          <a:endParaRPr lang="en-US"/>
        </a:p>
      </dgm:t>
    </dgm:pt>
    <dgm:pt modelId="{6AAAE6CA-DD0D-2B40-9CDA-1F045E1FB9AF}" type="pres">
      <dgm:prSet presAssocID="{79C46E02-4922-DD44-B83D-CF6120C4FD67}" presName="rootConnector" presStyleLbl="node2" presStyleIdx="0" presStyleCnt="2"/>
      <dgm:spPr/>
      <dgm:t>
        <a:bodyPr/>
        <a:lstStyle/>
        <a:p>
          <a:endParaRPr lang="en-US"/>
        </a:p>
      </dgm:t>
    </dgm:pt>
    <dgm:pt modelId="{1141B2B2-84D0-1E49-86AD-A24F16287668}" type="pres">
      <dgm:prSet presAssocID="{79C46E02-4922-DD44-B83D-CF6120C4FD67}" presName="hierChild4" presStyleCnt="0"/>
      <dgm:spPr/>
    </dgm:pt>
    <dgm:pt modelId="{A4B98AB4-E217-4344-9D79-5881660AF638}" type="pres">
      <dgm:prSet presAssocID="{79C46E02-4922-DD44-B83D-CF6120C4FD67}" presName="hierChild5" presStyleCnt="0"/>
      <dgm:spPr/>
    </dgm:pt>
    <dgm:pt modelId="{70BE36F9-8414-164D-A8F6-388F40C87F01}" type="pres">
      <dgm:prSet presAssocID="{39B7F7D2-85C9-2242-B268-AD01D7C64CA5}" presName="Name37" presStyleLbl="parChTrans1D2" presStyleIdx="1" presStyleCnt="2"/>
      <dgm:spPr/>
      <dgm:t>
        <a:bodyPr/>
        <a:lstStyle/>
        <a:p>
          <a:endParaRPr lang="en-US"/>
        </a:p>
      </dgm:t>
    </dgm:pt>
    <dgm:pt modelId="{B879FD37-3736-B145-B7B4-5F5396B1D35C}" type="pres">
      <dgm:prSet presAssocID="{4226DA4C-35FA-E047-B003-DC225E35C465}" presName="hierRoot2" presStyleCnt="0">
        <dgm:presLayoutVars>
          <dgm:hierBranch val="init"/>
        </dgm:presLayoutVars>
      </dgm:prSet>
      <dgm:spPr/>
    </dgm:pt>
    <dgm:pt modelId="{60DEA555-A21E-9042-8A9B-A9A0F00459A1}" type="pres">
      <dgm:prSet presAssocID="{4226DA4C-35FA-E047-B003-DC225E35C465}" presName="rootComposite" presStyleCnt="0"/>
      <dgm:spPr/>
    </dgm:pt>
    <dgm:pt modelId="{F508ABBC-1E31-314D-A77F-B559A83178EE}" type="pres">
      <dgm:prSet presAssocID="{4226DA4C-35FA-E047-B003-DC225E35C465}" presName="rootText" presStyleLbl="node2" presStyleIdx="1" presStyleCnt="2">
        <dgm:presLayoutVars>
          <dgm:chPref val="3"/>
        </dgm:presLayoutVars>
      </dgm:prSet>
      <dgm:spPr/>
      <dgm:t>
        <a:bodyPr/>
        <a:lstStyle/>
        <a:p>
          <a:endParaRPr lang="en-US"/>
        </a:p>
      </dgm:t>
    </dgm:pt>
    <dgm:pt modelId="{1303BD6B-F876-354D-AF3A-B16B85029929}" type="pres">
      <dgm:prSet presAssocID="{4226DA4C-35FA-E047-B003-DC225E35C465}" presName="rootConnector" presStyleLbl="node2" presStyleIdx="1" presStyleCnt="2"/>
      <dgm:spPr/>
      <dgm:t>
        <a:bodyPr/>
        <a:lstStyle/>
        <a:p>
          <a:endParaRPr lang="en-US"/>
        </a:p>
      </dgm:t>
    </dgm:pt>
    <dgm:pt modelId="{4A2D89D3-94EF-B444-A74B-A9F949662550}" type="pres">
      <dgm:prSet presAssocID="{4226DA4C-35FA-E047-B003-DC225E35C465}" presName="hierChild4" presStyleCnt="0"/>
      <dgm:spPr/>
    </dgm:pt>
    <dgm:pt modelId="{F3806597-3803-F34A-BE02-6A0E1EBB26EE}" type="pres">
      <dgm:prSet presAssocID="{4226DA4C-35FA-E047-B003-DC225E35C465}" presName="hierChild5" presStyleCnt="0"/>
      <dgm:spPr/>
    </dgm:pt>
    <dgm:pt modelId="{7B72EDB4-69AE-5D45-A5C8-16CE9E918165}" type="pres">
      <dgm:prSet presAssocID="{12C1393D-EA00-BD49-88B2-687F3BF7BD0F}" presName="hierChild3" presStyleCnt="0"/>
      <dgm:spPr/>
    </dgm:pt>
  </dgm:ptLst>
  <dgm:cxnLst>
    <dgm:cxn modelId="{0F86C5C2-D174-8541-ADB5-804D4F08A042}" srcId="{12C1393D-EA00-BD49-88B2-687F3BF7BD0F}" destId="{4226DA4C-35FA-E047-B003-DC225E35C465}" srcOrd="1" destOrd="0" parTransId="{39B7F7D2-85C9-2242-B268-AD01D7C64CA5}" sibTransId="{80F602B5-34EC-9D47-ABAA-5E1DB98AC42F}"/>
    <dgm:cxn modelId="{D3A8FB3E-9C7A-724D-B960-AD85845922E5}" type="presOf" srcId="{4226DA4C-35FA-E047-B003-DC225E35C465}" destId="{F508ABBC-1E31-314D-A77F-B559A83178EE}" srcOrd="0" destOrd="0" presId="urn:microsoft.com/office/officeart/2005/8/layout/orgChart1"/>
    <dgm:cxn modelId="{08C01A33-5402-854C-8517-929B7A02CEC0}" srcId="{12C1393D-EA00-BD49-88B2-687F3BF7BD0F}" destId="{79C46E02-4922-DD44-B83D-CF6120C4FD67}" srcOrd="0" destOrd="0" parTransId="{899F8391-9780-2346-9AE1-5F4BB4B1E802}" sibTransId="{53FC76FD-E685-E645-8079-B8F1B0EE2E0F}"/>
    <dgm:cxn modelId="{0161E965-C7F8-8B43-BF44-6F64982A2050}" type="presOf" srcId="{79C46E02-4922-DD44-B83D-CF6120C4FD67}" destId="{43FE5301-9D63-1942-87DF-F8500A1F5F4E}" srcOrd="0" destOrd="0" presId="urn:microsoft.com/office/officeart/2005/8/layout/orgChart1"/>
    <dgm:cxn modelId="{174BF5DA-A757-854E-8E57-28E96BDB677C}" type="presOf" srcId="{899F8391-9780-2346-9AE1-5F4BB4B1E802}" destId="{3C046AFE-FF29-5E4C-9B59-5124915870BD}" srcOrd="0" destOrd="0" presId="urn:microsoft.com/office/officeart/2005/8/layout/orgChart1"/>
    <dgm:cxn modelId="{1DD30CF9-6CD6-0240-B089-9ED8273BBA81}" type="presOf" srcId="{4226DA4C-35FA-E047-B003-DC225E35C465}" destId="{1303BD6B-F876-354D-AF3A-B16B85029929}" srcOrd="1" destOrd="0" presId="urn:microsoft.com/office/officeart/2005/8/layout/orgChart1"/>
    <dgm:cxn modelId="{1659B31D-783E-E74B-8CFE-2C30946BDFCF}" type="presOf" srcId="{79C46E02-4922-DD44-B83D-CF6120C4FD67}" destId="{6AAAE6CA-DD0D-2B40-9CDA-1F045E1FB9AF}" srcOrd="1" destOrd="0" presId="urn:microsoft.com/office/officeart/2005/8/layout/orgChart1"/>
    <dgm:cxn modelId="{5B198310-00D6-7B49-B367-2218EB71375E}" type="presOf" srcId="{39B7F7D2-85C9-2242-B268-AD01D7C64CA5}" destId="{70BE36F9-8414-164D-A8F6-388F40C87F01}" srcOrd="0" destOrd="0" presId="urn:microsoft.com/office/officeart/2005/8/layout/orgChart1"/>
    <dgm:cxn modelId="{2AD82A3C-1DBB-E44B-8F11-CA012A1249AE}" type="presOf" srcId="{12C1393D-EA00-BD49-88B2-687F3BF7BD0F}" destId="{02707BA6-F0AC-2A45-B7FE-D7544B26A3FE}" srcOrd="0" destOrd="0" presId="urn:microsoft.com/office/officeart/2005/8/layout/orgChart1"/>
    <dgm:cxn modelId="{FC7A2EEA-B465-BD4E-986F-8F89EC201F49}" type="presOf" srcId="{12C1393D-EA00-BD49-88B2-687F3BF7BD0F}" destId="{5E562E33-ACCF-434D-83EB-88609E1F6CFD}" srcOrd="1" destOrd="0" presId="urn:microsoft.com/office/officeart/2005/8/layout/orgChart1"/>
    <dgm:cxn modelId="{D3EE3BFA-CBEF-334E-83B2-5BD5666A8D37}" type="presOf" srcId="{5F6BC8BC-1968-644C-B0A0-2A2407295FEC}" destId="{E6AE3818-553E-F647-B9C2-96185EE8EDDD}" srcOrd="0" destOrd="0" presId="urn:microsoft.com/office/officeart/2005/8/layout/orgChart1"/>
    <dgm:cxn modelId="{7B45F4A2-482D-F34E-BC00-E7D9979DC7A1}" srcId="{5F6BC8BC-1968-644C-B0A0-2A2407295FEC}" destId="{12C1393D-EA00-BD49-88B2-687F3BF7BD0F}" srcOrd="0" destOrd="0" parTransId="{B6BD263F-2E27-A345-B38A-6B1D464EE482}" sibTransId="{2059DACB-4A14-DF44-B9B5-206DFC210236}"/>
    <dgm:cxn modelId="{6CE3ABB3-366F-7444-A0E0-5E0D4E15FD63}" type="presParOf" srcId="{E6AE3818-553E-F647-B9C2-96185EE8EDDD}" destId="{A75AC6A2-78E8-DC40-8AD2-E3FB37A8DBEE}" srcOrd="0" destOrd="0" presId="urn:microsoft.com/office/officeart/2005/8/layout/orgChart1"/>
    <dgm:cxn modelId="{C0BA98C6-C8AC-7F40-8542-849A013AEC52}" type="presParOf" srcId="{A75AC6A2-78E8-DC40-8AD2-E3FB37A8DBEE}" destId="{DBDCA57E-2105-1A41-9A72-178F57305707}" srcOrd="0" destOrd="0" presId="urn:microsoft.com/office/officeart/2005/8/layout/orgChart1"/>
    <dgm:cxn modelId="{2D0F73F2-1350-8448-97EA-A1AE85556E2A}" type="presParOf" srcId="{DBDCA57E-2105-1A41-9A72-178F57305707}" destId="{02707BA6-F0AC-2A45-B7FE-D7544B26A3FE}" srcOrd="0" destOrd="0" presId="urn:microsoft.com/office/officeart/2005/8/layout/orgChart1"/>
    <dgm:cxn modelId="{D7AEC8F0-2AF4-4B49-AF74-5CDF5CB71F18}" type="presParOf" srcId="{DBDCA57E-2105-1A41-9A72-178F57305707}" destId="{5E562E33-ACCF-434D-83EB-88609E1F6CFD}" srcOrd="1" destOrd="0" presId="urn:microsoft.com/office/officeart/2005/8/layout/orgChart1"/>
    <dgm:cxn modelId="{1C034088-BD15-3C40-B3AE-C327E47E1D74}" type="presParOf" srcId="{A75AC6A2-78E8-DC40-8AD2-E3FB37A8DBEE}" destId="{5617C159-CB05-934B-897F-36BD6309497C}" srcOrd="1" destOrd="0" presId="urn:microsoft.com/office/officeart/2005/8/layout/orgChart1"/>
    <dgm:cxn modelId="{37403695-A36A-1E46-8580-152EBD58DC9C}" type="presParOf" srcId="{5617C159-CB05-934B-897F-36BD6309497C}" destId="{3C046AFE-FF29-5E4C-9B59-5124915870BD}" srcOrd="0" destOrd="0" presId="urn:microsoft.com/office/officeart/2005/8/layout/orgChart1"/>
    <dgm:cxn modelId="{9626DD06-2385-6040-A1A9-36CBE9067916}" type="presParOf" srcId="{5617C159-CB05-934B-897F-36BD6309497C}" destId="{842EA5A8-05B9-3845-B548-CD6666AB4FC4}" srcOrd="1" destOrd="0" presId="urn:microsoft.com/office/officeart/2005/8/layout/orgChart1"/>
    <dgm:cxn modelId="{A6101653-7E8F-6648-BF0E-6C655D98A6F2}" type="presParOf" srcId="{842EA5A8-05B9-3845-B548-CD6666AB4FC4}" destId="{6F11AF51-3806-A740-9782-D6AC34E48000}" srcOrd="0" destOrd="0" presId="urn:microsoft.com/office/officeart/2005/8/layout/orgChart1"/>
    <dgm:cxn modelId="{B9A41BDE-257A-8B4F-BE26-54191012F5AD}" type="presParOf" srcId="{6F11AF51-3806-A740-9782-D6AC34E48000}" destId="{43FE5301-9D63-1942-87DF-F8500A1F5F4E}" srcOrd="0" destOrd="0" presId="urn:microsoft.com/office/officeart/2005/8/layout/orgChart1"/>
    <dgm:cxn modelId="{5AD7E40E-4EAD-F441-B4BE-FFD3F50A2D0C}" type="presParOf" srcId="{6F11AF51-3806-A740-9782-D6AC34E48000}" destId="{6AAAE6CA-DD0D-2B40-9CDA-1F045E1FB9AF}" srcOrd="1" destOrd="0" presId="urn:microsoft.com/office/officeart/2005/8/layout/orgChart1"/>
    <dgm:cxn modelId="{F740B5E6-2DB0-2D4F-9110-66BCBB5761DE}" type="presParOf" srcId="{842EA5A8-05B9-3845-B548-CD6666AB4FC4}" destId="{1141B2B2-84D0-1E49-86AD-A24F16287668}" srcOrd="1" destOrd="0" presId="urn:microsoft.com/office/officeart/2005/8/layout/orgChart1"/>
    <dgm:cxn modelId="{E0AEDA16-F1B5-304B-8C6D-952BC5563BF4}" type="presParOf" srcId="{842EA5A8-05B9-3845-B548-CD6666AB4FC4}" destId="{A4B98AB4-E217-4344-9D79-5881660AF638}" srcOrd="2" destOrd="0" presId="urn:microsoft.com/office/officeart/2005/8/layout/orgChart1"/>
    <dgm:cxn modelId="{7F6C9019-3BF5-754C-9687-624C10C42008}" type="presParOf" srcId="{5617C159-CB05-934B-897F-36BD6309497C}" destId="{70BE36F9-8414-164D-A8F6-388F40C87F01}" srcOrd="2" destOrd="0" presId="urn:microsoft.com/office/officeart/2005/8/layout/orgChart1"/>
    <dgm:cxn modelId="{7F0442CD-7167-9446-8864-967C8F906DD2}" type="presParOf" srcId="{5617C159-CB05-934B-897F-36BD6309497C}" destId="{B879FD37-3736-B145-B7B4-5F5396B1D35C}" srcOrd="3" destOrd="0" presId="urn:microsoft.com/office/officeart/2005/8/layout/orgChart1"/>
    <dgm:cxn modelId="{3C186AF5-0243-4C42-AF4D-2AD3500F8065}" type="presParOf" srcId="{B879FD37-3736-B145-B7B4-5F5396B1D35C}" destId="{60DEA555-A21E-9042-8A9B-A9A0F00459A1}" srcOrd="0" destOrd="0" presId="urn:microsoft.com/office/officeart/2005/8/layout/orgChart1"/>
    <dgm:cxn modelId="{39758ABB-E424-A041-8B46-7456BC5617D6}" type="presParOf" srcId="{60DEA555-A21E-9042-8A9B-A9A0F00459A1}" destId="{F508ABBC-1E31-314D-A77F-B559A83178EE}" srcOrd="0" destOrd="0" presId="urn:microsoft.com/office/officeart/2005/8/layout/orgChart1"/>
    <dgm:cxn modelId="{49F284DF-D3C8-D244-B97C-39D87DE93871}" type="presParOf" srcId="{60DEA555-A21E-9042-8A9B-A9A0F00459A1}" destId="{1303BD6B-F876-354D-AF3A-B16B85029929}" srcOrd="1" destOrd="0" presId="urn:microsoft.com/office/officeart/2005/8/layout/orgChart1"/>
    <dgm:cxn modelId="{CAD37A31-ED2C-7644-B842-B84D03CB3462}" type="presParOf" srcId="{B879FD37-3736-B145-B7B4-5F5396B1D35C}" destId="{4A2D89D3-94EF-B444-A74B-A9F949662550}" srcOrd="1" destOrd="0" presId="urn:microsoft.com/office/officeart/2005/8/layout/orgChart1"/>
    <dgm:cxn modelId="{DB894B3B-C816-D842-ACF6-6C57ED3A5B93}" type="presParOf" srcId="{B879FD37-3736-B145-B7B4-5F5396B1D35C}" destId="{F3806597-3803-F34A-BE02-6A0E1EBB26EE}" srcOrd="2" destOrd="0" presId="urn:microsoft.com/office/officeart/2005/8/layout/orgChart1"/>
    <dgm:cxn modelId="{AD847D3E-28B4-6844-9F7B-E1908DDE9AB7}" type="presParOf" srcId="{A75AC6A2-78E8-DC40-8AD2-E3FB37A8DBEE}" destId="{7B72EDB4-69AE-5D45-A5C8-16CE9E918165}"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167847-6B26-CA4E-844D-562CDF33665C}" type="doc">
      <dgm:prSet loTypeId="urn:microsoft.com/office/officeart/2005/8/layout/orgChart1" loCatId="" qsTypeId="urn:microsoft.com/office/officeart/2005/8/quickstyle/simple3" qsCatId="simple" csTypeId="urn:microsoft.com/office/officeart/2005/8/colors/accent1_2" csCatId="accent1" phldr="1"/>
      <dgm:spPr/>
      <dgm:t>
        <a:bodyPr/>
        <a:lstStyle/>
        <a:p>
          <a:endParaRPr lang="en-US"/>
        </a:p>
      </dgm:t>
    </dgm:pt>
    <dgm:pt modelId="{6748C7C6-8C67-E949-A81F-E15D1BD75F13}">
      <dgm:prSet custT="1"/>
      <dgm:spPr>
        <a:solidFill>
          <a:srgbClr val="FFFFFF"/>
        </a:solidFill>
      </dgm:spPr>
      <dgm:t>
        <a:bodyPr/>
        <a:lstStyle/>
        <a:p>
          <a:pPr rtl="0"/>
          <a:r>
            <a:rPr lang="en-US" sz="1200" baseline="0" dirty="0" smtClean="0"/>
            <a:t>Neutron Chopper </a:t>
          </a:r>
        </a:p>
        <a:p>
          <a:pPr rtl="0"/>
          <a:r>
            <a:rPr lang="en-US" sz="1200" baseline="0" dirty="0" smtClean="0"/>
            <a:t>Technologies WP</a:t>
          </a:r>
          <a:endParaRPr lang="en-US" sz="1200" dirty="0"/>
        </a:p>
      </dgm:t>
    </dgm:pt>
    <dgm:pt modelId="{11EE0C95-E93D-1A46-8587-30B8FAEB7AAC}" type="parTrans" cxnId="{9E0546F1-40C4-E945-B3F0-E17685A9D6C5}">
      <dgm:prSet/>
      <dgm:spPr/>
      <dgm:t>
        <a:bodyPr/>
        <a:lstStyle/>
        <a:p>
          <a:endParaRPr lang="en-US" sz="3600"/>
        </a:p>
      </dgm:t>
    </dgm:pt>
    <dgm:pt modelId="{5A2F9AA0-FD7C-6547-90BA-8EE698382629}" type="sibTrans" cxnId="{9E0546F1-40C4-E945-B3F0-E17685A9D6C5}">
      <dgm:prSet/>
      <dgm:spPr/>
      <dgm:t>
        <a:bodyPr/>
        <a:lstStyle/>
        <a:p>
          <a:endParaRPr lang="en-US" sz="3600"/>
        </a:p>
      </dgm:t>
    </dgm:pt>
    <dgm:pt modelId="{0642E0E2-659D-DC46-B2D8-5C0893AB7C35}">
      <dgm:prSet custT="1"/>
      <dgm:spPr>
        <a:solidFill>
          <a:srgbClr val="FFFFFF"/>
        </a:solidFill>
      </dgm:spPr>
      <dgm:t>
        <a:bodyPr/>
        <a:lstStyle/>
        <a:p>
          <a:pPr rtl="0"/>
          <a:r>
            <a:rPr lang="en-US" sz="1200" baseline="0" dirty="0" smtClean="0"/>
            <a:t>PPS Chopper Technologies (</a:t>
          </a:r>
          <a:r>
            <a:rPr lang="en-US" sz="1200" baseline="0" dirty="0" err="1" smtClean="0"/>
            <a:t>PPSc</a:t>
          </a:r>
          <a:r>
            <a:rPr lang="en-US" sz="1200" baseline="0" dirty="0" smtClean="0"/>
            <a:t>)</a:t>
          </a:r>
          <a:endParaRPr lang="en-US" sz="1200" dirty="0"/>
        </a:p>
      </dgm:t>
    </dgm:pt>
    <dgm:pt modelId="{236C597F-6632-AB46-A814-B5442B24171E}" type="parTrans" cxnId="{5B7801C4-91F0-BF4B-B267-9FBB69D84684}">
      <dgm:prSet/>
      <dgm:spPr>
        <a:solidFill>
          <a:srgbClr val="FFFFFF"/>
        </a:solidFill>
      </dgm:spPr>
      <dgm:t>
        <a:bodyPr/>
        <a:lstStyle/>
        <a:p>
          <a:endParaRPr lang="en-US" sz="3600"/>
        </a:p>
      </dgm:t>
    </dgm:pt>
    <dgm:pt modelId="{7BB14831-9C20-1847-BFC1-EABB64C52336}" type="sibTrans" cxnId="{5B7801C4-91F0-BF4B-B267-9FBB69D84684}">
      <dgm:prSet/>
      <dgm:spPr/>
      <dgm:t>
        <a:bodyPr/>
        <a:lstStyle/>
        <a:p>
          <a:endParaRPr lang="en-US" sz="3600"/>
        </a:p>
      </dgm:t>
    </dgm:pt>
    <dgm:pt modelId="{2DBD4BAD-A02D-1249-BCA6-8954749184E9}">
      <dgm:prSet custT="1"/>
      <dgm:spPr>
        <a:solidFill>
          <a:srgbClr val="FFFFFF"/>
        </a:solidFill>
      </dgm:spPr>
      <dgm:t>
        <a:bodyPr/>
        <a:lstStyle/>
        <a:p>
          <a:pPr rtl="0"/>
          <a:r>
            <a:rPr lang="en-US" sz="1200" dirty="0" smtClean="0"/>
            <a:t>Disc Chopper Technologies (DC)</a:t>
          </a:r>
          <a:endParaRPr lang="en-US" sz="1200" dirty="0"/>
        </a:p>
      </dgm:t>
    </dgm:pt>
    <dgm:pt modelId="{8E26459B-0733-CC44-B207-332000104D3D}" type="parTrans" cxnId="{A8A1D351-4C05-6A4B-98FB-692DF3F1AEDC}">
      <dgm:prSet/>
      <dgm:spPr>
        <a:solidFill>
          <a:srgbClr val="FFFFFF"/>
        </a:solidFill>
      </dgm:spPr>
      <dgm:t>
        <a:bodyPr/>
        <a:lstStyle/>
        <a:p>
          <a:endParaRPr lang="en-US" sz="3600"/>
        </a:p>
      </dgm:t>
    </dgm:pt>
    <dgm:pt modelId="{CE539306-6902-1046-9CA2-186C09EC03B9}" type="sibTrans" cxnId="{A8A1D351-4C05-6A4B-98FB-692DF3F1AEDC}">
      <dgm:prSet/>
      <dgm:spPr/>
      <dgm:t>
        <a:bodyPr/>
        <a:lstStyle/>
        <a:p>
          <a:endParaRPr lang="en-US" sz="3600"/>
        </a:p>
      </dgm:t>
    </dgm:pt>
    <dgm:pt modelId="{6EE9B389-311A-5145-ABD4-D5441CCFE730}">
      <dgm:prSet custT="1"/>
      <dgm:spPr/>
      <dgm:t>
        <a:bodyPr/>
        <a:lstStyle/>
        <a:p>
          <a:pPr rtl="0"/>
          <a:r>
            <a:rPr lang="en-US" sz="1200" dirty="0" smtClean="0"/>
            <a:t>Small Rotor </a:t>
          </a:r>
        </a:p>
        <a:p>
          <a:pPr rtl="0"/>
          <a:r>
            <a:rPr lang="en-US" sz="1200" dirty="0" smtClean="0"/>
            <a:t>(DC-SR)</a:t>
          </a:r>
          <a:endParaRPr lang="en-US" sz="1200" dirty="0"/>
        </a:p>
      </dgm:t>
    </dgm:pt>
    <dgm:pt modelId="{B02099D4-5F9C-784E-9C1A-EF9955528400}" type="parTrans" cxnId="{563032E0-D350-D84C-8CAB-3EE724D8DB8D}">
      <dgm:prSet/>
      <dgm:spPr/>
      <dgm:t>
        <a:bodyPr/>
        <a:lstStyle/>
        <a:p>
          <a:endParaRPr lang="en-US" sz="3600"/>
        </a:p>
      </dgm:t>
    </dgm:pt>
    <dgm:pt modelId="{96F50E39-1C07-A645-82DF-1BDFA9343E0D}" type="sibTrans" cxnId="{563032E0-D350-D84C-8CAB-3EE724D8DB8D}">
      <dgm:prSet/>
      <dgm:spPr/>
      <dgm:t>
        <a:bodyPr/>
        <a:lstStyle/>
        <a:p>
          <a:endParaRPr lang="en-US" sz="3600"/>
        </a:p>
      </dgm:t>
    </dgm:pt>
    <dgm:pt modelId="{07862F3B-13DD-1A4F-BEEB-E46720D59720}">
      <dgm:prSet custT="1"/>
      <dgm:spPr/>
      <dgm:t>
        <a:bodyPr/>
        <a:lstStyle/>
        <a:p>
          <a:pPr rtl="0"/>
          <a:r>
            <a:rPr lang="en-US" sz="1200" dirty="0" smtClean="0"/>
            <a:t>Large Rotor </a:t>
          </a:r>
        </a:p>
        <a:p>
          <a:pPr rtl="0"/>
          <a:r>
            <a:rPr lang="en-US" sz="1200" dirty="0" smtClean="0"/>
            <a:t>(DC-LR)</a:t>
          </a:r>
          <a:endParaRPr lang="en-US" sz="1200" dirty="0"/>
        </a:p>
      </dgm:t>
    </dgm:pt>
    <dgm:pt modelId="{CF47CE6E-00A3-C648-8A9C-7FE9DA2497F6}" type="parTrans" cxnId="{52FD2B32-CA3C-994F-8D5C-7C747AB239F2}">
      <dgm:prSet/>
      <dgm:spPr/>
      <dgm:t>
        <a:bodyPr/>
        <a:lstStyle/>
        <a:p>
          <a:endParaRPr lang="en-US" sz="3600"/>
        </a:p>
      </dgm:t>
    </dgm:pt>
    <dgm:pt modelId="{5C3AED1B-85F3-D842-9470-3CD49A22FC73}" type="sibTrans" cxnId="{52FD2B32-CA3C-994F-8D5C-7C747AB239F2}">
      <dgm:prSet/>
      <dgm:spPr/>
      <dgm:t>
        <a:bodyPr/>
        <a:lstStyle/>
        <a:p>
          <a:endParaRPr lang="en-US" sz="3600"/>
        </a:p>
      </dgm:t>
    </dgm:pt>
    <dgm:pt modelId="{C8B904D3-5B55-9E40-8747-F6A4492DD1E9}">
      <dgm:prSet custT="1"/>
      <dgm:spPr>
        <a:solidFill>
          <a:schemeClr val="bg1"/>
        </a:solidFill>
      </dgm:spPr>
      <dgm:t>
        <a:bodyPr/>
        <a:lstStyle/>
        <a:p>
          <a:pPr rtl="0"/>
          <a:r>
            <a:rPr lang="en-US" sz="1200" dirty="0" smtClean="0"/>
            <a:t>Management</a:t>
          </a:r>
          <a:endParaRPr lang="en-US" sz="1200" dirty="0"/>
        </a:p>
      </dgm:t>
    </dgm:pt>
    <dgm:pt modelId="{73AF7927-7CE4-3F45-B44A-714FD3F32488}" type="parTrans" cxnId="{A1AB272E-8DB2-AF44-9ACC-9C8A283A9E6E}">
      <dgm:prSet/>
      <dgm:spPr/>
      <dgm:t>
        <a:bodyPr/>
        <a:lstStyle/>
        <a:p>
          <a:endParaRPr lang="en-US" sz="3600"/>
        </a:p>
      </dgm:t>
    </dgm:pt>
    <dgm:pt modelId="{FCB3E463-FCEE-9542-96B6-F959602F09A2}" type="sibTrans" cxnId="{A1AB272E-8DB2-AF44-9ACC-9C8A283A9E6E}">
      <dgm:prSet/>
      <dgm:spPr/>
      <dgm:t>
        <a:bodyPr/>
        <a:lstStyle/>
        <a:p>
          <a:endParaRPr lang="en-US" sz="3600"/>
        </a:p>
      </dgm:t>
    </dgm:pt>
    <dgm:pt modelId="{27372EEB-A039-694D-82D5-A73EB015BF99}">
      <dgm:prSet custT="1"/>
      <dgm:spPr/>
      <dgm:t>
        <a:bodyPr/>
        <a:lstStyle/>
        <a:p>
          <a:pPr rtl="0"/>
          <a:r>
            <a:rPr lang="en-US" sz="1200" dirty="0" smtClean="0"/>
            <a:t>Conventional</a:t>
          </a:r>
          <a:endParaRPr lang="en-US" sz="1200" dirty="0"/>
        </a:p>
      </dgm:t>
    </dgm:pt>
    <dgm:pt modelId="{8EC662A0-4778-6845-B40E-71BFC925BCE2}" type="parTrans" cxnId="{74A84B9B-73C5-DC49-B530-43DA570AE76E}">
      <dgm:prSet/>
      <dgm:spPr/>
      <dgm:t>
        <a:bodyPr/>
        <a:lstStyle/>
        <a:p>
          <a:endParaRPr lang="en-US" sz="3600"/>
        </a:p>
      </dgm:t>
    </dgm:pt>
    <dgm:pt modelId="{22D393CD-C8CA-234C-8F66-701FB06AB0EC}" type="sibTrans" cxnId="{74A84B9B-73C5-DC49-B530-43DA570AE76E}">
      <dgm:prSet/>
      <dgm:spPr/>
      <dgm:t>
        <a:bodyPr/>
        <a:lstStyle/>
        <a:p>
          <a:endParaRPr lang="en-US" sz="3600"/>
        </a:p>
      </dgm:t>
    </dgm:pt>
    <dgm:pt modelId="{DF16446C-11FC-5648-A1DC-5C71A161F144}">
      <dgm:prSet custT="1"/>
      <dgm:spPr/>
      <dgm:t>
        <a:bodyPr/>
        <a:lstStyle/>
        <a:p>
          <a:pPr rtl="0"/>
          <a:r>
            <a:rPr lang="en-US" sz="1200" dirty="0" smtClean="0"/>
            <a:t>Low Maintenance</a:t>
          </a:r>
          <a:endParaRPr lang="en-US" sz="1200" dirty="0"/>
        </a:p>
      </dgm:t>
    </dgm:pt>
    <dgm:pt modelId="{3E2B1B39-DDCC-DE4F-9DF0-9D8AEEBBAE37}" type="parTrans" cxnId="{6FF9CB84-335F-4D4F-A471-88A17C41A328}">
      <dgm:prSet/>
      <dgm:spPr/>
      <dgm:t>
        <a:bodyPr/>
        <a:lstStyle/>
        <a:p>
          <a:endParaRPr lang="en-US" sz="3600"/>
        </a:p>
      </dgm:t>
    </dgm:pt>
    <dgm:pt modelId="{30DB752B-A6EE-C14E-B73C-B97AA2093A3C}" type="sibTrans" cxnId="{6FF9CB84-335F-4D4F-A471-88A17C41A328}">
      <dgm:prSet/>
      <dgm:spPr/>
      <dgm:t>
        <a:bodyPr/>
        <a:lstStyle/>
        <a:p>
          <a:endParaRPr lang="en-US" sz="3600"/>
        </a:p>
      </dgm:t>
    </dgm:pt>
    <dgm:pt modelId="{F9FE848E-BD31-3940-B07B-E80881813CFB}">
      <dgm:prSet custT="1"/>
      <dgm:spPr>
        <a:solidFill>
          <a:srgbClr val="FFFFFF"/>
        </a:solidFill>
      </dgm:spPr>
      <dgm:t>
        <a:bodyPr/>
        <a:lstStyle/>
        <a:p>
          <a:pPr rtl="0"/>
          <a:r>
            <a:rPr lang="en-US" sz="1200" dirty="0" smtClean="0"/>
            <a:t>Fermi Chopper Technologies</a:t>
          </a:r>
          <a:endParaRPr lang="en-US" sz="1200" dirty="0"/>
        </a:p>
      </dgm:t>
    </dgm:pt>
    <dgm:pt modelId="{69E16F4F-2386-3848-AB72-35A8D2C6AADE}" type="parTrans" cxnId="{E49FD08B-F39B-6A48-9E09-A6E58B9733A9}">
      <dgm:prSet/>
      <dgm:spPr>
        <a:solidFill>
          <a:srgbClr val="FFFFFF"/>
        </a:solidFill>
      </dgm:spPr>
      <dgm:t>
        <a:bodyPr/>
        <a:lstStyle/>
        <a:p>
          <a:endParaRPr lang="en-US" sz="3600"/>
        </a:p>
      </dgm:t>
    </dgm:pt>
    <dgm:pt modelId="{9026750F-9097-BE42-9EE5-0EA3FE11C269}" type="sibTrans" cxnId="{E49FD08B-F39B-6A48-9E09-A6E58B9733A9}">
      <dgm:prSet/>
      <dgm:spPr/>
      <dgm:t>
        <a:bodyPr/>
        <a:lstStyle/>
        <a:p>
          <a:endParaRPr lang="en-US" sz="3600"/>
        </a:p>
      </dgm:t>
    </dgm:pt>
    <dgm:pt modelId="{796ADB5F-159D-F443-8F1F-0B56B489E6B2}">
      <dgm:prSet custT="1"/>
      <dgm:spPr>
        <a:solidFill>
          <a:srgbClr val="FFFFFF"/>
        </a:solidFill>
      </dgm:spPr>
      <dgm:t>
        <a:bodyPr/>
        <a:lstStyle/>
        <a:p>
          <a:pPr rtl="0"/>
          <a:r>
            <a:rPr lang="en-US" sz="1200" dirty="0" smtClean="0"/>
            <a:t>Facilities</a:t>
          </a:r>
        </a:p>
      </dgm:t>
    </dgm:pt>
    <dgm:pt modelId="{36898104-6F96-3B41-89B8-6F1A70DF8E1F}" type="parTrans" cxnId="{6E249C1F-8FCD-7A41-8BFE-602507CEB0EE}">
      <dgm:prSet/>
      <dgm:spPr>
        <a:solidFill>
          <a:srgbClr val="FFFFFF"/>
        </a:solidFill>
      </dgm:spPr>
      <dgm:t>
        <a:bodyPr/>
        <a:lstStyle/>
        <a:p>
          <a:endParaRPr lang="en-US" sz="3600"/>
        </a:p>
      </dgm:t>
    </dgm:pt>
    <dgm:pt modelId="{F96A8267-965F-A042-BFAE-3F80343FA2E0}" type="sibTrans" cxnId="{6E249C1F-8FCD-7A41-8BFE-602507CEB0EE}">
      <dgm:prSet/>
      <dgm:spPr/>
      <dgm:t>
        <a:bodyPr/>
        <a:lstStyle/>
        <a:p>
          <a:endParaRPr lang="en-US" sz="3600"/>
        </a:p>
      </dgm:t>
    </dgm:pt>
    <dgm:pt modelId="{61D640C2-D676-AF49-A274-A53FDA6A4539}">
      <dgm:prSet custT="1"/>
      <dgm:spPr>
        <a:solidFill>
          <a:srgbClr val="FFFFFF"/>
        </a:solidFill>
      </dgm:spPr>
      <dgm:t>
        <a:bodyPr/>
        <a:lstStyle/>
        <a:p>
          <a:pPr rtl="0"/>
          <a:r>
            <a:rPr lang="en-US" sz="1200" dirty="0" smtClean="0"/>
            <a:t>Support Systems</a:t>
          </a:r>
        </a:p>
      </dgm:t>
    </dgm:pt>
    <dgm:pt modelId="{65D4200F-0293-D24F-9586-C07D9CAB1152}" type="parTrans" cxnId="{406FD037-8F30-894E-B337-C3D44E7C023F}">
      <dgm:prSet/>
      <dgm:spPr>
        <a:solidFill>
          <a:srgbClr val="FFFFFF"/>
        </a:solidFill>
      </dgm:spPr>
      <dgm:t>
        <a:bodyPr/>
        <a:lstStyle/>
        <a:p>
          <a:endParaRPr lang="en-US" sz="3600"/>
        </a:p>
      </dgm:t>
    </dgm:pt>
    <dgm:pt modelId="{0F7BFA05-9DEE-964E-87D5-49BA014A8242}" type="sibTrans" cxnId="{406FD037-8F30-894E-B337-C3D44E7C023F}">
      <dgm:prSet/>
      <dgm:spPr/>
      <dgm:t>
        <a:bodyPr/>
        <a:lstStyle/>
        <a:p>
          <a:endParaRPr lang="en-US" sz="3600"/>
        </a:p>
      </dgm:t>
    </dgm:pt>
    <dgm:pt modelId="{CF58C35A-EC10-C444-8BC0-6A3D4999DCEF}">
      <dgm:prSet custT="1"/>
      <dgm:spPr>
        <a:solidFill>
          <a:srgbClr val="FFFFFF"/>
        </a:solidFill>
      </dgm:spPr>
      <dgm:t>
        <a:bodyPr/>
        <a:lstStyle/>
        <a:p>
          <a:pPr rtl="0"/>
          <a:r>
            <a:rPr lang="en-US" sz="1200" dirty="0" smtClean="0"/>
            <a:t>Serviceability</a:t>
          </a:r>
        </a:p>
      </dgm:t>
    </dgm:pt>
    <dgm:pt modelId="{8EA1E460-690D-6F46-8322-6EE7A80C1667}" type="parTrans" cxnId="{475948FB-5894-E644-AE81-17B55E3CB78B}">
      <dgm:prSet/>
      <dgm:spPr>
        <a:solidFill>
          <a:srgbClr val="FFFFFF"/>
        </a:solidFill>
      </dgm:spPr>
      <dgm:t>
        <a:bodyPr/>
        <a:lstStyle/>
        <a:p>
          <a:endParaRPr lang="en-US" sz="3600"/>
        </a:p>
      </dgm:t>
    </dgm:pt>
    <dgm:pt modelId="{8B655180-A0AC-3245-BB12-FA5885E9BC52}" type="sibTrans" cxnId="{475948FB-5894-E644-AE81-17B55E3CB78B}">
      <dgm:prSet/>
      <dgm:spPr/>
      <dgm:t>
        <a:bodyPr/>
        <a:lstStyle/>
        <a:p>
          <a:endParaRPr lang="en-US" sz="3600"/>
        </a:p>
      </dgm:t>
    </dgm:pt>
    <dgm:pt modelId="{B325EBA8-3610-BE40-9669-E8B8EACB08D3}">
      <dgm:prSet custT="1"/>
      <dgm:spPr>
        <a:solidFill>
          <a:srgbClr val="FFFFFF"/>
        </a:solidFill>
      </dgm:spPr>
      <dgm:t>
        <a:bodyPr/>
        <a:lstStyle/>
        <a:p>
          <a:pPr rtl="0"/>
          <a:r>
            <a:rPr lang="en-US" sz="1200" dirty="0" smtClean="0"/>
            <a:t>Methods &amp; Technologies </a:t>
          </a:r>
        </a:p>
      </dgm:t>
    </dgm:pt>
    <dgm:pt modelId="{33681496-C204-D34D-9D38-2F6866A66438}" type="parTrans" cxnId="{A1E36ABF-811B-BD49-8F2F-2A0DF7D9640D}">
      <dgm:prSet/>
      <dgm:spPr>
        <a:solidFill>
          <a:srgbClr val="FFFFFF"/>
        </a:solidFill>
      </dgm:spPr>
      <dgm:t>
        <a:bodyPr/>
        <a:lstStyle/>
        <a:p>
          <a:endParaRPr lang="en-US" sz="3600"/>
        </a:p>
      </dgm:t>
    </dgm:pt>
    <dgm:pt modelId="{B7D0813B-464E-1D4B-BDC3-E29A19831EB2}" type="sibTrans" cxnId="{A1E36ABF-811B-BD49-8F2F-2A0DF7D9640D}">
      <dgm:prSet/>
      <dgm:spPr/>
      <dgm:t>
        <a:bodyPr/>
        <a:lstStyle/>
        <a:p>
          <a:endParaRPr lang="en-US" sz="3600"/>
        </a:p>
      </dgm:t>
    </dgm:pt>
    <dgm:pt modelId="{AE685B7E-B5D0-B646-9232-610DB0883E4C}">
      <dgm:prSet custT="1"/>
      <dgm:spPr/>
      <dgm:t>
        <a:bodyPr/>
        <a:lstStyle/>
        <a:p>
          <a:pPr rtl="0"/>
          <a:r>
            <a:rPr lang="en-US" sz="1200" dirty="0" smtClean="0"/>
            <a:t>Service Tooling</a:t>
          </a:r>
        </a:p>
      </dgm:t>
    </dgm:pt>
    <dgm:pt modelId="{291FA890-4DBC-634B-8CA8-0BE503F2E432}" type="sibTrans" cxnId="{F0315877-6C80-AB46-8C05-109275B19754}">
      <dgm:prSet/>
      <dgm:spPr/>
      <dgm:t>
        <a:bodyPr/>
        <a:lstStyle/>
        <a:p>
          <a:endParaRPr lang="en-US" sz="3600"/>
        </a:p>
      </dgm:t>
    </dgm:pt>
    <dgm:pt modelId="{7F277113-EEFF-ED41-8ECC-EAAA8B11F9CE}" type="parTrans" cxnId="{F0315877-6C80-AB46-8C05-109275B19754}">
      <dgm:prSet/>
      <dgm:spPr/>
      <dgm:t>
        <a:bodyPr/>
        <a:lstStyle/>
        <a:p>
          <a:endParaRPr lang="en-US" sz="3600"/>
        </a:p>
      </dgm:t>
    </dgm:pt>
    <dgm:pt modelId="{C210D79B-6E04-FC44-B5E2-CAE24D2A3C57}">
      <dgm:prSet custT="1"/>
      <dgm:spPr/>
      <dgm:t>
        <a:bodyPr/>
        <a:lstStyle/>
        <a:p>
          <a:pPr rtl="0"/>
          <a:r>
            <a:rPr lang="en-US" sz="1200" dirty="0" smtClean="0"/>
            <a:t>Radiation hardness</a:t>
          </a:r>
        </a:p>
      </dgm:t>
    </dgm:pt>
    <dgm:pt modelId="{AF94BC80-7D2D-D04B-A5BD-7E8DB04A17E1}" type="sibTrans" cxnId="{22B6A600-1F95-6446-A2F6-9408D598088E}">
      <dgm:prSet/>
      <dgm:spPr/>
      <dgm:t>
        <a:bodyPr/>
        <a:lstStyle/>
        <a:p>
          <a:endParaRPr lang="en-US" sz="3600"/>
        </a:p>
      </dgm:t>
    </dgm:pt>
    <dgm:pt modelId="{6301872C-C9AA-9D40-8135-52C99F58B5DE}" type="parTrans" cxnId="{22B6A600-1F95-6446-A2F6-9408D598088E}">
      <dgm:prSet/>
      <dgm:spPr/>
      <dgm:t>
        <a:bodyPr/>
        <a:lstStyle/>
        <a:p>
          <a:endParaRPr lang="en-US" sz="3600"/>
        </a:p>
      </dgm:t>
    </dgm:pt>
    <dgm:pt modelId="{B6C99931-E5CA-784C-B57E-A3479499C25B}">
      <dgm:prSet custT="1"/>
      <dgm:spPr/>
      <dgm:t>
        <a:bodyPr/>
        <a:lstStyle/>
        <a:p>
          <a:pPr rtl="0"/>
          <a:r>
            <a:rPr lang="en-US" sz="1200" dirty="0" smtClean="0"/>
            <a:t>Operations</a:t>
          </a:r>
        </a:p>
        <a:p>
          <a:pPr rtl="0"/>
          <a:r>
            <a:rPr lang="en-US" sz="1200" dirty="0" smtClean="0"/>
            <a:t> 1 &amp; 2</a:t>
          </a:r>
        </a:p>
      </dgm:t>
    </dgm:pt>
    <dgm:pt modelId="{9C56ECE9-9B6B-2A4D-B2E2-32C425CEA039}" type="sibTrans" cxnId="{979BD813-D0A0-CC4F-A47F-C039A0C1948C}">
      <dgm:prSet/>
      <dgm:spPr/>
      <dgm:t>
        <a:bodyPr/>
        <a:lstStyle/>
        <a:p>
          <a:endParaRPr lang="en-US" sz="3600"/>
        </a:p>
      </dgm:t>
    </dgm:pt>
    <dgm:pt modelId="{D7E3A2C1-9772-FA44-BFAD-9D75B8DA0CE1}" type="parTrans" cxnId="{979BD813-D0A0-CC4F-A47F-C039A0C1948C}">
      <dgm:prSet/>
      <dgm:spPr/>
      <dgm:t>
        <a:bodyPr/>
        <a:lstStyle/>
        <a:p>
          <a:endParaRPr lang="en-US" sz="3600"/>
        </a:p>
      </dgm:t>
    </dgm:pt>
    <dgm:pt modelId="{CD77D58E-AC42-6743-B885-751FA74B591F}">
      <dgm:prSet custT="1"/>
      <dgm:spPr/>
      <dgm:t>
        <a:bodyPr/>
        <a:lstStyle/>
        <a:p>
          <a:pPr rtl="0"/>
          <a:r>
            <a:rPr lang="en-US" sz="1200" dirty="0" smtClean="0"/>
            <a:t>Chopper Lab</a:t>
          </a:r>
        </a:p>
      </dgm:t>
    </dgm:pt>
    <dgm:pt modelId="{736DAE5A-7DDE-B14D-BE35-590FA6551290}" type="sibTrans" cxnId="{7E63E3BB-C49B-C04B-96A6-01DCB6D79958}">
      <dgm:prSet/>
      <dgm:spPr/>
      <dgm:t>
        <a:bodyPr/>
        <a:lstStyle/>
        <a:p>
          <a:endParaRPr lang="en-US" sz="3600"/>
        </a:p>
      </dgm:t>
    </dgm:pt>
    <dgm:pt modelId="{70EEA3BF-25C1-8044-973B-35A0C04CCC93}" type="parTrans" cxnId="{7E63E3BB-C49B-C04B-96A6-01DCB6D79958}">
      <dgm:prSet/>
      <dgm:spPr/>
      <dgm:t>
        <a:bodyPr/>
        <a:lstStyle/>
        <a:p>
          <a:endParaRPr lang="en-US" sz="3600"/>
        </a:p>
      </dgm:t>
    </dgm:pt>
    <dgm:pt modelId="{F922BD4D-78C9-034D-8F8C-56839460F047}">
      <dgm:prSet custT="1"/>
      <dgm:spPr>
        <a:solidFill>
          <a:srgbClr val="C6D9F1"/>
        </a:solidFill>
      </dgm:spPr>
      <dgm:t>
        <a:bodyPr/>
        <a:lstStyle/>
        <a:p>
          <a:pPr rtl="0"/>
          <a:r>
            <a:rPr lang="en-US" sz="1200" dirty="0" smtClean="0"/>
            <a:t>Equipment standards</a:t>
          </a:r>
        </a:p>
      </dgm:t>
    </dgm:pt>
    <dgm:pt modelId="{5C04AEE9-290B-684E-A5F8-7C9D33666A7C}" type="parTrans" cxnId="{1BA2008A-FF20-4F44-9805-4C3372E9652E}">
      <dgm:prSet/>
      <dgm:spPr/>
      <dgm:t>
        <a:bodyPr/>
        <a:lstStyle/>
        <a:p>
          <a:endParaRPr lang="en-US" sz="2000"/>
        </a:p>
      </dgm:t>
    </dgm:pt>
    <dgm:pt modelId="{41A717AF-7744-DC49-BEB9-A1ABEAB02500}" type="sibTrans" cxnId="{1BA2008A-FF20-4F44-9805-4C3372E9652E}">
      <dgm:prSet/>
      <dgm:spPr/>
      <dgm:t>
        <a:bodyPr/>
        <a:lstStyle/>
        <a:p>
          <a:endParaRPr lang="en-US" sz="2000"/>
        </a:p>
      </dgm:t>
    </dgm:pt>
    <dgm:pt modelId="{F9B726B7-932A-2343-8D51-FDAA6CE8236B}">
      <dgm:prSet custT="1"/>
      <dgm:spPr>
        <a:solidFill>
          <a:schemeClr val="tx2">
            <a:lumMod val="20000"/>
            <a:lumOff val="80000"/>
          </a:schemeClr>
        </a:solidFill>
      </dgm:spPr>
      <dgm:t>
        <a:bodyPr/>
        <a:lstStyle/>
        <a:p>
          <a:pPr rtl="0"/>
          <a:r>
            <a:rPr lang="en-US" sz="1200" dirty="0" smtClean="0"/>
            <a:t>Pit systems</a:t>
          </a:r>
        </a:p>
      </dgm:t>
    </dgm:pt>
    <dgm:pt modelId="{84CC3B1B-A0AD-EB4E-B2A1-D11CCBFD3B0A}" type="parTrans" cxnId="{47306767-8CDD-A944-8789-78EFD4CAFEB1}">
      <dgm:prSet/>
      <dgm:spPr/>
      <dgm:t>
        <a:bodyPr/>
        <a:lstStyle/>
        <a:p>
          <a:endParaRPr lang="en-US" sz="2000"/>
        </a:p>
      </dgm:t>
    </dgm:pt>
    <dgm:pt modelId="{8FCE0786-E2AC-3549-91E8-510BDA5082DA}" type="sibTrans" cxnId="{47306767-8CDD-A944-8789-78EFD4CAFEB1}">
      <dgm:prSet/>
      <dgm:spPr/>
      <dgm:t>
        <a:bodyPr/>
        <a:lstStyle/>
        <a:p>
          <a:endParaRPr lang="en-US" sz="2000"/>
        </a:p>
      </dgm:t>
    </dgm:pt>
    <dgm:pt modelId="{5254F135-D27A-8844-A5CB-6DB83C413677}">
      <dgm:prSet custT="1"/>
      <dgm:spPr>
        <a:solidFill>
          <a:srgbClr val="C6D9F1"/>
        </a:solidFill>
      </dgm:spPr>
      <dgm:t>
        <a:bodyPr/>
        <a:lstStyle/>
        <a:p>
          <a:pPr rtl="0"/>
          <a:r>
            <a:rPr lang="en-US" sz="1200" dirty="0" smtClean="0"/>
            <a:t>Vacuum</a:t>
          </a:r>
        </a:p>
      </dgm:t>
    </dgm:pt>
    <dgm:pt modelId="{0717B909-2BA7-7F4F-B69E-52D3C91FE957}" type="parTrans" cxnId="{4BDB40E4-0DB3-4F48-9448-4E0D9EB839EB}">
      <dgm:prSet/>
      <dgm:spPr/>
      <dgm:t>
        <a:bodyPr/>
        <a:lstStyle/>
        <a:p>
          <a:endParaRPr lang="en-US" sz="2000"/>
        </a:p>
      </dgm:t>
    </dgm:pt>
    <dgm:pt modelId="{56731C11-C2BE-0D4A-BFAE-38DDD8BCCEF4}" type="sibTrans" cxnId="{4BDB40E4-0DB3-4F48-9448-4E0D9EB839EB}">
      <dgm:prSet/>
      <dgm:spPr/>
      <dgm:t>
        <a:bodyPr/>
        <a:lstStyle/>
        <a:p>
          <a:endParaRPr lang="en-US" sz="2000"/>
        </a:p>
      </dgm:t>
    </dgm:pt>
    <dgm:pt modelId="{B2A9F96F-7706-074B-BC22-1837E35CFA92}">
      <dgm:prSet custT="1"/>
      <dgm:spPr>
        <a:solidFill>
          <a:srgbClr val="C6D9F1"/>
        </a:solidFill>
      </dgm:spPr>
      <dgm:t>
        <a:bodyPr/>
        <a:lstStyle/>
        <a:p>
          <a:pPr rtl="0"/>
          <a:r>
            <a:rPr lang="en-US" sz="1200" dirty="0" smtClean="0"/>
            <a:t>Cooling</a:t>
          </a:r>
        </a:p>
      </dgm:t>
    </dgm:pt>
    <dgm:pt modelId="{F18801B2-21C7-BD49-A737-EA13F5FF00F3}" type="parTrans" cxnId="{3DF443BF-4E35-734E-98F7-AE80D9CDE4F0}">
      <dgm:prSet/>
      <dgm:spPr/>
      <dgm:t>
        <a:bodyPr/>
        <a:lstStyle/>
        <a:p>
          <a:endParaRPr lang="en-US" sz="2000"/>
        </a:p>
      </dgm:t>
    </dgm:pt>
    <dgm:pt modelId="{E99718CB-1E1C-B14A-B67E-1E940A1B8B57}" type="sibTrans" cxnId="{3DF443BF-4E35-734E-98F7-AE80D9CDE4F0}">
      <dgm:prSet/>
      <dgm:spPr/>
      <dgm:t>
        <a:bodyPr/>
        <a:lstStyle/>
        <a:p>
          <a:endParaRPr lang="en-US" sz="2000"/>
        </a:p>
      </dgm:t>
    </dgm:pt>
    <dgm:pt modelId="{24A2B0A6-41B7-9845-B7A7-F6633D4B89DB}">
      <dgm:prSet custT="1"/>
      <dgm:spPr>
        <a:solidFill>
          <a:srgbClr val="C6D9F1"/>
        </a:solidFill>
      </dgm:spPr>
      <dgm:t>
        <a:bodyPr/>
        <a:lstStyle/>
        <a:p>
          <a:pPr rtl="0"/>
          <a:r>
            <a:rPr lang="en-US" sz="1200" dirty="0" smtClean="0"/>
            <a:t>Design standards</a:t>
          </a:r>
        </a:p>
      </dgm:t>
    </dgm:pt>
    <dgm:pt modelId="{D6051202-6B37-664E-9348-E8861BF8E4B7}" type="parTrans" cxnId="{9543E2A0-6FE8-CA44-B291-4CC1331F96BA}">
      <dgm:prSet/>
      <dgm:spPr/>
      <dgm:t>
        <a:bodyPr/>
        <a:lstStyle/>
        <a:p>
          <a:endParaRPr lang="en-US" sz="2000"/>
        </a:p>
      </dgm:t>
    </dgm:pt>
    <dgm:pt modelId="{D3D2A4CA-ED32-6B4C-80F8-F039FB65521D}" type="sibTrans" cxnId="{9543E2A0-6FE8-CA44-B291-4CC1331F96BA}">
      <dgm:prSet/>
      <dgm:spPr/>
      <dgm:t>
        <a:bodyPr/>
        <a:lstStyle/>
        <a:p>
          <a:endParaRPr lang="en-US" sz="2000"/>
        </a:p>
      </dgm:t>
    </dgm:pt>
    <dgm:pt modelId="{AEBC3129-99D4-A741-B210-6280E5AEA1E6}" type="pres">
      <dgm:prSet presAssocID="{61167847-6B26-CA4E-844D-562CDF33665C}" presName="hierChild1" presStyleCnt="0">
        <dgm:presLayoutVars>
          <dgm:orgChart val="1"/>
          <dgm:chPref val="1"/>
          <dgm:dir/>
          <dgm:animOne val="branch"/>
          <dgm:animLvl val="lvl"/>
          <dgm:resizeHandles/>
        </dgm:presLayoutVars>
      </dgm:prSet>
      <dgm:spPr/>
      <dgm:t>
        <a:bodyPr/>
        <a:lstStyle/>
        <a:p>
          <a:endParaRPr lang="en-US"/>
        </a:p>
      </dgm:t>
    </dgm:pt>
    <dgm:pt modelId="{FAB9B5BE-65FA-2748-BC5D-EDC67F0B1A3C}" type="pres">
      <dgm:prSet presAssocID="{6748C7C6-8C67-E949-A81F-E15D1BD75F13}" presName="hierRoot1" presStyleCnt="0">
        <dgm:presLayoutVars>
          <dgm:hierBranch val="init"/>
        </dgm:presLayoutVars>
      </dgm:prSet>
      <dgm:spPr/>
    </dgm:pt>
    <dgm:pt modelId="{3FDC7189-BB0A-3547-853B-D6AF2C9D70F6}" type="pres">
      <dgm:prSet presAssocID="{6748C7C6-8C67-E949-A81F-E15D1BD75F13}" presName="rootComposite1" presStyleCnt="0"/>
      <dgm:spPr/>
    </dgm:pt>
    <dgm:pt modelId="{A738F48E-BC53-C043-8DE7-B115078C6A6E}" type="pres">
      <dgm:prSet presAssocID="{6748C7C6-8C67-E949-A81F-E15D1BD75F13}" presName="rootText1" presStyleLbl="node0" presStyleIdx="0" presStyleCnt="1" custScaleX="201831">
        <dgm:presLayoutVars>
          <dgm:chPref val="3"/>
        </dgm:presLayoutVars>
      </dgm:prSet>
      <dgm:spPr/>
      <dgm:t>
        <a:bodyPr/>
        <a:lstStyle/>
        <a:p>
          <a:endParaRPr lang="en-US"/>
        </a:p>
      </dgm:t>
    </dgm:pt>
    <dgm:pt modelId="{915CCC6A-7D76-B944-8BAE-AB991881F13D}" type="pres">
      <dgm:prSet presAssocID="{6748C7C6-8C67-E949-A81F-E15D1BD75F13}" presName="rootConnector1" presStyleLbl="node1" presStyleIdx="0" presStyleCnt="0"/>
      <dgm:spPr/>
      <dgm:t>
        <a:bodyPr/>
        <a:lstStyle/>
        <a:p>
          <a:endParaRPr lang="en-US"/>
        </a:p>
      </dgm:t>
    </dgm:pt>
    <dgm:pt modelId="{AF50D3BF-0FD1-7943-A19C-F77324B518E5}" type="pres">
      <dgm:prSet presAssocID="{6748C7C6-8C67-E949-A81F-E15D1BD75F13}" presName="hierChild2" presStyleCnt="0"/>
      <dgm:spPr/>
    </dgm:pt>
    <dgm:pt modelId="{6B40A4B9-C196-7A4A-A1B4-DBBC0EEDB7CB}" type="pres">
      <dgm:prSet presAssocID="{73AF7927-7CE4-3F45-B44A-714FD3F32488}" presName="Name37" presStyleLbl="parChTrans1D2" presStyleIdx="0" presStyleCnt="8"/>
      <dgm:spPr/>
      <dgm:t>
        <a:bodyPr/>
        <a:lstStyle/>
        <a:p>
          <a:endParaRPr lang="en-US"/>
        </a:p>
      </dgm:t>
    </dgm:pt>
    <dgm:pt modelId="{096A92E4-32C5-7642-A624-9A0D0253D55A}" type="pres">
      <dgm:prSet presAssocID="{C8B904D3-5B55-9E40-8747-F6A4492DD1E9}" presName="hierRoot2" presStyleCnt="0">
        <dgm:presLayoutVars>
          <dgm:hierBranch val="init"/>
        </dgm:presLayoutVars>
      </dgm:prSet>
      <dgm:spPr/>
    </dgm:pt>
    <dgm:pt modelId="{D9816DC7-9439-4C43-B3C4-BD35D829EA84}" type="pres">
      <dgm:prSet presAssocID="{C8B904D3-5B55-9E40-8747-F6A4492DD1E9}" presName="rootComposite" presStyleCnt="0"/>
      <dgm:spPr/>
    </dgm:pt>
    <dgm:pt modelId="{0841B1E4-08ED-5F45-9BCD-C9764DF544D0}" type="pres">
      <dgm:prSet presAssocID="{C8B904D3-5B55-9E40-8747-F6A4492DD1E9}" presName="rootText" presStyleLbl="node2" presStyleIdx="0" presStyleCnt="8">
        <dgm:presLayoutVars>
          <dgm:chPref val="3"/>
        </dgm:presLayoutVars>
      </dgm:prSet>
      <dgm:spPr/>
      <dgm:t>
        <a:bodyPr/>
        <a:lstStyle/>
        <a:p>
          <a:endParaRPr lang="en-US"/>
        </a:p>
      </dgm:t>
    </dgm:pt>
    <dgm:pt modelId="{2FE9153A-7D9B-2D44-9520-2F1D94A638AE}" type="pres">
      <dgm:prSet presAssocID="{C8B904D3-5B55-9E40-8747-F6A4492DD1E9}" presName="rootConnector" presStyleLbl="node2" presStyleIdx="0" presStyleCnt="8"/>
      <dgm:spPr/>
      <dgm:t>
        <a:bodyPr/>
        <a:lstStyle/>
        <a:p>
          <a:endParaRPr lang="en-US"/>
        </a:p>
      </dgm:t>
    </dgm:pt>
    <dgm:pt modelId="{9C28585E-1DC1-8444-A91A-C81B62A2B66B}" type="pres">
      <dgm:prSet presAssocID="{C8B904D3-5B55-9E40-8747-F6A4492DD1E9}" presName="hierChild4" presStyleCnt="0"/>
      <dgm:spPr/>
    </dgm:pt>
    <dgm:pt modelId="{E3933E06-833D-C24B-A267-7C3AB7BF0FDE}" type="pres">
      <dgm:prSet presAssocID="{C8B904D3-5B55-9E40-8747-F6A4492DD1E9}" presName="hierChild5" presStyleCnt="0"/>
      <dgm:spPr/>
    </dgm:pt>
    <dgm:pt modelId="{343A60D1-EC96-FC42-9B47-A11B2E8A5068}" type="pres">
      <dgm:prSet presAssocID="{8E26459B-0733-CC44-B207-332000104D3D}" presName="Name37" presStyleLbl="parChTrans1D2" presStyleIdx="1" presStyleCnt="8"/>
      <dgm:spPr/>
      <dgm:t>
        <a:bodyPr/>
        <a:lstStyle/>
        <a:p>
          <a:endParaRPr lang="en-US"/>
        </a:p>
      </dgm:t>
    </dgm:pt>
    <dgm:pt modelId="{D2729DAB-7DE8-0740-9E91-7730A6F8A103}" type="pres">
      <dgm:prSet presAssocID="{2DBD4BAD-A02D-1249-BCA6-8954749184E9}" presName="hierRoot2" presStyleCnt="0">
        <dgm:presLayoutVars>
          <dgm:hierBranch val="init"/>
        </dgm:presLayoutVars>
      </dgm:prSet>
      <dgm:spPr/>
    </dgm:pt>
    <dgm:pt modelId="{03324797-49F0-ED42-BD97-C7953EA1A0CB}" type="pres">
      <dgm:prSet presAssocID="{2DBD4BAD-A02D-1249-BCA6-8954749184E9}" presName="rootComposite" presStyleCnt="0"/>
      <dgm:spPr/>
    </dgm:pt>
    <dgm:pt modelId="{6269B2CE-3A4E-4B4A-B324-C06197C74EE4}" type="pres">
      <dgm:prSet presAssocID="{2DBD4BAD-A02D-1249-BCA6-8954749184E9}" presName="rootText" presStyleLbl="node2" presStyleIdx="1" presStyleCnt="8">
        <dgm:presLayoutVars>
          <dgm:chPref val="3"/>
        </dgm:presLayoutVars>
      </dgm:prSet>
      <dgm:spPr/>
      <dgm:t>
        <a:bodyPr/>
        <a:lstStyle/>
        <a:p>
          <a:endParaRPr lang="en-US"/>
        </a:p>
      </dgm:t>
    </dgm:pt>
    <dgm:pt modelId="{78D51ECA-65C8-6C48-98B2-BD1A57CB357D}" type="pres">
      <dgm:prSet presAssocID="{2DBD4BAD-A02D-1249-BCA6-8954749184E9}" presName="rootConnector" presStyleLbl="node2" presStyleIdx="1" presStyleCnt="8"/>
      <dgm:spPr/>
      <dgm:t>
        <a:bodyPr/>
        <a:lstStyle/>
        <a:p>
          <a:endParaRPr lang="en-US"/>
        </a:p>
      </dgm:t>
    </dgm:pt>
    <dgm:pt modelId="{A7A6DD31-AF06-8240-8825-F3914C46396D}" type="pres">
      <dgm:prSet presAssocID="{2DBD4BAD-A02D-1249-BCA6-8954749184E9}" presName="hierChild4" presStyleCnt="0"/>
      <dgm:spPr/>
    </dgm:pt>
    <dgm:pt modelId="{53EFDD9B-91C3-C443-A548-4CE2A1ABCE55}" type="pres">
      <dgm:prSet presAssocID="{B02099D4-5F9C-784E-9C1A-EF9955528400}" presName="Name37" presStyleLbl="parChTrans1D3" presStyleIdx="0" presStyleCnt="13"/>
      <dgm:spPr/>
      <dgm:t>
        <a:bodyPr/>
        <a:lstStyle/>
        <a:p>
          <a:endParaRPr lang="en-US"/>
        </a:p>
      </dgm:t>
    </dgm:pt>
    <dgm:pt modelId="{8BB8BA37-12E1-784E-923A-9F20281E7502}" type="pres">
      <dgm:prSet presAssocID="{6EE9B389-311A-5145-ABD4-D5441CCFE730}" presName="hierRoot2" presStyleCnt="0">
        <dgm:presLayoutVars>
          <dgm:hierBranch val="init"/>
        </dgm:presLayoutVars>
      </dgm:prSet>
      <dgm:spPr/>
    </dgm:pt>
    <dgm:pt modelId="{EF312C6C-8D22-2145-9DC3-CCBB1DA40B3C}" type="pres">
      <dgm:prSet presAssocID="{6EE9B389-311A-5145-ABD4-D5441CCFE730}" presName="rootComposite" presStyleCnt="0"/>
      <dgm:spPr/>
    </dgm:pt>
    <dgm:pt modelId="{DBE049E8-962A-5646-83F9-3CB0B64ADA47}" type="pres">
      <dgm:prSet presAssocID="{6EE9B389-311A-5145-ABD4-D5441CCFE730}" presName="rootText" presStyleLbl="node3" presStyleIdx="0" presStyleCnt="13">
        <dgm:presLayoutVars>
          <dgm:chPref val="3"/>
        </dgm:presLayoutVars>
      </dgm:prSet>
      <dgm:spPr/>
      <dgm:t>
        <a:bodyPr/>
        <a:lstStyle/>
        <a:p>
          <a:endParaRPr lang="en-US"/>
        </a:p>
      </dgm:t>
    </dgm:pt>
    <dgm:pt modelId="{A9680252-8D96-F24C-9374-060BC5E88E82}" type="pres">
      <dgm:prSet presAssocID="{6EE9B389-311A-5145-ABD4-D5441CCFE730}" presName="rootConnector" presStyleLbl="node3" presStyleIdx="0" presStyleCnt="13"/>
      <dgm:spPr/>
      <dgm:t>
        <a:bodyPr/>
        <a:lstStyle/>
        <a:p>
          <a:endParaRPr lang="en-US"/>
        </a:p>
      </dgm:t>
    </dgm:pt>
    <dgm:pt modelId="{E0AC0B99-A9D5-8149-A66C-D4034D1C02FB}" type="pres">
      <dgm:prSet presAssocID="{6EE9B389-311A-5145-ABD4-D5441CCFE730}" presName="hierChild4" presStyleCnt="0"/>
      <dgm:spPr/>
    </dgm:pt>
    <dgm:pt modelId="{C51B57A8-68D0-7F4D-BCB8-AAD858E5BAE5}" type="pres">
      <dgm:prSet presAssocID="{6EE9B389-311A-5145-ABD4-D5441CCFE730}" presName="hierChild5" presStyleCnt="0"/>
      <dgm:spPr/>
    </dgm:pt>
    <dgm:pt modelId="{476104FA-DF78-5C48-A3D2-0D0804845B75}" type="pres">
      <dgm:prSet presAssocID="{CF47CE6E-00A3-C648-8A9C-7FE9DA2497F6}" presName="Name37" presStyleLbl="parChTrans1D3" presStyleIdx="1" presStyleCnt="13"/>
      <dgm:spPr/>
      <dgm:t>
        <a:bodyPr/>
        <a:lstStyle/>
        <a:p>
          <a:endParaRPr lang="en-US"/>
        </a:p>
      </dgm:t>
    </dgm:pt>
    <dgm:pt modelId="{334AD2B1-1C6E-FE4B-9E2F-584F68030B6E}" type="pres">
      <dgm:prSet presAssocID="{07862F3B-13DD-1A4F-BEEB-E46720D59720}" presName="hierRoot2" presStyleCnt="0">
        <dgm:presLayoutVars>
          <dgm:hierBranch val="init"/>
        </dgm:presLayoutVars>
      </dgm:prSet>
      <dgm:spPr/>
    </dgm:pt>
    <dgm:pt modelId="{821F60EC-2373-714E-9A43-3AC84FB5212B}" type="pres">
      <dgm:prSet presAssocID="{07862F3B-13DD-1A4F-BEEB-E46720D59720}" presName="rootComposite" presStyleCnt="0"/>
      <dgm:spPr/>
    </dgm:pt>
    <dgm:pt modelId="{867FC7B8-86F1-5E45-90A2-07F0EDCB9F9F}" type="pres">
      <dgm:prSet presAssocID="{07862F3B-13DD-1A4F-BEEB-E46720D59720}" presName="rootText" presStyleLbl="node3" presStyleIdx="1" presStyleCnt="13">
        <dgm:presLayoutVars>
          <dgm:chPref val="3"/>
        </dgm:presLayoutVars>
      </dgm:prSet>
      <dgm:spPr/>
      <dgm:t>
        <a:bodyPr/>
        <a:lstStyle/>
        <a:p>
          <a:endParaRPr lang="en-US"/>
        </a:p>
      </dgm:t>
    </dgm:pt>
    <dgm:pt modelId="{9C5E8E9A-3968-8247-A5AD-C0864AA6CEC8}" type="pres">
      <dgm:prSet presAssocID="{07862F3B-13DD-1A4F-BEEB-E46720D59720}" presName="rootConnector" presStyleLbl="node3" presStyleIdx="1" presStyleCnt="13"/>
      <dgm:spPr/>
      <dgm:t>
        <a:bodyPr/>
        <a:lstStyle/>
        <a:p>
          <a:endParaRPr lang="en-US"/>
        </a:p>
      </dgm:t>
    </dgm:pt>
    <dgm:pt modelId="{77274141-BB7D-924A-A853-AC9A9CAB6A66}" type="pres">
      <dgm:prSet presAssocID="{07862F3B-13DD-1A4F-BEEB-E46720D59720}" presName="hierChild4" presStyleCnt="0"/>
      <dgm:spPr/>
    </dgm:pt>
    <dgm:pt modelId="{4B14D69B-F29F-2149-8F3C-86EF84CA62EB}" type="pres">
      <dgm:prSet presAssocID="{07862F3B-13DD-1A4F-BEEB-E46720D59720}" presName="hierChild5" presStyleCnt="0"/>
      <dgm:spPr/>
    </dgm:pt>
    <dgm:pt modelId="{F0290F47-27C4-E04F-8208-1924554BEA0D}" type="pres">
      <dgm:prSet presAssocID="{2DBD4BAD-A02D-1249-BCA6-8954749184E9}" presName="hierChild5" presStyleCnt="0"/>
      <dgm:spPr/>
    </dgm:pt>
    <dgm:pt modelId="{3088C018-5EC0-0E4D-A4D9-B385DEFCED60}" type="pres">
      <dgm:prSet presAssocID="{236C597F-6632-AB46-A814-B5442B24171E}" presName="Name37" presStyleLbl="parChTrans1D2" presStyleIdx="2" presStyleCnt="8"/>
      <dgm:spPr/>
      <dgm:t>
        <a:bodyPr/>
        <a:lstStyle/>
        <a:p>
          <a:endParaRPr lang="en-US"/>
        </a:p>
      </dgm:t>
    </dgm:pt>
    <dgm:pt modelId="{3E7770B4-530C-264E-A6C4-03A9201C151D}" type="pres">
      <dgm:prSet presAssocID="{0642E0E2-659D-DC46-B2D8-5C0893AB7C35}" presName="hierRoot2" presStyleCnt="0">
        <dgm:presLayoutVars>
          <dgm:hierBranch val="init"/>
        </dgm:presLayoutVars>
      </dgm:prSet>
      <dgm:spPr/>
    </dgm:pt>
    <dgm:pt modelId="{78C77589-CA89-9941-9C0D-B251FAC2083D}" type="pres">
      <dgm:prSet presAssocID="{0642E0E2-659D-DC46-B2D8-5C0893AB7C35}" presName="rootComposite" presStyleCnt="0"/>
      <dgm:spPr/>
    </dgm:pt>
    <dgm:pt modelId="{FF47DCBD-A021-0341-BB29-45DC8A543D21}" type="pres">
      <dgm:prSet presAssocID="{0642E0E2-659D-DC46-B2D8-5C0893AB7C35}" presName="rootText" presStyleLbl="node2" presStyleIdx="2" presStyleCnt="8">
        <dgm:presLayoutVars>
          <dgm:chPref val="3"/>
        </dgm:presLayoutVars>
      </dgm:prSet>
      <dgm:spPr/>
      <dgm:t>
        <a:bodyPr/>
        <a:lstStyle/>
        <a:p>
          <a:endParaRPr lang="en-US"/>
        </a:p>
      </dgm:t>
    </dgm:pt>
    <dgm:pt modelId="{54748DA7-11FE-0540-A46C-EDAA33172924}" type="pres">
      <dgm:prSet presAssocID="{0642E0E2-659D-DC46-B2D8-5C0893AB7C35}" presName="rootConnector" presStyleLbl="node2" presStyleIdx="2" presStyleCnt="8"/>
      <dgm:spPr/>
      <dgm:t>
        <a:bodyPr/>
        <a:lstStyle/>
        <a:p>
          <a:endParaRPr lang="en-US"/>
        </a:p>
      </dgm:t>
    </dgm:pt>
    <dgm:pt modelId="{69C48557-EE72-9B40-847D-BB052266A205}" type="pres">
      <dgm:prSet presAssocID="{0642E0E2-659D-DC46-B2D8-5C0893AB7C35}" presName="hierChild4" presStyleCnt="0"/>
      <dgm:spPr/>
    </dgm:pt>
    <dgm:pt modelId="{C82C2EE6-7D6F-644C-B8B9-0D5C0B375D44}" type="pres">
      <dgm:prSet presAssocID="{8EC662A0-4778-6845-B40E-71BFC925BCE2}" presName="Name37" presStyleLbl="parChTrans1D3" presStyleIdx="2" presStyleCnt="13"/>
      <dgm:spPr/>
      <dgm:t>
        <a:bodyPr/>
        <a:lstStyle/>
        <a:p>
          <a:endParaRPr lang="en-US"/>
        </a:p>
      </dgm:t>
    </dgm:pt>
    <dgm:pt modelId="{0AF4FD60-00DE-0147-B132-1282D5EFBABC}" type="pres">
      <dgm:prSet presAssocID="{27372EEB-A039-694D-82D5-A73EB015BF99}" presName="hierRoot2" presStyleCnt="0">
        <dgm:presLayoutVars>
          <dgm:hierBranch val="init"/>
        </dgm:presLayoutVars>
      </dgm:prSet>
      <dgm:spPr/>
    </dgm:pt>
    <dgm:pt modelId="{9883874C-6829-3C49-9263-D9345327B33F}" type="pres">
      <dgm:prSet presAssocID="{27372EEB-A039-694D-82D5-A73EB015BF99}" presName="rootComposite" presStyleCnt="0"/>
      <dgm:spPr/>
    </dgm:pt>
    <dgm:pt modelId="{00F79C80-15B4-7942-A594-9E7C5C899016}" type="pres">
      <dgm:prSet presAssocID="{27372EEB-A039-694D-82D5-A73EB015BF99}" presName="rootText" presStyleLbl="node3" presStyleIdx="2" presStyleCnt="13">
        <dgm:presLayoutVars>
          <dgm:chPref val="3"/>
        </dgm:presLayoutVars>
      </dgm:prSet>
      <dgm:spPr/>
      <dgm:t>
        <a:bodyPr/>
        <a:lstStyle/>
        <a:p>
          <a:endParaRPr lang="en-US"/>
        </a:p>
      </dgm:t>
    </dgm:pt>
    <dgm:pt modelId="{9B7420F7-F751-8F4D-91E4-7D2A9E991C9B}" type="pres">
      <dgm:prSet presAssocID="{27372EEB-A039-694D-82D5-A73EB015BF99}" presName="rootConnector" presStyleLbl="node3" presStyleIdx="2" presStyleCnt="13"/>
      <dgm:spPr/>
      <dgm:t>
        <a:bodyPr/>
        <a:lstStyle/>
        <a:p>
          <a:endParaRPr lang="en-US"/>
        </a:p>
      </dgm:t>
    </dgm:pt>
    <dgm:pt modelId="{D8F670BB-9432-414D-A733-4912650708DE}" type="pres">
      <dgm:prSet presAssocID="{27372EEB-A039-694D-82D5-A73EB015BF99}" presName="hierChild4" presStyleCnt="0"/>
      <dgm:spPr/>
    </dgm:pt>
    <dgm:pt modelId="{FE830153-806D-6F4F-B391-D6049A122F70}" type="pres">
      <dgm:prSet presAssocID="{27372EEB-A039-694D-82D5-A73EB015BF99}" presName="hierChild5" presStyleCnt="0"/>
      <dgm:spPr/>
    </dgm:pt>
    <dgm:pt modelId="{DD7BA6E2-232F-E64F-8A7C-8BC6886655CE}" type="pres">
      <dgm:prSet presAssocID="{3E2B1B39-DDCC-DE4F-9DF0-9D8AEEBBAE37}" presName="Name37" presStyleLbl="parChTrans1D3" presStyleIdx="3" presStyleCnt="13"/>
      <dgm:spPr/>
      <dgm:t>
        <a:bodyPr/>
        <a:lstStyle/>
        <a:p>
          <a:endParaRPr lang="en-US"/>
        </a:p>
      </dgm:t>
    </dgm:pt>
    <dgm:pt modelId="{614DB85A-9B19-A748-81B5-8D975A35A3FC}" type="pres">
      <dgm:prSet presAssocID="{DF16446C-11FC-5648-A1DC-5C71A161F144}" presName="hierRoot2" presStyleCnt="0">
        <dgm:presLayoutVars>
          <dgm:hierBranch val="init"/>
        </dgm:presLayoutVars>
      </dgm:prSet>
      <dgm:spPr/>
    </dgm:pt>
    <dgm:pt modelId="{37C924A7-517F-0D4B-BFC1-A5D7902CB5DF}" type="pres">
      <dgm:prSet presAssocID="{DF16446C-11FC-5648-A1DC-5C71A161F144}" presName="rootComposite" presStyleCnt="0"/>
      <dgm:spPr/>
    </dgm:pt>
    <dgm:pt modelId="{CC5E88C5-D179-7E4A-AA50-D26747C755D4}" type="pres">
      <dgm:prSet presAssocID="{DF16446C-11FC-5648-A1DC-5C71A161F144}" presName="rootText" presStyleLbl="node3" presStyleIdx="3" presStyleCnt="13">
        <dgm:presLayoutVars>
          <dgm:chPref val="3"/>
        </dgm:presLayoutVars>
      </dgm:prSet>
      <dgm:spPr/>
      <dgm:t>
        <a:bodyPr/>
        <a:lstStyle/>
        <a:p>
          <a:endParaRPr lang="en-US"/>
        </a:p>
      </dgm:t>
    </dgm:pt>
    <dgm:pt modelId="{53AEBE3D-8293-294C-BC01-0EA32FA60EDF}" type="pres">
      <dgm:prSet presAssocID="{DF16446C-11FC-5648-A1DC-5C71A161F144}" presName="rootConnector" presStyleLbl="node3" presStyleIdx="3" presStyleCnt="13"/>
      <dgm:spPr/>
      <dgm:t>
        <a:bodyPr/>
        <a:lstStyle/>
        <a:p>
          <a:endParaRPr lang="en-US"/>
        </a:p>
      </dgm:t>
    </dgm:pt>
    <dgm:pt modelId="{5818DAF8-4A31-6B4A-B20E-3E23FC35189A}" type="pres">
      <dgm:prSet presAssocID="{DF16446C-11FC-5648-A1DC-5C71A161F144}" presName="hierChild4" presStyleCnt="0"/>
      <dgm:spPr/>
    </dgm:pt>
    <dgm:pt modelId="{DCC64EC8-705F-384B-8C1A-04E8CF7C84F1}" type="pres">
      <dgm:prSet presAssocID="{DF16446C-11FC-5648-A1DC-5C71A161F144}" presName="hierChild5" presStyleCnt="0"/>
      <dgm:spPr/>
    </dgm:pt>
    <dgm:pt modelId="{00F3CF84-2366-FC41-BC01-143909D070C7}" type="pres">
      <dgm:prSet presAssocID="{0642E0E2-659D-DC46-B2D8-5C0893AB7C35}" presName="hierChild5" presStyleCnt="0"/>
      <dgm:spPr/>
    </dgm:pt>
    <dgm:pt modelId="{D07B2DB3-B339-5847-84C6-6DD3B6BAC0FA}" type="pres">
      <dgm:prSet presAssocID="{69E16F4F-2386-3848-AB72-35A8D2C6AADE}" presName="Name37" presStyleLbl="parChTrans1D2" presStyleIdx="3" presStyleCnt="8"/>
      <dgm:spPr/>
      <dgm:t>
        <a:bodyPr/>
        <a:lstStyle/>
        <a:p>
          <a:endParaRPr lang="en-US"/>
        </a:p>
      </dgm:t>
    </dgm:pt>
    <dgm:pt modelId="{72A64B6F-A465-AA40-9618-EB6C9B4CFA9F}" type="pres">
      <dgm:prSet presAssocID="{F9FE848E-BD31-3940-B07B-E80881813CFB}" presName="hierRoot2" presStyleCnt="0">
        <dgm:presLayoutVars>
          <dgm:hierBranch val="init"/>
        </dgm:presLayoutVars>
      </dgm:prSet>
      <dgm:spPr/>
    </dgm:pt>
    <dgm:pt modelId="{A418A4FF-5A21-BD4D-AB33-748DA18C8F07}" type="pres">
      <dgm:prSet presAssocID="{F9FE848E-BD31-3940-B07B-E80881813CFB}" presName="rootComposite" presStyleCnt="0"/>
      <dgm:spPr/>
    </dgm:pt>
    <dgm:pt modelId="{5EB745A9-D612-5547-B32F-B9C3389530B9}" type="pres">
      <dgm:prSet presAssocID="{F9FE848E-BD31-3940-B07B-E80881813CFB}" presName="rootText" presStyleLbl="node2" presStyleIdx="3" presStyleCnt="8">
        <dgm:presLayoutVars>
          <dgm:chPref val="3"/>
        </dgm:presLayoutVars>
      </dgm:prSet>
      <dgm:spPr/>
      <dgm:t>
        <a:bodyPr/>
        <a:lstStyle/>
        <a:p>
          <a:endParaRPr lang="en-US"/>
        </a:p>
      </dgm:t>
    </dgm:pt>
    <dgm:pt modelId="{936F669F-EAC4-CD49-B4DD-8DDD68059380}" type="pres">
      <dgm:prSet presAssocID="{F9FE848E-BD31-3940-B07B-E80881813CFB}" presName="rootConnector" presStyleLbl="node2" presStyleIdx="3" presStyleCnt="8"/>
      <dgm:spPr/>
      <dgm:t>
        <a:bodyPr/>
        <a:lstStyle/>
        <a:p>
          <a:endParaRPr lang="en-US"/>
        </a:p>
      </dgm:t>
    </dgm:pt>
    <dgm:pt modelId="{6F435BB2-CBDA-D843-936F-8F8FF3D3B2E8}" type="pres">
      <dgm:prSet presAssocID="{F9FE848E-BD31-3940-B07B-E80881813CFB}" presName="hierChild4" presStyleCnt="0"/>
      <dgm:spPr/>
    </dgm:pt>
    <dgm:pt modelId="{B607E95A-09CE-D047-8A08-CF19C28847FE}" type="pres">
      <dgm:prSet presAssocID="{F9FE848E-BD31-3940-B07B-E80881813CFB}" presName="hierChild5" presStyleCnt="0"/>
      <dgm:spPr/>
    </dgm:pt>
    <dgm:pt modelId="{99F2DCFE-FE28-2E42-BC15-6A4302D9D723}" type="pres">
      <dgm:prSet presAssocID="{65D4200F-0293-D24F-9586-C07D9CAB1152}" presName="Name37" presStyleLbl="parChTrans1D2" presStyleIdx="4" presStyleCnt="8"/>
      <dgm:spPr/>
      <dgm:t>
        <a:bodyPr/>
        <a:lstStyle/>
        <a:p>
          <a:endParaRPr lang="en-US"/>
        </a:p>
      </dgm:t>
    </dgm:pt>
    <dgm:pt modelId="{EC9C3E69-69FA-604F-9761-A6710AF6EF96}" type="pres">
      <dgm:prSet presAssocID="{61D640C2-D676-AF49-A274-A53FDA6A4539}" presName="hierRoot2" presStyleCnt="0">
        <dgm:presLayoutVars>
          <dgm:hierBranch val="init"/>
        </dgm:presLayoutVars>
      </dgm:prSet>
      <dgm:spPr/>
    </dgm:pt>
    <dgm:pt modelId="{66C1B4BE-4E84-BA4F-8C02-74DB4BDF43D2}" type="pres">
      <dgm:prSet presAssocID="{61D640C2-D676-AF49-A274-A53FDA6A4539}" presName="rootComposite" presStyleCnt="0"/>
      <dgm:spPr/>
    </dgm:pt>
    <dgm:pt modelId="{233AAC2D-0FCA-2943-9890-214CB10AC322}" type="pres">
      <dgm:prSet presAssocID="{61D640C2-D676-AF49-A274-A53FDA6A4539}" presName="rootText" presStyleLbl="node2" presStyleIdx="4" presStyleCnt="8">
        <dgm:presLayoutVars>
          <dgm:chPref val="3"/>
        </dgm:presLayoutVars>
      </dgm:prSet>
      <dgm:spPr/>
      <dgm:t>
        <a:bodyPr/>
        <a:lstStyle/>
        <a:p>
          <a:endParaRPr lang="en-US"/>
        </a:p>
      </dgm:t>
    </dgm:pt>
    <dgm:pt modelId="{95585368-B239-0D4A-96C6-7729463A4886}" type="pres">
      <dgm:prSet presAssocID="{61D640C2-D676-AF49-A274-A53FDA6A4539}" presName="rootConnector" presStyleLbl="node2" presStyleIdx="4" presStyleCnt="8"/>
      <dgm:spPr/>
      <dgm:t>
        <a:bodyPr/>
        <a:lstStyle/>
        <a:p>
          <a:endParaRPr lang="en-US"/>
        </a:p>
      </dgm:t>
    </dgm:pt>
    <dgm:pt modelId="{871ECB61-12F3-644C-B8AB-703C7889BE02}" type="pres">
      <dgm:prSet presAssocID="{61D640C2-D676-AF49-A274-A53FDA6A4539}" presName="hierChild4" presStyleCnt="0"/>
      <dgm:spPr/>
    </dgm:pt>
    <dgm:pt modelId="{704FB2D7-D448-7E47-9C62-34C6CB012CAE}" type="pres">
      <dgm:prSet presAssocID="{84CC3B1B-A0AD-EB4E-B2A1-D11CCBFD3B0A}" presName="Name37" presStyleLbl="parChTrans1D3" presStyleIdx="4" presStyleCnt="13"/>
      <dgm:spPr/>
      <dgm:t>
        <a:bodyPr/>
        <a:lstStyle/>
        <a:p>
          <a:endParaRPr lang="en-US"/>
        </a:p>
      </dgm:t>
    </dgm:pt>
    <dgm:pt modelId="{21B8C12B-4B58-7944-AC5D-A8DD0B0AB617}" type="pres">
      <dgm:prSet presAssocID="{F9B726B7-932A-2343-8D51-FDAA6CE8236B}" presName="hierRoot2" presStyleCnt="0">
        <dgm:presLayoutVars>
          <dgm:hierBranch val="init"/>
        </dgm:presLayoutVars>
      </dgm:prSet>
      <dgm:spPr/>
    </dgm:pt>
    <dgm:pt modelId="{EA596960-A7F4-3D41-BBB7-AAAA27CDF0E5}" type="pres">
      <dgm:prSet presAssocID="{F9B726B7-932A-2343-8D51-FDAA6CE8236B}" presName="rootComposite" presStyleCnt="0"/>
      <dgm:spPr/>
    </dgm:pt>
    <dgm:pt modelId="{AAF47626-1C4E-8C43-A1BC-3EEEA32D9F0A}" type="pres">
      <dgm:prSet presAssocID="{F9B726B7-932A-2343-8D51-FDAA6CE8236B}" presName="rootText" presStyleLbl="node3" presStyleIdx="4" presStyleCnt="13">
        <dgm:presLayoutVars>
          <dgm:chPref val="3"/>
        </dgm:presLayoutVars>
      </dgm:prSet>
      <dgm:spPr/>
      <dgm:t>
        <a:bodyPr/>
        <a:lstStyle/>
        <a:p>
          <a:endParaRPr lang="en-US"/>
        </a:p>
      </dgm:t>
    </dgm:pt>
    <dgm:pt modelId="{83DA4FD1-B6F1-A54D-8857-14E6C82CF7F5}" type="pres">
      <dgm:prSet presAssocID="{F9B726B7-932A-2343-8D51-FDAA6CE8236B}" presName="rootConnector" presStyleLbl="node3" presStyleIdx="4" presStyleCnt="13"/>
      <dgm:spPr/>
      <dgm:t>
        <a:bodyPr/>
        <a:lstStyle/>
        <a:p>
          <a:endParaRPr lang="en-US"/>
        </a:p>
      </dgm:t>
    </dgm:pt>
    <dgm:pt modelId="{8A31AE66-F3F8-3840-9828-37C8B84FB0AD}" type="pres">
      <dgm:prSet presAssocID="{F9B726B7-932A-2343-8D51-FDAA6CE8236B}" presName="hierChild4" presStyleCnt="0"/>
      <dgm:spPr/>
    </dgm:pt>
    <dgm:pt modelId="{131E5B28-B46C-7242-B547-DF64FEA83075}" type="pres">
      <dgm:prSet presAssocID="{F9B726B7-932A-2343-8D51-FDAA6CE8236B}" presName="hierChild5" presStyleCnt="0"/>
      <dgm:spPr/>
    </dgm:pt>
    <dgm:pt modelId="{B5830B25-BB37-484C-AE6C-5A840E08B4AA}" type="pres">
      <dgm:prSet presAssocID="{0717B909-2BA7-7F4F-B69E-52D3C91FE957}" presName="Name37" presStyleLbl="parChTrans1D3" presStyleIdx="5" presStyleCnt="13"/>
      <dgm:spPr/>
      <dgm:t>
        <a:bodyPr/>
        <a:lstStyle/>
        <a:p>
          <a:endParaRPr lang="en-US"/>
        </a:p>
      </dgm:t>
    </dgm:pt>
    <dgm:pt modelId="{16210389-89CF-FF46-8A35-182C68802420}" type="pres">
      <dgm:prSet presAssocID="{5254F135-D27A-8844-A5CB-6DB83C413677}" presName="hierRoot2" presStyleCnt="0">
        <dgm:presLayoutVars>
          <dgm:hierBranch val="init"/>
        </dgm:presLayoutVars>
      </dgm:prSet>
      <dgm:spPr/>
    </dgm:pt>
    <dgm:pt modelId="{51F480A3-6522-7B43-9FA4-0278AD4B37DF}" type="pres">
      <dgm:prSet presAssocID="{5254F135-D27A-8844-A5CB-6DB83C413677}" presName="rootComposite" presStyleCnt="0"/>
      <dgm:spPr/>
    </dgm:pt>
    <dgm:pt modelId="{CE6AF244-F053-4B44-8632-76B97F8AE363}" type="pres">
      <dgm:prSet presAssocID="{5254F135-D27A-8844-A5CB-6DB83C413677}" presName="rootText" presStyleLbl="node3" presStyleIdx="5" presStyleCnt="13">
        <dgm:presLayoutVars>
          <dgm:chPref val="3"/>
        </dgm:presLayoutVars>
      </dgm:prSet>
      <dgm:spPr/>
      <dgm:t>
        <a:bodyPr/>
        <a:lstStyle/>
        <a:p>
          <a:endParaRPr lang="en-US"/>
        </a:p>
      </dgm:t>
    </dgm:pt>
    <dgm:pt modelId="{84EE91B9-A46A-B149-8F77-E12294457830}" type="pres">
      <dgm:prSet presAssocID="{5254F135-D27A-8844-A5CB-6DB83C413677}" presName="rootConnector" presStyleLbl="node3" presStyleIdx="5" presStyleCnt="13"/>
      <dgm:spPr/>
      <dgm:t>
        <a:bodyPr/>
        <a:lstStyle/>
        <a:p>
          <a:endParaRPr lang="en-US"/>
        </a:p>
      </dgm:t>
    </dgm:pt>
    <dgm:pt modelId="{385A91F2-4865-DE44-AB88-677CA1F948B3}" type="pres">
      <dgm:prSet presAssocID="{5254F135-D27A-8844-A5CB-6DB83C413677}" presName="hierChild4" presStyleCnt="0"/>
      <dgm:spPr/>
    </dgm:pt>
    <dgm:pt modelId="{DFDD215A-701E-1A42-8579-EF572AA030E7}" type="pres">
      <dgm:prSet presAssocID="{5254F135-D27A-8844-A5CB-6DB83C413677}" presName="hierChild5" presStyleCnt="0"/>
      <dgm:spPr/>
    </dgm:pt>
    <dgm:pt modelId="{73D52160-7DC5-C344-8816-8170C23D6DF3}" type="pres">
      <dgm:prSet presAssocID="{F18801B2-21C7-BD49-A737-EA13F5FF00F3}" presName="Name37" presStyleLbl="parChTrans1D3" presStyleIdx="6" presStyleCnt="13"/>
      <dgm:spPr/>
      <dgm:t>
        <a:bodyPr/>
        <a:lstStyle/>
        <a:p>
          <a:endParaRPr lang="en-US"/>
        </a:p>
      </dgm:t>
    </dgm:pt>
    <dgm:pt modelId="{0A42ECFC-EDC2-8A40-8854-B52279A5BCAB}" type="pres">
      <dgm:prSet presAssocID="{B2A9F96F-7706-074B-BC22-1837E35CFA92}" presName="hierRoot2" presStyleCnt="0">
        <dgm:presLayoutVars>
          <dgm:hierBranch val="init"/>
        </dgm:presLayoutVars>
      </dgm:prSet>
      <dgm:spPr/>
    </dgm:pt>
    <dgm:pt modelId="{DE30CFFF-91B9-8F41-9918-8FD855DD190F}" type="pres">
      <dgm:prSet presAssocID="{B2A9F96F-7706-074B-BC22-1837E35CFA92}" presName="rootComposite" presStyleCnt="0"/>
      <dgm:spPr/>
    </dgm:pt>
    <dgm:pt modelId="{DB94A583-013B-1340-A1A6-2551959A44FD}" type="pres">
      <dgm:prSet presAssocID="{B2A9F96F-7706-074B-BC22-1837E35CFA92}" presName="rootText" presStyleLbl="node3" presStyleIdx="6" presStyleCnt="13">
        <dgm:presLayoutVars>
          <dgm:chPref val="3"/>
        </dgm:presLayoutVars>
      </dgm:prSet>
      <dgm:spPr/>
      <dgm:t>
        <a:bodyPr/>
        <a:lstStyle/>
        <a:p>
          <a:endParaRPr lang="en-US"/>
        </a:p>
      </dgm:t>
    </dgm:pt>
    <dgm:pt modelId="{E49FDF86-C504-694C-8E17-32EA685186E0}" type="pres">
      <dgm:prSet presAssocID="{B2A9F96F-7706-074B-BC22-1837E35CFA92}" presName="rootConnector" presStyleLbl="node3" presStyleIdx="6" presStyleCnt="13"/>
      <dgm:spPr/>
      <dgm:t>
        <a:bodyPr/>
        <a:lstStyle/>
        <a:p>
          <a:endParaRPr lang="en-US"/>
        </a:p>
      </dgm:t>
    </dgm:pt>
    <dgm:pt modelId="{6B9C9FF2-B72E-0E47-B2A2-8B91F3835BAC}" type="pres">
      <dgm:prSet presAssocID="{B2A9F96F-7706-074B-BC22-1837E35CFA92}" presName="hierChild4" presStyleCnt="0"/>
      <dgm:spPr/>
    </dgm:pt>
    <dgm:pt modelId="{5F43F81D-47B5-3140-829B-D3F7ED6796CD}" type="pres">
      <dgm:prSet presAssocID="{B2A9F96F-7706-074B-BC22-1837E35CFA92}" presName="hierChild5" presStyleCnt="0"/>
      <dgm:spPr/>
    </dgm:pt>
    <dgm:pt modelId="{F1CBA575-096E-644B-A22E-E89C26B3021E}" type="pres">
      <dgm:prSet presAssocID="{61D640C2-D676-AF49-A274-A53FDA6A4539}" presName="hierChild5" presStyleCnt="0"/>
      <dgm:spPr/>
    </dgm:pt>
    <dgm:pt modelId="{70BB22EE-0247-DC49-A583-3CEECF673451}" type="pres">
      <dgm:prSet presAssocID="{36898104-6F96-3B41-89B8-6F1A70DF8E1F}" presName="Name37" presStyleLbl="parChTrans1D2" presStyleIdx="5" presStyleCnt="8"/>
      <dgm:spPr/>
      <dgm:t>
        <a:bodyPr/>
        <a:lstStyle/>
        <a:p>
          <a:endParaRPr lang="en-US"/>
        </a:p>
      </dgm:t>
    </dgm:pt>
    <dgm:pt modelId="{5EEE9B97-8DA0-FE4B-8106-710E26C148FE}" type="pres">
      <dgm:prSet presAssocID="{796ADB5F-159D-F443-8F1F-0B56B489E6B2}" presName="hierRoot2" presStyleCnt="0">
        <dgm:presLayoutVars>
          <dgm:hierBranch val="init"/>
        </dgm:presLayoutVars>
      </dgm:prSet>
      <dgm:spPr/>
    </dgm:pt>
    <dgm:pt modelId="{7D9BE782-2CB6-D44B-9667-E8B6CF8DE039}" type="pres">
      <dgm:prSet presAssocID="{796ADB5F-159D-F443-8F1F-0B56B489E6B2}" presName="rootComposite" presStyleCnt="0"/>
      <dgm:spPr/>
    </dgm:pt>
    <dgm:pt modelId="{6301002C-25DC-F34D-984C-C67537C1D7CD}" type="pres">
      <dgm:prSet presAssocID="{796ADB5F-159D-F443-8F1F-0B56B489E6B2}" presName="rootText" presStyleLbl="node2" presStyleIdx="5" presStyleCnt="8">
        <dgm:presLayoutVars>
          <dgm:chPref val="3"/>
        </dgm:presLayoutVars>
      </dgm:prSet>
      <dgm:spPr/>
      <dgm:t>
        <a:bodyPr/>
        <a:lstStyle/>
        <a:p>
          <a:endParaRPr lang="en-US"/>
        </a:p>
      </dgm:t>
    </dgm:pt>
    <dgm:pt modelId="{21703AC5-8331-C643-ACD4-1C0F64C4C647}" type="pres">
      <dgm:prSet presAssocID="{796ADB5F-159D-F443-8F1F-0B56B489E6B2}" presName="rootConnector" presStyleLbl="node2" presStyleIdx="5" presStyleCnt="8"/>
      <dgm:spPr/>
      <dgm:t>
        <a:bodyPr/>
        <a:lstStyle/>
        <a:p>
          <a:endParaRPr lang="en-US"/>
        </a:p>
      </dgm:t>
    </dgm:pt>
    <dgm:pt modelId="{CECC7C70-7C8F-C34D-91CD-3E88B67DAF8F}" type="pres">
      <dgm:prSet presAssocID="{796ADB5F-159D-F443-8F1F-0B56B489E6B2}" presName="hierChild4" presStyleCnt="0"/>
      <dgm:spPr/>
    </dgm:pt>
    <dgm:pt modelId="{75D0B469-D5E2-FA40-BC68-9BCEBB24A3D4}" type="pres">
      <dgm:prSet presAssocID="{70EEA3BF-25C1-8044-973B-35A0C04CCC93}" presName="Name37" presStyleLbl="parChTrans1D3" presStyleIdx="7" presStyleCnt="13"/>
      <dgm:spPr/>
      <dgm:t>
        <a:bodyPr/>
        <a:lstStyle/>
        <a:p>
          <a:endParaRPr lang="en-US"/>
        </a:p>
      </dgm:t>
    </dgm:pt>
    <dgm:pt modelId="{9BE4D4F7-C2BF-3442-AB22-5C0CEF7FB1B2}" type="pres">
      <dgm:prSet presAssocID="{CD77D58E-AC42-6743-B885-751FA74B591F}" presName="hierRoot2" presStyleCnt="0">
        <dgm:presLayoutVars>
          <dgm:hierBranch val="init"/>
        </dgm:presLayoutVars>
      </dgm:prSet>
      <dgm:spPr/>
    </dgm:pt>
    <dgm:pt modelId="{0ACAD807-AF57-1F4A-BEB0-56F19B052441}" type="pres">
      <dgm:prSet presAssocID="{CD77D58E-AC42-6743-B885-751FA74B591F}" presName="rootComposite" presStyleCnt="0"/>
      <dgm:spPr/>
    </dgm:pt>
    <dgm:pt modelId="{2519928F-23A9-E04C-9B8F-9DAEB0958D2E}" type="pres">
      <dgm:prSet presAssocID="{CD77D58E-AC42-6743-B885-751FA74B591F}" presName="rootText" presStyleLbl="node3" presStyleIdx="7" presStyleCnt="13">
        <dgm:presLayoutVars>
          <dgm:chPref val="3"/>
        </dgm:presLayoutVars>
      </dgm:prSet>
      <dgm:spPr/>
      <dgm:t>
        <a:bodyPr/>
        <a:lstStyle/>
        <a:p>
          <a:endParaRPr lang="en-US"/>
        </a:p>
      </dgm:t>
    </dgm:pt>
    <dgm:pt modelId="{69C3EBBB-E5BF-394B-9AE7-0AD32F61B6E5}" type="pres">
      <dgm:prSet presAssocID="{CD77D58E-AC42-6743-B885-751FA74B591F}" presName="rootConnector" presStyleLbl="node3" presStyleIdx="7" presStyleCnt="13"/>
      <dgm:spPr/>
      <dgm:t>
        <a:bodyPr/>
        <a:lstStyle/>
        <a:p>
          <a:endParaRPr lang="en-US"/>
        </a:p>
      </dgm:t>
    </dgm:pt>
    <dgm:pt modelId="{29FB7DE7-9AFF-E646-A4AC-03D824547EE3}" type="pres">
      <dgm:prSet presAssocID="{CD77D58E-AC42-6743-B885-751FA74B591F}" presName="hierChild4" presStyleCnt="0"/>
      <dgm:spPr/>
    </dgm:pt>
    <dgm:pt modelId="{D07F1468-A913-7C48-9CF5-EB8FFCAF2273}" type="pres">
      <dgm:prSet presAssocID="{CD77D58E-AC42-6743-B885-751FA74B591F}" presName="hierChild5" presStyleCnt="0"/>
      <dgm:spPr/>
    </dgm:pt>
    <dgm:pt modelId="{ADBAFCFF-78E0-564B-9950-6308DC673AD6}" type="pres">
      <dgm:prSet presAssocID="{D7E3A2C1-9772-FA44-BFAD-9D75B8DA0CE1}" presName="Name37" presStyleLbl="parChTrans1D3" presStyleIdx="8" presStyleCnt="13"/>
      <dgm:spPr/>
      <dgm:t>
        <a:bodyPr/>
        <a:lstStyle/>
        <a:p>
          <a:endParaRPr lang="en-US"/>
        </a:p>
      </dgm:t>
    </dgm:pt>
    <dgm:pt modelId="{C491F007-0244-2E40-80C1-A0102776851D}" type="pres">
      <dgm:prSet presAssocID="{B6C99931-E5CA-784C-B57E-A3479499C25B}" presName="hierRoot2" presStyleCnt="0">
        <dgm:presLayoutVars>
          <dgm:hierBranch val="init"/>
        </dgm:presLayoutVars>
      </dgm:prSet>
      <dgm:spPr/>
    </dgm:pt>
    <dgm:pt modelId="{D966B89B-7786-0F4A-995E-C9616EA7F66C}" type="pres">
      <dgm:prSet presAssocID="{B6C99931-E5CA-784C-B57E-A3479499C25B}" presName="rootComposite" presStyleCnt="0"/>
      <dgm:spPr/>
    </dgm:pt>
    <dgm:pt modelId="{71752DE5-8FA7-6F40-8E6E-0E353C87AE47}" type="pres">
      <dgm:prSet presAssocID="{B6C99931-E5CA-784C-B57E-A3479499C25B}" presName="rootText" presStyleLbl="node3" presStyleIdx="8" presStyleCnt="13">
        <dgm:presLayoutVars>
          <dgm:chPref val="3"/>
        </dgm:presLayoutVars>
      </dgm:prSet>
      <dgm:spPr/>
      <dgm:t>
        <a:bodyPr/>
        <a:lstStyle/>
        <a:p>
          <a:endParaRPr lang="en-US"/>
        </a:p>
      </dgm:t>
    </dgm:pt>
    <dgm:pt modelId="{FC1DF95B-4403-D54D-BFEC-8609EB6F9B10}" type="pres">
      <dgm:prSet presAssocID="{B6C99931-E5CA-784C-B57E-A3479499C25B}" presName="rootConnector" presStyleLbl="node3" presStyleIdx="8" presStyleCnt="13"/>
      <dgm:spPr/>
      <dgm:t>
        <a:bodyPr/>
        <a:lstStyle/>
        <a:p>
          <a:endParaRPr lang="en-US"/>
        </a:p>
      </dgm:t>
    </dgm:pt>
    <dgm:pt modelId="{853740AA-F606-D04C-BEAB-434A700083FE}" type="pres">
      <dgm:prSet presAssocID="{B6C99931-E5CA-784C-B57E-A3479499C25B}" presName="hierChild4" presStyleCnt="0"/>
      <dgm:spPr/>
    </dgm:pt>
    <dgm:pt modelId="{F3015E92-2DF8-6A4E-824E-09825C5FE3A9}" type="pres">
      <dgm:prSet presAssocID="{B6C99931-E5CA-784C-B57E-A3479499C25B}" presName="hierChild5" presStyleCnt="0"/>
      <dgm:spPr/>
    </dgm:pt>
    <dgm:pt modelId="{72EB5406-59AE-7D4B-9146-027F0012C510}" type="pres">
      <dgm:prSet presAssocID="{796ADB5F-159D-F443-8F1F-0B56B489E6B2}" presName="hierChild5" presStyleCnt="0"/>
      <dgm:spPr/>
    </dgm:pt>
    <dgm:pt modelId="{8A3B08FF-FA8E-BE4C-9D57-B3D0CB5702D1}" type="pres">
      <dgm:prSet presAssocID="{8EA1E460-690D-6F46-8322-6EE7A80C1667}" presName="Name37" presStyleLbl="parChTrans1D2" presStyleIdx="6" presStyleCnt="8"/>
      <dgm:spPr/>
      <dgm:t>
        <a:bodyPr/>
        <a:lstStyle/>
        <a:p>
          <a:endParaRPr lang="en-US"/>
        </a:p>
      </dgm:t>
    </dgm:pt>
    <dgm:pt modelId="{C7D418AB-5319-2248-9BC3-51550D0C1721}" type="pres">
      <dgm:prSet presAssocID="{CF58C35A-EC10-C444-8BC0-6A3D4999DCEF}" presName="hierRoot2" presStyleCnt="0">
        <dgm:presLayoutVars>
          <dgm:hierBranch val="init"/>
        </dgm:presLayoutVars>
      </dgm:prSet>
      <dgm:spPr/>
    </dgm:pt>
    <dgm:pt modelId="{E243CCFA-40A9-524D-A613-C5F64100AE8E}" type="pres">
      <dgm:prSet presAssocID="{CF58C35A-EC10-C444-8BC0-6A3D4999DCEF}" presName="rootComposite" presStyleCnt="0"/>
      <dgm:spPr/>
    </dgm:pt>
    <dgm:pt modelId="{B57485AC-272A-464B-A599-244A950DEC26}" type="pres">
      <dgm:prSet presAssocID="{CF58C35A-EC10-C444-8BC0-6A3D4999DCEF}" presName="rootText" presStyleLbl="node2" presStyleIdx="6" presStyleCnt="8">
        <dgm:presLayoutVars>
          <dgm:chPref val="3"/>
        </dgm:presLayoutVars>
      </dgm:prSet>
      <dgm:spPr/>
      <dgm:t>
        <a:bodyPr/>
        <a:lstStyle/>
        <a:p>
          <a:endParaRPr lang="en-US"/>
        </a:p>
      </dgm:t>
    </dgm:pt>
    <dgm:pt modelId="{6462E6F3-4752-2E4C-B46C-0B9E460D7EC5}" type="pres">
      <dgm:prSet presAssocID="{CF58C35A-EC10-C444-8BC0-6A3D4999DCEF}" presName="rootConnector" presStyleLbl="node2" presStyleIdx="6" presStyleCnt="8"/>
      <dgm:spPr/>
      <dgm:t>
        <a:bodyPr/>
        <a:lstStyle/>
        <a:p>
          <a:endParaRPr lang="en-US"/>
        </a:p>
      </dgm:t>
    </dgm:pt>
    <dgm:pt modelId="{0FDBD609-05BB-A743-A7C6-E202F4D54811}" type="pres">
      <dgm:prSet presAssocID="{CF58C35A-EC10-C444-8BC0-6A3D4999DCEF}" presName="hierChild4" presStyleCnt="0"/>
      <dgm:spPr/>
    </dgm:pt>
    <dgm:pt modelId="{EC48B1F7-E25E-2D4A-B07E-E425E19F83F2}" type="pres">
      <dgm:prSet presAssocID="{6301872C-C9AA-9D40-8135-52C99F58B5DE}" presName="Name37" presStyleLbl="parChTrans1D3" presStyleIdx="9" presStyleCnt="13"/>
      <dgm:spPr/>
      <dgm:t>
        <a:bodyPr/>
        <a:lstStyle/>
        <a:p>
          <a:endParaRPr lang="en-US"/>
        </a:p>
      </dgm:t>
    </dgm:pt>
    <dgm:pt modelId="{E69A60D7-4940-F14C-A921-735D20C2030B}" type="pres">
      <dgm:prSet presAssocID="{C210D79B-6E04-FC44-B5E2-CAE24D2A3C57}" presName="hierRoot2" presStyleCnt="0">
        <dgm:presLayoutVars>
          <dgm:hierBranch val="init"/>
        </dgm:presLayoutVars>
      </dgm:prSet>
      <dgm:spPr/>
    </dgm:pt>
    <dgm:pt modelId="{20CD5359-431B-DC4B-AB86-DA029FB2C702}" type="pres">
      <dgm:prSet presAssocID="{C210D79B-6E04-FC44-B5E2-CAE24D2A3C57}" presName="rootComposite" presStyleCnt="0"/>
      <dgm:spPr/>
    </dgm:pt>
    <dgm:pt modelId="{94E2FA3D-8176-1148-82CC-D0750213AAD4}" type="pres">
      <dgm:prSet presAssocID="{C210D79B-6E04-FC44-B5E2-CAE24D2A3C57}" presName="rootText" presStyleLbl="node3" presStyleIdx="9" presStyleCnt="13">
        <dgm:presLayoutVars>
          <dgm:chPref val="3"/>
        </dgm:presLayoutVars>
      </dgm:prSet>
      <dgm:spPr/>
      <dgm:t>
        <a:bodyPr/>
        <a:lstStyle/>
        <a:p>
          <a:endParaRPr lang="en-US"/>
        </a:p>
      </dgm:t>
    </dgm:pt>
    <dgm:pt modelId="{0C734FD2-DC5E-BD45-8E11-8F31FC278770}" type="pres">
      <dgm:prSet presAssocID="{C210D79B-6E04-FC44-B5E2-CAE24D2A3C57}" presName="rootConnector" presStyleLbl="node3" presStyleIdx="9" presStyleCnt="13"/>
      <dgm:spPr/>
      <dgm:t>
        <a:bodyPr/>
        <a:lstStyle/>
        <a:p>
          <a:endParaRPr lang="en-US"/>
        </a:p>
      </dgm:t>
    </dgm:pt>
    <dgm:pt modelId="{04DDC3C9-4FC5-D64B-A3A0-A7B9F00E138C}" type="pres">
      <dgm:prSet presAssocID="{C210D79B-6E04-FC44-B5E2-CAE24D2A3C57}" presName="hierChild4" presStyleCnt="0"/>
      <dgm:spPr/>
    </dgm:pt>
    <dgm:pt modelId="{DBE6B8BD-7EEE-B549-988D-A98D790A82AF}" type="pres">
      <dgm:prSet presAssocID="{C210D79B-6E04-FC44-B5E2-CAE24D2A3C57}" presName="hierChild5" presStyleCnt="0"/>
      <dgm:spPr/>
    </dgm:pt>
    <dgm:pt modelId="{6FA4D807-131F-AF4C-9C15-4ACA79FE17B9}" type="pres">
      <dgm:prSet presAssocID="{7F277113-EEFF-ED41-8ECC-EAAA8B11F9CE}" presName="Name37" presStyleLbl="parChTrans1D3" presStyleIdx="10" presStyleCnt="13"/>
      <dgm:spPr/>
      <dgm:t>
        <a:bodyPr/>
        <a:lstStyle/>
        <a:p>
          <a:endParaRPr lang="en-US"/>
        </a:p>
      </dgm:t>
    </dgm:pt>
    <dgm:pt modelId="{8781FF29-DBBB-E64E-9D31-7AFCFE3A0A7F}" type="pres">
      <dgm:prSet presAssocID="{AE685B7E-B5D0-B646-9232-610DB0883E4C}" presName="hierRoot2" presStyleCnt="0">
        <dgm:presLayoutVars>
          <dgm:hierBranch val="init"/>
        </dgm:presLayoutVars>
      </dgm:prSet>
      <dgm:spPr/>
    </dgm:pt>
    <dgm:pt modelId="{54A434E7-B96E-7443-9758-D0A86B8E9B64}" type="pres">
      <dgm:prSet presAssocID="{AE685B7E-B5D0-B646-9232-610DB0883E4C}" presName="rootComposite" presStyleCnt="0"/>
      <dgm:spPr/>
    </dgm:pt>
    <dgm:pt modelId="{4DA41033-42F7-7E4D-84F7-FA6DDB5AE3B4}" type="pres">
      <dgm:prSet presAssocID="{AE685B7E-B5D0-B646-9232-610DB0883E4C}" presName="rootText" presStyleLbl="node3" presStyleIdx="10" presStyleCnt="13">
        <dgm:presLayoutVars>
          <dgm:chPref val="3"/>
        </dgm:presLayoutVars>
      </dgm:prSet>
      <dgm:spPr/>
      <dgm:t>
        <a:bodyPr/>
        <a:lstStyle/>
        <a:p>
          <a:endParaRPr lang="en-US"/>
        </a:p>
      </dgm:t>
    </dgm:pt>
    <dgm:pt modelId="{5F484B40-271C-3743-BFCB-E2452BC5890E}" type="pres">
      <dgm:prSet presAssocID="{AE685B7E-B5D0-B646-9232-610DB0883E4C}" presName="rootConnector" presStyleLbl="node3" presStyleIdx="10" presStyleCnt="13"/>
      <dgm:spPr/>
      <dgm:t>
        <a:bodyPr/>
        <a:lstStyle/>
        <a:p>
          <a:endParaRPr lang="en-US"/>
        </a:p>
      </dgm:t>
    </dgm:pt>
    <dgm:pt modelId="{66768157-FE54-3144-813E-92F70F81CAC7}" type="pres">
      <dgm:prSet presAssocID="{AE685B7E-B5D0-B646-9232-610DB0883E4C}" presName="hierChild4" presStyleCnt="0"/>
      <dgm:spPr/>
    </dgm:pt>
    <dgm:pt modelId="{5DC8C54F-735E-FF4B-A98B-9A2082C0220C}" type="pres">
      <dgm:prSet presAssocID="{AE685B7E-B5D0-B646-9232-610DB0883E4C}" presName="hierChild5" presStyleCnt="0"/>
      <dgm:spPr/>
    </dgm:pt>
    <dgm:pt modelId="{0036CB1A-C786-9340-9619-9EF2C31AFA20}" type="pres">
      <dgm:prSet presAssocID="{CF58C35A-EC10-C444-8BC0-6A3D4999DCEF}" presName="hierChild5" presStyleCnt="0"/>
      <dgm:spPr/>
    </dgm:pt>
    <dgm:pt modelId="{60CA1F04-D8C7-8B4C-A931-F3EDA565EECB}" type="pres">
      <dgm:prSet presAssocID="{33681496-C204-D34D-9D38-2F6866A66438}" presName="Name37" presStyleLbl="parChTrans1D2" presStyleIdx="7" presStyleCnt="8"/>
      <dgm:spPr/>
      <dgm:t>
        <a:bodyPr/>
        <a:lstStyle/>
        <a:p>
          <a:endParaRPr lang="en-US"/>
        </a:p>
      </dgm:t>
    </dgm:pt>
    <dgm:pt modelId="{C9B28EA7-046F-BE42-982D-84A20478EE50}" type="pres">
      <dgm:prSet presAssocID="{B325EBA8-3610-BE40-9669-E8B8EACB08D3}" presName="hierRoot2" presStyleCnt="0">
        <dgm:presLayoutVars>
          <dgm:hierBranch val="init"/>
        </dgm:presLayoutVars>
      </dgm:prSet>
      <dgm:spPr/>
    </dgm:pt>
    <dgm:pt modelId="{8FC5F7B3-3257-2049-9B01-ED85D1E4813E}" type="pres">
      <dgm:prSet presAssocID="{B325EBA8-3610-BE40-9669-E8B8EACB08D3}" presName="rootComposite" presStyleCnt="0"/>
      <dgm:spPr/>
    </dgm:pt>
    <dgm:pt modelId="{48E69BB5-488B-F749-9765-22B1F6CDA123}" type="pres">
      <dgm:prSet presAssocID="{B325EBA8-3610-BE40-9669-E8B8EACB08D3}" presName="rootText" presStyleLbl="node2" presStyleIdx="7" presStyleCnt="8">
        <dgm:presLayoutVars>
          <dgm:chPref val="3"/>
        </dgm:presLayoutVars>
      </dgm:prSet>
      <dgm:spPr/>
      <dgm:t>
        <a:bodyPr/>
        <a:lstStyle/>
        <a:p>
          <a:endParaRPr lang="en-US"/>
        </a:p>
      </dgm:t>
    </dgm:pt>
    <dgm:pt modelId="{FA4FFC67-468F-8A49-8A85-584644207810}" type="pres">
      <dgm:prSet presAssocID="{B325EBA8-3610-BE40-9669-E8B8EACB08D3}" presName="rootConnector" presStyleLbl="node2" presStyleIdx="7" presStyleCnt="8"/>
      <dgm:spPr/>
      <dgm:t>
        <a:bodyPr/>
        <a:lstStyle/>
        <a:p>
          <a:endParaRPr lang="en-US"/>
        </a:p>
      </dgm:t>
    </dgm:pt>
    <dgm:pt modelId="{6E050215-8E65-A344-8FD2-37202CEBE8C1}" type="pres">
      <dgm:prSet presAssocID="{B325EBA8-3610-BE40-9669-E8B8EACB08D3}" presName="hierChild4" presStyleCnt="0"/>
      <dgm:spPr/>
    </dgm:pt>
    <dgm:pt modelId="{83CE7BB8-3B1D-6042-AB39-0118A220F0F1}" type="pres">
      <dgm:prSet presAssocID="{5C04AEE9-290B-684E-A5F8-7C9D33666A7C}" presName="Name37" presStyleLbl="parChTrans1D3" presStyleIdx="11" presStyleCnt="13"/>
      <dgm:spPr/>
      <dgm:t>
        <a:bodyPr/>
        <a:lstStyle/>
        <a:p>
          <a:endParaRPr lang="en-US"/>
        </a:p>
      </dgm:t>
    </dgm:pt>
    <dgm:pt modelId="{C6BC1124-E2AA-4649-881F-31B9E73975C3}" type="pres">
      <dgm:prSet presAssocID="{F922BD4D-78C9-034D-8F8C-56839460F047}" presName="hierRoot2" presStyleCnt="0">
        <dgm:presLayoutVars>
          <dgm:hierBranch val="init"/>
        </dgm:presLayoutVars>
      </dgm:prSet>
      <dgm:spPr/>
    </dgm:pt>
    <dgm:pt modelId="{7ED26CFC-61B5-A54C-B275-D41122DA6872}" type="pres">
      <dgm:prSet presAssocID="{F922BD4D-78C9-034D-8F8C-56839460F047}" presName="rootComposite" presStyleCnt="0"/>
      <dgm:spPr/>
    </dgm:pt>
    <dgm:pt modelId="{17D53933-BE35-2241-BE65-4F066960AC37}" type="pres">
      <dgm:prSet presAssocID="{F922BD4D-78C9-034D-8F8C-56839460F047}" presName="rootText" presStyleLbl="node3" presStyleIdx="11" presStyleCnt="13">
        <dgm:presLayoutVars>
          <dgm:chPref val="3"/>
        </dgm:presLayoutVars>
      </dgm:prSet>
      <dgm:spPr/>
      <dgm:t>
        <a:bodyPr/>
        <a:lstStyle/>
        <a:p>
          <a:endParaRPr lang="en-US"/>
        </a:p>
      </dgm:t>
    </dgm:pt>
    <dgm:pt modelId="{2FDFA44D-AF07-6245-87D9-0678E036A4A8}" type="pres">
      <dgm:prSet presAssocID="{F922BD4D-78C9-034D-8F8C-56839460F047}" presName="rootConnector" presStyleLbl="node3" presStyleIdx="11" presStyleCnt="13"/>
      <dgm:spPr/>
      <dgm:t>
        <a:bodyPr/>
        <a:lstStyle/>
        <a:p>
          <a:endParaRPr lang="en-US"/>
        </a:p>
      </dgm:t>
    </dgm:pt>
    <dgm:pt modelId="{8F5A0F3F-CD83-234C-92DF-46BB63552C52}" type="pres">
      <dgm:prSet presAssocID="{F922BD4D-78C9-034D-8F8C-56839460F047}" presName="hierChild4" presStyleCnt="0"/>
      <dgm:spPr/>
    </dgm:pt>
    <dgm:pt modelId="{77397B93-91AB-9147-B009-99D49DF1DED9}" type="pres">
      <dgm:prSet presAssocID="{F922BD4D-78C9-034D-8F8C-56839460F047}" presName="hierChild5" presStyleCnt="0"/>
      <dgm:spPr/>
    </dgm:pt>
    <dgm:pt modelId="{D39FDBA7-EBD1-D345-AC8C-C4F1A1F42DCD}" type="pres">
      <dgm:prSet presAssocID="{D6051202-6B37-664E-9348-E8861BF8E4B7}" presName="Name37" presStyleLbl="parChTrans1D3" presStyleIdx="12" presStyleCnt="13"/>
      <dgm:spPr/>
      <dgm:t>
        <a:bodyPr/>
        <a:lstStyle/>
        <a:p>
          <a:endParaRPr lang="en-US"/>
        </a:p>
      </dgm:t>
    </dgm:pt>
    <dgm:pt modelId="{4D45C5D6-C4A3-5042-92B8-A1D6D7633F61}" type="pres">
      <dgm:prSet presAssocID="{24A2B0A6-41B7-9845-B7A7-F6633D4B89DB}" presName="hierRoot2" presStyleCnt="0">
        <dgm:presLayoutVars>
          <dgm:hierBranch val="init"/>
        </dgm:presLayoutVars>
      </dgm:prSet>
      <dgm:spPr/>
    </dgm:pt>
    <dgm:pt modelId="{5F49E130-AE68-9E46-B8BE-BB680433EB65}" type="pres">
      <dgm:prSet presAssocID="{24A2B0A6-41B7-9845-B7A7-F6633D4B89DB}" presName="rootComposite" presStyleCnt="0"/>
      <dgm:spPr/>
    </dgm:pt>
    <dgm:pt modelId="{3D1E0577-FBC6-1D44-80FF-F3D9A1B4A02E}" type="pres">
      <dgm:prSet presAssocID="{24A2B0A6-41B7-9845-B7A7-F6633D4B89DB}" presName="rootText" presStyleLbl="node3" presStyleIdx="12" presStyleCnt="13">
        <dgm:presLayoutVars>
          <dgm:chPref val="3"/>
        </dgm:presLayoutVars>
      </dgm:prSet>
      <dgm:spPr/>
      <dgm:t>
        <a:bodyPr/>
        <a:lstStyle/>
        <a:p>
          <a:endParaRPr lang="en-US"/>
        </a:p>
      </dgm:t>
    </dgm:pt>
    <dgm:pt modelId="{D5393D0F-2D6A-A841-9624-1987EEE3FB59}" type="pres">
      <dgm:prSet presAssocID="{24A2B0A6-41B7-9845-B7A7-F6633D4B89DB}" presName="rootConnector" presStyleLbl="node3" presStyleIdx="12" presStyleCnt="13"/>
      <dgm:spPr/>
      <dgm:t>
        <a:bodyPr/>
        <a:lstStyle/>
        <a:p>
          <a:endParaRPr lang="en-US"/>
        </a:p>
      </dgm:t>
    </dgm:pt>
    <dgm:pt modelId="{752B6E7C-2D7A-C04B-9567-393F5DCF55AE}" type="pres">
      <dgm:prSet presAssocID="{24A2B0A6-41B7-9845-B7A7-F6633D4B89DB}" presName="hierChild4" presStyleCnt="0"/>
      <dgm:spPr/>
    </dgm:pt>
    <dgm:pt modelId="{2B21BB07-4DA3-AB45-8A7C-1AC101D6DA3F}" type="pres">
      <dgm:prSet presAssocID="{24A2B0A6-41B7-9845-B7A7-F6633D4B89DB}" presName="hierChild5" presStyleCnt="0"/>
      <dgm:spPr/>
    </dgm:pt>
    <dgm:pt modelId="{F57FF70C-57DA-3944-8CA5-D9BDEBAB1F62}" type="pres">
      <dgm:prSet presAssocID="{B325EBA8-3610-BE40-9669-E8B8EACB08D3}" presName="hierChild5" presStyleCnt="0"/>
      <dgm:spPr/>
    </dgm:pt>
    <dgm:pt modelId="{2944EB79-DB64-8A43-B2EE-0D8A0C7AB2F7}" type="pres">
      <dgm:prSet presAssocID="{6748C7C6-8C67-E949-A81F-E15D1BD75F13}" presName="hierChild3" presStyleCnt="0"/>
      <dgm:spPr/>
    </dgm:pt>
  </dgm:ptLst>
  <dgm:cxnLst>
    <dgm:cxn modelId="{153051D1-DA99-8747-94AA-FFC4E11E56B2}" type="presOf" srcId="{73AF7927-7CE4-3F45-B44A-714FD3F32488}" destId="{6B40A4B9-C196-7A4A-A1B4-DBBC0EEDB7CB}" srcOrd="0" destOrd="0" presId="urn:microsoft.com/office/officeart/2005/8/layout/orgChart1"/>
    <dgm:cxn modelId="{7D6BD87D-5FCD-CC45-AB01-79BDE98365BF}" type="presOf" srcId="{C8B904D3-5B55-9E40-8747-F6A4492DD1E9}" destId="{0841B1E4-08ED-5F45-9BCD-C9764DF544D0}" srcOrd="0" destOrd="0" presId="urn:microsoft.com/office/officeart/2005/8/layout/orgChart1"/>
    <dgm:cxn modelId="{A1E36ABF-811B-BD49-8F2F-2A0DF7D9640D}" srcId="{6748C7C6-8C67-E949-A81F-E15D1BD75F13}" destId="{B325EBA8-3610-BE40-9669-E8B8EACB08D3}" srcOrd="7" destOrd="0" parTransId="{33681496-C204-D34D-9D38-2F6866A66438}" sibTransId="{B7D0813B-464E-1D4B-BDC3-E29A19831EB2}"/>
    <dgm:cxn modelId="{882E964A-7178-6340-A557-7AE96BC3ED57}" type="presOf" srcId="{8EA1E460-690D-6F46-8322-6EE7A80C1667}" destId="{8A3B08FF-FA8E-BE4C-9D57-B3D0CB5702D1}" srcOrd="0" destOrd="0" presId="urn:microsoft.com/office/officeart/2005/8/layout/orgChart1"/>
    <dgm:cxn modelId="{979BD813-D0A0-CC4F-A47F-C039A0C1948C}" srcId="{796ADB5F-159D-F443-8F1F-0B56B489E6B2}" destId="{B6C99931-E5CA-784C-B57E-A3479499C25B}" srcOrd="1" destOrd="0" parTransId="{D7E3A2C1-9772-FA44-BFAD-9D75B8DA0CE1}" sibTransId="{9C56ECE9-9B6B-2A4D-B2E2-32C425CEA039}"/>
    <dgm:cxn modelId="{10A12E24-B36E-4142-A8E7-D7C9F8BDCF9F}" type="presOf" srcId="{24A2B0A6-41B7-9845-B7A7-F6633D4B89DB}" destId="{D5393D0F-2D6A-A841-9624-1987EEE3FB59}" srcOrd="1" destOrd="0" presId="urn:microsoft.com/office/officeart/2005/8/layout/orgChart1"/>
    <dgm:cxn modelId="{62E20E62-8C39-074B-A643-04C1345BE890}" type="presOf" srcId="{796ADB5F-159D-F443-8F1F-0B56B489E6B2}" destId="{21703AC5-8331-C643-ACD4-1C0F64C4C647}" srcOrd="1" destOrd="0" presId="urn:microsoft.com/office/officeart/2005/8/layout/orgChart1"/>
    <dgm:cxn modelId="{F8F53173-28F1-264F-85D0-D7611C7C9018}" type="presOf" srcId="{8E26459B-0733-CC44-B207-332000104D3D}" destId="{343A60D1-EC96-FC42-9B47-A11B2E8A5068}" srcOrd="0" destOrd="0" presId="urn:microsoft.com/office/officeart/2005/8/layout/orgChart1"/>
    <dgm:cxn modelId="{2A3CD00F-9F93-4041-BBE0-87FDACD51648}" type="presOf" srcId="{F9FE848E-BD31-3940-B07B-E80881813CFB}" destId="{936F669F-EAC4-CD49-B4DD-8DDD68059380}" srcOrd="1" destOrd="0" presId="urn:microsoft.com/office/officeart/2005/8/layout/orgChart1"/>
    <dgm:cxn modelId="{5B7801C4-91F0-BF4B-B267-9FBB69D84684}" srcId="{6748C7C6-8C67-E949-A81F-E15D1BD75F13}" destId="{0642E0E2-659D-DC46-B2D8-5C0893AB7C35}" srcOrd="2" destOrd="0" parTransId="{236C597F-6632-AB46-A814-B5442B24171E}" sibTransId="{7BB14831-9C20-1847-BFC1-EABB64C52336}"/>
    <dgm:cxn modelId="{74A84B9B-73C5-DC49-B530-43DA570AE76E}" srcId="{0642E0E2-659D-DC46-B2D8-5C0893AB7C35}" destId="{27372EEB-A039-694D-82D5-A73EB015BF99}" srcOrd="0" destOrd="0" parTransId="{8EC662A0-4778-6845-B40E-71BFC925BCE2}" sibTransId="{22D393CD-C8CA-234C-8F66-701FB06AB0EC}"/>
    <dgm:cxn modelId="{27216BFF-C71A-FF4B-B7EC-F573DFF94758}" type="presOf" srcId="{5C04AEE9-290B-684E-A5F8-7C9D33666A7C}" destId="{83CE7BB8-3B1D-6042-AB39-0118A220F0F1}" srcOrd="0" destOrd="0" presId="urn:microsoft.com/office/officeart/2005/8/layout/orgChart1"/>
    <dgm:cxn modelId="{95A1830B-ECB8-B544-8746-E25EDE21FC66}" type="presOf" srcId="{B2A9F96F-7706-074B-BC22-1837E35CFA92}" destId="{E49FDF86-C504-694C-8E17-32EA685186E0}" srcOrd="1" destOrd="0" presId="urn:microsoft.com/office/officeart/2005/8/layout/orgChart1"/>
    <dgm:cxn modelId="{DD871442-43C7-E74A-960E-2230F275B2CE}" type="presOf" srcId="{61167847-6B26-CA4E-844D-562CDF33665C}" destId="{AEBC3129-99D4-A741-B210-6280E5AEA1E6}" srcOrd="0" destOrd="0" presId="urn:microsoft.com/office/officeart/2005/8/layout/orgChart1"/>
    <dgm:cxn modelId="{7915EC2E-EE82-6E4D-BBDC-29E1CD50EB6D}" type="presOf" srcId="{6EE9B389-311A-5145-ABD4-D5441CCFE730}" destId="{A9680252-8D96-F24C-9374-060BC5E88E82}" srcOrd="1" destOrd="0" presId="urn:microsoft.com/office/officeart/2005/8/layout/orgChart1"/>
    <dgm:cxn modelId="{AC2A9DBB-6BEB-8648-9654-D9920E2B9537}" type="presOf" srcId="{DF16446C-11FC-5648-A1DC-5C71A161F144}" destId="{CC5E88C5-D179-7E4A-AA50-D26747C755D4}" srcOrd="0" destOrd="0" presId="urn:microsoft.com/office/officeart/2005/8/layout/orgChart1"/>
    <dgm:cxn modelId="{F7E5B9AA-7524-714B-84EE-4FBFB7536869}" type="presOf" srcId="{CD77D58E-AC42-6743-B885-751FA74B591F}" destId="{2519928F-23A9-E04C-9B8F-9DAEB0958D2E}" srcOrd="0" destOrd="0" presId="urn:microsoft.com/office/officeart/2005/8/layout/orgChart1"/>
    <dgm:cxn modelId="{76700948-0BB4-6040-B957-FEF08DF32CB9}" type="presOf" srcId="{8EC662A0-4778-6845-B40E-71BFC925BCE2}" destId="{C82C2EE6-7D6F-644C-B8B9-0D5C0B375D44}" srcOrd="0" destOrd="0" presId="urn:microsoft.com/office/officeart/2005/8/layout/orgChart1"/>
    <dgm:cxn modelId="{A1AB272E-8DB2-AF44-9ACC-9C8A283A9E6E}" srcId="{6748C7C6-8C67-E949-A81F-E15D1BD75F13}" destId="{C8B904D3-5B55-9E40-8747-F6A4492DD1E9}" srcOrd="0" destOrd="0" parTransId="{73AF7927-7CE4-3F45-B44A-714FD3F32488}" sibTransId="{FCB3E463-FCEE-9542-96B6-F959602F09A2}"/>
    <dgm:cxn modelId="{0C92F64F-5C09-2648-A5B8-A006604DB255}" type="presOf" srcId="{65D4200F-0293-D24F-9586-C07D9CAB1152}" destId="{99F2DCFE-FE28-2E42-BC15-6A4302D9D723}" srcOrd="0" destOrd="0" presId="urn:microsoft.com/office/officeart/2005/8/layout/orgChart1"/>
    <dgm:cxn modelId="{52FD2B32-CA3C-994F-8D5C-7C747AB239F2}" srcId="{2DBD4BAD-A02D-1249-BCA6-8954749184E9}" destId="{07862F3B-13DD-1A4F-BEEB-E46720D59720}" srcOrd="1" destOrd="0" parTransId="{CF47CE6E-00A3-C648-8A9C-7FE9DA2497F6}" sibTransId="{5C3AED1B-85F3-D842-9470-3CD49A22FC73}"/>
    <dgm:cxn modelId="{0C109946-1C92-FC4C-B353-CCF933458DA3}" type="presOf" srcId="{CD77D58E-AC42-6743-B885-751FA74B591F}" destId="{69C3EBBB-E5BF-394B-9AE7-0AD32F61B6E5}" srcOrd="1" destOrd="0" presId="urn:microsoft.com/office/officeart/2005/8/layout/orgChart1"/>
    <dgm:cxn modelId="{7B042A47-740B-A848-8A30-7C27D4CEB81C}" type="presOf" srcId="{24A2B0A6-41B7-9845-B7A7-F6633D4B89DB}" destId="{3D1E0577-FBC6-1D44-80FF-F3D9A1B4A02E}" srcOrd="0" destOrd="0" presId="urn:microsoft.com/office/officeart/2005/8/layout/orgChart1"/>
    <dgm:cxn modelId="{29B88EC6-7459-F14E-AA44-AF26EED25E9F}" type="presOf" srcId="{B6C99931-E5CA-784C-B57E-A3479499C25B}" destId="{FC1DF95B-4403-D54D-BFEC-8609EB6F9B10}" srcOrd="1" destOrd="0" presId="urn:microsoft.com/office/officeart/2005/8/layout/orgChart1"/>
    <dgm:cxn modelId="{A67E5E14-8DFD-114F-84B5-5673E85ADCB4}" type="presOf" srcId="{C8B904D3-5B55-9E40-8747-F6A4492DD1E9}" destId="{2FE9153A-7D9B-2D44-9520-2F1D94A638AE}" srcOrd="1" destOrd="0" presId="urn:microsoft.com/office/officeart/2005/8/layout/orgChart1"/>
    <dgm:cxn modelId="{C78B7A93-F354-294E-9778-C80435DEE119}" type="presOf" srcId="{B02099D4-5F9C-784E-9C1A-EF9955528400}" destId="{53EFDD9B-91C3-C443-A548-4CE2A1ABCE55}" srcOrd="0" destOrd="0" presId="urn:microsoft.com/office/officeart/2005/8/layout/orgChart1"/>
    <dgm:cxn modelId="{0BC5737A-07FF-E149-8BD7-0BD4509DF64B}" type="presOf" srcId="{F922BD4D-78C9-034D-8F8C-56839460F047}" destId="{2FDFA44D-AF07-6245-87D9-0678E036A4A8}" srcOrd="1" destOrd="0" presId="urn:microsoft.com/office/officeart/2005/8/layout/orgChart1"/>
    <dgm:cxn modelId="{3DF443BF-4E35-734E-98F7-AE80D9CDE4F0}" srcId="{61D640C2-D676-AF49-A274-A53FDA6A4539}" destId="{B2A9F96F-7706-074B-BC22-1837E35CFA92}" srcOrd="2" destOrd="0" parTransId="{F18801B2-21C7-BD49-A737-EA13F5FF00F3}" sibTransId="{E99718CB-1E1C-B14A-B67E-1E940A1B8B57}"/>
    <dgm:cxn modelId="{22B6A600-1F95-6446-A2F6-9408D598088E}" srcId="{CF58C35A-EC10-C444-8BC0-6A3D4999DCEF}" destId="{C210D79B-6E04-FC44-B5E2-CAE24D2A3C57}" srcOrd="0" destOrd="0" parTransId="{6301872C-C9AA-9D40-8135-52C99F58B5DE}" sibTransId="{AF94BC80-7D2D-D04B-A5BD-7E8DB04A17E1}"/>
    <dgm:cxn modelId="{1A8DB3FD-9ADC-7445-9948-1B40F6337F15}" type="presOf" srcId="{61D640C2-D676-AF49-A274-A53FDA6A4539}" destId="{95585368-B239-0D4A-96C6-7729463A4886}" srcOrd="1" destOrd="0" presId="urn:microsoft.com/office/officeart/2005/8/layout/orgChart1"/>
    <dgm:cxn modelId="{5E577039-B3ED-0144-8F08-9783E638D1BD}" type="presOf" srcId="{84CC3B1B-A0AD-EB4E-B2A1-D11CCBFD3B0A}" destId="{704FB2D7-D448-7E47-9C62-34C6CB012CAE}" srcOrd="0" destOrd="0" presId="urn:microsoft.com/office/officeart/2005/8/layout/orgChart1"/>
    <dgm:cxn modelId="{E1F6ACB2-8717-4249-913E-41B3CB817A8D}" type="presOf" srcId="{B325EBA8-3610-BE40-9669-E8B8EACB08D3}" destId="{48E69BB5-488B-F749-9765-22B1F6CDA123}" srcOrd="0" destOrd="0" presId="urn:microsoft.com/office/officeart/2005/8/layout/orgChart1"/>
    <dgm:cxn modelId="{D56ABC5F-0B0F-CA42-B476-80F1C260E4D3}" type="presOf" srcId="{DF16446C-11FC-5648-A1DC-5C71A161F144}" destId="{53AEBE3D-8293-294C-BC01-0EA32FA60EDF}" srcOrd="1" destOrd="0" presId="urn:microsoft.com/office/officeart/2005/8/layout/orgChart1"/>
    <dgm:cxn modelId="{406FD037-8F30-894E-B337-C3D44E7C023F}" srcId="{6748C7C6-8C67-E949-A81F-E15D1BD75F13}" destId="{61D640C2-D676-AF49-A274-A53FDA6A4539}" srcOrd="4" destOrd="0" parTransId="{65D4200F-0293-D24F-9586-C07D9CAB1152}" sibTransId="{0F7BFA05-9DEE-964E-87D5-49BA014A8242}"/>
    <dgm:cxn modelId="{B2F5B92A-0343-2A48-A95B-966E8CC449EB}" type="presOf" srcId="{0642E0E2-659D-DC46-B2D8-5C0893AB7C35}" destId="{54748DA7-11FE-0540-A46C-EDAA33172924}" srcOrd="1" destOrd="0" presId="urn:microsoft.com/office/officeart/2005/8/layout/orgChart1"/>
    <dgm:cxn modelId="{A8A1D351-4C05-6A4B-98FB-692DF3F1AEDC}" srcId="{6748C7C6-8C67-E949-A81F-E15D1BD75F13}" destId="{2DBD4BAD-A02D-1249-BCA6-8954749184E9}" srcOrd="1" destOrd="0" parTransId="{8E26459B-0733-CC44-B207-332000104D3D}" sibTransId="{CE539306-6902-1046-9CA2-186C09EC03B9}"/>
    <dgm:cxn modelId="{D6FF4F00-15BF-5946-8BA1-AF8C8A5E8D1A}" type="presOf" srcId="{61D640C2-D676-AF49-A274-A53FDA6A4539}" destId="{233AAC2D-0FCA-2943-9890-214CB10AC322}" srcOrd="0" destOrd="0" presId="urn:microsoft.com/office/officeart/2005/8/layout/orgChart1"/>
    <dgm:cxn modelId="{729835A6-E71D-9347-BEF4-A68B1981BC0F}" type="presOf" srcId="{6748C7C6-8C67-E949-A81F-E15D1BD75F13}" destId="{A738F48E-BC53-C043-8DE7-B115078C6A6E}" srcOrd="0" destOrd="0" presId="urn:microsoft.com/office/officeart/2005/8/layout/orgChart1"/>
    <dgm:cxn modelId="{6E249C1F-8FCD-7A41-8BFE-602507CEB0EE}" srcId="{6748C7C6-8C67-E949-A81F-E15D1BD75F13}" destId="{796ADB5F-159D-F443-8F1F-0B56B489E6B2}" srcOrd="5" destOrd="0" parTransId="{36898104-6F96-3B41-89B8-6F1A70DF8E1F}" sibTransId="{F96A8267-965F-A042-BFAE-3F80343FA2E0}"/>
    <dgm:cxn modelId="{9543E2A0-6FE8-CA44-B291-4CC1331F96BA}" srcId="{B325EBA8-3610-BE40-9669-E8B8EACB08D3}" destId="{24A2B0A6-41B7-9845-B7A7-F6633D4B89DB}" srcOrd="1" destOrd="0" parTransId="{D6051202-6B37-664E-9348-E8861BF8E4B7}" sibTransId="{D3D2A4CA-ED32-6B4C-80F8-F039FB65521D}"/>
    <dgm:cxn modelId="{8E6182F6-FAB4-564D-873F-109E5080625C}" type="presOf" srcId="{F9FE848E-BD31-3940-B07B-E80881813CFB}" destId="{5EB745A9-D612-5547-B32F-B9C3389530B9}" srcOrd="0" destOrd="0" presId="urn:microsoft.com/office/officeart/2005/8/layout/orgChart1"/>
    <dgm:cxn modelId="{563032E0-D350-D84C-8CAB-3EE724D8DB8D}" srcId="{2DBD4BAD-A02D-1249-BCA6-8954749184E9}" destId="{6EE9B389-311A-5145-ABD4-D5441CCFE730}" srcOrd="0" destOrd="0" parTransId="{B02099D4-5F9C-784E-9C1A-EF9955528400}" sibTransId="{96F50E39-1C07-A645-82DF-1BDFA9343E0D}"/>
    <dgm:cxn modelId="{E68B0C21-842F-9D48-8552-90BA8F18CA8A}" type="presOf" srcId="{C210D79B-6E04-FC44-B5E2-CAE24D2A3C57}" destId="{0C734FD2-DC5E-BD45-8E11-8F31FC278770}" srcOrd="1" destOrd="0" presId="urn:microsoft.com/office/officeart/2005/8/layout/orgChart1"/>
    <dgm:cxn modelId="{9CCCF822-66E0-8949-B560-59FA3A2242A7}" type="presOf" srcId="{F922BD4D-78C9-034D-8F8C-56839460F047}" destId="{17D53933-BE35-2241-BE65-4F066960AC37}" srcOrd="0" destOrd="0" presId="urn:microsoft.com/office/officeart/2005/8/layout/orgChart1"/>
    <dgm:cxn modelId="{EC157397-D093-0445-8A85-E82176724A19}" type="presOf" srcId="{F18801B2-21C7-BD49-A737-EA13F5FF00F3}" destId="{73D52160-7DC5-C344-8816-8170C23D6DF3}" srcOrd="0" destOrd="0" presId="urn:microsoft.com/office/officeart/2005/8/layout/orgChart1"/>
    <dgm:cxn modelId="{6FF9CB84-335F-4D4F-A471-88A17C41A328}" srcId="{0642E0E2-659D-DC46-B2D8-5C0893AB7C35}" destId="{DF16446C-11FC-5648-A1DC-5C71A161F144}" srcOrd="1" destOrd="0" parTransId="{3E2B1B39-DDCC-DE4F-9DF0-9D8AEEBBAE37}" sibTransId="{30DB752B-A6EE-C14E-B73C-B97AA2093A3C}"/>
    <dgm:cxn modelId="{35CF1AED-1A91-8E4B-BE49-603C4467ACB3}" type="presOf" srcId="{B2A9F96F-7706-074B-BC22-1837E35CFA92}" destId="{DB94A583-013B-1340-A1A6-2551959A44FD}" srcOrd="0" destOrd="0" presId="urn:microsoft.com/office/officeart/2005/8/layout/orgChart1"/>
    <dgm:cxn modelId="{7E63E3BB-C49B-C04B-96A6-01DCB6D79958}" srcId="{796ADB5F-159D-F443-8F1F-0B56B489E6B2}" destId="{CD77D58E-AC42-6743-B885-751FA74B591F}" srcOrd="0" destOrd="0" parTransId="{70EEA3BF-25C1-8044-973B-35A0C04CCC93}" sibTransId="{736DAE5A-7DDE-B14D-BE35-590FA6551290}"/>
    <dgm:cxn modelId="{1BA2008A-FF20-4F44-9805-4C3372E9652E}" srcId="{B325EBA8-3610-BE40-9669-E8B8EACB08D3}" destId="{F922BD4D-78C9-034D-8F8C-56839460F047}" srcOrd="0" destOrd="0" parTransId="{5C04AEE9-290B-684E-A5F8-7C9D33666A7C}" sibTransId="{41A717AF-7744-DC49-BEB9-A1ABEAB02500}"/>
    <dgm:cxn modelId="{4B282F25-CD31-A14C-B06C-0AF5B426D1D2}" type="presOf" srcId="{6EE9B389-311A-5145-ABD4-D5441CCFE730}" destId="{DBE049E8-962A-5646-83F9-3CB0B64ADA47}" srcOrd="0" destOrd="0" presId="urn:microsoft.com/office/officeart/2005/8/layout/orgChart1"/>
    <dgm:cxn modelId="{E3F8F9F9-7416-864F-9006-B9BC6F72DC9C}" type="presOf" srcId="{2DBD4BAD-A02D-1249-BCA6-8954749184E9}" destId="{6269B2CE-3A4E-4B4A-B324-C06197C74EE4}" srcOrd="0" destOrd="0" presId="urn:microsoft.com/office/officeart/2005/8/layout/orgChart1"/>
    <dgm:cxn modelId="{9E0546F1-40C4-E945-B3F0-E17685A9D6C5}" srcId="{61167847-6B26-CA4E-844D-562CDF33665C}" destId="{6748C7C6-8C67-E949-A81F-E15D1BD75F13}" srcOrd="0" destOrd="0" parTransId="{11EE0C95-E93D-1A46-8587-30B8FAEB7AAC}" sibTransId="{5A2F9AA0-FD7C-6547-90BA-8EE698382629}"/>
    <dgm:cxn modelId="{399A4DD8-F865-B244-AAED-3315D9B61F85}" type="presOf" srcId="{07862F3B-13DD-1A4F-BEEB-E46720D59720}" destId="{867FC7B8-86F1-5E45-90A2-07F0EDCB9F9F}" srcOrd="0" destOrd="0" presId="urn:microsoft.com/office/officeart/2005/8/layout/orgChart1"/>
    <dgm:cxn modelId="{0393B5A5-E652-8B49-9DC5-DC54D63FB0F9}" type="presOf" srcId="{AE685B7E-B5D0-B646-9232-610DB0883E4C}" destId="{4DA41033-42F7-7E4D-84F7-FA6DDB5AE3B4}" srcOrd="0" destOrd="0" presId="urn:microsoft.com/office/officeart/2005/8/layout/orgChart1"/>
    <dgm:cxn modelId="{475948FB-5894-E644-AE81-17B55E3CB78B}" srcId="{6748C7C6-8C67-E949-A81F-E15D1BD75F13}" destId="{CF58C35A-EC10-C444-8BC0-6A3D4999DCEF}" srcOrd="6" destOrd="0" parTransId="{8EA1E460-690D-6F46-8322-6EE7A80C1667}" sibTransId="{8B655180-A0AC-3245-BB12-FA5885E9BC52}"/>
    <dgm:cxn modelId="{47306767-8CDD-A944-8789-78EFD4CAFEB1}" srcId="{61D640C2-D676-AF49-A274-A53FDA6A4539}" destId="{F9B726B7-932A-2343-8D51-FDAA6CE8236B}" srcOrd="0" destOrd="0" parTransId="{84CC3B1B-A0AD-EB4E-B2A1-D11CCBFD3B0A}" sibTransId="{8FCE0786-E2AC-3549-91E8-510BDA5082DA}"/>
    <dgm:cxn modelId="{436CA626-7BEA-8D42-AA95-1AA9A5657E78}" type="presOf" srcId="{F9B726B7-932A-2343-8D51-FDAA6CE8236B}" destId="{83DA4FD1-B6F1-A54D-8857-14E6C82CF7F5}" srcOrd="1" destOrd="0" presId="urn:microsoft.com/office/officeart/2005/8/layout/orgChart1"/>
    <dgm:cxn modelId="{4EF052F4-265B-C64D-8CA9-7521DE1E5C8D}" type="presOf" srcId="{0642E0E2-659D-DC46-B2D8-5C0893AB7C35}" destId="{FF47DCBD-A021-0341-BB29-45DC8A543D21}" srcOrd="0" destOrd="0" presId="urn:microsoft.com/office/officeart/2005/8/layout/orgChart1"/>
    <dgm:cxn modelId="{751ADB12-C008-F04D-95FE-4DC3FB80D80C}" type="presOf" srcId="{B6C99931-E5CA-784C-B57E-A3479499C25B}" destId="{71752DE5-8FA7-6F40-8E6E-0E353C87AE47}" srcOrd="0" destOrd="0" presId="urn:microsoft.com/office/officeart/2005/8/layout/orgChart1"/>
    <dgm:cxn modelId="{75DA325E-4161-9146-97AF-E125B0FBA484}" type="presOf" srcId="{CF47CE6E-00A3-C648-8A9C-7FE9DA2497F6}" destId="{476104FA-DF78-5C48-A3D2-0D0804845B75}" srcOrd="0" destOrd="0" presId="urn:microsoft.com/office/officeart/2005/8/layout/orgChart1"/>
    <dgm:cxn modelId="{7F96D314-4C17-B942-9B7A-1002CB69F1E9}" type="presOf" srcId="{36898104-6F96-3B41-89B8-6F1A70DF8E1F}" destId="{70BB22EE-0247-DC49-A583-3CEECF673451}" srcOrd="0" destOrd="0" presId="urn:microsoft.com/office/officeart/2005/8/layout/orgChart1"/>
    <dgm:cxn modelId="{C32418FD-845E-4248-9F42-328A0CBC7B69}" type="presOf" srcId="{C210D79B-6E04-FC44-B5E2-CAE24D2A3C57}" destId="{94E2FA3D-8176-1148-82CC-D0750213AAD4}" srcOrd="0" destOrd="0" presId="urn:microsoft.com/office/officeart/2005/8/layout/orgChart1"/>
    <dgm:cxn modelId="{AAAE02F5-AC02-0941-A32C-2ADD071241BD}" type="presOf" srcId="{796ADB5F-159D-F443-8F1F-0B56B489E6B2}" destId="{6301002C-25DC-F34D-984C-C67537C1D7CD}" srcOrd="0" destOrd="0" presId="urn:microsoft.com/office/officeart/2005/8/layout/orgChart1"/>
    <dgm:cxn modelId="{EADECEC7-0D6E-4649-B5BA-38C5EB350E72}" type="presOf" srcId="{6748C7C6-8C67-E949-A81F-E15D1BD75F13}" destId="{915CCC6A-7D76-B944-8BAE-AB991881F13D}" srcOrd="1" destOrd="0" presId="urn:microsoft.com/office/officeart/2005/8/layout/orgChart1"/>
    <dgm:cxn modelId="{71AB95CA-779F-7B44-B341-948A0FDC178D}" type="presOf" srcId="{27372EEB-A039-694D-82D5-A73EB015BF99}" destId="{00F79C80-15B4-7942-A594-9E7C5C899016}" srcOrd="0" destOrd="0" presId="urn:microsoft.com/office/officeart/2005/8/layout/orgChart1"/>
    <dgm:cxn modelId="{26641DCC-F388-3F48-9EF1-8DB132288799}" type="presOf" srcId="{07862F3B-13DD-1A4F-BEEB-E46720D59720}" destId="{9C5E8E9A-3968-8247-A5AD-C0864AA6CEC8}" srcOrd="1" destOrd="0" presId="urn:microsoft.com/office/officeart/2005/8/layout/orgChart1"/>
    <dgm:cxn modelId="{248E1DCC-A99D-E54D-A996-09097A8DFA29}" type="presOf" srcId="{F9B726B7-932A-2343-8D51-FDAA6CE8236B}" destId="{AAF47626-1C4E-8C43-A1BC-3EEEA32D9F0A}" srcOrd="0" destOrd="0" presId="urn:microsoft.com/office/officeart/2005/8/layout/orgChart1"/>
    <dgm:cxn modelId="{80250B6F-F2F3-F041-A9AB-BC590E883AD3}" type="presOf" srcId="{5254F135-D27A-8844-A5CB-6DB83C413677}" destId="{CE6AF244-F053-4B44-8632-76B97F8AE363}" srcOrd="0" destOrd="0" presId="urn:microsoft.com/office/officeart/2005/8/layout/orgChart1"/>
    <dgm:cxn modelId="{BDE200C2-2CED-AA43-B772-1B0BAE1D69A0}" type="presOf" srcId="{D6051202-6B37-664E-9348-E8861BF8E4B7}" destId="{D39FDBA7-EBD1-D345-AC8C-C4F1A1F42DCD}" srcOrd="0" destOrd="0" presId="urn:microsoft.com/office/officeart/2005/8/layout/orgChart1"/>
    <dgm:cxn modelId="{4B79CE84-A334-8D4E-8582-BB7C2FA7E053}" type="presOf" srcId="{AE685B7E-B5D0-B646-9232-610DB0883E4C}" destId="{5F484B40-271C-3743-BFCB-E2452BC5890E}" srcOrd="1" destOrd="0" presId="urn:microsoft.com/office/officeart/2005/8/layout/orgChart1"/>
    <dgm:cxn modelId="{BE74B4B7-6FC0-9341-A5DC-039D1AD115EA}" type="presOf" srcId="{7F277113-EEFF-ED41-8ECC-EAAA8B11F9CE}" destId="{6FA4D807-131F-AF4C-9C15-4ACA79FE17B9}" srcOrd="0" destOrd="0" presId="urn:microsoft.com/office/officeart/2005/8/layout/orgChart1"/>
    <dgm:cxn modelId="{D799367A-8127-9243-855B-8694A1BB6900}" type="presOf" srcId="{2DBD4BAD-A02D-1249-BCA6-8954749184E9}" destId="{78D51ECA-65C8-6C48-98B2-BD1A57CB357D}" srcOrd="1" destOrd="0" presId="urn:microsoft.com/office/officeart/2005/8/layout/orgChart1"/>
    <dgm:cxn modelId="{91CBC445-8F76-8A48-B139-94602779CF6F}" type="presOf" srcId="{236C597F-6632-AB46-A814-B5442B24171E}" destId="{3088C018-5EC0-0E4D-A4D9-B385DEFCED60}" srcOrd="0" destOrd="0" presId="urn:microsoft.com/office/officeart/2005/8/layout/orgChart1"/>
    <dgm:cxn modelId="{F0315877-6C80-AB46-8C05-109275B19754}" srcId="{CF58C35A-EC10-C444-8BC0-6A3D4999DCEF}" destId="{AE685B7E-B5D0-B646-9232-610DB0883E4C}" srcOrd="1" destOrd="0" parTransId="{7F277113-EEFF-ED41-8ECC-EAAA8B11F9CE}" sibTransId="{291FA890-4DBC-634B-8CA8-0BE503F2E432}"/>
    <dgm:cxn modelId="{80874253-168D-FD45-B328-A993FC1BCB1D}" type="presOf" srcId="{6301872C-C9AA-9D40-8135-52C99F58B5DE}" destId="{EC48B1F7-E25E-2D4A-B07E-E425E19F83F2}" srcOrd="0" destOrd="0" presId="urn:microsoft.com/office/officeart/2005/8/layout/orgChart1"/>
    <dgm:cxn modelId="{E607081B-D8CF-F843-AC08-C3B8B5905B40}" type="presOf" srcId="{CF58C35A-EC10-C444-8BC0-6A3D4999DCEF}" destId="{6462E6F3-4752-2E4C-B46C-0B9E460D7EC5}" srcOrd="1" destOrd="0" presId="urn:microsoft.com/office/officeart/2005/8/layout/orgChart1"/>
    <dgm:cxn modelId="{1693DD1A-3B0F-CD44-AEC9-DC969247AC77}" type="presOf" srcId="{27372EEB-A039-694D-82D5-A73EB015BF99}" destId="{9B7420F7-F751-8F4D-91E4-7D2A9E991C9B}" srcOrd="1" destOrd="0" presId="urn:microsoft.com/office/officeart/2005/8/layout/orgChart1"/>
    <dgm:cxn modelId="{A1473A30-44A3-0240-8B2A-51851E54F160}" type="presOf" srcId="{CF58C35A-EC10-C444-8BC0-6A3D4999DCEF}" destId="{B57485AC-272A-464B-A599-244A950DEC26}" srcOrd="0" destOrd="0" presId="urn:microsoft.com/office/officeart/2005/8/layout/orgChart1"/>
    <dgm:cxn modelId="{1D47E891-2904-B049-881B-839A01EA089A}" type="presOf" srcId="{0717B909-2BA7-7F4F-B69E-52D3C91FE957}" destId="{B5830B25-BB37-484C-AE6C-5A840E08B4AA}" srcOrd="0" destOrd="0" presId="urn:microsoft.com/office/officeart/2005/8/layout/orgChart1"/>
    <dgm:cxn modelId="{69C2F07B-D14A-A646-86C7-42C7D0FAC0A0}" type="presOf" srcId="{69E16F4F-2386-3848-AB72-35A8D2C6AADE}" destId="{D07B2DB3-B339-5847-84C6-6DD3B6BAC0FA}" srcOrd="0" destOrd="0" presId="urn:microsoft.com/office/officeart/2005/8/layout/orgChart1"/>
    <dgm:cxn modelId="{3356694B-3A18-C742-8541-1E7D974F6DC2}" type="presOf" srcId="{5254F135-D27A-8844-A5CB-6DB83C413677}" destId="{84EE91B9-A46A-B149-8F77-E12294457830}" srcOrd="1" destOrd="0" presId="urn:microsoft.com/office/officeart/2005/8/layout/orgChart1"/>
    <dgm:cxn modelId="{7AACB932-18C8-B945-A41C-E3BAE68EDB83}" type="presOf" srcId="{33681496-C204-D34D-9D38-2F6866A66438}" destId="{60CA1F04-D8C7-8B4C-A931-F3EDA565EECB}" srcOrd="0" destOrd="0" presId="urn:microsoft.com/office/officeart/2005/8/layout/orgChart1"/>
    <dgm:cxn modelId="{E49FD08B-F39B-6A48-9E09-A6E58B9733A9}" srcId="{6748C7C6-8C67-E949-A81F-E15D1BD75F13}" destId="{F9FE848E-BD31-3940-B07B-E80881813CFB}" srcOrd="3" destOrd="0" parTransId="{69E16F4F-2386-3848-AB72-35A8D2C6AADE}" sibTransId="{9026750F-9097-BE42-9EE5-0EA3FE11C269}"/>
    <dgm:cxn modelId="{4BDB40E4-0DB3-4F48-9448-4E0D9EB839EB}" srcId="{61D640C2-D676-AF49-A274-A53FDA6A4539}" destId="{5254F135-D27A-8844-A5CB-6DB83C413677}" srcOrd="1" destOrd="0" parTransId="{0717B909-2BA7-7F4F-B69E-52D3C91FE957}" sibTransId="{56731C11-C2BE-0D4A-BFAE-38DDD8BCCEF4}"/>
    <dgm:cxn modelId="{A9662ABF-F051-054A-B55C-362D59E195C0}" type="presOf" srcId="{3E2B1B39-DDCC-DE4F-9DF0-9D8AEEBBAE37}" destId="{DD7BA6E2-232F-E64F-8A7C-8BC6886655CE}" srcOrd="0" destOrd="0" presId="urn:microsoft.com/office/officeart/2005/8/layout/orgChart1"/>
    <dgm:cxn modelId="{7F4F72E8-7A9C-E945-B324-80CF065F03FF}" type="presOf" srcId="{D7E3A2C1-9772-FA44-BFAD-9D75B8DA0CE1}" destId="{ADBAFCFF-78E0-564B-9950-6308DC673AD6}" srcOrd="0" destOrd="0" presId="urn:microsoft.com/office/officeart/2005/8/layout/orgChart1"/>
    <dgm:cxn modelId="{7188EBDA-F7A3-8540-91A0-B22B10CA2AB2}" type="presOf" srcId="{B325EBA8-3610-BE40-9669-E8B8EACB08D3}" destId="{FA4FFC67-468F-8A49-8A85-584644207810}" srcOrd="1" destOrd="0" presId="urn:microsoft.com/office/officeart/2005/8/layout/orgChart1"/>
    <dgm:cxn modelId="{7C02F6F6-335F-1840-8F30-10F72176F12C}" type="presOf" srcId="{70EEA3BF-25C1-8044-973B-35A0C04CCC93}" destId="{75D0B469-D5E2-FA40-BC68-9BCEBB24A3D4}" srcOrd="0" destOrd="0" presId="urn:microsoft.com/office/officeart/2005/8/layout/orgChart1"/>
    <dgm:cxn modelId="{67028D11-9592-8E4E-8B04-1B4105E7D4C9}" type="presParOf" srcId="{AEBC3129-99D4-A741-B210-6280E5AEA1E6}" destId="{FAB9B5BE-65FA-2748-BC5D-EDC67F0B1A3C}" srcOrd="0" destOrd="0" presId="urn:microsoft.com/office/officeart/2005/8/layout/orgChart1"/>
    <dgm:cxn modelId="{728B69B2-83FC-194B-AD59-0D284FF237B7}" type="presParOf" srcId="{FAB9B5BE-65FA-2748-BC5D-EDC67F0B1A3C}" destId="{3FDC7189-BB0A-3547-853B-D6AF2C9D70F6}" srcOrd="0" destOrd="0" presId="urn:microsoft.com/office/officeart/2005/8/layout/orgChart1"/>
    <dgm:cxn modelId="{ECB6FE38-AF21-594A-BA07-825C42B993C7}" type="presParOf" srcId="{3FDC7189-BB0A-3547-853B-D6AF2C9D70F6}" destId="{A738F48E-BC53-C043-8DE7-B115078C6A6E}" srcOrd="0" destOrd="0" presId="urn:microsoft.com/office/officeart/2005/8/layout/orgChart1"/>
    <dgm:cxn modelId="{0B130DC1-C0B5-7542-BABD-844384A10820}" type="presParOf" srcId="{3FDC7189-BB0A-3547-853B-D6AF2C9D70F6}" destId="{915CCC6A-7D76-B944-8BAE-AB991881F13D}" srcOrd="1" destOrd="0" presId="urn:microsoft.com/office/officeart/2005/8/layout/orgChart1"/>
    <dgm:cxn modelId="{DB0063FB-0554-1149-8627-15E78CB8C7B0}" type="presParOf" srcId="{FAB9B5BE-65FA-2748-BC5D-EDC67F0B1A3C}" destId="{AF50D3BF-0FD1-7943-A19C-F77324B518E5}" srcOrd="1" destOrd="0" presId="urn:microsoft.com/office/officeart/2005/8/layout/orgChart1"/>
    <dgm:cxn modelId="{E36A27EF-3D5F-4D4A-A5B9-32BED767E81B}" type="presParOf" srcId="{AF50D3BF-0FD1-7943-A19C-F77324B518E5}" destId="{6B40A4B9-C196-7A4A-A1B4-DBBC0EEDB7CB}" srcOrd="0" destOrd="0" presId="urn:microsoft.com/office/officeart/2005/8/layout/orgChart1"/>
    <dgm:cxn modelId="{6BAA4C26-DC66-424B-8274-EDD4FCB18646}" type="presParOf" srcId="{AF50D3BF-0FD1-7943-A19C-F77324B518E5}" destId="{096A92E4-32C5-7642-A624-9A0D0253D55A}" srcOrd="1" destOrd="0" presId="urn:microsoft.com/office/officeart/2005/8/layout/orgChart1"/>
    <dgm:cxn modelId="{934A87B2-CE3B-BF44-A595-8C1EE37E4D7F}" type="presParOf" srcId="{096A92E4-32C5-7642-A624-9A0D0253D55A}" destId="{D9816DC7-9439-4C43-B3C4-BD35D829EA84}" srcOrd="0" destOrd="0" presId="urn:microsoft.com/office/officeart/2005/8/layout/orgChart1"/>
    <dgm:cxn modelId="{F54C0626-2F7A-7545-AA41-69AE394D7EFD}" type="presParOf" srcId="{D9816DC7-9439-4C43-B3C4-BD35D829EA84}" destId="{0841B1E4-08ED-5F45-9BCD-C9764DF544D0}" srcOrd="0" destOrd="0" presId="urn:microsoft.com/office/officeart/2005/8/layout/orgChart1"/>
    <dgm:cxn modelId="{EACBBC84-CA2F-6E47-ADC3-D043EC494884}" type="presParOf" srcId="{D9816DC7-9439-4C43-B3C4-BD35D829EA84}" destId="{2FE9153A-7D9B-2D44-9520-2F1D94A638AE}" srcOrd="1" destOrd="0" presId="urn:microsoft.com/office/officeart/2005/8/layout/orgChart1"/>
    <dgm:cxn modelId="{D5117ADB-ACA2-1A4A-B8F4-28D3880D670D}" type="presParOf" srcId="{096A92E4-32C5-7642-A624-9A0D0253D55A}" destId="{9C28585E-1DC1-8444-A91A-C81B62A2B66B}" srcOrd="1" destOrd="0" presId="urn:microsoft.com/office/officeart/2005/8/layout/orgChart1"/>
    <dgm:cxn modelId="{B35E4AB0-5184-5543-AD73-034F4026DA47}" type="presParOf" srcId="{096A92E4-32C5-7642-A624-9A0D0253D55A}" destId="{E3933E06-833D-C24B-A267-7C3AB7BF0FDE}" srcOrd="2" destOrd="0" presId="urn:microsoft.com/office/officeart/2005/8/layout/orgChart1"/>
    <dgm:cxn modelId="{06A56ECE-4411-5B44-AE2E-87494207572D}" type="presParOf" srcId="{AF50D3BF-0FD1-7943-A19C-F77324B518E5}" destId="{343A60D1-EC96-FC42-9B47-A11B2E8A5068}" srcOrd="2" destOrd="0" presId="urn:microsoft.com/office/officeart/2005/8/layout/orgChart1"/>
    <dgm:cxn modelId="{EEE16513-9057-C14E-B298-1982632F48B4}" type="presParOf" srcId="{AF50D3BF-0FD1-7943-A19C-F77324B518E5}" destId="{D2729DAB-7DE8-0740-9E91-7730A6F8A103}" srcOrd="3" destOrd="0" presId="urn:microsoft.com/office/officeart/2005/8/layout/orgChart1"/>
    <dgm:cxn modelId="{73D52818-A283-784C-8363-0CC0C0BFE612}" type="presParOf" srcId="{D2729DAB-7DE8-0740-9E91-7730A6F8A103}" destId="{03324797-49F0-ED42-BD97-C7953EA1A0CB}" srcOrd="0" destOrd="0" presId="urn:microsoft.com/office/officeart/2005/8/layout/orgChart1"/>
    <dgm:cxn modelId="{E0CCB447-48BC-C949-BCE5-EB7A74EA7DD1}" type="presParOf" srcId="{03324797-49F0-ED42-BD97-C7953EA1A0CB}" destId="{6269B2CE-3A4E-4B4A-B324-C06197C74EE4}" srcOrd="0" destOrd="0" presId="urn:microsoft.com/office/officeart/2005/8/layout/orgChart1"/>
    <dgm:cxn modelId="{57ADC101-C924-774A-87EA-23A5D0BB39A8}" type="presParOf" srcId="{03324797-49F0-ED42-BD97-C7953EA1A0CB}" destId="{78D51ECA-65C8-6C48-98B2-BD1A57CB357D}" srcOrd="1" destOrd="0" presId="urn:microsoft.com/office/officeart/2005/8/layout/orgChart1"/>
    <dgm:cxn modelId="{DF102D67-ABC6-754A-A495-EDFC336FC8D2}" type="presParOf" srcId="{D2729DAB-7DE8-0740-9E91-7730A6F8A103}" destId="{A7A6DD31-AF06-8240-8825-F3914C46396D}" srcOrd="1" destOrd="0" presId="urn:microsoft.com/office/officeart/2005/8/layout/orgChart1"/>
    <dgm:cxn modelId="{45DB6A09-1A8C-924B-BAA8-B56D4778AE08}" type="presParOf" srcId="{A7A6DD31-AF06-8240-8825-F3914C46396D}" destId="{53EFDD9B-91C3-C443-A548-4CE2A1ABCE55}" srcOrd="0" destOrd="0" presId="urn:microsoft.com/office/officeart/2005/8/layout/orgChart1"/>
    <dgm:cxn modelId="{02F081BD-EC08-7F4C-A758-391457766430}" type="presParOf" srcId="{A7A6DD31-AF06-8240-8825-F3914C46396D}" destId="{8BB8BA37-12E1-784E-923A-9F20281E7502}" srcOrd="1" destOrd="0" presId="urn:microsoft.com/office/officeart/2005/8/layout/orgChart1"/>
    <dgm:cxn modelId="{091C2743-6A6C-D74F-AFA0-7F9EEF39A614}" type="presParOf" srcId="{8BB8BA37-12E1-784E-923A-9F20281E7502}" destId="{EF312C6C-8D22-2145-9DC3-CCBB1DA40B3C}" srcOrd="0" destOrd="0" presId="urn:microsoft.com/office/officeart/2005/8/layout/orgChart1"/>
    <dgm:cxn modelId="{B5B6FBFF-F3DD-9C41-B463-5D9EB82BD7B7}" type="presParOf" srcId="{EF312C6C-8D22-2145-9DC3-CCBB1DA40B3C}" destId="{DBE049E8-962A-5646-83F9-3CB0B64ADA47}" srcOrd="0" destOrd="0" presId="urn:microsoft.com/office/officeart/2005/8/layout/orgChart1"/>
    <dgm:cxn modelId="{E85E0AE9-05C8-F840-80DB-864E37BBFF0D}" type="presParOf" srcId="{EF312C6C-8D22-2145-9DC3-CCBB1DA40B3C}" destId="{A9680252-8D96-F24C-9374-060BC5E88E82}" srcOrd="1" destOrd="0" presId="urn:microsoft.com/office/officeart/2005/8/layout/orgChart1"/>
    <dgm:cxn modelId="{6D47FDB5-E67E-E349-A757-7C5EE1CE829F}" type="presParOf" srcId="{8BB8BA37-12E1-784E-923A-9F20281E7502}" destId="{E0AC0B99-A9D5-8149-A66C-D4034D1C02FB}" srcOrd="1" destOrd="0" presId="urn:microsoft.com/office/officeart/2005/8/layout/orgChart1"/>
    <dgm:cxn modelId="{8B21BA35-7843-3E41-9251-82490EDB1279}" type="presParOf" srcId="{8BB8BA37-12E1-784E-923A-9F20281E7502}" destId="{C51B57A8-68D0-7F4D-BCB8-AAD858E5BAE5}" srcOrd="2" destOrd="0" presId="urn:microsoft.com/office/officeart/2005/8/layout/orgChart1"/>
    <dgm:cxn modelId="{92BA90A1-E403-664C-A4CF-6FA2E90A6EBE}" type="presParOf" srcId="{A7A6DD31-AF06-8240-8825-F3914C46396D}" destId="{476104FA-DF78-5C48-A3D2-0D0804845B75}" srcOrd="2" destOrd="0" presId="urn:microsoft.com/office/officeart/2005/8/layout/orgChart1"/>
    <dgm:cxn modelId="{A4C7484F-3674-CC4F-8DB4-A9C471B8F8E2}" type="presParOf" srcId="{A7A6DD31-AF06-8240-8825-F3914C46396D}" destId="{334AD2B1-1C6E-FE4B-9E2F-584F68030B6E}" srcOrd="3" destOrd="0" presId="urn:microsoft.com/office/officeart/2005/8/layout/orgChart1"/>
    <dgm:cxn modelId="{06ADADCE-0E1C-7246-9538-68D3EDBDEC17}" type="presParOf" srcId="{334AD2B1-1C6E-FE4B-9E2F-584F68030B6E}" destId="{821F60EC-2373-714E-9A43-3AC84FB5212B}" srcOrd="0" destOrd="0" presId="urn:microsoft.com/office/officeart/2005/8/layout/orgChart1"/>
    <dgm:cxn modelId="{ADCA8C0E-FCBE-324E-9AA3-64B1A0A85B15}" type="presParOf" srcId="{821F60EC-2373-714E-9A43-3AC84FB5212B}" destId="{867FC7B8-86F1-5E45-90A2-07F0EDCB9F9F}" srcOrd="0" destOrd="0" presId="urn:microsoft.com/office/officeart/2005/8/layout/orgChart1"/>
    <dgm:cxn modelId="{4EF7A4B7-DD40-8745-AE4E-9F41987EE2B8}" type="presParOf" srcId="{821F60EC-2373-714E-9A43-3AC84FB5212B}" destId="{9C5E8E9A-3968-8247-A5AD-C0864AA6CEC8}" srcOrd="1" destOrd="0" presId="urn:microsoft.com/office/officeart/2005/8/layout/orgChart1"/>
    <dgm:cxn modelId="{2DD81FF5-E1A6-7C4A-BAD8-5F009220683E}" type="presParOf" srcId="{334AD2B1-1C6E-FE4B-9E2F-584F68030B6E}" destId="{77274141-BB7D-924A-A853-AC9A9CAB6A66}" srcOrd="1" destOrd="0" presId="urn:microsoft.com/office/officeart/2005/8/layout/orgChart1"/>
    <dgm:cxn modelId="{C4E45B6A-56F3-F841-8F95-41153FC3BD84}" type="presParOf" srcId="{334AD2B1-1C6E-FE4B-9E2F-584F68030B6E}" destId="{4B14D69B-F29F-2149-8F3C-86EF84CA62EB}" srcOrd="2" destOrd="0" presId="urn:microsoft.com/office/officeart/2005/8/layout/orgChart1"/>
    <dgm:cxn modelId="{7EB30105-2BFD-1D49-9F27-0D550FA296C1}" type="presParOf" srcId="{D2729DAB-7DE8-0740-9E91-7730A6F8A103}" destId="{F0290F47-27C4-E04F-8208-1924554BEA0D}" srcOrd="2" destOrd="0" presId="urn:microsoft.com/office/officeart/2005/8/layout/orgChart1"/>
    <dgm:cxn modelId="{05307C33-CF1C-2447-AA5A-A4530723B1B8}" type="presParOf" srcId="{AF50D3BF-0FD1-7943-A19C-F77324B518E5}" destId="{3088C018-5EC0-0E4D-A4D9-B385DEFCED60}" srcOrd="4" destOrd="0" presId="urn:microsoft.com/office/officeart/2005/8/layout/orgChart1"/>
    <dgm:cxn modelId="{94ACDC7A-87B4-8C43-98FC-FD84BC7690CD}" type="presParOf" srcId="{AF50D3BF-0FD1-7943-A19C-F77324B518E5}" destId="{3E7770B4-530C-264E-A6C4-03A9201C151D}" srcOrd="5" destOrd="0" presId="urn:microsoft.com/office/officeart/2005/8/layout/orgChart1"/>
    <dgm:cxn modelId="{24CF1825-7090-164A-A1CC-9F90CFDC9E20}" type="presParOf" srcId="{3E7770B4-530C-264E-A6C4-03A9201C151D}" destId="{78C77589-CA89-9941-9C0D-B251FAC2083D}" srcOrd="0" destOrd="0" presId="urn:microsoft.com/office/officeart/2005/8/layout/orgChart1"/>
    <dgm:cxn modelId="{5AA202C9-48FD-1744-9E07-34EB7B12885B}" type="presParOf" srcId="{78C77589-CA89-9941-9C0D-B251FAC2083D}" destId="{FF47DCBD-A021-0341-BB29-45DC8A543D21}" srcOrd="0" destOrd="0" presId="urn:microsoft.com/office/officeart/2005/8/layout/orgChart1"/>
    <dgm:cxn modelId="{E5AD9D2C-E968-2148-A2F2-CA6D0D4A164E}" type="presParOf" srcId="{78C77589-CA89-9941-9C0D-B251FAC2083D}" destId="{54748DA7-11FE-0540-A46C-EDAA33172924}" srcOrd="1" destOrd="0" presId="urn:microsoft.com/office/officeart/2005/8/layout/orgChart1"/>
    <dgm:cxn modelId="{7E63314E-827E-E74C-8F00-4CDF37624C5A}" type="presParOf" srcId="{3E7770B4-530C-264E-A6C4-03A9201C151D}" destId="{69C48557-EE72-9B40-847D-BB052266A205}" srcOrd="1" destOrd="0" presId="urn:microsoft.com/office/officeart/2005/8/layout/orgChart1"/>
    <dgm:cxn modelId="{F1540245-18D0-3C4F-A7CD-3E70F8EF0BFD}" type="presParOf" srcId="{69C48557-EE72-9B40-847D-BB052266A205}" destId="{C82C2EE6-7D6F-644C-B8B9-0D5C0B375D44}" srcOrd="0" destOrd="0" presId="urn:microsoft.com/office/officeart/2005/8/layout/orgChart1"/>
    <dgm:cxn modelId="{1CC87715-9F85-BD4F-A03A-EFD2D6F8594F}" type="presParOf" srcId="{69C48557-EE72-9B40-847D-BB052266A205}" destId="{0AF4FD60-00DE-0147-B132-1282D5EFBABC}" srcOrd="1" destOrd="0" presId="urn:microsoft.com/office/officeart/2005/8/layout/orgChart1"/>
    <dgm:cxn modelId="{26DC50BE-00BD-B54A-9E93-E56FD98CC7ED}" type="presParOf" srcId="{0AF4FD60-00DE-0147-B132-1282D5EFBABC}" destId="{9883874C-6829-3C49-9263-D9345327B33F}" srcOrd="0" destOrd="0" presId="urn:microsoft.com/office/officeart/2005/8/layout/orgChart1"/>
    <dgm:cxn modelId="{3C59DAD6-32B7-1849-9D71-6FF02D409A4E}" type="presParOf" srcId="{9883874C-6829-3C49-9263-D9345327B33F}" destId="{00F79C80-15B4-7942-A594-9E7C5C899016}" srcOrd="0" destOrd="0" presId="urn:microsoft.com/office/officeart/2005/8/layout/orgChart1"/>
    <dgm:cxn modelId="{76DC5336-EDEF-AB42-926A-6D5B1433F6F8}" type="presParOf" srcId="{9883874C-6829-3C49-9263-D9345327B33F}" destId="{9B7420F7-F751-8F4D-91E4-7D2A9E991C9B}" srcOrd="1" destOrd="0" presId="urn:microsoft.com/office/officeart/2005/8/layout/orgChart1"/>
    <dgm:cxn modelId="{47C4E2F3-51C4-5348-84AE-5E5165226B96}" type="presParOf" srcId="{0AF4FD60-00DE-0147-B132-1282D5EFBABC}" destId="{D8F670BB-9432-414D-A733-4912650708DE}" srcOrd="1" destOrd="0" presId="urn:microsoft.com/office/officeart/2005/8/layout/orgChart1"/>
    <dgm:cxn modelId="{76AC10CF-76E9-F542-9A32-ED197DB75F32}" type="presParOf" srcId="{0AF4FD60-00DE-0147-B132-1282D5EFBABC}" destId="{FE830153-806D-6F4F-B391-D6049A122F70}" srcOrd="2" destOrd="0" presId="urn:microsoft.com/office/officeart/2005/8/layout/orgChart1"/>
    <dgm:cxn modelId="{6D406CE1-913D-E048-8302-4B2B6D0DE0F3}" type="presParOf" srcId="{69C48557-EE72-9B40-847D-BB052266A205}" destId="{DD7BA6E2-232F-E64F-8A7C-8BC6886655CE}" srcOrd="2" destOrd="0" presId="urn:microsoft.com/office/officeart/2005/8/layout/orgChart1"/>
    <dgm:cxn modelId="{648D0595-3299-4541-8FC0-C94E9559511F}" type="presParOf" srcId="{69C48557-EE72-9B40-847D-BB052266A205}" destId="{614DB85A-9B19-A748-81B5-8D975A35A3FC}" srcOrd="3" destOrd="0" presId="urn:microsoft.com/office/officeart/2005/8/layout/orgChart1"/>
    <dgm:cxn modelId="{140B5FA5-D8C8-D44D-94C5-2976FB10AAC7}" type="presParOf" srcId="{614DB85A-9B19-A748-81B5-8D975A35A3FC}" destId="{37C924A7-517F-0D4B-BFC1-A5D7902CB5DF}" srcOrd="0" destOrd="0" presId="urn:microsoft.com/office/officeart/2005/8/layout/orgChart1"/>
    <dgm:cxn modelId="{208BC323-4025-F14B-9B8B-BC687A7C7954}" type="presParOf" srcId="{37C924A7-517F-0D4B-BFC1-A5D7902CB5DF}" destId="{CC5E88C5-D179-7E4A-AA50-D26747C755D4}" srcOrd="0" destOrd="0" presId="urn:microsoft.com/office/officeart/2005/8/layout/orgChart1"/>
    <dgm:cxn modelId="{9727E0D2-242A-B548-AFC7-EBAD2908EB4D}" type="presParOf" srcId="{37C924A7-517F-0D4B-BFC1-A5D7902CB5DF}" destId="{53AEBE3D-8293-294C-BC01-0EA32FA60EDF}" srcOrd="1" destOrd="0" presId="urn:microsoft.com/office/officeart/2005/8/layout/orgChart1"/>
    <dgm:cxn modelId="{872E392F-3186-1648-ABEC-11B9962028DA}" type="presParOf" srcId="{614DB85A-9B19-A748-81B5-8D975A35A3FC}" destId="{5818DAF8-4A31-6B4A-B20E-3E23FC35189A}" srcOrd="1" destOrd="0" presId="urn:microsoft.com/office/officeart/2005/8/layout/orgChart1"/>
    <dgm:cxn modelId="{2D330B09-613E-5947-8D80-DDEAA1A5EA92}" type="presParOf" srcId="{614DB85A-9B19-A748-81B5-8D975A35A3FC}" destId="{DCC64EC8-705F-384B-8C1A-04E8CF7C84F1}" srcOrd="2" destOrd="0" presId="urn:microsoft.com/office/officeart/2005/8/layout/orgChart1"/>
    <dgm:cxn modelId="{B7CB8D8E-7502-BF4C-98B3-7581426D2F18}" type="presParOf" srcId="{3E7770B4-530C-264E-A6C4-03A9201C151D}" destId="{00F3CF84-2366-FC41-BC01-143909D070C7}" srcOrd="2" destOrd="0" presId="urn:microsoft.com/office/officeart/2005/8/layout/orgChart1"/>
    <dgm:cxn modelId="{D636A6EF-B6A9-454B-9D7A-F972E5086772}" type="presParOf" srcId="{AF50D3BF-0FD1-7943-A19C-F77324B518E5}" destId="{D07B2DB3-B339-5847-84C6-6DD3B6BAC0FA}" srcOrd="6" destOrd="0" presId="urn:microsoft.com/office/officeart/2005/8/layout/orgChart1"/>
    <dgm:cxn modelId="{075485DE-9D5E-BB46-BA80-4525EBBA6EF2}" type="presParOf" srcId="{AF50D3BF-0FD1-7943-A19C-F77324B518E5}" destId="{72A64B6F-A465-AA40-9618-EB6C9B4CFA9F}" srcOrd="7" destOrd="0" presId="urn:microsoft.com/office/officeart/2005/8/layout/orgChart1"/>
    <dgm:cxn modelId="{CCFE94CF-2BFD-814C-B3D5-39A9B30035AF}" type="presParOf" srcId="{72A64B6F-A465-AA40-9618-EB6C9B4CFA9F}" destId="{A418A4FF-5A21-BD4D-AB33-748DA18C8F07}" srcOrd="0" destOrd="0" presId="urn:microsoft.com/office/officeart/2005/8/layout/orgChart1"/>
    <dgm:cxn modelId="{BBC6A2C0-5A44-B648-BFE3-7DB679E58FF1}" type="presParOf" srcId="{A418A4FF-5A21-BD4D-AB33-748DA18C8F07}" destId="{5EB745A9-D612-5547-B32F-B9C3389530B9}" srcOrd="0" destOrd="0" presId="urn:microsoft.com/office/officeart/2005/8/layout/orgChart1"/>
    <dgm:cxn modelId="{8082C392-C6AA-5B43-97F3-CDB2347AA7B5}" type="presParOf" srcId="{A418A4FF-5A21-BD4D-AB33-748DA18C8F07}" destId="{936F669F-EAC4-CD49-B4DD-8DDD68059380}" srcOrd="1" destOrd="0" presId="urn:microsoft.com/office/officeart/2005/8/layout/orgChart1"/>
    <dgm:cxn modelId="{235A50FA-5772-8545-A9A2-15A2AA460951}" type="presParOf" srcId="{72A64B6F-A465-AA40-9618-EB6C9B4CFA9F}" destId="{6F435BB2-CBDA-D843-936F-8F8FF3D3B2E8}" srcOrd="1" destOrd="0" presId="urn:microsoft.com/office/officeart/2005/8/layout/orgChart1"/>
    <dgm:cxn modelId="{BE417F2D-2FEB-DE46-A25E-FCDDEF3977EE}" type="presParOf" srcId="{72A64B6F-A465-AA40-9618-EB6C9B4CFA9F}" destId="{B607E95A-09CE-D047-8A08-CF19C28847FE}" srcOrd="2" destOrd="0" presId="urn:microsoft.com/office/officeart/2005/8/layout/orgChart1"/>
    <dgm:cxn modelId="{FE3D2A08-8C83-BA47-B615-A0993699F4A5}" type="presParOf" srcId="{AF50D3BF-0FD1-7943-A19C-F77324B518E5}" destId="{99F2DCFE-FE28-2E42-BC15-6A4302D9D723}" srcOrd="8" destOrd="0" presId="urn:microsoft.com/office/officeart/2005/8/layout/orgChart1"/>
    <dgm:cxn modelId="{3BD02BAB-F4F7-F04F-8350-FCDF1902FF8E}" type="presParOf" srcId="{AF50D3BF-0FD1-7943-A19C-F77324B518E5}" destId="{EC9C3E69-69FA-604F-9761-A6710AF6EF96}" srcOrd="9" destOrd="0" presId="urn:microsoft.com/office/officeart/2005/8/layout/orgChart1"/>
    <dgm:cxn modelId="{09B29654-6EFF-604B-90A4-2FC309E32CAE}" type="presParOf" srcId="{EC9C3E69-69FA-604F-9761-A6710AF6EF96}" destId="{66C1B4BE-4E84-BA4F-8C02-74DB4BDF43D2}" srcOrd="0" destOrd="0" presId="urn:microsoft.com/office/officeart/2005/8/layout/orgChart1"/>
    <dgm:cxn modelId="{3152EA26-0532-704C-9739-32ACB8137B51}" type="presParOf" srcId="{66C1B4BE-4E84-BA4F-8C02-74DB4BDF43D2}" destId="{233AAC2D-0FCA-2943-9890-214CB10AC322}" srcOrd="0" destOrd="0" presId="urn:microsoft.com/office/officeart/2005/8/layout/orgChart1"/>
    <dgm:cxn modelId="{0069A2E4-F328-9B4F-91DD-14BC4B4EAC9A}" type="presParOf" srcId="{66C1B4BE-4E84-BA4F-8C02-74DB4BDF43D2}" destId="{95585368-B239-0D4A-96C6-7729463A4886}" srcOrd="1" destOrd="0" presId="urn:microsoft.com/office/officeart/2005/8/layout/orgChart1"/>
    <dgm:cxn modelId="{95288CD9-8153-3041-B671-A2DA49EF61C2}" type="presParOf" srcId="{EC9C3E69-69FA-604F-9761-A6710AF6EF96}" destId="{871ECB61-12F3-644C-B8AB-703C7889BE02}" srcOrd="1" destOrd="0" presId="urn:microsoft.com/office/officeart/2005/8/layout/orgChart1"/>
    <dgm:cxn modelId="{5EBA75A4-59DB-9947-839E-F436EDF14BC4}" type="presParOf" srcId="{871ECB61-12F3-644C-B8AB-703C7889BE02}" destId="{704FB2D7-D448-7E47-9C62-34C6CB012CAE}" srcOrd="0" destOrd="0" presId="urn:microsoft.com/office/officeart/2005/8/layout/orgChart1"/>
    <dgm:cxn modelId="{CAC44E3E-56DC-AE4C-A252-78470E4FD1AC}" type="presParOf" srcId="{871ECB61-12F3-644C-B8AB-703C7889BE02}" destId="{21B8C12B-4B58-7944-AC5D-A8DD0B0AB617}" srcOrd="1" destOrd="0" presId="urn:microsoft.com/office/officeart/2005/8/layout/orgChart1"/>
    <dgm:cxn modelId="{7F84E3FD-88D3-C44D-A512-297A29A22A69}" type="presParOf" srcId="{21B8C12B-4B58-7944-AC5D-A8DD0B0AB617}" destId="{EA596960-A7F4-3D41-BBB7-AAAA27CDF0E5}" srcOrd="0" destOrd="0" presId="urn:microsoft.com/office/officeart/2005/8/layout/orgChart1"/>
    <dgm:cxn modelId="{A030A96B-BEE4-3140-ACAF-14422D074863}" type="presParOf" srcId="{EA596960-A7F4-3D41-BBB7-AAAA27CDF0E5}" destId="{AAF47626-1C4E-8C43-A1BC-3EEEA32D9F0A}" srcOrd="0" destOrd="0" presId="urn:microsoft.com/office/officeart/2005/8/layout/orgChart1"/>
    <dgm:cxn modelId="{8BF998F0-2F24-5940-AFBA-36316FBAB084}" type="presParOf" srcId="{EA596960-A7F4-3D41-BBB7-AAAA27CDF0E5}" destId="{83DA4FD1-B6F1-A54D-8857-14E6C82CF7F5}" srcOrd="1" destOrd="0" presId="urn:microsoft.com/office/officeart/2005/8/layout/orgChart1"/>
    <dgm:cxn modelId="{9836BCDC-4690-8C48-A4B1-14AD88BF3A56}" type="presParOf" srcId="{21B8C12B-4B58-7944-AC5D-A8DD0B0AB617}" destId="{8A31AE66-F3F8-3840-9828-37C8B84FB0AD}" srcOrd="1" destOrd="0" presId="urn:microsoft.com/office/officeart/2005/8/layout/orgChart1"/>
    <dgm:cxn modelId="{77C13D1B-1EBB-CE45-9C4B-6B2EE3F60E6B}" type="presParOf" srcId="{21B8C12B-4B58-7944-AC5D-A8DD0B0AB617}" destId="{131E5B28-B46C-7242-B547-DF64FEA83075}" srcOrd="2" destOrd="0" presId="urn:microsoft.com/office/officeart/2005/8/layout/orgChart1"/>
    <dgm:cxn modelId="{04542EB9-49A4-FA4E-AE5B-582069152122}" type="presParOf" srcId="{871ECB61-12F3-644C-B8AB-703C7889BE02}" destId="{B5830B25-BB37-484C-AE6C-5A840E08B4AA}" srcOrd="2" destOrd="0" presId="urn:microsoft.com/office/officeart/2005/8/layout/orgChart1"/>
    <dgm:cxn modelId="{9834F7A7-D652-A247-862C-08A485B98C0A}" type="presParOf" srcId="{871ECB61-12F3-644C-B8AB-703C7889BE02}" destId="{16210389-89CF-FF46-8A35-182C68802420}" srcOrd="3" destOrd="0" presId="urn:microsoft.com/office/officeart/2005/8/layout/orgChart1"/>
    <dgm:cxn modelId="{DBF865B9-AC26-2140-AF6B-FF38AC7269AD}" type="presParOf" srcId="{16210389-89CF-FF46-8A35-182C68802420}" destId="{51F480A3-6522-7B43-9FA4-0278AD4B37DF}" srcOrd="0" destOrd="0" presId="urn:microsoft.com/office/officeart/2005/8/layout/orgChart1"/>
    <dgm:cxn modelId="{D2897F36-1621-C040-BD56-4689CA6E21EF}" type="presParOf" srcId="{51F480A3-6522-7B43-9FA4-0278AD4B37DF}" destId="{CE6AF244-F053-4B44-8632-76B97F8AE363}" srcOrd="0" destOrd="0" presId="urn:microsoft.com/office/officeart/2005/8/layout/orgChart1"/>
    <dgm:cxn modelId="{77AAD272-F5BF-C34C-9D27-5B6B8AE2DBA2}" type="presParOf" srcId="{51F480A3-6522-7B43-9FA4-0278AD4B37DF}" destId="{84EE91B9-A46A-B149-8F77-E12294457830}" srcOrd="1" destOrd="0" presId="urn:microsoft.com/office/officeart/2005/8/layout/orgChart1"/>
    <dgm:cxn modelId="{DC6C496A-A4EE-8143-AC73-B4AE3FB09274}" type="presParOf" srcId="{16210389-89CF-FF46-8A35-182C68802420}" destId="{385A91F2-4865-DE44-AB88-677CA1F948B3}" srcOrd="1" destOrd="0" presId="urn:microsoft.com/office/officeart/2005/8/layout/orgChart1"/>
    <dgm:cxn modelId="{4EDA6338-1EC4-3B49-B3D3-85F4B5D68D78}" type="presParOf" srcId="{16210389-89CF-FF46-8A35-182C68802420}" destId="{DFDD215A-701E-1A42-8579-EF572AA030E7}" srcOrd="2" destOrd="0" presId="urn:microsoft.com/office/officeart/2005/8/layout/orgChart1"/>
    <dgm:cxn modelId="{CB55BFB6-F1BF-0643-9F02-E74D40B05DB4}" type="presParOf" srcId="{871ECB61-12F3-644C-B8AB-703C7889BE02}" destId="{73D52160-7DC5-C344-8816-8170C23D6DF3}" srcOrd="4" destOrd="0" presId="urn:microsoft.com/office/officeart/2005/8/layout/orgChart1"/>
    <dgm:cxn modelId="{21CD8D5E-9E37-3546-B829-B50043C61E97}" type="presParOf" srcId="{871ECB61-12F3-644C-B8AB-703C7889BE02}" destId="{0A42ECFC-EDC2-8A40-8854-B52279A5BCAB}" srcOrd="5" destOrd="0" presId="urn:microsoft.com/office/officeart/2005/8/layout/orgChart1"/>
    <dgm:cxn modelId="{62A25DFB-3BEE-6147-9C78-A230E32BFFF8}" type="presParOf" srcId="{0A42ECFC-EDC2-8A40-8854-B52279A5BCAB}" destId="{DE30CFFF-91B9-8F41-9918-8FD855DD190F}" srcOrd="0" destOrd="0" presId="urn:microsoft.com/office/officeart/2005/8/layout/orgChart1"/>
    <dgm:cxn modelId="{6E74D06F-1B11-634F-80FF-B34B13B2223F}" type="presParOf" srcId="{DE30CFFF-91B9-8F41-9918-8FD855DD190F}" destId="{DB94A583-013B-1340-A1A6-2551959A44FD}" srcOrd="0" destOrd="0" presId="urn:microsoft.com/office/officeart/2005/8/layout/orgChart1"/>
    <dgm:cxn modelId="{9795B2D7-81E8-B846-9D6B-AF8FC1450B69}" type="presParOf" srcId="{DE30CFFF-91B9-8F41-9918-8FD855DD190F}" destId="{E49FDF86-C504-694C-8E17-32EA685186E0}" srcOrd="1" destOrd="0" presId="urn:microsoft.com/office/officeart/2005/8/layout/orgChart1"/>
    <dgm:cxn modelId="{2FA2787B-87C4-C642-A9D2-EB2EA9860B47}" type="presParOf" srcId="{0A42ECFC-EDC2-8A40-8854-B52279A5BCAB}" destId="{6B9C9FF2-B72E-0E47-B2A2-8B91F3835BAC}" srcOrd="1" destOrd="0" presId="urn:microsoft.com/office/officeart/2005/8/layout/orgChart1"/>
    <dgm:cxn modelId="{D5CBB3ED-5A61-524D-92CF-ED06998D4B6F}" type="presParOf" srcId="{0A42ECFC-EDC2-8A40-8854-B52279A5BCAB}" destId="{5F43F81D-47B5-3140-829B-D3F7ED6796CD}" srcOrd="2" destOrd="0" presId="urn:microsoft.com/office/officeart/2005/8/layout/orgChart1"/>
    <dgm:cxn modelId="{6B614C70-BCD6-864C-9778-37C29269DC10}" type="presParOf" srcId="{EC9C3E69-69FA-604F-9761-A6710AF6EF96}" destId="{F1CBA575-096E-644B-A22E-E89C26B3021E}" srcOrd="2" destOrd="0" presId="urn:microsoft.com/office/officeart/2005/8/layout/orgChart1"/>
    <dgm:cxn modelId="{15507D35-9A7B-254C-8316-0EABF49552DB}" type="presParOf" srcId="{AF50D3BF-0FD1-7943-A19C-F77324B518E5}" destId="{70BB22EE-0247-DC49-A583-3CEECF673451}" srcOrd="10" destOrd="0" presId="urn:microsoft.com/office/officeart/2005/8/layout/orgChart1"/>
    <dgm:cxn modelId="{6F9A00A3-5B4C-5449-B0FA-28CDBE1AF328}" type="presParOf" srcId="{AF50D3BF-0FD1-7943-A19C-F77324B518E5}" destId="{5EEE9B97-8DA0-FE4B-8106-710E26C148FE}" srcOrd="11" destOrd="0" presId="urn:microsoft.com/office/officeart/2005/8/layout/orgChart1"/>
    <dgm:cxn modelId="{26FD9C3D-EF14-6C45-A572-B1FB6E076758}" type="presParOf" srcId="{5EEE9B97-8DA0-FE4B-8106-710E26C148FE}" destId="{7D9BE782-2CB6-D44B-9667-E8B6CF8DE039}" srcOrd="0" destOrd="0" presId="urn:microsoft.com/office/officeart/2005/8/layout/orgChart1"/>
    <dgm:cxn modelId="{F167B870-AA3C-9945-8A2E-E4D2A4BC6361}" type="presParOf" srcId="{7D9BE782-2CB6-D44B-9667-E8B6CF8DE039}" destId="{6301002C-25DC-F34D-984C-C67537C1D7CD}" srcOrd="0" destOrd="0" presId="urn:microsoft.com/office/officeart/2005/8/layout/orgChart1"/>
    <dgm:cxn modelId="{5181FCBD-3094-484B-A39E-8323FDEE82DE}" type="presParOf" srcId="{7D9BE782-2CB6-D44B-9667-E8B6CF8DE039}" destId="{21703AC5-8331-C643-ACD4-1C0F64C4C647}" srcOrd="1" destOrd="0" presId="urn:microsoft.com/office/officeart/2005/8/layout/orgChart1"/>
    <dgm:cxn modelId="{0630E7C1-E9FD-184D-BFBE-8806B0518014}" type="presParOf" srcId="{5EEE9B97-8DA0-FE4B-8106-710E26C148FE}" destId="{CECC7C70-7C8F-C34D-91CD-3E88B67DAF8F}" srcOrd="1" destOrd="0" presId="urn:microsoft.com/office/officeart/2005/8/layout/orgChart1"/>
    <dgm:cxn modelId="{3140A537-2E20-2542-930D-9DD15F43B1EB}" type="presParOf" srcId="{CECC7C70-7C8F-C34D-91CD-3E88B67DAF8F}" destId="{75D0B469-D5E2-FA40-BC68-9BCEBB24A3D4}" srcOrd="0" destOrd="0" presId="urn:microsoft.com/office/officeart/2005/8/layout/orgChart1"/>
    <dgm:cxn modelId="{60AE380B-350D-D04F-936A-EF601F659F19}" type="presParOf" srcId="{CECC7C70-7C8F-C34D-91CD-3E88B67DAF8F}" destId="{9BE4D4F7-C2BF-3442-AB22-5C0CEF7FB1B2}" srcOrd="1" destOrd="0" presId="urn:microsoft.com/office/officeart/2005/8/layout/orgChart1"/>
    <dgm:cxn modelId="{17840336-1462-764C-99F2-026D2F710FDB}" type="presParOf" srcId="{9BE4D4F7-C2BF-3442-AB22-5C0CEF7FB1B2}" destId="{0ACAD807-AF57-1F4A-BEB0-56F19B052441}" srcOrd="0" destOrd="0" presId="urn:microsoft.com/office/officeart/2005/8/layout/orgChart1"/>
    <dgm:cxn modelId="{32185E72-CB46-814B-BD51-129E39A7FC4D}" type="presParOf" srcId="{0ACAD807-AF57-1F4A-BEB0-56F19B052441}" destId="{2519928F-23A9-E04C-9B8F-9DAEB0958D2E}" srcOrd="0" destOrd="0" presId="urn:microsoft.com/office/officeart/2005/8/layout/orgChart1"/>
    <dgm:cxn modelId="{4DBAE517-7418-B044-AC0F-A01F917D0172}" type="presParOf" srcId="{0ACAD807-AF57-1F4A-BEB0-56F19B052441}" destId="{69C3EBBB-E5BF-394B-9AE7-0AD32F61B6E5}" srcOrd="1" destOrd="0" presId="urn:microsoft.com/office/officeart/2005/8/layout/orgChart1"/>
    <dgm:cxn modelId="{70DEC68F-EF1A-B749-B04A-50D01C36F2ED}" type="presParOf" srcId="{9BE4D4F7-C2BF-3442-AB22-5C0CEF7FB1B2}" destId="{29FB7DE7-9AFF-E646-A4AC-03D824547EE3}" srcOrd="1" destOrd="0" presId="urn:microsoft.com/office/officeart/2005/8/layout/orgChart1"/>
    <dgm:cxn modelId="{2C63AB03-F5D5-484B-8112-CFAF86A95823}" type="presParOf" srcId="{9BE4D4F7-C2BF-3442-AB22-5C0CEF7FB1B2}" destId="{D07F1468-A913-7C48-9CF5-EB8FFCAF2273}" srcOrd="2" destOrd="0" presId="urn:microsoft.com/office/officeart/2005/8/layout/orgChart1"/>
    <dgm:cxn modelId="{080FE9D7-217F-1241-9F45-E97C2D58C152}" type="presParOf" srcId="{CECC7C70-7C8F-C34D-91CD-3E88B67DAF8F}" destId="{ADBAFCFF-78E0-564B-9950-6308DC673AD6}" srcOrd="2" destOrd="0" presId="urn:microsoft.com/office/officeart/2005/8/layout/orgChart1"/>
    <dgm:cxn modelId="{2174F4D2-1BB7-E346-92BC-2848B8864F24}" type="presParOf" srcId="{CECC7C70-7C8F-C34D-91CD-3E88B67DAF8F}" destId="{C491F007-0244-2E40-80C1-A0102776851D}" srcOrd="3" destOrd="0" presId="urn:microsoft.com/office/officeart/2005/8/layout/orgChart1"/>
    <dgm:cxn modelId="{420950BD-1344-8440-9C3A-F16651EB2B64}" type="presParOf" srcId="{C491F007-0244-2E40-80C1-A0102776851D}" destId="{D966B89B-7786-0F4A-995E-C9616EA7F66C}" srcOrd="0" destOrd="0" presId="urn:microsoft.com/office/officeart/2005/8/layout/orgChart1"/>
    <dgm:cxn modelId="{967A2175-90A4-F041-9570-C8982B746C1F}" type="presParOf" srcId="{D966B89B-7786-0F4A-995E-C9616EA7F66C}" destId="{71752DE5-8FA7-6F40-8E6E-0E353C87AE47}" srcOrd="0" destOrd="0" presId="urn:microsoft.com/office/officeart/2005/8/layout/orgChart1"/>
    <dgm:cxn modelId="{ADE69B67-D5FF-1E40-8ED7-F545A3A8E324}" type="presParOf" srcId="{D966B89B-7786-0F4A-995E-C9616EA7F66C}" destId="{FC1DF95B-4403-D54D-BFEC-8609EB6F9B10}" srcOrd="1" destOrd="0" presId="urn:microsoft.com/office/officeart/2005/8/layout/orgChart1"/>
    <dgm:cxn modelId="{F6D84511-39D0-0441-AC2F-D32C4698B134}" type="presParOf" srcId="{C491F007-0244-2E40-80C1-A0102776851D}" destId="{853740AA-F606-D04C-BEAB-434A700083FE}" srcOrd="1" destOrd="0" presId="urn:microsoft.com/office/officeart/2005/8/layout/orgChart1"/>
    <dgm:cxn modelId="{36128A6A-3362-D449-AFDB-09BAFFE19BFA}" type="presParOf" srcId="{C491F007-0244-2E40-80C1-A0102776851D}" destId="{F3015E92-2DF8-6A4E-824E-09825C5FE3A9}" srcOrd="2" destOrd="0" presId="urn:microsoft.com/office/officeart/2005/8/layout/orgChart1"/>
    <dgm:cxn modelId="{9D95B9A6-BDB7-4B4F-98D6-45E45CC201CF}" type="presParOf" srcId="{5EEE9B97-8DA0-FE4B-8106-710E26C148FE}" destId="{72EB5406-59AE-7D4B-9146-027F0012C510}" srcOrd="2" destOrd="0" presId="urn:microsoft.com/office/officeart/2005/8/layout/orgChart1"/>
    <dgm:cxn modelId="{363C5C04-169D-5841-828C-7DE35F853DCA}" type="presParOf" srcId="{AF50D3BF-0FD1-7943-A19C-F77324B518E5}" destId="{8A3B08FF-FA8E-BE4C-9D57-B3D0CB5702D1}" srcOrd="12" destOrd="0" presId="urn:microsoft.com/office/officeart/2005/8/layout/orgChart1"/>
    <dgm:cxn modelId="{EC804C37-9F10-2842-AEA0-C54A8906A65A}" type="presParOf" srcId="{AF50D3BF-0FD1-7943-A19C-F77324B518E5}" destId="{C7D418AB-5319-2248-9BC3-51550D0C1721}" srcOrd="13" destOrd="0" presId="urn:microsoft.com/office/officeart/2005/8/layout/orgChart1"/>
    <dgm:cxn modelId="{A9F7B74E-8628-6647-882B-71CB5F51BBAF}" type="presParOf" srcId="{C7D418AB-5319-2248-9BC3-51550D0C1721}" destId="{E243CCFA-40A9-524D-A613-C5F64100AE8E}" srcOrd="0" destOrd="0" presId="urn:microsoft.com/office/officeart/2005/8/layout/orgChart1"/>
    <dgm:cxn modelId="{35364228-17AA-234F-A633-23D64423DFA3}" type="presParOf" srcId="{E243CCFA-40A9-524D-A613-C5F64100AE8E}" destId="{B57485AC-272A-464B-A599-244A950DEC26}" srcOrd="0" destOrd="0" presId="urn:microsoft.com/office/officeart/2005/8/layout/orgChart1"/>
    <dgm:cxn modelId="{AC791F26-5EAB-6148-AF19-20F1C4230068}" type="presParOf" srcId="{E243CCFA-40A9-524D-A613-C5F64100AE8E}" destId="{6462E6F3-4752-2E4C-B46C-0B9E460D7EC5}" srcOrd="1" destOrd="0" presId="urn:microsoft.com/office/officeart/2005/8/layout/orgChart1"/>
    <dgm:cxn modelId="{F6259168-BFCA-2D4C-89FC-E959340C107A}" type="presParOf" srcId="{C7D418AB-5319-2248-9BC3-51550D0C1721}" destId="{0FDBD609-05BB-A743-A7C6-E202F4D54811}" srcOrd="1" destOrd="0" presId="urn:microsoft.com/office/officeart/2005/8/layout/orgChart1"/>
    <dgm:cxn modelId="{C89BF0B9-9998-E146-A3E9-E42D76B481FE}" type="presParOf" srcId="{0FDBD609-05BB-A743-A7C6-E202F4D54811}" destId="{EC48B1F7-E25E-2D4A-B07E-E425E19F83F2}" srcOrd="0" destOrd="0" presId="urn:microsoft.com/office/officeart/2005/8/layout/orgChart1"/>
    <dgm:cxn modelId="{E9474559-BD42-C64C-A0B5-C46761955E50}" type="presParOf" srcId="{0FDBD609-05BB-A743-A7C6-E202F4D54811}" destId="{E69A60D7-4940-F14C-A921-735D20C2030B}" srcOrd="1" destOrd="0" presId="urn:microsoft.com/office/officeart/2005/8/layout/orgChart1"/>
    <dgm:cxn modelId="{1B096EB0-5A48-1B48-A428-2D3E5006F2E8}" type="presParOf" srcId="{E69A60D7-4940-F14C-A921-735D20C2030B}" destId="{20CD5359-431B-DC4B-AB86-DA029FB2C702}" srcOrd="0" destOrd="0" presId="urn:microsoft.com/office/officeart/2005/8/layout/orgChart1"/>
    <dgm:cxn modelId="{0D0C4EB2-8974-F040-AF2C-D09A1EF00A27}" type="presParOf" srcId="{20CD5359-431B-DC4B-AB86-DA029FB2C702}" destId="{94E2FA3D-8176-1148-82CC-D0750213AAD4}" srcOrd="0" destOrd="0" presId="urn:microsoft.com/office/officeart/2005/8/layout/orgChart1"/>
    <dgm:cxn modelId="{2948FC94-AEC4-EC4E-A5CA-702859C03D63}" type="presParOf" srcId="{20CD5359-431B-DC4B-AB86-DA029FB2C702}" destId="{0C734FD2-DC5E-BD45-8E11-8F31FC278770}" srcOrd="1" destOrd="0" presId="urn:microsoft.com/office/officeart/2005/8/layout/orgChart1"/>
    <dgm:cxn modelId="{029021DD-01C2-BC43-8EA2-4985DC1AF86A}" type="presParOf" srcId="{E69A60D7-4940-F14C-A921-735D20C2030B}" destId="{04DDC3C9-4FC5-D64B-A3A0-A7B9F00E138C}" srcOrd="1" destOrd="0" presId="urn:microsoft.com/office/officeart/2005/8/layout/orgChart1"/>
    <dgm:cxn modelId="{44C4A1EA-E19E-2541-A1F8-F32DE6D2AA5F}" type="presParOf" srcId="{E69A60D7-4940-F14C-A921-735D20C2030B}" destId="{DBE6B8BD-7EEE-B549-988D-A98D790A82AF}" srcOrd="2" destOrd="0" presId="urn:microsoft.com/office/officeart/2005/8/layout/orgChart1"/>
    <dgm:cxn modelId="{BD6E6291-D4CD-6A4D-8311-6C865C6589B4}" type="presParOf" srcId="{0FDBD609-05BB-A743-A7C6-E202F4D54811}" destId="{6FA4D807-131F-AF4C-9C15-4ACA79FE17B9}" srcOrd="2" destOrd="0" presId="urn:microsoft.com/office/officeart/2005/8/layout/orgChart1"/>
    <dgm:cxn modelId="{F9F05A22-AB18-F945-B6BC-CCB97A4A398F}" type="presParOf" srcId="{0FDBD609-05BB-A743-A7C6-E202F4D54811}" destId="{8781FF29-DBBB-E64E-9D31-7AFCFE3A0A7F}" srcOrd="3" destOrd="0" presId="urn:microsoft.com/office/officeart/2005/8/layout/orgChart1"/>
    <dgm:cxn modelId="{64AED64D-28E9-FD4C-8D0C-3F2E9EFC714E}" type="presParOf" srcId="{8781FF29-DBBB-E64E-9D31-7AFCFE3A0A7F}" destId="{54A434E7-B96E-7443-9758-D0A86B8E9B64}" srcOrd="0" destOrd="0" presId="urn:microsoft.com/office/officeart/2005/8/layout/orgChart1"/>
    <dgm:cxn modelId="{D722FD40-3818-D547-B55B-E0B62E8D3A7A}" type="presParOf" srcId="{54A434E7-B96E-7443-9758-D0A86B8E9B64}" destId="{4DA41033-42F7-7E4D-84F7-FA6DDB5AE3B4}" srcOrd="0" destOrd="0" presId="urn:microsoft.com/office/officeart/2005/8/layout/orgChart1"/>
    <dgm:cxn modelId="{0157A21F-3283-3F4B-8685-F78180699C18}" type="presParOf" srcId="{54A434E7-B96E-7443-9758-D0A86B8E9B64}" destId="{5F484B40-271C-3743-BFCB-E2452BC5890E}" srcOrd="1" destOrd="0" presId="urn:microsoft.com/office/officeart/2005/8/layout/orgChart1"/>
    <dgm:cxn modelId="{46B11D04-2BED-DD4E-8B18-86F526C40DE7}" type="presParOf" srcId="{8781FF29-DBBB-E64E-9D31-7AFCFE3A0A7F}" destId="{66768157-FE54-3144-813E-92F70F81CAC7}" srcOrd="1" destOrd="0" presId="urn:microsoft.com/office/officeart/2005/8/layout/orgChart1"/>
    <dgm:cxn modelId="{289B86DC-71C2-764C-AB28-04DF113FCAA9}" type="presParOf" srcId="{8781FF29-DBBB-E64E-9D31-7AFCFE3A0A7F}" destId="{5DC8C54F-735E-FF4B-A98B-9A2082C0220C}" srcOrd="2" destOrd="0" presId="urn:microsoft.com/office/officeart/2005/8/layout/orgChart1"/>
    <dgm:cxn modelId="{3C7681B2-2808-3640-A773-08448CEA9E3D}" type="presParOf" srcId="{C7D418AB-5319-2248-9BC3-51550D0C1721}" destId="{0036CB1A-C786-9340-9619-9EF2C31AFA20}" srcOrd="2" destOrd="0" presId="urn:microsoft.com/office/officeart/2005/8/layout/orgChart1"/>
    <dgm:cxn modelId="{7867FAF0-B5BA-6D49-B060-D5505235672C}" type="presParOf" srcId="{AF50D3BF-0FD1-7943-A19C-F77324B518E5}" destId="{60CA1F04-D8C7-8B4C-A931-F3EDA565EECB}" srcOrd="14" destOrd="0" presId="urn:microsoft.com/office/officeart/2005/8/layout/orgChart1"/>
    <dgm:cxn modelId="{0F50683E-EF3C-624E-AE10-2F0FF76C4E73}" type="presParOf" srcId="{AF50D3BF-0FD1-7943-A19C-F77324B518E5}" destId="{C9B28EA7-046F-BE42-982D-84A20478EE50}" srcOrd="15" destOrd="0" presId="urn:microsoft.com/office/officeart/2005/8/layout/orgChart1"/>
    <dgm:cxn modelId="{EB6C26C1-6383-504D-AC05-1D7F54E8A9DA}" type="presParOf" srcId="{C9B28EA7-046F-BE42-982D-84A20478EE50}" destId="{8FC5F7B3-3257-2049-9B01-ED85D1E4813E}" srcOrd="0" destOrd="0" presId="urn:microsoft.com/office/officeart/2005/8/layout/orgChart1"/>
    <dgm:cxn modelId="{DD26CDFE-B86C-D04D-8F8D-FD5FD871EAA7}" type="presParOf" srcId="{8FC5F7B3-3257-2049-9B01-ED85D1E4813E}" destId="{48E69BB5-488B-F749-9765-22B1F6CDA123}" srcOrd="0" destOrd="0" presId="urn:microsoft.com/office/officeart/2005/8/layout/orgChart1"/>
    <dgm:cxn modelId="{96BCB69C-D231-3D4A-8B27-85BCBC55CFDE}" type="presParOf" srcId="{8FC5F7B3-3257-2049-9B01-ED85D1E4813E}" destId="{FA4FFC67-468F-8A49-8A85-584644207810}" srcOrd="1" destOrd="0" presId="urn:microsoft.com/office/officeart/2005/8/layout/orgChart1"/>
    <dgm:cxn modelId="{72E72BE8-A011-644E-8DBC-C082F0F133F9}" type="presParOf" srcId="{C9B28EA7-046F-BE42-982D-84A20478EE50}" destId="{6E050215-8E65-A344-8FD2-37202CEBE8C1}" srcOrd="1" destOrd="0" presId="urn:microsoft.com/office/officeart/2005/8/layout/orgChart1"/>
    <dgm:cxn modelId="{E5CCBBC0-4802-F743-A617-B1873A3253B7}" type="presParOf" srcId="{6E050215-8E65-A344-8FD2-37202CEBE8C1}" destId="{83CE7BB8-3B1D-6042-AB39-0118A220F0F1}" srcOrd="0" destOrd="0" presId="urn:microsoft.com/office/officeart/2005/8/layout/orgChart1"/>
    <dgm:cxn modelId="{D88FB80D-6DD9-A545-BFAB-CD98ECA301C0}" type="presParOf" srcId="{6E050215-8E65-A344-8FD2-37202CEBE8C1}" destId="{C6BC1124-E2AA-4649-881F-31B9E73975C3}" srcOrd="1" destOrd="0" presId="urn:microsoft.com/office/officeart/2005/8/layout/orgChart1"/>
    <dgm:cxn modelId="{E8624E00-FE28-3648-95BB-5ED85F7BCE67}" type="presParOf" srcId="{C6BC1124-E2AA-4649-881F-31B9E73975C3}" destId="{7ED26CFC-61B5-A54C-B275-D41122DA6872}" srcOrd="0" destOrd="0" presId="urn:microsoft.com/office/officeart/2005/8/layout/orgChart1"/>
    <dgm:cxn modelId="{43CD1A46-51E9-2746-94DB-8F25FEA6CBBE}" type="presParOf" srcId="{7ED26CFC-61B5-A54C-B275-D41122DA6872}" destId="{17D53933-BE35-2241-BE65-4F066960AC37}" srcOrd="0" destOrd="0" presId="urn:microsoft.com/office/officeart/2005/8/layout/orgChart1"/>
    <dgm:cxn modelId="{C2F44069-7073-D042-BFD4-6C884C78B4B1}" type="presParOf" srcId="{7ED26CFC-61B5-A54C-B275-D41122DA6872}" destId="{2FDFA44D-AF07-6245-87D9-0678E036A4A8}" srcOrd="1" destOrd="0" presId="urn:microsoft.com/office/officeart/2005/8/layout/orgChart1"/>
    <dgm:cxn modelId="{B6345C53-FB07-3D42-B12D-3CDCF471CB1F}" type="presParOf" srcId="{C6BC1124-E2AA-4649-881F-31B9E73975C3}" destId="{8F5A0F3F-CD83-234C-92DF-46BB63552C52}" srcOrd="1" destOrd="0" presId="urn:microsoft.com/office/officeart/2005/8/layout/orgChart1"/>
    <dgm:cxn modelId="{9B5D9F29-1F21-C545-8E88-036CE270A524}" type="presParOf" srcId="{C6BC1124-E2AA-4649-881F-31B9E73975C3}" destId="{77397B93-91AB-9147-B009-99D49DF1DED9}" srcOrd="2" destOrd="0" presId="urn:microsoft.com/office/officeart/2005/8/layout/orgChart1"/>
    <dgm:cxn modelId="{527E97AB-E981-2C4B-B30B-CBD395C951F0}" type="presParOf" srcId="{6E050215-8E65-A344-8FD2-37202CEBE8C1}" destId="{D39FDBA7-EBD1-D345-AC8C-C4F1A1F42DCD}" srcOrd="2" destOrd="0" presId="urn:microsoft.com/office/officeart/2005/8/layout/orgChart1"/>
    <dgm:cxn modelId="{F846FC22-1994-1043-B6EF-A2E00262F74B}" type="presParOf" srcId="{6E050215-8E65-A344-8FD2-37202CEBE8C1}" destId="{4D45C5D6-C4A3-5042-92B8-A1D6D7633F61}" srcOrd="3" destOrd="0" presId="urn:microsoft.com/office/officeart/2005/8/layout/orgChart1"/>
    <dgm:cxn modelId="{36293064-EC70-E143-AB51-5B87293DF200}" type="presParOf" srcId="{4D45C5D6-C4A3-5042-92B8-A1D6D7633F61}" destId="{5F49E130-AE68-9E46-B8BE-BB680433EB65}" srcOrd="0" destOrd="0" presId="urn:microsoft.com/office/officeart/2005/8/layout/orgChart1"/>
    <dgm:cxn modelId="{08DE938D-5078-464F-ABB8-EE773AB55A1C}" type="presParOf" srcId="{5F49E130-AE68-9E46-B8BE-BB680433EB65}" destId="{3D1E0577-FBC6-1D44-80FF-F3D9A1B4A02E}" srcOrd="0" destOrd="0" presId="urn:microsoft.com/office/officeart/2005/8/layout/orgChart1"/>
    <dgm:cxn modelId="{F5CB1202-249C-574C-B3B9-7009B3CEB08C}" type="presParOf" srcId="{5F49E130-AE68-9E46-B8BE-BB680433EB65}" destId="{D5393D0F-2D6A-A841-9624-1987EEE3FB59}" srcOrd="1" destOrd="0" presId="urn:microsoft.com/office/officeart/2005/8/layout/orgChart1"/>
    <dgm:cxn modelId="{12C318B9-E099-DD4F-9545-FDB87C58506C}" type="presParOf" srcId="{4D45C5D6-C4A3-5042-92B8-A1D6D7633F61}" destId="{752B6E7C-2D7A-C04B-9567-393F5DCF55AE}" srcOrd="1" destOrd="0" presId="urn:microsoft.com/office/officeart/2005/8/layout/orgChart1"/>
    <dgm:cxn modelId="{AD68FCFF-3E3E-EC48-88FB-9F6073F44405}" type="presParOf" srcId="{4D45C5D6-C4A3-5042-92B8-A1D6D7633F61}" destId="{2B21BB07-4DA3-AB45-8A7C-1AC101D6DA3F}" srcOrd="2" destOrd="0" presId="urn:microsoft.com/office/officeart/2005/8/layout/orgChart1"/>
    <dgm:cxn modelId="{6171B158-C7B5-6E4A-BCEF-2A5C38378272}" type="presParOf" srcId="{C9B28EA7-046F-BE42-982D-84A20478EE50}" destId="{F57FF70C-57DA-3944-8CA5-D9BDEBAB1F62}" srcOrd="2" destOrd="0" presId="urn:microsoft.com/office/officeart/2005/8/layout/orgChart1"/>
    <dgm:cxn modelId="{8B0E817E-D78B-204F-A37B-D7ECD9DA89AC}" type="presParOf" srcId="{FAB9B5BE-65FA-2748-BC5D-EDC67F0B1A3C}" destId="{2944EB79-DB64-8A43-B2EE-0D8A0C7AB2F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1FDD6C-90C4-4E4D-A378-C7071389A2D8}" type="doc">
      <dgm:prSet loTypeId="urn:microsoft.com/office/officeart/2005/8/layout/hierarchy4" loCatId="" qsTypeId="urn:microsoft.com/office/officeart/2005/8/quickstyle/simple2" qsCatId="simple" csTypeId="urn:microsoft.com/office/officeart/2005/8/colors/accent2_3" csCatId="accent2" phldr="1"/>
      <dgm:spPr/>
      <dgm:t>
        <a:bodyPr/>
        <a:lstStyle/>
        <a:p>
          <a:endParaRPr lang="en-US"/>
        </a:p>
      </dgm:t>
    </dgm:pt>
    <dgm:pt modelId="{51C4FCE2-AB03-B244-BED9-DE8557FD989C}">
      <dgm:prSet phldrT="[Text]" custT="1"/>
      <dgm:spPr/>
      <dgm:t>
        <a:bodyPr/>
        <a:lstStyle/>
        <a:p>
          <a:r>
            <a:rPr lang="en-US" sz="3200" dirty="0" smtClean="0"/>
            <a:t>ESS Instrument Neutron Chopper systems</a:t>
          </a:r>
          <a:endParaRPr lang="en-US" sz="3200" dirty="0"/>
        </a:p>
      </dgm:t>
    </dgm:pt>
    <dgm:pt modelId="{600514B8-89C4-6E41-BD6D-FADFE4492344}" type="parTrans" cxnId="{4E9A35BE-03EC-C04F-A6AE-E0B5B207B649}">
      <dgm:prSet/>
      <dgm:spPr/>
      <dgm:t>
        <a:bodyPr/>
        <a:lstStyle/>
        <a:p>
          <a:endParaRPr lang="en-US" sz="1600"/>
        </a:p>
      </dgm:t>
    </dgm:pt>
    <dgm:pt modelId="{BA4B70B6-39CF-8C46-8910-0ED6B60F3F32}" type="sibTrans" cxnId="{4E9A35BE-03EC-C04F-A6AE-E0B5B207B649}">
      <dgm:prSet/>
      <dgm:spPr/>
      <dgm:t>
        <a:bodyPr/>
        <a:lstStyle/>
        <a:p>
          <a:endParaRPr lang="en-US" sz="1600"/>
        </a:p>
      </dgm:t>
    </dgm:pt>
    <dgm:pt modelId="{4FA15EC0-651A-E844-9165-DA3851CA7E3B}">
      <dgm:prSet phldrT="[Text]" custT="1"/>
      <dgm:spPr/>
      <dgm:t>
        <a:bodyPr/>
        <a:lstStyle/>
        <a:p>
          <a:r>
            <a:rPr lang="en-US" sz="2800" dirty="0" smtClean="0"/>
            <a:t>Standard </a:t>
          </a:r>
        </a:p>
        <a:p>
          <a:r>
            <a:rPr lang="en-US" sz="2800" dirty="0" smtClean="0"/>
            <a:t>Systems</a:t>
          </a:r>
          <a:endParaRPr lang="en-US" sz="2800" dirty="0"/>
        </a:p>
      </dgm:t>
    </dgm:pt>
    <dgm:pt modelId="{A566E27D-9238-7844-B17A-A664989667A5}" type="parTrans" cxnId="{01F5EBA1-B8D7-B14A-A93D-1B087E2947B1}">
      <dgm:prSet/>
      <dgm:spPr/>
      <dgm:t>
        <a:bodyPr/>
        <a:lstStyle/>
        <a:p>
          <a:endParaRPr lang="en-US" sz="1600"/>
        </a:p>
      </dgm:t>
    </dgm:pt>
    <dgm:pt modelId="{7CE2599A-1792-0445-9FE5-D2AD9FB97429}" type="sibTrans" cxnId="{01F5EBA1-B8D7-B14A-A93D-1B087E2947B1}">
      <dgm:prSet/>
      <dgm:spPr/>
      <dgm:t>
        <a:bodyPr/>
        <a:lstStyle/>
        <a:p>
          <a:endParaRPr lang="en-US" sz="1600"/>
        </a:p>
      </dgm:t>
    </dgm:pt>
    <dgm:pt modelId="{0C6ADA96-C7BA-284F-A398-16CB90E7DBE5}">
      <dgm:prSet phldrT="[Text]" custT="1"/>
      <dgm:spPr/>
      <dgm:t>
        <a:bodyPr/>
        <a:lstStyle/>
        <a:p>
          <a:r>
            <a:rPr lang="en-US" sz="2000" dirty="0" smtClean="0"/>
            <a:t>Standardised Components</a:t>
          </a:r>
        </a:p>
      </dgm:t>
    </dgm:pt>
    <dgm:pt modelId="{0B2074B7-383F-2047-8733-655D00AD28A7}" type="parTrans" cxnId="{76692E54-A8CB-254A-B054-24EA602C6150}">
      <dgm:prSet/>
      <dgm:spPr/>
      <dgm:t>
        <a:bodyPr/>
        <a:lstStyle/>
        <a:p>
          <a:endParaRPr lang="en-US" sz="1600"/>
        </a:p>
      </dgm:t>
    </dgm:pt>
    <dgm:pt modelId="{2DD10FF8-45F8-AD47-BA32-D7BFD84C2EA1}" type="sibTrans" cxnId="{76692E54-A8CB-254A-B054-24EA602C6150}">
      <dgm:prSet/>
      <dgm:spPr/>
      <dgm:t>
        <a:bodyPr/>
        <a:lstStyle/>
        <a:p>
          <a:endParaRPr lang="en-US" sz="1600"/>
        </a:p>
      </dgm:t>
    </dgm:pt>
    <dgm:pt modelId="{210437CF-FCD7-4B41-BB72-78CD3ABF43A5}">
      <dgm:prSet phldrT="[Text]" custT="1"/>
      <dgm:spPr/>
      <dgm:t>
        <a:bodyPr/>
        <a:lstStyle/>
        <a:p>
          <a:r>
            <a:rPr lang="en-US" sz="2000" dirty="0" smtClean="0"/>
            <a:t>Standardised design</a:t>
          </a:r>
          <a:endParaRPr lang="en-US" sz="2000" dirty="0"/>
        </a:p>
      </dgm:t>
    </dgm:pt>
    <dgm:pt modelId="{45273909-AB45-E94B-B42F-01EE279A4062}" type="parTrans" cxnId="{34ADBE27-2DCE-7B4C-8E1D-D48D476C05DA}">
      <dgm:prSet/>
      <dgm:spPr/>
      <dgm:t>
        <a:bodyPr/>
        <a:lstStyle/>
        <a:p>
          <a:endParaRPr lang="en-US" sz="1600"/>
        </a:p>
      </dgm:t>
    </dgm:pt>
    <dgm:pt modelId="{477A40CE-70FE-2A47-8723-0F070B19096C}" type="sibTrans" cxnId="{34ADBE27-2DCE-7B4C-8E1D-D48D476C05DA}">
      <dgm:prSet/>
      <dgm:spPr/>
      <dgm:t>
        <a:bodyPr/>
        <a:lstStyle/>
        <a:p>
          <a:endParaRPr lang="en-US" sz="1600"/>
        </a:p>
      </dgm:t>
    </dgm:pt>
    <dgm:pt modelId="{CBC1617A-189D-9E47-832A-A16A48744693}">
      <dgm:prSet phldrT="[Text]" custT="1"/>
      <dgm:spPr/>
      <dgm:t>
        <a:bodyPr/>
        <a:lstStyle/>
        <a:p>
          <a:r>
            <a:rPr lang="en-US" sz="2800" dirty="0" smtClean="0"/>
            <a:t>Custom</a:t>
          </a:r>
        </a:p>
        <a:p>
          <a:r>
            <a:rPr lang="en-US" sz="2800" dirty="0" smtClean="0"/>
            <a:t>Systems</a:t>
          </a:r>
          <a:endParaRPr lang="en-US" sz="2800" dirty="0"/>
        </a:p>
      </dgm:t>
    </dgm:pt>
    <dgm:pt modelId="{A6D6F23C-7A98-1249-AB22-87C914FD6748}" type="parTrans" cxnId="{D41B1D4E-58FC-484C-9BD1-E47C9488B170}">
      <dgm:prSet/>
      <dgm:spPr/>
      <dgm:t>
        <a:bodyPr/>
        <a:lstStyle/>
        <a:p>
          <a:endParaRPr lang="en-US" sz="1600"/>
        </a:p>
      </dgm:t>
    </dgm:pt>
    <dgm:pt modelId="{5DAB2997-CFA5-E14B-ACDD-A5779604B034}" type="sibTrans" cxnId="{D41B1D4E-58FC-484C-9BD1-E47C9488B170}">
      <dgm:prSet/>
      <dgm:spPr/>
      <dgm:t>
        <a:bodyPr/>
        <a:lstStyle/>
        <a:p>
          <a:endParaRPr lang="en-US" sz="1600"/>
        </a:p>
      </dgm:t>
    </dgm:pt>
    <dgm:pt modelId="{8899A761-D940-1E4C-A9A5-9ED1D7FC7C34}">
      <dgm:prSet phldrT="[Text]" custT="1"/>
      <dgm:spPr/>
      <dgm:t>
        <a:bodyPr/>
        <a:lstStyle/>
        <a:p>
          <a:r>
            <a:rPr lang="en-US" sz="2000" dirty="0" smtClean="0"/>
            <a:t>One - Off or </a:t>
          </a:r>
        </a:p>
        <a:p>
          <a:r>
            <a:rPr lang="en-US" sz="2000" dirty="0" smtClean="0"/>
            <a:t>Very High Performance</a:t>
          </a:r>
          <a:endParaRPr lang="en-US" sz="2000" dirty="0"/>
        </a:p>
      </dgm:t>
    </dgm:pt>
    <dgm:pt modelId="{D33F9D45-653C-B44C-B422-E2998050EE56}" type="parTrans" cxnId="{416E1BE1-43B4-BC4F-AA2E-89672A7E6AC4}">
      <dgm:prSet/>
      <dgm:spPr/>
      <dgm:t>
        <a:bodyPr/>
        <a:lstStyle/>
        <a:p>
          <a:endParaRPr lang="en-US" sz="1600"/>
        </a:p>
      </dgm:t>
    </dgm:pt>
    <dgm:pt modelId="{DAC731F2-E3A2-F746-B304-0619080D411D}" type="sibTrans" cxnId="{416E1BE1-43B4-BC4F-AA2E-89672A7E6AC4}">
      <dgm:prSet/>
      <dgm:spPr/>
      <dgm:t>
        <a:bodyPr/>
        <a:lstStyle/>
        <a:p>
          <a:endParaRPr lang="en-US" sz="1600"/>
        </a:p>
      </dgm:t>
    </dgm:pt>
    <dgm:pt modelId="{8F8DD28F-3C6C-9E41-ABE9-BEFA2B1BDEFD}" type="pres">
      <dgm:prSet presAssocID="{EC1FDD6C-90C4-4E4D-A378-C7071389A2D8}" presName="Name0" presStyleCnt="0">
        <dgm:presLayoutVars>
          <dgm:chPref val="1"/>
          <dgm:dir/>
          <dgm:animOne val="branch"/>
          <dgm:animLvl val="lvl"/>
          <dgm:resizeHandles/>
        </dgm:presLayoutVars>
      </dgm:prSet>
      <dgm:spPr/>
      <dgm:t>
        <a:bodyPr/>
        <a:lstStyle/>
        <a:p>
          <a:endParaRPr lang="en-US"/>
        </a:p>
      </dgm:t>
    </dgm:pt>
    <dgm:pt modelId="{1823143F-DC98-E44D-93B8-1F74A2EA65C2}" type="pres">
      <dgm:prSet presAssocID="{51C4FCE2-AB03-B244-BED9-DE8557FD989C}" presName="vertOne" presStyleCnt="0"/>
      <dgm:spPr/>
      <dgm:t>
        <a:bodyPr/>
        <a:lstStyle/>
        <a:p>
          <a:endParaRPr lang="en-US"/>
        </a:p>
      </dgm:t>
    </dgm:pt>
    <dgm:pt modelId="{84FBB75C-32A5-064E-BA4A-B27AD60A5AA3}" type="pres">
      <dgm:prSet presAssocID="{51C4FCE2-AB03-B244-BED9-DE8557FD989C}" presName="txOne" presStyleLbl="node0" presStyleIdx="0" presStyleCnt="1">
        <dgm:presLayoutVars>
          <dgm:chPref val="3"/>
        </dgm:presLayoutVars>
      </dgm:prSet>
      <dgm:spPr/>
      <dgm:t>
        <a:bodyPr/>
        <a:lstStyle/>
        <a:p>
          <a:endParaRPr lang="en-US"/>
        </a:p>
      </dgm:t>
    </dgm:pt>
    <dgm:pt modelId="{8D57F33A-8FD2-6E49-8297-7785D3490B53}" type="pres">
      <dgm:prSet presAssocID="{51C4FCE2-AB03-B244-BED9-DE8557FD989C}" presName="parTransOne" presStyleCnt="0"/>
      <dgm:spPr/>
      <dgm:t>
        <a:bodyPr/>
        <a:lstStyle/>
        <a:p>
          <a:endParaRPr lang="en-US"/>
        </a:p>
      </dgm:t>
    </dgm:pt>
    <dgm:pt modelId="{526ABDBC-E861-7646-AC84-0AC867B6C985}" type="pres">
      <dgm:prSet presAssocID="{51C4FCE2-AB03-B244-BED9-DE8557FD989C}" presName="horzOne" presStyleCnt="0"/>
      <dgm:spPr/>
      <dgm:t>
        <a:bodyPr/>
        <a:lstStyle/>
        <a:p>
          <a:endParaRPr lang="en-US"/>
        </a:p>
      </dgm:t>
    </dgm:pt>
    <dgm:pt modelId="{C51A842C-E5CE-AC4E-AF32-61F5E7B0F444}" type="pres">
      <dgm:prSet presAssocID="{4FA15EC0-651A-E844-9165-DA3851CA7E3B}" presName="vertTwo" presStyleCnt="0"/>
      <dgm:spPr/>
      <dgm:t>
        <a:bodyPr/>
        <a:lstStyle/>
        <a:p>
          <a:endParaRPr lang="en-US"/>
        </a:p>
      </dgm:t>
    </dgm:pt>
    <dgm:pt modelId="{B57E1E42-694A-2E45-B9BB-AF000A8CBECD}" type="pres">
      <dgm:prSet presAssocID="{4FA15EC0-651A-E844-9165-DA3851CA7E3B}" presName="txTwo" presStyleLbl="node2" presStyleIdx="0" presStyleCnt="2">
        <dgm:presLayoutVars>
          <dgm:chPref val="3"/>
        </dgm:presLayoutVars>
      </dgm:prSet>
      <dgm:spPr/>
      <dgm:t>
        <a:bodyPr/>
        <a:lstStyle/>
        <a:p>
          <a:endParaRPr lang="en-US"/>
        </a:p>
      </dgm:t>
    </dgm:pt>
    <dgm:pt modelId="{BE52ED13-D681-DA48-8EA7-CED2A9DD5D01}" type="pres">
      <dgm:prSet presAssocID="{4FA15EC0-651A-E844-9165-DA3851CA7E3B}" presName="parTransTwo" presStyleCnt="0"/>
      <dgm:spPr/>
      <dgm:t>
        <a:bodyPr/>
        <a:lstStyle/>
        <a:p>
          <a:endParaRPr lang="en-US"/>
        </a:p>
      </dgm:t>
    </dgm:pt>
    <dgm:pt modelId="{88A0B401-3095-4B4E-8B4A-882E0627B657}" type="pres">
      <dgm:prSet presAssocID="{4FA15EC0-651A-E844-9165-DA3851CA7E3B}" presName="horzTwo" presStyleCnt="0"/>
      <dgm:spPr/>
      <dgm:t>
        <a:bodyPr/>
        <a:lstStyle/>
        <a:p>
          <a:endParaRPr lang="en-US"/>
        </a:p>
      </dgm:t>
    </dgm:pt>
    <dgm:pt modelId="{47137E7A-D772-DE41-9352-810D10F91403}" type="pres">
      <dgm:prSet presAssocID="{0C6ADA96-C7BA-284F-A398-16CB90E7DBE5}" presName="vertThree" presStyleCnt="0"/>
      <dgm:spPr/>
      <dgm:t>
        <a:bodyPr/>
        <a:lstStyle/>
        <a:p>
          <a:endParaRPr lang="en-US"/>
        </a:p>
      </dgm:t>
    </dgm:pt>
    <dgm:pt modelId="{4A900C3A-B3D4-5A41-8AAB-407251B6CB7C}" type="pres">
      <dgm:prSet presAssocID="{0C6ADA96-C7BA-284F-A398-16CB90E7DBE5}" presName="txThree" presStyleLbl="node3" presStyleIdx="0" presStyleCnt="3">
        <dgm:presLayoutVars>
          <dgm:chPref val="3"/>
        </dgm:presLayoutVars>
      </dgm:prSet>
      <dgm:spPr/>
      <dgm:t>
        <a:bodyPr/>
        <a:lstStyle/>
        <a:p>
          <a:endParaRPr lang="en-US"/>
        </a:p>
      </dgm:t>
    </dgm:pt>
    <dgm:pt modelId="{E11A401D-BC76-2A4B-A4BC-F0A3A628996D}" type="pres">
      <dgm:prSet presAssocID="{0C6ADA96-C7BA-284F-A398-16CB90E7DBE5}" presName="horzThree" presStyleCnt="0"/>
      <dgm:spPr/>
      <dgm:t>
        <a:bodyPr/>
        <a:lstStyle/>
        <a:p>
          <a:endParaRPr lang="en-US"/>
        </a:p>
      </dgm:t>
    </dgm:pt>
    <dgm:pt modelId="{44EFDFC1-4CB5-3641-A4D6-57FFA5ED82ED}" type="pres">
      <dgm:prSet presAssocID="{2DD10FF8-45F8-AD47-BA32-D7BFD84C2EA1}" presName="sibSpaceThree" presStyleCnt="0"/>
      <dgm:spPr/>
      <dgm:t>
        <a:bodyPr/>
        <a:lstStyle/>
        <a:p>
          <a:endParaRPr lang="en-US"/>
        </a:p>
      </dgm:t>
    </dgm:pt>
    <dgm:pt modelId="{5168589C-FBB8-7247-8BEA-CD36DE226ED5}" type="pres">
      <dgm:prSet presAssocID="{210437CF-FCD7-4B41-BB72-78CD3ABF43A5}" presName="vertThree" presStyleCnt="0"/>
      <dgm:spPr/>
      <dgm:t>
        <a:bodyPr/>
        <a:lstStyle/>
        <a:p>
          <a:endParaRPr lang="en-US"/>
        </a:p>
      </dgm:t>
    </dgm:pt>
    <dgm:pt modelId="{0F4D4593-DEC7-3047-ABCE-375311F2BD60}" type="pres">
      <dgm:prSet presAssocID="{210437CF-FCD7-4B41-BB72-78CD3ABF43A5}" presName="txThree" presStyleLbl="node3" presStyleIdx="1" presStyleCnt="3">
        <dgm:presLayoutVars>
          <dgm:chPref val="3"/>
        </dgm:presLayoutVars>
      </dgm:prSet>
      <dgm:spPr/>
      <dgm:t>
        <a:bodyPr/>
        <a:lstStyle/>
        <a:p>
          <a:endParaRPr lang="en-US"/>
        </a:p>
      </dgm:t>
    </dgm:pt>
    <dgm:pt modelId="{BEF1F114-1250-E642-B62F-406B1296FD99}" type="pres">
      <dgm:prSet presAssocID="{210437CF-FCD7-4B41-BB72-78CD3ABF43A5}" presName="horzThree" presStyleCnt="0"/>
      <dgm:spPr/>
      <dgm:t>
        <a:bodyPr/>
        <a:lstStyle/>
        <a:p>
          <a:endParaRPr lang="en-US"/>
        </a:p>
      </dgm:t>
    </dgm:pt>
    <dgm:pt modelId="{F1E70B6C-5D5F-3A41-A4CD-82139AD97E15}" type="pres">
      <dgm:prSet presAssocID="{7CE2599A-1792-0445-9FE5-D2AD9FB97429}" presName="sibSpaceTwo" presStyleCnt="0"/>
      <dgm:spPr/>
      <dgm:t>
        <a:bodyPr/>
        <a:lstStyle/>
        <a:p>
          <a:endParaRPr lang="en-US"/>
        </a:p>
      </dgm:t>
    </dgm:pt>
    <dgm:pt modelId="{5F7D7EFE-ED05-BB4E-93E2-4C042CFC79AF}" type="pres">
      <dgm:prSet presAssocID="{CBC1617A-189D-9E47-832A-A16A48744693}" presName="vertTwo" presStyleCnt="0"/>
      <dgm:spPr/>
      <dgm:t>
        <a:bodyPr/>
        <a:lstStyle/>
        <a:p>
          <a:endParaRPr lang="en-US"/>
        </a:p>
      </dgm:t>
    </dgm:pt>
    <dgm:pt modelId="{AAA1F5AC-86CF-0E4E-ABB6-0B062BAAD61D}" type="pres">
      <dgm:prSet presAssocID="{CBC1617A-189D-9E47-832A-A16A48744693}" presName="txTwo" presStyleLbl="node2" presStyleIdx="1" presStyleCnt="2">
        <dgm:presLayoutVars>
          <dgm:chPref val="3"/>
        </dgm:presLayoutVars>
      </dgm:prSet>
      <dgm:spPr/>
      <dgm:t>
        <a:bodyPr/>
        <a:lstStyle/>
        <a:p>
          <a:endParaRPr lang="en-US"/>
        </a:p>
      </dgm:t>
    </dgm:pt>
    <dgm:pt modelId="{E582B3F6-F6A0-6E46-91E6-82B53D612E15}" type="pres">
      <dgm:prSet presAssocID="{CBC1617A-189D-9E47-832A-A16A48744693}" presName="parTransTwo" presStyleCnt="0"/>
      <dgm:spPr/>
      <dgm:t>
        <a:bodyPr/>
        <a:lstStyle/>
        <a:p>
          <a:endParaRPr lang="en-US"/>
        </a:p>
      </dgm:t>
    </dgm:pt>
    <dgm:pt modelId="{31E64842-7794-1044-92DB-CF6296E6F6EF}" type="pres">
      <dgm:prSet presAssocID="{CBC1617A-189D-9E47-832A-A16A48744693}" presName="horzTwo" presStyleCnt="0"/>
      <dgm:spPr/>
      <dgm:t>
        <a:bodyPr/>
        <a:lstStyle/>
        <a:p>
          <a:endParaRPr lang="en-US"/>
        </a:p>
      </dgm:t>
    </dgm:pt>
    <dgm:pt modelId="{83C14325-3AAB-6548-BF03-77C809095F14}" type="pres">
      <dgm:prSet presAssocID="{8899A761-D940-1E4C-A9A5-9ED1D7FC7C34}" presName="vertThree" presStyleCnt="0"/>
      <dgm:spPr/>
      <dgm:t>
        <a:bodyPr/>
        <a:lstStyle/>
        <a:p>
          <a:endParaRPr lang="en-US"/>
        </a:p>
      </dgm:t>
    </dgm:pt>
    <dgm:pt modelId="{1511ACE5-DE1F-934A-B0EC-019D37B489C7}" type="pres">
      <dgm:prSet presAssocID="{8899A761-D940-1E4C-A9A5-9ED1D7FC7C34}" presName="txThree" presStyleLbl="node3" presStyleIdx="2" presStyleCnt="3">
        <dgm:presLayoutVars>
          <dgm:chPref val="3"/>
        </dgm:presLayoutVars>
      </dgm:prSet>
      <dgm:spPr/>
      <dgm:t>
        <a:bodyPr/>
        <a:lstStyle/>
        <a:p>
          <a:endParaRPr lang="en-US"/>
        </a:p>
      </dgm:t>
    </dgm:pt>
    <dgm:pt modelId="{7DA8023D-EE33-0D41-BF72-32367AD9A665}" type="pres">
      <dgm:prSet presAssocID="{8899A761-D940-1E4C-A9A5-9ED1D7FC7C34}" presName="horzThree" presStyleCnt="0"/>
      <dgm:spPr/>
      <dgm:t>
        <a:bodyPr/>
        <a:lstStyle/>
        <a:p>
          <a:endParaRPr lang="en-US"/>
        </a:p>
      </dgm:t>
    </dgm:pt>
  </dgm:ptLst>
  <dgm:cxnLst>
    <dgm:cxn modelId="{416E1BE1-43B4-BC4F-AA2E-89672A7E6AC4}" srcId="{CBC1617A-189D-9E47-832A-A16A48744693}" destId="{8899A761-D940-1E4C-A9A5-9ED1D7FC7C34}" srcOrd="0" destOrd="0" parTransId="{D33F9D45-653C-B44C-B422-E2998050EE56}" sibTransId="{DAC731F2-E3A2-F746-B304-0619080D411D}"/>
    <dgm:cxn modelId="{1F3D5B9E-8D0C-6B47-989C-3153AE994171}" type="presOf" srcId="{CBC1617A-189D-9E47-832A-A16A48744693}" destId="{AAA1F5AC-86CF-0E4E-ABB6-0B062BAAD61D}" srcOrd="0" destOrd="0" presId="urn:microsoft.com/office/officeart/2005/8/layout/hierarchy4"/>
    <dgm:cxn modelId="{01F5EBA1-B8D7-B14A-A93D-1B087E2947B1}" srcId="{51C4FCE2-AB03-B244-BED9-DE8557FD989C}" destId="{4FA15EC0-651A-E844-9165-DA3851CA7E3B}" srcOrd="0" destOrd="0" parTransId="{A566E27D-9238-7844-B17A-A664989667A5}" sibTransId="{7CE2599A-1792-0445-9FE5-D2AD9FB97429}"/>
    <dgm:cxn modelId="{724FA62D-74D4-4847-910B-804EAB01F2FB}" type="presOf" srcId="{4FA15EC0-651A-E844-9165-DA3851CA7E3B}" destId="{B57E1E42-694A-2E45-B9BB-AF000A8CBECD}" srcOrd="0" destOrd="0" presId="urn:microsoft.com/office/officeart/2005/8/layout/hierarchy4"/>
    <dgm:cxn modelId="{34ADBE27-2DCE-7B4C-8E1D-D48D476C05DA}" srcId="{4FA15EC0-651A-E844-9165-DA3851CA7E3B}" destId="{210437CF-FCD7-4B41-BB72-78CD3ABF43A5}" srcOrd="1" destOrd="0" parTransId="{45273909-AB45-E94B-B42F-01EE279A4062}" sibTransId="{477A40CE-70FE-2A47-8723-0F070B19096C}"/>
    <dgm:cxn modelId="{C771287D-5786-C94F-8FDB-86C8C8A8EDD8}" type="presOf" srcId="{0C6ADA96-C7BA-284F-A398-16CB90E7DBE5}" destId="{4A900C3A-B3D4-5A41-8AAB-407251B6CB7C}" srcOrd="0" destOrd="0" presId="urn:microsoft.com/office/officeart/2005/8/layout/hierarchy4"/>
    <dgm:cxn modelId="{D41B1D4E-58FC-484C-9BD1-E47C9488B170}" srcId="{51C4FCE2-AB03-B244-BED9-DE8557FD989C}" destId="{CBC1617A-189D-9E47-832A-A16A48744693}" srcOrd="1" destOrd="0" parTransId="{A6D6F23C-7A98-1249-AB22-87C914FD6748}" sibTransId="{5DAB2997-CFA5-E14B-ACDD-A5779604B034}"/>
    <dgm:cxn modelId="{76692E54-A8CB-254A-B054-24EA602C6150}" srcId="{4FA15EC0-651A-E844-9165-DA3851CA7E3B}" destId="{0C6ADA96-C7BA-284F-A398-16CB90E7DBE5}" srcOrd="0" destOrd="0" parTransId="{0B2074B7-383F-2047-8733-655D00AD28A7}" sibTransId="{2DD10FF8-45F8-AD47-BA32-D7BFD84C2EA1}"/>
    <dgm:cxn modelId="{C6E7B818-FE9C-E047-B929-84F16CA19ED0}" type="presOf" srcId="{8899A761-D940-1E4C-A9A5-9ED1D7FC7C34}" destId="{1511ACE5-DE1F-934A-B0EC-019D37B489C7}" srcOrd="0" destOrd="0" presId="urn:microsoft.com/office/officeart/2005/8/layout/hierarchy4"/>
    <dgm:cxn modelId="{4E9A35BE-03EC-C04F-A6AE-E0B5B207B649}" srcId="{EC1FDD6C-90C4-4E4D-A378-C7071389A2D8}" destId="{51C4FCE2-AB03-B244-BED9-DE8557FD989C}" srcOrd="0" destOrd="0" parTransId="{600514B8-89C4-6E41-BD6D-FADFE4492344}" sibTransId="{BA4B70B6-39CF-8C46-8910-0ED6B60F3F32}"/>
    <dgm:cxn modelId="{EA1D1E01-0C60-5947-9A87-7DF7B9A77964}" type="presOf" srcId="{51C4FCE2-AB03-B244-BED9-DE8557FD989C}" destId="{84FBB75C-32A5-064E-BA4A-B27AD60A5AA3}" srcOrd="0" destOrd="0" presId="urn:microsoft.com/office/officeart/2005/8/layout/hierarchy4"/>
    <dgm:cxn modelId="{769F7BF6-1EFD-D14F-9759-34C071FC447A}" type="presOf" srcId="{EC1FDD6C-90C4-4E4D-A378-C7071389A2D8}" destId="{8F8DD28F-3C6C-9E41-ABE9-BEFA2B1BDEFD}" srcOrd="0" destOrd="0" presId="urn:microsoft.com/office/officeart/2005/8/layout/hierarchy4"/>
    <dgm:cxn modelId="{CA55D18F-B77E-D042-942E-646F9E698EB6}" type="presOf" srcId="{210437CF-FCD7-4B41-BB72-78CD3ABF43A5}" destId="{0F4D4593-DEC7-3047-ABCE-375311F2BD60}" srcOrd="0" destOrd="0" presId="urn:microsoft.com/office/officeart/2005/8/layout/hierarchy4"/>
    <dgm:cxn modelId="{C1D6CF0F-F816-9F45-A2DA-BADA90345B21}" type="presParOf" srcId="{8F8DD28F-3C6C-9E41-ABE9-BEFA2B1BDEFD}" destId="{1823143F-DC98-E44D-93B8-1F74A2EA65C2}" srcOrd="0" destOrd="0" presId="urn:microsoft.com/office/officeart/2005/8/layout/hierarchy4"/>
    <dgm:cxn modelId="{E253B4BE-AE7F-F04C-B063-65D363DB0214}" type="presParOf" srcId="{1823143F-DC98-E44D-93B8-1F74A2EA65C2}" destId="{84FBB75C-32A5-064E-BA4A-B27AD60A5AA3}" srcOrd="0" destOrd="0" presId="urn:microsoft.com/office/officeart/2005/8/layout/hierarchy4"/>
    <dgm:cxn modelId="{CC452245-830A-724E-89FA-3EC7E264908D}" type="presParOf" srcId="{1823143F-DC98-E44D-93B8-1F74A2EA65C2}" destId="{8D57F33A-8FD2-6E49-8297-7785D3490B53}" srcOrd="1" destOrd="0" presId="urn:microsoft.com/office/officeart/2005/8/layout/hierarchy4"/>
    <dgm:cxn modelId="{12C1CB49-1BB7-C94C-9F7E-96021853F4EB}" type="presParOf" srcId="{1823143F-DC98-E44D-93B8-1F74A2EA65C2}" destId="{526ABDBC-E861-7646-AC84-0AC867B6C985}" srcOrd="2" destOrd="0" presId="urn:microsoft.com/office/officeart/2005/8/layout/hierarchy4"/>
    <dgm:cxn modelId="{9D6F0B1B-3021-C548-AE0E-F3EB27EF327A}" type="presParOf" srcId="{526ABDBC-E861-7646-AC84-0AC867B6C985}" destId="{C51A842C-E5CE-AC4E-AF32-61F5E7B0F444}" srcOrd="0" destOrd="0" presId="urn:microsoft.com/office/officeart/2005/8/layout/hierarchy4"/>
    <dgm:cxn modelId="{73BEA3AC-545D-1E40-8826-7964419C01A6}" type="presParOf" srcId="{C51A842C-E5CE-AC4E-AF32-61F5E7B0F444}" destId="{B57E1E42-694A-2E45-B9BB-AF000A8CBECD}" srcOrd="0" destOrd="0" presId="urn:microsoft.com/office/officeart/2005/8/layout/hierarchy4"/>
    <dgm:cxn modelId="{9831B3EE-6C98-BC43-A81A-F8C49EEEB107}" type="presParOf" srcId="{C51A842C-E5CE-AC4E-AF32-61F5E7B0F444}" destId="{BE52ED13-D681-DA48-8EA7-CED2A9DD5D01}" srcOrd="1" destOrd="0" presId="urn:microsoft.com/office/officeart/2005/8/layout/hierarchy4"/>
    <dgm:cxn modelId="{BC15B843-C7F9-B74F-A529-DCEF3AFD283E}" type="presParOf" srcId="{C51A842C-E5CE-AC4E-AF32-61F5E7B0F444}" destId="{88A0B401-3095-4B4E-8B4A-882E0627B657}" srcOrd="2" destOrd="0" presId="urn:microsoft.com/office/officeart/2005/8/layout/hierarchy4"/>
    <dgm:cxn modelId="{A9379D45-2CF2-984F-A509-C8454DE37543}" type="presParOf" srcId="{88A0B401-3095-4B4E-8B4A-882E0627B657}" destId="{47137E7A-D772-DE41-9352-810D10F91403}" srcOrd="0" destOrd="0" presId="urn:microsoft.com/office/officeart/2005/8/layout/hierarchy4"/>
    <dgm:cxn modelId="{C939D0F6-F313-D045-A74E-66C7F85398C1}" type="presParOf" srcId="{47137E7A-D772-DE41-9352-810D10F91403}" destId="{4A900C3A-B3D4-5A41-8AAB-407251B6CB7C}" srcOrd="0" destOrd="0" presId="urn:microsoft.com/office/officeart/2005/8/layout/hierarchy4"/>
    <dgm:cxn modelId="{3DED69B2-A52B-954A-B9A5-E2DB12DC31A1}" type="presParOf" srcId="{47137E7A-D772-DE41-9352-810D10F91403}" destId="{E11A401D-BC76-2A4B-A4BC-F0A3A628996D}" srcOrd="1" destOrd="0" presId="urn:microsoft.com/office/officeart/2005/8/layout/hierarchy4"/>
    <dgm:cxn modelId="{99FB0162-FF64-4B4B-AD04-46D8F591B73A}" type="presParOf" srcId="{88A0B401-3095-4B4E-8B4A-882E0627B657}" destId="{44EFDFC1-4CB5-3641-A4D6-57FFA5ED82ED}" srcOrd="1" destOrd="0" presId="urn:microsoft.com/office/officeart/2005/8/layout/hierarchy4"/>
    <dgm:cxn modelId="{05AE19E9-7FE3-B744-BEB0-355AEE644341}" type="presParOf" srcId="{88A0B401-3095-4B4E-8B4A-882E0627B657}" destId="{5168589C-FBB8-7247-8BEA-CD36DE226ED5}" srcOrd="2" destOrd="0" presId="urn:microsoft.com/office/officeart/2005/8/layout/hierarchy4"/>
    <dgm:cxn modelId="{7893D9E1-3511-9140-850A-BBADCBAF451B}" type="presParOf" srcId="{5168589C-FBB8-7247-8BEA-CD36DE226ED5}" destId="{0F4D4593-DEC7-3047-ABCE-375311F2BD60}" srcOrd="0" destOrd="0" presId="urn:microsoft.com/office/officeart/2005/8/layout/hierarchy4"/>
    <dgm:cxn modelId="{305D8CFF-8568-1E48-B099-203985D27754}" type="presParOf" srcId="{5168589C-FBB8-7247-8BEA-CD36DE226ED5}" destId="{BEF1F114-1250-E642-B62F-406B1296FD99}" srcOrd="1" destOrd="0" presId="urn:microsoft.com/office/officeart/2005/8/layout/hierarchy4"/>
    <dgm:cxn modelId="{6A48364B-383B-E14C-9861-35E0312AC7FA}" type="presParOf" srcId="{526ABDBC-E861-7646-AC84-0AC867B6C985}" destId="{F1E70B6C-5D5F-3A41-A4CD-82139AD97E15}" srcOrd="1" destOrd="0" presId="urn:microsoft.com/office/officeart/2005/8/layout/hierarchy4"/>
    <dgm:cxn modelId="{440BD65D-17B9-F540-BAC2-8595A00E9648}" type="presParOf" srcId="{526ABDBC-E861-7646-AC84-0AC867B6C985}" destId="{5F7D7EFE-ED05-BB4E-93E2-4C042CFC79AF}" srcOrd="2" destOrd="0" presId="urn:microsoft.com/office/officeart/2005/8/layout/hierarchy4"/>
    <dgm:cxn modelId="{076882C3-03DE-F243-8EA3-8CD1058E2C89}" type="presParOf" srcId="{5F7D7EFE-ED05-BB4E-93E2-4C042CFC79AF}" destId="{AAA1F5AC-86CF-0E4E-ABB6-0B062BAAD61D}" srcOrd="0" destOrd="0" presId="urn:microsoft.com/office/officeart/2005/8/layout/hierarchy4"/>
    <dgm:cxn modelId="{76B01440-4F90-F545-86C6-7D072CE9EB76}" type="presParOf" srcId="{5F7D7EFE-ED05-BB4E-93E2-4C042CFC79AF}" destId="{E582B3F6-F6A0-6E46-91E6-82B53D612E15}" srcOrd="1" destOrd="0" presId="urn:microsoft.com/office/officeart/2005/8/layout/hierarchy4"/>
    <dgm:cxn modelId="{D38FE585-E49C-C847-8A32-C5308126C99E}" type="presParOf" srcId="{5F7D7EFE-ED05-BB4E-93E2-4C042CFC79AF}" destId="{31E64842-7794-1044-92DB-CF6296E6F6EF}" srcOrd="2" destOrd="0" presId="urn:microsoft.com/office/officeart/2005/8/layout/hierarchy4"/>
    <dgm:cxn modelId="{E1B5C516-C8E6-2846-A4AE-C00E75A550F9}" type="presParOf" srcId="{31E64842-7794-1044-92DB-CF6296E6F6EF}" destId="{83C14325-3AAB-6548-BF03-77C809095F14}" srcOrd="0" destOrd="0" presId="urn:microsoft.com/office/officeart/2005/8/layout/hierarchy4"/>
    <dgm:cxn modelId="{D230BD72-7188-3B40-A639-240E13C54962}" type="presParOf" srcId="{83C14325-3AAB-6548-BF03-77C809095F14}" destId="{1511ACE5-DE1F-934A-B0EC-019D37B489C7}" srcOrd="0" destOrd="0" presId="urn:microsoft.com/office/officeart/2005/8/layout/hierarchy4"/>
    <dgm:cxn modelId="{1C92476D-D733-3140-A653-36618B2CEDE2}" type="presParOf" srcId="{83C14325-3AAB-6548-BF03-77C809095F14}" destId="{7DA8023D-EE33-0D41-BF72-32367AD9A66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EC1FDD6C-90C4-4E4D-A378-C7071389A2D8}" type="doc">
      <dgm:prSet loTypeId="urn:microsoft.com/office/officeart/2005/8/layout/hierarchy4" loCatId="" qsTypeId="urn:microsoft.com/office/officeart/2005/8/quickstyle/simple2" qsCatId="simple" csTypeId="urn:microsoft.com/office/officeart/2005/8/colors/accent2_3" csCatId="accent2" phldr="1"/>
      <dgm:spPr/>
      <dgm:t>
        <a:bodyPr/>
        <a:lstStyle/>
        <a:p>
          <a:endParaRPr lang="en-US"/>
        </a:p>
      </dgm:t>
    </dgm:pt>
    <dgm:pt modelId="{51C4FCE2-AB03-B244-BED9-DE8557FD989C}">
      <dgm:prSet phldrT="[Text]" custT="1"/>
      <dgm:spPr/>
      <dgm:t>
        <a:bodyPr/>
        <a:lstStyle/>
        <a:p>
          <a:r>
            <a:rPr lang="en-US" sz="3200" dirty="0" smtClean="0"/>
            <a:t>ESS Instrument Neutron Chopper systems</a:t>
          </a:r>
          <a:endParaRPr lang="en-US" sz="3200" dirty="0"/>
        </a:p>
      </dgm:t>
    </dgm:pt>
    <dgm:pt modelId="{600514B8-89C4-6E41-BD6D-FADFE4492344}" type="parTrans" cxnId="{4E9A35BE-03EC-C04F-A6AE-E0B5B207B649}">
      <dgm:prSet/>
      <dgm:spPr/>
      <dgm:t>
        <a:bodyPr/>
        <a:lstStyle/>
        <a:p>
          <a:endParaRPr lang="en-US" sz="1600"/>
        </a:p>
      </dgm:t>
    </dgm:pt>
    <dgm:pt modelId="{BA4B70B6-39CF-8C46-8910-0ED6B60F3F32}" type="sibTrans" cxnId="{4E9A35BE-03EC-C04F-A6AE-E0B5B207B649}">
      <dgm:prSet/>
      <dgm:spPr/>
      <dgm:t>
        <a:bodyPr/>
        <a:lstStyle/>
        <a:p>
          <a:endParaRPr lang="en-US" sz="1600"/>
        </a:p>
      </dgm:t>
    </dgm:pt>
    <dgm:pt modelId="{4FA15EC0-651A-E844-9165-DA3851CA7E3B}">
      <dgm:prSet phldrT="[Text]" custT="1"/>
      <dgm:spPr/>
      <dgm:t>
        <a:bodyPr/>
        <a:lstStyle/>
        <a:p>
          <a:r>
            <a:rPr lang="en-US" sz="2800" dirty="0" smtClean="0"/>
            <a:t>Standard </a:t>
          </a:r>
        </a:p>
        <a:p>
          <a:r>
            <a:rPr lang="en-US" sz="2800" dirty="0" smtClean="0"/>
            <a:t>Systems</a:t>
          </a:r>
          <a:endParaRPr lang="en-US" sz="2800" dirty="0"/>
        </a:p>
      </dgm:t>
    </dgm:pt>
    <dgm:pt modelId="{A566E27D-9238-7844-B17A-A664989667A5}" type="parTrans" cxnId="{01F5EBA1-B8D7-B14A-A93D-1B087E2947B1}">
      <dgm:prSet/>
      <dgm:spPr/>
      <dgm:t>
        <a:bodyPr/>
        <a:lstStyle/>
        <a:p>
          <a:endParaRPr lang="en-US" sz="1600"/>
        </a:p>
      </dgm:t>
    </dgm:pt>
    <dgm:pt modelId="{7CE2599A-1792-0445-9FE5-D2AD9FB97429}" type="sibTrans" cxnId="{01F5EBA1-B8D7-B14A-A93D-1B087E2947B1}">
      <dgm:prSet/>
      <dgm:spPr/>
      <dgm:t>
        <a:bodyPr/>
        <a:lstStyle/>
        <a:p>
          <a:endParaRPr lang="en-US" sz="1600"/>
        </a:p>
      </dgm:t>
    </dgm:pt>
    <dgm:pt modelId="{0C6ADA96-C7BA-284F-A398-16CB90E7DBE5}">
      <dgm:prSet phldrT="[Text]" custT="1"/>
      <dgm:spPr/>
      <dgm:t>
        <a:bodyPr/>
        <a:lstStyle/>
        <a:p>
          <a:r>
            <a:rPr lang="en-US" sz="2000" dirty="0" smtClean="0"/>
            <a:t>Standardised Components</a:t>
          </a:r>
        </a:p>
      </dgm:t>
    </dgm:pt>
    <dgm:pt modelId="{0B2074B7-383F-2047-8733-655D00AD28A7}" type="parTrans" cxnId="{76692E54-A8CB-254A-B054-24EA602C6150}">
      <dgm:prSet/>
      <dgm:spPr/>
      <dgm:t>
        <a:bodyPr/>
        <a:lstStyle/>
        <a:p>
          <a:endParaRPr lang="en-US" sz="1600"/>
        </a:p>
      </dgm:t>
    </dgm:pt>
    <dgm:pt modelId="{2DD10FF8-45F8-AD47-BA32-D7BFD84C2EA1}" type="sibTrans" cxnId="{76692E54-A8CB-254A-B054-24EA602C6150}">
      <dgm:prSet/>
      <dgm:spPr/>
      <dgm:t>
        <a:bodyPr/>
        <a:lstStyle/>
        <a:p>
          <a:endParaRPr lang="en-US" sz="1600"/>
        </a:p>
      </dgm:t>
    </dgm:pt>
    <dgm:pt modelId="{210437CF-FCD7-4B41-BB72-78CD3ABF43A5}">
      <dgm:prSet phldrT="[Text]" custT="1"/>
      <dgm:spPr/>
      <dgm:t>
        <a:bodyPr/>
        <a:lstStyle/>
        <a:p>
          <a:r>
            <a:rPr lang="en-US" sz="2000" dirty="0" smtClean="0"/>
            <a:t>Standardised design</a:t>
          </a:r>
          <a:endParaRPr lang="en-US" sz="2000" dirty="0"/>
        </a:p>
      </dgm:t>
    </dgm:pt>
    <dgm:pt modelId="{45273909-AB45-E94B-B42F-01EE279A4062}" type="parTrans" cxnId="{34ADBE27-2DCE-7B4C-8E1D-D48D476C05DA}">
      <dgm:prSet/>
      <dgm:spPr/>
      <dgm:t>
        <a:bodyPr/>
        <a:lstStyle/>
        <a:p>
          <a:endParaRPr lang="en-US" sz="1600"/>
        </a:p>
      </dgm:t>
    </dgm:pt>
    <dgm:pt modelId="{477A40CE-70FE-2A47-8723-0F070B19096C}" type="sibTrans" cxnId="{34ADBE27-2DCE-7B4C-8E1D-D48D476C05DA}">
      <dgm:prSet/>
      <dgm:spPr/>
      <dgm:t>
        <a:bodyPr/>
        <a:lstStyle/>
        <a:p>
          <a:endParaRPr lang="en-US" sz="1600"/>
        </a:p>
      </dgm:t>
    </dgm:pt>
    <dgm:pt modelId="{CBC1617A-189D-9E47-832A-A16A48744693}">
      <dgm:prSet phldrT="[Text]" custT="1"/>
      <dgm:spPr/>
      <dgm:t>
        <a:bodyPr/>
        <a:lstStyle/>
        <a:p>
          <a:r>
            <a:rPr lang="en-US" sz="2800" dirty="0" smtClean="0"/>
            <a:t>Custom</a:t>
          </a:r>
        </a:p>
        <a:p>
          <a:r>
            <a:rPr lang="en-US" sz="2800" dirty="0" smtClean="0"/>
            <a:t>Systems</a:t>
          </a:r>
          <a:endParaRPr lang="en-US" sz="2800" dirty="0"/>
        </a:p>
      </dgm:t>
    </dgm:pt>
    <dgm:pt modelId="{A6D6F23C-7A98-1249-AB22-87C914FD6748}" type="parTrans" cxnId="{D41B1D4E-58FC-484C-9BD1-E47C9488B170}">
      <dgm:prSet/>
      <dgm:spPr/>
      <dgm:t>
        <a:bodyPr/>
        <a:lstStyle/>
        <a:p>
          <a:endParaRPr lang="en-US" sz="1600"/>
        </a:p>
      </dgm:t>
    </dgm:pt>
    <dgm:pt modelId="{5DAB2997-CFA5-E14B-ACDD-A5779604B034}" type="sibTrans" cxnId="{D41B1D4E-58FC-484C-9BD1-E47C9488B170}">
      <dgm:prSet/>
      <dgm:spPr/>
      <dgm:t>
        <a:bodyPr/>
        <a:lstStyle/>
        <a:p>
          <a:endParaRPr lang="en-US" sz="1600"/>
        </a:p>
      </dgm:t>
    </dgm:pt>
    <dgm:pt modelId="{8899A761-D940-1E4C-A9A5-9ED1D7FC7C34}">
      <dgm:prSet phldrT="[Text]" custT="1"/>
      <dgm:spPr/>
      <dgm:t>
        <a:bodyPr/>
        <a:lstStyle/>
        <a:p>
          <a:r>
            <a:rPr lang="en-US" sz="2000" dirty="0" smtClean="0"/>
            <a:t>One - Off or </a:t>
          </a:r>
        </a:p>
        <a:p>
          <a:r>
            <a:rPr lang="en-US" sz="2000" dirty="0" smtClean="0"/>
            <a:t>Very High Performance</a:t>
          </a:r>
          <a:endParaRPr lang="en-US" sz="2000" dirty="0"/>
        </a:p>
      </dgm:t>
    </dgm:pt>
    <dgm:pt modelId="{D33F9D45-653C-B44C-B422-E2998050EE56}" type="parTrans" cxnId="{416E1BE1-43B4-BC4F-AA2E-89672A7E6AC4}">
      <dgm:prSet/>
      <dgm:spPr/>
      <dgm:t>
        <a:bodyPr/>
        <a:lstStyle/>
        <a:p>
          <a:endParaRPr lang="en-US" sz="1600"/>
        </a:p>
      </dgm:t>
    </dgm:pt>
    <dgm:pt modelId="{DAC731F2-E3A2-F746-B304-0619080D411D}" type="sibTrans" cxnId="{416E1BE1-43B4-BC4F-AA2E-89672A7E6AC4}">
      <dgm:prSet/>
      <dgm:spPr/>
      <dgm:t>
        <a:bodyPr/>
        <a:lstStyle/>
        <a:p>
          <a:endParaRPr lang="en-US" sz="1600"/>
        </a:p>
      </dgm:t>
    </dgm:pt>
    <dgm:pt modelId="{8F8DD28F-3C6C-9E41-ABE9-BEFA2B1BDEFD}" type="pres">
      <dgm:prSet presAssocID="{EC1FDD6C-90C4-4E4D-A378-C7071389A2D8}" presName="Name0" presStyleCnt="0">
        <dgm:presLayoutVars>
          <dgm:chPref val="1"/>
          <dgm:dir/>
          <dgm:animOne val="branch"/>
          <dgm:animLvl val="lvl"/>
          <dgm:resizeHandles/>
        </dgm:presLayoutVars>
      </dgm:prSet>
      <dgm:spPr/>
      <dgm:t>
        <a:bodyPr/>
        <a:lstStyle/>
        <a:p>
          <a:endParaRPr lang="en-US"/>
        </a:p>
      </dgm:t>
    </dgm:pt>
    <dgm:pt modelId="{1823143F-DC98-E44D-93B8-1F74A2EA65C2}" type="pres">
      <dgm:prSet presAssocID="{51C4FCE2-AB03-B244-BED9-DE8557FD989C}" presName="vertOne" presStyleCnt="0"/>
      <dgm:spPr/>
      <dgm:t>
        <a:bodyPr/>
        <a:lstStyle/>
        <a:p>
          <a:endParaRPr lang="en-US"/>
        </a:p>
      </dgm:t>
    </dgm:pt>
    <dgm:pt modelId="{84FBB75C-32A5-064E-BA4A-B27AD60A5AA3}" type="pres">
      <dgm:prSet presAssocID="{51C4FCE2-AB03-B244-BED9-DE8557FD989C}" presName="txOne" presStyleLbl="node0" presStyleIdx="0" presStyleCnt="1">
        <dgm:presLayoutVars>
          <dgm:chPref val="3"/>
        </dgm:presLayoutVars>
      </dgm:prSet>
      <dgm:spPr/>
      <dgm:t>
        <a:bodyPr/>
        <a:lstStyle/>
        <a:p>
          <a:endParaRPr lang="en-US"/>
        </a:p>
      </dgm:t>
    </dgm:pt>
    <dgm:pt modelId="{8D57F33A-8FD2-6E49-8297-7785D3490B53}" type="pres">
      <dgm:prSet presAssocID="{51C4FCE2-AB03-B244-BED9-DE8557FD989C}" presName="parTransOne" presStyleCnt="0"/>
      <dgm:spPr/>
      <dgm:t>
        <a:bodyPr/>
        <a:lstStyle/>
        <a:p>
          <a:endParaRPr lang="en-US"/>
        </a:p>
      </dgm:t>
    </dgm:pt>
    <dgm:pt modelId="{526ABDBC-E861-7646-AC84-0AC867B6C985}" type="pres">
      <dgm:prSet presAssocID="{51C4FCE2-AB03-B244-BED9-DE8557FD989C}" presName="horzOne" presStyleCnt="0"/>
      <dgm:spPr/>
      <dgm:t>
        <a:bodyPr/>
        <a:lstStyle/>
        <a:p>
          <a:endParaRPr lang="en-US"/>
        </a:p>
      </dgm:t>
    </dgm:pt>
    <dgm:pt modelId="{C51A842C-E5CE-AC4E-AF32-61F5E7B0F444}" type="pres">
      <dgm:prSet presAssocID="{4FA15EC0-651A-E844-9165-DA3851CA7E3B}" presName="vertTwo" presStyleCnt="0"/>
      <dgm:spPr/>
      <dgm:t>
        <a:bodyPr/>
        <a:lstStyle/>
        <a:p>
          <a:endParaRPr lang="en-US"/>
        </a:p>
      </dgm:t>
    </dgm:pt>
    <dgm:pt modelId="{B57E1E42-694A-2E45-B9BB-AF000A8CBECD}" type="pres">
      <dgm:prSet presAssocID="{4FA15EC0-651A-E844-9165-DA3851CA7E3B}" presName="txTwo" presStyleLbl="node2" presStyleIdx="0" presStyleCnt="2">
        <dgm:presLayoutVars>
          <dgm:chPref val="3"/>
        </dgm:presLayoutVars>
      </dgm:prSet>
      <dgm:spPr/>
      <dgm:t>
        <a:bodyPr/>
        <a:lstStyle/>
        <a:p>
          <a:endParaRPr lang="en-US"/>
        </a:p>
      </dgm:t>
    </dgm:pt>
    <dgm:pt modelId="{BE52ED13-D681-DA48-8EA7-CED2A9DD5D01}" type="pres">
      <dgm:prSet presAssocID="{4FA15EC0-651A-E844-9165-DA3851CA7E3B}" presName="parTransTwo" presStyleCnt="0"/>
      <dgm:spPr/>
      <dgm:t>
        <a:bodyPr/>
        <a:lstStyle/>
        <a:p>
          <a:endParaRPr lang="en-US"/>
        </a:p>
      </dgm:t>
    </dgm:pt>
    <dgm:pt modelId="{88A0B401-3095-4B4E-8B4A-882E0627B657}" type="pres">
      <dgm:prSet presAssocID="{4FA15EC0-651A-E844-9165-DA3851CA7E3B}" presName="horzTwo" presStyleCnt="0"/>
      <dgm:spPr/>
      <dgm:t>
        <a:bodyPr/>
        <a:lstStyle/>
        <a:p>
          <a:endParaRPr lang="en-US"/>
        </a:p>
      </dgm:t>
    </dgm:pt>
    <dgm:pt modelId="{47137E7A-D772-DE41-9352-810D10F91403}" type="pres">
      <dgm:prSet presAssocID="{0C6ADA96-C7BA-284F-A398-16CB90E7DBE5}" presName="vertThree" presStyleCnt="0"/>
      <dgm:spPr/>
      <dgm:t>
        <a:bodyPr/>
        <a:lstStyle/>
        <a:p>
          <a:endParaRPr lang="en-US"/>
        </a:p>
      </dgm:t>
    </dgm:pt>
    <dgm:pt modelId="{4A900C3A-B3D4-5A41-8AAB-407251B6CB7C}" type="pres">
      <dgm:prSet presAssocID="{0C6ADA96-C7BA-284F-A398-16CB90E7DBE5}" presName="txThree" presStyleLbl="node3" presStyleIdx="0" presStyleCnt="3">
        <dgm:presLayoutVars>
          <dgm:chPref val="3"/>
        </dgm:presLayoutVars>
      </dgm:prSet>
      <dgm:spPr/>
      <dgm:t>
        <a:bodyPr/>
        <a:lstStyle/>
        <a:p>
          <a:endParaRPr lang="en-US"/>
        </a:p>
      </dgm:t>
    </dgm:pt>
    <dgm:pt modelId="{E11A401D-BC76-2A4B-A4BC-F0A3A628996D}" type="pres">
      <dgm:prSet presAssocID="{0C6ADA96-C7BA-284F-A398-16CB90E7DBE5}" presName="horzThree" presStyleCnt="0"/>
      <dgm:spPr/>
      <dgm:t>
        <a:bodyPr/>
        <a:lstStyle/>
        <a:p>
          <a:endParaRPr lang="en-US"/>
        </a:p>
      </dgm:t>
    </dgm:pt>
    <dgm:pt modelId="{44EFDFC1-4CB5-3641-A4D6-57FFA5ED82ED}" type="pres">
      <dgm:prSet presAssocID="{2DD10FF8-45F8-AD47-BA32-D7BFD84C2EA1}" presName="sibSpaceThree" presStyleCnt="0"/>
      <dgm:spPr/>
      <dgm:t>
        <a:bodyPr/>
        <a:lstStyle/>
        <a:p>
          <a:endParaRPr lang="en-US"/>
        </a:p>
      </dgm:t>
    </dgm:pt>
    <dgm:pt modelId="{5168589C-FBB8-7247-8BEA-CD36DE226ED5}" type="pres">
      <dgm:prSet presAssocID="{210437CF-FCD7-4B41-BB72-78CD3ABF43A5}" presName="vertThree" presStyleCnt="0"/>
      <dgm:spPr/>
      <dgm:t>
        <a:bodyPr/>
        <a:lstStyle/>
        <a:p>
          <a:endParaRPr lang="en-US"/>
        </a:p>
      </dgm:t>
    </dgm:pt>
    <dgm:pt modelId="{0F4D4593-DEC7-3047-ABCE-375311F2BD60}" type="pres">
      <dgm:prSet presAssocID="{210437CF-FCD7-4B41-BB72-78CD3ABF43A5}" presName="txThree" presStyleLbl="node3" presStyleIdx="1" presStyleCnt="3">
        <dgm:presLayoutVars>
          <dgm:chPref val="3"/>
        </dgm:presLayoutVars>
      </dgm:prSet>
      <dgm:spPr/>
      <dgm:t>
        <a:bodyPr/>
        <a:lstStyle/>
        <a:p>
          <a:endParaRPr lang="en-US"/>
        </a:p>
      </dgm:t>
    </dgm:pt>
    <dgm:pt modelId="{BEF1F114-1250-E642-B62F-406B1296FD99}" type="pres">
      <dgm:prSet presAssocID="{210437CF-FCD7-4B41-BB72-78CD3ABF43A5}" presName="horzThree" presStyleCnt="0"/>
      <dgm:spPr/>
      <dgm:t>
        <a:bodyPr/>
        <a:lstStyle/>
        <a:p>
          <a:endParaRPr lang="en-US"/>
        </a:p>
      </dgm:t>
    </dgm:pt>
    <dgm:pt modelId="{F1E70B6C-5D5F-3A41-A4CD-82139AD97E15}" type="pres">
      <dgm:prSet presAssocID="{7CE2599A-1792-0445-9FE5-D2AD9FB97429}" presName="sibSpaceTwo" presStyleCnt="0"/>
      <dgm:spPr/>
      <dgm:t>
        <a:bodyPr/>
        <a:lstStyle/>
        <a:p>
          <a:endParaRPr lang="en-US"/>
        </a:p>
      </dgm:t>
    </dgm:pt>
    <dgm:pt modelId="{5F7D7EFE-ED05-BB4E-93E2-4C042CFC79AF}" type="pres">
      <dgm:prSet presAssocID="{CBC1617A-189D-9E47-832A-A16A48744693}" presName="vertTwo" presStyleCnt="0"/>
      <dgm:spPr/>
      <dgm:t>
        <a:bodyPr/>
        <a:lstStyle/>
        <a:p>
          <a:endParaRPr lang="en-US"/>
        </a:p>
      </dgm:t>
    </dgm:pt>
    <dgm:pt modelId="{AAA1F5AC-86CF-0E4E-ABB6-0B062BAAD61D}" type="pres">
      <dgm:prSet presAssocID="{CBC1617A-189D-9E47-832A-A16A48744693}" presName="txTwo" presStyleLbl="node2" presStyleIdx="1" presStyleCnt="2">
        <dgm:presLayoutVars>
          <dgm:chPref val="3"/>
        </dgm:presLayoutVars>
      </dgm:prSet>
      <dgm:spPr/>
      <dgm:t>
        <a:bodyPr/>
        <a:lstStyle/>
        <a:p>
          <a:endParaRPr lang="en-US"/>
        </a:p>
      </dgm:t>
    </dgm:pt>
    <dgm:pt modelId="{E582B3F6-F6A0-6E46-91E6-82B53D612E15}" type="pres">
      <dgm:prSet presAssocID="{CBC1617A-189D-9E47-832A-A16A48744693}" presName="parTransTwo" presStyleCnt="0"/>
      <dgm:spPr/>
      <dgm:t>
        <a:bodyPr/>
        <a:lstStyle/>
        <a:p>
          <a:endParaRPr lang="en-US"/>
        </a:p>
      </dgm:t>
    </dgm:pt>
    <dgm:pt modelId="{31E64842-7794-1044-92DB-CF6296E6F6EF}" type="pres">
      <dgm:prSet presAssocID="{CBC1617A-189D-9E47-832A-A16A48744693}" presName="horzTwo" presStyleCnt="0"/>
      <dgm:spPr/>
      <dgm:t>
        <a:bodyPr/>
        <a:lstStyle/>
        <a:p>
          <a:endParaRPr lang="en-US"/>
        </a:p>
      </dgm:t>
    </dgm:pt>
    <dgm:pt modelId="{83C14325-3AAB-6548-BF03-77C809095F14}" type="pres">
      <dgm:prSet presAssocID="{8899A761-D940-1E4C-A9A5-9ED1D7FC7C34}" presName="vertThree" presStyleCnt="0"/>
      <dgm:spPr/>
      <dgm:t>
        <a:bodyPr/>
        <a:lstStyle/>
        <a:p>
          <a:endParaRPr lang="en-US"/>
        </a:p>
      </dgm:t>
    </dgm:pt>
    <dgm:pt modelId="{1511ACE5-DE1F-934A-B0EC-019D37B489C7}" type="pres">
      <dgm:prSet presAssocID="{8899A761-D940-1E4C-A9A5-9ED1D7FC7C34}" presName="txThree" presStyleLbl="node3" presStyleIdx="2" presStyleCnt="3">
        <dgm:presLayoutVars>
          <dgm:chPref val="3"/>
        </dgm:presLayoutVars>
      </dgm:prSet>
      <dgm:spPr/>
      <dgm:t>
        <a:bodyPr/>
        <a:lstStyle/>
        <a:p>
          <a:endParaRPr lang="en-US"/>
        </a:p>
      </dgm:t>
    </dgm:pt>
    <dgm:pt modelId="{7DA8023D-EE33-0D41-BF72-32367AD9A665}" type="pres">
      <dgm:prSet presAssocID="{8899A761-D940-1E4C-A9A5-9ED1D7FC7C34}" presName="horzThree" presStyleCnt="0"/>
      <dgm:spPr/>
      <dgm:t>
        <a:bodyPr/>
        <a:lstStyle/>
        <a:p>
          <a:endParaRPr lang="en-US"/>
        </a:p>
      </dgm:t>
    </dgm:pt>
  </dgm:ptLst>
  <dgm:cxnLst>
    <dgm:cxn modelId="{416E1BE1-43B4-BC4F-AA2E-89672A7E6AC4}" srcId="{CBC1617A-189D-9E47-832A-A16A48744693}" destId="{8899A761-D940-1E4C-A9A5-9ED1D7FC7C34}" srcOrd="0" destOrd="0" parTransId="{D33F9D45-653C-B44C-B422-E2998050EE56}" sibTransId="{DAC731F2-E3A2-F746-B304-0619080D411D}"/>
    <dgm:cxn modelId="{AF49EC27-A041-654D-8121-696A6A9C5B8F}" type="presOf" srcId="{4FA15EC0-651A-E844-9165-DA3851CA7E3B}" destId="{B57E1E42-694A-2E45-B9BB-AF000A8CBECD}" srcOrd="0" destOrd="0" presId="urn:microsoft.com/office/officeart/2005/8/layout/hierarchy4"/>
    <dgm:cxn modelId="{C25E821D-337E-A141-9CAF-954E2E4775CD}" type="presOf" srcId="{EC1FDD6C-90C4-4E4D-A378-C7071389A2D8}" destId="{8F8DD28F-3C6C-9E41-ABE9-BEFA2B1BDEFD}" srcOrd="0" destOrd="0" presId="urn:microsoft.com/office/officeart/2005/8/layout/hierarchy4"/>
    <dgm:cxn modelId="{1A5694DC-E159-7C44-8DA0-467618BBEA68}" type="presOf" srcId="{CBC1617A-189D-9E47-832A-A16A48744693}" destId="{AAA1F5AC-86CF-0E4E-ABB6-0B062BAAD61D}" srcOrd="0" destOrd="0" presId="urn:microsoft.com/office/officeart/2005/8/layout/hierarchy4"/>
    <dgm:cxn modelId="{01F5EBA1-B8D7-B14A-A93D-1B087E2947B1}" srcId="{51C4FCE2-AB03-B244-BED9-DE8557FD989C}" destId="{4FA15EC0-651A-E844-9165-DA3851CA7E3B}" srcOrd="0" destOrd="0" parTransId="{A566E27D-9238-7844-B17A-A664989667A5}" sibTransId="{7CE2599A-1792-0445-9FE5-D2AD9FB97429}"/>
    <dgm:cxn modelId="{34ADBE27-2DCE-7B4C-8E1D-D48D476C05DA}" srcId="{4FA15EC0-651A-E844-9165-DA3851CA7E3B}" destId="{210437CF-FCD7-4B41-BB72-78CD3ABF43A5}" srcOrd="1" destOrd="0" parTransId="{45273909-AB45-E94B-B42F-01EE279A4062}" sibTransId="{477A40CE-70FE-2A47-8723-0F070B19096C}"/>
    <dgm:cxn modelId="{D41B1D4E-58FC-484C-9BD1-E47C9488B170}" srcId="{51C4FCE2-AB03-B244-BED9-DE8557FD989C}" destId="{CBC1617A-189D-9E47-832A-A16A48744693}" srcOrd="1" destOrd="0" parTransId="{A6D6F23C-7A98-1249-AB22-87C914FD6748}" sibTransId="{5DAB2997-CFA5-E14B-ACDD-A5779604B034}"/>
    <dgm:cxn modelId="{76692E54-A8CB-254A-B054-24EA602C6150}" srcId="{4FA15EC0-651A-E844-9165-DA3851CA7E3B}" destId="{0C6ADA96-C7BA-284F-A398-16CB90E7DBE5}" srcOrd="0" destOrd="0" parTransId="{0B2074B7-383F-2047-8733-655D00AD28A7}" sibTransId="{2DD10FF8-45F8-AD47-BA32-D7BFD84C2EA1}"/>
    <dgm:cxn modelId="{E6C87B18-B0AF-E540-A8CF-A0E97E74E48D}" type="presOf" srcId="{210437CF-FCD7-4B41-BB72-78CD3ABF43A5}" destId="{0F4D4593-DEC7-3047-ABCE-375311F2BD60}" srcOrd="0" destOrd="0" presId="urn:microsoft.com/office/officeart/2005/8/layout/hierarchy4"/>
    <dgm:cxn modelId="{8B018B53-D430-D240-A95D-00577CE87B20}" type="presOf" srcId="{51C4FCE2-AB03-B244-BED9-DE8557FD989C}" destId="{84FBB75C-32A5-064E-BA4A-B27AD60A5AA3}" srcOrd="0" destOrd="0" presId="urn:microsoft.com/office/officeart/2005/8/layout/hierarchy4"/>
    <dgm:cxn modelId="{434C61F3-D250-B148-A426-460E3C4E2D74}" type="presOf" srcId="{0C6ADA96-C7BA-284F-A398-16CB90E7DBE5}" destId="{4A900C3A-B3D4-5A41-8AAB-407251B6CB7C}" srcOrd="0" destOrd="0" presId="urn:microsoft.com/office/officeart/2005/8/layout/hierarchy4"/>
    <dgm:cxn modelId="{76C0452D-9421-7148-918B-D28835E29E77}" type="presOf" srcId="{8899A761-D940-1E4C-A9A5-9ED1D7FC7C34}" destId="{1511ACE5-DE1F-934A-B0EC-019D37B489C7}" srcOrd="0" destOrd="0" presId="urn:microsoft.com/office/officeart/2005/8/layout/hierarchy4"/>
    <dgm:cxn modelId="{4E9A35BE-03EC-C04F-A6AE-E0B5B207B649}" srcId="{EC1FDD6C-90C4-4E4D-A378-C7071389A2D8}" destId="{51C4FCE2-AB03-B244-BED9-DE8557FD989C}" srcOrd="0" destOrd="0" parTransId="{600514B8-89C4-6E41-BD6D-FADFE4492344}" sibTransId="{BA4B70B6-39CF-8C46-8910-0ED6B60F3F32}"/>
    <dgm:cxn modelId="{2E1AF87F-88E7-1A46-ADDC-46156EC8B433}" type="presParOf" srcId="{8F8DD28F-3C6C-9E41-ABE9-BEFA2B1BDEFD}" destId="{1823143F-DC98-E44D-93B8-1F74A2EA65C2}" srcOrd="0" destOrd="0" presId="urn:microsoft.com/office/officeart/2005/8/layout/hierarchy4"/>
    <dgm:cxn modelId="{1895CE70-186A-7E41-B751-C41E51101E7E}" type="presParOf" srcId="{1823143F-DC98-E44D-93B8-1F74A2EA65C2}" destId="{84FBB75C-32A5-064E-BA4A-B27AD60A5AA3}" srcOrd="0" destOrd="0" presId="urn:microsoft.com/office/officeart/2005/8/layout/hierarchy4"/>
    <dgm:cxn modelId="{5607010F-536C-3E41-8780-94953D2CA511}" type="presParOf" srcId="{1823143F-DC98-E44D-93B8-1F74A2EA65C2}" destId="{8D57F33A-8FD2-6E49-8297-7785D3490B53}" srcOrd="1" destOrd="0" presId="urn:microsoft.com/office/officeart/2005/8/layout/hierarchy4"/>
    <dgm:cxn modelId="{6C65FEF5-45A0-0B4B-BEF2-C2170520BEF1}" type="presParOf" srcId="{1823143F-DC98-E44D-93B8-1F74A2EA65C2}" destId="{526ABDBC-E861-7646-AC84-0AC867B6C985}" srcOrd="2" destOrd="0" presId="urn:microsoft.com/office/officeart/2005/8/layout/hierarchy4"/>
    <dgm:cxn modelId="{4C1C0F99-0E37-234B-BD69-95E7B95C5013}" type="presParOf" srcId="{526ABDBC-E861-7646-AC84-0AC867B6C985}" destId="{C51A842C-E5CE-AC4E-AF32-61F5E7B0F444}" srcOrd="0" destOrd="0" presId="urn:microsoft.com/office/officeart/2005/8/layout/hierarchy4"/>
    <dgm:cxn modelId="{B02B63D4-2261-3643-A593-797341186EB0}" type="presParOf" srcId="{C51A842C-E5CE-AC4E-AF32-61F5E7B0F444}" destId="{B57E1E42-694A-2E45-B9BB-AF000A8CBECD}" srcOrd="0" destOrd="0" presId="urn:microsoft.com/office/officeart/2005/8/layout/hierarchy4"/>
    <dgm:cxn modelId="{1D6782D4-96F2-3F4F-815A-2FC97953BC58}" type="presParOf" srcId="{C51A842C-E5CE-AC4E-AF32-61F5E7B0F444}" destId="{BE52ED13-D681-DA48-8EA7-CED2A9DD5D01}" srcOrd="1" destOrd="0" presId="urn:microsoft.com/office/officeart/2005/8/layout/hierarchy4"/>
    <dgm:cxn modelId="{9B5E386C-FF06-FF4F-8A7F-980257423A0B}" type="presParOf" srcId="{C51A842C-E5CE-AC4E-AF32-61F5E7B0F444}" destId="{88A0B401-3095-4B4E-8B4A-882E0627B657}" srcOrd="2" destOrd="0" presId="urn:microsoft.com/office/officeart/2005/8/layout/hierarchy4"/>
    <dgm:cxn modelId="{F5FA02FB-ED48-CA49-93D5-5182A615FBA4}" type="presParOf" srcId="{88A0B401-3095-4B4E-8B4A-882E0627B657}" destId="{47137E7A-D772-DE41-9352-810D10F91403}" srcOrd="0" destOrd="0" presId="urn:microsoft.com/office/officeart/2005/8/layout/hierarchy4"/>
    <dgm:cxn modelId="{DEF2AD4F-9962-FB4C-A726-F1A41D6DB2B8}" type="presParOf" srcId="{47137E7A-D772-DE41-9352-810D10F91403}" destId="{4A900C3A-B3D4-5A41-8AAB-407251B6CB7C}" srcOrd="0" destOrd="0" presId="urn:microsoft.com/office/officeart/2005/8/layout/hierarchy4"/>
    <dgm:cxn modelId="{956B2692-280F-444B-BAB9-C7708B79981C}" type="presParOf" srcId="{47137E7A-D772-DE41-9352-810D10F91403}" destId="{E11A401D-BC76-2A4B-A4BC-F0A3A628996D}" srcOrd="1" destOrd="0" presId="urn:microsoft.com/office/officeart/2005/8/layout/hierarchy4"/>
    <dgm:cxn modelId="{B5B75706-66E7-054C-9995-842EBE04D950}" type="presParOf" srcId="{88A0B401-3095-4B4E-8B4A-882E0627B657}" destId="{44EFDFC1-4CB5-3641-A4D6-57FFA5ED82ED}" srcOrd="1" destOrd="0" presId="urn:microsoft.com/office/officeart/2005/8/layout/hierarchy4"/>
    <dgm:cxn modelId="{D4614FCB-F9A2-6F49-B0B8-328746CC18ED}" type="presParOf" srcId="{88A0B401-3095-4B4E-8B4A-882E0627B657}" destId="{5168589C-FBB8-7247-8BEA-CD36DE226ED5}" srcOrd="2" destOrd="0" presId="urn:microsoft.com/office/officeart/2005/8/layout/hierarchy4"/>
    <dgm:cxn modelId="{2935D84F-9299-2043-85E6-74173E1661AD}" type="presParOf" srcId="{5168589C-FBB8-7247-8BEA-CD36DE226ED5}" destId="{0F4D4593-DEC7-3047-ABCE-375311F2BD60}" srcOrd="0" destOrd="0" presId="urn:microsoft.com/office/officeart/2005/8/layout/hierarchy4"/>
    <dgm:cxn modelId="{6A32C6C1-CE81-4B4D-880C-8F2C96459E23}" type="presParOf" srcId="{5168589C-FBB8-7247-8BEA-CD36DE226ED5}" destId="{BEF1F114-1250-E642-B62F-406B1296FD99}" srcOrd="1" destOrd="0" presId="urn:microsoft.com/office/officeart/2005/8/layout/hierarchy4"/>
    <dgm:cxn modelId="{E137DC9E-17AE-6743-84D7-D62D37002869}" type="presParOf" srcId="{526ABDBC-E861-7646-AC84-0AC867B6C985}" destId="{F1E70B6C-5D5F-3A41-A4CD-82139AD97E15}" srcOrd="1" destOrd="0" presId="urn:microsoft.com/office/officeart/2005/8/layout/hierarchy4"/>
    <dgm:cxn modelId="{577FB5C5-B6F1-0046-8BB3-E460FB54840A}" type="presParOf" srcId="{526ABDBC-E861-7646-AC84-0AC867B6C985}" destId="{5F7D7EFE-ED05-BB4E-93E2-4C042CFC79AF}" srcOrd="2" destOrd="0" presId="urn:microsoft.com/office/officeart/2005/8/layout/hierarchy4"/>
    <dgm:cxn modelId="{DA4EB3A7-0B5B-624B-9407-2CA486231816}" type="presParOf" srcId="{5F7D7EFE-ED05-BB4E-93E2-4C042CFC79AF}" destId="{AAA1F5AC-86CF-0E4E-ABB6-0B062BAAD61D}" srcOrd="0" destOrd="0" presId="urn:microsoft.com/office/officeart/2005/8/layout/hierarchy4"/>
    <dgm:cxn modelId="{A75D13B0-23DE-424D-AEAD-FDFB081ECF28}" type="presParOf" srcId="{5F7D7EFE-ED05-BB4E-93E2-4C042CFC79AF}" destId="{E582B3F6-F6A0-6E46-91E6-82B53D612E15}" srcOrd="1" destOrd="0" presId="urn:microsoft.com/office/officeart/2005/8/layout/hierarchy4"/>
    <dgm:cxn modelId="{87C84438-BAF3-214C-BC16-9D6C775DFA64}" type="presParOf" srcId="{5F7D7EFE-ED05-BB4E-93E2-4C042CFC79AF}" destId="{31E64842-7794-1044-92DB-CF6296E6F6EF}" srcOrd="2" destOrd="0" presId="urn:microsoft.com/office/officeart/2005/8/layout/hierarchy4"/>
    <dgm:cxn modelId="{2F395637-E442-0D46-BC2F-6AB721930207}" type="presParOf" srcId="{31E64842-7794-1044-92DB-CF6296E6F6EF}" destId="{83C14325-3AAB-6548-BF03-77C809095F14}" srcOrd="0" destOrd="0" presId="urn:microsoft.com/office/officeart/2005/8/layout/hierarchy4"/>
    <dgm:cxn modelId="{746140C0-756D-C34F-9A62-228F35DCF2E2}" type="presParOf" srcId="{83C14325-3AAB-6548-BF03-77C809095F14}" destId="{1511ACE5-DE1F-934A-B0EC-019D37B489C7}" srcOrd="0" destOrd="0" presId="urn:microsoft.com/office/officeart/2005/8/layout/hierarchy4"/>
    <dgm:cxn modelId="{97AE67C1-EB99-8E44-9159-6D7381B093AD}" type="presParOf" srcId="{83C14325-3AAB-6548-BF03-77C809095F14}" destId="{7DA8023D-EE33-0D41-BF72-32367AD9A665}"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EC1FDD6C-90C4-4E4D-A378-C7071389A2D8}" type="doc">
      <dgm:prSet loTypeId="urn:microsoft.com/office/officeart/2005/8/layout/hierarchy4" loCatId="" qsTypeId="urn:microsoft.com/office/officeart/2005/8/quickstyle/simple2" qsCatId="simple" csTypeId="urn:microsoft.com/office/officeart/2005/8/colors/accent2_3" csCatId="accent2" phldr="1"/>
      <dgm:spPr/>
      <dgm:t>
        <a:bodyPr/>
        <a:lstStyle/>
        <a:p>
          <a:endParaRPr lang="en-US"/>
        </a:p>
      </dgm:t>
    </dgm:pt>
    <dgm:pt modelId="{51C4FCE2-AB03-B244-BED9-DE8557FD989C}">
      <dgm:prSet phldrT="[Text]" custT="1"/>
      <dgm:spPr/>
      <dgm:t>
        <a:bodyPr/>
        <a:lstStyle/>
        <a:p>
          <a:r>
            <a:rPr lang="en-US" sz="3200" dirty="0" smtClean="0"/>
            <a:t>ESS Instrument Neutron Chopper systems</a:t>
          </a:r>
          <a:endParaRPr lang="en-US" sz="3200" dirty="0"/>
        </a:p>
      </dgm:t>
    </dgm:pt>
    <dgm:pt modelId="{600514B8-89C4-6E41-BD6D-FADFE4492344}" type="parTrans" cxnId="{4E9A35BE-03EC-C04F-A6AE-E0B5B207B649}">
      <dgm:prSet/>
      <dgm:spPr/>
      <dgm:t>
        <a:bodyPr/>
        <a:lstStyle/>
        <a:p>
          <a:endParaRPr lang="en-US" sz="1600"/>
        </a:p>
      </dgm:t>
    </dgm:pt>
    <dgm:pt modelId="{BA4B70B6-39CF-8C46-8910-0ED6B60F3F32}" type="sibTrans" cxnId="{4E9A35BE-03EC-C04F-A6AE-E0B5B207B649}">
      <dgm:prSet/>
      <dgm:spPr/>
      <dgm:t>
        <a:bodyPr/>
        <a:lstStyle/>
        <a:p>
          <a:endParaRPr lang="en-US" sz="1600"/>
        </a:p>
      </dgm:t>
    </dgm:pt>
    <dgm:pt modelId="{4FA15EC0-651A-E844-9165-DA3851CA7E3B}">
      <dgm:prSet phldrT="[Text]" custT="1"/>
      <dgm:spPr/>
      <dgm:t>
        <a:bodyPr/>
        <a:lstStyle/>
        <a:p>
          <a:r>
            <a:rPr lang="en-US" sz="2800" dirty="0" smtClean="0"/>
            <a:t>Standard </a:t>
          </a:r>
        </a:p>
        <a:p>
          <a:r>
            <a:rPr lang="en-US" sz="2800" dirty="0" smtClean="0"/>
            <a:t>Systems</a:t>
          </a:r>
          <a:endParaRPr lang="en-US" sz="2800" dirty="0"/>
        </a:p>
      </dgm:t>
    </dgm:pt>
    <dgm:pt modelId="{A566E27D-9238-7844-B17A-A664989667A5}" type="parTrans" cxnId="{01F5EBA1-B8D7-B14A-A93D-1B087E2947B1}">
      <dgm:prSet/>
      <dgm:spPr/>
      <dgm:t>
        <a:bodyPr/>
        <a:lstStyle/>
        <a:p>
          <a:endParaRPr lang="en-US" sz="1600"/>
        </a:p>
      </dgm:t>
    </dgm:pt>
    <dgm:pt modelId="{7CE2599A-1792-0445-9FE5-D2AD9FB97429}" type="sibTrans" cxnId="{01F5EBA1-B8D7-B14A-A93D-1B087E2947B1}">
      <dgm:prSet/>
      <dgm:spPr/>
      <dgm:t>
        <a:bodyPr/>
        <a:lstStyle/>
        <a:p>
          <a:endParaRPr lang="en-US" sz="1600"/>
        </a:p>
      </dgm:t>
    </dgm:pt>
    <dgm:pt modelId="{0C6ADA96-C7BA-284F-A398-16CB90E7DBE5}">
      <dgm:prSet phldrT="[Text]" custT="1"/>
      <dgm:spPr/>
      <dgm:t>
        <a:bodyPr/>
        <a:lstStyle/>
        <a:p>
          <a:r>
            <a:rPr lang="en-US" sz="2000" dirty="0" smtClean="0"/>
            <a:t>Standardised Components</a:t>
          </a:r>
        </a:p>
      </dgm:t>
    </dgm:pt>
    <dgm:pt modelId="{0B2074B7-383F-2047-8733-655D00AD28A7}" type="parTrans" cxnId="{76692E54-A8CB-254A-B054-24EA602C6150}">
      <dgm:prSet/>
      <dgm:spPr/>
      <dgm:t>
        <a:bodyPr/>
        <a:lstStyle/>
        <a:p>
          <a:endParaRPr lang="en-US" sz="1600"/>
        </a:p>
      </dgm:t>
    </dgm:pt>
    <dgm:pt modelId="{2DD10FF8-45F8-AD47-BA32-D7BFD84C2EA1}" type="sibTrans" cxnId="{76692E54-A8CB-254A-B054-24EA602C6150}">
      <dgm:prSet/>
      <dgm:spPr/>
      <dgm:t>
        <a:bodyPr/>
        <a:lstStyle/>
        <a:p>
          <a:endParaRPr lang="en-US" sz="1600"/>
        </a:p>
      </dgm:t>
    </dgm:pt>
    <dgm:pt modelId="{210437CF-FCD7-4B41-BB72-78CD3ABF43A5}">
      <dgm:prSet phldrT="[Text]" custT="1"/>
      <dgm:spPr/>
      <dgm:t>
        <a:bodyPr/>
        <a:lstStyle/>
        <a:p>
          <a:r>
            <a:rPr lang="en-US" sz="2000" dirty="0" smtClean="0"/>
            <a:t>Standardised design</a:t>
          </a:r>
          <a:endParaRPr lang="en-US" sz="2000" dirty="0"/>
        </a:p>
      </dgm:t>
    </dgm:pt>
    <dgm:pt modelId="{45273909-AB45-E94B-B42F-01EE279A4062}" type="parTrans" cxnId="{34ADBE27-2DCE-7B4C-8E1D-D48D476C05DA}">
      <dgm:prSet/>
      <dgm:spPr/>
      <dgm:t>
        <a:bodyPr/>
        <a:lstStyle/>
        <a:p>
          <a:endParaRPr lang="en-US" sz="1600"/>
        </a:p>
      </dgm:t>
    </dgm:pt>
    <dgm:pt modelId="{477A40CE-70FE-2A47-8723-0F070B19096C}" type="sibTrans" cxnId="{34ADBE27-2DCE-7B4C-8E1D-D48D476C05DA}">
      <dgm:prSet/>
      <dgm:spPr/>
      <dgm:t>
        <a:bodyPr/>
        <a:lstStyle/>
        <a:p>
          <a:endParaRPr lang="en-US" sz="1600"/>
        </a:p>
      </dgm:t>
    </dgm:pt>
    <dgm:pt modelId="{CBC1617A-189D-9E47-832A-A16A48744693}">
      <dgm:prSet phldrT="[Text]" custT="1"/>
      <dgm:spPr/>
      <dgm:t>
        <a:bodyPr/>
        <a:lstStyle/>
        <a:p>
          <a:r>
            <a:rPr lang="en-US" sz="2800" dirty="0" smtClean="0"/>
            <a:t>Custom</a:t>
          </a:r>
        </a:p>
        <a:p>
          <a:r>
            <a:rPr lang="en-US" sz="2800" dirty="0" smtClean="0"/>
            <a:t>Systems</a:t>
          </a:r>
          <a:endParaRPr lang="en-US" sz="2800" dirty="0"/>
        </a:p>
      </dgm:t>
    </dgm:pt>
    <dgm:pt modelId="{A6D6F23C-7A98-1249-AB22-87C914FD6748}" type="parTrans" cxnId="{D41B1D4E-58FC-484C-9BD1-E47C9488B170}">
      <dgm:prSet/>
      <dgm:spPr/>
      <dgm:t>
        <a:bodyPr/>
        <a:lstStyle/>
        <a:p>
          <a:endParaRPr lang="en-US" sz="1600"/>
        </a:p>
      </dgm:t>
    </dgm:pt>
    <dgm:pt modelId="{5DAB2997-CFA5-E14B-ACDD-A5779604B034}" type="sibTrans" cxnId="{D41B1D4E-58FC-484C-9BD1-E47C9488B170}">
      <dgm:prSet/>
      <dgm:spPr/>
      <dgm:t>
        <a:bodyPr/>
        <a:lstStyle/>
        <a:p>
          <a:endParaRPr lang="en-US" sz="1600"/>
        </a:p>
      </dgm:t>
    </dgm:pt>
    <dgm:pt modelId="{8899A761-D940-1E4C-A9A5-9ED1D7FC7C34}">
      <dgm:prSet phldrT="[Text]" custT="1"/>
      <dgm:spPr/>
      <dgm:t>
        <a:bodyPr/>
        <a:lstStyle/>
        <a:p>
          <a:r>
            <a:rPr lang="en-US" sz="2000" dirty="0" smtClean="0"/>
            <a:t>One - Off or </a:t>
          </a:r>
        </a:p>
        <a:p>
          <a:r>
            <a:rPr lang="en-US" sz="2000" dirty="0" smtClean="0"/>
            <a:t>Very High Performance</a:t>
          </a:r>
          <a:endParaRPr lang="en-US" sz="2000" dirty="0"/>
        </a:p>
      </dgm:t>
    </dgm:pt>
    <dgm:pt modelId="{D33F9D45-653C-B44C-B422-E2998050EE56}" type="parTrans" cxnId="{416E1BE1-43B4-BC4F-AA2E-89672A7E6AC4}">
      <dgm:prSet/>
      <dgm:spPr/>
      <dgm:t>
        <a:bodyPr/>
        <a:lstStyle/>
        <a:p>
          <a:endParaRPr lang="en-US" sz="1600"/>
        </a:p>
      </dgm:t>
    </dgm:pt>
    <dgm:pt modelId="{DAC731F2-E3A2-F746-B304-0619080D411D}" type="sibTrans" cxnId="{416E1BE1-43B4-BC4F-AA2E-89672A7E6AC4}">
      <dgm:prSet/>
      <dgm:spPr/>
      <dgm:t>
        <a:bodyPr/>
        <a:lstStyle/>
        <a:p>
          <a:endParaRPr lang="en-US" sz="1600"/>
        </a:p>
      </dgm:t>
    </dgm:pt>
    <dgm:pt modelId="{8F8DD28F-3C6C-9E41-ABE9-BEFA2B1BDEFD}" type="pres">
      <dgm:prSet presAssocID="{EC1FDD6C-90C4-4E4D-A378-C7071389A2D8}" presName="Name0" presStyleCnt="0">
        <dgm:presLayoutVars>
          <dgm:chPref val="1"/>
          <dgm:dir/>
          <dgm:animOne val="branch"/>
          <dgm:animLvl val="lvl"/>
          <dgm:resizeHandles/>
        </dgm:presLayoutVars>
      </dgm:prSet>
      <dgm:spPr/>
      <dgm:t>
        <a:bodyPr/>
        <a:lstStyle/>
        <a:p>
          <a:endParaRPr lang="en-US"/>
        </a:p>
      </dgm:t>
    </dgm:pt>
    <dgm:pt modelId="{1823143F-DC98-E44D-93B8-1F74A2EA65C2}" type="pres">
      <dgm:prSet presAssocID="{51C4FCE2-AB03-B244-BED9-DE8557FD989C}" presName="vertOne" presStyleCnt="0"/>
      <dgm:spPr/>
      <dgm:t>
        <a:bodyPr/>
        <a:lstStyle/>
        <a:p>
          <a:endParaRPr lang="en-US"/>
        </a:p>
      </dgm:t>
    </dgm:pt>
    <dgm:pt modelId="{84FBB75C-32A5-064E-BA4A-B27AD60A5AA3}" type="pres">
      <dgm:prSet presAssocID="{51C4FCE2-AB03-B244-BED9-DE8557FD989C}" presName="txOne" presStyleLbl="node0" presStyleIdx="0" presStyleCnt="1">
        <dgm:presLayoutVars>
          <dgm:chPref val="3"/>
        </dgm:presLayoutVars>
      </dgm:prSet>
      <dgm:spPr/>
      <dgm:t>
        <a:bodyPr/>
        <a:lstStyle/>
        <a:p>
          <a:endParaRPr lang="en-US"/>
        </a:p>
      </dgm:t>
    </dgm:pt>
    <dgm:pt modelId="{8D57F33A-8FD2-6E49-8297-7785D3490B53}" type="pres">
      <dgm:prSet presAssocID="{51C4FCE2-AB03-B244-BED9-DE8557FD989C}" presName="parTransOne" presStyleCnt="0"/>
      <dgm:spPr/>
      <dgm:t>
        <a:bodyPr/>
        <a:lstStyle/>
        <a:p>
          <a:endParaRPr lang="en-US"/>
        </a:p>
      </dgm:t>
    </dgm:pt>
    <dgm:pt modelId="{526ABDBC-E861-7646-AC84-0AC867B6C985}" type="pres">
      <dgm:prSet presAssocID="{51C4FCE2-AB03-B244-BED9-DE8557FD989C}" presName="horzOne" presStyleCnt="0"/>
      <dgm:spPr/>
      <dgm:t>
        <a:bodyPr/>
        <a:lstStyle/>
        <a:p>
          <a:endParaRPr lang="en-US"/>
        </a:p>
      </dgm:t>
    </dgm:pt>
    <dgm:pt modelId="{C51A842C-E5CE-AC4E-AF32-61F5E7B0F444}" type="pres">
      <dgm:prSet presAssocID="{4FA15EC0-651A-E844-9165-DA3851CA7E3B}" presName="vertTwo" presStyleCnt="0"/>
      <dgm:spPr/>
      <dgm:t>
        <a:bodyPr/>
        <a:lstStyle/>
        <a:p>
          <a:endParaRPr lang="en-US"/>
        </a:p>
      </dgm:t>
    </dgm:pt>
    <dgm:pt modelId="{B57E1E42-694A-2E45-B9BB-AF000A8CBECD}" type="pres">
      <dgm:prSet presAssocID="{4FA15EC0-651A-E844-9165-DA3851CA7E3B}" presName="txTwo" presStyleLbl="node2" presStyleIdx="0" presStyleCnt="2">
        <dgm:presLayoutVars>
          <dgm:chPref val="3"/>
        </dgm:presLayoutVars>
      </dgm:prSet>
      <dgm:spPr/>
      <dgm:t>
        <a:bodyPr/>
        <a:lstStyle/>
        <a:p>
          <a:endParaRPr lang="en-US"/>
        </a:p>
      </dgm:t>
    </dgm:pt>
    <dgm:pt modelId="{BE52ED13-D681-DA48-8EA7-CED2A9DD5D01}" type="pres">
      <dgm:prSet presAssocID="{4FA15EC0-651A-E844-9165-DA3851CA7E3B}" presName="parTransTwo" presStyleCnt="0"/>
      <dgm:spPr/>
      <dgm:t>
        <a:bodyPr/>
        <a:lstStyle/>
        <a:p>
          <a:endParaRPr lang="en-US"/>
        </a:p>
      </dgm:t>
    </dgm:pt>
    <dgm:pt modelId="{88A0B401-3095-4B4E-8B4A-882E0627B657}" type="pres">
      <dgm:prSet presAssocID="{4FA15EC0-651A-E844-9165-DA3851CA7E3B}" presName="horzTwo" presStyleCnt="0"/>
      <dgm:spPr/>
      <dgm:t>
        <a:bodyPr/>
        <a:lstStyle/>
        <a:p>
          <a:endParaRPr lang="en-US"/>
        </a:p>
      </dgm:t>
    </dgm:pt>
    <dgm:pt modelId="{47137E7A-D772-DE41-9352-810D10F91403}" type="pres">
      <dgm:prSet presAssocID="{0C6ADA96-C7BA-284F-A398-16CB90E7DBE5}" presName="vertThree" presStyleCnt="0"/>
      <dgm:spPr/>
      <dgm:t>
        <a:bodyPr/>
        <a:lstStyle/>
        <a:p>
          <a:endParaRPr lang="en-US"/>
        </a:p>
      </dgm:t>
    </dgm:pt>
    <dgm:pt modelId="{4A900C3A-B3D4-5A41-8AAB-407251B6CB7C}" type="pres">
      <dgm:prSet presAssocID="{0C6ADA96-C7BA-284F-A398-16CB90E7DBE5}" presName="txThree" presStyleLbl="node3" presStyleIdx="0" presStyleCnt="3">
        <dgm:presLayoutVars>
          <dgm:chPref val="3"/>
        </dgm:presLayoutVars>
      </dgm:prSet>
      <dgm:spPr/>
      <dgm:t>
        <a:bodyPr/>
        <a:lstStyle/>
        <a:p>
          <a:endParaRPr lang="en-US"/>
        </a:p>
      </dgm:t>
    </dgm:pt>
    <dgm:pt modelId="{E11A401D-BC76-2A4B-A4BC-F0A3A628996D}" type="pres">
      <dgm:prSet presAssocID="{0C6ADA96-C7BA-284F-A398-16CB90E7DBE5}" presName="horzThree" presStyleCnt="0"/>
      <dgm:spPr/>
      <dgm:t>
        <a:bodyPr/>
        <a:lstStyle/>
        <a:p>
          <a:endParaRPr lang="en-US"/>
        </a:p>
      </dgm:t>
    </dgm:pt>
    <dgm:pt modelId="{44EFDFC1-4CB5-3641-A4D6-57FFA5ED82ED}" type="pres">
      <dgm:prSet presAssocID="{2DD10FF8-45F8-AD47-BA32-D7BFD84C2EA1}" presName="sibSpaceThree" presStyleCnt="0"/>
      <dgm:spPr/>
      <dgm:t>
        <a:bodyPr/>
        <a:lstStyle/>
        <a:p>
          <a:endParaRPr lang="en-US"/>
        </a:p>
      </dgm:t>
    </dgm:pt>
    <dgm:pt modelId="{5168589C-FBB8-7247-8BEA-CD36DE226ED5}" type="pres">
      <dgm:prSet presAssocID="{210437CF-FCD7-4B41-BB72-78CD3ABF43A5}" presName="vertThree" presStyleCnt="0"/>
      <dgm:spPr/>
      <dgm:t>
        <a:bodyPr/>
        <a:lstStyle/>
        <a:p>
          <a:endParaRPr lang="en-US"/>
        </a:p>
      </dgm:t>
    </dgm:pt>
    <dgm:pt modelId="{0F4D4593-DEC7-3047-ABCE-375311F2BD60}" type="pres">
      <dgm:prSet presAssocID="{210437CF-FCD7-4B41-BB72-78CD3ABF43A5}" presName="txThree" presStyleLbl="node3" presStyleIdx="1" presStyleCnt="3">
        <dgm:presLayoutVars>
          <dgm:chPref val="3"/>
        </dgm:presLayoutVars>
      </dgm:prSet>
      <dgm:spPr/>
      <dgm:t>
        <a:bodyPr/>
        <a:lstStyle/>
        <a:p>
          <a:endParaRPr lang="en-US"/>
        </a:p>
      </dgm:t>
    </dgm:pt>
    <dgm:pt modelId="{BEF1F114-1250-E642-B62F-406B1296FD99}" type="pres">
      <dgm:prSet presAssocID="{210437CF-FCD7-4B41-BB72-78CD3ABF43A5}" presName="horzThree" presStyleCnt="0"/>
      <dgm:spPr/>
      <dgm:t>
        <a:bodyPr/>
        <a:lstStyle/>
        <a:p>
          <a:endParaRPr lang="en-US"/>
        </a:p>
      </dgm:t>
    </dgm:pt>
    <dgm:pt modelId="{F1E70B6C-5D5F-3A41-A4CD-82139AD97E15}" type="pres">
      <dgm:prSet presAssocID="{7CE2599A-1792-0445-9FE5-D2AD9FB97429}" presName="sibSpaceTwo" presStyleCnt="0"/>
      <dgm:spPr/>
      <dgm:t>
        <a:bodyPr/>
        <a:lstStyle/>
        <a:p>
          <a:endParaRPr lang="en-US"/>
        </a:p>
      </dgm:t>
    </dgm:pt>
    <dgm:pt modelId="{5F7D7EFE-ED05-BB4E-93E2-4C042CFC79AF}" type="pres">
      <dgm:prSet presAssocID="{CBC1617A-189D-9E47-832A-A16A48744693}" presName="vertTwo" presStyleCnt="0"/>
      <dgm:spPr/>
      <dgm:t>
        <a:bodyPr/>
        <a:lstStyle/>
        <a:p>
          <a:endParaRPr lang="en-US"/>
        </a:p>
      </dgm:t>
    </dgm:pt>
    <dgm:pt modelId="{AAA1F5AC-86CF-0E4E-ABB6-0B062BAAD61D}" type="pres">
      <dgm:prSet presAssocID="{CBC1617A-189D-9E47-832A-A16A48744693}" presName="txTwo" presStyleLbl="node2" presStyleIdx="1" presStyleCnt="2">
        <dgm:presLayoutVars>
          <dgm:chPref val="3"/>
        </dgm:presLayoutVars>
      </dgm:prSet>
      <dgm:spPr/>
      <dgm:t>
        <a:bodyPr/>
        <a:lstStyle/>
        <a:p>
          <a:endParaRPr lang="en-US"/>
        </a:p>
      </dgm:t>
    </dgm:pt>
    <dgm:pt modelId="{E582B3F6-F6A0-6E46-91E6-82B53D612E15}" type="pres">
      <dgm:prSet presAssocID="{CBC1617A-189D-9E47-832A-A16A48744693}" presName="parTransTwo" presStyleCnt="0"/>
      <dgm:spPr/>
      <dgm:t>
        <a:bodyPr/>
        <a:lstStyle/>
        <a:p>
          <a:endParaRPr lang="en-US"/>
        </a:p>
      </dgm:t>
    </dgm:pt>
    <dgm:pt modelId="{31E64842-7794-1044-92DB-CF6296E6F6EF}" type="pres">
      <dgm:prSet presAssocID="{CBC1617A-189D-9E47-832A-A16A48744693}" presName="horzTwo" presStyleCnt="0"/>
      <dgm:spPr/>
      <dgm:t>
        <a:bodyPr/>
        <a:lstStyle/>
        <a:p>
          <a:endParaRPr lang="en-US"/>
        </a:p>
      </dgm:t>
    </dgm:pt>
    <dgm:pt modelId="{83C14325-3AAB-6548-BF03-77C809095F14}" type="pres">
      <dgm:prSet presAssocID="{8899A761-D940-1E4C-A9A5-9ED1D7FC7C34}" presName="vertThree" presStyleCnt="0"/>
      <dgm:spPr/>
      <dgm:t>
        <a:bodyPr/>
        <a:lstStyle/>
        <a:p>
          <a:endParaRPr lang="en-US"/>
        </a:p>
      </dgm:t>
    </dgm:pt>
    <dgm:pt modelId="{1511ACE5-DE1F-934A-B0EC-019D37B489C7}" type="pres">
      <dgm:prSet presAssocID="{8899A761-D940-1E4C-A9A5-9ED1D7FC7C34}" presName="txThree" presStyleLbl="node3" presStyleIdx="2" presStyleCnt="3">
        <dgm:presLayoutVars>
          <dgm:chPref val="3"/>
        </dgm:presLayoutVars>
      </dgm:prSet>
      <dgm:spPr/>
      <dgm:t>
        <a:bodyPr/>
        <a:lstStyle/>
        <a:p>
          <a:endParaRPr lang="en-US"/>
        </a:p>
      </dgm:t>
    </dgm:pt>
    <dgm:pt modelId="{7DA8023D-EE33-0D41-BF72-32367AD9A665}" type="pres">
      <dgm:prSet presAssocID="{8899A761-D940-1E4C-A9A5-9ED1D7FC7C34}" presName="horzThree" presStyleCnt="0"/>
      <dgm:spPr/>
      <dgm:t>
        <a:bodyPr/>
        <a:lstStyle/>
        <a:p>
          <a:endParaRPr lang="en-US"/>
        </a:p>
      </dgm:t>
    </dgm:pt>
  </dgm:ptLst>
  <dgm:cxnLst>
    <dgm:cxn modelId="{76692E54-A8CB-254A-B054-24EA602C6150}" srcId="{4FA15EC0-651A-E844-9165-DA3851CA7E3B}" destId="{0C6ADA96-C7BA-284F-A398-16CB90E7DBE5}" srcOrd="0" destOrd="0" parTransId="{0B2074B7-383F-2047-8733-655D00AD28A7}" sibTransId="{2DD10FF8-45F8-AD47-BA32-D7BFD84C2EA1}"/>
    <dgm:cxn modelId="{4E9A35BE-03EC-C04F-A6AE-E0B5B207B649}" srcId="{EC1FDD6C-90C4-4E4D-A378-C7071389A2D8}" destId="{51C4FCE2-AB03-B244-BED9-DE8557FD989C}" srcOrd="0" destOrd="0" parTransId="{600514B8-89C4-6E41-BD6D-FADFE4492344}" sibTransId="{BA4B70B6-39CF-8C46-8910-0ED6B60F3F32}"/>
    <dgm:cxn modelId="{5B7BCC53-9F6C-EC41-8D3D-BFA90B883B05}" type="presOf" srcId="{4FA15EC0-651A-E844-9165-DA3851CA7E3B}" destId="{B57E1E42-694A-2E45-B9BB-AF000A8CBECD}" srcOrd="0" destOrd="0" presId="urn:microsoft.com/office/officeart/2005/8/layout/hierarchy4"/>
    <dgm:cxn modelId="{4580D64A-2575-F145-9D93-89B10E9112FF}" type="presOf" srcId="{EC1FDD6C-90C4-4E4D-A378-C7071389A2D8}" destId="{8F8DD28F-3C6C-9E41-ABE9-BEFA2B1BDEFD}" srcOrd="0" destOrd="0" presId="urn:microsoft.com/office/officeart/2005/8/layout/hierarchy4"/>
    <dgm:cxn modelId="{CB5F3EF8-8439-9340-8F07-0653ECD5E90F}" type="presOf" srcId="{210437CF-FCD7-4B41-BB72-78CD3ABF43A5}" destId="{0F4D4593-DEC7-3047-ABCE-375311F2BD60}" srcOrd="0" destOrd="0" presId="urn:microsoft.com/office/officeart/2005/8/layout/hierarchy4"/>
    <dgm:cxn modelId="{478ACEE5-DF08-7143-BB44-3B67E3D92EA9}" type="presOf" srcId="{CBC1617A-189D-9E47-832A-A16A48744693}" destId="{AAA1F5AC-86CF-0E4E-ABB6-0B062BAAD61D}" srcOrd="0" destOrd="0" presId="urn:microsoft.com/office/officeart/2005/8/layout/hierarchy4"/>
    <dgm:cxn modelId="{416E1BE1-43B4-BC4F-AA2E-89672A7E6AC4}" srcId="{CBC1617A-189D-9E47-832A-A16A48744693}" destId="{8899A761-D940-1E4C-A9A5-9ED1D7FC7C34}" srcOrd="0" destOrd="0" parTransId="{D33F9D45-653C-B44C-B422-E2998050EE56}" sibTransId="{DAC731F2-E3A2-F746-B304-0619080D411D}"/>
    <dgm:cxn modelId="{34ADBE27-2DCE-7B4C-8E1D-D48D476C05DA}" srcId="{4FA15EC0-651A-E844-9165-DA3851CA7E3B}" destId="{210437CF-FCD7-4B41-BB72-78CD3ABF43A5}" srcOrd="1" destOrd="0" parTransId="{45273909-AB45-E94B-B42F-01EE279A4062}" sibTransId="{477A40CE-70FE-2A47-8723-0F070B19096C}"/>
    <dgm:cxn modelId="{9AE91D0C-14FE-2746-BBAB-4346E75FCA67}" type="presOf" srcId="{0C6ADA96-C7BA-284F-A398-16CB90E7DBE5}" destId="{4A900C3A-B3D4-5A41-8AAB-407251B6CB7C}" srcOrd="0" destOrd="0" presId="urn:microsoft.com/office/officeart/2005/8/layout/hierarchy4"/>
    <dgm:cxn modelId="{C851C180-3A57-9841-8B0F-6094F65EBFC2}" type="presOf" srcId="{8899A761-D940-1E4C-A9A5-9ED1D7FC7C34}" destId="{1511ACE5-DE1F-934A-B0EC-019D37B489C7}" srcOrd="0" destOrd="0" presId="urn:microsoft.com/office/officeart/2005/8/layout/hierarchy4"/>
    <dgm:cxn modelId="{08544CF2-5F96-A44E-AE58-3EBE25CF31B4}" type="presOf" srcId="{51C4FCE2-AB03-B244-BED9-DE8557FD989C}" destId="{84FBB75C-32A5-064E-BA4A-B27AD60A5AA3}" srcOrd="0" destOrd="0" presId="urn:microsoft.com/office/officeart/2005/8/layout/hierarchy4"/>
    <dgm:cxn modelId="{D41B1D4E-58FC-484C-9BD1-E47C9488B170}" srcId="{51C4FCE2-AB03-B244-BED9-DE8557FD989C}" destId="{CBC1617A-189D-9E47-832A-A16A48744693}" srcOrd="1" destOrd="0" parTransId="{A6D6F23C-7A98-1249-AB22-87C914FD6748}" sibTransId="{5DAB2997-CFA5-E14B-ACDD-A5779604B034}"/>
    <dgm:cxn modelId="{01F5EBA1-B8D7-B14A-A93D-1B087E2947B1}" srcId="{51C4FCE2-AB03-B244-BED9-DE8557FD989C}" destId="{4FA15EC0-651A-E844-9165-DA3851CA7E3B}" srcOrd="0" destOrd="0" parTransId="{A566E27D-9238-7844-B17A-A664989667A5}" sibTransId="{7CE2599A-1792-0445-9FE5-D2AD9FB97429}"/>
    <dgm:cxn modelId="{A1DCBCC3-7348-7549-A567-913D29AB096B}" type="presParOf" srcId="{8F8DD28F-3C6C-9E41-ABE9-BEFA2B1BDEFD}" destId="{1823143F-DC98-E44D-93B8-1F74A2EA65C2}" srcOrd="0" destOrd="0" presId="urn:microsoft.com/office/officeart/2005/8/layout/hierarchy4"/>
    <dgm:cxn modelId="{B238B454-98E9-FA40-B476-99A3C8C60AE8}" type="presParOf" srcId="{1823143F-DC98-E44D-93B8-1F74A2EA65C2}" destId="{84FBB75C-32A5-064E-BA4A-B27AD60A5AA3}" srcOrd="0" destOrd="0" presId="urn:microsoft.com/office/officeart/2005/8/layout/hierarchy4"/>
    <dgm:cxn modelId="{47AB3C85-0255-D248-AD9D-1A34D43343FA}" type="presParOf" srcId="{1823143F-DC98-E44D-93B8-1F74A2EA65C2}" destId="{8D57F33A-8FD2-6E49-8297-7785D3490B53}" srcOrd="1" destOrd="0" presId="urn:microsoft.com/office/officeart/2005/8/layout/hierarchy4"/>
    <dgm:cxn modelId="{C9D3F039-A1E2-224D-92B2-5770C2D6D287}" type="presParOf" srcId="{1823143F-DC98-E44D-93B8-1F74A2EA65C2}" destId="{526ABDBC-E861-7646-AC84-0AC867B6C985}" srcOrd="2" destOrd="0" presId="urn:microsoft.com/office/officeart/2005/8/layout/hierarchy4"/>
    <dgm:cxn modelId="{2F4F96D6-930C-6D47-AA21-90010F306CF5}" type="presParOf" srcId="{526ABDBC-E861-7646-AC84-0AC867B6C985}" destId="{C51A842C-E5CE-AC4E-AF32-61F5E7B0F444}" srcOrd="0" destOrd="0" presId="urn:microsoft.com/office/officeart/2005/8/layout/hierarchy4"/>
    <dgm:cxn modelId="{6C01BF18-DA73-AE45-AF1F-E80503290F15}" type="presParOf" srcId="{C51A842C-E5CE-AC4E-AF32-61F5E7B0F444}" destId="{B57E1E42-694A-2E45-B9BB-AF000A8CBECD}" srcOrd="0" destOrd="0" presId="urn:microsoft.com/office/officeart/2005/8/layout/hierarchy4"/>
    <dgm:cxn modelId="{0A6017F5-048E-0F4D-A4B2-0CB1554B0364}" type="presParOf" srcId="{C51A842C-E5CE-AC4E-AF32-61F5E7B0F444}" destId="{BE52ED13-D681-DA48-8EA7-CED2A9DD5D01}" srcOrd="1" destOrd="0" presId="urn:microsoft.com/office/officeart/2005/8/layout/hierarchy4"/>
    <dgm:cxn modelId="{3D2F65FB-AFD8-EC43-A64D-DBAF25BFAE7C}" type="presParOf" srcId="{C51A842C-E5CE-AC4E-AF32-61F5E7B0F444}" destId="{88A0B401-3095-4B4E-8B4A-882E0627B657}" srcOrd="2" destOrd="0" presId="urn:microsoft.com/office/officeart/2005/8/layout/hierarchy4"/>
    <dgm:cxn modelId="{D1327091-5AA5-2642-9B32-508D3A83353D}" type="presParOf" srcId="{88A0B401-3095-4B4E-8B4A-882E0627B657}" destId="{47137E7A-D772-DE41-9352-810D10F91403}" srcOrd="0" destOrd="0" presId="urn:microsoft.com/office/officeart/2005/8/layout/hierarchy4"/>
    <dgm:cxn modelId="{DE753157-10B4-7F41-A893-6E8914980E86}" type="presParOf" srcId="{47137E7A-D772-DE41-9352-810D10F91403}" destId="{4A900C3A-B3D4-5A41-8AAB-407251B6CB7C}" srcOrd="0" destOrd="0" presId="urn:microsoft.com/office/officeart/2005/8/layout/hierarchy4"/>
    <dgm:cxn modelId="{A07409B2-F57F-5E4D-8217-E99A7AD8CA7B}" type="presParOf" srcId="{47137E7A-D772-DE41-9352-810D10F91403}" destId="{E11A401D-BC76-2A4B-A4BC-F0A3A628996D}" srcOrd="1" destOrd="0" presId="urn:microsoft.com/office/officeart/2005/8/layout/hierarchy4"/>
    <dgm:cxn modelId="{BB82078C-A232-1648-9EFF-56089BA032A5}" type="presParOf" srcId="{88A0B401-3095-4B4E-8B4A-882E0627B657}" destId="{44EFDFC1-4CB5-3641-A4D6-57FFA5ED82ED}" srcOrd="1" destOrd="0" presId="urn:microsoft.com/office/officeart/2005/8/layout/hierarchy4"/>
    <dgm:cxn modelId="{8837C873-933A-8E4C-AB83-86F66C3F97F2}" type="presParOf" srcId="{88A0B401-3095-4B4E-8B4A-882E0627B657}" destId="{5168589C-FBB8-7247-8BEA-CD36DE226ED5}" srcOrd="2" destOrd="0" presId="urn:microsoft.com/office/officeart/2005/8/layout/hierarchy4"/>
    <dgm:cxn modelId="{D3E4B520-17EB-0842-AD16-FF4CE820B694}" type="presParOf" srcId="{5168589C-FBB8-7247-8BEA-CD36DE226ED5}" destId="{0F4D4593-DEC7-3047-ABCE-375311F2BD60}" srcOrd="0" destOrd="0" presId="urn:microsoft.com/office/officeart/2005/8/layout/hierarchy4"/>
    <dgm:cxn modelId="{72C17670-4126-1541-A6AE-0AB8F94A31BC}" type="presParOf" srcId="{5168589C-FBB8-7247-8BEA-CD36DE226ED5}" destId="{BEF1F114-1250-E642-B62F-406B1296FD99}" srcOrd="1" destOrd="0" presId="urn:microsoft.com/office/officeart/2005/8/layout/hierarchy4"/>
    <dgm:cxn modelId="{6F877870-0743-BE41-B311-441433C3DF09}" type="presParOf" srcId="{526ABDBC-E861-7646-AC84-0AC867B6C985}" destId="{F1E70B6C-5D5F-3A41-A4CD-82139AD97E15}" srcOrd="1" destOrd="0" presId="urn:microsoft.com/office/officeart/2005/8/layout/hierarchy4"/>
    <dgm:cxn modelId="{DA923617-2613-384A-92F6-5BBC36FC030D}" type="presParOf" srcId="{526ABDBC-E861-7646-AC84-0AC867B6C985}" destId="{5F7D7EFE-ED05-BB4E-93E2-4C042CFC79AF}" srcOrd="2" destOrd="0" presId="urn:microsoft.com/office/officeart/2005/8/layout/hierarchy4"/>
    <dgm:cxn modelId="{51FAB84E-6886-B444-B79B-5C3634BBA9BF}" type="presParOf" srcId="{5F7D7EFE-ED05-BB4E-93E2-4C042CFC79AF}" destId="{AAA1F5AC-86CF-0E4E-ABB6-0B062BAAD61D}" srcOrd="0" destOrd="0" presId="urn:microsoft.com/office/officeart/2005/8/layout/hierarchy4"/>
    <dgm:cxn modelId="{D36316D8-7817-1A4A-B7EC-141A52676CD4}" type="presParOf" srcId="{5F7D7EFE-ED05-BB4E-93E2-4C042CFC79AF}" destId="{E582B3F6-F6A0-6E46-91E6-82B53D612E15}" srcOrd="1" destOrd="0" presId="urn:microsoft.com/office/officeart/2005/8/layout/hierarchy4"/>
    <dgm:cxn modelId="{56CAC907-3536-5545-8A6F-2D52118F44F0}" type="presParOf" srcId="{5F7D7EFE-ED05-BB4E-93E2-4C042CFC79AF}" destId="{31E64842-7794-1044-92DB-CF6296E6F6EF}" srcOrd="2" destOrd="0" presId="urn:microsoft.com/office/officeart/2005/8/layout/hierarchy4"/>
    <dgm:cxn modelId="{F45AED31-D124-FE41-9298-30747C2CB31D}" type="presParOf" srcId="{31E64842-7794-1044-92DB-CF6296E6F6EF}" destId="{83C14325-3AAB-6548-BF03-77C809095F14}" srcOrd="0" destOrd="0" presId="urn:microsoft.com/office/officeart/2005/8/layout/hierarchy4"/>
    <dgm:cxn modelId="{910D7058-C823-F843-9880-B67C8FA8B743}" type="presParOf" srcId="{83C14325-3AAB-6548-BF03-77C809095F14}" destId="{1511ACE5-DE1F-934A-B0EC-019D37B489C7}" srcOrd="0" destOrd="0" presId="urn:microsoft.com/office/officeart/2005/8/layout/hierarchy4"/>
    <dgm:cxn modelId="{ACB30B29-C60B-914B-ABCB-6CD5FD620FF5}" type="presParOf" srcId="{83C14325-3AAB-6548-BF03-77C809095F14}" destId="{7DA8023D-EE33-0D41-BF72-32367AD9A665}" srcOrd="1" destOrd="0" presId="urn:microsoft.com/office/officeart/2005/8/layout/hierarchy4"/>
  </dgm:cxnLst>
  <dgm:bg/>
  <dgm:whole/>
  <dgm:extLst>
    <a:ext uri="http://schemas.microsoft.com/office/drawing/2008/diagram">
      <dsp:dataModelExt xmlns:dsp="http://schemas.microsoft.com/office/drawing/2008/diagram" relId="rId1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D4D01364-CA99-B34C-9949-CA87375ABD06}" type="doc">
      <dgm:prSet loTypeId="urn:microsoft.com/office/officeart/2005/8/layout/orgChart1" loCatId="" qsTypeId="urn:microsoft.com/office/officeart/2005/8/quickstyle/simple2" qsCatId="simple" csTypeId="urn:microsoft.com/office/officeart/2005/8/colors/accent1_5" csCatId="accent1" phldr="1"/>
      <dgm:spPr/>
      <dgm:t>
        <a:bodyPr/>
        <a:lstStyle/>
        <a:p>
          <a:endParaRPr lang="en-US"/>
        </a:p>
      </dgm:t>
    </dgm:pt>
    <dgm:pt modelId="{7D491054-FFD4-6E48-9288-8F2891A70C36}">
      <dgm:prSet phldrT="[Text]"/>
      <dgm:spPr/>
      <dgm:t>
        <a:bodyPr/>
        <a:lstStyle/>
        <a:p>
          <a:r>
            <a:rPr lang="en-US" dirty="0" smtClean="0"/>
            <a:t>Neutron Chopper System</a:t>
          </a:r>
          <a:endParaRPr lang="en-US" dirty="0"/>
        </a:p>
      </dgm:t>
    </dgm:pt>
    <dgm:pt modelId="{41606F8D-A025-D046-89CD-DEA6B6FF0857}" type="parTrans" cxnId="{A7E2AF9F-B05B-F94D-BFC5-0E4DA416BC2D}">
      <dgm:prSet/>
      <dgm:spPr/>
      <dgm:t>
        <a:bodyPr/>
        <a:lstStyle/>
        <a:p>
          <a:endParaRPr lang="en-US"/>
        </a:p>
      </dgm:t>
    </dgm:pt>
    <dgm:pt modelId="{C4285412-4317-5049-A215-5E1952734CBD}" type="sibTrans" cxnId="{A7E2AF9F-B05B-F94D-BFC5-0E4DA416BC2D}">
      <dgm:prSet/>
      <dgm:spPr/>
      <dgm:t>
        <a:bodyPr/>
        <a:lstStyle/>
        <a:p>
          <a:endParaRPr lang="en-US"/>
        </a:p>
      </dgm:t>
    </dgm:pt>
    <dgm:pt modelId="{E4DD4852-2A0D-AB40-BD4F-26EAF86C30D5}">
      <dgm:prSet phldrT="[Text]"/>
      <dgm:spPr/>
      <dgm:t>
        <a:bodyPr/>
        <a:lstStyle/>
        <a:p>
          <a:r>
            <a:rPr lang="en-US" dirty="0" smtClean="0"/>
            <a:t>Mechanical systems</a:t>
          </a:r>
          <a:endParaRPr lang="en-US" dirty="0"/>
        </a:p>
      </dgm:t>
    </dgm:pt>
    <dgm:pt modelId="{80A6DBBD-9A48-7C41-96AC-FAC7CB13ACF5}" type="parTrans" cxnId="{1F8713B2-49D6-CF42-81F6-46145FD5FA84}">
      <dgm:prSet/>
      <dgm:spPr/>
      <dgm:t>
        <a:bodyPr/>
        <a:lstStyle/>
        <a:p>
          <a:endParaRPr lang="en-US"/>
        </a:p>
      </dgm:t>
    </dgm:pt>
    <dgm:pt modelId="{3D88A2DE-F034-F644-B704-FFE26CF66C2D}" type="sibTrans" cxnId="{1F8713B2-49D6-CF42-81F6-46145FD5FA84}">
      <dgm:prSet/>
      <dgm:spPr/>
      <dgm:t>
        <a:bodyPr/>
        <a:lstStyle/>
        <a:p>
          <a:endParaRPr lang="en-US"/>
        </a:p>
      </dgm:t>
    </dgm:pt>
    <dgm:pt modelId="{0F2DE9CE-21D6-FD45-B56C-E7648D8A3258}">
      <dgm:prSet phldrT="[Text]"/>
      <dgm:spPr/>
      <dgm:t>
        <a:bodyPr/>
        <a:lstStyle/>
        <a:p>
          <a:r>
            <a:rPr lang="en-US" dirty="0" smtClean="0"/>
            <a:t>Control systems</a:t>
          </a:r>
          <a:endParaRPr lang="en-US" dirty="0"/>
        </a:p>
      </dgm:t>
    </dgm:pt>
    <dgm:pt modelId="{DC7FAC28-BFF9-034F-8642-758AF31920C5}" type="parTrans" cxnId="{BB51E373-3E0C-1343-95C8-920FD43AED0F}">
      <dgm:prSet/>
      <dgm:spPr/>
      <dgm:t>
        <a:bodyPr/>
        <a:lstStyle/>
        <a:p>
          <a:endParaRPr lang="en-US"/>
        </a:p>
      </dgm:t>
    </dgm:pt>
    <dgm:pt modelId="{CDCBBA97-2907-444A-B350-BBF2F08CEFB0}" type="sibTrans" cxnId="{BB51E373-3E0C-1343-95C8-920FD43AED0F}">
      <dgm:prSet/>
      <dgm:spPr/>
      <dgm:t>
        <a:bodyPr/>
        <a:lstStyle/>
        <a:p>
          <a:endParaRPr lang="en-US"/>
        </a:p>
      </dgm:t>
    </dgm:pt>
    <dgm:pt modelId="{247583C4-09C6-8F4A-A9CF-9B4ADAC93FE9}">
      <dgm:prSet phldrT="[Text]"/>
      <dgm:spPr/>
      <dgm:t>
        <a:bodyPr/>
        <a:lstStyle/>
        <a:p>
          <a:r>
            <a:rPr lang="en-US" dirty="0" smtClean="0"/>
            <a:t>Support systems</a:t>
          </a:r>
          <a:endParaRPr lang="en-US" dirty="0"/>
        </a:p>
      </dgm:t>
    </dgm:pt>
    <dgm:pt modelId="{3CCA6A0A-98A9-8648-AFA9-F3B5F33BDC0A}" type="parTrans" cxnId="{E59848BD-3D25-044C-97FB-B19E197F8B23}">
      <dgm:prSet/>
      <dgm:spPr/>
      <dgm:t>
        <a:bodyPr/>
        <a:lstStyle/>
        <a:p>
          <a:endParaRPr lang="en-US"/>
        </a:p>
      </dgm:t>
    </dgm:pt>
    <dgm:pt modelId="{15CD0B53-DA33-174A-933C-8D4BEC076536}" type="sibTrans" cxnId="{E59848BD-3D25-044C-97FB-B19E197F8B23}">
      <dgm:prSet/>
      <dgm:spPr/>
      <dgm:t>
        <a:bodyPr/>
        <a:lstStyle/>
        <a:p>
          <a:endParaRPr lang="en-US"/>
        </a:p>
      </dgm:t>
    </dgm:pt>
    <dgm:pt modelId="{36539ADD-E025-A64D-A72F-E29A0788FFF0}">
      <dgm:prSet phldrT="[Text]"/>
      <dgm:spPr/>
      <dgm:t>
        <a:bodyPr/>
        <a:lstStyle/>
        <a:p>
          <a:r>
            <a:rPr lang="en-US" dirty="0" smtClean="0"/>
            <a:t>Pit systems</a:t>
          </a:r>
          <a:endParaRPr lang="en-US" dirty="0"/>
        </a:p>
      </dgm:t>
    </dgm:pt>
    <dgm:pt modelId="{3C758170-221E-6743-936D-2FCF1D7BC366}" type="parTrans" cxnId="{62657041-CB4E-8A44-82E8-59002C2808BC}">
      <dgm:prSet/>
      <dgm:spPr/>
      <dgm:t>
        <a:bodyPr/>
        <a:lstStyle/>
        <a:p>
          <a:endParaRPr lang="en-US"/>
        </a:p>
      </dgm:t>
    </dgm:pt>
    <dgm:pt modelId="{5294DA96-6AD5-BC4B-89C4-44E84870D99A}" type="sibTrans" cxnId="{62657041-CB4E-8A44-82E8-59002C2808BC}">
      <dgm:prSet/>
      <dgm:spPr/>
      <dgm:t>
        <a:bodyPr/>
        <a:lstStyle/>
        <a:p>
          <a:endParaRPr lang="en-US"/>
        </a:p>
      </dgm:t>
    </dgm:pt>
    <dgm:pt modelId="{D97DDB79-E07A-ED41-B67E-CD7B71135E3D}">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smtClean="0"/>
            <a:t>Chopper 1-2 Low speed</a:t>
          </a:r>
          <a:endParaRPr lang="en-US" dirty="0"/>
        </a:p>
      </dgm:t>
    </dgm:pt>
    <dgm:pt modelId="{38C8B6C5-9BFB-E242-BB9A-F7A73F2E945A}" type="parTrans" cxnId="{F8591E07-BEB9-0543-8D4C-3625B3D3E001}">
      <dgm:prSet/>
      <dgm:spPr/>
      <dgm:t>
        <a:bodyPr/>
        <a:lstStyle/>
        <a:p>
          <a:endParaRPr lang="en-US"/>
        </a:p>
      </dgm:t>
    </dgm:pt>
    <dgm:pt modelId="{3F94BBB8-976B-484E-A5AF-B5E6A1C34338}" type="sibTrans" cxnId="{F8591E07-BEB9-0543-8D4C-3625B3D3E001}">
      <dgm:prSet/>
      <dgm:spPr/>
      <dgm:t>
        <a:bodyPr/>
        <a:lstStyle/>
        <a:p>
          <a:endParaRPr lang="en-US"/>
        </a:p>
      </dgm:t>
    </dgm:pt>
    <dgm:pt modelId="{72C34209-5247-8F46-8F41-2AD46E6DF885}">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smtClean="0"/>
            <a:t>Chopper 3-4 Low speed</a:t>
          </a:r>
          <a:endParaRPr lang="en-US" dirty="0"/>
        </a:p>
      </dgm:t>
    </dgm:pt>
    <dgm:pt modelId="{A1F79D1E-662D-1640-AD99-B06F4BFD6443}" type="parTrans" cxnId="{E22B39F0-0DA3-FD43-ACB5-C734728CF966}">
      <dgm:prSet/>
      <dgm:spPr/>
      <dgm:t>
        <a:bodyPr/>
        <a:lstStyle/>
        <a:p>
          <a:endParaRPr lang="en-US"/>
        </a:p>
      </dgm:t>
    </dgm:pt>
    <dgm:pt modelId="{2302C631-0CE1-724B-8D9E-22CCB243D2E4}" type="sibTrans" cxnId="{E22B39F0-0DA3-FD43-ACB5-C734728CF966}">
      <dgm:prSet/>
      <dgm:spPr/>
      <dgm:t>
        <a:bodyPr/>
        <a:lstStyle/>
        <a:p>
          <a:endParaRPr lang="en-US"/>
        </a:p>
      </dgm:t>
    </dgm:pt>
    <dgm:pt modelId="{52A28F78-2906-2742-8AE8-45DA5613603B}">
      <dgm:prSet phldrT="[Text]"/>
      <dgm:spPr/>
      <dgm:t>
        <a:bodyPr/>
        <a:lstStyle/>
        <a:p>
          <a:r>
            <a:rPr lang="en-US" dirty="0" smtClean="0"/>
            <a:t>Rack &amp; Cabling</a:t>
          </a:r>
          <a:endParaRPr lang="en-US" dirty="0"/>
        </a:p>
      </dgm:t>
    </dgm:pt>
    <dgm:pt modelId="{B3CCFB58-7B81-8D43-9BD9-75CA5B2A9070}" type="parTrans" cxnId="{E74BD9DA-30FE-A742-8F41-251D0DF4A5E5}">
      <dgm:prSet/>
      <dgm:spPr/>
      <dgm:t>
        <a:bodyPr/>
        <a:lstStyle/>
        <a:p>
          <a:endParaRPr lang="en-US"/>
        </a:p>
      </dgm:t>
    </dgm:pt>
    <dgm:pt modelId="{C4B93E34-8C0E-F740-A9F6-EE45BEA96785}" type="sibTrans" cxnId="{E74BD9DA-30FE-A742-8F41-251D0DF4A5E5}">
      <dgm:prSet/>
      <dgm:spPr/>
      <dgm:t>
        <a:bodyPr/>
        <a:lstStyle/>
        <a:p>
          <a:endParaRPr lang="en-US"/>
        </a:p>
      </dgm:t>
    </dgm:pt>
    <dgm:pt modelId="{B0254F2F-88B9-E94B-BCF2-D894B01416B3}">
      <dgm:prSet phldrT="[Text]"/>
      <dgm:spPr/>
      <dgm:t>
        <a:bodyPr/>
        <a:lstStyle/>
        <a:p>
          <a:r>
            <a:rPr lang="en-US" dirty="0" smtClean="0"/>
            <a:t>Control Hardware</a:t>
          </a:r>
          <a:endParaRPr lang="en-US" dirty="0"/>
        </a:p>
      </dgm:t>
    </dgm:pt>
    <dgm:pt modelId="{06C28FAD-CC29-9449-A0E5-A3707B636B7C}" type="parTrans" cxnId="{C625B51A-76F7-F94E-B948-F693DCABD8E9}">
      <dgm:prSet/>
      <dgm:spPr/>
      <dgm:t>
        <a:bodyPr/>
        <a:lstStyle/>
        <a:p>
          <a:endParaRPr lang="en-US"/>
        </a:p>
      </dgm:t>
    </dgm:pt>
    <dgm:pt modelId="{58712E6F-0146-EE43-9934-0D70F80CDBEF}" type="sibTrans" cxnId="{C625B51A-76F7-F94E-B948-F693DCABD8E9}">
      <dgm:prSet/>
      <dgm:spPr/>
      <dgm:t>
        <a:bodyPr/>
        <a:lstStyle/>
        <a:p>
          <a:endParaRPr lang="en-US"/>
        </a:p>
      </dgm:t>
    </dgm:pt>
    <dgm:pt modelId="{800E8762-9EB5-944B-8D7E-6F89024A9A3D}">
      <dgm:prSet phldrT="[Text]"/>
      <dgm:spPr/>
      <dgm:t>
        <a:bodyPr/>
        <a:lstStyle/>
        <a:p>
          <a:r>
            <a:rPr lang="en-US" dirty="0" smtClean="0"/>
            <a:t>Software</a:t>
          </a:r>
          <a:endParaRPr lang="en-US" dirty="0"/>
        </a:p>
      </dgm:t>
    </dgm:pt>
    <dgm:pt modelId="{6BCEC469-3033-5B4D-A526-CAFF76976A3C}" type="parTrans" cxnId="{40D863E5-6AD9-4B40-BD04-67E44C0AB542}">
      <dgm:prSet/>
      <dgm:spPr/>
      <dgm:t>
        <a:bodyPr/>
        <a:lstStyle/>
        <a:p>
          <a:endParaRPr lang="en-US"/>
        </a:p>
      </dgm:t>
    </dgm:pt>
    <dgm:pt modelId="{C6AFFA21-CEFA-A04D-BF97-39652E8C2479}" type="sibTrans" cxnId="{40D863E5-6AD9-4B40-BD04-67E44C0AB542}">
      <dgm:prSet/>
      <dgm:spPr/>
      <dgm:t>
        <a:bodyPr/>
        <a:lstStyle/>
        <a:p>
          <a:endParaRPr lang="en-US"/>
        </a:p>
      </dgm:t>
    </dgm:pt>
    <dgm:pt modelId="{BD308A16-9E01-AE4C-979C-AE4F67B2E362}">
      <dgm:prSet phldrT="[Text]"/>
      <dgm:spPr/>
      <dgm:t>
        <a:bodyPr/>
        <a:lstStyle/>
        <a:p>
          <a:r>
            <a:rPr lang="en-US" dirty="0" smtClean="0"/>
            <a:t>Vacuum</a:t>
          </a:r>
          <a:endParaRPr lang="en-US" dirty="0"/>
        </a:p>
      </dgm:t>
    </dgm:pt>
    <dgm:pt modelId="{9216490C-84DB-EB4E-8F3D-776EAF1BA276}" type="parTrans" cxnId="{0AEB5AC0-5565-7F44-B6C0-FB9D2E80BED3}">
      <dgm:prSet/>
      <dgm:spPr/>
      <dgm:t>
        <a:bodyPr/>
        <a:lstStyle/>
        <a:p>
          <a:endParaRPr lang="en-US"/>
        </a:p>
      </dgm:t>
    </dgm:pt>
    <dgm:pt modelId="{D549B769-B7B9-DB45-9A09-AC3358393E37}" type="sibTrans" cxnId="{0AEB5AC0-5565-7F44-B6C0-FB9D2E80BED3}">
      <dgm:prSet/>
      <dgm:spPr/>
      <dgm:t>
        <a:bodyPr/>
        <a:lstStyle/>
        <a:p>
          <a:endParaRPr lang="en-US"/>
        </a:p>
      </dgm:t>
    </dgm:pt>
    <dgm:pt modelId="{470E0423-86DE-DB4E-AAA1-E803D0D54FDA}">
      <dgm:prSet phldrT="[Text]"/>
      <dgm:spPr/>
      <dgm:t>
        <a:bodyPr/>
        <a:lstStyle/>
        <a:p>
          <a:r>
            <a:rPr lang="en-US" dirty="0" smtClean="0"/>
            <a:t>Power supply</a:t>
          </a:r>
          <a:endParaRPr lang="en-US" dirty="0"/>
        </a:p>
      </dgm:t>
    </dgm:pt>
    <dgm:pt modelId="{5AE3068F-B796-7148-9091-2A202239D4DE}" type="parTrans" cxnId="{3C496F56-5BAA-DF4B-942C-96E030F5A6E2}">
      <dgm:prSet/>
      <dgm:spPr/>
      <dgm:t>
        <a:bodyPr/>
        <a:lstStyle/>
        <a:p>
          <a:endParaRPr lang="en-US"/>
        </a:p>
      </dgm:t>
    </dgm:pt>
    <dgm:pt modelId="{C1AFD7C5-81F4-904A-A24B-4AAAE26A1234}" type="sibTrans" cxnId="{3C496F56-5BAA-DF4B-942C-96E030F5A6E2}">
      <dgm:prSet/>
      <dgm:spPr/>
      <dgm:t>
        <a:bodyPr/>
        <a:lstStyle/>
        <a:p>
          <a:endParaRPr lang="en-US"/>
        </a:p>
      </dgm:t>
    </dgm:pt>
    <dgm:pt modelId="{631D47D3-3E5A-4D4D-BF13-5455F6C0F185}">
      <dgm:prSet phldrT="[Text]"/>
      <dgm:spPr/>
      <dgm:t>
        <a:bodyPr/>
        <a:lstStyle/>
        <a:p>
          <a:r>
            <a:rPr lang="en-US" dirty="0" smtClean="0"/>
            <a:t>Cooling</a:t>
          </a:r>
          <a:endParaRPr lang="en-US" dirty="0"/>
        </a:p>
      </dgm:t>
    </dgm:pt>
    <dgm:pt modelId="{E5DFE158-AF8C-CB48-86B3-8A85D835F531}" type="parTrans" cxnId="{7A9CC985-B9CC-A446-A97C-80D8C9036989}">
      <dgm:prSet/>
      <dgm:spPr/>
      <dgm:t>
        <a:bodyPr/>
        <a:lstStyle/>
        <a:p>
          <a:endParaRPr lang="en-US"/>
        </a:p>
      </dgm:t>
    </dgm:pt>
    <dgm:pt modelId="{B087ABAA-61E7-6F4B-921B-E7C94A17E55E}" type="sibTrans" cxnId="{7A9CC985-B9CC-A446-A97C-80D8C9036989}">
      <dgm:prSet/>
      <dgm:spPr/>
      <dgm:t>
        <a:bodyPr/>
        <a:lstStyle/>
        <a:p>
          <a:endParaRPr lang="en-US"/>
        </a:p>
      </dgm:t>
    </dgm:pt>
    <dgm:pt modelId="{E4C25A15-388F-7949-9473-CE87F0902CF4}">
      <dgm:prSet phldrT="[Text]"/>
      <dgm:spPr/>
      <dgm:t>
        <a:bodyPr/>
        <a:lstStyle/>
        <a:p>
          <a:r>
            <a:rPr lang="en-US" dirty="0" smtClean="0"/>
            <a:t>Monitoring</a:t>
          </a:r>
          <a:endParaRPr lang="en-US" dirty="0"/>
        </a:p>
      </dgm:t>
    </dgm:pt>
    <dgm:pt modelId="{83D10CBF-9304-574F-9B67-708B144F69D2}" type="parTrans" cxnId="{93B0969B-6456-7F47-B62F-AB1D39B6FC98}">
      <dgm:prSet/>
      <dgm:spPr/>
      <dgm:t>
        <a:bodyPr/>
        <a:lstStyle/>
        <a:p>
          <a:endParaRPr lang="en-US"/>
        </a:p>
      </dgm:t>
    </dgm:pt>
    <dgm:pt modelId="{75F0D9DE-E5CA-0144-939F-AE58FBDF7F4B}" type="sibTrans" cxnId="{93B0969B-6456-7F47-B62F-AB1D39B6FC98}">
      <dgm:prSet/>
      <dgm:spPr/>
      <dgm:t>
        <a:bodyPr/>
        <a:lstStyle/>
        <a:p>
          <a:endParaRPr lang="en-US"/>
        </a:p>
      </dgm:t>
    </dgm:pt>
    <dgm:pt modelId="{D9F6A905-F3A1-2A46-BCEB-9037C2775835}">
      <dgm:prSet phldrT="[Text]"/>
      <dgm:spPr/>
      <dgm:t>
        <a:bodyPr/>
        <a:lstStyle/>
        <a:p>
          <a:r>
            <a:rPr lang="en-US" dirty="0" smtClean="0"/>
            <a:t>Pit 1 module</a:t>
          </a:r>
          <a:endParaRPr lang="en-US" dirty="0"/>
        </a:p>
      </dgm:t>
    </dgm:pt>
    <dgm:pt modelId="{C35F9D68-78B9-1F4E-A848-E954731C5E01}" type="parTrans" cxnId="{24CE0FEA-5E91-1C40-98DC-5F185D8BB633}">
      <dgm:prSet/>
      <dgm:spPr/>
      <dgm:t>
        <a:bodyPr/>
        <a:lstStyle/>
        <a:p>
          <a:endParaRPr lang="en-US"/>
        </a:p>
      </dgm:t>
    </dgm:pt>
    <dgm:pt modelId="{7D3E5686-AECB-C94C-B62C-CA48EE94A391}" type="sibTrans" cxnId="{24CE0FEA-5E91-1C40-98DC-5F185D8BB633}">
      <dgm:prSet/>
      <dgm:spPr/>
      <dgm:t>
        <a:bodyPr/>
        <a:lstStyle/>
        <a:p>
          <a:endParaRPr lang="en-US"/>
        </a:p>
      </dgm:t>
    </dgm:pt>
    <dgm:pt modelId="{57AF5284-259A-8444-A5DB-20F0494030D5}">
      <dgm:prSet phldrT="[Text]"/>
      <dgm:spPr/>
      <dgm:t>
        <a:bodyPr/>
        <a:lstStyle/>
        <a:p>
          <a:r>
            <a:rPr lang="en-US" dirty="0" smtClean="0"/>
            <a:t>Pit 2 module</a:t>
          </a:r>
          <a:endParaRPr lang="en-US" dirty="0"/>
        </a:p>
      </dgm:t>
    </dgm:pt>
    <dgm:pt modelId="{585419C6-9A97-244D-8664-6B5FD7B3B035}" type="parTrans" cxnId="{3AECBB80-7806-424F-907C-C19391737A16}">
      <dgm:prSet/>
      <dgm:spPr/>
      <dgm:t>
        <a:bodyPr/>
        <a:lstStyle/>
        <a:p>
          <a:endParaRPr lang="en-US"/>
        </a:p>
      </dgm:t>
    </dgm:pt>
    <dgm:pt modelId="{16B17AAC-9BAC-B041-B319-F32E177DC879}" type="sibTrans" cxnId="{3AECBB80-7806-424F-907C-C19391737A16}">
      <dgm:prSet/>
      <dgm:spPr/>
      <dgm:t>
        <a:bodyPr/>
        <a:lstStyle/>
        <a:p>
          <a:endParaRPr lang="en-US"/>
        </a:p>
      </dgm:t>
    </dgm:pt>
    <dgm:pt modelId="{66D8895C-0C24-F543-B92F-636BD2F63871}">
      <dgm:prSet phldrT="[Text]"/>
      <dgm:spPr/>
      <dgm:t>
        <a:bodyPr/>
        <a:lstStyle/>
        <a:p>
          <a:r>
            <a:rPr lang="en-US" dirty="0" smtClean="0"/>
            <a:t>Extraction tooling</a:t>
          </a:r>
          <a:endParaRPr lang="en-US" dirty="0"/>
        </a:p>
      </dgm:t>
    </dgm:pt>
    <dgm:pt modelId="{1045A549-F2ED-D945-AF84-F85BC54603DC}" type="parTrans" cxnId="{AA693CD8-A752-9849-8352-4C76D8AEB845}">
      <dgm:prSet/>
      <dgm:spPr/>
      <dgm:t>
        <a:bodyPr/>
        <a:lstStyle/>
        <a:p>
          <a:endParaRPr lang="en-US"/>
        </a:p>
      </dgm:t>
    </dgm:pt>
    <dgm:pt modelId="{5D89EF73-AA1B-6649-9BEF-E4A34681DC2A}" type="sibTrans" cxnId="{AA693CD8-A752-9849-8352-4C76D8AEB845}">
      <dgm:prSet/>
      <dgm:spPr/>
      <dgm:t>
        <a:bodyPr/>
        <a:lstStyle/>
        <a:p>
          <a:endParaRPr lang="en-US"/>
        </a:p>
      </dgm:t>
    </dgm:pt>
    <dgm:pt modelId="{269CEFA5-70B9-094B-B1F2-C47A4D67EF68}">
      <dgm:prSet phldrT="[Text]"/>
      <dgm:spPr/>
      <dgm:t>
        <a:bodyPr/>
        <a:lstStyle/>
        <a:p>
          <a:r>
            <a:rPr lang="en-US" dirty="0" smtClean="0"/>
            <a:t>Service pack</a:t>
          </a:r>
          <a:endParaRPr lang="en-US" dirty="0"/>
        </a:p>
      </dgm:t>
    </dgm:pt>
    <dgm:pt modelId="{31E7A06D-0BE8-8749-8CF6-11EE1ADC7046}" type="parTrans" cxnId="{EACC883E-33DC-604C-9813-08DFB2AB4BEE}">
      <dgm:prSet/>
      <dgm:spPr/>
      <dgm:t>
        <a:bodyPr/>
        <a:lstStyle/>
        <a:p>
          <a:endParaRPr lang="en-US"/>
        </a:p>
      </dgm:t>
    </dgm:pt>
    <dgm:pt modelId="{C0AFFE08-3D43-C84C-BC98-F85DF2878434}" type="sibTrans" cxnId="{EACC883E-33DC-604C-9813-08DFB2AB4BEE}">
      <dgm:prSet/>
      <dgm:spPr/>
      <dgm:t>
        <a:bodyPr/>
        <a:lstStyle/>
        <a:p>
          <a:endParaRPr lang="en-US"/>
        </a:p>
      </dgm:t>
    </dgm:pt>
    <dgm:pt modelId="{12A981F1-22D1-6C40-88C3-28A2880D559B}">
      <dgm:prSet phldrT="[Text]"/>
      <dgm:spPr/>
      <dgm:t>
        <a:bodyPr/>
        <a:lstStyle/>
        <a:p>
          <a:r>
            <a:rPr lang="en-US" dirty="0" smtClean="0"/>
            <a:t>Tooling</a:t>
          </a:r>
          <a:endParaRPr lang="en-US" dirty="0"/>
        </a:p>
      </dgm:t>
    </dgm:pt>
    <dgm:pt modelId="{ADD5161B-79EF-DE41-BB51-5BC103663605}" type="parTrans" cxnId="{32D7D4AA-015D-1442-A95A-746EE2314C25}">
      <dgm:prSet/>
      <dgm:spPr/>
      <dgm:t>
        <a:bodyPr/>
        <a:lstStyle/>
        <a:p>
          <a:endParaRPr lang="en-US"/>
        </a:p>
      </dgm:t>
    </dgm:pt>
    <dgm:pt modelId="{D158CAE4-43ED-714B-81CA-0D993BCEEE91}" type="sibTrans" cxnId="{32D7D4AA-015D-1442-A95A-746EE2314C25}">
      <dgm:prSet/>
      <dgm:spPr/>
      <dgm:t>
        <a:bodyPr/>
        <a:lstStyle/>
        <a:p>
          <a:endParaRPr lang="en-US"/>
        </a:p>
      </dgm:t>
    </dgm:pt>
    <dgm:pt modelId="{69622987-3F78-804A-9F72-A4B0C558BBCB}">
      <dgm:prSet phldrT="[Text]"/>
      <dgm:spPr/>
      <dgm:t>
        <a:bodyPr/>
        <a:lstStyle/>
        <a:p>
          <a:r>
            <a:rPr lang="en-US" dirty="0" smtClean="0"/>
            <a:t>Critical Spares</a:t>
          </a:r>
          <a:endParaRPr lang="en-US" dirty="0"/>
        </a:p>
      </dgm:t>
    </dgm:pt>
    <dgm:pt modelId="{92CFDC60-D69B-4B49-B2CC-8E62D2224C41}" type="parTrans" cxnId="{20A6F539-4258-7440-A573-4E59EDABB77D}">
      <dgm:prSet/>
      <dgm:spPr/>
      <dgm:t>
        <a:bodyPr/>
        <a:lstStyle/>
        <a:p>
          <a:endParaRPr lang="en-US"/>
        </a:p>
      </dgm:t>
    </dgm:pt>
    <dgm:pt modelId="{DA818DAF-DDBF-3F4A-9FFB-3DE66BD7D654}" type="sibTrans" cxnId="{20A6F539-4258-7440-A573-4E59EDABB77D}">
      <dgm:prSet/>
      <dgm:spPr/>
      <dgm:t>
        <a:bodyPr/>
        <a:lstStyle/>
        <a:p>
          <a:endParaRPr lang="en-US"/>
        </a:p>
      </dgm:t>
    </dgm:pt>
    <dgm:pt modelId="{09CFD504-7EF3-5F42-BFD5-A1A9A9A7CD89}">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smtClean="0"/>
            <a:t>Chopper 5 </a:t>
          </a:r>
          <a:r>
            <a:rPr lang="en-US" dirty="0" err="1" smtClean="0"/>
            <a:t>PPsc</a:t>
          </a:r>
          <a:endParaRPr lang="en-US" dirty="0"/>
        </a:p>
      </dgm:t>
    </dgm:pt>
    <dgm:pt modelId="{7C4E44A2-1AE9-1943-875C-DA4C68B31B4B}" type="parTrans" cxnId="{78E68F80-41F5-E545-8AFF-042138E33CFA}">
      <dgm:prSet/>
      <dgm:spPr/>
      <dgm:t>
        <a:bodyPr/>
        <a:lstStyle/>
        <a:p>
          <a:endParaRPr lang="en-US"/>
        </a:p>
      </dgm:t>
    </dgm:pt>
    <dgm:pt modelId="{EEDB396B-1EB1-914F-B8C2-D6C749D29F63}" type="sibTrans" cxnId="{78E68F80-41F5-E545-8AFF-042138E33CFA}">
      <dgm:prSet/>
      <dgm:spPr/>
      <dgm:t>
        <a:bodyPr/>
        <a:lstStyle/>
        <a:p>
          <a:endParaRPr lang="en-US"/>
        </a:p>
      </dgm:t>
    </dgm:pt>
    <dgm:pt modelId="{484AE9F6-F5DF-ED4C-951E-3C69D4C2B291}">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Chopper 6–7 Hi-Speed</a:t>
          </a:r>
          <a:endParaRPr lang="en-US" dirty="0"/>
        </a:p>
      </dgm:t>
    </dgm:pt>
    <dgm:pt modelId="{B9A10E9A-1D98-2B4A-85B7-8419021BCEA8}" type="parTrans" cxnId="{9753825C-2363-2442-A20D-740C7C03A28E}">
      <dgm:prSet/>
      <dgm:spPr/>
      <dgm:t>
        <a:bodyPr/>
        <a:lstStyle/>
        <a:p>
          <a:endParaRPr lang="en-US"/>
        </a:p>
      </dgm:t>
    </dgm:pt>
    <dgm:pt modelId="{9D771F79-712A-9749-B89E-713A1BAD7F0D}" type="sibTrans" cxnId="{9753825C-2363-2442-A20D-740C7C03A28E}">
      <dgm:prSet/>
      <dgm:spPr/>
      <dgm:t>
        <a:bodyPr/>
        <a:lstStyle/>
        <a:p>
          <a:endParaRPr lang="en-US"/>
        </a:p>
      </dgm:t>
    </dgm:pt>
    <dgm:pt modelId="{0A853460-BF41-C14F-AF4E-68E18E34CA6F}" type="pres">
      <dgm:prSet presAssocID="{D4D01364-CA99-B34C-9949-CA87375ABD06}" presName="hierChild1" presStyleCnt="0">
        <dgm:presLayoutVars>
          <dgm:orgChart val="1"/>
          <dgm:chPref val="1"/>
          <dgm:dir/>
          <dgm:animOne val="branch"/>
          <dgm:animLvl val="lvl"/>
          <dgm:resizeHandles/>
        </dgm:presLayoutVars>
      </dgm:prSet>
      <dgm:spPr/>
      <dgm:t>
        <a:bodyPr/>
        <a:lstStyle/>
        <a:p>
          <a:endParaRPr lang="en-US"/>
        </a:p>
      </dgm:t>
    </dgm:pt>
    <dgm:pt modelId="{33514805-15AB-E04C-B91E-FF8AB1E8D9A4}" type="pres">
      <dgm:prSet presAssocID="{7D491054-FFD4-6E48-9288-8F2891A70C36}" presName="hierRoot1" presStyleCnt="0">
        <dgm:presLayoutVars>
          <dgm:hierBranch val="init"/>
        </dgm:presLayoutVars>
      </dgm:prSet>
      <dgm:spPr/>
      <dgm:t>
        <a:bodyPr/>
        <a:lstStyle/>
        <a:p>
          <a:endParaRPr lang="en-US"/>
        </a:p>
      </dgm:t>
    </dgm:pt>
    <dgm:pt modelId="{3536292B-5A23-3D44-850A-BD23671F7E59}" type="pres">
      <dgm:prSet presAssocID="{7D491054-FFD4-6E48-9288-8F2891A70C36}" presName="rootComposite1" presStyleCnt="0"/>
      <dgm:spPr/>
      <dgm:t>
        <a:bodyPr/>
        <a:lstStyle/>
        <a:p>
          <a:endParaRPr lang="en-US"/>
        </a:p>
      </dgm:t>
    </dgm:pt>
    <dgm:pt modelId="{DB4E5D8C-B3F0-AC48-8278-0E882BAF2A3B}" type="pres">
      <dgm:prSet presAssocID="{7D491054-FFD4-6E48-9288-8F2891A70C36}" presName="rootText1" presStyleLbl="node0" presStyleIdx="0" presStyleCnt="1" custScaleX="170274">
        <dgm:presLayoutVars>
          <dgm:chPref val="3"/>
        </dgm:presLayoutVars>
      </dgm:prSet>
      <dgm:spPr/>
      <dgm:t>
        <a:bodyPr/>
        <a:lstStyle/>
        <a:p>
          <a:endParaRPr lang="en-US"/>
        </a:p>
      </dgm:t>
    </dgm:pt>
    <dgm:pt modelId="{7A10688F-DB63-E54C-BB1D-3AC2977AA828}" type="pres">
      <dgm:prSet presAssocID="{7D491054-FFD4-6E48-9288-8F2891A70C36}" presName="rootConnector1" presStyleLbl="node1" presStyleIdx="0" presStyleCnt="0"/>
      <dgm:spPr/>
      <dgm:t>
        <a:bodyPr/>
        <a:lstStyle/>
        <a:p>
          <a:endParaRPr lang="en-US"/>
        </a:p>
      </dgm:t>
    </dgm:pt>
    <dgm:pt modelId="{9FE80F4E-3DD4-CB45-9BDC-39CF2BB0C259}" type="pres">
      <dgm:prSet presAssocID="{7D491054-FFD4-6E48-9288-8F2891A70C36}" presName="hierChild2" presStyleCnt="0"/>
      <dgm:spPr/>
      <dgm:t>
        <a:bodyPr/>
        <a:lstStyle/>
        <a:p>
          <a:endParaRPr lang="en-US"/>
        </a:p>
      </dgm:t>
    </dgm:pt>
    <dgm:pt modelId="{E4A2B625-90E8-2F4A-94E7-348AF6E0549E}" type="pres">
      <dgm:prSet presAssocID="{80A6DBBD-9A48-7C41-96AC-FAC7CB13ACF5}" presName="Name37" presStyleLbl="parChTrans1D2" presStyleIdx="0" presStyleCnt="5"/>
      <dgm:spPr/>
      <dgm:t>
        <a:bodyPr/>
        <a:lstStyle/>
        <a:p>
          <a:endParaRPr lang="en-US"/>
        </a:p>
      </dgm:t>
    </dgm:pt>
    <dgm:pt modelId="{92669615-7E38-BA47-AEBE-94BD6883F9E5}" type="pres">
      <dgm:prSet presAssocID="{E4DD4852-2A0D-AB40-BD4F-26EAF86C30D5}" presName="hierRoot2" presStyleCnt="0">
        <dgm:presLayoutVars>
          <dgm:hierBranch val="init"/>
        </dgm:presLayoutVars>
      </dgm:prSet>
      <dgm:spPr/>
      <dgm:t>
        <a:bodyPr/>
        <a:lstStyle/>
        <a:p>
          <a:endParaRPr lang="en-US"/>
        </a:p>
      </dgm:t>
    </dgm:pt>
    <dgm:pt modelId="{E6DFD7D2-54A8-624E-9941-758271D9DF5A}" type="pres">
      <dgm:prSet presAssocID="{E4DD4852-2A0D-AB40-BD4F-26EAF86C30D5}" presName="rootComposite" presStyleCnt="0"/>
      <dgm:spPr/>
      <dgm:t>
        <a:bodyPr/>
        <a:lstStyle/>
        <a:p>
          <a:endParaRPr lang="en-US"/>
        </a:p>
      </dgm:t>
    </dgm:pt>
    <dgm:pt modelId="{513B4878-AAF3-5547-93DB-A5545297C620}" type="pres">
      <dgm:prSet presAssocID="{E4DD4852-2A0D-AB40-BD4F-26EAF86C30D5}" presName="rootText" presStyleLbl="node2" presStyleIdx="0" presStyleCnt="5">
        <dgm:presLayoutVars>
          <dgm:chPref val="3"/>
        </dgm:presLayoutVars>
      </dgm:prSet>
      <dgm:spPr/>
      <dgm:t>
        <a:bodyPr/>
        <a:lstStyle/>
        <a:p>
          <a:endParaRPr lang="en-US"/>
        </a:p>
      </dgm:t>
    </dgm:pt>
    <dgm:pt modelId="{CEAE9A1F-085D-5C4B-B600-FB5113ADFCC9}" type="pres">
      <dgm:prSet presAssocID="{E4DD4852-2A0D-AB40-BD4F-26EAF86C30D5}" presName="rootConnector" presStyleLbl="node2" presStyleIdx="0" presStyleCnt="5"/>
      <dgm:spPr/>
      <dgm:t>
        <a:bodyPr/>
        <a:lstStyle/>
        <a:p>
          <a:endParaRPr lang="en-US"/>
        </a:p>
      </dgm:t>
    </dgm:pt>
    <dgm:pt modelId="{7DD0F37F-8676-C148-89E2-F4343A1E63A8}" type="pres">
      <dgm:prSet presAssocID="{E4DD4852-2A0D-AB40-BD4F-26EAF86C30D5}" presName="hierChild4" presStyleCnt="0"/>
      <dgm:spPr/>
      <dgm:t>
        <a:bodyPr/>
        <a:lstStyle/>
        <a:p>
          <a:endParaRPr lang="en-US"/>
        </a:p>
      </dgm:t>
    </dgm:pt>
    <dgm:pt modelId="{A235F056-3B56-E141-A877-40D0C817DDBB}" type="pres">
      <dgm:prSet presAssocID="{38C8B6C5-9BFB-E242-BB9A-F7A73F2E945A}" presName="Name37" presStyleLbl="parChTrans1D3" presStyleIdx="0" presStyleCnt="16"/>
      <dgm:spPr/>
      <dgm:t>
        <a:bodyPr/>
        <a:lstStyle/>
        <a:p>
          <a:endParaRPr lang="en-US"/>
        </a:p>
      </dgm:t>
    </dgm:pt>
    <dgm:pt modelId="{6CDBF706-8D8F-5F4B-9940-70CC5F46596F}" type="pres">
      <dgm:prSet presAssocID="{D97DDB79-E07A-ED41-B67E-CD7B71135E3D}" presName="hierRoot2" presStyleCnt="0">
        <dgm:presLayoutVars>
          <dgm:hierBranch val="init"/>
        </dgm:presLayoutVars>
      </dgm:prSet>
      <dgm:spPr/>
      <dgm:t>
        <a:bodyPr/>
        <a:lstStyle/>
        <a:p>
          <a:endParaRPr lang="en-US"/>
        </a:p>
      </dgm:t>
    </dgm:pt>
    <dgm:pt modelId="{CAC9B521-B084-F04C-83A2-4730548DD4E5}" type="pres">
      <dgm:prSet presAssocID="{D97DDB79-E07A-ED41-B67E-CD7B71135E3D}" presName="rootComposite" presStyleCnt="0"/>
      <dgm:spPr/>
      <dgm:t>
        <a:bodyPr/>
        <a:lstStyle/>
        <a:p>
          <a:endParaRPr lang="en-US"/>
        </a:p>
      </dgm:t>
    </dgm:pt>
    <dgm:pt modelId="{FD662E1A-0384-644D-B2D5-6F1ED396170A}" type="pres">
      <dgm:prSet presAssocID="{D97DDB79-E07A-ED41-B67E-CD7B71135E3D}" presName="rootText" presStyleLbl="node3" presStyleIdx="0" presStyleCnt="16" custScaleX="122204">
        <dgm:presLayoutVars>
          <dgm:chPref val="3"/>
        </dgm:presLayoutVars>
      </dgm:prSet>
      <dgm:spPr/>
      <dgm:t>
        <a:bodyPr/>
        <a:lstStyle/>
        <a:p>
          <a:endParaRPr lang="en-US"/>
        </a:p>
      </dgm:t>
    </dgm:pt>
    <dgm:pt modelId="{B12E22D2-1CBC-9844-9F7A-D79AD93C587A}" type="pres">
      <dgm:prSet presAssocID="{D97DDB79-E07A-ED41-B67E-CD7B71135E3D}" presName="rootConnector" presStyleLbl="node3" presStyleIdx="0" presStyleCnt="16"/>
      <dgm:spPr/>
      <dgm:t>
        <a:bodyPr/>
        <a:lstStyle/>
        <a:p>
          <a:endParaRPr lang="en-US"/>
        </a:p>
      </dgm:t>
    </dgm:pt>
    <dgm:pt modelId="{6C881462-E6A3-D24E-B485-1D5C2CD951E5}" type="pres">
      <dgm:prSet presAssocID="{D97DDB79-E07A-ED41-B67E-CD7B71135E3D}" presName="hierChild4" presStyleCnt="0"/>
      <dgm:spPr/>
      <dgm:t>
        <a:bodyPr/>
        <a:lstStyle/>
        <a:p>
          <a:endParaRPr lang="en-US"/>
        </a:p>
      </dgm:t>
    </dgm:pt>
    <dgm:pt modelId="{D0CED4C8-BD30-F84D-8270-C1CD607A294A}" type="pres">
      <dgm:prSet presAssocID="{D97DDB79-E07A-ED41-B67E-CD7B71135E3D}" presName="hierChild5" presStyleCnt="0"/>
      <dgm:spPr/>
      <dgm:t>
        <a:bodyPr/>
        <a:lstStyle/>
        <a:p>
          <a:endParaRPr lang="en-US"/>
        </a:p>
      </dgm:t>
    </dgm:pt>
    <dgm:pt modelId="{7C2452F9-A5FA-7046-91A1-DA4BEAE5158C}" type="pres">
      <dgm:prSet presAssocID="{A1F79D1E-662D-1640-AD99-B06F4BFD6443}" presName="Name37" presStyleLbl="parChTrans1D3" presStyleIdx="1" presStyleCnt="16"/>
      <dgm:spPr/>
      <dgm:t>
        <a:bodyPr/>
        <a:lstStyle/>
        <a:p>
          <a:endParaRPr lang="en-US"/>
        </a:p>
      </dgm:t>
    </dgm:pt>
    <dgm:pt modelId="{7D860ADE-EA41-7A4D-8584-5F154EB35B61}" type="pres">
      <dgm:prSet presAssocID="{72C34209-5247-8F46-8F41-2AD46E6DF885}" presName="hierRoot2" presStyleCnt="0">
        <dgm:presLayoutVars>
          <dgm:hierBranch val="init"/>
        </dgm:presLayoutVars>
      </dgm:prSet>
      <dgm:spPr/>
      <dgm:t>
        <a:bodyPr/>
        <a:lstStyle/>
        <a:p>
          <a:endParaRPr lang="en-US"/>
        </a:p>
      </dgm:t>
    </dgm:pt>
    <dgm:pt modelId="{96B018E3-6FF8-F241-85B1-E49AE8976FDD}" type="pres">
      <dgm:prSet presAssocID="{72C34209-5247-8F46-8F41-2AD46E6DF885}" presName="rootComposite" presStyleCnt="0"/>
      <dgm:spPr/>
      <dgm:t>
        <a:bodyPr/>
        <a:lstStyle/>
        <a:p>
          <a:endParaRPr lang="en-US"/>
        </a:p>
      </dgm:t>
    </dgm:pt>
    <dgm:pt modelId="{902B0FBA-BDA8-5642-B010-57EAE80FC83C}" type="pres">
      <dgm:prSet presAssocID="{72C34209-5247-8F46-8F41-2AD46E6DF885}" presName="rootText" presStyleLbl="node3" presStyleIdx="1" presStyleCnt="16" custScaleX="119529">
        <dgm:presLayoutVars>
          <dgm:chPref val="3"/>
        </dgm:presLayoutVars>
      </dgm:prSet>
      <dgm:spPr/>
      <dgm:t>
        <a:bodyPr/>
        <a:lstStyle/>
        <a:p>
          <a:endParaRPr lang="en-US"/>
        </a:p>
      </dgm:t>
    </dgm:pt>
    <dgm:pt modelId="{7AB48E72-0A02-994C-8473-16F136A22034}" type="pres">
      <dgm:prSet presAssocID="{72C34209-5247-8F46-8F41-2AD46E6DF885}" presName="rootConnector" presStyleLbl="node3" presStyleIdx="1" presStyleCnt="16"/>
      <dgm:spPr/>
      <dgm:t>
        <a:bodyPr/>
        <a:lstStyle/>
        <a:p>
          <a:endParaRPr lang="en-US"/>
        </a:p>
      </dgm:t>
    </dgm:pt>
    <dgm:pt modelId="{30F721A7-3EE7-FD4F-BCC8-0F261BCF605E}" type="pres">
      <dgm:prSet presAssocID="{72C34209-5247-8F46-8F41-2AD46E6DF885}" presName="hierChild4" presStyleCnt="0"/>
      <dgm:spPr/>
      <dgm:t>
        <a:bodyPr/>
        <a:lstStyle/>
        <a:p>
          <a:endParaRPr lang="en-US"/>
        </a:p>
      </dgm:t>
    </dgm:pt>
    <dgm:pt modelId="{085B94D7-BC6D-874D-A8B5-9809D52EC03C}" type="pres">
      <dgm:prSet presAssocID="{72C34209-5247-8F46-8F41-2AD46E6DF885}" presName="hierChild5" presStyleCnt="0"/>
      <dgm:spPr/>
      <dgm:t>
        <a:bodyPr/>
        <a:lstStyle/>
        <a:p>
          <a:endParaRPr lang="en-US"/>
        </a:p>
      </dgm:t>
    </dgm:pt>
    <dgm:pt modelId="{7CCB0F24-6E78-3C43-BD24-1C640ED46698}" type="pres">
      <dgm:prSet presAssocID="{7C4E44A2-1AE9-1943-875C-DA4C68B31B4B}" presName="Name37" presStyleLbl="parChTrans1D3" presStyleIdx="2" presStyleCnt="16"/>
      <dgm:spPr/>
      <dgm:t>
        <a:bodyPr/>
        <a:lstStyle/>
        <a:p>
          <a:endParaRPr lang="en-US"/>
        </a:p>
      </dgm:t>
    </dgm:pt>
    <dgm:pt modelId="{BA8A8DFD-7027-DB41-B90B-D36415F4742F}" type="pres">
      <dgm:prSet presAssocID="{09CFD504-7EF3-5F42-BFD5-A1A9A9A7CD89}" presName="hierRoot2" presStyleCnt="0">
        <dgm:presLayoutVars>
          <dgm:hierBranch val="init"/>
        </dgm:presLayoutVars>
      </dgm:prSet>
      <dgm:spPr/>
    </dgm:pt>
    <dgm:pt modelId="{D80625FD-0901-D94B-8B11-56C292C330EC}" type="pres">
      <dgm:prSet presAssocID="{09CFD504-7EF3-5F42-BFD5-A1A9A9A7CD89}" presName="rootComposite" presStyleCnt="0"/>
      <dgm:spPr/>
    </dgm:pt>
    <dgm:pt modelId="{27FD74C8-31D5-3740-90F2-72FCE496B1AD}" type="pres">
      <dgm:prSet presAssocID="{09CFD504-7EF3-5F42-BFD5-A1A9A9A7CD89}" presName="rootText" presStyleLbl="node3" presStyleIdx="2" presStyleCnt="16" custScaleX="116854">
        <dgm:presLayoutVars>
          <dgm:chPref val="3"/>
        </dgm:presLayoutVars>
      </dgm:prSet>
      <dgm:spPr/>
      <dgm:t>
        <a:bodyPr/>
        <a:lstStyle/>
        <a:p>
          <a:endParaRPr lang="en-US"/>
        </a:p>
      </dgm:t>
    </dgm:pt>
    <dgm:pt modelId="{0BE086CF-934F-424B-B79D-36A14CB8E630}" type="pres">
      <dgm:prSet presAssocID="{09CFD504-7EF3-5F42-BFD5-A1A9A9A7CD89}" presName="rootConnector" presStyleLbl="node3" presStyleIdx="2" presStyleCnt="16"/>
      <dgm:spPr/>
      <dgm:t>
        <a:bodyPr/>
        <a:lstStyle/>
        <a:p>
          <a:endParaRPr lang="en-US"/>
        </a:p>
      </dgm:t>
    </dgm:pt>
    <dgm:pt modelId="{DCEA9AD8-E055-4F49-A842-1B0D8B790F89}" type="pres">
      <dgm:prSet presAssocID="{09CFD504-7EF3-5F42-BFD5-A1A9A9A7CD89}" presName="hierChild4" presStyleCnt="0"/>
      <dgm:spPr/>
    </dgm:pt>
    <dgm:pt modelId="{B799789F-45FE-2546-ADBF-AAEF993F110A}" type="pres">
      <dgm:prSet presAssocID="{09CFD504-7EF3-5F42-BFD5-A1A9A9A7CD89}" presName="hierChild5" presStyleCnt="0"/>
      <dgm:spPr/>
    </dgm:pt>
    <dgm:pt modelId="{946938DF-E212-0E42-B4F6-EDFA7C0F04E3}" type="pres">
      <dgm:prSet presAssocID="{B9A10E9A-1D98-2B4A-85B7-8419021BCEA8}" presName="Name37" presStyleLbl="parChTrans1D3" presStyleIdx="3" presStyleCnt="16"/>
      <dgm:spPr/>
      <dgm:t>
        <a:bodyPr/>
        <a:lstStyle/>
        <a:p>
          <a:endParaRPr lang="en-US"/>
        </a:p>
      </dgm:t>
    </dgm:pt>
    <dgm:pt modelId="{E0D43A08-E5C6-7D4A-9614-821B4199F482}" type="pres">
      <dgm:prSet presAssocID="{484AE9F6-F5DF-ED4C-951E-3C69D4C2B291}" presName="hierRoot2" presStyleCnt="0">
        <dgm:presLayoutVars>
          <dgm:hierBranch val="init"/>
        </dgm:presLayoutVars>
      </dgm:prSet>
      <dgm:spPr/>
    </dgm:pt>
    <dgm:pt modelId="{6D9DFFAE-E2B9-EB4B-9DD3-7665F81E0D6D}" type="pres">
      <dgm:prSet presAssocID="{484AE9F6-F5DF-ED4C-951E-3C69D4C2B291}" presName="rootComposite" presStyleCnt="0"/>
      <dgm:spPr/>
    </dgm:pt>
    <dgm:pt modelId="{B0AB5CFC-F426-3844-9514-47AB93CB80C0}" type="pres">
      <dgm:prSet presAssocID="{484AE9F6-F5DF-ED4C-951E-3C69D4C2B291}" presName="rootText" presStyleLbl="node3" presStyleIdx="3" presStyleCnt="16" custScaleX="114179">
        <dgm:presLayoutVars>
          <dgm:chPref val="3"/>
        </dgm:presLayoutVars>
      </dgm:prSet>
      <dgm:spPr/>
      <dgm:t>
        <a:bodyPr/>
        <a:lstStyle/>
        <a:p>
          <a:endParaRPr lang="en-US"/>
        </a:p>
      </dgm:t>
    </dgm:pt>
    <dgm:pt modelId="{848BD3D8-FCA5-C14A-9CDB-DD8E1926A55D}" type="pres">
      <dgm:prSet presAssocID="{484AE9F6-F5DF-ED4C-951E-3C69D4C2B291}" presName="rootConnector" presStyleLbl="node3" presStyleIdx="3" presStyleCnt="16"/>
      <dgm:spPr/>
      <dgm:t>
        <a:bodyPr/>
        <a:lstStyle/>
        <a:p>
          <a:endParaRPr lang="en-US"/>
        </a:p>
      </dgm:t>
    </dgm:pt>
    <dgm:pt modelId="{C98C1AEB-F196-0245-8859-F896137AAA28}" type="pres">
      <dgm:prSet presAssocID="{484AE9F6-F5DF-ED4C-951E-3C69D4C2B291}" presName="hierChild4" presStyleCnt="0"/>
      <dgm:spPr/>
    </dgm:pt>
    <dgm:pt modelId="{9C0D47DB-0366-8349-AE7D-E1E03614F288}" type="pres">
      <dgm:prSet presAssocID="{484AE9F6-F5DF-ED4C-951E-3C69D4C2B291}" presName="hierChild5" presStyleCnt="0"/>
      <dgm:spPr/>
    </dgm:pt>
    <dgm:pt modelId="{167016A0-139B-4F43-9F06-3FF7316C488A}" type="pres">
      <dgm:prSet presAssocID="{E4DD4852-2A0D-AB40-BD4F-26EAF86C30D5}" presName="hierChild5" presStyleCnt="0"/>
      <dgm:spPr/>
      <dgm:t>
        <a:bodyPr/>
        <a:lstStyle/>
        <a:p>
          <a:endParaRPr lang="en-US"/>
        </a:p>
      </dgm:t>
    </dgm:pt>
    <dgm:pt modelId="{291B2B14-E0A9-804C-A1B7-1BD25C5B5878}" type="pres">
      <dgm:prSet presAssocID="{DC7FAC28-BFF9-034F-8642-758AF31920C5}" presName="Name37" presStyleLbl="parChTrans1D2" presStyleIdx="1" presStyleCnt="5"/>
      <dgm:spPr/>
      <dgm:t>
        <a:bodyPr/>
        <a:lstStyle/>
        <a:p>
          <a:endParaRPr lang="en-US"/>
        </a:p>
      </dgm:t>
    </dgm:pt>
    <dgm:pt modelId="{05D112D2-ABFF-0B4F-B233-F38CEAD4F527}" type="pres">
      <dgm:prSet presAssocID="{0F2DE9CE-21D6-FD45-B56C-E7648D8A3258}" presName="hierRoot2" presStyleCnt="0">
        <dgm:presLayoutVars>
          <dgm:hierBranch val="init"/>
        </dgm:presLayoutVars>
      </dgm:prSet>
      <dgm:spPr/>
      <dgm:t>
        <a:bodyPr/>
        <a:lstStyle/>
        <a:p>
          <a:endParaRPr lang="en-US"/>
        </a:p>
      </dgm:t>
    </dgm:pt>
    <dgm:pt modelId="{F29E9A0E-58B4-B441-903A-FE90273325CC}" type="pres">
      <dgm:prSet presAssocID="{0F2DE9CE-21D6-FD45-B56C-E7648D8A3258}" presName="rootComposite" presStyleCnt="0"/>
      <dgm:spPr/>
      <dgm:t>
        <a:bodyPr/>
        <a:lstStyle/>
        <a:p>
          <a:endParaRPr lang="en-US"/>
        </a:p>
      </dgm:t>
    </dgm:pt>
    <dgm:pt modelId="{A5E6A68B-FF55-A047-AB87-823DA5B56934}" type="pres">
      <dgm:prSet presAssocID="{0F2DE9CE-21D6-FD45-B56C-E7648D8A3258}" presName="rootText" presStyleLbl="node2" presStyleIdx="1" presStyleCnt="5">
        <dgm:presLayoutVars>
          <dgm:chPref val="3"/>
        </dgm:presLayoutVars>
      </dgm:prSet>
      <dgm:spPr/>
      <dgm:t>
        <a:bodyPr/>
        <a:lstStyle/>
        <a:p>
          <a:endParaRPr lang="en-US"/>
        </a:p>
      </dgm:t>
    </dgm:pt>
    <dgm:pt modelId="{AD75BCCD-2EC7-714E-8302-48FF5AB85196}" type="pres">
      <dgm:prSet presAssocID="{0F2DE9CE-21D6-FD45-B56C-E7648D8A3258}" presName="rootConnector" presStyleLbl="node2" presStyleIdx="1" presStyleCnt="5"/>
      <dgm:spPr/>
      <dgm:t>
        <a:bodyPr/>
        <a:lstStyle/>
        <a:p>
          <a:endParaRPr lang="en-US"/>
        </a:p>
      </dgm:t>
    </dgm:pt>
    <dgm:pt modelId="{09018F79-6811-4845-888A-2CFFC2CEA139}" type="pres">
      <dgm:prSet presAssocID="{0F2DE9CE-21D6-FD45-B56C-E7648D8A3258}" presName="hierChild4" presStyleCnt="0"/>
      <dgm:spPr/>
      <dgm:t>
        <a:bodyPr/>
        <a:lstStyle/>
        <a:p>
          <a:endParaRPr lang="en-US"/>
        </a:p>
      </dgm:t>
    </dgm:pt>
    <dgm:pt modelId="{0185DABD-7104-8D48-8057-996459BAD0C9}" type="pres">
      <dgm:prSet presAssocID="{83D10CBF-9304-574F-9B67-708B144F69D2}" presName="Name37" presStyleLbl="parChTrans1D3" presStyleIdx="4" presStyleCnt="16"/>
      <dgm:spPr/>
      <dgm:t>
        <a:bodyPr/>
        <a:lstStyle/>
        <a:p>
          <a:endParaRPr lang="en-US"/>
        </a:p>
      </dgm:t>
    </dgm:pt>
    <dgm:pt modelId="{B5420508-9024-3447-B757-70D64B055BC7}" type="pres">
      <dgm:prSet presAssocID="{E4C25A15-388F-7949-9473-CE87F0902CF4}" presName="hierRoot2" presStyleCnt="0">
        <dgm:presLayoutVars>
          <dgm:hierBranch val="init"/>
        </dgm:presLayoutVars>
      </dgm:prSet>
      <dgm:spPr/>
      <dgm:t>
        <a:bodyPr/>
        <a:lstStyle/>
        <a:p>
          <a:endParaRPr lang="en-US"/>
        </a:p>
      </dgm:t>
    </dgm:pt>
    <dgm:pt modelId="{808952D0-1201-F145-9FED-46977BA61AD4}" type="pres">
      <dgm:prSet presAssocID="{E4C25A15-388F-7949-9473-CE87F0902CF4}" presName="rootComposite" presStyleCnt="0"/>
      <dgm:spPr/>
      <dgm:t>
        <a:bodyPr/>
        <a:lstStyle/>
        <a:p>
          <a:endParaRPr lang="en-US"/>
        </a:p>
      </dgm:t>
    </dgm:pt>
    <dgm:pt modelId="{24424AAC-D3AE-264C-A631-457B8B65E025}" type="pres">
      <dgm:prSet presAssocID="{E4C25A15-388F-7949-9473-CE87F0902CF4}" presName="rootText" presStyleLbl="node3" presStyleIdx="4" presStyleCnt="16">
        <dgm:presLayoutVars>
          <dgm:chPref val="3"/>
        </dgm:presLayoutVars>
      </dgm:prSet>
      <dgm:spPr/>
      <dgm:t>
        <a:bodyPr/>
        <a:lstStyle/>
        <a:p>
          <a:endParaRPr lang="en-US"/>
        </a:p>
      </dgm:t>
    </dgm:pt>
    <dgm:pt modelId="{C908076A-7259-E44F-8A49-5102B0361B07}" type="pres">
      <dgm:prSet presAssocID="{E4C25A15-388F-7949-9473-CE87F0902CF4}" presName="rootConnector" presStyleLbl="node3" presStyleIdx="4" presStyleCnt="16"/>
      <dgm:spPr/>
      <dgm:t>
        <a:bodyPr/>
        <a:lstStyle/>
        <a:p>
          <a:endParaRPr lang="en-US"/>
        </a:p>
      </dgm:t>
    </dgm:pt>
    <dgm:pt modelId="{C0BD77F9-241F-A14C-AC8F-4F470438A540}" type="pres">
      <dgm:prSet presAssocID="{E4C25A15-388F-7949-9473-CE87F0902CF4}" presName="hierChild4" presStyleCnt="0"/>
      <dgm:spPr/>
      <dgm:t>
        <a:bodyPr/>
        <a:lstStyle/>
        <a:p>
          <a:endParaRPr lang="en-US"/>
        </a:p>
      </dgm:t>
    </dgm:pt>
    <dgm:pt modelId="{66095D5B-AD54-4E46-9E16-05EE07E73920}" type="pres">
      <dgm:prSet presAssocID="{E4C25A15-388F-7949-9473-CE87F0902CF4}" presName="hierChild5" presStyleCnt="0"/>
      <dgm:spPr/>
      <dgm:t>
        <a:bodyPr/>
        <a:lstStyle/>
        <a:p>
          <a:endParaRPr lang="en-US"/>
        </a:p>
      </dgm:t>
    </dgm:pt>
    <dgm:pt modelId="{049F9E81-E8A3-DB40-93B7-96FEC5CCE0EB}" type="pres">
      <dgm:prSet presAssocID="{B3CCFB58-7B81-8D43-9BD9-75CA5B2A9070}" presName="Name37" presStyleLbl="parChTrans1D3" presStyleIdx="5" presStyleCnt="16"/>
      <dgm:spPr/>
      <dgm:t>
        <a:bodyPr/>
        <a:lstStyle/>
        <a:p>
          <a:endParaRPr lang="en-US"/>
        </a:p>
      </dgm:t>
    </dgm:pt>
    <dgm:pt modelId="{A754B8B0-BE93-4140-9197-952FD31B0CAA}" type="pres">
      <dgm:prSet presAssocID="{52A28F78-2906-2742-8AE8-45DA5613603B}" presName="hierRoot2" presStyleCnt="0">
        <dgm:presLayoutVars>
          <dgm:hierBranch val="init"/>
        </dgm:presLayoutVars>
      </dgm:prSet>
      <dgm:spPr/>
      <dgm:t>
        <a:bodyPr/>
        <a:lstStyle/>
        <a:p>
          <a:endParaRPr lang="en-US"/>
        </a:p>
      </dgm:t>
    </dgm:pt>
    <dgm:pt modelId="{E51ABA4F-6FDC-F14E-94C9-3474D06B8E3F}" type="pres">
      <dgm:prSet presAssocID="{52A28F78-2906-2742-8AE8-45DA5613603B}" presName="rootComposite" presStyleCnt="0"/>
      <dgm:spPr/>
      <dgm:t>
        <a:bodyPr/>
        <a:lstStyle/>
        <a:p>
          <a:endParaRPr lang="en-US"/>
        </a:p>
      </dgm:t>
    </dgm:pt>
    <dgm:pt modelId="{50D0E0DD-B8E9-8041-928C-849148C9C26C}" type="pres">
      <dgm:prSet presAssocID="{52A28F78-2906-2742-8AE8-45DA5613603B}" presName="rootText" presStyleLbl="node3" presStyleIdx="5" presStyleCnt="16">
        <dgm:presLayoutVars>
          <dgm:chPref val="3"/>
        </dgm:presLayoutVars>
      </dgm:prSet>
      <dgm:spPr/>
      <dgm:t>
        <a:bodyPr/>
        <a:lstStyle/>
        <a:p>
          <a:endParaRPr lang="en-US"/>
        </a:p>
      </dgm:t>
    </dgm:pt>
    <dgm:pt modelId="{D0C343E2-FA35-3642-AAD9-79AFA4F8A93E}" type="pres">
      <dgm:prSet presAssocID="{52A28F78-2906-2742-8AE8-45DA5613603B}" presName="rootConnector" presStyleLbl="node3" presStyleIdx="5" presStyleCnt="16"/>
      <dgm:spPr/>
      <dgm:t>
        <a:bodyPr/>
        <a:lstStyle/>
        <a:p>
          <a:endParaRPr lang="en-US"/>
        </a:p>
      </dgm:t>
    </dgm:pt>
    <dgm:pt modelId="{DA8F361A-FDCA-6341-BD01-EF1500FFE744}" type="pres">
      <dgm:prSet presAssocID="{52A28F78-2906-2742-8AE8-45DA5613603B}" presName="hierChild4" presStyleCnt="0"/>
      <dgm:spPr/>
      <dgm:t>
        <a:bodyPr/>
        <a:lstStyle/>
        <a:p>
          <a:endParaRPr lang="en-US"/>
        </a:p>
      </dgm:t>
    </dgm:pt>
    <dgm:pt modelId="{CBF76265-B2D6-CD44-8450-D0CE3B7087F8}" type="pres">
      <dgm:prSet presAssocID="{52A28F78-2906-2742-8AE8-45DA5613603B}" presName="hierChild5" presStyleCnt="0"/>
      <dgm:spPr/>
      <dgm:t>
        <a:bodyPr/>
        <a:lstStyle/>
        <a:p>
          <a:endParaRPr lang="en-US"/>
        </a:p>
      </dgm:t>
    </dgm:pt>
    <dgm:pt modelId="{7B941555-3F1B-894A-9A65-4B2887732008}" type="pres">
      <dgm:prSet presAssocID="{06C28FAD-CC29-9449-A0E5-A3707B636B7C}" presName="Name37" presStyleLbl="parChTrans1D3" presStyleIdx="6" presStyleCnt="16"/>
      <dgm:spPr/>
      <dgm:t>
        <a:bodyPr/>
        <a:lstStyle/>
        <a:p>
          <a:endParaRPr lang="en-US"/>
        </a:p>
      </dgm:t>
    </dgm:pt>
    <dgm:pt modelId="{E11392A1-DD23-EA4C-8267-51DD9659662B}" type="pres">
      <dgm:prSet presAssocID="{B0254F2F-88B9-E94B-BCF2-D894B01416B3}" presName="hierRoot2" presStyleCnt="0">
        <dgm:presLayoutVars>
          <dgm:hierBranch val="init"/>
        </dgm:presLayoutVars>
      </dgm:prSet>
      <dgm:spPr/>
      <dgm:t>
        <a:bodyPr/>
        <a:lstStyle/>
        <a:p>
          <a:endParaRPr lang="en-US"/>
        </a:p>
      </dgm:t>
    </dgm:pt>
    <dgm:pt modelId="{797B3554-2C0D-BB4C-8EAF-4F56ED1D04CF}" type="pres">
      <dgm:prSet presAssocID="{B0254F2F-88B9-E94B-BCF2-D894B01416B3}" presName="rootComposite" presStyleCnt="0"/>
      <dgm:spPr/>
      <dgm:t>
        <a:bodyPr/>
        <a:lstStyle/>
        <a:p>
          <a:endParaRPr lang="en-US"/>
        </a:p>
      </dgm:t>
    </dgm:pt>
    <dgm:pt modelId="{386F3E20-3208-2F4D-BD5D-E45EA86A5AC8}" type="pres">
      <dgm:prSet presAssocID="{B0254F2F-88B9-E94B-BCF2-D894B01416B3}" presName="rootText" presStyleLbl="node3" presStyleIdx="6" presStyleCnt="16">
        <dgm:presLayoutVars>
          <dgm:chPref val="3"/>
        </dgm:presLayoutVars>
      </dgm:prSet>
      <dgm:spPr/>
      <dgm:t>
        <a:bodyPr/>
        <a:lstStyle/>
        <a:p>
          <a:endParaRPr lang="en-US"/>
        </a:p>
      </dgm:t>
    </dgm:pt>
    <dgm:pt modelId="{EC882B6E-3210-F247-983D-180819CC0754}" type="pres">
      <dgm:prSet presAssocID="{B0254F2F-88B9-E94B-BCF2-D894B01416B3}" presName="rootConnector" presStyleLbl="node3" presStyleIdx="6" presStyleCnt="16"/>
      <dgm:spPr/>
      <dgm:t>
        <a:bodyPr/>
        <a:lstStyle/>
        <a:p>
          <a:endParaRPr lang="en-US"/>
        </a:p>
      </dgm:t>
    </dgm:pt>
    <dgm:pt modelId="{2A04C175-E23F-7E42-9DA9-EA0E2E754BF7}" type="pres">
      <dgm:prSet presAssocID="{B0254F2F-88B9-E94B-BCF2-D894B01416B3}" presName="hierChild4" presStyleCnt="0"/>
      <dgm:spPr/>
      <dgm:t>
        <a:bodyPr/>
        <a:lstStyle/>
        <a:p>
          <a:endParaRPr lang="en-US"/>
        </a:p>
      </dgm:t>
    </dgm:pt>
    <dgm:pt modelId="{787D38C3-4999-F94D-8D7E-127AD3A9BF8E}" type="pres">
      <dgm:prSet presAssocID="{B0254F2F-88B9-E94B-BCF2-D894B01416B3}" presName="hierChild5" presStyleCnt="0"/>
      <dgm:spPr/>
      <dgm:t>
        <a:bodyPr/>
        <a:lstStyle/>
        <a:p>
          <a:endParaRPr lang="en-US"/>
        </a:p>
      </dgm:t>
    </dgm:pt>
    <dgm:pt modelId="{8C7F6F37-A8BE-7949-8397-7B5DCD805534}" type="pres">
      <dgm:prSet presAssocID="{6BCEC469-3033-5B4D-A526-CAFF76976A3C}" presName="Name37" presStyleLbl="parChTrans1D3" presStyleIdx="7" presStyleCnt="16"/>
      <dgm:spPr/>
      <dgm:t>
        <a:bodyPr/>
        <a:lstStyle/>
        <a:p>
          <a:endParaRPr lang="en-US"/>
        </a:p>
      </dgm:t>
    </dgm:pt>
    <dgm:pt modelId="{6B10A9EB-C4BB-CB40-97AF-8F92C75AF4B8}" type="pres">
      <dgm:prSet presAssocID="{800E8762-9EB5-944B-8D7E-6F89024A9A3D}" presName="hierRoot2" presStyleCnt="0">
        <dgm:presLayoutVars>
          <dgm:hierBranch val="init"/>
        </dgm:presLayoutVars>
      </dgm:prSet>
      <dgm:spPr/>
      <dgm:t>
        <a:bodyPr/>
        <a:lstStyle/>
        <a:p>
          <a:endParaRPr lang="en-US"/>
        </a:p>
      </dgm:t>
    </dgm:pt>
    <dgm:pt modelId="{6A219AC4-F526-404A-BA06-2B2984CDCDF3}" type="pres">
      <dgm:prSet presAssocID="{800E8762-9EB5-944B-8D7E-6F89024A9A3D}" presName="rootComposite" presStyleCnt="0"/>
      <dgm:spPr/>
      <dgm:t>
        <a:bodyPr/>
        <a:lstStyle/>
        <a:p>
          <a:endParaRPr lang="en-US"/>
        </a:p>
      </dgm:t>
    </dgm:pt>
    <dgm:pt modelId="{434C7264-FEEE-3144-AD5F-7C36FC8455F4}" type="pres">
      <dgm:prSet presAssocID="{800E8762-9EB5-944B-8D7E-6F89024A9A3D}" presName="rootText" presStyleLbl="node3" presStyleIdx="7" presStyleCnt="16">
        <dgm:presLayoutVars>
          <dgm:chPref val="3"/>
        </dgm:presLayoutVars>
      </dgm:prSet>
      <dgm:spPr/>
      <dgm:t>
        <a:bodyPr/>
        <a:lstStyle/>
        <a:p>
          <a:endParaRPr lang="en-US"/>
        </a:p>
      </dgm:t>
    </dgm:pt>
    <dgm:pt modelId="{3E316FA2-73AD-174C-9EC1-1B2FC218DD29}" type="pres">
      <dgm:prSet presAssocID="{800E8762-9EB5-944B-8D7E-6F89024A9A3D}" presName="rootConnector" presStyleLbl="node3" presStyleIdx="7" presStyleCnt="16"/>
      <dgm:spPr/>
      <dgm:t>
        <a:bodyPr/>
        <a:lstStyle/>
        <a:p>
          <a:endParaRPr lang="en-US"/>
        </a:p>
      </dgm:t>
    </dgm:pt>
    <dgm:pt modelId="{AF1EC241-B851-174A-AF1F-51524982DE95}" type="pres">
      <dgm:prSet presAssocID="{800E8762-9EB5-944B-8D7E-6F89024A9A3D}" presName="hierChild4" presStyleCnt="0"/>
      <dgm:spPr/>
      <dgm:t>
        <a:bodyPr/>
        <a:lstStyle/>
        <a:p>
          <a:endParaRPr lang="en-US"/>
        </a:p>
      </dgm:t>
    </dgm:pt>
    <dgm:pt modelId="{D1D694FB-C4DC-0641-AC69-7B97F65C6C08}" type="pres">
      <dgm:prSet presAssocID="{800E8762-9EB5-944B-8D7E-6F89024A9A3D}" presName="hierChild5" presStyleCnt="0"/>
      <dgm:spPr/>
      <dgm:t>
        <a:bodyPr/>
        <a:lstStyle/>
        <a:p>
          <a:endParaRPr lang="en-US"/>
        </a:p>
      </dgm:t>
    </dgm:pt>
    <dgm:pt modelId="{0A8BAFCC-6419-2640-B0A9-7E72E5C3B106}" type="pres">
      <dgm:prSet presAssocID="{0F2DE9CE-21D6-FD45-B56C-E7648D8A3258}" presName="hierChild5" presStyleCnt="0"/>
      <dgm:spPr/>
      <dgm:t>
        <a:bodyPr/>
        <a:lstStyle/>
        <a:p>
          <a:endParaRPr lang="en-US"/>
        </a:p>
      </dgm:t>
    </dgm:pt>
    <dgm:pt modelId="{9E006477-3E1E-7D4E-8D9A-F2580A298998}" type="pres">
      <dgm:prSet presAssocID="{3CCA6A0A-98A9-8648-AFA9-F3B5F33BDC0A}" presName="Name37" presStyleLbl="parChTrans1D2" presStyleIdx="2" presStyleCnt="5"/>
      <dgm:spPr/>
      <dgm:t>
        <a:bodyPr/>
        <a:lstStyle/>
        <a:p>
          <a:endParaRPr lang="en-US"/>
        </a:p>
      </dgm:t>
    </dgm:pt>
    <dgm:pt modelId="{C7E67847-056B-8342-B8AA-C460CB2E47AB}" type="pres">
      <dgm:prSet presAssocID="{247583C4-09C6-8F4A-A9CF-9B4ADAC93FE9}" presName="hierRoot2" presStyleCnt="0">
        <dgm:presLayoutVars>
          <dgm:hierBranch val="init"/>
        </dgm:presLayoutVars>
      </dgm:prSet>
      <dgm:spPr/>
      <dgm:t>
        <a:bodyPr/>
        <a:lstStyle/>
        <a:p>
          <a:endParaRPr lang="en-US"/>
        </a:p>
      </dgm:t>
    </dgm:pt>
    <dgm:pt modelId="{DD6B63CA-1392-3D44-80FB-1C202580C3ED}" type="pres">
      <dgm:prSet presAssocID="{247583C4-09C6-8F4A-A9CF-9B4ADAC93FE9}" presName="rootComposite" presStyleCnt="0"/>
      <dgm:spPr/>
      <dgm:t>
        <a:bodyPr/>
        <a:lstStyle/>
        <a:p>
          <a:endParaRPr lang="en-US"/>
        </a:p>
      </dgm:t>
    </dgm:pt>
    <dgm:pt modelId="{1A33936A-AA36-1740-96AE-B064FAD4CFD9}" type="pres">
      <dgm:prSet presAssocID="{247583C4-09C6-8F4A-A9CF-9B4ADAC93FE9}" presName="rootText" presStyleLbl="node2" presStyleIdx="2" presStyleCnt="5">
        <dgm:presLayoutVars>
          <dgm:chPref val="3"/>
        </dgm:presLayoutVars>
      </dgm:prSet>
      <dgm:spPr/>
      <dgm:t>
        <a:bodyPr/>
        <a:lstStyle/>
        <a:p>
          <a:endParaRPr lang="en-US"/>
        </a:p>
      </dgm:t>
    </dgm:pt>
    <dgm:pt modelId="{2AE28D2B-EBB0-9542-B056-D87C2BE22E9C}" type="pres">
      <dgm:prSet presAssocID="{247583C4-09C6-8F4A-A9CF-9B4ADAC93FE9}" presName="rootConnector" presStyleLbl="node2" presStyleIdx="2" presStyleCnt="5"/>
      <dgm:spPr/>
      <dgm:t>
        <a:bodyPr/>
        <a:lstStyle/>
        <a:p>
          <a:endParaRPr lang="en-US"/>
        </a:p>
      </dgm:t>
    </dgm:pt>
    <dgm:pt modelId="{3C9964F5-82C5-D346-BD8C-2F5FD0E3FEC9}" type="pres">
      <dgm:prSet presAssocID="{247583C4-09C6-8F4A-A9CF-9B4ADAC93FE9}" presName="hierChild4" presStyleCnt="0"/>
      <dgm:spPr/>
      <dgm:t>
        <a:bodyPr/>
        <a:lstStyle/>
        <a:p>
          <a:endParaRPr lang="en-US"/>
        </a:p>
      </dgm:t>
    </dgm:pt>
    <dgm:pt modelId="{802C4729-F60B-C942-9A66-5BB9C326F2D7}" type="pres">
      <dgm:prSet presAssocID="{9216490C-84DB-EB4E-8F3D-776EAF1BA276}" presName="Name37" presStyleLbl="parChTrans1D3" presStyleIdx="8" presStyleCnt="16"/>
      <dgm:spPr/>
      <dgm:t>
        <a:bodyPr/>
        <a:lstStyle/>
        <a:p>
          <a:endParaRPr lang="en-US"/>
        </a:p>
      </dgm:t>
    </dgm:pt>
    <dgm:pt modelId="{D0D88231-F364-224C-8C5C-44CC1982FC57}" type="pres">
      <dgm:prSet presAssocID="{BD308A16-9E01-AE4C-979C-AE4F67B2E362}" presName="hierRoot2" presStyleCnt="0">
        <dgm:presLayoutVars>
          <dgm:hierBranch val="init"/>
        </dgm:presLayoutVars>
      </dgm:prSet>
      <dgm:spPr/>
      <dgm:t>
        <a:bodyPr/>
        <a:lstStyle/>
        <a:p>
          <a:endParaRPr lang="en-US"/>
        </a:p>
      </dgm:t>
    </dgm:pt>
    <dgm:pt modelId="{A61A8F42-110E-9544-BD06-2FBA86AD531F}" type="pres">
      <dgm:prSet presAssocID="{BD308A16-9E01-AE4C-979C-AE4F67B2E362}" presName="rootComposite" presStyleCnt="0"/>
      <dgm:spPr/>
      <dgm:t>
        <a:bodyPr/>
        <a:lstStyle/>
        <a:p>
          <a:endParaRPr lang="en-US"/>
        </a:p>
      </dgm:t>
    </dgm:pt>
    <dgm:pt modelId="{153F71D6-B342-BF4C-94E2-AB864DB51B30}" type="pres">
      <dgm:prSet presAssocID="{BD308A16-9E01-AE4C-979C-AE4F67B2E362}" presName="rootText" presStyleLbl="node3" presStyleIdx="8" presStyleCnt="16">
        <dgm:presLayoutVars>
          <dgm:chPref val="3"/>
        </dgm:presLayoutVars>
      </dgm:prSet>
      <dgm:spPr/>
      <dgm:t>
        <a:bodyPr/>
        <a:lstStyle/>
        <a:p>
          <a:endParaRPr lang="en-US"/>
        </a:p>
      </dgm:t>
    </dgm:pt>
    <dgm:pt modelId="{562C9DDF-2955-5C45-8040-F4AD77B27265}" type="pres">
      <dgm:prSet presAssocID="{BD308A16-9E01-AE4C-979C-AE4F67B2E362}" presName="rootConnector" presStyleLbl="node3" presStyleIdx="8" presStyleCnt="16"/>
      <dgm:spPr/>
      <dgm:t>
        <a:bodyPr/>
        <a:lstStyle/>
        <a:p>
          <a:endParaRPr lang="en-US"/>
        </a:p>
      </dgm:t>
    </dgm:pt>
    <dgm:pt modelId="{C46F37D1-10D0-6248-B072-A9107C9DAF9A}" type="pres">
      <dgm:prSet presAssocID="{BD308A16-9E01-AE4C-979C-AE4F67B2E362}" presName="hierChild4" presStyleCnt="0"/>
      <dgm:spPr/>
      <dgm:t>
        <a:bodyPr/>
        <a:lstStyle/>
        <a:p>
          <a:endParaRPr lang="en-US"/>
        </a:p>
      </dgm:t>
    </dgm:pt>
    <dgm:pt modelId="{C411E3C6-4849-084D-A902-0F730A0F104B}" type="pres">
      <dgm:prSet presAssocID="{BD308A16-9E01-AE4C-979C-AE4F67B2E362}" presName="hierChild5" presStyleCnt="0"/>
      <dgm:spPr/>
      <dgm:t>
        <a:bodyPr/>
        <a:lstStyle/>
        <a:p>
          <a:endParaRPr lang="en-US"/>
        </a:p>
      </dgm:t>
    </dgm:pt>
    <dgm:pt modelId="{1BACA60E-F776-6547-8DD3-7BD1E2D0E232}" type="pres">
      <dgm:prSet presAssocID="{5AE3068F-B796-7148-9091-2A202239D4DE}" presName="Name37" presStyleLbl="parChTrans1D3" presStyleIdx="9" presStyleCnt="16"/>
      <dgm:spPr/>
      <dgm:t>
        <a:bodyPr/>
        <a:lstStyle/>
        <a:p>
          <a:endParaRPr lang="en-US"/>
        </a:p>
      </dgm:t>
    </dgm:pt>
    <dgm:pt modelId="{A195ABC2-22BB-6D4B-A496-3D14361CB097}" type="pres">
      <dgm:prSet presAssocID="{470E0423-86DE-DB4E-AAA1-E803D0D54FDA}" presName="hierRoot2" presStyleCnt="0">
        <dgm:presLayoutVars>
          <dgm:hierBranch val="init"/>
        </dgm:presLayoutVars>
      </dgm:prSet>
      <dgm:spPr/>
      <dgm:t>
        <a:bodyPr/>
        <a:lstStyle/>
        <a:p>
          <a:endParaRPr lang="en-US"/>
        </a:p>
      </dgm:t>
    </dgm:pt>
    <dgm:pt modelId="{BDD4822B-5880-1941-BED1-70F917262BBD}" type="pres">
      <dgm:prSet presAssocID="{470E0423-86DE-DB4E-AAA1-E803D0D54FDA}" presName="rootComposite" presStyleCnt="0"/>
      <dgm:spPr/>
      <dgm:t>
        <a:bodyPr/>
        <a:lstStyle/>
        <a:p>
          <a:endParaRPr lang="en-US"/>
        </a:p>
      </dgm:t>
    </dgm:pt>
    <dgm:pt modelId="{A0E57B46-03E1-4A4B-8703-4AF3DC7CFDDB}" type="pres">
      <dgm:prSet presAssocID="{470E0423-86DE-DB4E-AAA1-E803D0D54FDA}" presName="rootText" presStyleLbl="node3" presStyleIdx="9" presStyleCnt="16">
        <dgm:presLayoutVars>
          <dgm:chPref val="3"/>
        </dgm:presLayoutVars>
      </dgm:prSet>
      <dgm:spPr/>
      <dgm:t>
        <a:bodyPr/>
        <a:lstStyle/>
        <a:p>
          <a:endParaRPr lang="en-US"/>
        </a:p>
      </dgm:t>
    </dgm:pt>
    <dgm:pt modelId="{62C06F57-EEE6-1042-8AFF-AF58ABB3436F}" type="pres">
      <dgm:prSet presAssocID="{470E0423-86DE-DB4E-AAA1-E803D0D54FDA}" presName="rootConnector" presStyleLbl="node3" presStyleIdx="9" presStyleCnt="16"/>
      <dgm:spPr/>
      <dgm:t>
        <a:bodyPr/>
        <a:lstStyle/>
        <a:p>
          <a:endParaRPr lang="en-US"/>
        </a:p>
      </dgm:t>
    </dgm:pt>
    <dgm:pt modelId="{06373FEA-1CE8-2244-A5AD-E871B96940CD}" type="pres">
      <dgm:prSet presAssocID="{470E0423-86DE-DB4E-AAA1-E803D0D54FDA}" presName="hierChild4" presStyleCnt="0"/>
      <dgm:spPr/>
      <dgm:t>
        <a:bodyPr/>
        <a:lstStyle/>
        <a:p>
          <a:endParaRPr lang="en-US"/>
        </a:p>
      </dgm:t>
    </dgm:pt>
    <dgm:pt modelId="{832AD19D-8E9C-E34C-9E23-3FD849485F20}" type="pres">
      <dgm:prSet presAssocID="{470E0423-86DE-DB4E-AAA1-E803D0D54FDA}" presName="hierChild5" presStyleCnt="0"/>
      <dgm:spPr/>
      <dgm:t>
        <a:bodyPr/>
        <a:lstStyle/>
        <a:p>
          <a:endParaRPr lang="en-US"/>
        </a:p>
      </dgm:t>
    </dgm:pt>
    <dgm:pt modelId="{6E6E48C6-80C3-0948-84CB-F6B7102C4E22}" type="pres">
      <dgm:prSet presAssocID="{E5DFE158-AF8C-CB48-86B3-8A85D835F531}" presName="Name37" presStyleLbl="parChTrans1D3" presStyleIdx="10" presStyleCnt="16"/>
      <dgm:spPr/>
      <dgm:t>
        <a:bodyPr/>
        <a:lstStyle/>
        <a:p>
          <a:endParaRPr lang="en-US"/>
        </a:p>
      </dgm:t>
    </dgm:pt>
    <dgm:pt modelId="{15983FC4-57A8-B147-8067-425211A80FF3}" type="pres">
      <dgm:prSet presAssocID="{631D47D3-3E5A-4D4D-BF13-5455F6C0F185}" presName="hierRoot2" presStyleCnt="0">
        <dgm:presLayoutVars>
          <dgm:hierBranch val="init"/>
        </dgm:presLayoutVars>
      </dgm:prSet>
      <dgm:spPr/>
      <dgm:t>
        <a:bodyPr/>
        <a:lstStyle/>
        <a:p>
          <a:endParaRPr lang="en-US"/>
        </a:p>
      </dgm:t>
    </dgm:pt>
    <dgm:pt modelId="{60A94D43-A866-A44C-93F5-44710A74CC19}" type="pres">
      <dgm:prSet presAssocID="{631D47D3-3E5A-4D4D-BF13-5455F6C0F185}" presName="rootComposite" presStyleCnt="0"/>
      <dgm:spPr/>
      <dgm:t>
        <a:bodyPr/>
        <a:lstStyle/>
        <a:p>
          <a:endParaRPr lang="en-US"/>
        </a:p>
      </dgm:t>
    </dgm:pt>
    <dgm:pt modelId="{3FC2FB20-0DD4-BA42-AB5C-CCEB2FCCDFF6}" type="pres">
      <dgm:prSet presAssocID="{631D47D3-3E5A-4D4D-BF13-5455F6C0F185}" presName="rootText" presStyleLbl="node3" presStyleIdx="10" presStyleCnt="16">
        <dgm:presLayoutVars>
          <dgm:chPref val="3"/>
        </dgm:presLayoutVars>
      </dgm:prSet>
      <dgm:spPr/>
      <dgm:t>
        <a:bodyPr/>
        <a:lstStyle/>
        <a:p>
          <a:endParaRPr lang="en-US"/>
        </a:p>
      </dgm:t>
    </dgm:pt>
    <dgm:pt modelId="{FAF16A60-71F7-2D4B-B0F5-D213B198810B}" type="pres">
      <dgm:prSet presAssocID="{631D47D3-3E5A-4D4D-BF13-5455F6C0F185}" presName="rootConnector" presStyleLbl="node3" presStyleIdx="10" presStyleCnt="16"/>
      <dgm:spPr/>
      <dgm:t>
        <a:bodyPr/>
        <a:lstStyle/>
        <a:p>
          <a:endParaRPr lang="en-US"/>
        </a:p>
      </dgm:t>
    </dgm:pt>
    <dgm:pt modelId="{00ADBD5D-B3C1-4340-908C-2C09907A5651}" type="pres">
      <dgm:prSet presAssocID="{631D47D3-3E5A-4D4D-BF13-5455F6C0F185}" presName="hierChild4" presStyleCnt="0"/>
      <dgm:spPr/>
      <dgm:t>
        <a:bodyPr/>
        <a:lstStyle/>
        <a:p>
          <a:endParaRPr lang="en-US"/>
        </a:p>
      </dgm:t>
    </dgm:pt>
    <dgm:pt modelId="{7575CA3B-2B9F-9C4F-80D7-1B470FCDA4AE}" type="pres">
      <dgm:prSet presAssocID="{631D47D3-3E5A-4D4D-BF13-5455F6C0F185}" presName="hierChild5" presStyleCnt="0"/>
      <dgm:spPr/>
      <dgm:t>
        <a:bodyPr/>
        <a:lstStyle/>
        <a:p>
          <a:endParaRPr lang="en-US"/>
        </a:p>
      </dgm:t>
    </dgm:pt>
    <dgm:pt modelId="{E9FC3223-29F9-8145-9730-735BE0DE2A29}" type="pres">
      <dgm:prSet presAssocID="{247583C4-09C6-8F4A-A9CF-9B4ADAC93FE9}" presName="hierChild5" presStyleCnt="0"/>
      <dgm:spPr/>
      <dgm:t>
        <a:bodyPr/>
        <a:lstStyle/>
        <a:p>
          <a:endParaRPr lang="en-US"/>
        </a:p>
      </dgm:t>
    </dgm:pt>
    <dgm:pt modelId="{23CB3A51-2551-3B45-8CB0-ED02FF9767DF}" type="pres">
      <dgm:prSet presAssocID="{3C758170-221E-6743-936D-2FCF1D7BC366}" presName="Name37" presStyleLbl="parChTrans1D2" presStyleIdx="3" presStyleCnt="5"/>
      <dgm:spPr/>
      <dgm:t>
        <a:bodyPr/>
        <a:lstStyle/>
        <a:p>
          <a:endParaRPr lang="en-US"/>
        </a:p>
      </dgm:t>
    </dgm:pt>
    <dgm:pt modelId="{972BF446-3B28-7F49-A1F0-B33CEC2F30FC}" type="pres">
      <dgm:prSet presAssocID="{36539ADD-E025-A64D-A72F-E29A0788FFF0}" presName="hierRoot2" presStyleCnt="0">
        <dgm:presLayoutVars>
          <dgm:hierBranch val="init"/>
        </dgm:presLayoutVars>
      </dgm:prSet>
      <dgm:spPr/>
      <dgm:t>
        <a:bodyPr/>
        <a:lstStyle/>
        <a:p>
          <a:endParaRPr lang="en-US"/>
        </a:p>
      </dgm:t>
    </dgm:pt>
    <dgm:pt modelId="{EC39D6CE-81F3-C147-B142-19C35B7A6765}" type="pres">
      <dgm:prSet presAssocID="{36539ADD-E025-A64D-A72F-E29A0788FFF0}" presName="rootComposite" presStyleCnt="0"/>
      <dgm:spPr/>
      <dgm:t>
        <a:bodyPr/>
        <a:lstStyle/>
        <a:p>
          <a:endParaRPr lang="en-US"/>
        </a:p>
      </dgm:t>
    </dgm:pt>
    <dgm:pt modelId="{326D39B9-7167-5943-B348-2B7BB8B6D060}" type="pres">
      <dgm:prSet presAssocID="{36539ADD-E025-A64D-A72F-E29A0788FFF0}" presName="rootText" presStyleLbl="node2" presStyleIdx="3" presStyleCnt="5">
        <dgm:presLayoutVars>
          <dgm:chPref val="3"/>
        </dgm:presLayoutVars>
      </dgm:prSet>
      <dgm:spPr/>
      <dgm:t>
        <a:bodyPr/>
        <a:lstStyle/>
        <a:p>
          <a:endParaRPr lang="en-US"/>
        </a:p>
      </dgm:t>
    </dgm:pt>
    <dgm:pt modelId="{D951BEBE-EC1A-9B41-84D0-9C2373552AAB}" type="pres">
      <dgm:prSet presAssocID="{36539ADD-E025-A64D-A72F-E29A0788FFF0}" presName="rootConnector" presStyleLbl="node2" presStyleIdx="3" presStyleCnt="5"/>
      <dgm:spPr/>
      <dgm:t>
        <a:bodyPr/>
        <a:lstStyle/>
        <a:p>
          <a:endParaRPr lang="en-US"/>
        </a:p>
      </dgm:t>
    </dgm:pt>
    <dgm:pt modelId="{0A9A025F-AAC7-974B-A8EB-1930197127FA}" type="pres">
      <dgm:prSet presAssocID="{36539ADD-E025-A64D-A72F-E29A0788FFF0}" presName="hierChild4" presStyleCnt="0"/>
      <dgm:spPr/>
      <dgm:t>
        <a:bodyPr/>
        <a:lstStyle/>
        <a:p>
          <a:endParaRPr lang="en-US"/>
        </a:p>
      </dgm:t>
    </dgm:pt>
    <dgm:pt modelId="{A9C607A0-A3D0-0B46-BF8F-BA97F686DDE9}" type="pres">
      <dgm:prSet presAssocID="{C35F9D68-78B9-1F4E-A848-E954731C5E01}" presName="Name37" presStyleLbl="parChTrans1D3" presStyleIdx="11" presStyleCnt="16"/>
      <dgm:spPr/>
      <dgm:t>
        <a:bodyPr/>
        <a:lstStyle/>
        <a:p>
          <a:endParaRPr lang="en-US"/>
        </a:p>
      </dgm:t>
    </dgm:pt>
    <dgm:pt modelId="{DC5C2E8B-6D93-6848-9589-72673F7DE931}" type="pres">
      <dgm:prSet presAssocID="{D9F6A905-F3A1-2A46-BCEB-9037C2775835}" presName="hierRoot2" presStyleCnt="0">
        <dgm:presLayoutVars>
          <dgm:hierBranch val="init"/>
        </dgm:presLayoutVars>
      </dgm:prSet>
      <dgm:spPr/>
      <dgm:t>
        <a:bodyPr/>
        <a:lstStyle/>
        <a:p>
          <a:endParaRPr lang="en-US"/>
        </a:p>
      </dgm:t>
    </dgm:pt>
    <dgm:pt modelId="{4EA64109-3D6B-4244-A189-FC4C7C68E5D4}" type="pres">
      <dgm:prSet presAssocID="{D9F6A905-F3A1-2A46-BCEB-9037C2775835}" presName="rootComposite" presStyleCnt="0"/>
      <dgm:spPr/>
      <dgm:t>
        <a:bodyPr/>
        <a:lstStyle/>
        <a:p>
          <a:endParaRPr lang="en-US"/>
        </a:p>
      </dgm:t>
    </dgm:pt>
    <dgm:pt modelId="{668EB351-D325-F644-AA02-997336DB3D8E}" type="pres">
      <dgm:prSet presAssocID="{D9F6A905-F3A1-2A46-BCEB-9037C2775835}" presName="rootText" presStyleLbl="node3" presStyleIdx="11" presStyleCnt="16">
        <dgm:presLayoutVars>
          <dgm:chPref val="3"/>
        </dgm:presLayoutVars>
      </dgm:prSet>
      <dgm:spPr/>
      <dgm:t>
        <a:bodyPr/>
        <a:lstStyle/>
        <a:p>
          <a:endParaRPr lang="en-US"/>
        </a:p>
      </dgm:t>
    </dgm:pt>
    <dgm:pt modelId="{D0997AA1-D803-8D4E-B9B9-E32BC3D66F92}" type="pres">
      <dgm:prSet presAssocID="{D9F6A905-F3A1-2A46-BCEB-9037C2775835}" presName="rootConnector" presStyleLbl="node3" presStyleIdx="11" presStyleCnt="16"/>
      <dgm:spPr/>
      <dgm:t>
        <a:bodyPr/>
        <a:lstStyle/>
        <a:p>
          <a:endParaRPr lang="en-US"/>
        </a:p>
      </dgm:t>
    </dgm:pt>
    <dgm:pt modelId="{7F6B676F-D6DC-FE48-8F7B-E8C0E27DCE7B}" type="pres">
      <dgm:prSet presAssocID="{D9F6A905-F3A1-2A46-BCEB-9037C2775835}" presName="hierChild4" presStyleCnt="0"/>
      <dgm:spPr/>
      <dgm:t>
        <a:bodyPr/>
        <a:lstStyle/>
        <a:p>
          <a:endParaRPr lang="en-US"/>
        </a:p>
      </dgm:t>
    </dgm:pt>
    <dgm:pt modelId="{CA4C4DF5-6776-D34D-BD28-9C0213341CC6}" type="pres">
      <dgm:prSet presAssocID="{D9F6A905-F3A1-2A46-BCEB-9037C2775835}" presName="hierChild5" presStyleCnt="0"/>
      <dgm:spPr/>
      <dgm:t>
        <a:bodyPr/>
        <a:lstStyle/>
        <a:p>
          <a:endParaRPr lang="en-US"/>
        </a:p>
      </dgm:t>
    </dgm:pt>
    <dgm:pt modelId="{718144A3-D7BB-9944-9BA3-4FA2C4E6E5B5}" type="pres">
      <dgm:prSet presAssocID="{585419C6-9A97-244D-8664-6B5FD7B3B035}" presName="Name37" presStyleLbl="parChTrans1D3" presStyleIdx="12" presStyleCnt="16"/>
      <dgm:spPr/>
      <dgm:t>
        <a:bodyPr/>
        <a:lstStyle/>
        <a:p>
          <a:endParaRPr lang="en-US"/>
        </a:p>
      </dgm:t>
    </dgm:pt>
    <dgm:pt modelId="{1661DBC5-76D9-5048-A0F9-27FCD4A2C2E8}" type="pres">
      <dgm:prSet presAssocID="{57AF5284-259A-8444-A5DB-20F0494030D5}" presName="hierRoot2" presStyleCnt="0">
        <dgm:presLayoutVars>
          <dgm:hierBranch val="init"/>
        </dgm:presLayoutVars>
      </dgm:prSet>
      <dgm:spPr/>
      <dgm:t>
        <a:bodyPr/>
        <a:lstStyle/>
        <a:p>
          <a:endParaRPr lang="en-US"/>
        </a:p>
      </dgm:t>
    </dgm:pt>
    <dgm:pt modelId="{314F7552-0795-1F46-AE2D-237E47DFDE16}" type="pres">
      <dgm:prSet presAssocID="{57AF5284-259A-8444-A5DB-20F0494030D5}" presName="rootComposite" presStyleCnt="0"/>
      <dgm:spPr/>
      <dgm:t>
        <a:bodyPr/>
        <a:lstStyle/>
        <a:p>
          <a:endParaRPr lang="en-US"/>
        </a:p>
      </dgm:t>
    </dgm:pt>
    <dgm:pt modelId="{C758E4CC-B833-5742-95B3-A40A17B6C252}" type="pres">
      <dgm:prSet presAssocID="{57AF5284-259A-8444-A5DB-20F0494030D5}" presName="rootText" presStyleLbl="node3" presStyleIdx="12" presStyleCnt="16">
        <dgm:presLayoutVars>
          <dgm:chPref val="3"/>
        </dgm:presLayoutVars>
      </dgm:prSet>
      <dgm:spPr/>
      <dgm:t>
        <a:bodyPr/>
        <a:lstStyle/>
        <a:p>
          <a:endParaRPr lang="en-US"/>
        </a:p>
      </dgm:t>
    </dgm:pt>
    <dgm:pt modelId="{C849C57F-73E9-3140-B13E-C5FADDDD1B25}" type="pres">
      <dgm:prSet presAssocID="{57AF5284-259A-8444-A5DB-20F0494030D5}" presName="rootConnector" presStyleLbl="node3" presStyleIdx="12" presStyleCnt="16"/>
      <dgm:spPr/>
      <dgm:t>
        <a:bodyPr/>
        <a:lstStyle/>
        <a:p>
          <a:endParaRPr lang="en-US"/>
        </a:p>
      </dgm:t>
    </dgm:pt>
    <dgm:pt modelId="{C817AC96-6CE4-384C-A29A-17F990C3DF92}" type="pres">
      <dgm:prSet presAssocID="{57AF5284-259A-8444-A5DB-20F0494030D5}" presName="hierChild4" presStyleCnt="0"/>
      <dgm:spPr/>
      <dgm:t>
        <a:bodyPr/>
        <a:lstStyle/>
        <a:p>
          <a:endParaRPr lang="en-US"/>
        </a:p>
      </dgm:t>
    </dgm:pt>
    <dgm:pt modelId="{C4287253-57D8-134B-BD5F-33E8D948DB42}" type="pres">
      <dgm:prSet presAssocID="{57AF5284-259A-8444-A5DB-20F0494030D5}" presName="hierChild5" presStyleCnt="0"/>
      <dgm:spPr/>
      <dgm:t>
        <a:bodyPr/>
        <a:lstStyle/>
        <a:p>
          <a:endParaRPr lang="en-US"/>
        </a:p>
      </dgm:t>
    </dgm:pt>
    <dgm:pt modelId="{EC295C61-09CD-1E42-910B-72440180BEBA}" type="pres">
      <dgm:prSet presAssocID="{36539ADD-E025-A64D-A72F-E29A0788FFF0}" presName="hierChild5" presStyleCnt="0"/>
      <dgm:spPr/>
      <dgm:t>
        <a:bodyPr/>
        <a:lstStyle/>
        <a:p>
          <a:endParaRPr lang="en-US"/>
        </a:p>
      </dgm:t>
    </dgm:pt>
    <dgm:pt modelId="{CE41C908-0C4D-114D-9874-71407F9DBE0B}" type="pres">
      <dgm:prSet presAssocID="{31E7A06D-0BE8-8749-8CF6-11EE1ADC7046}" presName="Name37" presStyleLbl="parChTrans1D2" presStyleIdx="4" presStyleCnt="5"/>
      <dgm:spPr/>
      <dgm:t>
        <a:bodyPr/>
        <a:lstStyle/>
        <a:p>
          <a:endParaRPr lang="en-US"/>
        </a:p>
      </dgm:t>
    </dgm:pt>
    <dgm:pt modelId="{E396BDD1-2629-C946-B5BF-6C95D0096502}" type="pres">
      <dgm:prSet presAssocID="{269CEFA5-70B9-094B-B1F2-C47A4D67EF68}" presName="hierRoot2" presStyleCnt="0">
        <dgm:presLayoutVars>
          <dgm:hierBranch val="init"/>
        </dgm:presLayoutVars>
      </dgm:prSet>
      <dgm:spPr/>
      <dgm:t>
        <a:bodyPr/>
        <a:lstStyle/>
        <a:p>
          <a:endParaRPr lang="en-US"/>
        </a:p>
      </dgm:t>
    </dgm:pt>
    <dgm:pt modelId="{23FE0E06-197A-0548-ADC5-25C0A3111E4D}" type="pres">
      <dgm:prSet presAssocID="{269CEFA5-70B9-094B-B1F2-C47A4D67EF68}" presName="rootComposite" presStyleCnt="0"/>
      <dgm:spPr/>
      <dgm:t>
        <a:bodyPr/>
        <a:lstStyle/>
        <a:p>
          <a:endParaRPr lang="en-US"/>
        </a:p>
      </dgm:t>
    </dgm:pt>
    <dgm:pt modelId="{5273598E-26A6-AF40-BDFE-3EEAA96C8D05}" type="pres">
      <dgm:prSet presAssocID="{269CEFA5-70B9-094B-B1F2-C47A4D67EF68}" presName="rootText" presStyleLbl="node2" presStyleIdx="4" presStyleCnt="5">
        <dgm:presLayoutVars>
          <dgm:chPref val="3"/>
        </dgm:presLayoutVars>
      </dgm:prSet>
      <dgm:spPr/>
      <dgm:t>
        <a:bodyPr/>
        <a:lstStyle/>
        <a:p>
          <a:endParaRPr lang="en-US"/>
        </a:p>
      </dgm:t>
    </dgm:pt>
    <dgm:pt modelId="{F0407898-7BB4-1142-B9CB-DAF927BB3E12}" type="pres">
      <dgm:prSet presAssocID="{269CEFA5-70B9-094B-B1F2-C47A4D67EF68}" presName="rootConnector" presStyleLbl="node2" presStyleIdx="4" presStyleCnt="5"/>
      <dgm:spPr/>
      <dgm:t>
        <a:bodyPr/>
        <a:lstStyle/>
        <a:p>
          <a:endParaRPr lang="en-US"/>
        </a:p>
      </dgm:t>
    </dgm:pt>
    <dgm:pt modelId="{122EF03A-C26A-2C42-837F-E5EE4DDC8A69}" type="pres">
      <dgm:prSet presAssocID="{269CEFA5-70B9-094B-B1F2-C47A4D67EF68}" presName="hierChild4" presStyleCnt="0"/>
      <dgm:spPr/>
      <dgm:t>
        <a:bodyPr/>
        <a:lstStyle/>
        <a:p>
          <a:endParaRPr lang="en-US"/>
        </a:p>
      </dgm:t>
    </dgm:pt>
    <dgm:pt modelId="{00B64A1A-D92B-8B48-874A-6582B7276F3D}" type="pres">
      <dgm:prSet presAssocID="{1045A549-F2ED-D945-AF84-F85BC54603DC}" presName="Name37" presStyleLbl="parChTrans1D3" presStyleIdx="13" presStyleCnt="16"/>
      <dgm:spPr/>
      <dgm:t>
        <a:bodyPr/>
        <a:lstStyle/>
        <a:p>
          <a:endParaRPr lang="en-US"/>
        </a:p>
      </dgm:t>
    </dgm:pt>
    <dgm:pt modelId="{BD7B06E5-285B-2243-8C78-0A39D29C420F}" type="pres">
      <dgm:prSet presAssocID="{66D8895C-0C24-F543-B92F-636BD2F63871}" presName="hierRoot2" presStyleCnt="0">
        <dgm:presLayoutVars>
          <dgm:hierBranch val="init"/>
        </dgm:presLayoutVars>
      </dgm:prSet>
      <dgm:spPr/>
      <dgm:t>
        <a:bodyPr/>
        <a:lstStyle/>
        <a:p>
          <a:endParaRPr lang="en-US"/>
        </a:p>
      </dgm:t>
    </dgm:pt>
    <dgm:pt modelId="{6FFCDA1A-6DE2-F246-8E81-2FA8E5B092E0}" type="pres">
      <dgm:prSet presAssocID="{66D8895C-0C24-F543-B92F-636BD2F63871}" presName="rootComposite" presStyleCnt="0"/>
      <dgm:spPr/>
      <dgm:t>
        <a:bodyPr/>
        <a:lstStyle/>
        <a:p>
          <a:endParaRPr lang="en-US"/>
        </a:p>
      </dgm:t>
    </dgm:pt>
    <dgm:pt modelId="{EEA3EF9E-D295-3B41-8DD7-86CAF1666010}" type="pres">
      <dgm:prSet presAssocID="{66D8895C-0C24-F543-B92F-636BD2F63871}" presName="rootText" presStyleLbl="node3" presStyleIdx="13" presStyleCnt="16">
        <dgm:presLayoutVars>
          <dgm:chPref val="3"/>
        </dgm:presLayoutVars>
      </dgm:prSet>
      <dgm:spPr/>
      <dgm:t>
        <a:bodyPr/>
        <a:lstStyle/>
        <a:p>
          <a:endParaRPr lang="en-US"/>
        </a:p>
      </dgm:t>
    </dgm:pt>
    <dgm:pt modelId="{72BE4B3C-6990-0D4E-B673-0D445F2B9FFA}" type="pres">
      <dgm:prSet presAssocID="{66D8895C-0C24-F543-B92F-636BD2F63871}" presName="rootConnector" presStyleLbl="node3" presStyleIdx="13" presStyleCnt="16"/>
      <dgm:spPr/>
      <dgm:t>
        <a:bodyPr/>
        <a:lstStyle/>
        <a:p>
          <a:endParaRPr lang="en-US"/>
        </a:p>
      </dgm:t>
    </dgm:pt>
    <dgm:pt modelId="{2326D1BE-7095-DD42-92DE-527E49332CB7}" type="pres">
      <dgm:prSet presAssocID="{66D8895C-0C24-F543-B92F-636BD2F63871}" presName="hierChild4" presStyleCnt="0"/>
      <dgm:spPr/>
      <dgm:t>
        <a:bodyPr/>
        <a:lstStyle/>
        <a:p>
          <a:endParaRPr lang="en-US"/>
        </a:p>
      </dgm:t>
    </dgm:pt>
    <dgm:pt modelId="{905BA3ED-2B1D-5B47-AE73-784555552D6B}" type="pres">
      <dgm:prSet presAssocID="{66D8895C-0C24-F543-B92F-636BD2F63871}" presName="hierChild5" presStyleCnt="0"/>
      <dgm:spPr/>
      <dgm:t>
        <a:bodyPr/>
        <a:lstStyle/>
        <a:p>
          <a:endParaRPr lang="en-US"/>
        </a:p>
      </dgm:t>
    </dgm:pt>
    <dgm:pt modelId="{2FD24CD6-B950-914A-8D6F-174FEE16C5BD}" type="pres">
      <dgm:prSet presAssocID="{ADD5161B-79EF-DE41-BB51-5BC103663605}" presName="Name37" presStyleLbl="parChTrans1D3" presStyleIdx="14" presStyleCnt="16"/>
      <dgm:spPr/>
      <dgm:t>
        <a:bodyPr/>
        <a:lstStyle/>
        <a:p>
          <a:endParaRPr lang="en-US"/>
        </a:p>
      </dgm:t>
    </dgm:pt>
    <dgm:pt modelId="{AD974002-B7F8-464C-AEFF-7C21E1521D69}" type="pres">
      <dgm:prSet presAssocID="{12A981F1-22D1-6C40-88C3-28A2880D559B}" presName="hierRoot2" presStyleCnt="0">
        <dgm:presLayoutVars>
          <dgm:hierBranch val="init"/>
        </dgm:presLayoutVars>
      </dgm:prSet>
      <dgm:spPr/>
      <dgm:t>
        <a:bodyPr/>
        <a:lstStyle/>
        <a:p>
          <a:endParaRPr lang="en-US"/>
        </a:p>
      </dgm:t>
    </dgm:pt>
    <dgm:pt modelId="{EECFB764-FCB6-C145-98B1-105083050A8F}" type="pres">
      <dgm:prSet presAssocID="{12A981F1-22D1-6C40-88C3-28A2880D559B}" presName="rootComposite" presStyleCnt="0"/>
      <dgm:spPr/>
      <dgm:t>
        <a:bodyPr/>
        <a:lstStyle/>
        <a:p>
          <a:endParaRPr lang="en-US"/>
        </a:p>
      </dgm:t>
    </dgm:pt>
    <dgm:pt modelId="{6B951E02-DA62-594A-B0AB-8408EAED7078}" type="pres">
      <dgm:prSet presAssocID="{12A981F1-22D1-6C40-88C3-28A2880D559B}" presName="rootText" presStyleLbl="node3" presStyleIdx="14" presStyleCnt="16">
        <dgm:presLayoutVars>
          <dgm:chPref val="3"/>
        </dgm:presLayoutVars>
      </dgm:prSet>
      <dgm:spPr/>
      <dgm:t>
        <a:bodyPr/>
        <a:lstStyle/>
        <a:p>
          <a:endParaRPr lang="en-US"/>
        </a:p>
      </dgm:t>
    </dgm:pt>
    <dgm:pt modelId="{A1F135DB-50CA-834F-8832-8954C98F93F6}" type="pres">
      <dgm:prSet presAssocID="{12A981F1-22D1-6C40-88C3-28A2880D559B}" presName="rootConnector" presStyleLbl="node3" presStyleIdx="14" presStyleCnt="16"/>
      <dgm:spPr/>
      <dgm:t>
        <a:bodyPr/>
        <a:lstStyle/>
        <a:p>
          <a:endParaRPr lang="en-US"/>
        </a:p>
      </dgm:t>
    </dgm:pt>
    <dgm:pt modelId="{82AEB6EC-86D7-E94E-A059-9BC931E9CD1A}" type="pres">
      <dgm:prSet presAssocID="{12A981F1-22D1-6C40-88C3-28A2880D559B}" presName="hierChild4" presStyleCnt="0"/>
      <dgm:spPr/>
      <dgm:t>
        <a:bodyPr/>
        <a:lstStyle/>
        <a:p>
          <a:endParaRPr lang="en-US"/>
        </a:p>
      </dgm:t>
    </dgm:pt>
    <dgm:pt modelId="{9ED6657E-DCC5-E646-9FA7-277C35CC5927}" type="pres">
      <dgm:prSet presAssocID="{12A981F1-22D1-6C40-88C3-28A2880D559B}" presName="hierChild5" presStyleCnt="0"/>
      <dgm:spPr/>
      <dgm:t>
        <a:bodyPr/>
        <a:lstStyle/>
        <a:p>
          <a:endParaRPr lang="en-US"/>
        </a:p>
      </dgm:t>
    </dgm:pt>
    <dgm:pt modelId="{23061A3F-AFD7-CB49-B9F1-0C507EE295A5}" type="pres">
      <dgm:prSet presAssocID="{92CFDC60-D69B-4B49-B2CC-8E62D2224C41}" presName="Name37" presStyleLbl="parChTrans1D3" presStyleIdx="15" presStyleCnt="16"/>
      <dgm:spPr/>
      <dgm:t>
        <a:bodyPr/>
        <a:lstStyle/>
        <a:p>
          <a:endParaRPr lang="en-US"/>
        </a:p>
      </dgm:t>
    </dgm:pt>
    <dgm:pt modelId="{6216CCD5-EAFD-E74A-B7A8-F94E8C7E7494}" type="pres">
      <dgm:prSet presAssocID="{69622987-3F78-804A-9F72-A4B0C558BBCB}" presName="hierRoot2" presStyleCnt="0">
        <dgm:presLayoutVars>
          <dgm:hierBranch val="init"/>
        </dgm:presLayoutVars>
      </dgm:prSet>
      <dgm:spPr/>
      <dgm:t>
        <a:bodyPr/>
        <a:lstStyle/>
        <a:p>
          <a:endParaRPr lang="en-US"/>
        </a:p>
      </dgm:t>
    </dgm:pt>
    <dgm:pt modelId="{8A4AD3CF-7324-CC47-95F5-3BE75B124A81}" type="pres">
      <dgm:prSet presAssocID="{69622987-3F78-804A-9F72-A4B0C558BBCB}" presName="rootComposite" presStyleCnt="0"/>
      <dgm:spPr/>
      <dgm:t>
        <a:bodyPr/>
        <a:lstStyle/>
        <a:p>
          <a:endParaRPr lang="en-US"/>
        </a:p>
      </dgm:t>
    </dgm:pt>
    <dgm:pt modelId="{423F87E2-29C4-F74A-B724-62C0FDBA2A2D}" type="pres">
      <dgm:prSet presAssocID="{69622987-3F78-804A-9F72-A4B0C558BBCB}" presName="rootText" presStyleLbl="node3" presStyleIdx="15" presStyleCnt="16">
        <dgm:presLayoutVars>
          <dgm:chPref val="3"/>
        </dgm:presLayoutVars>
      </dgm:prSet>
      <dgm:spPr/>
      <dgm:t>
        <a:bodyPr/>
        <a:lstStyle/>
        <a:p>
          <a:endParaRPr lang="en-US"/>
        </a:p>
      </dgm:t>
    </dgm:pt>
    <dgm:pt modelId="{9012A822-19A7-A543-B961-18BFA8598089}" type="pres">
      <dgm:prSet presAssocID="{69622987-3F78-804A-9F72-A4B0C558BBCB}" presName="rootConnector" presStyleLbl="node3" presStyleIdx="15" presStyleCnt="16"/>
      <dgm:spPr/>
      <dgm:t>
        <a:bodyPr/>
        <a:lstStyle/>
        <a:p>
          <a:endParaRPr lang="en-US"/>
        </a:p>
      </dgm:t>
    </dgm:pt>
    <dgm:pt modelId="{26A37F26-A27E-B44E-8BD5-C104C29C9A0A}" type="pres">
      <dgm:prSet presAssocID="{69622987-3F78-804A-9F72-A4B0C558BBCB}" presName="hierChild4" presStyleCnt="0"/>
      <dgm:spPr/>
      <dgm:t>
        <a:bodyPr/>
        <a:lstStyle/>
        <a:p>
          <a:endParaRPr lang="en-US"/>
        </a:p>
      </dgm:t>
    </dgm:pt>
    <dgm:pt modelId="{AD7508E2-2DDC-1348-85EC-CF8302231E79}" type="pres">
      <dgm:prSet presAssocID="{69622987-3F78-804A-9F72-A4B0C558BBCB}" presName="hierChild5" presStyleCnt="0"/>
      <dgm:spPr/>
      <dgm:t>
        <a:bodyPr/>
        <a:lstStyle/>
        <a:p>
          <a:endParaRPr lang="en-US"/>
        </a:p>
      </dgm:t>
    </dgm:pt>
    <dgm:pt modelId="{1B9F40D5-BABB-F848-BE5E-765A7F306A17}" type="pres">
      <dgm:prSet presAssocID="{269CEFA5-70B9-094B-B1F2-C47A4D67EF68}" presName="hierChild5" presStyleCnt="0"/>
      <dgm:spPr/>
      <dgm:t>
        <a:bodyPr/>
        <a:lstStyle/>
        <a:p>
          <a:endParaRPr lang="en-US"/>
        </a:p>
      </dgm:t>
    </dgm:pt>
    <dgm:pt modelId="{7FA31D13-09DD-664F-9409-8D808C9E2B2C}" type="pres">
      <dgm:prSet presAssocID="{7D491054-FFD4-6E48-9288-8F2891A70C36}" presName="hierChild3" presStyleCnt="0"/>
      <dgm:spPr/>
      <dgm:t>
        <a:bodyPr/>
        <a:lstStyle/>
        <a:p>
          <a:endParaRPr lang="en-US"/>
        </a:p>
      </dgm:t>
    </dgm:pt>
  </dgm:ptLst>
  <dgm:cxnLst>
    <dgm:cxn modelId="{4ADC6CA6-202C-7B47-A0ED-3F28DF3BD0A3}" type="presOf" srcId="{D97DDB79-E07A-ED41-B67E-CD7B71135E3D}" destId="{B12E22D2-1CBC-9844-9F7A-D79AD93C587A}" srcOrd="1" destOrd="0" presId="urn:microsoft.com/office/officeart/2005/8/layout/orgChart1"/>
    <dgm:cxn modelId="{46E18FCA-6406-D542-9A44-12640DA0428D}" type="presOf" srcId="{57AF5284-259A-8444-A5DB-20F0494030D5}" destId="{C849C57F-73E9-3140-B13E-C5FADDDD1B25}" srcOrd="1" destOrd="0" presId="urn:microsoft.com/office/officeart/2005/8/layout/orgChart1"/>
    <dgm:cxn modelId="{3C496F56-5BAA-DF4B-942C-96E030F5A6E2}" srcId="{247583C4-09C6-8F4A-A9CF-9B4ADAC93FE9}" destId="{470E0423-86DE-DB4E-AAA1-E803D0D54FDA}" srcOrd="1" destOrd="0" parTransId="{5AE3068F-B796-7148-9091-2A202239D4DE}" sibTransId="{C1AFD7C5-81F4-904A-A24B-4AAAE26A1234}"/>
    <dgm:cxn modelId="{4013EF7D-789A-9C42-B63F-E6C1A25A6C8C}" type="presOf" srcId="{69622987-3F78-804A-9F72-A4B0C558BBCB}" destId="{423F87E2-29C4-F74A-B724-62C0FDBA2A2D}" srcOrd="0" destOrd="0" presId="urn:microsoft.com/office/officeart/2005/8/layout/orgChart1"/>
    <dgm:cxn modelId="{20A6F539-4258-7440-A573-4E59EDABB77D}" srcId="{269CEFA5-70B9-094B-B1F2-C47A4D67EF68}" destId="{69622987-3F78-804A-9F72-A4B0C558BBCB}" srcOrd="2" destOrd="0" parTransId="{92CFDC60-D69B-4B49-B2CC-8E62D2224C41}" sibTransId="{DA818DAF-DDBF-3F4A-9FFB-3DE66BD7D654}"/>
    <dgm:cxn modelId="{C625B51A-76F7-F94E-B948-F693DCABD8E9}" srcId="{0F2DE9CE-21D6-FD45-B56C-E7648D8A3258}" destId="{B0254F2F-88B9-E94B-BCF2-D894B01416B3}" srcOrd="2" destOrd="0" parTransId="{06C28FAD-CC29-9449-A0E5-A3707B636B7C}" sibTransId="{58712E6F-0146-EE43-9934-0D70F80CDBEF}"/>
    <dgm:cxn modelId="{8A3545C9-3BC0-4E4B-9206-4723502BF227}" type="presOf" srcId="{D97DDB79-E07A-ED41-B67E-CD7B71135E3D}" destId="{FD662E1A-0384-644D-B2D5-6F1ED396170A}" srcOrd="0" destOrd="0" presId="urn:microsoft.com/office/officeart/2005/8/layout/orgChart1"/>
    <dgm:cxn modelId="{47949ED3-A861-D04F-980B-E6F762CBAB52}" type="presOf" srcId="{09CFD504-7EF3-5F42-BFD5-A1A9A9A7CD89}" destId="{0BE086CF-934F-424B-B79D-36A14CB8E630}" srcOrd="1" destOrd="0" presId="urn:microsoft.com/office/officeart/2005/8/layout/orgChart1"/>
    <dgm:cxn modelId="{0B7814DE-7A22-954B-A97E-56EDB8844D09}" type="presOf" srcId="{72C34209-5247-8F46-8F41-2AD46E6DF885}" destId="{7AB48E72-0A02-994C-8473-16F136A22034}" srcOrd="1" destOrd="0" presId="urn:microsoft.com/office/officeart/2005/8/layout/orgChart1"/>
    <dgm:cxn modelId="{CFA92BC7-F475-8B48-B194-A436944021BC}" type="presOf" srcId="{69622987-3F78-804A-9F72-A4B0C558BBCB}" destId="{9012A822-19A7-A543-B961-18BFA8598089}" srcOrd="1" destOrd="0" presId="urn:microsoft.com/office/officeart/2005/8/layout/orgChart1"/>
    <dgm:cxn modelId="{78EA6D5A-2C29-E349-82E5-167637DCB02A}" type="presOf" srcId="{3CCA6A0A-98A9-8648-AFA9-F3B5F33BDC0A}" destId="{9E006477-3E1E-7D4E-8D9A-F2580A298998}" srcOrd="0" destOrd="0" presId="urn:microsoft.com/office/officeart/2005/8/layout/orgChart1"/>
    <dgm:cxn modelId="{2BE67AAF-F09B-5F44-99C6-C7A069BACEE2}" type="presOf" srcId="{585419C6-9A97-244D-8664-6B5FD7B3B035}" destId="{718144A3-D7BB-9944-9BA3-4FA2C4E6E5B5}" srcOrd="0" destOrd="0" presId="urn:microsoft.com/office/officeart/2005/8/layout/orgChart1"/>
    <dgm:cxn modelId="{1BAD0F66-6DC2-B941-9247-C26E2D8A1189}" type="presOf" srcId="{38C8B6C5-9BFB-E242-BB9A-F7A73F2E945A}" destId="{A235F056-3B56-E141-A877-40D0C817DDBB}" srcOrd="0" destOrd="0" presId="urn:microsoft.com/office/officeart/2005/8/layout/orgChart1"/>
    <dgm:cxn modelId="{E0CD433A-FAEE-5F4F-8F63-DDE0AD474C2C}" type="presOf" srcId="{66D8895C-0C24-F543-B92F-636BD2F63871}" destId="{72BE4B3C-6990-0D4E-B673-0D445F2B9FFA}" srcOrd="1" destOrd="0" presId="urn:microsoft.com/office/officeart/2005/8/layout/orgChart1"/>
    <dgm:cxn modelId="{E0FDC062-C4DB-C045-AF99-993BE9F51ABA}" type="presOf" srcId="{57AF5284-259A-8444-A5DB-20F0494030D5}" destId="{C758E4CC-B833-5742-95B3-A40A17B6C252}" srcOrd="0" destOrd="0" presId="urn:microsoft.com/office/officeart/2005/8/layout/orgChart1"/>
    <dgm:cxn modelId="{DE7CB8EC-77A9-344F-93DF-C6A31CDD2370}" type="presOf" srcId="{09CFD504-7EF3-5F42-BFD5-A1A9A9A7CD89}" destId="{27FD74C8-31D5-3740-90F2-72FCE496B1AD}" srcOrd="0" destOrd="0" presId="urn:microsoft.com/office/officeart/2005/8/layout/orgChart1"/>
    <dgm:cxn modelId="{F8591E07-BEB9-0543-8D4C-3625B3D3E001}" srcId="{E4DD4852-2A0D-AB40-BD4F-26EAF86C30D5}" destId="{D97DDB79-E07A-ED41-B67E-CD7B71135E3D}" srcOrd="0" destOrd="0" parTransId="{38C8B6C5-9BFB-E242-BB9A-F7A73F2E945A}" sibTransId="{3F94BBB8-976B-484E-A5AF-B5E6A1C34338}"/>
    <dgm:cxn modelId="{66CFCDA3-6085-0246-BECC-E9B6779E1BF8}" type="presOf" srcId="{631D47D3-3E5A-4D4D-BF13-5455F6C0F185}" destId="{3FC2FB20-0DD4-BA42-AB5C-CCEB2FCCDFF6}" srcOrd="0" destOrd="0" presId="urn:microsoft.com/office/officeart/2005/8/layout/orgChart1"/>
    <dgm:cxn modelId="{65DB41A0-163D-B04C-BAF9-4CB3153600BA}" type="presOf" srcId="{06C28FAD-CC29-9449-A0E5-A3707B636B7C}" destId="{7B941555-3F1B-894A-9A65-4B2887732008}" srcOrd="0" destOrd="0" presId="urn:microsoft.com/office/officeart/2005/8/layout/orgChart1"/>
    <dgm:cxn modelId="{E59848BD-3D25-044C-97FB-B19E197F8B23}" srcId="{7D491054-FFD4-6E48-9288-8F2891A70C36}" destId="{247583C4-09C6-8F4A-A9CF-9B4ADAC93FE9}" srcOrd="2" destOrd="0" parTransId="{3CCA6A0A-98A9-8648-AFA9-F3B5F33BDC0A}" sibTransId="{15CD0B53-DA33-174A-933C-8D4BEC076536}"/>
    <dgm:cxn modelId="{C7FA274E-2B16-4F42-9B64-1BAAA60EB6AB}" type="presOf" srcId="{800E8762-9EB5-944B-8D7E-6F89024A9A3D}" destId="{434C7264-FEEE-3144-AD5F-7C36FC8455F4}" srcOrd="0" destOrd="0" presId="urn:microsoft.com/office/officeart/2005/8/layout/orgChart1"/>
    <dgm:cxn modelId="{10E023EE-24F5-D74F-BD45-A73FB939FD0F}" type="presOf" srcId="{E4C25A15-388F-7949-9473-CE87F0902CF4}" destId="{C908076A-7259-E44F-8A49-5102B0361B07}" srcOrd="1" destOrd="0" presId="urn:microsoft.com/office/officeart/2005/8/layout/orgChart1"/>
    <dgm:cxn modelId="{28A57574-2F8D-9C4E-9A1B-FAF177D20A8B}" type="presOf" srcId="{92CFDC60-D69B-4B49-B2CC-8E62D2224C41}" destId="{23061A3F-AFD7-CB49-B9F1-0C507EE295A5}" srcOrd="0" destOrd="0" presId="urn:microsoft.com/office/officeart/2005/8/layout/orgChart1"/>
    <dgm:cxn modelId="{97829FCA-8F34-2341-A174-47F331D9E29E}" type="presOf" srcId="{DC7FAC28-BFF9-034F-8642-758AF31920C5}" destId="{291B2B14-E0A9-804C-A1B7-1BD25C5B5878}" srcOrd="0" destOrd="0" presId="urn:microsoft.com/office/officeart/2005/8/layout/orgChart1"/>
    <dgm:cxn modelId="{B589FC87-8D88-3A4C-98CB-5392B06FBC87}" type="presOf" srcId="{269CEFA5-70B9-094B-B1F2-C47A4D67EF68}" destId="{5273598E-26A6-AF40-BDFE-3EEAA96C8D05}" srcOrd="0" destOrd="0" presId="urn:microsoft.com/office/officeart/2005/8/layout/orgChart1"/>
    <dgm:cxn modelId="{4A191812-C92A-5246-ABBE-BB3AE1616A81}" type="presOf" srcId="{0F2DE9CE-21D6-FD45-B56C-E7648D8A3258}" destId="{A5E6A68B-FF55-A047-AB87-823DA5B56934}" srcOrd="0" destOrd="0" presId="urn:microsoft.com/office/officeart/2005/8/layout/orgChart1"/>
    <dgm:cxn modelId="{AA693CD8-A752-9849-8352-4C76D8AEB845}" srcId="{269CEFA5-70B9-094B-B1F2-C47A4D67EF68}" destId="{66D8895C-0C24-F543-B92F-636BD2F63871}" srcOrd="0" destOrd="0" parTransId="{1045A549-F2ED-D945-AF84-F85BC54603DC}" sibTransId="{5D89EF73-AA1B-6649-9BEF-E4A34681DC2A}"/>
    <dgm:cxn modelId="{DB93B689-CC59-0041-9CED-3565F6AAC31C}" type="presOf" srcId="{9216490C-84DB-EB4E-8F3D-776EAF1BA276}" destId="{802C4729-F60B-C942-9A66-5BB9C326F2D7}" srcOrd="0" destOrd="0" presId="urn:microsoft.com/office/officeart/2005/8/layout/orgChart1"/>
    <dgm:cxn modelId="{EACC883E-33DC-604C-9813-08DFB2AB4BEE}" srcId="{7D491054-FFD4-6E48-9288-8F2891A70C36}" destId="{269CEFA5-70B9-094B-B1F2-C47A4D67EF68}" srcOrd="4" destOrd="0" parTransId="{31E7A06D-0BE8-8749-8CF6-11EE1ADC7046}" sibTransId="{C0AFFE08-3D43-C84C-BC98-F85DF2878434}"/>
    <dgm:cxn modelId="{D4F94011-29AF-0F43-97E1-BB5C581D0F39}" type="presOf" srcId="{D9F6A905-F3A1-2A46-BCEB-9037C2775835}" destId="{668EB351-D325-F644-AA02-997336DB3D8E}" srcOrd="0" destOrd="0" presId="urn:microsoft.com/office/officeart/2005/8/layout/orgChart1"/>
    <dgm:cxn modelId="{66A7DAD6-DD21-2744-9620-C711A95C19D3}" type="presOf" srcId="{7C4E44A2-1AE9-1943-875C-DA4C68B31B4B}" destId="{7CCB0F24-6E78-3C43-BD24-1C640ED46698}" srcOrd="0" destOrd="0" presId="urn:microsoft.com/office/officeart/2005/8/layout/orgChart1"/>
    <dgm:cxn modelId="{0844684F-8C0D-984D-9D0D-79689B3E6CB6}" type="presOf" srcId="{B3CCFB58-7B81-8D43-9BD9-75CA5B2A9070}" destId="{049F9E81-E8A3-DB40-93B7-96FEC5CCE0EB}" srcOrd="0" destOrd="0" presId="urn:microsoft.com/office/officeart/2005/8/layout/orgChart1"/>
    <dgm:cxn modelId="{24CE0FEA-5E91-1C40-98DC-5F185D8BB633}" srcId="{36539ADD-E025-A64D-A72F-E29A0788FFF0}" destId="{D9F6A905-F3A1-2A46-BCEB-9037C2775835}" srcOrd="0" destOrd="0" parTransId="{C35F9D68-78B9-1F4E-A848-E954731C5E01}" sibTransId="{7D3E5686-AECB-C94C-B62C-CA48EE94A391}"/>
    <dgm:cxn modelId="{3A75EEF2-00FA-7C4F-B9D4-6B63023A7D5E}" type="presOf" srcId="{B0254F2F-88B9-E94B-BCF2-D894B01416B3}" destId="{386F3E20-3208-2F4D-BD5D-E45EA86A5AC8}" srcOrd="0" destOrd="0" presId="urn:microsoft.com/office/officeart/2005/8/layout/orgChart1"/>
    <dgm:cxn modelId="{26CD11EB-86A9-AE49-96C0-EF1E1D793C0E}" type="presOf" srcId="{470E0423-86DE-DB4E-AAA1-E803D0D54FDA}" destId="{62C06F57-EEE6-1042-8AFF-AF58ABB3436F}" srcOrd="1" destOrd="0" presId="urn:microsoft.com/office/officeart/2005/8/layout/orgChart1"/>
    <dgm:cxn modelId="{DDAA06B8-E33C-874C-9948-C0E6B11D0207}" type="presOf" srcId="{BD308A16-9E01-AE4C-979C-AE4F67B2E362}" destId="{562C9DDF-2955-5C45-8040-F4AD77B27265}" srcOrd="1" destOrd="0" presId="urn:microsoft.com/office/officeart/2005/8/layout/orgChart1"/>
    <dgm:cxn modelId="{1F8713B2-49D6-CF42-81F6-46145FD5FA84}" srcId="{7D491054-FFD4-6E48-9288-8F2891A70C36}" destId="{E4DD4852-2A0D-AB40-BD4F-26EAF86C30D5}" srcOrd="0" destOrd="0" parTransId="{80A6DBBD-9A48-7C41-96AC-FAC7CB13ACF5}" sibTransId="{3D88A2DE-F034-F644-B704-FFE26CF66C2D}"/>
    <dgm:cxn modelId="{E43B1192-3A07-6A41-AD5A-9B04D900A2F6}" type="presOf" srcId="{7D491054-FFD4-6E48-9288-8F2891A70C36}" destId="{DB4E5D8C-B3F0-AC48-8278-0E882BAF2A3B}" srcOrd="0" destOrd="0" presId="urn:microsoft.com/office/officeart/2005/8/layout/orgChart1"/>
    <dgm:cxn modelId="{BB51E373-3E0C-1343-95C8-920FD43AED0F}" srcId="{7D491054-FFD4-6E48-9288-8F2891A70C36}" destId="{0F2DE9CE-21D6-FD45-B56C-E7648D8A3258}" srcOrd="1" destOrd="0" parTransId="{DC7FAC28-BFF9-034F-8642-758AF31920C5}" sibTransId="{CDCBBA97-2907-444A-B350-BBF2F08CEFB0}"/>
    <dgm:cxn modelId="{095AD2C7-7843-584A-BAA8-1CD221D15351}" type="presOf" srcId="{E5DFE158-AF8C-CB48-86B3-8A85D835F531}" destId="{6E6E48C6-80C3-0948-84CB-F6B7102C4E22}" srcOrd="0" destOrd="0" presId="urn:microsoft.com/office/officeart/2005/8/layout/orgChart1"/>
    <dgm:cxn modelId="{32D7D4AA-015D-1442-A95A-746EE2314C25}" srcId="{269CEFA5-70B9-094B-B1F2-C47A4D67EF68}" destId="{12A981F1-22D1-6C40-88C3-28A2880D559B}" srcOrd="1" destOrd="0" parTransId="{ADD5161B-79EF-DE41-BB51-5BC103663605}" sibTransId="{D158CAE4-43ED-714B-81CA-0D993BCEEE91}"/>
    <dgm:cxn modelId="{49D20F42-1948-4A44-91F6-B0A270E0306A}" type="presOf" srcId="{72C34209-5247-8F46-8F41-2AD46E6DF885}" destId="{902B0FBA-BDA8-5642-B010-57EAE80FC83C}" srcOrd="0" destOrd="0" presId="urn:microsoft.com/office/officeart/2005/8/layout/orgChart1"/>
    <dgm:cxn modelId="{A7E2AF9F-B05B-F94D-BFC5-0E4DA416BC2D}" srcId="{D4D01364-CA99-B34C-9949-CA87375ABD06}" destId="{7D491054-FFD4-6E48-9288-8F2891A70C36}" srcOrd="0" destOrd="0" parTransId="{41606F8D-A025-D046-89CD-DEA6B6FF0857}" sibTransId="{C4285412-4317-5049-A215-5E1952734CBD}"/>
    <dgm:cxn modelId="{3D81457D-A9A1-E74F-B815-2A2968D2B02F}" type="presOf" srcId="{631D47D3-3E5A-4D4D-BF13-5455F6C0F185}" destId="{FAF16A60-71F7-2D4B-B0F5-D213B198810B}" srcOrd="1" destOrd="0" presId="urn:microsoft.com/office/officeart/2005/8/layout/orgChart1"/>
    <dgm:cxn modelId="{755B934A-3B27-3342-8942-2BD972058120}" type="presOf" srcId="{6BCEC469-3033-5B4D-A526-CAFF76976A3C}" destId="{8C7F6F37-A8BE-7949-8397-7B5DCD805534}" srcOrd="0" destOrd="0" presId="urn:microsoft.com/office/officeart/2005/8/layout/orgChart1"/>
    <dgm:cxn modelId="{0262127F-4E95-1840-8C16-328A837BE1BA}" type="presOf" srcId="{247583C4-09C6-8F4A-A9CF-9B4ADAC93FE9}" destId="{1A33936A-AA36-1740-96AE-B064FAD4CFD9}" srcOrd="0" destOrd="0" presId="urn:microsoft.com/office/officeart/2005/8/layout/orgChart1"/>
    <dgm:cxn modelId="{198AD756-FD61-3F4B-9D45-ADE1BD4CA9AB}" type="presOf" srcId="{A1F79D1E-662D-1640-AD99-B06F4BFD6443}" destId="{7C2452F9-A5FA-7046-91A1-DA4BEAE5158C}" srcOrd="0" destOrd="0" presId="urn:microsoft.com/office/officeart/2005/8/layout/orgChart1"/>
    <dgm:cxn modelId="{3A17B3A1-347D-1B45-9C87-5E9D9EBC4D39}" type="presOf" srcId="{E4DD4852-2A0D-AB40-BD4F-26EAF86C30D5}" destId="{513B4878-AAF3-5547-93DB-A5545297C620}" srcOrd="0" destOrd="0" presId="urn:microsoft.com/office/officeart/2005/8/layout/orgChart1"/>
    <dgm:cxn modelId="{A33764A1-63D1-D549-997A-BE8EC7AECEAA}" type="presOf" srcId="{36539ADD-E025-A64D-A72F-E29A0788FFF0}" destId="{326D39B9-7167-5943-B348-2B7BB8B6D060}" srcOrd="0" destOrd="0" presId="urn:microsoft.com/office/officeart/2005/8/layout/orgChart1"/>
    <dgm:cxn modelId="{334B717E-69A2-864A-929E-5F35C33E26F2}" type="presOf" srcId="{5AE3068F-B796-7148-9091-2A202239D4DE}" destId="{1BACA60E-F776-6547-8DD3-7BD1E2D0E232}" srcOrd="0" destOrd="0" presId="urn:microsoft.com/office/officeart/2005/8/layout/orgChart1"/>
    <dgm:cxn modelId="{8DFC6E4A-9C43-2444-80E4-71101CAB9375}" type="presOf" srcId="{31E7A06D-0BE8-8749-8CF6-11EE1ADC7046}" destId="{CE41C908-0C4D-114D-9874-71407F9DBE0B}" srcOrd="0" destOrd="0" presId="urn:microsoft.com/office/officeart/2005/8/layout/orgChart1"/>
    <dgm:cxn modelId="{C0943CA9-4F87-A144-AD77-A9259D4DC97F}" type="presOf" srcId="{800E8762-9EB5-944B-8D7E-6F89024A9A3D}" destId="{3E316FA2-73AD-174C-9EC1-1B2FC218DD29}" srcOrd="1" destOrd="0" presId="urn:microsoft.com/office/officeart/2005/8/layout/orgChart1"/>
    <dgm:cxn modelId="{E7115E9C-7251-844F-BADC-963CBD2DCDD2}" type="presOf" srcId="{3C758170-221E-6743-936D-2FCF1D7BC366}" destId="{23CB3A51-2551-3B45-8CB0-ED02FF9767DF}" srcOrd="0" destOrd="0" presId="urn:microsoft.com/office/officeart/2005/8/layout/orgChart1"/>
    <dgm:cxn modelId="{9753825C-2363-2442-A20D-740C7C03A28E}" srcId="{E4DD4852-2A0D-AB40-BD4F-26EAF86C30D5}" destId="{484AE9F6-F5DF-ED4C-951E-3C69D4C2B291}" srcOrd="3" destOrd="0" parTransId="{B9A10E9A-1D98-2B4A-85B7-8419021BCEA8}" sibTransId="{9D771F79-712A-9749-B89E-713A1BAD7F0D}"/>
    <dgm:cxn modelId="{41C75592-4D4E-B44F-BEA5-5B9A61E51D87}" type="presOf" srcId="{470E0423-86DE-DB4E-AAA1-E803D0D54FDA}" destId="{A0E57B46-03E1-4A4B-8703-4AF3DC7CFDDB}" srcOrd="0" destOrd="0" presId="urn:microsoft.com/office/officeart/2005/8/layout/orgChart1"/>
    <dgm:cxn modelId="{83445A09-75DA-6F4C-A74E-8049B2EB0748}" type="presOf" srcId="{83D10CBF-9304-574F-9B67-708B144F69D2}" destId="{0185DABD-7104-8D48-8057-996459BAD0C9}" srcOrd="0" destOrd="0" presId="urn:microsoft.com/office/officeart/2005/8/layout/orgChart1"/>
    <dgm:cxn modelId="{F2D5F647-7C17-634C-A429-F167FE1E57F1}" type="presOf" srcId="{E4C25A15-388F-7949-9473-CE87F0902CF4}" destId="{24424AAC-D3AE-264C-A631-457B8B65E025}" srcOrd="0" destOrd="0" presId="urn:microsoft.com/office/officeart/2005/8/layout/orgChart1"/>
    <dgm:cxn modelId="{62657041-CB4E-8A44-82E8-59002C2808BC}" srcId="{7D491054-FFD4-6E48-9288-8F2891A70C36}" destId="{36539ADD-E025-A64D-A72F-E29A0788FFF0}" srcOrd="3" destOrd="0" parTransId="{3C758170-221E-6743-936D-2FCF1D7BC366}" sibTransId="{5294DA96-6AD5-BC4B-89C4-44E84870D99A}"/>
    <dgm:cxn modelId="{085B0C7D-6032-AA45-82EB-C4222AD904A2}" type="presOf" srcId="{ADD5161B-79EF-DE41-BB51-5BC103663605}" destId="{2FD24CD6-B950-914A-8D6F-174FEE16C5BD}" srcOrd="0" destOrd="0" presId="urn:microsoft.com/office/officeart/2005/8/layout/orgChart1"/>
    <dgm:cxn modelId="{40D863E5-6AD9-4B40-BD04-67E44C0AB542}" srcId="{0F2DE9CE-21D6-FD45-B56C-E7648D8A3258}" destId="{800E8762-9EB5-944B-8D7E-6F89024A9A3D}" srcOrd="3" destOrd="0" parTransId="{6BCEC469-3033-5B4D-A526-CAFF76976A3C}" sibTransId="{C6AFFA21-CEFA-A04D-BF97-39652E8C2479}"/>
    <dgm:cxn modelId="{A54D1C9C-45DC-754F-9819-9D305B792066}" type="presOf" srcId="{484AE9F6-F5DF-ED4C-951E-3C69D4C2B291}" destId="{B0AB5CFC-F426-3844-9514-47AB93CB80C0}" srcOrd="0" destOrd="0" presId="urn:microsoft.com/office/officeart/2005/8/layout/orgChart1"/>
    <dgm:cxn modelId="{3AECBB80-7806-424F-907C-C19391737A16}" srcId="{36539ADD-E025-A64D-A72F-E29A0788FFF0}" destId="{57AF5284-259A-8444-A5DB-20F0494030D5}" srcOrd="1" destOrd="0" parTransId="{585419C6-9A97-244D-8664-6B5FD7B3B035}" sibTransId="{16B17AAC-9BAC-B041-B319-F32E177DC879}"/>
    <dgm:cxn modelId="{78E68F80-41F5-E545-8AFF-042138E33CFA}" srcId="{E4DD4852-2A0D-AB40-BD4F-26EAF86C30D5}" destId="{09CFD504-7EF3-5F42-BFD5-A1A9A9A7CD89}" srcOrd="2" destOrd="0" parTransId="{7C4E44A2-1AE9-1943-875C-DA4C68B31B4B}" sibTransId="{EEDB396B-1EB1-914F-B8C2-D6C749D29F63}"/>
    <dgm:cxn modelId="{8239783A-EEC7-B048-8DE9-D5D919695CCA}" type="presOf" srcId="{36539ADD-E025-A64D-A72F-E29A0788FFF0}" destId="{D951BEBE-EC1A-9B41-84D0-9C2373552AAB}" srcOrd="1" destOrd="0" presId="urn:microsoft.com/office/officeart/2005/8/layout/orgChart1"/>
    <dgm:cxn modelId="{CFC62BB1-7592-A54F-BF0E-C8A5A3CC12E7}" type="presOf" srcId="{247583C4-09C6-8F4A-A9CF-9B4ADAC93FE9}" destId="{2AE28D2B-EBB0-9542-B056-D87C2BE22E9C}" srcOrd="1" destOrd="0" presId="urn:microsoft.com/office/officeart/2005/8/layout/orgChart1"/>
    <dgm:cxn modelId="{E22B39F0-0DA3-FD43-ACB5-C734728CF966}" srcId="{E4DD4852-2A0D-AB40-BD4F-26EAF86C30D5}" destId="{72C34209-5247-8F46-8F41-2AD46E6DF885}" srcOrd="1" destOrd="0" parTransId="{A1F79D1E-662D-1640-AD99-B06F4BFD6443}" sibTransId="{2302C631-0CE1-724B-8D9E-22CCB243D2E4}"/>
    <dgm:cxn modelId="{DC26B67B-C4C8-004A-AB5A-322AB11CF54B}" type="presOf" srcId="{12A981F1-22D1-6C40-88C3-28A2880D559B}" destId="{A1F135DB-50CA-834F-8832-8954C98F93F6}" srcOrd="1" destOrd="0" presId="urn:microsoft.com/office/officeart/2005/8/layout/orgChart1"/>
    <dgm:cxn modelId="{E74BD9DA-30FE-A742-8F41-251D0DF4A5E5}" srcId="{0F2DE9CE-21D6-FD45-B56C-E7648D8A3258}" destId="{52A28F78-2906-2742-8AE8-45DA5613603B}" srcOrd="1" destOrd="0" parTransId="{B3CCFB58-7B81-8D43-9BD9-75CA5B2A9070}" sibTransId="{C4B93E34-8C0E-F740-A9F6-EE45BEA96785}"/>
    <dgm:cxn modelId="{559DB531-126D-174E-A63F-1E5A694DD6EF}" type="presOf" srcId="{269CEFA5-70B9-094B-B1F2-C47A4D67EF68}" destId="{F0407898-7BB4-1142-B9CB-DAF927BB3E12}" srcOrd="1" destOrd="0" presId="urn:microsoft.com/office/officeart/2005/8/layout/orgChart1"/>
    <dgm:cxn modelId="{443B7C97-5995-B648-8F78-937ACF862E7D}" type="presOf" srcId="{12A981F1-22D1-6C40-88C3-28A2880D559B}" destId="{6B951E02-DA62-594A-B0AB-8408EAED7078}" srcOrd="0" destOrd="0" presId="urn:microsoft.com/office/officeart/2005/8/layout/orgChart1"/>
    <dgm:cxn modelId="{93B0969B-6456-7F47-B62F-AB1D39B6FC98}" srcId="{0F2DE9CE-21D6-FD45-B56C-E7648D8A3258}" destId="{E4C25A15-388F-7949-9473-CE87F0902CF4}" srcOrd="0" destOrd="0" parTransId="{83D10CBF-9304-574F-9B67-708B144F69D2}" sibTransId="{75F0D9DE-E5CA-0144-939F-AE58FBDF7F4B}"/>
    <dgm:cxn modelId="{0AEB5AC0-5565-7F44-B6C0-FB9D2E80BED3}" srcId="{247583C4-09C6-8F4A-A9CF-9B4ADAC93FE9}" destId="{BD308A16-9E01-AE4C-979C-AE4F67B2E362}" srcOrd="0" destOrd="0" parTransId="{9216490C-84DB-EB4E-8F3D-776EAF1BA276}" sibTransId="{D549B769-B7B9-DB45-9A09-AC3358393E37}"/>
    <dgm:cxn modelId="{54674D6A-492E-9748-88F6-33AA1ACC079B}" type="presOf" srcId="{B9A10E9A-1D98-2B4A-85B7-8419021BCEA8}" destId="{946938DF-E212-0E42-B4F6-EDFA7C0F04E3}" srcOrd="0" destOrd="0" presId="urn:microsoft.com/office/officeart/2005/8/layout/orgChart1"/>
    <dgm:cxn modelId="{3670046A-9EFD-274D-82A7-516EC9B58EDF}" type="presOf" srcId="{B0254F2F-88B9-E94B-BCF2-D894B01416B3}" destId="{EC882B6E-3210-F247-983D-180819CC0754}" srcOrd="1" destOrd="0" presId="urn:microsoft.com/office/officeart/2005/8/layout/orgChart1"/>
    <dgm:cxn modelId="{B1938D81-8289-EE4D-8190-9330B3083CEB}" type="presOf" srcId="{E4DD4852-2A0D-AB40-BD4F-26EAF86C30D5}" destId="{CEAE9A1F-085D-5C4B-B600-FB5113ADFCC9}" srcOrd="1" destOrd="0" presId="urn:microsoft.com/office/officeart/2005/8/layout/orgChart1"/>
    <dgm:cxn modelId="{4C066464-561C-6E41-BBF8-EE85BEE9CB84}" type="presOf" srcId="{52A28F78-2906-2742-8AE8-45DA5613603B}" destId="{D0C343E2-FA35-3642-AAD9-79AFA4F8A93E}" srcOrd="1" destOrd="0" presId="urn:microsoft.com/office/officeart/2005/8/layout/orgChart1"/>
    <dgm:cxn modelId="{676950C2-80F6-2243-B511-1A5675A7546D}" type="presOf" srcId="{0F2DE9CE-21D6-FD45-B56C-E7648D8A3258}" destId="{AD75BCCD-2EC7-714E-8302-48FF5AB85196}" srcOrd="1" destOrd="0" presId="urn:microsoft.com/office/officeart/2005/8/layout/orgChart1"/>
    <dgm:cxn modelId="{D8E48DBD-881C-CF42-A553-E43EB0AD70EF}" type="presOf" srcId="{7D491054-FFD4-6E48-9288-8F2891A70C36}" destId="{7A10688F-DB63-E54C-BB1D-3AC2977AA828}" srcOrd="1" destOrd="0" presId="urn:microsoft.com/office/officeart/2005/8/layout/orgChart1"/>
    <dgm:cxn modelId="{85FABF48-4929-C647-B66D-7DE874568EBF}" type="presOf" srcId="{D9F6A905-F3A1-2A46-BCEB-9037C2775835}" destId="{D0997AA1-D803-8D4E-B9B9-E32BC3D66F92}" srcOrd="1" destOrd="0" presId="urn:microsoft.com/office/officeart/2005/8/layout/orgChart1"/>
    <dgm:cxn modelId="{CEA91113-C10E-7447-BFBB-2FFB66F9FA71}" type="presOf" srcId="{1045A549-F2ED-D945-AF84-F85BC54603DC}" destId="{00B64A1A-D92B-8B48-874A-6582B7276F3D}" srcOrd="0" destOrd="0" presId="urn:microsoft.com/office/officeart/2005/8/layout/orgChart1"/>
    <dgm:cxn modelId="{689CA99B-8C59-7E48-846F-B35626308DD7}" type="presOf" srcId="{C35F9D68-78B9-1F4E-A848-E954731C5E01}" destId="{A9C607A0-A3D0-0B46-BF8F-BA97F686DDE9}" srcOrd="0" destOrd="0" presId="urn:microsoft.com/office/officeart/2005/8/layout/orgChart1"/>
    <dgm:cxn modelId="{5C24D587-81A3-8A44-82AC-2DDFF14E11B8}" type="presOf" srcId="{80A6DBBD-9A48-7C41-96AC-FAC7CB13ACF5}" destId="{E4A2B625-90E8-2F4A-94E7-348AF6E0549E}" srcOrd="0" destOrd="0" presId="urn:microsoft.com/office/officeart/2005/8/layout/orgChart1"/>
    <dgm:cxn modelId="{6A515D95-56D9-D74B-ADF0-EAEA4BFA99BC}" type="presOf" srcId="{484AE9F6-F5DF-ED4C-951E-3C69D4C2B291}" destId="{848BD3D8-FCA5-C14A-9CDB-DD8E1926A55D}" srcOrd="1" destOrd="0" presId="urn:microsoft.com/office/officeart/2005/8/layout/orgChart1"/>
    <dgm:cxn modelId="{197B673A-B39C-0444-BC20-AD6FA04C4602}" type="presOf" srcId="{BD308A16-9E01-AE4C-979C-AE4F67B2E362}" destId="{153F71D6-B342-BF4C-94E2-AB864DB51B30}" srcOrd="0" destOrd="0" presId="urn:microsoft.com/office/officeart/2005/8/layout/orgChart1"/>
    <dgm:cxn modelId="{380B406A-7199-6B41-8BD1-F77A78E08E45}" type="presOf" srcId="{66D8895C-0C24-F543-B92F-636BD2F63871}" destId="{EEA3EF9E-D295-3B41-8DD7-86CAF1666010}" srcOrd="0" destOrd="0" presId="urn:microsoft.com/office/officeart/2005/8/layout/orgChart1"/>
    <dgm:cxn modelId="{D71D209D-1ADC-EC46-B883-90A3166C74E1}" type="presOf" srcId="{D4D01364-CA99-B34C-9949-CA87375ABD06}" destId="{0A853460-BF41-C14F-AF4E-68E18E34CA6F}" srcOrd="0" destOrd="0" presId="urn:microsoft.com/office/officeart/2005/8/layout/orgChart1"/>
    <dgm:cxn modelId="{9C13FCB7-8B12-DF48-80B3-507FE6A21325}" type="presOf" srcId="{52A28F78-2906-2742-8AE8-45DA5613603B}" destId="{50D0E0DD-B8E9-8041-928C-849148C9C26C}" srcOrd="0" destOrd="0" presId="urn:microsoft.com/office/officeart/2005/8/layout/orgChart1"/>
    <dgm:cxn modelId="{7A9CC985-B9CC-A446-A97C-80D8C9036989}" srcId="{247583C4-09C6-8F4A-A9CF-9B4ADAC93FE9}" destId="{631D47D3-3E5A-4D4D-BF13-5455F6C0F185}" srcOrd="2" destOrd="0" parTransId="{E5DFE158-AF8C-CB48-86B3-8A85D835F531}" sibTransId="{B087ABAA-61E7-6F4B-921B-E7C94A17E55E}"/>
    <dgm:cxn modelId="{3D15D2D4-FD8F-EC49-A5E2-98F468BEEFC7}" type="presParOf" srcId="{0A853460-BF41-C14F-AF4E-68E18E34CA6F}" destId="{33514805-15AB-E04C-B91E-FF8AB1E8D9A4}" srcOrd="0" destOrd="0" presId="urn:microsoft.com/office/officeart/2005/8/layout/orgChart1"/>
    <dgm:cxn modelId="{70E73338-D5D6-B146-A737-8889F7238944}" type="presParOf" srcId="{33514805-15AB-E04C-B91E-FF8AB1E8D9A4}" destId="{3536292B-5A23-3D44-850A-BD23671F7E59}" srcOrd="0" destOrd="0" presId="urn:microsoft.com/office/officeart/2005/8/layout/orgChart1"/>
    <dgm:cxn modelId="{5E41F4E8-61D0-894D-82E8-56C65BC0305A}" type="presParOf" srcId="{3536292B-5A23-3D44-850A-BD23671F7E59}" destId="{DB4E5D8C-B3F0-AC48-8278-0E882BAF2A3B}" srcOrd="0" destOrd="0" presId="urn:microsoft.com/office/officeart/2005/8/layout/orgChart1"/>
    <dgm:cxn modelId="{A0049DC9-D434-754D-A26C-E6FBA2E595B0}" type="presParOf" srcId="{3536292B-5A23-3D44-850A-BD23671F7E59}" destId="{7A10688F-DB63-E54C-BB1D-3AC2977AA828}" srcOrd="1" destOrd="0" presId="urn:microsoft.com/office/officeart/2005/8/layout/orgChart1"/>
    <dgm:cxn modelId="{0A24059E-7988-9245-AC54-856A8750DB93}" type="presParOf" srcId="{33514805-15AB-E04C-B91E-FF8AB1E8D9A4}" destId="{9FE80F4E-3DD4-CB45-9BDC-39CF2BB0C259}" srcOrd="1" destOrd="0" presId="urn:microsoft.com/office/officeart/2005/8/layout/orgChart1"/>
    <dgm:cxn modelId="{D7FAD5EC-0A18-2A4E-B3E2-FDDAF21D8BCF}" type="presParOf" srcId="{9FE80F4E-3DD4-CB45-9BDC-39CF2BB0C259}" destId="{E4A2B625-90E8-2F4A-94E7-348AF6E0549E}" srcOrd="0" destOrd="0" presId="urn:microsoft.com/office/officeart/2005/8/layout/orgChart1"/>
    <dgm:cxn modelId="{B67EC3E5-D80F-EA47-9686-219FADAEBB4A}" type="presParOf" srcId="{9FE80F4E-3DD4-CB45-9BDC-39CF2BB0C259}" destId="{92669615-7E38-BA47-AEBE-94BD6883F9E5}" srcOrd="1" destOrd="0" presId="urn:microsoft.com/office/officeart/2005/8/layout/orgChart1"/>
    <dgm:cxn modelId="{583C4E47-D346-4049-8803-53F86773CD8C}" type="presParOf" srcId="{92669615-7E38-BA47-AEBE-94BD6883F9E5}" destId="{E6DFD7D2-54A8-624E-9941-758271D9DF5A}" srcOrd="0" destOrd="0" presId="urn:microsoft.com/office/officeart/2005/8/layout/orgChart1"/>
    <dgm:cxn modelId="{2C6100D6-A963-8044-AEA3-960146F7525A}" type="presParOf" srcId="{E6DFD7D2-54A8-624E-9941-758271D9DF5A}" destId="{513B4878-AAF3-5547-93DB-A5545297C620}" srcOrd="0" destOrd="0" presId="urn:microsoft.com/office/officeart/2005/8/layout/orgChart1"/>
    <dgm:cxn modelId="{A32100BD-7D4E-A749-A833-2841245428FB}" type="presParOf" srcId="{E6DFD7D2-54A8-624E-9941-758271D9DF5A}" destId="{CEAE9A1F-085D-5C4B-B600-FB5113ADFCC9}" srcOrd="1" destOrd="0" presId="urn:microsoft.com/office/officeart/2005/8/layout/orgChart1"/>
    <dgm:cxn modelId="{42F6DC0D-A292-6647-9497-5CA51F0EF47B}" type="presParOf" srcId="{92669615-7E38-BA47-AEBE-94BD6883F9E5}" destId="{7DD0F37F-8676-C148-89E2-F4343A1E63A8}" srcOrd="1" destOrd="0" presId="urn:microsoft.com/office/officeart/2005/8/layout/orgChart1"/>
    <dgm:cxn modelId="{34580129-FB9E-E741-A714-5693FCEDEFC5}" type="presParOf" srcId="{7DD0F37F-8676-C148-89E2-F4343A1E63A8}" destId="{A235F056-3B56-E141-A877-40D0C817DDBB}" srcOrd="0" destOrd="0" presId="urn:microsoft.com/office/officeart/2005/8/layout/orgChart1"/>
    <dgm:cxn modelId="{C98337BE-28E8-9E4A-9E0A-008A21B7565C}" type="presParOf" srcId="{7DD0F37F-8676-C148-89E2-F4343A1E63A8}" destId="{6CDBF706-8D8F-5F4B-9940-70CC5F46596F}" srcOrd="1" destOrd="0" presId="urn:microsoft.com/office/officeart/2005/8/layout/orgChart1"/>
    <dgm:cxn modelId="{1F04A3C3-9684-D24D-9B01-1679D90FBF21}" type="presParOf" srcId="{6CDBF706-8D8F-5F4B-9940-70CC5F46596F}" destId="{CAC9B521-B084-F04C-83A2-4730548DD4E5}" srcOrd="0" destOrd="0" presId="urn:microsoft.com/office/officeart/2005/8/layout/orgChart1"/>
    <dgm:cxn modelId="{D00D52A6-8658-3042-BB10-4E7168B5AAD0}" type="presParOf" srcId="{CAC9B521-B084-F04C-83A2-4730548DD4E5}" destId="{FD662E1A-0384-644D-B2D5-6F1ED396170A}" srcOrd="0" destOrd="0" presId="urn:microsoft.com/office/officeart/2005/8/layout/orgChart1"/>
    <dgm:cxn modelId="{F5F656D6-1ADD-084F-8655-5292629E7397}" type="presParOf" srcId="{CAC9B521-B084-F04C-83A2-4730548DD4E5}" destId="{B12E22D2-1CBC-9844-9F7A-D79AD93C587A}" srcOrd="1" destOrd="0" presId="urn:microsoft.com/office/officeart/2005/8/layout/orgChart1"/>
    <dgm:cxn modelId="{E7DA572C-369B-2044-9CAF-F4E554294ABB}" type="presParOf" srcId="{6CDBF706-8D8F-5F4B-9940-70CC5F46596F}" destId="{6C881462-E6A3-D24E-B485-1D5C2CD951E5}" srcOrd="1" destOrd="0" presId="urn:microsoft.com/office/officeart/2005/8/layout/orgChart1"/>
    <dgm:cxn modelId="{71A283DC-856F-7D46-8D9A-E9FF14758692}" type="presParOf" srcId="{6CDBF706-8D8F-5F4B-9940-70CC5F46596F}" destId="{D0CED4C8-BD30-F84D-8270-C1CD607A294A}" srcOrd="2" destOrd="0" presId="urn:microsoft.com/office/officeart/2005/8/layout/orgChart1"/>
    <dgm:cxn modelId="{6A41878B-CAEA-F046-8049-60E18EE8F122}" type="presParOf" srcId="{7DD0F37F-8676-C148-89E2-F4343A1E63A8}" destId="{7C2452F9-A5FA-7046-91A1-DA4BEAE5158C}" srcOrd="2" destOrd="0" presId="urn:microsoft.com/office/officeart/2005/8/layout/orgChart1"/>
    <dgm:cxn modelId="{29AF073E-1567-014E-83C5-0F2D99BD62C9}" type="presParOf" srcId="{7DD0F37F-8676-C148-89E2-F4343A1E63A8}" destId="{7D860ADE-EA41-7A4D-8584-5F154EB35B61}" srcOrd="3" destOrd="0" presId="urn:microsoft.com/office/officeart/2005/8/layout/orgChart1"/>
    <dgm:cxn modelId="{CD2AF8CE-6FC6-AF49-BA50-6D589AFF95F8}" type="presParOf" srcId="{7D860ADE-EA41-7A4D-8584-5F154EB35B61}" destId="{96B018E3-6FF8-F241-85B1-E49AE8976FDD}" srcOrd="0" destOrd="0" presId="urn:microsoft.com/office/officeart/2005/8/layout/orgChart1"/>
    <dgm:cxn modelId="{93C24301-8599-F442-B3ED-E9DEB6C7DA1B}" type="presParOf" srcId="{96B018E3-6FF8-F241-85B1-E49AE8976FDD}" destId="{902B0FBA-BDA8-5642-B010-57EAE80FC83C}" srcOrd="0" destOrd="0" presId="urn:microsoft.com/office/officeart/2005/8/layout/orgChart1"/>
    <dgm:cxn modelId="{5D3AB92A-A2A2-5047-BA73-B4D5D3C057CA}" type="presParOf" srcId="{96B018E3-6FF8-F241-85B1-E49AE8976FDD}" destId="{7AB48E72-0A02-994C-8473-16F136A22034}" srcOrd="1" destOrd="0" presId="urn:microsoft.com/office/officeart/2005/8/layout/orgChart1"/>
    <dgm:cxn modelId="{41A2C9EF-6802-D542-BBF4-088D5EF74D6D}" type="presParOf" srcId="{7D860ADE-EA41-7A4D-8584-5F154EB35B61}" destId="{30F721A7-3EE7-FD4F-BCC8-0F261BCF605E}" srcOrd="1" destOrd="0" presId="urn:microsoft.com/office/officeart/2005/8/layout/orgChart1"/>
    <dgm:cxn modelId="{387CEBC5-6331-E84C-915A-A67BCC753B95}" type="presParOf" srcId="{7D860ADE-EA41-7A4D-8584-5F154EB35B61}" destId="{085B94D7-BC6D-874D-A8B5-9809D52EC03C}" srcOrd="2" destOrd="0" presId="urn:microsoft.com/office/officeart/2005/8/layout/orgChart1"/>
    <dgm:cxn modelId="{7539B480-82A6-B049-99A3-AD3789226649}" type="presParOf" srcId="{7DD0F37F-8676-C148-89E2-F4343A1E63A8}" destId="{7CCB0F24-6E78-3C43-BD24-1C640ED46698}" srcOrd="4" destOrd="0" presId="urn:microsoft.com/office/officeart/2005/8/layout/orgChart1"/>
    <dgm:cxn modelId="{AC6E2CA4-5A8B-184C-A539-95BD5CCD766F}" type="presParOf" srcId="{7DD0F37F-8676-C148-89E2-F4343A1E63A8}" destId="{BA8A8DFD-7027-DB41-B90B-D36415F4742F}" srcOrd="5" destOrd="0" presId="urn:microsoft.com/office/officeart/2005/8/layout/orgChart1"/>
    <dgm:cxn modelId="{CB93FA86-C0F1-0744-BEDB-80D66BF1C8F3}" type="presParOf" srcId="{BA8A8DFD-7027-DB41-B90B-D36415F4742F}" destId="{D80625FD-0901-D94B-8B11-56C292C330EC}" srcOrd="0" destOrd="0" presId="urn:microsoft.com/office/officeart/2005/8/layout/orgChart1"/>
    <dgm:cxn modelId="{C43ED580-EC4C-D545-A5B9-69B9EC428182}" type="presParOf" srcId="{D80625FD-0901-D94B-8B11-56C292C330EC}" destId="{27FD74C8-31D5-3740-90F2-72FCE496B1AD}" srcOrd="0" destOrd="0" presId="urn:microsoft.com/office/officeart/2005/8/layout/orgChart1"/>
    <dgm:cxn modelId="{6B701A7A-51B7-C746-819F-8770639B7054}" type="presParOf" srcId="{D80625FD-0901-D94B-8B11-56C292C330EC}" destId="{0BE086CF-934F-424B-B79D-36A14CB8E630}" srcOrd="1" destOrd="0" presId="urn:microsoft.com/office/officeart/2005/8/layout/orgChart1"/>
    <dgm:cxn modelId="{B9A8AD0D-B518-8D47-9337-802AD4C49533}" type="presParOf" srcId="{BA8A8DFD-7027-DB41-B90B-D36415F4742F}" destId="{DCEA9AD8-E055-4F49-A842-1B0D8B790F89}" srcOrd="1" destOrd="0" presId="urn:microsoft.com/office/officeart/2005/8/layout/orgChart1"/>
    <dgm:cxn modelId="{F256E54B-0738-EC42-8CDB-88E399DBDF10}" type="presParOf" srcId="{BA8A8DFD-7027-DB41-B90B-D36415F4742F}" destId="{B799789F-45FE-2546-ADBF-AAEF993F110A}" srcOrd="2" destOrd="0" presId="urn:microsoft.com/office/officeart/2005/8/layout/orgChart1"/>
    <dgm:cxn modelId="{E4E99A33-8B51-0C47-9A55-9B1CD447F9D6}" type="presParOf" srcId="{7DD0F37F-8676-C148-89E2-F4343A1E63A8}" destId="{946938DF-E212-0E42-B4F6-EDFA7C0F04E3}" srcOrd="6" destOrd="0" presId="urn:microsoft.com/office/officeart/2005/8/layout/orgChart1"/>
    <dgm:cxn modelId="{503CF126-7C87-AC4D-B0A1-0DE1CD6C1E3C}" type="presParOf" srcId="{7DD0F37F-8676-C148-89E2-F4343A1E63A8}" destId="{E0D43A08-E5C6-7D4A-9614-821B4199F482}" srcOrd="7" destOrd="0" presId="urn:microsoft.com/office/officeart/2005/8/layout/orgChart1"/>
    <dgm:cxn modelId="{DF448235-A8E6-464E-A54F-63A5809EA682}" type="presParOf" srcId="{E0D43A08-E5C6-7D4A-9614-821B4199F482}" destId="{6D9DFFAE-E2B9-EB4B-9DD3-7665F81E0D6D}" srcOrd="0" destOrd="0" presId="urn:microsoft.com/office/officeart/2005/8/layout/orgChart1"/>
    <dgm:cxn modelId="{19B4E1C4-5B2F-E544-AFF3-EDA60A4FEFE5}" type="presParOf" srcId="{6D9DFFAE-E2B9-EB4B-9DD3-7665F81E0D6D}" destId="{B0AB5CFC-F426-3844-9514-47AB93CB80C0}" srcOrd="0" destOrd="0" presId="urn:microsoft.com/office/officeart/2005/8/layout/orgChart1"/>
    <dgm:cxn modelId="{B3988811-F7C7-F945-9C3C-EC30558198AE}" type="presParOf" srcId="{6D9DFFAE-E2B9-EB4B-9DD3-7665F81E0D6D}" destId="{848BD3D8-FCA5-C14A-9CDB-DD8E1926A55D}" srcOrd="1" destOrd="0" presId="urn:microsoft.com/office/officeart/2005/8/layout/orgChart1"/>
    <dgm:cxn modelId="{1A9B0611-A375-E84C-8F63-6FD0B7EBAB33}" type="presParOf" srcId="{E0D43A08-E5C6-7D4A-9614-821B4199F482}" destId="{C98C1AEB-F196-0245-8859-F896137AAA28}" srcOrd="1" destOrd="0" presId="urn:microsoft.com/office/officeart/2005/8/layout/orgChart1"/>
    <dgm:cxn modelId="{B73FB8EA-B0F3-784D-BB35-EC9F34F0DCE2}" type="presParOf" srcId="{E0D43A08-E5C6-7D4A-9614-821B4199F482}" destId="{9C0D47DB-0366-8349-AE7D-E1E03614F288}" srcOrd="2" destOrd="0" presId="urn:microsoft.com/office/officeart/2005/8/layout/orgChart1"/>
    <dgm:cxn modelId="{F3376815-17DD-FF46-81B2-D4BA18DF75EB}" type="presParOf" srcId="{92669615-7E38-BA47-AEBE-94BD6883F9E5}" destId="{167016A0-139B-4F43-9F06-3FF7316C488A}" srcOrd="2" destOrd="0" presId="urn:microsoft.com/office/officeart/2005/8/layout/orgChart1"/>
    <dgm:cxn modelId="{9D17FF53-562D-C549-889F-AF43EC38308F}" type="presParOf" srcId="{9FE80F4E-3DD4-CB45-9BDC-39CF2BB0C259}" destId="{291B2B14-E0A9-804C-A1B7-1BD25C5B5878}" srcOrd="2" destOrd="0" presId="urn:microsoft.com/office/officeart/2005/8/layout/orgChart1"/>
    <dgm:cxn modelId="{DD1094A7-1579-CE4C-8C80-307038A7B434}" type="presParOf" srcId="{9FE80F4E-3DD4-CB45-9BDC-39CF2BB0C259}" destId="{05D112D2-ABFF-0B4F-B233-F38CEAD4F527}" srcOrd="3" destOrd="0" presId="urn:microsoft.com/office/officeart/2005/8/layout/orgChart1"/>
    <dgm:cxn modelId="{99500A86-A8E4-8A47-BEC6-E5AE0DB7AA74}" type="presParOf" srcId="{05D112D2-ABFF-0B4F-B233-F38CEAD4F527}" destId="{F29E9A0E-58B4-B441-903A-FE90273325CC}" srcOrd="0" destOrd="0" presId="urn:microsoft.com/office/officeart/2005/8/layout/orgChart1"/>
    <dgm:cxn modelId="{19A01D8B-AE12-DB4B-A0BF-33D8737791C7}" type="presParOf" srcId="{F29E9A0E-58B4-B441-903A-FE90273325CC}" destId="{A5E6A68B-FF55-A047-AB87-823DA5B56934}" srcOrd="0" destOrd="0" presId="urn:microsoft.com/office/officeart/2005/8/layout/orgChart1"/>
    <dgm:cxn modelId="{7EDD6776-9E33-EF44-B503-BD3824F2BD82}" type="presParOf" srcId="{F29E9A0E-58B4-B441-903A-FE90273325CC}" destId="{AD75BCCD-2EC7-714E-8302-48FF5AB85196}" srcOrd="1" destOrd="0" presId="urn:microsoft.com/office/officeart/2005/8/layout/orgChart1"/>
    <dgm:cxn modelId="{E720DDF3-7639-A74C-8AFF-AB6C40A30377}" type="presParOf" srcId="{05D112D2-ABFF-0B4F-B233-F38CEAD4F527}" destId="{09018F79-6811-4845-888A-2CFFC2CEA139}" srcOrd="1" destOrd="0" presId="urn:microsoft.com/office/officeart/2005/8/layout/orgChart1"/>
    <dgm:cxn modelId="{0A3E4208-546C-5D41-9087-1479FF11A534}" type="presParOf" srcId="{09018F79-6811-4845-888A-2CFFC2CEA139}" destId="{0185DABD-7104-8D48-8057-996459BAD0C9}" srcOrd="0" destOrd="0" presId="urn:microsoft.com/office/officeart/2005/8/layout/orgChart1"/>
    <dgm:cxn modelId="{4E07E0F0-5F44-1D41-906F-0F52797592AA}" type="presParOf" srcId="{09018F79-6811-4845-888A-2CFFC2CEA139}" destId="{B5420508-9024-3447-B757-70D64B055BC7}" srcOrd="1" destOrd="0" presId="urn:microsoft.com/office/officeart/2005/8/layout/orgChart1"/>
    <dgm:cxn modelId="{C8CA39ED-E75E-374D-B66F-4659CD380487}" type="presParOf" srcId="{B5420508-9024-3447-B757-70D64B055BC7}" destId="{808952D0-1201-F145-9FED-46977BA61AD4}" srcOrd="0" destOrd="0" presId="urn:microsoft.com/office/officeart/2005/8/layout/orgChart1"/>
    <dgm:cxn modelId="{07B42E54-4781-854B-AF33-E67C72045767}" type="presParOf" srcId="{808952D0-1201-F145-9FED-46977BA61AD4}" destId="{24424AAC-D3AE-264C-A631-457B8B65E025}" srcOrd="0" destOrd="0" presId="urn:microsoft.com/office/officeart/2005/8/layout/orgChart1"/>
    <dgm:cxn modelId="{A90930DE-10C9-B84E-82C1-8E376AF7337A}" type="presParOf" srcId="{808952D0-1201-F145-9FED-46977BA61AD4}" destId="{C908076A-7259-E44F-8A49-5102B0361B07}" srcOrd="1" destOrd="0" presId="urn:microsoft.com/office/officeart/2005/8/layout/orgChart1"/>
    <dgm:cxn modelId="{EDB74349-89E0-424C-B492-188F4EB85CA8}" type="presParOf" srcId="{B5420508-9024-3447-B757-70D64B055BC7}" destId="{C0BD77F9-241F-A14C-AC8F-4F470438A540}" srcOrd="1" destOrd="0" presId="urn:microsoft.com/office/officeart/2005/8/layout/orgChart1"/>
    <dgm:cxn modelId="{A91196CA-0A14-B245-A516-D50A25747828}" type="presParOf" srcId="{B5420508-9024-3447-B757-70D64B055BC7}" destId="{66095D5B-AD54-4E46-9E16-05EE07E73920}" srcOrd="2" destOrd="0" presId="urn:microsoft.com/office/officeart/2005/8/layout/orgChart1"/>
    <dgm:cxn modelId="{909E00A7-C44A-784C-BD7B-EFF9E5ECD94E}" type="presParOf" srcId="{09018F79-6811-4845-888A-2CFFC2CEA139}" destId="{049F9E81-E8A3-DB40-93B7-96FEC5CCE0EB}" srcOrd="2" destOrd="0" presId="urn:microsoft.com/office/officeart/2005/8/layout/orgChart1"/>
    <dgm:cxn modelId="{1FEB3F3D-C6E6-5F47-8F7D-F23043273655}" type="presParOf" srcId="{09018F79-6811-4845-888A-2CFFC2CEA139}" destId="{A754B8B0-BE93-4140-9197-952FD31B0CAA}" srcOrd="3" destOrd="0" presId="urn:microsoft.com/office/officeart/2005/8/layout/orgChart1"/>
    <dgm:cxn modelId="{02AA86AA-1314-1944-88F9-80293F0368EF}" type="presParOf" srcId="{A754B8B0-BE93-4140-9197-952FD31B0CAA}" destId="{E51ABA4F-6FDC-F14E-94C9-3474D06B8E3F}" srcOrd="0" destOrd="0" presId="urn:microsoft.com/office/officeart/2005/8/layout/orgChart1"/>
    <dgm:cxn modelId="{90C9AAE0-A347-E84B-904E-3455E46323EC}" type="presParOf" srcId="{E51ABA4F-6FDC-F14E-94C9-3474D06B8E3F}" destId="{50D0E0DD-B8E9-8041-928C-849148C9C26C}" srcOrd="0" destOrd="0" presId="urn:microsoft.com/office/officeart/2005/8/layout/orgChart1"/>
    <dgm:cxn modelId="{351BD8D6-D19D-9845-AD18-54F7B4E11551}" type="presParOf" srcId="{E51ABA4F-6FDC-F14E-94C9-3474D06B8E3F}" destId="{D0C343E2-FA35-3642-AAD9-79AFA4F8A93E}" srcOrd="1" destOrd="0" presId="urn:microsoft.com/office/officeart/2005/8/layout/orgChart1"/>
    <dgm:cxn modelId="{E475E20E-CAF3-E445-B597-7B4FCC6CDC24}" type="presParOf" srcId="{A754B8B0-BE93-4140-9197-952FD31B0CAA}" destId="{DA8F361A-FDCA-6341-BD01-EF1500FFE744}" srcOrd="1" destOrd="0" presId="urn:microsoft.com/office/officeart/2005/8/layout/orgChart1"/>
    <dgm:cxn modelId="{4FCB7883-A065-7C4A-8077-5AFC5510DD02}" type="presParOf" srcId="{A754B8B0-BE93-4140-9197-952FD31B0CAA}" destId="{CBF76265-B2D6-CD44-8450-D0CE3B7087F8}" srcOrd="2" destOrd="0" presId="urn:microsoft.com/office/officeart/2005/8/layout/orgChart1"/>
    <dgm:cxn modelId="{B4A36AEC-C0FC-B04C-BD9B-AC6118CA584C}" type="presParOf" srcId="{09018F79-6811-4845-888A-2CFFC2CEA139}" destId="{7B941555-3F1B-894A-9A65-4B2887732008}" srcOrd="4" destOrd="0" presId="urn:microsoft.com/office/officeart/2005/8/layout/orgChart1"/>
    <dgm:cxn modelId="{AAF2EFBB-0D78-A246-AEF0-644E38CB72B8}" type="presParOf" srcId="{09018F79-6811-4845-888A-2CFFC2CEA139}" destId="{E11392A1-DD23-EA4C-8267-51DD9659662B}" srcOrd="5" destOrd="0" presId="urn:microsoft.com/office/officeart/2005/8/layout/orgChart1"/>
    <dgm:cxn modelId="{4F4A9ABA-B1D9-844C-84AF-A4FCDDD80D4D}" type="presParOf" srcId="{E11392A1-DD23-EA4C-8267-51DD9659662B}" destId="{797B3554-2C0D-BB4C-8EAF-4F56ED1D04CF}" srcOrd="0" destOrd="0" presId="urn:microsoft.com/office/officeart/2005/8/layout/orgChart1"/>
    <dgm:cxn modelId="{8353CABC-85B2-FC41-912F-0B7C1640762E}" type="presParOf" srcId="{797B3554-2C0D-BB4C-8EAF-4F56ED1D04CF}" destId="{386F3E20-3208-2F4D-BD5D-E45EA86A5AC8}" srcOrd="0" destOrd="0" presId="urn:microsoft.com/office/officeart/2005/8/layout/orgChart1"/>
    <dgm:cxn modelId="{1D5818E0-B14B-3A47-AFB9-57BC7C9D8CB5}" type="presParOf" srcId="{797B3554-2C0D-BB4C-8EAF-4F56ED1D04CF}" destId="{EC882B6E-3210-F247-983D-180819CC0754}" srcOrd="1" destOrd="0" presId="urn:microsoft.com/office/officeart/2005/8/layout/orgChart1"/>
    <dgm:cxn modelId="{1EFB32D9-E5C4-5544-BF48-6B8C99CCFA2B}" type="presParOf" srcId="{E11392A1-DD23-EA4C-8267-51DD9659662B}" destId="{2A04C175-E23F-7E42-9DA9-EA0E2E754BF7}" srcOrd="1" destOrd="0" presId="urn:microsoft.com/office/officeart/2005/8/layout/orgChart1"/>
    <dgm:cxn modelId="{789C51B8-AF20-1C40-8F8C-B9780C3F03B5}" type="presParOf" srcId="{E11392A1-DD23-EA4C-8267-51DD9659662B}" destId="{787D38C3-4999-F94D-8D7E-127AD3A9BF8E}" srcOrd="2" destOrd="0" presId="urn:microsoft.com/office/officeart/2005/8/layout/orgChart1"/>
    <dgm:cxn modelId="{87807DEB-1009-D142-B992-E808C8C18B82}" type="presParOf" srcId="{09018F79-6811-4845-888A-2CFFC2CEA139}" destId="{8C7F6F37-A8BE-7949-8397-7B5DCD805534}" srcOrd="6" destOrd="0" presId="urn:microsoft.com/office/officeart/2005/8/layout/orgChart1"/>
    <dgm:cxn modelId="{DFA71777-F7B0-3C4E-963A-520DF1B74FCB}" type="presParOf" srcId="{09018F79-6811-4845-888A-2CFFC2CEA139}" destId="{6B10A9EB-C4BB-CB40-97AF-8F92C75AF4B8}" srcOrd="7" destOrd="0" presId="urn:microsoft.com/office/officeart/2005/8/layout/orgChart1"/>
    <dgm:cxn modelId="{AAA37B88-6DAE-5147-940F-B855599FDEEE}" type="presParOf" srcId="{6B10A9EB-C4BB-CB40-97AF-8F92C75AF4B8}" destId="{6A219AC4-F526-404A-BA06-2B2984CDCDF3}" srcOrd="0" destOrd="0" presId="urn:microsoft.com/office/officeart/2005/8/layout/orgChart1"/>
    <dgm:cxn modelId="{BDE603EA-E101-C84F-BAC7-3A0C13EFCE73}" type="presParOf" srcId="{6A219AC4-F526-404A-BA06-2B2984CDCDF3}" destId="{434C7264-FEEE-3144-AD5F-7C36FC8455F4}" srcOrd="0" destOrd="0" presId="urn:microsoft.com/office/officeart/2005/8/layout/orgChart1"/>
    <dgm:cxn modelId="{FC79B6BF-FC60-094A-A27F-18A452AD813D}" type="presParOf" srcId="{6A219AC4-F526-404A-BA06-2B2984CDCDF3}" destId="{3E316FA2-73AD-174C-9EC1-1B2FC218DD29}" srcOrd="1" destOrd="0" presId="urn:microsoft.com/office/officeart/2005/8/layout/orgChart1"/>
    <dgm:cxn modelId="{E5DFD777-B91B-FD4C-B757-3DD8FDE4CB25}" type="presParOf" srcId="{6B10A9EB-C4BB-CB40-97AF-8F92C75AF4B8}" destId="{AF1EC241-B851-174A-AF1F-51524982DE95}" srcOrd="1" destOrd="0" presId="urn:microsoft.com/office/officeart/2005/8/layout/orgChart1"/>
    <dgm:cxn modelId="{1F92170D-F91E-714D-AD9A-2C63D4E45608}" type="presParOf" srcId="{6B10A9EB-C4BB-CB40-97AF-8F92C75AF4B8}" destId="{D1D694FB-C4DC-0641-AC69-7B97F65C6C08}" srcOrd="2" destOrd="0" presId="urn:microsoft.com/office/officeart/2005/8/layout/orgChart1"/>
    <dgm:cxn modelId="{2E012DC7-BA5B-984C-9FC3-8817A52B6C91}" type="presParOf" srcId="{05D112D2-ABFF-0B4F-B233-F38CEAD4F527}" destId="{0A8BAFCC-6419-2640-B0A9-7E72E5C3B106}" srcOrd="2" destOrd="0" presId="urn:microsoft.com/office/officeart/2005/8/layout/orgChart1"/>
    <dgm:cxn modelId="{5AB29CA1-4F3E-C247-875A-116C2ECDE18E}" type="presParOf" srcId="{9FE80F4E-3DD4-CB45-9BDC-39CF2BB0C259}" destId="{9E006477-3E1E-7D4E-8D9A-F2580A298998}" srcOrd="4" destOrd="0" presId="urn:microsoft.com/office/officeart/2005/8/layout/orgChart1"/>
    <dgm:cxn modelId="{8A125413-BECE-D04F-BD3F-1E4DCAFBA244}" type="presParOf" srcId="{9FE80F4E-3DD4-CB45-9BDC-39CF2BB0C259}" destId="{C7E67847-056B-8342-B8AA-C460CB2E47AB}" srcOrd="5" destOrd="0" presId="urn:microsoft.com/office/officeart/2005/8/layout/orgChart1"/>
    <dgm:cxn modelId="{C072C2DA-BDDD-C549-9EF6-441F43D44221}" type="presParOf" srcId="{C7E67847-056B-8342-B8AA-C460CB2E47AB}" destId="{DD6B63CA-1392-3D44-80FB-1C202580C3ED}" srcOrd="0" destOrd="0" presId="urn:microsoft.com/office/officeart/2005/8/layout/orgChart1"/>
    <dgm:cxn modelId="{9FE29E05-5D22-1141-857D-4E3822880698}" type="presParOf" srcId="{DD6B63CA-1392-3D44-80FB-1C202580C3ED}" destId="{1A33936A-AA36-1740-96AE-B064FAD4CFD9}" srcOrd="0" destOrd="0" presId="urn:microsoft.com/office/officeart/2005/8/layout/orgChart1"/>
    <dgm:cxn modelId="{DA2C9080-BB4C-C748-9E81-F7C6884974D9}" type="presParOf" srcId="{DD6B63CA-1392-3D44-80FB-1C202580C3ED}" destId="{2AE28D2B-EBB0-9542-B056-D87C2BE22E9C}" srcOrd="1" destOrd="0" presId="urn:microsoft.com/office/officeart/2005/8/layout/orgChart1"/>
    <dgm:cxn modelId="{EC7D117F-17CF-6148-8079-71A5637EDC31}" type="presParOf" srcId="{C7E67847-056B-8342-B8AA-C460CB2E47AB}" destId="{3C9964F5-82C5-D346-BD8C-2F5FD0E3FEC9}" srcOrd="1" destOrd="0" presId="urn:microsoft.com/office/officeart/2005/8/layout/orgChart1"/>
    <dgm:cxn modelId="{B1500834-0885-6E4C-ABB2-4AF2BE15492B}" type="presParOf" srcId="{3C9964F5-82C5-D346-BD8C-2F5FD0E3FEC9}" destId="{802C4729-F60B-C942-9A66-5BB9C326F2D7}" srcOrd="0" destOrd="0" presId="urn:microsoft.com/office/officeart/2005/8/layout/orgChart1"/>
    <dgm:cxn modelId="{653C3A38-9F05-324B-BCB4-D00B0C42647B}" type="presParOf" srcId="{3C9964F5-82C5-D346-BD8C-2F5FD0E3FEC9}" destId="{D0D88231-F364-224C-8C5C-44CC1982FC57}" srcOrd="1" destOrd="0" presId="urn:microsoft.com/office/officeart/2005/8/layout/orgChart1"/>
    <dgm:cxn modelId="{C0F1DF89-E257-C046-A5C6-1A95BCDC0C29}" type="presParOf" srcId="{D0D88231-F364-224C-8C5C-44CC1982FC57}" destId="{A61A8F42-110E-9544-BD06-2FBA86AD531F}" srcOrd="0" destOrd="0" presId="urn:microsoft.com/office/officeart/2005/8/layout/orgChart1"/>
    <dgm:cxn modelId="{70E11CCB-D04D-B045-81EC-72D0523992BC}" type="presParOf" srcId="{A61A8F42-110E-9544-BD06-2FBA86AD531F}" destId="{153F71D6-B342-BF4C-94E2-AB864DB51B30}" srcOrd="0" destOrd="0" presId="urn:microsoft.com/office/officeart/2005/8/layout/orgChart1"/>
    <dgm:cxn modelId="{7C3E5BFD-2CFC-E944-9432-8EF06BFBB242}" type="presParOf" srcId="{A61A8F42-110E-9544-BD06-2FBA86AD531F}" destId="{562C9DDF-2955-5C45-8040-F4AD77B27265}" srcOrd="1" destOrd="0" presId="urn:microsoft.com/office/officeart/2005/8/layout/orgChart1"/>
    <dgm:cxn modelId="{B257332B-E8F9-E54E-8625-183A33A6DF7B}" type="presParOf" srcId="{D0D88231-F364-224C-8C5C-44CC1982FC57}" destId="{C46F37D1-10D0-6248-B072-A9107C9DAF9A}" srcOrd="1" destOrd="0" presId="urn:microsoft.com/office/officeart/2005/8/layout/orgChart1"/>
    <dgm:cxn modelId="{76784D83-401B-A04B-913C-3ADDCF50345C}" type="presParOf" srcId="{D0D88231-F364-224C-8C5C-44CC1982FC57}" destId="{C411E3C6-4849-084D-A902-0F730A0F104B}" srcOrd="2" destOrd="0" presId="urn:microsoft.com/office/officeart/2005/8/layout/orgChart1"/>
    <dgm:cxn modelId="{D16A3721-D8B3-D046-8ADE-15068B4D9C5A}" type="presParOf" srcId="{3C9964F5-82C5-D346-BD8C-2F5FD0E3FEC9}" destId="{1BACA60E-F776-6547-8DD3-7BD1E2D0E232}" srcOrd="2" destOrd="0" presId="urn:microsoft.com/office/officeart/2005/8/layout/orgChart1"/>
    <dgm:cxn modelId="{193A4853-AD20-C343-951C-0C4BAFD8016F}" type="presParOf" srcId="{3C9964F5-82C5-D346-BD8C-2F5FD0E3FEC9}" destId="{A195ABC2-22BB-6D4B-A496-3D14361CB097}" srcOrd="3" destOrd="0" presId="urn:microsoft.com/office/officeart/2005/8/layout/orgChart1"/>
    <dgm:cxn modelId="{13B9533D-D927-7B47-916F-6104B65B4023}" type="presParOf" srcId="{A195ABC2-22BB-6D4B-A496-3D14361CB097}" destId="{BDD4822B-5880-1941-BED1-70F917262BBD}" srcOrd="0" destOrd="0" presId="urn:microsoft.com/office/officeart/2005/8/layout/orgChart1"/>
    <dgm:cxn modelId="{03045B8D-4277-4C49-9E7B-FB4C38808599}" type="presParOf" srcId="{BDD4822B-5880-1941-BED1-70F917262BBD}" destId="{A0E57B46-03E1-4A4B-8703-4AF3DC7CFDDB}" srcOrd="0" destOrd="0" presId="urn:microsoft.com/office/officeart/2005/8/layout/orgChart1"/>
    <dgm:cxn modelId="{CAA89142-5470-F24D-BF36-6A33935F2552}" type="presParOf" srcId="{BDD4822B-5880-1941-BED1-70F917262BBD}" destId="{62C06F57-EEE6-1042-8AFF-AF58ABB3436F}" srcOrd="1" destOrd="0" presId="urn:microsoft.com/office/officeart/2005/8/layout/orgChart1"/>
    <dgm:cxn modelId="{66B057A8-06CC-5641-BDDD-4B1288DE5653}" type="presParOf" srcId="{A195ABC2-22BB-6D4B-A496-3D14361CB097}" destId="{06373FEA-1CE8-2244-A5AD-E871B96940CD}" srcOrd="1" destOrd="0" presId="urn:microsoft.com/office/officeart/2005/8/layout/orgChart1"/>
    <dgm:cxn modelId="{69907D0C-F7D4-7043-A3DC-11E838DFEACE}" type="presParOf" srcId="{A195ABC2-22BB-6D4B-A496-3D14361CB097}" destId="{832AD19D-8E9C-E34C-9E23-3FD849485F20}" srcOrd="2" destOrd="0" presId="urn:microsoft.com/office/officeart/2005/8/layout/orgChart1"/>
    <dgm:cxn modelId="{DCD5EE2E-9ECD-0B47-8625-D137AC68D0BD}" type="presParOf" srcId="{3C9964F5-82C5-D346-BD8C-2F5FD0E3FEC9}" destId="{6E6E48C6-80C3-0948-84CB-F6B7102C4E22}" srcOrd="4" destOrd="0" presId="urn:microsoft.com/office/officeart/2005/8/layout/orgChart1"/>
    <dgm:cxn modelId="{993C1471-1C7A-9141-AEC8-18A8F8DBA24E}" type="presParOf" srcId="{3C9964F5-82C5-D346-BD8C-2F5FD0E3FEC9}" destId="{15983FC4-57A8-B147-8067-425211A80FF3}" srcOrd="5" destOrd="0" presId="urn:microsoft.com/office/officeart/2005/8/layout/orgChart1"/>
    <dgm:cxn modelId="{96CA4146-1592-BA42-A6AD-AD3A5949C4A5}" type="presParOf" srcId="{15983FC4-57A8-B147-8067-425211A80FF3}" destId="{60A94D43-A866-A44C-93F5-44710A74CC19}" srcOrd="0" destOrd="0" presId="urn:microsoft.com/office/officeart/2005/8/layout/orgChart1"/>
    <dgm:cxn modelId="{FC6CB027-8E29-5448-9047-C07914ED5B85}" type="presParOf" srcId="{60A94D43-A866-A44C-93F5-44710A74CC19}" destId="{3FC2FB20-0DD4-BA42-AB5C-CCEB2FCCDFF6}" srcOrd="0" destOrd="0" presId="urn:microsoft.com/office/officeart/2005/8/layout/orgChart1"/>
    <dgm:cxn modelId="{BA016844-3F8D-7540-A4A9-7C6E1DC06A3D}" type="presParOf" srcId="{60A94D43-A866-A44C-93F5-44710A74CC19}" destId="{FAF16A60-71F7-2D4B-B0F5-D213B198810B}" srcOrd="1" destOrd="0" presId="urn:microsoft.com/office/officeart/2005/8/layout/orgChart1"/>
    <dgm:cxn modelId="{7D3CF65A-E3A4-584A-9DAA-64C6E128571D}" type="presParOf" srcId="{15983FC4-57A8-B147-8067-425211A80FF3}" destId="{00ADBD5D-B3C1-4340-908C-2C09907A5651}" srcOrd="1" destOrd="0" presId="urn:microsoft.com/office/officeart/2005/8/layout/orgChart1"/>
    <dgm:cxn modelId="{C64D6E9E-21AC-2045-A28A-CD713394C4ED}" type="presParOf" srcId="{15983FC4-57A8-B147-8067-425211A80FF3}" destId="{7575CA3B-2B9F-9C4F-80D7-1B470FCDA4AE}" srcOrd="2" destOrd="0" presId="urn:microsoft.com/office/officeart/2005/8/layout/orgChart1"/>
    <dgm:cxn modelId="{7A3515BA-1070-7140-9696-8DD3EF3B9BC9}" type="presParOf" srcId="{C7E67847-056B-8342-B8AA-C460CB2E47AB}" destId="{E9FC3223-29F9-8145-9730-735BE0DE2A29}" srcOrd="2" destOrd="0" presId="urn:microsoft.com/office/officeart/2005/8/layout/orgChart1"/>
    <dgm:cxn modelId="{5481C0AF-9242-F54C-9CCB-9A47628BF6DE}" type="presParOf" srcId="{9FE80F4E-3DD4-CB45-9BDC-39CF2BB0C259}" destId="{23CB3A51-2551-3B45-8CB0-ED02FF9767DF}" srcOrd="6" destOrd="0" presId="urn:microsoft.com/office/officeart/2005/8/layout/orgChart1"/>
    <dgm:cxn modelId="{FEC9E408-38A5-194C-9675-44E965DDE8BC}" type="presParOf" srcId="{9FE80F4E-3DD4-CB45-9BDC-39CF2BB0C259}" destId="{972BF446-3B28-7F49-A1F0-B33CEC2F30FC}" srcOrd="7" destOrd="0" presId="urn:microsoft.com/office/officeart/2005/8/layout/orgChart1"/>
    <dgm:cxn modelId="{82693827-98D0-D049-89ED-6FD6150EA186}" type="presParOf" srcId="{972BF446-3B28-7F49-A1F0-B33CEC2F30FC}" destId="{EC39D6CE-81F3-C147-B142-19C35B7A6765}" srcOrd="0" destOrd="0" presId="urn:microsoft.com/office/officeart/2005/8/layout/orgChart1"/>
    <dgm:cxn modelId="{F2B84781-BB42-F846-9AA6-6D07A5DA48DE}" type="presParOf" srcId="{EC39D6CE-81F3-C147-B142-19C35B7A6765}" destId="{326D39B9-7167-5943-B348-2B7BB8B6D060}" srcOrd="0" destOrd="0" presId="urn:microsoft.com/office/officeart/2005/8/layout/orgChart1"/>
    <dgm:cxn modelId="{C67EB6CE-38C8-DA44-8E74-32536782D798}" type="presParOf" srcId="{EC39D6CE-81F3-C147-B142-19C35B7A6765}" destId="{D951BEBE-EC1A-9B41-84D0-9C2373552AAB}" srcOrd="1" destOrd="0" presId="urn:microsoft.com/office/officeart/2005/8/layout/orgChart1"/>
    <dgm:cxn modelId="{3B6C5D6D-9195-8742-885A-07F0F815EF7C}" type="presParOf" srcId="{972BF446-3B28-7F49-A1F0-B33CEC2F30FC}" destId="{0A9A025F-AAC7-974B-A8EB-1930197127FA}" srcOrd="1" destOrd="0" presId="urn:microsoft.com/office/officeart/2005/8/layout/orgChart1"/>
    <dgm:cxn modelId="{34A83840-52EF-5945-AA5C-E185FB93C1F4}" type="presParOf" srcId="{0A9A025F-AAC7-974B-A8EB-1930197127FA}" destId="{A9C607A0-A3D0-0B46-BF8F-BA97F686DDE9}" srcOrd="0" destOrd="0" presId="urn:microsoft.com/office/officeart/2005/8/layout/orgChart1"/>
    <dgm:cxn modelId="{22850FF9-D0E7-FF4F-B4F2-A94F2A1E73F5}" type="presParOf" srcId="{0A9A025F-AAC7-974B-A8EB-1930197127FA}" destId="{DC5C2E8B-6D93-6848-9589-72673F7DE931}" srcOrd="1" destOrd="0" presId="urn:microsoft.com/office/officeart/2005/8/layout/orgChart1"/>
    <dgm:cxn modelId="{2E4A32E5-08C8-B247-82AF-1EBFC896A478}" type="presParOf" srcId="{DC5C2E8B-6D93-6848-9589-72673F7DE931}" destId="{4EA64109-3D6B-4244-A189-FC4C7C68E5D4}" srcOrd="0" destOrd="0" presId="urn:microsoft.com/office/officeart/2005/8/layout/orgChart1"/>
    <dgm:cxn modelId="{0C307C62-5F7A-A94B-A8E5-ABA11C1979C3}" type="presParOf" srcId="{4EA64109-3D6B-4244-A189-FC4C7C68E5D4}" destId="{668EB351-D325-F644-AA02-997336DB3D8E}" srcOrd="0" destOrd="0" presId="urn:microsoft.com/office/officeart/2005/8/layout/orgChart1"/>
    <dgm:cxn modelId="{7D8E0334-396A-E249-9FC1-291807D5FDCF}" type="presParOf" srcId="{4EA64109-3D6B-4244-A189-FC4C7C68E5D4}" destId="{D0997AA1-D803-8D4E-B9B9-E32BC3D66F92}" srcOrd="1" destOrd="0" presId="urn:microsoft.com/office/officeart/2005/8/layout/orgChart1"/>
    <dgm:cxn modelId="{FA0D3318-3A2A-1E46-9A19-4F97E4DEC4E2}" type="presParOf" srcId="{DC5C2E8B-6D93-6848-9589-72673F7DE931}" destId="{7F6B676F-D6DC-FE48-8F7B-E8C0E27DCE7B}" srcOrd="1" destOrd="0" presId="urn:microsoft.com/office/officeart/2005/8/layout/orgChart1"/>
    <dgm:cxn modelId="{C8566D6A-9ECF-1346-8476-B628BE766E23}" type="presParOf" srcId="{DC5C2E8B-6D93-6848-9589-72673F7DE931}" destId="{CA4C4DF5-6776-D34D-BD28-9C0213341CC6}" srcOrd="2" destOrd="0" presId="urn:microsoft.com/office/officeart/2005/8/layout/orgChart1"/>
    <dgm:cxn modelId="{9782294D-7C16-C142-9388-0FBA9AC56498}" type="presParOf" srcId="{0A9A025F-AAC7-974B-A8EB-1930197127FA}" destId="{718144A3-D7BB-9944-9BA3-4FA2C4E6E5B5}" srcOrd="2" destOrd="0" presId="urn:microsoft.com/office/officeart/2005/8/layout/orgChart1"/>
    <dgm:cxn modelId="{7D6D6659-9864-1C4B-A4A4-FCC81388CC39}" type="presParOf" srcId="{0A9A025F-AAC7-974B-A8EB-1930197127FA}" destId="{1661DBC5-76D9-5048-A0F9-27FCD4A2C2E8}" srcOrd="3" destOrd="0" presId="urn:microsoft.com/office/officeart/2005/8/layout/orgChart1"/>
    <dgm:cxn modelId="{1D2CDFD8-D056-084E-8C77-6619DC0B0BA8}" type="presParOf" srcId="{1661DBC5-76D9-5048-A0F9-27FCD4A2C2E8}" destId="{314F7552-0795-1F46-AE2D-237E47DFDE16}" srcOrd="0" destOrd="0" presId="urn:microsoft.com/office/officeart/2005/8/layout/orgChart1"/>
    <dgm:cxn modelId="{9BA4B689-2DC1-F44B-B93B-82CC0FF822C5}" type="presParOf" srcId="{314F7552-0795-1F46-AE2D-237E47DFDE16}" destId="{C758E4CC-B833-5742-95B3-A40A17B6C252}" srcOrd="0" destOrd="0" presId="urn:microsoft.com/office/officeart/2005/8/layout/orgChart1"/>
    <dgm:cxn modelId="{7127CD55-9E50-6645-BB14-DE7E0F0E003E}" type="presParOf" srcId="{314F7552-0795-1F46-AE2D-237E47DFDE16}" destId="{C849C57F-73E9-3140-B13E-C5FADDDD1B25}" srcOrd="1" destOrd="0" presId="urn:microsoft.com/office/officeart/2005/8/layout/orgChart1"/>
    <dgm:cxn modelId="{91FA5D3C-7EB5-2D41-B693-9FEBD0CFF5E5}" type="presParOf" srcId="{1661DBC5-76D9-5048-A0F9-27FCD4A2C2E8}" destId="{C817AC96-6CE4-384C-A29A-17F990C3DF92}" srcOrd="1" destOrd="0" presId="urn:microsoft.com/office/officeart/2005/8/layout/orgChart1"/>
    <dgm:cxn modelId="{E94C23C7-D614-B54C-B860-85900E1DFB06}" type="presParOf" srcId="{1661DBC5-76D9-5048-A0F9-27FCD4A2C2E8}" destId="{C4287253-57D8-134B-BD5F-33E8D948DB42}" srcOrd="2" destOrd="0" presId="urn:microsoft.com/office/officeart/2005/8/layout/orgChart1"/>
    <dgm:cxn modelId="{ED79DAC1-8F7D-354F-968F-8C289447D350}" type="presParOf" srcId="{972BF446-3B28-7F49-A1F0-B33CEC2F30FC}" destId="{EC295C61-09CD-1E42-910B-72440180BEBA}" srcOrd="2" destOrd="0" presId="urn:microsoft.com/office/officeart/2005/8/layout/orgChart1"/>
    <dgm:cxn modelId="{3880A8EA-FEAE-FB4E-8141-B889081D14CF}" type="presParOf" srcId="{9FE80F4E-3DD4-CB45-9BDC-39CF2BB0C259}" destId="{CE41C908-0C4D-114D-9874-71407F9DBE0B}" srcOrd="8" destOrd="0" presId="urn:microsoft.com/office/officeart/2005/8/layout/orgChart1"/>
    <dgm:cxn modelId="{D83C2B58-1358-0647-BE39-03626CCD8843}" type="presParOf" srcId="{9FE80F4E-3DD4-CB45-9BDC-39CF2BB0C259}" destId="{E396BDD1-2629-C946-B5BF-6C95D0096502}" srcOrd="9" destOrd="0" presId="urn:microsoft.com/office/officeart/2005/8/layout/orgChart1"/>
    <dgm:cxn modelId="{89081741-FAD0-E645-BC4A-8589FD039F1B}" type="presParOf" srcId="{E396BDD1-2629-C946-B5BF-6C95D0096502}" destId="{23FE0E06-197A-0548-ADC5-25C0A3111E4D}" srcOrd="0" destOrd="0" presId="urn:microsoft.com/office/officeart/2005/8/layout/orgChart1"/>
    <dgm:cxn modelId="{8465A1A0-B650-F44B-8328-870E61928AE8}" type="presParOf" srcId="{23FE0E06-197A-0548-ADC5-25C0A3111E4D}" destId="{5273598E-26A6-AF40-BDFE-3EEAA96C8D05}" srcOrd="0" destOrd="0" presId="urn:microsoft.com/office/officeart/2005/8/layout/orgChart1"/>
    <dgm:cxn modelId="{CF212A50-FDE9-F849-9F7A-695AD3C87EF0}" type="presParOf" srcId="{23FE0E06-197A-0548-ADC5-25C0A3111E4D}" destId="{F0407898-7BB4-1142-B9CB-DAF927BB3E12}" srcOrd="1" destOrd="0" presId="urn:microsoft.com/office/officeart/2005/8/layout/orgChart1"/>
    <dgm:cxn modelId="{F62625C0-0390-4244-B726-83D44101D706}" type="presParOf" srcId="{E396BDD1-2629-C946-B5BF-6C95D0096502}" destId="{122EF03A-C26A-2C42-837F-E5EE4DDC8A69}" srcOrd="1" destOrd="0" presId="urn:microsoft.com/office/officeart/2005/8/layout/orgChart1"/>
    <dgm:cxn modelId="{23065EAE-3001-1A47-A0CD-A4C5959DC826}" type="presParOf" srcId="{122EF03A-C26A-2C42-837F-E5EE4DDC8A69}" destId="{00B64A1A-D92B-8B48-874A-6582B7276F3D}" srcOrd="0" destOrd="0" presId="urn:microsoft.com/office/officeart/2005/8/layout/orgChart1"/>
    <dgm:cxn modelId="{473D6E3C-92CD-E147-A8AD-AD5C99340F48}" type="presParOf" srcId="{122EF03A-C26A-2C42-837F-E5EE4DDC8A69}" destId="{BD7B06E5-285B-2243-8C78-0A39D29C420F}" srcOrd="1" destOrd="0" presId="urn:microsoft.com/office/officeart/2005/8/layout/orgChart1"/>
    <dgm:cxn modelId="{7488B32D-C4E3-954D-92F5-89C731D246A3}" type="presParOf" srcId="{BD7B06E5-285B-2243-8C78-0A39D29C420F}" destId="{6FFCDA1A-6DE2-F246-8E81-2FA8E5B092E0}" srcOrd="0" destOrd="0" presId="urn:microsoft.com/office/officeart/2005/8/layout/orgChart1"/>
    <dgm:cxn modelId="{0B6AADD7-30DE-B64C-9404-734C025F97DF}" type="presParOf" srcId="{6FFCDA1A-6DE2-F246-8E81-2FA8E5B092E0}" destId="{EEA3EF9E-D295-3B41-8DD7-86CAF1666010}" srcOrd="0" destOrd="0" presId="urn:microsoft.com/office/officeart/2005/8/layout/orgChart1"/>
    <dgm:cxn modelId="{1A28E304-3DEC-E34D-BC44-240E30BD5179}" type="presParOf" srcId="{6FFCDA1A-6DE2-F246-8E81-2FA8E5B092E0}" destId="{72BE4B3C-6990-0D4E-B673-0D445F2B9FFA}" srcOrd="1" destOrd="0" presId="urn:microsoft.com/office/officeart/2005/8/layout/orgChart1"/>
    <dgm:cxn modelId="{38D21F98-95F5-394B-AD90-C1C06F7950FF}" type="presParOf" srcId="{BD7B06E5-285B-2243-8C78-0A39D29C420F}" destId="{2326D1BE-7095-DD42-92DE-527E49332CB7}" srcOrd="1" destOrd="0" presId="urn:microsoft.com/office/officeart/2005/8/layout/orgChart1"/>
    <dgm:cxn modelId="{D85D79AE-0834-B443-973A-00C87A901EBE}" type="presParOf" srcId="{BD7B06E5-285B-2243-8C78-0A39D29C420F}" destId="{905BA3ED-2B1D-5B47-AE73-784555552D6B}" srcOrd="2" destOrd="0" presId="urn:microsoft.com/office/officeart/2005/8/layout/orgChart1"/>
    <dgm:cxn modelId="{6C39A003-9F2C-954D-97BE-E64EE5390BFB}" type="presParOf" srcId="{122EF03A-C26A-2C42-837F-E5EE4DDC8A69}" destId="{2FD24CD6-B950-914A-8D6F-174FEE16C5BD}" srcOrd="2" destOrd="0" presId="urn:microsoft.com/office/officeart/2005/8/layout/orgChart1"/>
    <dgm:cxn modelId="{9A54772A-DDC8-3840-8D12-E5FA0B329EE5}" type="presParOf" srcId="{122EF03A-C26A-2C42-837F-E5EE4DDC8A69}" destId="{AD974002-B7F8-464C-AEFF-7C21E1521D69}" srcOrd="3" destOrd="0" presId="urn:microsoft.com/office/officeart/2005/8/layout/orgChart1"/>
    <dgm:cxn modelId="{EF4A576A-15FF-9A42-A36C-E63D81761CA0}" type="presParOf" srcId="{AD974002-B7F8-464C-AEFF-7C21E1521D69}" destId="{EECFB764-FCB6-C145-98B1-105083050A8F}" srcOrd="0" destOrd="0" presId="urn:microsoft.com/office/officeart/2005/8/layout/orgChart1"/>
    <dgm:cxn modelId="{A6AEEBC4-0EA3-144B-BA08-2AB71166A21D}" type="presParOf" srcId="{EECFB764-FCB6-C145-98B1-105083050A8F}" destId="{6B951E02-DA62-594A-B0AB-8408EAED7078}" srcOrd="0" destOrd="0" presId="urn:microsoft.com/office/officeart/2005/8/layout/orgChart1"/>
    <dgm:cxn modelId="{1C9B84CB-41AF-3A47-8789-E92397B4DB3A}" type="presParOf" srcId="{EECFB764-FCB6-C145-98B1-105083050A8F}" destId="{A1F135DB-50CA-834F-8832-8954C98F93F6}" srcOrd="1" destOrd="0" presId="urn:microsoft.com/office/officeart/2005/8/layout/orgChart1"/>
    <dgm:cxn modelId="{9CBF72BF-44B4-4447-BCCE-45A7328E5EBD}" type="presParOf" srcId="{AD974002-B7F8-464C-AEFF-7C21E1521D69}" destId="{82AEB6EC-86D7-E94E-A059-9BC931E9CD1A}" srcOrd="1" destOrd="0" presId="urn:microsoft.com/office/officeart/2005/8/layout/orgChart1"/>
    <dgm:cxn modelId="{FEC932E5-8F2F-6B4F-B8E3-A79020D3F349}" type="presParOf" srcId="{AD974002-B7F8-464C-AEFF-7C21E1521D69}" destId="{9ED6657E-DCC5-E646-9FA7-277C35CC5927}" srcOrd="2" destOrd="0" presId="urn:microsoft.com/office/officeart/2005/8/layout/orgChart1"/>
    <dgm:cxn modelId="{D1120EA7-E705-F044-98D7-F1351371C3ED}" type="presParOf" srcId="{122EF03A-C26A-2C42-837F-E5EE4DDC8A69}" destId="{23061A3F-AFD7-CB49-B9F1-0C507EE295A5}" srcOrd="4" destOrd="0" presId="urn:microsoft.com/office/officeart/2005/8/layout/orgChart1"/>
    <dgm:cxn modelId="{A4EDDC45-7653-594E-8EA1-97450F266580}" type="presParOf" srcId="{122EF03A-C26A-2C42-837F-E5EE4DDC8A69}" destId="{6216CCD5-EAFD-E74A-B7A8-F94E8C7E7494}" srcOrd="5" destOrd="0" presId="urn:microsoft.com/office/officeart/2005/8/layout/orgChart1"/>
    <dgm:cxn modelId="{5E7E5106-C969-CA4D-8EB3-AA06BA1B73FE}" type="presParOf" srcId="{6216CCD5-EAFD-E74A-B7A8-F94E8C7E7494}" destId="{8A4AD3CF-7324-CC47-95F5-3BE75B124A81}" srcOrd="0" destOrd="0" presId="urn:microsoft.com/office/officeart/2005/8/layout/orgChart1"/>
    <dgm:cxn modelId="{345A4BA5-D188-8F49-A32F-468AD333A90F}" type="presParOf" srcId="{8A4AD3CF-7324-CC47-95F5-3BE75B124A81}" destId="{423F87E2-29C4-F74A-B724-62C0FDBA2A2D}" srcOrd="0" destOrd="0" presId="urn:microsoft.com/office/officeart/2005/8/layout/orgChart1"/>
    <dgm:cxn modelId="{D57EE418-A782-D947-9538-F2B9906A3EB6}" type="presParOf" srcId="{8A4AD3CF-7324-CC47-95F5-3BE75B124A81}" destId="{9012A822-19A7-A543-B961-18BFA8598089}" srcOrd="1" destOrd="0" presId="urn:microsoft.com/office/officeart/2005/8/layout/orgChart1"/>
    <dgm:cxn modelId="{4C36630A-280A-5745-B9EB-7423AA2ADE92}" type="presParOf" srcId="{6216CCD5-EAFD-E74A-B7A8-F94E8C7E7494}" destId="{26A37F26-A27E-B44E-8BD5-C104C29C9A0A}" srcOrd="1" destOrd="0" presId="urn:microsoft.com/office/officeart/2005/8/layout/orgChart1"/>
    <dgm:cxn modelId="{F6F27450-5DB8-C84A-876D-2C1158A103B3}" type="presParOf" srcId="{6216CCD5-EAFD-E74A-B7A8-F94E8C7E7494}" destId="{AD7508E2-2DDC-1348-85EC-CF8302231E79}" srcOrd="2" destOrd="0" presId="urn:microsoft.com/office/officeart/2005/8/layout/orgChart1"/>
    <dgm:cxn modelId="{598EA67D-61FA-B84A-8F33-BB8D94CC28E7}" type="presParOf" srcId="{E396BDD1-2629-C946-B5BF-6C95D0096502}" destId="{1B9F40D5-BABB-F848-BE5E-765A7F306A17}" srcOrd="2" destOrd="0" presId="urn:microsoft.com/office/officeart/2005/8/layout/orgChart1"/>
    <dgm:cxn modelId="{20EB433C-66C9-CB4E-A3A8-AD6AD1855250}" type="presParOf" srcId="{33514805-15AB-E04C-B91E-FF8AB1E8D9A4}" destId="{7FA31D13-09DD-664F-9409-8D808C9E2B2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A81EB-8124-BC49-A1A8-56B862DFA9CD}">
      <dsp:nvSpPr>
        <dsp:cNvPr id="0" name=""/>
        <dsp:cNvSpPr/>
      </dsp:nvSpPr>
      <dsp:spPr>
        <a:xfrm>
          <a:off x="2520003" y="560037"/>
          <a:ext cx="2165091" cy="206077"/>
        </a:xfrm>
        <a:custGeom>
          <a:avLst/>
          <a:gdLst/>
          <a:ahLst/>
          <a:cxnLst/>
          <a:rect l="0" t="0" r="0" b="0"/>
          <a:pathLst>
            <a:path>
              <a:moveTo>
                <a:pt x="0" y="0"/>
              </a:moveTo>
              <a:lnTo>
                <a:pt x="0" y="140435"/>
              </a:lnTo>
              <a:lnTo>
                <a:pt x="2165091" y="140435"/>
              </a:lnTo>
              <a:lnTo>
                <a:pt x="2165091" y="2060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6549D5-DA90-BB4D-BBED-B7F9503413EE}">
      <dsp:nvSpPr>
        <dsp:cNvPr id="0" name=""/>
        <dsp:cNvSpPr/>
      </dsp:nvSpPr>
      <dsp:spPr>
        <a:xfrm>
          <a:off x="2520003" y="560037"/>
          <a:ext cx="1299054" cy="206077"/>
        </a:xfrm>
        <a:custGeom>
          <a:avLst/>
          <a:gdLst/>
          <a:ahLst/>
          <a:cxnLst/>
          <a:rect l="0" t="0" r="0" b="0"/>
          <a:pathLst>
            <a:path>
              <a:moveTo>
                <a:pt x="0" y="0"/>
              </a:moveTo>
              <a:lnTo>
                <a:pt x="0" y="140435"/>
              </a:lnTo>
              <a:lnTo>
                <a:pt x="1299054" y="140435"/>
              </a:lnTo>
              <a:lnTo>
                <a:pt x="1299054" y="2060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A87AFD-E217-B24B-9BF0-159349578BD0}">
      <dsp:nvSpPr>
        <dsp:cNvPr id="0" name=""/>
        <dsp:cNvSpPr/>
      </dsp:nvSpPr>
      <dsp:spPr>
        <a:xfrm>
          <a:off x="2520003" y="560037"/>
          <a:ext cx="433018" cy="206077"/>
        </a:xfrm>
        <a:custGeom>
          <a:avLst/>
          <a:gdLst/>
          <a:ahLst/>
          <a:cxnLst/>
          <a:rect l="0" t="0" r="0" b="0"/>
          <a:pathLst>
            <a:path>
              <a:moveTo>
                <a:pt x="0" y="0"/>
              </a:moveTo>
              <a:lnTo>
                <a:pt x="0" y="140435"/>
              </a:lnTo>
              <a:lnTo>
                <a:pt x="433018" y="140435"/>
              </a:lnTo>
              <a:lnTo>
                <a:pt x="433018" y="2060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8E0686-1665-1C40-AFDD-4497BFD741BE}">
      <dsp:nvSpPr>
        <dsp:cNvPr id="0" name=""/>
        <dsp:cNvSpPr/>
      </dsp:nvSpPr>
      <dsp:spPr>
        <a:xfrm>
          <a:off x="2086985" y="560037"/>
          <a:ext cx="433018" cy="206077"/>
        </a:xfrm>
        <a:custGeom>
          <a:avLst/>
          <a:gdLst/>
          <a:ahLst/>
          <a:cxnLst/>
          <a:rect l="0" t="0" r="0" b="0"/>
          <a:pathLst>
            <a:path>
              <a:moveTo>
                <a:pt x="433018" y="0"/>
              </a:moveTo>
              <a:lnTo>
                <a:pt x="433018" y="140435"/>
              </a:lnTo>
              <a:lnTo>
                <a:pt x="0" y="140435"/>
              </a:lnTo>
              <a:lnTo>
                <a:pt x="0" y="2060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7BC8CD-749B-9A41-A51F-89D5C56EDBBD}">
      <dsp:nvSpPr>
        <dsp:cNvPr id="0" name=""/>
        <dsp:cNvSpPr/>
      </dsp:nvSpPr>
      <dsp:spPr>
        <a:xfrm>
          <a:off x="1220948" y="560037"/>
          <a:ext cx="1299054" cy="206077"/>
        </a:xfrm>
        <a:custGeom>
          <a:avLst/>
          <a:gdLst/>
          <a:ahLst/>
          <a:cxnLst/>
          <a:rect l="0" t="0" r="0" b="0"/>
          <a:pathLst>
            <a:path>
              <a:moveTo>
                <a:pt x="1299054" y="0"/>
              </a:moveTo>
              <a:lnTo>
                <a:pt x="1299054" y="140435"/>
              </a:lnTo>
              <a:lnTo>
                <a:pt x="0" y="140435"/>
              </a:lnTo>
              <a:lnTo>
                <a:pt x="0" y="2060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85F6B6-CC0B-DA4B-AA47-7149B57F7099}">
      <dsp:nvSpPr>
        <dsp:cNvPr id="0" name=""/>
        <dsp:cNvSpPr/>
      </dsp:nvSpPr>
      <dsp:spPr>
        <a:xfrm>
          <a:off x="354912" y="560037"/>
          <a:ext cx="2165091" cy="206077"/>
        </a:xfrm>
        <a:custGeom>
          <a:avLst/>
          <a:gdLst/>
          <a:ahLst/>
          <a:cxnLst/>
          <a:rect l="0" t="0" r="0" b="0"/>
          <a:pathLst>
            <a:path>
              <a:moveTo>
                <a:pt x="2165091" y="0"/>
              </a:moveTo>
              <a:lnTo>
                <a:pt x="2165091" y="140435"/>
              </a:lnTo>
              <a:lnTo>
                <a:pt x="0" y="140435"/>
              </a:lnTo>
              <a:lnTo>
                <a:pt x="0" y="2060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5878A7-A2D1-5F43-8276-A527BC65A3EB}">
      <dsp:nvSpPr>
        <dsp:cNvPr id="0" name=""/>
        <dsp:cNvSpPr/>
      </dsp:nvSpPr>
      <dsp:spPr>
        <a:xfrm>
          <a:off x="1713372" y="77007"/>
          <a:ext cx="1613262" cy="4830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F05C7E-81E3-634B-8556-E26893FDD457}">
      <dsp:nvSpPr>
        <dsp:cNvPr id="0" name=""/>
        <dsp:cNvSpPr/>
      </dsp:nvSpPr>
      <dsp:spPr>
        <a:xfrm>
          <a:off x="1792102" y="151801"/>
          <a:ext cx="1613262" cy="4830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Instrument</a:t>
          </a:r>
          <a:endParaRPr lang="en-US" sz="1050" kern="1200" dirty="0"/>
        </a:p>
      </dsp:txBody>
      <dsp:txXfrm>
        <a:off x="1806249" y="165948"/>
        <a:ext cx="1584968" cy="454735"/>
      </dsp:txXfrm>
    </dsp:sp>
    <dsp:sp modelId="{F58E440B-1DEB-1643-B7BE-C4BC75E265FE}">
      <dsp:nvSpPr>
        <dsp:cNvPr id="0" name=""/>
        <dsp:cNvSpPr/>
      </dsp:nvSpPr>
      <dsp:spPr>
        <a:xfrm>
          <a:off x="624" y="766114"/>
          <a:ext cx="708575" cy="4499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C061D9-489E-4F43-B761-B457700C3A21}">
      <dsp:nvSpPr>
        <dsp:cNvPr id="0" name=""/>
        <dsp:cNvSpPr/>
      </dsp:nvSpPr>
      <dsp:spPr>
        <a:xfrm>
          <a:off x="79355" y="840908"/>
          <a:ext cx="708575" cy="4499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Optics</a:t>
          </a:r>
          <a:endParaRPr lang="en-US" sz="1050" kern="1200" dirty="0"/>
        </a:p>
      </dsp:txBody>
      <dsp:txXfrm>
        <a:off x="92533" y="854086"/>
        <a:ext cx="682219" cy="423589"/>
      </dsp:txXfrm>
    </dsp:sp>
    <dsp:sp modelId="{2A5D20BD-8F4F-2043-ACBC-360CA79B14B0}">
      <dsp:nvSpPr>
        <dsp:cNvPr id="0" name=""/>
        <dsp:cNvSpPr/>
      </dsp:nvSpPr>
      <dsp:spPr>
        <a:xfrm>
          <a:off x="866661" y="766114"/>
          <a:ext cx="708575" cy="4499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325BFA-3AD7-8942-8045-D836F5A47F15}">
      <dsp:nvSpPr>
        <dsp:cNvPr id="0" name=""/>
        <dsp:cNvSpPr/>
      </dsp:nvSpPr>
      <dsp:spPr>
        <a:xfrm>
          <a:off x="945391" y="840908"/>
          <a:ext cx="708575" cy="4499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Choppers</a:t>
          </a:r>
        </a:p>
      </dsp:txBody>
      <dsp:txXfrm>
        <a:off x="958569" y="854086"/>
        <a:ext cx="682219" cy="423589"/>
      </dsp:txXfrm>
    </dsp:sp>
    <dsp:sp modelId="{66D211D0-7080-3F46-8837-4BE8F36E34B3}">
      <dsp:nvSpPr>
        <dsp:cNvPr id="0" name=""/>
        <dsp:cNvSpPr/>
      </dsp:nvSpPr>
      <dsp:spPr>
        <a:xfrm>
          <a:off x="1732697" y="766114"/>
          <a:ext cx="708575" cy="4499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363AA9-5309-A443-9CCB-704A167E63EF}">
      <dsp:nvSpPr>
        <dsp:cNvPr id="0" name=""/>
        <dsp:cNvSpPr/>
      </dsp:nvSpPr>
      <dsp:spPr>
        <a:xfrm>
          <a:off x="1811428" y="840908"/>
          <a:ext cx="708575" cy="4499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Sample area</a:t>
          </a:r>
        </a:p>
      </dsp:txBody>
      <dsp:txXfrm>
        <a:off x="1824606" y="854086"/>
        <a:ext cx="682219" cy="423589"/>
      </dsp:txXfrm>
    </dsp:sp>
    <dsp:sp modelId="{8C782EC9-F3D8-B747-882F-8F64884F60B7}">
      <dsp:nvSpPr>
        <dsp:cNvPr id="0" name=""/>
        <dsp:cNvSpPr/>
      </dsp:nvSpPr>
      <dsp:spPr>
        <a:xfrm>
          <a:off x="2598734" y="766114"/>
          <a:ext cx="708575" cy="4499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404B6B-0F07-C84E-8C12-DC0331E9B827}">
      <dsp:nvSpPr>
        <dsp:cNvPr id="0" name=""/>
        <dsp:cNvSpPr/>
      </dsp:nvSpPr>
      <dsp:spPr>
        <a:xfrm>
          <a:off x="2677464" y="840908"/>
          <a:ext cx="708575" cy="4499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Detectors</a:t>
          </a:r>
        </a:p>
      </dsp:txBody>
      <dsp:txXfrm>
        <a:off x="2690642" y="854086"/>
        <a:ext cx="682219" cy="423589"/>
      </dsp:txXfrm>
    </dsp:sp>
    <dsp:sp modelId="{33B89DC8-B7D5-F848-9BCF-F2D8C23BBE1E}">
      <dsp:nvSpPr>
        <dsp:cNvPr id="0" name=""/>
        <dsp:cNvSpPr/>
      </dsp:nvSpPr>
      <dsp:spPr>
        <a:xfrm>
          <a:off x="3464770" y="766114"/>
          <a:ext cx="708575" cy="4499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C0DF89-7C0F-344B-B0FD-2F145159F00B}">
      <dsp:nvSpPr>
        <dsp:cNvPr id="0" name=""/>
        <dsp:cNvSpPr/>
      </dsp:nvSpPr>
      <dsp:spPr>
        <a:xfrm>
          <a:off x="3543501" y="840908"/>
          <a:ext cx="708575" cy="4499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Control systems</a:t>
          </a:r>
        </a:p>
      </dsp:txBody>
      <dsp:txXfrm>
        <a:off x="3556679" y="854086"/>
        <a:ext cx="682219" cy="423589"/>
      </dsp:txXfrm>
    </dsp:sp>
    <dsp:sp modelId="{2EB3F740-A636-5745-A4CE-06598A0D5453}">
      <dsp:nvSpPr>
        <dsp:cNvPr id="0" name=""/>
        <dsp:cNvSpPr/>
      </dsp:nvSpPr>
      <dsp:spPr>
        <a:xfrm>
          <a:off x="4330807" y="766114"/>
          <a:ext cx="708575" cy="4499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54658A-F20C-D944-A3B1-9A10653F7DE5}">
      <dsp:nvSpPr>
        <dsp:cNvPr id="0" name=""/>
        <dsp:cNvSpPr/>
      </dsp:nvSpPr>
      <dsp:spPr>
        <a:xfrm>
          <a:off x="4409537" y="840908"/>
          <a:ext cx="708575" cy="4499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Shielding</a:t>
          </a:r>
        </a:p>
      </dsp:txBody>
      <dsp:txXfrm>
        <a:off x="4422715" y="854086"/>
        <a:ext cx="682219" cy="4235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E36F9-8414-164D-A8F6-388F40C87F01}">
      <dsp:nvSpPr>
        <dsp:cNvPr id="0" name=""/>
        <dsp:cNvSpPr/>
      </dsp:nvSpPr>
      <dsp:spPr>
        <a:xfrm>
          <a:off x="1836204" y="741227"/>
          <a:ext cx="896371" cy="311137"/>
        </a:xfrm>
        <a:custGeom>
          <a:avLst/>
          <a:gdLst/>
          <a:ahLst/>
          <a:cxnLst/>
          <a:rect l="0" t="0" r="0" b="0"/>
          <a:pathLst>
            <a:path>
              <a:moveTo>
                <a:pt x="0" y="0"/>
              </a:moveTo>
              <a:lnTo>
                <a:pt x="0" y="155568"/>
              </a:lnTo>
              <a:lnTo>
                <a:pt x="896371" y="155568"/>
              </a:lnTo>
              <a:lnTo>
                <a:pt x="896371" y="3111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046AFE-FF29-5E4C-9B59-5124915870BD}">
      <dsp:nvSpPr>
        <dsp:cNvPr id="0" name=""/>
        <dsp:cNvSpPr/>
      </dsp:nvSpPr>
      <dsp:spPr>
        <a:xfrm>
          <a:off x="939832" y="741227"/>
          <a:ext cx="896371" cy="311137"/>
        </a:xfrm>
        <a:custGeom>
          <a:avLst/>
          <a:gdLst/>
          <a:ahLst/>
          <a:cxnLst/>
          <a:rect l="0" t="0" r="0" b="0"/>
          <a:pathLst>
            <a:path>
              <a:moveTo>
                <a:pt x="896371" y="0"/>
              </a:moveTo>
              <a:lnTo>
                <a:pt x="896371" y="155568"/>
              </a:lnTo>
              <a:lnTo>
                <a:pt x="0" y="155568"/>
              </a:lnTo>
              <a:lnTo>
                <a:pt x="0" y="3111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707BA6-F0AC-2A45-B7FE-D7544B26A3FE}">
      <dsp:nvSpPr>
        <dsp:cNvPr id="0" name=""/>
        <dsp:cNvSpPr/>
      </dsp:nvSpPr>
      <dsp:spPr>
        <a:xfrm>
          <a:off x="1095401" y="424"/>
          <a:ext cx="1481605" cy="7408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Common housing strategies</a:t>
          </a:r>
          <a:endParaRPr lang="en-US" sz="1400" kern="1200" dirty="0"/>
        </a:p>
      </dsp:txBody>
      <dsp:txXfrm>
        <a:off x="1095401" y="424"/>
        <a:ext cx="1481605" cy="740802"/>
      </dsp:txXfrm>
    </dsp:sp>
    <dsp:sp modelId="{43FE5301-9D63-1942-87DF-F8500A1F5F4E}">
      <dsp:nvSpPr>
        <dsp:cNvPr id="0" name=""/>
        <dsp:cNvSpPr/>
      </dsp:nvSpPr>
      <dsp:spPr>
        <a:xfrm>
          <a:off x="199030" y="1052364"/>
          <a:ext cx="1481605" cy="7408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Vertical split </a:t>
          </a:r>
        </a:p>
        <a:p>
          <a:pPr lvl="0" algn="ctr" defTabSz="622300">
            <a:lnSpc>
              <a:spcPct val="90000"/>
            </a:lnSpc>
            <a:spcBef>
              <a:spcPct val="0"/>
            </a:spcBef>
            <a:spcAft>
              <a:spcPct val="35000"/>
            </a:spcAft>
          </a:pPr>
          <a:r>
            <a:rPr lang="en-US" sz="1400" kern="1200" dirty="0" smtClean="0"/>
            <a:t>Guide removed with Choppers</a:t>
          </a:r>
          <a:endParaRPr lang="en-US" sz="1400" kern="1200" dirty="0"/>
        </a:p>
      </dsp:txBody>
      <dsp:txXfrm>
        <a:off x="199030" y="1052364"/>
        <a:ext cx="1481605" cy="740802"/>
      </dsp:txXfrm>
    </dsp:sp>
    <dsp:sp modelId="{F508ABBC-1E31-314D-A77F-B559A83178EE}">
      <dsp:nvSpPr>
        <dsp:cNvPr id="0" name=""/>
        <dsp:cNvSpPr/>
      </dsp:nvSpPr>
      <dsp:spPr>
        <a:xfrm>
          <a:off x="1991772" y="1052364"/>
          <a:ext cx="1481605" cy="7408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Horizontal split</a:t>
          </a:r>
        </a:p>
        <a:p>
          <a:pPr lvl="0" algn="ctr" defTabSz="622300">
            <a:lnSpc>
              <a:spcPct val="90000"/>
            </a:lnSpc>
            <a:spcBef>
              <a:spcPct val="0"/>
            </a:spcBef>
            <a:spcAft>
              <a:spcPct val="35000"/>
            </a:spcAft>
          </a:pPr>
          <a:r>
            <a:rPr lang="en-US" sz="1400" kern="1200" dirty="0" smtClean="0"/>
            <a:t>  Guide remains in lower housing </a:t>
          </a:r>
          <a:endParaRPr lang="en-US" sz="1400" kern="1200" dirty="0"/>
        </a:p>
      </dsp:txBody>
      <dsp:txXfrm>
        <a:off x="1991772" y="1052364"/>
        <a:ext cx="1481605" cy="7408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FDBA7-EBD1-D345-AC8C-C4F1A1F42DCD}">
      <dsp:nvSpPr>
        <dsp:cNvPr id="0" name=""/>
        <dsp:cNvSpPr/>
      </dsp:nvSpPr>
      <dsp:spPr>
        <a:xfrm>
          <a:off x="8389781" y="1320366"/>
          <a:ext cx="146816" cy="1145166"/>
        </a:xfrm>
        <a:custGeom>
          <a:avLst/>
          <a:gdLst/>
          <a:ahLst/>
          <a:cxnLst/>
          <a:rect l="0" t="0" r="0" b="0"/>
          <a:pathLst>
            <a:path>
              <a:moveTo>
                <a:pt x="0" y="0"/>
              </a:moveTo>
              <a:lnTo>
                <a:pt x="0" y="1145166"/>
              </a:lnTo>
              <a:lnTo>
                <a:pt x="146816" y="11451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CE7BB8-3B1D-6042-AB39-0118A220F0F1}">
      <dsp:nvSpPr>
        <dsp:cNvPr id="0" name=""/>
        <dsp:cNvSpPr/>
      </dsp:nvSpPr>
      <dsp:spPr>
        <a:xfrm>
          <a:off x="8389781" y="1320366"/>
          <a:ext cx="146816" cy="450236"/>
        </a:xfrm>
        <a:custGeom>
          <a:avLst/>
          <a:gdLst/>
          <a:ahLst/>
          <a:cxnLst/>
          <a:rect l="0" t="0" r="0" b="0"/>
          <a:pathLst>
            <a:path>
              <a:moveTo>
                <a:pt x="0" y="0"/>
              </a:moveTo>
              <a:lnTo>
                <a:pt x="0" y="450236"/>
              </a:lnTo>
              <a:lnTo>
                <a:pt x="146816" y="4502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CA1F04-D8C7-8B4C-A931-F3EDA565EECB}">
      <dsp:nvSpPr>
        <dsp:cNvPr id="0" name=""/>
        <dsp:cNvSpPr/>
      </dsp:nvSpPr>
      <dsp:spPr>
        <a:xfrm>
          <a:off x="4636181" y="625436"/>
          <a:ext cx="4145109" cy="205542"/>
        </a:xfrm>
        <a:custGeom>
          <a:avLst/>
          <a:gdLst/>
          <a:ahLst/>
          <a:cxnLst/>
          <a:rect l="0" t="0" r="0" b="0"/>
          <a:pathLst>
            <a:path>
              <a:moveTo>
                <a:pt x="0" y="0"/>
              </a:moveTo>
              <a:lnTo>
                <a:pt x="0" y="102771"/>
              </a:lnTo>
              <a:lnTo>
                <a:pt x="4145109" y="102771"/>
              </a:lnTo>
              <a:lnTo>
                <a:pt x="4145109" y="2055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A4D807-131F-AF4C-9C15-4ACA79FE17B9}">
      <dsp:nvSpPr>
        <dsp:cNvPr id="0" name=""/>
        <dsp:cNvSpPr/>
      </dsp:nvSpPr>
      <dsp:spPr>
        <a:xfrm>
          <a:off x="7205464" y="1320366"/>
          <a:ext cx="146816" cy="1145166"/>
        </a:xfrm>
        <a:custGeom>
          <a:avLst/>
          <a:gdLst/>
          <a:ahLst/>
          <a:cxnLst/>
          <a:rect l="0" t="0" r="0" b="0"/>
          <a:pathLst>
            <a:path>
              <a:moveTo>
                <a:pt x="0" y="0"/>
              </a:moveTo>
              <a:lnTo>
                <a:pt x="0" y="1145166"/>
              </a:lnTo>
              <a:lnTo>
                <a:pt x="146816" y="11451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48B1F7-E25E-2D4A-B07E-E425E19F83F2}">
      <dsp:nvSpPr>
        <dsp:cNvPr id="0" name=""/>
        <dsp:cNvSpPr/>
      </dsp:nvSpPr>
      <dsp:spPr>
        <a:xfrm>
          <a:off x="7205464" y="1320366"/>
          <a:ext cx="146816" cy="450236"/>
        </a:xfrm>
        <a:custGeom>
          <a:avLst/>
          <a:gdLst/>
          <a:ahLst/>
          <a:cxnLst/>
          <a:rect l="0" t="0" r="0" b="0"/>
          <a:pathLst>
            <a:path>
              <a:moveTo>
                <a:pt x="0" y="0"/>
              </a:moveTo>
              <a:lnTo>
                <a:pt x="0" y="450236"/>
              </a:lnTo>
              <a:lnTo>
                <a:pt x="146816" y="4502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3B08FF-FA8E-BE4C-9D57-B3D0CB5702D1}">
      <dsp:nvSpPr>
        <dsp:cNvPr id="0" name=""/>
        <dsp:cNvSpPr/>
      </dsp:nvSpPr>
      <dsp:spPr>
        <a:xfrm>
          <a:off x="4636181" y="625436"/>
          <a:ext cx="2960792" cy="205542"/>
        </a:xfrm>
        <a:custGeom>
          <a:avLst/>
          <a:gdLst/>
          <a:ahLst/>
          <a:cxnLst/>
          <a:rect l="0" t="0" r="0" b="0"/>
          <a:pathLst>
            <a:path>
              <a:moveTo>
                <a:pt x="0" y="0"/>
              </a:moveTo>
              <a:lnTo>
                <a:pt x="0" y="102771"/>
              </a:lnTo>
              <a:lnTo>
                <a:pt x="2960792" y="102771"/>
              </a:lnTo>
              <a:lnTo>
                <a:pt x="2960792" y="2055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BAFCFF-78E0-564B-9950-6308DC673AD6}">
      <dsp:nvSpPr>
        <dsp:cNvPr id="0" name=""/>
        <dsp:cNvSpPr/>
      </dsp:nvSpPr>
      <dsp:spPr>
        <a:xfrm>
          <a:off x="6021147" y="1320366"/>
          <a:ext cx="146816" cy="1145166"/>
        </a:xfrm>
        <a:custGeom>
          <a:avLst/>
          <a:gdLst/>
          <a:ahLst/>
          <a:cxnLst/>
          <a:rect l="0" t="0" r="0" b="0"/>
          <a:pathLst>
            <a:path>
              <a:moveTo>
                <a:pt x="0" y="0"/>
              </a:moveTo>
              <a:lnTo>
                <a:pt x="0" y="1145166"/>
              </a:lnTo>
              <a:lnTo>
                <a:pt x="146816" y="11451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D0B469-D5E2-FA40-BC68-9BCEBB24A3D4}">
      <dsp:nvSpPr>
        <dsp:cNvPr id="0" name=""/>
        <dsp:cNvSpPr/>
      </dsp:nvSpPr>
      <dsp:spPr>
        <a:xfrm>
          <a:off x="6021147" y="1320366"/>
          <a:ext cx="146816" cy="450236"/>
        </a:xfrm>
        <a:custGeom>
          <a:avLst/>
          <a:gdLst/>
          <a:ahLst/>
          <a:cxnLst/>
          <a:rect l="0" t="0" r="0" b="0"/>
          <a:pathLst>
            <a:path>
              <a:moveTo>
                <a:pt x="0" y="0"/>
              </a:moveTo>
              <a:lnTo>
                <a:pt x="0" y="450236"/>
              </a:lnTo>
              <a:lnTo>
                <a:pt x="146816" y="4502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BB22EE-0247-DC49-A583-3CEECF673451}">
      <dsp:nvSpPr>
        <dsp:cNvPr id="0" name=""/>
        <dsp:cNvSpPr/>
      </dsp:nvSpPr>
      <dsp:spPr>
        <a:xfrm>
          <a:off x="4636181" y="625436"/>
          <a:ext cx="1776475" cy="205542"/>
        </a:xfrm>
        <a:custGeom>
          <a:avLst/>
          <a:gdLst/>
          <a:ahLst/>
          <a:cxnLst/>
          <a:rect l="0" t="0" r="0" b="0"/>
          <a:pathLst>
            <a:path>
              <a:moveTo>
                <a:pt x="0" y="0"/>
              </a:moveTo>
              <a:lnTo>
                <a:pt x="0" y="102771"/>
              </a:lnTo>
              <a:lnTo>
                <a:pt x="1776475" y="102771"/>
              </a:lnTo>
              <a:lnTo>
                <a:pt x="1776475" y="2055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D52160-7DC5-C344-8816-8170C23D6DF3}">
      <dsp:nvSpPr>
        <dsp:cNvPr id="0" name=""/>
        <dsp:cNvSpPr/>
      </dsp:nvSpPr>
      <dsp:spPr>
        <a:xfrm>
          <a:off x="4836830" y="1320366"/>
          <a:ext cx="146816" cy="1840096"/>
        </a:xfrm>
        <a:custGeom>
          <a:avLst/>
          <a:gdLst/>
          <a:ahLst/>
          <a:cxnLst/>
          <a:rect l="0" t="0" r="0" b="0"/>
          <a:pathLst>
            <a:path>
              <a:moveTo>
                <a:pt x="0" y="0"/>
              </a:moveTo>
              <a:lnTo>
                <a:pt x="0" y="1840096"/>
              </a:lnTo>
              <a:lnTo>
                <a:pt x="146816" y="18400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830B25-BB37-484C-AE6C-5A840E08B4AA}">
      <dsp:nvSpPr>
        <dsp:cNvPr id="0" name=""/>
        <dsp:cNvSpPr/>
      </dsp:nvSpPr>
      <dsp:spPr>
        <a:xfrm>
          <a:off x="4836830" y="1320366"/>
          <a:ext cx="146816" cy="1145166"/>
        </a:xfrm>
        <a:custGeom>
          <a:avLst/>
          <a:gdLst/>
          <a:ahLst/>
          <a:cxnLst/>
          <a:rect l="0" t="0" r="0" b="0"/>
          <a:pathLst>
            <a:path>
              <a:moveTo>
                <a:pt x="0" y="0"/>
              </a:moveTo>
              <a:lnTo>
                <a:pt x="0" y="1145166"/>
              </a:lnTo>
              <a:lnTo>
                <a:pt x="146816" y="11451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4FB2D7-D448-7E47-9C62-34C6CB012CAE}">
      <dsp:nvSpPr>
        <dsp:cNvPr id="0" name=""/>
        <dsp:cNvSpPr/>
      </dsp:nvSpPr>
      <dsp:spPr>
        <a:xfrm>
          <a:off x="4836830" y="1320366"/>
          <a:ext cx="146816" cy="450236"/>
        </a:xfrm>
        <a:custGeom>
          <a:avLst/>
          <a:gdLst/>
          <a:ahLst/>
          <a:cxnLst/>
          <a:rect l="0" t="0" r="0" b="0"/>
          <a:pathLst>
            <a:path>
              <a:moveTo>
                <a:pt x="0" y="0"/>
              </a:moveTo>
              <a:lnTo>
                <a:pt x="0" y="450236"/>
              </a:lnTo>
              <a:lnTo>
                <a:pt x="146816" y="4502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F2DCFE-FE28-2E42-BC15-6A4302D9D723}">
      <dsp:nvSpPr>
        <dsp:cNvPr id="0" name=""/>
        <dsp:cNvSpPr/>
      </dsp:nvSpPr>
      <dsp:spPr>
        <a:xfrm>
          <a:off x="4636181" y="625436"/>
          <a:ext cx="592158" cy="205542"/>
        </a:xfrm>
        <a:custGeom>
          <a:avLst/>
          <a:gdLst/>
          <a:ahLst/>
          <a:cxnLst/>
          <a:rect l="0" t="0" r="0" b="0"/>
          <a:pathLst>
            <a:path>
              <a:moveTo>
                <a:pt x="0" y="0"/>
              </a:moveTo>
              <a:lnTo>
                <a:pt x="0" y="102771"/>
              </a:lnTo>
              <a:lnTo>
                <a:pt x="592158" y="102771"/>
              </a:lnTo>
              <a:lnTo>
                <a:pt x="592158" y="2055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7B2DB3-B339-5847-84C6-6DD3B6BAC0FA}">
      <dsp:nvSpPr>
        <dsp:cNvPr id="0" name=""/>
        <dsp:cNvSpPr/>
      </dsp:nvSpPr>
      <dsp:spPr>
        <a:xfrm>
          <a:off x="4044023" y="625436"/>
          <a:ext cx="592158" cy="205542"/>
        </a:xfrm>
        <a:custGeom>
          <a:avLst/>
          <a:gdLst/>
          <a:ahLst/>
          <a:cxnLst/>
          <a:rect l="0" t="0" r="0" b="0"/>
          <a:pathLst>
            <a:path>
              <a:moveTo>
                <a:pt x="592158" y="0"/>
              </a:moveTo>
              <a:lnTo>
                <a:pt x="592158" y="102771"/>
              </a:lnTo>
              <a:lnTo>
                <a:pt x="0" y="102771"/>
              </a:lnTo>
              <a:lnTo>
                <a:pt x="0" y="2055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7BA6E2-232F-E64F-8A7C-8BC6886655CE}">
      <dsp:nvSpPr>
        <dsp:cNvPr id="0" name=""/>
        <dsp:cNvSpPr/>
      </dsp:nvSpPr>
      <dsp:spPr>
        <a:xfrm>
          <a:off x="2468196" y="1320366"/>
          <a:ext cx="146816" cy="1145166"/>
        </a:xfrm>
        <a:custGeom>
          <a:avLst/>
          <a:gdLst/>
          <a:ahLst/>
          <a:cxnLst/>
          <a:rect l="0" t="0" r="0" b="0"/>
          <a:pathLst>
            <a:path>
              <a:moveTo>
                <a:pt x="0" y="0"/>
              </a:moveTo>
              <a:lnTo>
                <a:pt x="0" y="1145166"/>
              </a:lnTo>
              <a:lnTo>
                <a:pt x="146816" y="11451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2C2EE6-7D6F-644C-B8B9-0D5C0B375D44}">
      <dsp:nvSpPr>
        <dsp:cNvPr id="0" name=""/>
        <dsp:cNvSpPr/>
      </dsp:nvSpPr>
      <dsp:spPr>
        <a:xfrm>
          <a:off x="2468196" y="1320366"/>
          <a:ext cx="146816" cy="450236"/>
        </a:xfrm>
        <a:custGeom>
          <a:avLst/>
          <a:gdLst/>
          <a:ahLst/>
          <a:cxnLst/>
          <a:rect l="0" t="0" r="0" b="0"/>
          <a:pathLst>
            <a:path>
              <a:moveTo>
                <a:pt x="0" y="0"/>
              </a:moveTo>
              <a:lnTo>
                <a:pt x="0" y="450236"/>
              </a:lnTo>
              <a:lnTo>
                <a:pt x="146816" y="4502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88C018-5EC0-0E4D-A4D9-B385DEFCED60}">
      <dsp:nvSpPr>
        <dsp:cNvPr id="0" name=""/>
        <dsp:cNvSpPr/>
      </dsp:nvSpPr>
      <dsp:spPr>
        <a:xfrm>
          <a:off x="2859706" y="625436"/>
          <a:ext cx="1776475" cy="205542"/>
        </a:xfrm>
        <a:custGeom>
          <a:avLst/>
          <a:gdLst/>
          <a:ahLst/>
          <a:cxnLst/>
          <a:rect l="0" t="0" r="0" b="0"/>
          <a:pathLst>
            <a:path>
              <a:moveTo>
                <a:pt x="1776475" y="0"/>
              </a:moveTo>
              <a:lnTo>
                <a:pt x="1776475" y="102771"/>
              </a:lnTo>
              <a:lnTo>
                <a:pt x="0" y="102771"/>
              </a:lnTo>
              <a:lnTo>
                <a:pt x="0" y="2055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6104FA-DF78-5C48-A3D2-0D0804845B75}">
      <dsp:nvSpPr>
        <dsp:cNvPr id="0" name=""/>
        <dsp:cNvSpPr/>
      </dsp:nvSpPr>
      <dsp:spPr>
        <a:xfrm>
          <a:off x="1283879" y="1320366"/>
          <a:ext cx="146816" cy="1145166"/>
        </a:xfrm>
        <a:custGeom>
          <a:avLst/>
          <a:gdLst/>
          <a:ahLst/>
          <a:cxnLst/>
          <a:rect l="0" t="0" r="0" b="0"/>
          <a:pathLst>
            <a:path>
              <a:moveTo>
                <a:pt x="0" y="0"/>
              </a:moveTo>
              <a:lnTo>
                <a:pt x="0" y="1145166"/>
              </a:lnTo>
              <a:lnTo>
                <a:pt x="146816" y="11451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EFDD9B-91C3-C443-A548-4CE2A1ABCE55}">
      <dsp:nvSpPr>
        <dsp:cNvPr id="0" name=""/>
        <dsp:cNvSpPr/>
      </dsp:nvSpPr>
      <dsp:spPr>
        <a:xfrm>
          <a:off x="1283879" y="1320366"/>
          <a:ext cx="146816" cy="450236"/>
        </a:xfrm>
        <a:custGeom>
          <a:avLst/>
          <a:gdLst/>
          <a:ahLst/>
          <a:cxnLst/>
          <a:rect l="0" t="0" r="0" b="0"/>
          <a:pathLst>
            <a:path>
              <a:moveTo>
                <a:pt x="0" y="0"/>
              </a:moveTo>
              <a:lnTo>
                <a:pt x="0" y="450236"/>
              </a:lnTo>
              <a:lnTo>
                <a:pt x="146816" y="4502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3A60D1-EC96-FC42-9B47-A11B2E8A5068}">
      <dsp:nvSpPr>
        <dsp:cNvPr id="0" name=""/>
        <dsp:cNvSpPr/>
      </dsp:nvSpPr>
      <dsp:spPr>
        <a:xfrm>
          <a:off x="1675388" y="625436"/>
          <a:ext cx="2960792" cy="205542"/>
        </a:xfrm>
        <a:custGeom>
          <a:avLst/>
          <a:gdLst/>
          <a:ahLst/>
          <a:cxnLst/>
          <a:rect l="0" t="0" r="0" b="0"/>
          <a:pathLst>
            <a:path>
              <a:moveTo>
                <a:pt x="2960792" y="0"/>
              </a:moveTo>
              <a:lnTo>
                <a:pt x="2960792" y="102771"/>
              </a:lnTo>
              <a:lnTo>
                <a:pt x="0" y="102771"/>
              </a:lnTo>
              <a:lnTo>
                <a:pt x="0" y="2055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40A4B9-C196-7A4A-A1B4-DBBC0EEDB7CB}">
      <dsp:nvSpPr>
        <dsp:cNvPr id="0" name=""/>
        <dsp:cNvSpPr/>
      </dsp:nvSpPr>
      <dsp:spPr>
        <a:xfrm>
          <a:off x="491071" y="625436"/>
          <a:ext cx="4145109" cy="205542"/>
        </a:xfrm>
        <a:custGeom>
          <a:avLst/>
          <a:gdLst/>
          <a:ahLst/>
          <a:cxnLst/>
          <a:rect l="0" t="0" r="0" b="0"/>
          <a:pathLst>
            <a:path>
              <a:moveTo>
                <a:pt x="4145109" y="0"/>
              </a:moveTo>
              <a:lnTo>
                <a:pt x="4145109" y="102771"/>
              </a:lnTo>
              <a:lnTo>
                <a:pt x="0" y="102771"/>
              </a:lnTo>
              <a:lnTo>
                <a:pt x="0" y="2055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38F48E-BC53-C043-8DE7-B115078C6A6E}">
      <dsp:nvSpPr>
        <dsp:cNvPr id="0" name=""/>
        <dsp:cNvSpPr/>
      </dsp:nvSpPr>
      <dsp:spPr>
        <a:xfrm>
          <a:off x="3648446" y="136049"/>
          <a:ext cx="1975470" cy="489387"/>
        </a:xfrm>
        <a:prstGeom prst="rect">
          <a:avLst/>
        </a:prstGeom>
        <a:solidFill>
          <a:srgbClr val="FFFF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baseline="0" dirty="0" smtClean="0"/>
            <a:t>Neutron Chopper </a:t>
          </a:r>
        </a:p>
        <a:p>
          <a:pPr lvl="0" algn="ctr" defTabSz="533400" rtl="0">
            <a:lnSpc>
              <a:spcPct val="90000"/>
            </a:lnSpc>
            <a:spcBef>
              <a:spcPct val="0"/>
            </a:spcBef>
            <a:spcAft>
              <a:spcPct val="35000"/>
            </a:spcAft>
          </a:pPr>
          <a:r>
            <a:rPr lang="en-US" sz="1200" kern="1200" baseline="0" dirty="0" smtClean="0"/>
            <a:t>Technologies WP</a:t>
          </a:r>
          <a:endParaRPr lang="en-US" sz="1200" kern="1200" dirty="0"/>
        </a:p>
      </dsp:txBody>
      <dsp:txXfrm>
        <a:off x="3648446" y="136049"/>
        <a:ext cx="1975470" cy="489387"/>
      </dsp:txXfrm>
    </dsp:sp>
    <dsp:sp modelId="{0841B1E4-08ED-5F45-9BCD-C9764DF544D0}">
      <dsp:nvSpPr>
        <dsp:cNvPr id="0" name=""/>
        <dsp:cNvSpPr/>
      </dsp:nvSpPr>
      <dsp:spPr>
        <a:xfrm>
          <a:off x="1684" y="830979"/>
          <a:ext cx="978774" cy="489387"/>
        </a:xfrm>
        <a:prstGeom prst="rect">
          <a:avLst/>
        </a:prstGeom>
        <a:solidFill>
          <a:schemeClr val="bg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Management</a:t>
          </a:r>
          <a:endParaRPr lang="en-US" sz="1200" kern="1200" dirty="0"/>
        </a:p>
      </dsp:txBody>
      <dsp:txXfrm>
        <a:off x="1684" y="830979"/>
        <a:ext cx="978774" cy="489387"/>
      </dsp:txXfrm>
    </dsp:sp>
    <dsp:sp modelId="{6269B2CE-3A4E-4B4A-B324-C06197C74EE4}">
      <dsp:nvSpPr>
        <dsp:cNvPr id="0" name=""/>
        <dsp:cNvSpPr/>
      </dsp:nvSpPr>
      <dsp:spPr>
        <a:xfrm>
          <a:off x="1186001" y="830979"/>
          <a:ext cx="978774" cy="489387"/>
        </a:xfrm>
        <a:prstGeom prst="rect">
          <a:avLst/>
        </a:prstGeom>
        <a:solidFill>
          <a:srgbClr val="FFFF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Disc Chopper Technologies (DC)</a:t>
          </a:r>
          <a:endParaRPr lang="en-US" sz="1200" kern="1200" dirty="0"/>
        </a:p>
      </dsp:txBody>
      <dsp:txXfrm>
        <a:off x="1186001" y="830979"/>
        <a:ext cx="978774" cy="489387"/>
      </dsp:txXfrm>
    </dsp:sp>
    <dsp:sp modelId="{DBE049E8-962A-5646-83F9-3CB0B64ADA47}">
      <dsp:nvSpPr>
        <dsp:cNvPr id="0" name=""/>
        <dsp:cNvSpPr/>
      </dsp:nvSpPr>
      <dsp:spPr>
        <a:xfrm>
          <a:off x="1430695" y="1525909"/>
          <a:ext cx="978774" cy="48938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Small Rotor </a:t>
          </a:r>
        </a:p>
        <a:p>
          <a:pPr lvl="0" algn="ctr" defTabSz="533400" rtl="0">
            <a:lnSpc>
              <a:spcPct val="90000"/>
            </a:lnSpc>
            <a:spcBef>
              <a:spcPct val="0"/>
            </a:spcBef>
            <a:spcAft>
              <a:spcPct val="35000"/>
            </a:spcAft>
          </a:pPr>
          <a:r>
            <a:rPr lang="en-US" sz="1200" kern="1200" dirty="0" smtClean="0"/>
            <a:t>(DC-SR)</a:t>
          </a:r>
          <a:endParaRPr lang="en-US" sz="1200" kern="1200" dirty="0"/>
        </a:p>
      </dsp:txBody>
      <dsp:txXfrm>
        <a:off x="1430695" y="1525909"/>
        <a:ext cx="978774" cy="489387"/>
      </dsp:txXfrm>
    </dsp:sp>
    <dsp:sp modelId="{867FC7B8-86F1-5E45-90A2-07F0EDCB9F9F}">
      <dsp:nvSpPr>
        <dsp:cNvPr id="0" name=""/>
        <dsp:cNvSpPr/>
      </dsp:nvSpPr>
      <dsp:spPr>
        <a:xfrm>
          <a:off x="1430695" y="2220839"/>
          <a:ext cx="978774" cy="48938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Large Rotor </a:t>
          </a:r>
        </a:p>
        <a:p>
          <a:pPr lvl="0" algn="ctr" defTabSz="533400" rtl="0">
            <a:lnSpc>
              <a:spcPct val="90000"/>
            </a:lnSpc>
            <a:spcBef>
              <a:spcPct val="0"/>
            </a:spcBef>
            <a:spcAft>
              <a:spcPct val="35000"/>
            </a:spcAft>
          </a:pPr>
          <a:r>
            <a:rPr lang="en-US" sz="1200" kern="1200" dirty="0" smtClean="0"/>
            <a:t>(DC-LR)</a:t>
          </a:r>
          <a:endParaRPr lang="en-US" sz="1200" kern="1200" dirty="0"/>
        </a:p>
      </dsp:txBody>
      <dsp:txXfrm>
        <a:off x="1430695" y="2220839"/>
        <a:ext cx="978774" cy="489387"/>
      </dsp:txXfrm>
    </dsp:sp>
    <dsp:sp modelId="{FF47DCBD-A021-0341-BB29-45DC8A543D21}">
      <dsp:nvSpPr>
        <dsp:cNvPr id="0" name=""/>
        <dsp:cNvSpPr/>
      </dsp:nvSpPr>
      <dsp:spPr>
        <a:xfrm>
          <a:off x="2370318" y="830979"/>
          <a:ext cx="978774" cy="489387"/>
        </a:xfrm>
        <a:prstGeom prst="rect">
          <a:avLst/>
        </a:prstGeom>
        <a:solidFill>
          <a:srgbClr val="FFFF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baseline="0" dirty="0" smtClean="0"/>
            <a:t>PPS Chopper Technologies (</a:t>
          </a:r>
          <a:r>
            <a:rPr lang="en-US" sz="1200" kern="1200" baseline="0" dirty="0" err="1" smtClean="0"/>
            <a:t>PPSc</a:t>
          </a:r>
          <a:r>
            <a:rPr lang="en-US" sz="1200" kern="1200" baseline="0" dirty="0" smtClean="0"/>
            <a:t>)</a:t>
          </a:r>
          <a:endParaRPr lang="en-US" sz="1200" kern="1200" dirty="0"/>
        </a:p>
      </dsp:txBody>
      <dsp:txXfrm>
        <a:off x="2370318" y="830979"/>
        <a:ext cx="978774" cy="489387"/>
      </dsp:txXfrm>
    </dsp:sp>
    <dsp:sp modelId="{00F79C80-15B4-7942-A594-9E7C5C899016}">
      <dsp:nvSpPr>
        <dsp:cNvPr id="0" name=""/>
        <dsp:cNvSpPr/>
      </dsp:nvSpPr>
      <dsp:spPr>
        <a:xfrm>
          <a:off x="2615012" y="1525909"/>
          <a:ext cx="978774" cy="48938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Conventional</a:t>
          </a:r>
          <a:endParaRPr lang="en-US" sz="1200" kern="1200" dirty="0"/>
        </a:p>
      </dsp:txBody>
      <dsp:txXfrm>
        <a:off x="2615012" y="1525909"/>
        <a:ext cx="978774" cy="489387"/>
      </dsp:txXfrm>
    </dsp:sp>
    <dsp:sp modelId="{CC5E88C5-D179-7E4A-AA50-D26747C755D4}">
      <dsp:nvSpPr>
        <dsp:cNvPr id="0" name=""/>
        <dsp:cNvSpPr/>
      </dsp:nvSpPr>
      <dsp:spPr>
        <a:xfrm>
          <a:off x="2615012" y="2220839"/>
          <a:ext cx="978774" cy="48938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Low Maintenance</a:t>
          </a:r>
          <a:endParaRPr lang="en-US" sz="1200" kern="1200" dirty="0"/>
        </a:p>
      </dsp:txBody>
      <dsp:txXfrm>
        <a:off x="2615012" y="2220839"/>
        <a:ext cx="978774" cy="489387"/>
      </dsp:txXfrm>
    </dsp:sp>
    <dsp:sp modelId="{5EB745A9-D612-5547-B32F-B9C3389530B9}">
      <dsp:nvSpPr>
        <dsp:cNvPr id="0" name=""/>
        <dsp:cNvSpPr/>
      </dsp:nvSpPr>
      <dsp:spPr>
        <a:xfrm>
          <a:off x="3554635" y="830979"/>
          <a:ext cx="978774" cy="489387"/>
        </a:xfrm>
        <a:prstGeom prst="rect">
          <a:avLst/>
        </a:prstGeom>
        <a:solidFill>
          <a:srgbClr val="FFFF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Fermi Chopper Technologies</a:t>
          </a:r>
          <a:endParaRPr lang="en-US" sz="1200" kern="1200" dirty="0"/>
        </a:p>
      </dsp:txBody>
      <dsp:txXfrm>
        <a:off x="3554635" y="830979"/>
        <a:ext cx="978774" cy="489387"/>
      </dsp:txXfrm>
    </dsp:sp>
    <dsp:sp modelId="{233AAC2D-0FCA-2943-9890-214CB10AC322}">
      <dsp:nvSpPr>
        <dsp:cNvPr id="0" name=""/>
        <dsp:cNvSpPr/>
      </dsp:nvSpPr>
      <dsp:spPr>
        <a:xfrm>
          <a:off x="4738953" y="830979"/>
          <a:ext cx="978774" cy="489387"/>
        </a:xfrm>
        <a:prstGeom prst="rect">
          <a:avLst/>
        </a:prstGeom>
        <a:solidFill>
          <a:srgbClr val="FFFF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Support Systems</a:t>
          </a:r>
        </a:p>
      </dsp:txBody>
      <dsp:txXfrm>
        <a:off x="4738953" y="830979"/>
        <a:ext cx="978774" cy="489387"/>
      </dsp:txXfrm>
    </dsp:sp>
    <dsp:sp modelId="{AAF47626-1C4E-8C43-A1BC-3EEEA32D9F0A}">
      <dsp:nvSpPr>
        <dsp:cNvPr id="0" name=""/>
        <dsp:cNvSpPr/>
      </dsp:nvSpPr>
      <dsp:spPr>
        <a:xfrm>
          <a:off x="4983646" y="1525909"/>
          <a:ext cx="978774" cy="489387"/>
        </a:xfrm>
        <a:prstGeom prst="rect">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Pit systems</a:t>
          </a:r>
        </a:p>
      </dsp:txBody>
      <dsp:txXfrm>
        <a:off x="4983646" y="1525909"/>
        <a:ext cx="978774" cy="489387"/>
      </dsp:txXfrm>
    </dsp:sp>
    <dsp:sp modelId="{CE6AF244-F053-4B44-8632-76B97F8AE363}">
      <dsp:nvSpPr>
        <dsp:cNvPr id="0" name=""/>
        <dsp:cNvSpPr/>
      </dsp:nvSpPr>
      <dsp:spPr>
        <a:xfrm>
          <a:off x="4983646" y="2220839"/>
          <a:ext cx="978774" cy="489387"/>
        </a:xfrm>
        <a:prstGeom prst="rect">
          <a:avLst/>
        </a:prstGeom>
        <a:solidFill>
          <a:srgbClr val="C6D9F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Vacuum</a:t>
          </a:r>
        </a:p>
      </dsp:txBody>
      <dsp:txXfrm>
        <a:off x="4983646" y="2220839"/>
        <a:ext cx="978774" cy="489387"/>
      </dsp:txXfrm>
    </dsp:sp>
    <dsp:sp modelId="{DB94A583-013B-1340-A1A6-2551959A44FD}">
      <dsp:nvSpPr>
        <dsp:cNvPr id="0" name=""/>
        <dsp:cNvSpPr/>
      </dsp:nvSpPr>
      <dsp:spPr>
        <a:xfrm>
          <a:off x="4983646" y="2915769"/>
          <a:ext cx="978774" cy="489387"/>
        </a:xfrm>
        <a:prstGeom prst="rect">
          <a:avLst/>
        </a:prstGeom>
        <a:solidFill>
          <a:srgbClr val="C6D9F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Cooling</a:t>
          </a:r>
        </a:p>
      </dsp:txBody>
      <dsp:txXfrm>
        <a:off x="4983646" y="2915769"/>
        <a:ext cx="978774" cy="489387"/>
      </dsp:txXfrm>
    </dsp:sp>
    <dsp:sp modelId="{6301002C-25DC-F34D-984C-C67537C1D7CD}">
      <dsp:nvSpPr>
        <dsp:cNvPr id="0" name=""/>
        <dsp:cNvSpPr/>
      </dsp:nvSpPr>
      <dsp:spPr>
        <a:xfrm>
          <a:off x="5923270" y="830979"/>
          <a:ext cx="978774" cy="489387"/>
        </a:xfrm>
        <a:prstGeom prst="rect">
          <a:avLst/>
        </a:prstGeom>
        <a:solidFill>
          <a:srgbClr val="FFFF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Facilities</a:t>
          </a:r>
        </a:p>
      </dsp:txBody>
      <dsp:txXfrm>
        <a:off x="5923270" y="830979"/>
        <a:ext cx="978774" cy="489387"/>
      </dsp:txXfrm>
    </dsp:sp>
    <dsp:sp modelId="{2519928F-23A9-E04C-9B8F-9DAEB0958D2E}">
      <dsp:nvSpPr>
        <dsp:cNvPr id="0" name=""/>
        <dsp:cNvSpPr/>
      </dsp:nvSpPr>
      <dsp:spPr>
        <a:xfrm>
          <a:off x="6167963" y="1525909"/>
          <a:ext cx="978774" cy="48938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Chopper Lab</a:t>
          </a:r>
        </a:p>
      </dsp:txBody>
      <dsp:txXfrm>
        <a:off x="6167963" y="1525909"/>
        <a:ext cx="978774" cy="489387"/>
      </dsp:txXfrm>
    </dsp:sp>
    <dsp:sp modelId="{71752DE5-8FA7-6F40-8E6E-0E353C87AE47}">
      <dsp:nvSpPr>
        <dsp:cNvPr id="0" name=""/>
        <dsp:cNvSpPr/>
      </dsp:nvSpPr>
      <dsp:spPr>
        <a:xfrm>
          <a:off x="6167963" y="2220839"/>
          <a:ext cx="978774" cy="48938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Operations</a:t>
          </a:r>
        </a:p>
        <a:p>
          <a:pPr lvl="0" algn="ctr" defTabSz="533400" rtl="0">
            <a:lnSpc>
              <a:spcPct val="90000"/>
            </a:lnSpc>
            <a:spcBef>
              <a:spcPct val="0"/>
            </a:spcBef>
            <a:spcAft>
              <a:spcPct val="35000"/>
            </a:spcAft>
          </a:pPr>
          <a:r>
            <a:rPr lang="en-US" sz="1200" kern="1200" dirty="0" smtClean="0"/>
            <a:t> 1 &amp; 2</a:t>
          </a:r>
        </a:p>
      </dsp:txBody>
      <dsp:txXfrm>
        <a:off x="6167963" y="2220839"/>
        <a:ext cx="978774" cy="489387"/>
      </dsp:txXfrm>
    </dsp:sp>
    <dsp:sp modelId="{B57485AC-272A-464B-A599-244A950DEC26}">
      <dsp:nvSpPr>
        <dsp:cNvPr id="0" name=""/>
        <dsp:cNvSpPr/>
      </dsp:nvSpPr>
      <dsp:spPr>
        <a:xfrm>
          <a:off x="7107587" y="830979"/>
          <a:ext cx="978774" cy="489387"/>
        </a:xfrm>
        <a:prstGeom prst="rect">
          <a:avLst/>
        </a:prstGeom>
        <a:solidFill>
          <a:srgbClr val="FFFF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Serviceability</a:t>
          </a:r>
        </a:p>
      </dsp:txBody>
      <dsp:txXfrm>
        <a:off x="7107587" y="830979"/>
        <a:ext cx="978774" cy="489387"/>
      </dsp:txXfrm>
    </dsp:sp>
    <dsp:sp modelId="{94E2FA3D-8176-1148-82CC-D0750213AAD4}">
      <dsp:nvSpPr>
        <dsp:cNvPr id="0" name=""/>
        <dsp:cNvSpPr/>
      </dsp:nvSpPr>
      <dsp:spPr>
        <a:xfrm>
          <a:off x="7352280" y="1525909"/>
          <a:ext cx="978774" cy="48938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Radiation hardness</a:t>
          </a:r>
        </a:p>
      </dsp:txBody>
      <dsp:txXfrm>
        <a:off x="7352280" y="1525909"/>
        <a:ext cx="978774" cy="489387"/>
      </dsp:txXfrm>
    </dsp:sp>
    <dsp:sp modelId="{4DA41033-42F7-7E4D-84F7-FA6DDB5AE3B4}">
      <dsp:nvSpPr>
        <dsp:cNvPr id="0" name=""/>
        <dsp:cNvSpPr/>
      </dsp:nvSpPr>
      <dsp:spPr>
        <a:xfrm>
          <a:off x="7352280" y="2220839"/>
          <a:ext cx="978774" cy="48938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Service Tooling</a:t>
          </a:r>
        </a:p>
      </dsp:txBody>
      <dsp:txXfrm>
        <a:off x="7352280" y="2220839"/>
        <a:ext cx="978774" cy="489387"/>
      </dsp:txXfrm>
    </dsp:sp>
    <dsp:sp modelId="{48E69BB5-488B-F749-9765-22B1F6CDA123}">
      <dsp:nvSpPr>
        <dsp:cNvPr id="0" name=""/>
        <dsp:cNvSpPr/>
      </dsp:nvSpPr>
      <dsp:spPr>
        <a:xfrm>
          <a:off x="8291904" y="830979"/>
          <a:ext cx="978774" cy="489387"/>
        </a:xfrm>
        <a:prstGeom prst="rect">
          <a:avLst/>
        </a:prstGeom>
        <a:solidFill>
          <a:srgbClr val="FFFF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Methods &amp; Technologies </a:t>
          </a:r>
        </a:p>
      </dsp:txBody>
      <dsp:txXfrm>
        <a:off x="8291904" y="830979"/>
        <a:ext cx="978774" cy="489387"/>
      </dsp:txXfrm>
    </dsp:sp>
    <dsp:sp modelId="{17D53933-BE35-2241-BE65-4F066960AC37}">
      <dsp:nvSpPr>
        <dsp:cNvPr id="0" name=""/>
        <dsp:cNvSpPr/>
      </dsp:nvSpPr>
      <dsp:spPr>
        <a:xfrm>
          <a:off x="8536597" y="1525909"/>
          <a:ext cx="978774" cy="489387"/>
        </a:xfrm>
        <a:prstGeom prst="rect">
          <a:avLst/>
        </a:prstGeom>
        <a:solidFill>
          <a:srgbClr val="C6D9F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Equipment standards</a:t>
          </a:r>
        </a:p>
      </dsp:txBody>
      <dsp:txXfrm>
        <a:off x="8536597" y="1525909"/>
        <a:ext cx="978774" cy="489387"/>
      </dsp:txXfrm>
    </dsp:sp>
    <dsp:sp modelId="{3D1E0577-FBC6-1D44-80FF-F3D9A1B4A02E}">
      <dsp:nvSpPr>
        <dsp:cNvPr id="0" name=""/>
        <dsp:cNvSpPr/>
      </dsp:nvSpPr>
      <dsp:spPr>
        <a:xfrm>
          <a:off x="8536597" y="2220839"/>
          <a:ext cx="978774" cy="489387"/>
        </a:xfrm>
        <a:prstGeom prst="rect">
          <a:avLst/>
        </a:prstGeom>
        <a:solidFill>
          <a:srgbClr val="C6D9F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Design standards</a:t>
          </a:r>
        </a:p>
      </dsp:txBody>
      <dsp:txXfrm>
        <a:off x="8536597" y="2220839"/>
        <a:ext cx="978774" cy="4893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BB75C-32A5-064E-BA4A-B27AD60A5AA3}">
      <dsp:nvSpPr>
        <dsp:cNvPr id="0" name=""/>
        <dsp:cNvSpPr/>
      </dsp:nvSpPr>
      <dsp:spPr>
        <a:xfrm>
          <a:off x="786" y="975"/>
          <a:ext cx="6851716" cy="1276457"/>
        </a:xfrm>
        <a:prstGeom prst="roundRect">
          <a:avLst>
            <a:gd name="adj" fmla="val 10000"/>
          </a:avLst>
        </a:prstGeom>
        <a:solidFill>
          <a:schemeClr val="accent2">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ESS Instrument Neutron Chopper systems</a:t>
          </a:r>
          <a:endParaRPr lang="en-US" sz="3200" kern="1200" dirty="0"/>
        </a:p>
      </dsp:txBody>
      <dsp:txXfrm>
        <a:off x="38172" y="38361"/>
        <a:ext cx="6776944" cy="1201685"/>
      </dsp:txXfrm>
    </dsp:sp>
    <dsp:sp modelId="{B57E1E42-694A-2E45-B9BB-AF000A8CBECD}">
      <dsp:nvSpPr>
        <dsp:cNvPr id="0" name=""/>
        <dsp:cNvSpPr/>
      </dsp:nvSpPr>
      <dsp:spPr>
        <a:xfrm>
          <a:off x="786" y="1397740"/>
          <a:ext cx="4475753" cy="1276457"/>
        </a:xfrm>
        <a:prstGeom prst="roundRect">
          <a:avLst>
            <a:gd name="adj" fmla="val 10000"/>
          </a:avLst>
        </a:prstGeom>
        <a:solidFill>
          <a:schemeClr val="accent2">
            <a:tint val="99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Standard </a:t>
          </a:r>
        </a:p>
        <a:p>
          <a:pPr lvl="0" algn="ctr" defTabSz="1244600">
            <a:lnSpc>
              <a:spcPct val="90000"/>
            </a:lnSpc>
            <a:spcBef>
              <a:spcPct val="0"/>
            </a:spcBef>
            <a:spcAft>
              <a:spcPct val="35000"/>
            </a:spcAft>
          </a:pPr>
          <a:r>
            <a:rPr lang="en-US" sz="2800" kern="1200" dirty="0" smtClean="0"/>
            <a:t>Systems</a:t>
          </a:r>
          <a:endParaRPr lang="en-US" sz="2800" kern="1200" dirty="0"/>
        </a:p>
      </dsp:txBody>
      <dsp:txXfrm>
        <a:off x="38172" y="1435126"/>
        <a:ext cx="4400981" cy="1201685"/>
      </dsp:txXfrm>
    </dsp:sp>
    <dsp:sp modelId="{4A900C3A-B3D4-5A41-8AAB-407251B6CB7C}">
      <dsp:nvSpPr>
        <dsp:cNvPr id="0" name=""/>
        <dsp:cNvSpPr/>
      </dsp:nvSpPr>
      <dsp:spPr>
        <a:xfrm>
          <a:off x="786" y="2794504"/>
          <a:ext cx="2191847" cy="1276457"/>
        </a:xfrm>
        <a:prstGeom prst="roundRect">
          <a:avLst>
            <a:gd name="adj" fmla="val 10000"/>
          </a:avLst>
        </a:prstGeom>
        <a:solidFill>
          <a:schemeClr val="accent2">
            <a:tint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Standardised Components</a:t>
          </a:r>
        </a:p>
      </dsp:txBody>
      <dsp:txXfrm>
        <a:off x="38172" y="2831890"/>
        <a:ext cx="2117075" cy="1201685"/>
      </dsp:txXfrm>
    </dsp:sp>
    <dsp:sp modelId="{0F4D4593-DEC7-3047-ABCE-375311F2BD60}">
      <dsp:nvSpPr>
        <dsp:cNvPr id="0" name=""/>
        <dsp:cNvSpPr/>
      </dsp:nvSpPr>
      <dsp:spPr>
        <a:xfrm>
          <a:off x="2284691" y="2794504"/>
          <a:ext cx="2191847" cy="1276457"/>
        </a:xfrm>
        <a:prstGeom prst="roundRect">
          <a:avLst>
            <a:gd name="adj" fmla="val 10000"/>
          </a:avLst>
        </a:prstGeom>
        <a:solidFill>
          <a:schemeClr val="accent2">
            <a:tint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Standardised design</a:t>
          </a:r>
          <a:endParaRPr lang="en-US" sz="2000" kern="1200" dirty="0"/>
        </a:p>
      </dsp:txBody>
      <dsp:txXfrm>
        <a:off x="2322077" y="2831890"/>
        <a:ext cx="2117075" cy="1201685"/>
      </dsp:txXfrm>
    </dsp:sp>
    <dsp:sp modelId="{AAA1F5AC-86CF-0E4E-ABB6-0B062BAAD61D}">
      <dsp:nvSpPr>
        <dsp:cNvPr id="0" name=""/>
        <dsp:cNvSpPr/>
      </dsp:nvSpPr>
      <dsp:spPr>
        <a:xfrm>
          <a:off x="4660654" y="1397740"/>
          <a:ext cx="2191847" cy="1276457"/>
        </a:xfrm>
        <a:prstGeom prst="roundRect">
          <a:avLst>
            <a:gd name="adj" fmla="val 10000"/>
          </a:avLst>
        </a:prstGeom>
        <a:solidFill>
          <a:schemeClr val="accent2">
            <a:tint val="99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Custom</a:t>
          </a:r>
        </a:p>
        <a:p>
          <a:pPr lvl="0" algn="ctr" defTabSz="1244600">
            <a:lnSpc>
              <a:spcPct val="90000"/>
            </a:lnSpc>
            <a:spcBef>
              <a:spcPct val="0"/>
            </a:spcBef>
            <a:spcAft>
              <a:spcPct val="35000"/>
            </a:spcAft>
          </a:pPr>
          <a:r>
            <a:rPr lang="en-US" sz="2800" kern="1200" dirty="0" smtClean="0"/>
            <a:t>Systems</a:t>
          </a:r>
          <a:endParaRPr lang="en-US" sz="2800" kern="1200" dirty="0"/>
        </a:p>
      </dsp:txBody>
      <dsp:txXfrm>
        <a:off x="4698040" y="1435126"/>
        <a:ext cx="2117075" cy="1201685"/>
      </dsp:txXfrm>
    </dsp:sp>
    <dsp:sp modelId="{1511ACE5-DE1F-934A-B0EC-019D37B489C7}">
      <dsp:nvSpPr>
        <dsp:cNvPr id="0" name=""/>
        <dsp:cNvSpPr/>
      </dsp:nvSpPr>
      <dsp:spPr>
        <a:xfrm>
          <a:off x="4660654" y="2794504"/>
          <a:ext cx="2191847" cy="1276457"/>
        </a:xfrm>
        <a:prstGeom prst="roundRect">
          <a:avLst>
            <a:gd name="adj" fmla="val 10000"/>
          </a:avLst>
        </a:prstGeom>
        <a:solidFill>
          <a:schemeClr val="accent2">
            <a:tint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One - Off or </a:t>
          </a:r>
        </a:p>
        <a:p>
          <a:pPr lvl="0" algn="ctr" defTabSz="889000">
            <a:lnSpc>
              <a:spcPct val="90000"/>
            </a:lnSpc>
            <a:spcBef>
              <a:spcPct val="0"/>
            </a:spcBef>
            <a:spcAft>
              <a:spcPct val="35000"/>
            </a:spcAft>
          </a:pPr>
          <a:r>
            <a:rPr lang="en-US" sz="2000" kern="1200" dirty="0" smtClean="0"/>
            <a:t>Very High Performance</a:t>
          </a:r>
          <a:endParaRPr lang="en-US" sz="2000" kern="1200" dirty="0"/>
        </a:p>
      </dsp:txBody>
      <dsp:txXfrm>
        <a:off x="4698040" y="2831890"/>
        <a:ext cx="2117075" cy="12016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BB75C-32A5-064E-BA4A-B27AD60A5AA3}">
      <dsp:nvSpPr>
        <dsp:cNvPr id="0" name=""/>
        <dsp:cNvSpPr/>
      </dsp:nvSpPr>
      <dsp:spPr>
        <a:xfrm>
          <a:off x="786" y="975"/>
          <a:ext cx="6851716" cy="1276457"/>
        </a:xfrm>
        <a:prstGeom prst="roundRect">
          <a:avLst>
            <a:gd name="adj" fmla="val 10000"/>
          </a:avLst>
        </a:prstGeom>
        <a:solidFill>
          <a:schemeClr val="accent2">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ESS Instrument Neutron Chopper systems</a:t>
          </a:r>
          <a:endParaRPr lang="en-US" sz="3200" kern="1200" dirty="0"/>
        </a:p>
      </dsp:txBody>
      <dsp:txXfrm>
        <a:off x="38172" y="38361"/>
        <a:ext cx="6776944" cy="1201685"/>
      </dsp:txXfrm>
    </dsp:sp>
    <dsp:sp modelId="{B57E1E42-694A-2E45-B9BB-AF000A8CBECD}">
      <dsp:nvSpPr>
        <dsp:cNvPr id="0" name=""/>
        <dsp:cNvSpPr/>
      </dsp:nvSpPr>
      <dsp:spPr>
        <a:xfrm>
          <a:off x="786" y="1397740"/>
          <a:ext cx="4475753" cy="1276457"/>
        </a:xfrm>
        <a:prstGeom prst="roundRect">
          <a:avLst>
            <a:gd name="adj" fmla="val 10000"/>
          </a:avLst>
        </a:prstGeom>
        <a:solidFill>
          <a:schemeClr val="accent2">
            <a:tint val="99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Standard </a:t>
          </a:r>
        </a:p>
        <a:p>
          <a:pPr lvl="0" algn="ctr" defTabSz="1244600">
            <a:lnSpc>
              <a:spcPct val="90000"/>
            </a:lnSpc>
            <a:spcBef>
              <a:spcPct val="0"/>
            </a:spcBef>
            <a:spcAft>
              <a:spcPct val="35000"/>
            </a:spcAft>
          </a:pPr>
          <a:r>
            <a:rPr lang="en-US" sz="2800" kern="1200" dirty="0" smtClean="0"/>
            <a:t>Systems</a:t>
          </a:r>
          <a:endParaRPr lang="en-US" sz="2800" kern="1200" dirty="0"/>
        </a:p>
      </dsp:txBody>
      <dsp:txXfrm>
        <a:off x="38172" y="1435126"/>
        <a:ext cx="4400981" cy="1201685"/>
      </dsp:txXfrm>
    </dsp:sp>
    <dsp:sp modelId="{4A900C3A-B3D4-5A41-8AAB-407251B6CB7C}">
      <dsp:nvSpPr>
        <dsp:cNvPr id="0" name=""/>
        <dsp:cNvSpPr/>
      </dsp:nvSpPr>
      <dsp:spPr>
        <a:xfrm>
          <a:off x="786" y="2794504"/>
          <a:ext cx="2191847" cy="1276457"/>
        </a:xfrm>
        <a:prstGeom prst="roundRect">
          <a:avLst>
            <a:gd name="adj" fmla="val 10000"/>
          </a:avLst>
        </a:prstGeom>
        <a:solidFill>
          <a:schemeClr val="accent2">
            <a:tint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Standardised Components</a:t>
          </a:r>
        </a:p>
      </dsp:txBody>
      <dsp:txXfrm>
        <a:off x="38172" y="2831890"/>
        <a:ext cx="2117075" cy="1201685"/>
      </dsp:txXfrm>
    </dsp:sp>
    <dsp:sp modelId="{0F4D4593-DEC7-3047-ABCE-375311F2BD60}">
      <dsp:nvSpPr>
        <dsp:cNvPr id="0" name=""/>
        <dsp:cNvSpPr/>
      </dsp:nvSpPr>
      <dsp:spPr>
        <a:xfrm>
          <a:off x="2284691" y="2794504"/>
          <a:ext cx="2191847" cy="1276457"/>
        </a:xfrm>
        <a:prstGeom prst="roundRect">
          <a:avLst>
            <a:gd name="adj" fmla="val 10000"/>
          </a:avLst>
        </a:prstGeom>
        <a:solidFill>
          <a:schemeClr val="accent2">
            <a:tint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Standardised design</a:t>
          </a:r>
          <a:endParaRPr lang="en-US" sz="2000" kern="1200" dirty="0"/>
        </a:p>
      </dsp:txBody>
      <dsp:txXfrm>
        <a:off x="2322077" y="2831890"/>
        <a:ext cx="2117075" cy="1201685"/>
      </dsp:txXfrm>
    </dsp:sp>
    <dsp:sp modelId="{AAA1F5AC-86CF-0E4E-ABB6-0B062BAAD61D}">
      <dsp:nvSpPr>
        <dsp:cNvPr id="0" name=""/>
        <dsp:cNvSpPr/>
      </dsp:nvSpPr>
      <dsp:spPr>
        <a:xfrm>
          <a:off x="4660654" y="1397740"/>
          <a:ext cx="2191847" cy="1276457"/>
        </a:xfrm>
        <a:prstGeom prst="roundRect">
          <a:avLst>
            <a:gd name="adj" fmla="val 10000"/>
          </a:avLst>
        </a:prstGeom>
        <a:solidFill>
          <a:schemeClr val="accent2">
            <a:tint val="99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Custom</a:t>
          </a:r>
        </a:p>
        <a:p>
          <a:pPr lvl="0" algn="ctr" defTabSz="1244600">
            <a:lnSpc>
              <a:spcPct val="90000"/>
            </a:lnSpc>
            <a:spcBef>
              <a:spcPct val="0"/>
            </a:spcBef>
            <a:spcAft>
              <a:spcPct val="35000"/>
            </a:spcAft>
          </a:pPr>
          <a:r>
            <a:rPr lang="en-US" sz="2800" kern="1200" dirty="0" smtClean="0"/>
            <a:t>Systems</a:t>
          </a:r>
          <a:endParaRPr lang="en-US" sz="2800" kern="1200" dirty="0"/>
        </a:p>
      </dsp:txBody>
      <dsp:txXfrm>
        <a:off x="4698040" y="1435126"/>
        <a:ext cx="2117075" cy="1201685"/>
      </dsp:txXfrm>
    </dsp:sp>
    <dsp:sp modelId="{1511ACE5-DE1F-934A-B0EC-019D37B489C7}">
      <dsp:nvSpPr>
        <dsp:cNvPr id="0" name=""/>
        <dsp:cNvSpPr/>
      </dsp:nvSpPr>
      <dsp:spPr>
        <a:xfrm>
          <a:off x="4660654" y="2794504"/>
          <a:ext cx="2191847" cy="1276457"/>
        </a:xfrm>
        <a:prstGeom prst="roundRect">
          <a:avLst>
            <a:gd name="adj" fmla="val 10000"/>
          </a:avLst>
        </a:prstGeom>
        <a:solidFill>
          <a:schemeClr val="accent2">
            <a:tint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One - Off or </a:t>
          </a:r>
        </a:p>
        <a:p>
          <a:pPr lvl="0" algn="ctr" defTabSz="889000">
            <a:lnSpc>
              <a:spcPct val="90000"/>
            </a:lnSpc>
            <a:spcBef>
              <a:spcPct val="0"/>
            </a:spcBef>
            <a:spcAft>
              <a:spcPct val="35000"/>
            </a:spcAft>
          </a:pPr>
          <a:r>
            <a:rPr lang="en-US" sz="2000" kern="1200" dirty="0" smtClean="0"/>
            <a:t>Very High Performance</a:t>
          </a:r>
          <a:endParaRPr lang="en-US" sz="2000" kern="1200" dirty="0"/>
        </a:p>
      </dsp:txBody>
      <dsp:txXfrm>
        <a:off x="4698040" y="2831890"/>
        <a:ext cx="2117075" cy="12016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BB75C-32A5-064E-BA4A-B27AD60A5AA3}">
      <dsp:nvSpPr>
        <dsp:cNvPr id="0" name=""/>
        <dsp:cNvSpPr/>
      </dsp:nvSpPr>
      <dsp:spPr>
        <a:xfrm>
          <a:off x="786" y="975"/>
          <a:ext cx="6851716" cy="1276457"/>
        </a:xfrm>
        <a:prstGeom prst="roundRect">
          <a:avLst>
            <a:gd name="adj" fmla="val 10000"/>
          </a:avLst>
        </a:prstGeom>
        <a:solidFill>
          <a:schemeClr val="accent2">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ESS Instrument Neutron Chopper systems</a:t>
          </a:r>
          <a:endParaRPr lang="en-US" sz="3200" kern="1200" dirty="0"/>
        </a:p>
      </dsp:txBody>
      <dsp:txXfrm>
        <a:off x="38172" y="38361"/>
        <a:ext cx="6776944" cy="1201685"/>
      </dsp:txXfrm>
    </dsp:sp>
    <dsp:sp modelId="{B57E1E42-694A-2E45-B9BB-AF000A8CBECD}">
      <dsp:nvSpPr>
        <dsp:cNvPr id="0" name=""/>
        <dsp:cNvSpPr/>
      </dsp:nvSpPr>
      <dsp:spPr>
        <a:xfrm>
          <a:off x="786" y="1397740"/>
          <a:ext cx="4475753" cy="1276457"/>
        </a:xfrm>
        <a:prstGeom prst="roundRect">
          <a:avLst>
            <a:gd name="adj" fmla="val 10000"/>
          </a:avLst>
        </a:prstGeom>
        <a:solidFill>
          <a:schemeClr val="accent2">
            <a:tint val="99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Standard </a:t>
          </a:r>
        </a:p>
        <a:p>
          <a:pPr lvl="0" algn="ctr" defTabSz="1244600">
            <a:lnSpc>
              <a:spcPct val="90000"/>
            </a:lnSpc>
            <a:spcBef>
              <a:spcPct val="0"/>
            </a:spcBef>
            <a:spcAft>
              <a:spcPct val="35000"/>
            </a:spcAft>
          </a:pPr>
          <a:r>
            <a:rPr lang="en-US" sz="2800" kern="1200" dirty="0" smtClean="0"/>
            <a:t>Systems</a:t>
          </a:r>
          <a:endParaRPr lang="en-US" sz="2800" kern="1200" dirty="0"/>
        </a:p>
      </dsp:txBody>
      <dsp:txXfrm>
        <a:off x="38172" y="1435126"/>
        <a:ext cx="4400981" cy="1201685"/>
      </dsp:txXfrm>
    </dsp:sp>
    <dsp:sp modelId="{4A900C3A-B3D4-5A41-8AAB-407251B6CB7C}">
      <dsp:nvSpPr>
        <dsp:cNvPr id="0" name=""/>
        <dsp:cNvSpPr/>
      </dsp:nvSpPr>
      <dsp:spPr>
        <a:xfrm>
          <a:off x="786" y="2794504"/>
          <a:ext cx="2191847" cy="1276457"/>
        </a:xfrm>
        <a:prstGeom prst="roundRect">
          <a:avLst>
            <a:gd name="adj" fmla="val 10000"/>
          </a:avLst>
        </a:prstGeom>
        <a:solidFill>
          <a:schemeClr val="accent2">
            <a:tint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Standardised Components</a:t>
          </a:r>
        </a:p>
      </dsp:txBody>
      <dsp:txXfrm>
        <a:off x="38172" y="2831890"/>
        <a:ext cx="2117075" cy="1201685"/>
      </dsp:txXfrm>
    </dsp:sp>
    <dsp:sp modelId="{0F4D4593-DEC7-3047-ABCE-375311F2BD60}">
      <dsp:nvSpPr>
        <dsp:cNvPr id="0" name=""/>
        <dsp:cNvSpPr/>
      </dsp:nvSpPr>
      <dsp:spPr>
        <a:xfrm>
          <a:off x="2284691" y="2794504"/>
          <a:ext cx="2191847" cy="1276457"/>
        </a:xfrm>
        <a:prstGeom prst="roundRect">
          <a:avLst>
            <a:gd name="adj" fmla="val 10000"/>
          </a:avLst>
        </a:prstGeom>
        <a:solidFill>
          <a:schemeClr val="accent2">
            <a:tint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Standardised design</a:t>
          </a:r>
          <a:endParaRPr lang="en-US" sz="2000" kern="1200" dirty="0"/>
        </a:p>
      </dsp:txBody>
      <dsp:txXfrm>
        <a:off x="2322077" y="2831890"/>
        <a:ext cx="2117075" cy="1201685"/>
      </dsp:txXfrm>
    </dsp:sp>
    <dsp:sp modelId="{AAA1F5AC-86CF-0E4E-ABB6-0B062BAAD61D}">
      <dsp:nvSpPr>
        <dsp:cNvPr id="0" name=""/>
        <dsp:cNvSpPr/>
      </dsp:nvSpPr>
      <dsp:spPr>
        <a:xfrm>
          <a:off x="4660654" y="1397740"/>
          <a:ext cx="2191847" cy="1276457"/>
        </a:xfrm>
        <a:prstGeom prst="roundRect">
          <a:avLst>
            <a:gd name="adj" fmla="val 10000"/>
          </a:avLst>
        </a:prstGeom>
        <a:solidFill>
          <a:schemeClr val="accent2">
            <a:tint val="99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Custom</a:t>
          </a:r>
        </a:p>
        <a:p>
          <a:pPr lvl="0" algn="ctr" defTabSz="1244600">
            <a:lnSpc>
              <a:spcPct val="90000"/>
            </a:lnSpc>
            <a:spcBef>
              <a:spcPct val="0"/>
            </a:spcBef>
            <a:spcAft>
              <a:spcPct val="35000"/>
            </a:spcAft>
          </a:pPr>
          <a:r>
            <a:rPr lang="en-US" sz="2800" kern="1200" dirty="0" smtClean="0"/>
            <a:t>Systems</a:t>
          </a:r>
          <a:endParaRPr lang="en-US" sz="2800" kern="1200" dirty="0"/>
        </a:p>
      </dsp:txBody>
      <dsp:txXfrm>
        <a:off x="4698040" y="1435126"/>
        <a:ext cx="2117075" cy="1201685"/>
      </dsp:txXfrm>
    </dsp:sp>
    <dsp:sp modelId="{1511ACE5-DE1F-934A-B0EC-019D37B489C7}">
      <dsp:nvSpPr>
        <dsp:cNvPr id="0" name=""/>
        <dsp:cNvSpPr/>
      </dsp:nvSpPr>
      <dsp:spPr>
        <a:xfrm>
          <a:off x="4660654" y="2794504"/>
          <a:ext cx="2191847" cy="1276457"/>
        </a:xfrm>
        <a:prstGeom prst="roundRect">
          <a:avLst>
            <a:gd name="adj" fmla="val 10000"/>
          </a:avLst>
        </a:prstGeom>
        <a:solidFill>
          <a:schemeClr val="accent2">
            <a:tint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One - Off or </a:t>
          </a:r>
        </a:p>
        <a:p>
          <a:pPr lvl="0" algn="ctr" defTabSz="889000">
            <a:lnSpc>
              <a:spcPct val="90000"/>
            </a:lnSpc>
            <a:spcBef>
              <a:spcPct val="0"/>
            </a:spcBef>
            <a:spcAft>
              <a:spcPct val="35000"/>
            </a:spcAft>
          </a:pPr>
          <a:r>
            <a:rPr lang="en-US" sz="2000" kern="1200" dirty="0" smtClean="0"/>
            <a:t>Very High Performance</a:t>
          </a:r>
          <a:endParaRPr lang="en-US" sz="2000" kern="1200" dirty="0"/>
        </a:p>
      </dsp:txBody>
      <dsp:txXfrm>
        <a:off x="4698040" y="2831890"/>
        <a:ext cx="2117075" cy="12016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61A3F-AFD7-CB49-B9F1-0C507EE295A5}">
      <dsp:nvSpPr>
        <dsp:cNvPr id="0" name=""/>
        <dsp:cNvSpPr/>
      </dsp:nvSpPr>
      <dsp:spPr>
        <a:xfrm>
          <a:off x="7039278" y="1515594"/>
          <a:ext cx="187787" cy="2353605"/>
        </a:xfrm>
        <a:custGeom>
          <a:avLst/>
          <a:gdLst/>
          <a:ahLst/>
          <a:cxnLst/>
          <a:rect l="0" t="0" r="0" b="0"/>
          <a:pathLst>
            <a:path>
              <a:moveTo>
                <a:pt x="0" y="0"/>
              </a:moveTo>
              <a:lnTo>
                <a:pt x="0" y="2353605"/>
              </a:lnTo>
              <a:lnTo>
                <a:pt x="187787" y="2353605"/>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D24CD6-B950-914A-8D6F-174FEE16C5BD}">
      <dsp:nvSpPr>
        <dsp:cNvPr id="0" name=""/>
        <dsp:cNvSpPr/>
      </dsp:nvSpPr>
      <dsp:spPr>
        <a:xfrm>
          <a:off x="7039278" y="1515594"/>
          <a:ext cx="187787" cy="1464743"/>
        </a:xfrm>
        <a:custGeom>
          <a:avLst/>
          <a:gdLst/>
          <a:ahLst/>
          <a:cxnLst/>
          <a:rect l="0" t="0" r="0" b="0"/>
          <a:pathLst>
            <a:path>
              <a:moveTo>
                <a:pt x="0" y="0"/>
              </a:moveTo>
              <a:lnTo>
                <a:pt x="0" y="1464743"/>
              </a:lnTo>
              <a:lnTo>
                <a:pt x="187787" y="1464743"/>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B64A1A-D92B-8B48-874A-6582B7276F3D}">
      <dsp:nvSpPr>
        <dsp:cNvPr id="0" name=""/>
        <dsp:cNvSpPr/>
      </dsp:nvSpPr>
      <dsp:spPr>
        <a:xfrm>
          <a:off x="7039278" y="1515594"/>
          <a:ext cx="187787" cy="575882"/>
        </a:xfrm>
        <a:custGeom>
          <a:avLst/>
          <a:gdLst/>
          <a:ahLst/>
          <a:cxnLst/>
          <a:rect l="0" t="0" r="0" b="0"/>
          <a:pathLst>
            <a:path>
              <a:moveTo>
                <a:pt x="0" y="0"/>
              </a:moveTo>
              <a:lnTo>
                <a:pt x="0" y="575882"/>
              </a:lnTo>
              <a:lnTo>
                <a:pt x="187787" y="575882"/>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41C908-0C4D-114D-9874-71407F9DBE0B}">
      <dsp:nvSpPr>
        <dsp:cNvPr id="0" name=""/>
        <dsp:cNvSpPr/>
      </dsp:nvSpPr>
      <dsp:spPr>
        <a:xfrm>
          <a:off x="4371417" y="626732"/>
          <a:ext cx="3168628" cy="262902"/>
        </a:xfrm>
        <a:custGeom>
          <a:avLst/>
          <a:gdLst/>
          <a:ahLst/>
          <a:cxnLst/>
          <a:rect l="0" t="0" r="0" b="0"/>
          <a:pathLst>
            <a:path>
              <a:moveTo>
                <a:pt x="0" y="0"/>
              </a:moveTo>
              <a:lnTo>
                <a:pt x="0" y="131451"/>
              </a:lnTo>
              <a:lnTo>
                <a:pt x="3168628" y="131451"/>
              </a:lnTo>
              <a:lnTo>
                <a:pt x="3168628" y="262902"/>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8144A3-D7BB-9944-9BA3-4FA2C4E6E5B5}">
      <dsp:nvSpPr>
        <dsp:cNvPr id="0" name=""/>
        <dsp:cNvSpPr/>
      </dsp:nvSpPr>
      <dsp:spPr>
        <a:xfrm>
          <a:off x="5524458" y="1515594"/>
          <a:ext cx="187787" cy="1464743"/>
        </a:xfrm>
        <a:custGeom>
          <a:avLst/>
          <a:gdLst/>
          <a:ahLst/>
          <a:cxnLst/>
          <a:rect l="0" t="0" r="0" b="0"/>
          <a:pathLst>
            <a:path>
              <a:moveTo>
                <a:pt x="0" y="0"/>
              </a:moveTo>
              <a:lnTo>
                <a:pt x="0" y="1464743"/>
              </a:lnTo>
              <a:lnTo>
                <a:pt x="187787" y="1464743"/>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C607A0-A3D0-0B46-BF8F-BA97F686DDE9}">
      <dsp:nvSpPr>
        <dsp:cNvPr id="0" name=""/>
        <dsp:cNvSpPr/>
      </dsp:nvSpPr>
      <dsp:spPr>
        <a:xfrm>
          <a:off x="5524458" y="1515594"/>
          <a:ext cx="187787" cy="575882"/>
        </a:xfrm>
        <a:custGeom>
          <a:avLst/>
          <a:gdLst/>
          <a:ahLst/>
          <a:cxnLst/>
          <a:rect l="0" t="0" r="0" b="0"/>
          <a:pathLst>
            <a:path>
              <a:moveTo>
                <a:pt x="0" y="0"/>
              </a:moveTo>
              <a:lnTo>
                <a:pt x="0" y="575882"/>
              </a:lnTo>
              <a:lnTo>
                <a:pt x="187787" y="575882"/>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CB3A51-2551-3B45-8CB0-ED02FF9767DF}">
      <dsp:nvSpPr>
        <dsp:cNvPr id="0" name=""/>
        <dsp:cNvSpPr/>
      </dsp:nvSpPr>
      <dsp:spPr>
        <a:xfrm>
          <a:off x="4371417" y="626732"/>
          <a:ext cx="1653808" cy="262902"/>
        </a:xfrm>
        <a:custGeom>
          <a:avLst/>
          <a:gdLst/>
          <a:ahLst/>
          <a:cxnLst/>
          <a:rect l="0" t="0" r="0" b="0"/>
          <a:pathLst>
            <a:path>
              <a:moveTo>
                <a:pt x="0" y="0"/>
              </a:moveTo>
              <a:lnTo>
                <a:pt x="0" y="131451"/>
              </a:lnTo>
              <a:lnTo>
                <a:pt x="1653808" y="131451"/>
              </a:lnTo>
              <a:lnTo>
                <a:pt x="1653808" y="262902"/>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6E48C6-80C3-0948-84CB-F6B7102C4E22}">
      <dsp:nvSpPr>
        <dsp:cNvPr id="0" name=""/>
        <dsp:cNvSpPr/>
      </dsp:nvSpPr>
      <dsp:spPr>
        <a:xfrm>
          <a:off x="4009638" y="1515594"/>
          <a:ext cx="187787" cy="2353605"/>
        </a:xfrm>
        <a:custGeom>
          <a:avLst/>
          <a:gdLst/>
          <a:ahLst/>
          <a:cxnLst/>
          <a:rect l="0" t="0" r="0" b="0"/>
          <a:pathLst>
            <a:path>
              <a:moveTo>
                <a:pt x="0" y="0"/>
              </a:moveTo>
              <a:lnTo>
                <a:pt x="0" y="2353605"/>
              </a:lnTo>
              <a:lnTo>
                <a:pt x="187787" y="2353605"/>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ACA60E-F776-6547-8DD3-7BD1E2D0E232}">
      <dsp:nvSpPr>
        <dsp:cNvPr id="0" name=""/>
        <dsp:cNvSpPr/>
      </dsp:nvSpPr>
      <dsp:spPr>
        <a:xfrm>
          <a:off x="4009638" y="1515594"/>
          <a:ext cx="187787" cy="1464743"/>
        </a:xfrm>
        <a:custGeom>
          <a:avLst/>
          <a:gdLst/>
          <a:ahLst/>
          <a:cxnLst/>
          <a:rect l="0" t="0" r="0" b="0"/>
          <a:pathLst>
            <a:path>
              <a:moveTo>
                <a:pt x="0" y="0"/>
              </a:moveTo>
              <a:lnTo>
                <a:pt x="0" y="1464743"/>
              </a:lnTo>
              <a:lnTo>
                <a:pt x="187787" y="1464743"/>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2C4729-F60B-C942-9A66-5BB9C326F2D7}">
      <dsp:nvSpPr>
        <dsp:cNvPr id="0" name=""/>
        <dsp:cNvSpPr/>
      </dsp:nvSpPr>
      <dsp:spPr>
        <a:xfrm>
          <a:off x="4009638" y="1515594"/>
          <a:ext cx="187787" cy="575882"/>
        </a:xfrm>
        <a:custGeom>
          <a:avLst/>
          <a:gdLst/>
          <a:ahLst/>
          <a:cxnLst/>
          <a:rect l="0" t="0" r="0" b="0"/>
          <a:pathLst>
            <a:path>
              <a:moveTo>
                <a:pt x="0" y="0"/>
              </a:moveTo>
              <a:lnTo>
                <a:pt x="0" y="575882"/>
              </a:lnTo>
              <a:lnTo>
                <a:pt x="187787" y="575882"/>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006477-3E1E-7D4E-8D9A-F2580A298998}">
      <dsp:nvSpPr>
        <dsp:cNvPr id="0" name=""/>
        <dsp:cNvSpPr/>
      </dsp:nvSpPr>
      <dsp:spPr>
        <a:xfrm>
          <a:off x="4371417" y="626732"/>
          <a:ext cx="138987" cy="262902"/>
        </a:xfrm>
        <a:custGeom>
          <a:avLst/>
          <a:gdLst/>
          <a:ahLst/>
          <a:cxnLst/>
          <a:rect l="0" t="0" r="0" b="0"/>
          <a:pathLst>
            <a:path>
              <a:moveTo>
                <a:pt x="0" y="0"/>
              </a:moveTo>
              <a:lnTo>
                <a:pt x="0" y="131451"/>
              </a:lnTo>
              <a:lnTo>
                <a:pt x="138987" y="131451"/>
              </a:lnTo>
              <a:lnTo>
                <a:pt x="138987" y="262902"/>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7F6F37-A8BE-7949-8397-7B5DCD805534}">
      <dsp:nvSpPr>
        <dsp:cNvPr id="0" name=""/>
        <dsp:cNvSpPr/>
      </dsp:nvSpPr>
      <dsp:spPr>
        <a:xfrm>
          <a:off x="2494817" y="1515594"/>
          <a:ext cx="187787" cy="3242466"/>
        </a:xfrm>
        <a:custGeom>
          <a:avLst/>
          <a:gdLst/>
          <a:ahLst/>
          <a:cxnLst/>
          <a:rect l="0" t="0" r="0" b="0"/>
          <a:pathLst>
            <a:path>
              <a:moveTo>
                <a:pt x="0" y="0"/>
              </a:moveTo>
              <a:lnTo>
                <a:pt x="0" y="3242466"/>
              </a:lnTo>
              <a:lnTo>
                <a:pt x="187787" y="3242466"/>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941555-3F1B-894A-9A65-4B2887732008}">
      <dsp:nvSpPr>
        <dsp:cNvPr id="0" name=""/>
        <dsp:cNvSpPr/>
      </dsp:nvSpPr>
      <dsp:spPr>
        <a:xfrm>
          <a:off x="2494817" y="1515594"/>
          <a:ext cx="187787" cy="2353605"/>
        </a:xfrm>
        <a:custGeom>
          <a:avLst/>
          <a:gdLst/>
          <a:ahLst/>
          <a:cxnLst/>
          <a:rect l="0" t="0" r="0" b="0"/>
          <a:pathLst>
            <a:path>
              <a:moveTo>
                <a:pt x="0" y="0"/>
              </a:moveTo>
              <a:lnTo>
                <a:pt x="0" y="2353605"/>
              </a:lnTo>
              <a:lnTo>
                <a:pt x="187787" y="2353605"/>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9F9E81-E8A3-DB40-93B7-96FEC5CCE0EB}">
      <dsp:nvSpPr>
        <dsp:cNvPr id="0" name=""/>
        <dsp:cNvSpPr/>
      </dsp:nvSpPr>
      <dsp:spPr>
        <a:xfrm>
          <a:off x="2494817" y="1515594"/>
          <a:ext cx="187787" cy="1464743"/>
        </a:xfrm>
        <a:custGeom>
          <a:avLst/>
          <a:gdLst/>
          <a:ahLst/>
          <a:cxnLst/>
          <a:rect l="0" t="0" r="0" b="0"/>
          <a:pathLst>
            <a:path>
              <a:moveTo>
                <a:pt x="0" y="0"/>
              </a:moveTo>
              <a:lnTo>
                <a:pt x="0" y="1464743"/>
              </a:lnTo>
              <a:lnTo>
                <a:pt x="187787" y="1464743"/>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85DABD-7104-8D48-8057-996459BAD0C9}">
      <dsp:nvSpPr>
        <dsp:cNvPr id="0" name=""/>
        <dsp:cNvSpPr/>
      </dsp:nvSpPr>
      <dsp:spPr>
        <a:xfrm>
          <a:off x="2494817" y="1515594"/>
          <a:ext cx="187787" cy="575882"/>
        </a:xfrm>
        <a:custGeom>
          <a:avLst/>
          <a:gdLst/>
          <a:ahLst/>
          <a:cxnLst/>
          <a:rect l="0" t="0" r="0" b="0"/>
          <a:pathLst>
            <a:path>
              <a:moveTo>
                <a:pt x="0" y="0"/>
              </a:moveTo>
              <a:lnTo>
                <a:pt x="0" y="575882"/>
              </a:lnTo>
              <a:lnTo>
                <a:pt x="187787" y="575882"/>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1B2B14-E0A9-804C-A1B7-1BD25C5B5878}">
      <dsp:nvSpPr>
        <dsp:cNvPr id="0" name=""/>
        <dsp:cNvSpPr/>
      </dsp:nvSpPr>
      <dsp:spPr>
        <a:xfrm>
          <a:off x="2995584" y="626732"/>
          <a:ext cx="1375832" cy="262902"/>
        </a:xfrm>
        <a:custGeom>
          <a:avLst/>
          <a:gdLst/>
          <a:ahLst/>
          <a:cxnLst/>
          <a:rect l="0" t="0" r="0" b="0"/>
          <a:pathLst>
            <a:path>
              <a:moveTo>
                <a:pt x="1375832" y="0"/>
              </a:moveTo>
              <a:lnTo>
                <a:pt x="1375832" y="131451"/>
              </a:lnTo>
              <a:lnTo>
                <a:pt x="0" y="131451"/>
              </a:lnTo>
              <a:lnTo>
                <a:pt x="0" y="262902"/>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6938DF-E212-0E42-B4F6-EDFA7C0F04E3}">
      <dsp:nvSpPr>
        <dsp:cNvPr id="0" name=""/>
        <dsp:cNvSpPr/>
      </dsp:nvSpPr>
      <dsp:spPr>
        <a:xfrm>
          <a:off x="702021" y="1515594"/>
          <a:ext cx="187787" cy="3242466"/>
        </a:xfrm>
        <a:custGeom>
          <a:avLst/>
          <a:gdLst/>
          <a:ahLst/>
          <a:cxnLst/>
          <a:rect l="0" t="0" r="0" b="0"/>
          <a:pathLst>
            <a:path>
              <a:moveTo>
                <a:pt x="0" y="0"/>
              </a:moveTo>
              <a:lnTo>
                <a:pt x="0" y="3242466"/>
              </a:lnTo>
              <a:lnTo>
                <a:pt x="187787" y="3242466"/>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CB0F24-6E78-3C43-BD24-1C640ED46698}">
      <dsp:nvSpPr>
        <dsp:cNvPr id="0" name=""/>
        <dsp:cNvSpPr/>
      </dsp:nvSpPr>
      <dsp:spPr>
        <a:xfrm>
          <a:off x="702021" y="1515594"/>
          <a:ext cx="187787" cy="2353605"/>
        </a:xfrm>
        <a:custGeom>
          <a:avLst/>
          <a:gdLst/>
          <a:ahLst/>
          <a:cxnLst/>
          <a:rect l="0" t="0" r="0" b="0"/>
          <a:pathLst>
            <a:path>
              <a:moveTo>
                <a:pt x="0" y="0"/>
              </a:moveTo>
              <a:lnTo>
                <a:pt x="0" y="2353605"/>
              </a:lnTo>
              <a:lnTo>
                <a:pt x="187787" y="2353605"/>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2452F9-A5FA-7046-91A1-DA4BEAE5158C}">
      <dsp:nvSpPr>
        <dsp:cNvPr id="0" name=""/>
        <dsp:cNvSpPr/>
      </dsp:nvSpPr>
      <dsp:spPr>
        <a:xfrm>
          <a:off x="702021" y="1515594"/>
          <a:ext cx="187787" cy="1464743"/>
        </a:xfrm>
        <a:custGeom>
          <a:avLst/>
          <a:gdLst/>
          <a:ahLst/>
          <a:cxnLst/>
          <a:rect l="0" t="0" r="0" b="0"/>
          <a:pathLst>
            <a:path>
              <a:moveTo>
                <a:pt x="0" y="0"/>
              </a:moveTo>
              <a:lnTo>
                <a:pt x="0" y="1464743"/>
              </a:lnTo>
              <a:lnTo>
                <a:pt x="187787" y="1464743"/>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35F056-3B56-E141-A877-40D0C817DDBB}">
      <dsp:nvSpPr>
        <dsp:cNvPr id="0" name=""/>
        <dsp:cNvSpPr/>
      </dsp:nvSpPr>
      <dsp:spPr>
        <a:xfrm>
          <a:off x="702021" y="1515594"/>
          <a:ext cx="187787" cy="575882"/>
        </a:xfrm>
        <a:custGeom>
          <a:avLst/>
          <a:gdLst/>
          <a:ahLst/>
          <a:cxnLst/>
          <a:rect l="0" t="0" r="0" b="0"/>
          <a:pathLst>
            <a:path>
              <a:moveTo>
                <a:pt x="0" y="0"/>
              </a:moveTo>
              <a:lnTo>
                <a:pt x="0" y="575882"/>
              </a:lnTo>
              <a:lnTo>
                <a:pt x="187787" y="575882"/>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A2B625-90E8-2F4A-94E7-348AF6E0549E}">
      <dsp:nvSpPr>
        <dsp:cNvPr id="0" name=""/>
        <dsp:cNvSpPr/>
      </dsp:nvSpPr>
      <dsp:spPr>
        <a:xfrm>
          <a:off x="1202788" y="626732"/>
          <a:ext cx="3168628" cy="262902"/>
        </a:xfrm>
        <a:custGeom>
          <a:avLst/>
          <a:gdLst/>
          <a:ahLst/>
          <a:cxnLst/>
          <a:rect l="0" t="0" r="0" b="0"/>
          <a:pathLst>
            <a:path>
              <a:moveTo>
                <a:pt x="3168628" y="0"/>
              </a:moveTo>
              <a:lnTo>
                <a:pt x="3168628" y="131451"/>
              </a:lnTo>
              <a:lnTo>
                <a:pt x="0" y="131451"/>
              </a:lnTo>
              <a:lnTo>
                <a:pt x="0" y="262902"/>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4E5D8C-B3F0-AC48-8278-0E882BAF2A3B}">
      <dsp:nvSpPr>
        <dsp:cNvPr id="0" name=""/>
        <dsp:cNvSpPr/>
      </dsp:nvSpPr>
      <dsp:spPr>
        <a:xfrm>
          <a:off x="3305572" y="773"/>
          <a:ext cx="2131690" cy="625958"/>
        </a:xfrm>
        <a:prstGeom prst="rect">
          <a:avLst/>
        </a:prstGeom>
        <a:solidFill>
          <a:schemeClr val="accent1">
            <a:alpha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Neutron Chopper System</a:t>
          </a:r>
          <a:endParaRPr lang="en-US" sz="2000" kern="1200" dirty="0"/>
        </a:p>
      </dsp:txBody>
      <dsp:txXfrm>
        <a:off x="3305572" y="773"/>
        <a:ext cx="2131690" cy="625958"/>
      </dsp:txXfrm>
    </dsp:sp>
    <dsp:sp modelId="{513B4878-AAF3-5547-93DB-A5545297C620}">
      <dsp:nvSpPr>
        <dsp:cNvPr id="0" name=""/>
        <dsp:cNvSpPr/>
      </dsp:nvSpPr>
      <dsp:spPr>
        <a:xfrm>
          <a:off x="576829" y="889635"/>
          <a:ext cx="1251917" cy="625958"/>
        </a:xfrm>
        <a:prstGeom prst="rect">
          <a:avLst/>
        </a:prstGeom>
        <a:solidFill>
          <a:schemeClr val="accent1">
            <a:alpha val="7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Mechanical systems</a:t>
          </a:r>
          <a:endParaRPr lang="en-US" sz="2000" kern="1200" dirty="0"/>
        </a:p>
      </dsp:txBody>
      <dsp:txXfrm>
        <a:off x="576829" y="889635"/>
        <a:ext cx="1251917" cy="625958"/>
      </dsp:txXfrm>
    </dsp:sp>
    <dsp:sp modelId="{FD662E1A-0384-644D-B2D5-6F1ED396170A}">
      <dsp:nvSpPr>
        <dsp:cNvPr id="0" name=""/>
        <dsp:cNvSpPr/>
      </dsp:nvSpPr>
      <dsp:spPr>
        <a:xfrm>
          <a:off x="889809" y="1778496"/>
          <a:ext cx="1529893" cy="625958"/>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Chopper 1-2 Low speed</a:t>
          </a:r>
          <a:endParaRPr lang="en-US" sz="2000" kern="1200" dirty="0"/>
        </a:p>
      </dsp:txBody>
      <dsp:txXfrm>
        <a:off x="889809" y="1778496"/>
        <a:ext cx="1529893" cy="625958"/>
      </dsp:txXfrm>
    </dsp:sp>
    <dsp:sp modelId="{902B0FBA-BDA8-5642-B010-57EAE80FC83C}">
      <dsp:nvSpPr>
        <dsp:cNvPr id="0" name=""/>
        <dsp:cNvSpPr/>
      </dsp:nvSpPr>
      <dsp:spPr>
        <a:xfrm>
          <a:off x="889809" y="2667358"/>
          <a:ext cx="1496404" cy="625958"/>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Chopper 3-4 Low speed</a:t>
          </a:r>
          <a:endParaRPr lang="en-US" sz="2000" kern="1200" dirty="0"/>
        </a:p>
      </dsp:txBody>
      <dsp:txXfrm>
        <a:off x="889809" y="2667358"/>
        <a:ext cx="1496404" cy="625958"/>
      </dsp:txXfrm>
    </dsp:sp>
    <dsp:sp modelId="{27FD74C8-31D5-3740-90F2-72FCE496B1AD}">
      <dsp:nvSpPr>
        <dsp:cNvPr id="0" name=""/>
        <dsp:cNvSpPr/>
      </dsp:nvSpPr>
      <dsp:spPr>
        <a:xfrm>
          <a:off x="889809" y="3556219"/>
          <a:ext cx="1462915" cy="625958"/>
        </a:xfrm>
        <a:prstGeom prst="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Chopper 5 </a:t>
          </a:r>
          <a:r>
            <a:rPr lang="en-US" sz="2000" kern="1200" dirty="0" err="1" smtClean="0"/>
            <a:t>PPsc</a:t>
          </a:r>
          <a:endParaRPr lang="en-US" sz="2000" kern="1200" dirty="0"/>
        </a:p>
      </dsp:txBody>
      <dsp:txXfrm>
        <a:off x="889809" y="3556219"/>
        <a:ext cx="1462915" cy="625958"/>
      </dsp:txXfrm>
    </dsp:sp>
    <dsp:sp modelId="{B0AB5CFC-F426-3844-9514-47AB93CB80C0}">
      <dsp:nvSpPr>
        <dsp:cNvPr id="0" name=""/>
        <dsp:cNvSpPr/>
      </dsp:nvSpPr>
      <dsp:spPr>
        <a:xfrm>
          <a:off x="889809" y="4445081"/>
          <a:ext cx="1429427" cy="625958"/>
        </a:xfrm>
        <a:prstGeom prst="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Chopper 6–7 Hi-Speed</a:t>
          </a:r>
          <a:endParaRPr lang="en-US" sz="2000" kern="1200" dirty="0"/>
        </a:p>
      </dsp:txBody>
      <dsp:txXfrm>
        <a:off x="889809" y="4445081"/>
        <a:ext cx="1429427" cy="625958"/>
      </dsp:txXfrm>
    </dsp:sp>
    <dsp:sp modelId="{A5E6A68B-FF55-A047-AB87-823DA5B56934}">
      <dsp:nvSpPr>
        <dsp:cNvPr id="0" name=""/>
        <dsp:cNvSpPr/>
      </dsp:nvSpPr>
      <dsp:spPr>
        <a:xfrm>
          <a:off x="2369626" y="889635"/>
          <a:ext cx="1251917" cy="625958"/>
        </a:xfrm>
        <a:prstGeom prst="rect">
          <a:avLst/>
        </a:prstGeom>
        <a:solidFill>
          <a:schemeClr val="accent1">
            <a:alpha val="7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Control systems</a:t>
          </a:r>
          <a:endParaRPr lang="en-US" sz="2000" kern="1200" dirty="0"/>
        </a:p>
      </dsp:txBody>
      <dsp:txXfrm>
        <a:off x="2369626" y="889635"/>
        <a:ext cx="1251917" cy="625958"/>
      </dsp:txXfrm>
    </dsp:sp>
    <dsp:sp modelId="{24424AAC-D3AE-264C-A631-457B8B65E025}">
      <dsp:nvSpPr>
        <dsp:cNvPr id="0" name=""/>
        <dsp:cNvSpPr/>
      </dsp:nvSpPr>
      <dsp:spPr>
        <a:xfrm>
          <a:off x="2682605" y="1778496"/>
          <a:ext cx="1251917" cy="625958"/>
        </a:xfrm>
        <a:prstGeom prst="rect">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Monitoring</a:t>
          </a:r>
          <a:endParaRPr lang="en-US" sz="2000" kern="1200" dirty="0"/>
        </a:p>
      </dsp:txBody>
      <dsp:txXfrm>
        <a:off x="2682605" y="1778496"/>
        <a:ext cx="1251917" cy="625958"/>
      </dsp:txXfrm>
    </dsp:sp>
    <dsp:sp modelId="{50D0E0DD-B8E9-8041-928C-849148C9C26C}">
      <dsp:nvSpPr>
        <dsp:cNvPr id="0" name=""/>
        <dsp:cNvSpPr/>
      </dsp:nvSpPr>
      <dsp:spPr>
        <a:xfrm>
          <a:off x="2682605" y="2667358"/>
          <a:ext cx="1251917" cy="625958"/>
        </a:xfrm>
        <a:prstGeom prst="rect">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Rack &amp; Cabling</a:t>
          </a:r>
          <a:endParaRPr lang="en-US" sz="2000" kern="1200" dirty="0"/>
        </a:p>
      </dsp:txBody>
      <dsp:txXfrm>
        <a:off x="2682605" y="2667358"/>
        <a:ext cx="1251917" cy="625958"/>
      </dsp:txXfrm>
    </dsp:sp>
    <dsp:sp modelId="{386F3E20-3208-2F4D-BD5D-E45EA86A5AC8}">
      <dsp:nvSpPr>
        <dsp:cNvPr id="0" name=""/>
        <dsp:cNvSpPr/>
      </dsp:nvSpPr>
      <dsp:spPr>
        <a:xfrm>
          <a:off x="2682605" y="3556219"/>
          <a:ext cx="1251917" cy="625958"/>
        </a:xfrm>
        <a:prstGeom prst="rect">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Control Hardware</a:t>
          </a:r>
          <a:endParaRPr lang="en-US" sz="2000" kern="1200" dirty="0"/>
        </a:p>
      </dsp:txBody>
      <dsp:txXfrm>
        <a:off x="2682605" y="3556219"/>
        <a:ext cx="1251917" cy="625958"/>
      </dsp:txXfrm>
    </dsp:sp>
    <dsp:sp modelId="{434C7264-FEEE-3144-AD5F-7C36FC8455F4}">
      <dsp:nvSpPr>
        <dsp:cNvPr id="0" name=""/>
        <dsp:cNvSpPr/>
      </dsp:nvSpPr>
      <dsp:spPr>
        <a:xfrm>
          <a:off x="2682605" y="4445081"/>
          <a:ext cx="1251917" cy="625958"/>
        </a:xfrm>
        <a:prstGeom prst="rect">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Software</a:t>
          </a:r>
          <a:endParaRPr lang="en-US" sz="2000" kern="1200" dirty="0"/>
        </a:p>
      </dsp:txBody>
      <dsp:txXfrm>
        <a:off x="2682605" y="4445081"/>
        <a:ext cx="1251917" cy="625958"/>
      </dsp:txXfrm>
    </dsp:sp>
    <dsp:sp modelId="{1A33936A-AA36-1740-96AE-B064FAD4CFD9}">
      <dsp:nvSpPr>
        <dsp:cNvPr id="0" name=""/>
        <dsp:cNvSpPr/>
      </dsp:nvSpPr>
      <dsp:spPr>
        <a:xfrm>
          <a:off x="3884446" y="889635"/>
          <a:ext cx="1251917" cy="625958"/>
        </a:xfrm>
        <a:prstGeom prst="rect">
          <a:avLst/>
        </a:prstGeom>
        <a:solidFill>
          <a:schemeClr val="accent1">
            <a:alpha val="7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Support systems</a:t>
          </a:r>
          <a:endParaRPr lang="en-US" sz="2000" kern="1200" dirty="0"/>
        </a:p>
      </dsp:txBody>
      <dsp:txXfrm>
        <a:off x="3884446" y="889635"/>
        <a:ext cx="1251917" cy="625958"/>
      </dsp:txXfrm>
    </dsp:sp>
    <dsp:sp modelId="{153F71D6-B342-BF4C-94E2-AB864DB51B30}">
      <dsp:nvSpPr>
        <dsp:cNvPr id="0" name=""/>
        <dsp:cNvSpPr/>
      </dsp:nvSpPr>
      <dsp:spPr>
        <a:xfrm>
          <a:off x="4197425" y="1778496"/>
          <a:ext cx="1251917" cy="625958"/>
        </a:xfrm>
        <a:prstGeom prst="rect">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Vacuum</a:t>
          </a:r>
          <a:endParaRPr lang="en-US" sz="2000" kern="1200" dirty="0"/>
        </a:p>
      </dsp:txBody>
      <dsp:txXfrm>
        <a:off x="4197425" y="1778496"/>
        <a:ext cx="1251917" cy="625958"/>
      </dsp:txXfrm>
    </dsp:sp>
    <dsp:sp modelId="{A0E57B46-03E1-4A4B-8703-4AF3DC7CFDDB}">
      <dsp:nvSpPr>
        <dsp:cNvPr id="0" name=""/>
        <dsp:cNvSpPr/>
      </dsp:nvSpPr>
      <dsp:spPr>
        <a:xfrm>
          <a:off x="4197425" y="2667358"/>
          <a:ext cx="1251917" cy="625958"/>
        </a:xfrm>
        <a:prstGeom prst="rect">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Power supply</a:t>
          </a:r>
          <a:endParaRPr lang="en-US" sz="2000" kern="1200" dirty="0"/>
        </a:p>
      </dsp:txBody>
      <dsp:txXfrm>
        <a:off x="4197425" y="2667358"/>
        <a:ext cx="1251917" cy="625958"/>
      </dsp:txXfrm>
    </dsp:sp>
    <dsp:sp modelId="{3FC2FB20-0DD4-BA42-AB5C-CCEB2FCCDFF6}">
      <dsp:nvSpPr>
        <dsp:cNvPr id="0" name=""/>
        <dsp:cNvSpPr/>
      </dsp:nvSpPr>
      <dsp:spPr>
        <a:xfrm>
          <a:off x="4197425" y="3556219"/>
          <a:ext cx="1251917" cy="625958"/>
        </a:xfrm>
        <a:prstGeom prst="rect">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Cooling</a:t>
          </a:r>
          <a:endParaRPr lang="en-US" sz="2000" kern="1200" dirty="0"/>
        </a:p>
      </dsp:txBody>
      <dsp:txXfrm>
        <a:off x="4197425" y="3556219"/>
        <a:ext cx="1251917" cy="625958"/>
      </dsp:txXfrm>
    </dsp:sp>
    <dsp:sp modelId="{326D39B9-7167-5943-B348-2B7BB8B6D060}">
      <dsp:nvSpPr>
        <dsp:cNvPr id="0" name=""/>
        <dsp:cNvSpPr/>
      </dsp:nvSpPr>
      <dsp:spPr>
        <a:xfrm>
          <a:off x="5399266" y="889635"/>
          <a:ext cx="1251917" cy="625958"/>
        </a:xfrm>
        <a:prstGeom prst="rect">
          <a:avLst/>
        </a:prstGeom>
        <a:solidFill>
          <a:schemeClr val="accent1">
            <a:alpha val="7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Pit systems</a:t>
          </a:r>
          <a:endParaRPr lang="en-US" sz="2000" kern="1200" dirty="0"/>
        </a:p>
      </dsp:txBody>
      <dsp:txXfrm>
        <a:off x="5399266" y="889635"/>
        <a:ext cx="1251917" cy="625958"/>
      </dsp:txXfrm>
    </dsp:sp>
    <dsp:sp modelId="{668EB351-D325-F644-AA02-997336DB3D8E}">
      <dsp:nvSpPr>
        <dsp:cNvPr id="0" name=""/>
        <dsp:cNvSpPr/>
      </dsp:nvSpPr>
      <dsp:spPr>
        <a:xfrm>
          <a:off x="5712246" y="1778496"/>
          <a:ext cx="1251917" cy="625958"/>
        </a:xfrm>
        <a:prstGeom prst="rect">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Pit 1 module</a:t>
          </a:r>
          <a:endParaRPr lang="en-US" sz="2000" kern="1200" dirty="0"/>
        </a:p>
      </dsp:txBody>
      <dsp:txXfrm>
        <a:off x="5712246" y="1778496"/>
        <a:ext cx="1251917" cy="625958"/>
      </dsp:txXfrm>
    </dsp:sp>
    <dsp:sp modelId="{C758E4CC-B833-5742-95B3-A40A17B6C252}">
      <dsp:nvSpPr>
        <dsp:cNvPr id="0" name=""/>
        <dsp:cNvSpPr/>
      </dsp:nvSpPr>
      <dsp:spPr>
        <a:xfrm>
          <a:off x="5712246" y="2667358"/>
          <a:ext cx="1251917" cy="625958"/>
        </a:xfrm>
        <a:prstGeom prst="rect">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Pit 2 module</a:t>
          </a:r>
          <a:endParaRPr lang="en-US" sz="2000" kern="1200" dirty="0"/>
        </a:p>
      </dsp:txBody>
      <dsp:txXfrm>
        <a:off x="5712246" y="2667358"/>
        <a:ext cx="1251917" cy="625958"/>
      </dsp:txXfrm>
    </dsp:sp>
    <dsp:sp modelId="{5273598E-26A6-AF40-BDFE-3EEAA96C8D05}">
      <dsp:nvSpPr>
        <dsp:cNvPr id="0" name=""/>
        <dsp:cNvSpPr/>
      </dsp:nvSpPr>
      <dsp:spPr>
        <a:xfrm>
          <a:off x="6914087" y="889635"/>
          <a:ext cx="1251917" cy="625958"/>
        </a:xfrm>
        <a:prstGeom prst="rect">
          <a:avLst/>
        </a:prstGeom>
        <a:solidFill>
          <a:schemeClr val="accent1">
            <a:alpha val="7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Service pack</a:t>
          </a:r>
          <a:endParaRPr lang="en-US" sz="2000" kern="1200" dirty="0"/>
        </a:p>
      </dsp:txBody>
      <dsp:txXfrm>
        <a:off x="6914087" y="889635"/>
        <a:ext cx="1251917" cy="625958"/>
      </dsp:txXfrm>
    </dsp:sp>
    <dsp:sp modelId="{EEA3EF9E-D295-3B41-8DD7-86CAF1666010}">
      <dsp:nvSpPr>
        <dsp:cNvPr id="0" name=""/>
        <dsp:cNvSpPr/>
      </dsp:nvSpPr>
      <dsp:spPr>
        <a:xfrm>
          <a:off x="7227066" y="1778496"/>
          <a:ext cx="1251917" cy="625958"/>
        </a:xfrm>
        <a:prstGeom prst="rect">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Extraction tooling</a:t>
          </a:r>
          <a:endParaRPr lang="en-US" sz="2000" kern="1200" dirty="0"/>
        </a:p>
      </dsp:txBody>
      <dsp:txXfrm>
        <a:off x="7227066" y="1778496"/>
        <a:ext cx="1251917" cy="625958"/>
      </dsp:txXfrm>
    </dsp:sp>
    <dsp:sp modelId="{6B951E02-DA62-594A-B0AB-8408EAED7078}">
      <dsp:nvSpPr>
        <dsp:cNvPr id="0" name=""/>
        <dsp:cNvSpPr/>
      </dsp:nvSpPr>
      <dsp:spPr>
        <a:xfrm>
          <a:off x="7227066" y="2667358"/>
          <a:ext cx="1251917" cy="625958"/>
        </a:xfrm>
        <a:prstGeom prst="rect">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Tooling</a:t>
          </a:r>
          <a:endParaRPr lang="en-US" sz="2000" kern="1200" dirty="0"/>
        </a:p>
      </dsp:txBody>
      <dsp:txXfrm>
        <a:off x="7227066" y="2667358"/>
        <a:ext cx="1251917" cy="625958"/>
      </dsp:txXfrm>
    </dsp:sp>
    <dsp:sp modelId="{423F87E2-29C4-F74A-B724-62C0FDBA2A2D}">
      <dsp:nvSpPr>
        <dsp:cNvPr id="0" name=""/>
        <dsp:cNvSpPr/>
      </dsp:nvSpPr>
      <dsp:spPr>
        <a:xfrm>
          <a:off x="7227066" y="3556219"/>
          <a:ext cx="1251917" cy="625958"/>
        </a:xfrm>
        <a:prstGeom prst="rect">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Critical Spares</a:t>
          </a:r>
          <a:endParaRPr lang="en-US" sz="2000" kern="1200" dirty="0"/>
        </a:p>
      </dsp:txBody>
      <dsp:txXfrm>
        <a:off x="7227066" y="3556219"/>
        <a:ext cx="1251917" cy="62595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4/27/14</a:t>
            </a:fld>
            <a:endParaRPr lang="sv-SE"/>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sz="3000" dirty="0" smtClean="0"/>
              <a:t>Baseline dimensions for target monolith, R6m</a:t>
            </a:r>
          </a:p>
          <a:p>
            <a:r>
              <a:rPr lang="en-US" sz="3000" dirty="0" smtClean="0"/>
              <a:t>Baseline design of instrument halls</a:t>
            </a:r>
          </a:p>
          <a:p>
            <a:r>
              <a:rPr lang="en-US" sz="3000" dirty="0" smtClean="0"/>
              <a:t>Reference suite of instrument from TDR</a:t>
            </a:r>
            <a:endParaRPr lang="en-US" dirty="0" smtClean="0"/>
          </a:p>
          <a:p>
            <a:r>
              <a:rPr lang="en-US" sz="3000" dirty="0" smtClean="0"/>
              <a:t>Operation considered during normal operation </a:t>
            </a:r>
          </a:p>
          <a:p>
            <a:pPr lvl="1"/>
            <a:r>
              <a:rPr lang="en-US" dirty="0" smtClean="0"/>
              <a:t>225 Scheduled days at nominal power (5MW)</a:t>
            </a:r>
          </a:p>
          <a:p>
            <a:r>
              <a:rPr lang="en-US" sz="3000" dirty="0" smtClean="0"/>
              <a:t>Beam lines were operationally independent when separated by 1.4m of lateral shielding </a:t>
            </a:r>
          </a:p>
          <a:p>
            <a:endParaRPr lang="en-US" dirty="0" smtClean="0"/>
          </a:p>
          <a:p>
            <a:r>
              <a:rPr lang="en-US" dirty="0" smtClean="0"/>
              <a:t>The reference suite</a:t>
            </a:r>
            <a:r>
              <a:rPr lang="en-US" baseline="0" dirty="0" smtClean="0"/>
              <a:t> represents a vision of a suite of instruments designed to meet the communities needs.</a:t>
            </a:r>
          </a:p>
          <a:p>
            <a:r>
              <a:rPr lang="en-US" baseline="0" dirty="0" smtClean="0"/>
              <a:t>It is a working assumption of the types and balance of instruments which the community will themselves choose and is used for engineering studies preparing for construction.</a:t>
            </a:r>
            <a:endParaRPr lang="en-US" dirty="0"/>
          </a:p>
        </p:txBody>
      </p:sp>
      <p:sp>
        <p:nvSpPr>
          <p:cNvPr id="4" name="Slide Number Placeholder 3"/>
          <p:cNvSpPr>
            <a:spLocks noGrp="1"/>
          </p:cNvSpPr>
          <p:nvPr>
            <p:ph type="sldNum" sz="quarter" idx="10"/>
          </p:nvPr>
        </p:nvSpPr>
        <p:spPr/>
        <p:txBody>
          <a:bodyPr/>
          <a:lstStyle/>
          <a:p>
            <a:fld id="{C89738D3-7715-0C4A-857D-0EED37D056F4}" type="slidenum">
              <a:rPr lang="en-US" smtClean="0"/>
              <a:t>4</a:t>
            </a:fld>
            <a:endParaRPr lang="en-US"/>
          </a:p>
        </p:txBody>
      </p:sp>
    </p:spTree>
    <p:extLst>
      <p:ext uri="{BB962C8B-B14F-4D97-AF65-F5344CB8AC3E}">
        <p14:creationId xmlns:p14="http://schemas.microsoft.com/office/powerpoint/2010/main" val="1525194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342900" indent="-342900">
              <a:buFont typeface="Arial"/>
              <a:buChar char="•"/>
            </a:pPr>
            <a:r>
              <a:rPr lang="en-US" sz="1200" dirty="0" smtClean="0">
                <a:solidFill>
                  <a:schemeClr val="bg1">
                    <a:lumMod val="50000"/>
                  </a:schemeClr>
                </a:solidFill>
              </a:rPr>
              <a:t>The facilities goals of performance, cost and quality are attained by the retaining of high level control over design and procurement parameters and the selection of equipment on and ‘Instrument suite wide basis’.  </a:t>
            </a:r>
          </a:p>
          <a:p>
            <a:pPr marL="342900" indent="-342900">
              <a:buFont typeface="Arial"/>
              <a:buChar char="•"/>
            </a:pPr>
            <a:r>
              <a:rPr lang="en-US" sz="1100" dirty="0" smtClean="0">
                <a:solidFill>
                  <a:schemeClr val="bg1">
                    <a:lumMod val="50000"/>
                  </a:schemeClr>
                </a:solidFill>
              </a:rPr>
              <a:t>Establish Standards, Guidelines</a:t>
            </a:r>
          </a:p>
          <a:p>
            <a:pPr marL="342900" indent="-342900">
              <a:buFont typeface="Arial"/>
              <a:buChar char="•"/>
            </a:pPr>
            <a:r>
              <a:rPr lang="en-US" sz="1100" dirty="0" smtClean="0">
                <a:solidFill>
                  <a:schemeClr val="bg1">
                    <a:lumMod val="50000"/>
                  </a:schemeClr>
                </a:solidFill>
              </a:rPr>
              <a:t>Manage development &amp; procurement  through technical groups via the delegation of instrument work units.</a:t>
            </a:r>
          </a:p>
          <a:p>
            <a:pPr marL="342900" indent="-342900">
              <a:buFont typeface="Arial"/>
              <a:buChar char="•"/>
            </a:pPr>
            <a:r>
              <a:rPr lang="en-US" sz="1100" dirty="0" smtClean="0">
                <a:solidFill>
                  <a:schemeClr val="bg1">
                    <a:lumMod val="50000"/>
                  </a:schemeClr>
                </a:solidFill>
              </a:rPr>
              <a:t>An optimal match to build partners and a maximal use of in-kind potential.</a:t>
            </a:r>
          </a:p>
          <a:p>
            <a:pPr marL="342900" indent="-342900">
              <a:buFont typeface="Arial"/>
              <a:buChar char="•"/>
            </a:pPr>
            <a:endParaRPr lang="en-US" sz="1100" dirty="0" smtClean="0">
              <a:solidFill>
                <a:schemeClr val="bg1">
                  <a:lumMod val="50000"/>
                </a:schemeClr>
              </a:solidFill>
            </a:endParaRPr>
          </a:p>
          <a:p>
            <a:r>
              <a:rPr lang="en-US" sz="2400" dirty="0" smtClean="0"/>
              <a:t>Facility does not benefit from the ‘Fruit cake’ model of building instruments.</a:t>
            </a:r>
          </a:p>
          <a:p>
            <a:pPr lvl="1"/>
            <a:r>
              <a:rPr lang="en-US" sz="2000" dirty="0" smtClean="0"/>
              <a:t>Commonality is lost</a:t>
            </a:r>
          </a:p>
          <a:p>
            <a:pPr lvl="1"/>
            <a:r>
              <a:rPr lang="en-US" sz="2000" dirty="0" smtClean="0"/>
              <a:t>Cost advantages of scale are lost</a:t>
            </a:r>
          </a:p>
          <a:p>
            <a:pPr lvl="1"/>
            <a:r>
              <a:rPr lang="en-US" sz="2000" dirty="0" smtClean="0"/>
              <a:t>Duplication of effort </a:t>
            </a:r>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22</a:t>
            </a:fld>
            <a:endParaRPr lang="sv-SE"/>
          </a:p>
        </p:txBody>
      </p:sp>
    </p:spTree>
    <p:extLst>
      <p:ext uri="{BB962C8B-B14F-4D97-AF65-F5344CB8AC3E}">
        <p14:creationId xmlns:p14="http://schemas.microsoft.com/office/powerpoint/2010/main" val="1188376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25</a:t>
            </a:fld>
            <a:endParaRPr lang="sv-SE"/>
          </a:p>
        </p:txBody>
      </p:sp>
    </p:spTree>
    <p:extLst>
      <p:ext uri="{BB962C8B-B14F-4D97-AF65-F5344CB8AC3E}">
        <p14:creationId xmlns:p14="http://schemas.microsoft.com/office/powerpoint/2010/main" val="3833573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dirty="0" smtClean="0"/>
              <a:t>Despite</a:t>
            </a:r>
            <a:r>
              <a:rPr lang="en-US" baseline="0" dirty="0" smtClean="0"/>
              <a:t> the fact that ESS unique many of the systems may be constructed for existing industry standard or ‘near standard’ components</a:t>
            </a:r>
          </a:p>
          <a:p>
            <a:r>
              <a:rPr lang="en-US" baseline="0" dirty="0" smtClean="0"/>
              <a:t>Typical disc choppers / </a:t>
            </a:r>
            <a:r>
              <a:rPr lang="en-US" baseline="0" dirty="0" err="1" smtClean="0"/>
              <a:t>fermi</a:t>
            </a:r>
            <a:endParaRPr lang="en-US" baseline="0" dirty="0" smtClean="0"/>
          </a:p>
          <a:p>
            <a:r>
              <a:rPr lang="en-US" baseline="0" dirty="0" smtClean="0"/>
              <a:t>Commercial suppliers </a:t>
            </a:r>
            <a:endParaRPr lang="en-US" dirty="0"/>
          </a:p>
        </p:txBody>
      </p:sp>
      <p:sp>
        <p:nvSpPr>
          <p:cNvPr id="4" name="Slide Number Placeholder 3"/>
          <p:cNvSpPr>
            <a:spLocks noGrp="1"/>
          </p:cNvSpPr>
          <p:nvPr>
            <p:ph type="sldNum" sz="quarter" idx="10"/>
          </p:nvPr>
        </p:nvSpPr>
        <p:spPr/>
        <p:txBody>
          <a:bodyPr/>
          <a:lstStyle/>
          <a:p>
            <a:fld id="{C89738D3-7715-0C4A-857D-0EED37D056F4}" type="slidenum">
              <a:rPr lang="en-US" smtClean="0"/>
              <a:t>27</a:t>
            </a:fld>
            <a:endParaRPr lang="en-US"/>
          </a:p>
        </p:txBody>
      </p:sp>
    </p:spTree>
    <p:extLst>
      <p:ext uri="{BB962C8B-B14F-4D97-AF65-F5344CB8AC3E}">
        <p14:creationId xmlns:p14="http://schemas.microsoft.com/office/powerpoint/2010/main" val="1569432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dirty="0" smtClean="0"/>
              <a:t>ESS unique requirements</a:t>
            </a:r>
          </a:p>
          <a:p>
            <a:r>
              <a:rPr lang="en-US" dirty="0" smtClean="0"/>
              <a:t>Unique Long pulse will require some equally unique solutions</a:t>
            </a:r>
          </a:p>
          <a:p>
            <a:r>
              <a:rPr lang="en-US" dirty="0" smtClean="0"/>
              <a:t>Special </a:t>
            </a:r>
            <a:r>
              <a:rPr lang="en-US" dirty="0" err="1" smtClean="0"/>
              <a:t>PPSc</a:t>
            </a:r>
            <a:r>
              <a:rPr lang="en-US" dirty="0" smtClean="0"/>
              <a:t> choppers adapted to the long pulse and higher energies </a:t>
            </a:r>
          </a:p>
          <a:p>
            <a:r>
              <a:rPr lang="en-US" dirty="0" smtClean="0"/>
              <a:t>Completely unique large rotor choppers </a:t>
            </a:r>
          </a:p>
          <a:p>
            <a:r>
              <a:rPr lang="en-US" dirty="0" smtClean="0"/>
              <a:t>Diameters 2 or more meters</a:t>
            </a:r>
          </a:p>
          <a:p>
            <a:r>
              <a:rPr lang="en-US" dirty="0" smtClean="0"/>
              <a:t>Critical to employing the WFM and (RRM ?) techniques an harnessing</a:t>
            </a:r>
            <a:r>
              <a:rPr lang="en-US" baseline="0" dirty="0" smtClean="0"/>
              <a:t> the potential of the long pulse </a:t>
            </a:r>
          </a:p>
          <a:p>
            <a:endParaRPr lang="en-US" baseline="0" dirty="0" smtClean="0"/>
          </a:p>
          <a:p>
            <a:r>
              <a:rPr lang="en-US" baseline="0" dirty="0" smtClean="0"/>
              <a:t>No </a:t>
            </a:r>
            <a:r>
              <a:rPr lang="en-US" baseline="0" dirty="0" err="1" smtClean="0"/>
              <a:t>european</a:t>
            </a:r>
            <a:r>
              <a:rPr lang="en-US" baseline="0" dirty="0" smtClean="0"/>
              <a:t> commercial suppliers for complete systems</a:t>
            </a:r>
          </a:p>
          <a:p>
            <a:r>
              <a:rPr lang="en-US" baseline="0" dirty="0" smtClean="0"/>
              <a:t>Current spallation sources design own</a:t>
            </a:r>
          </a:p>
          <a:p>
            <a:r>
              <a:rPr lang="en-US" baseline="0" dirty="0" smtClean="0"/>
              <a:t>Suppliers of critical subsystems are known and we propose to work with them in much the same manner</a:t>
            </a:r>
            <a:endParaRPr lang="en-US" dirty="0"/>
          </a:p>
        </p:txBody>
      </p:sp>
      <p:sp>
        <p:nvSpPr>
          <p:cNvPr id="4" name="Slide Number Placeholder 3"/>
          <p:cNvSpPr>
            <a:spLocks noGrp="1"/>
          </p:cNvSpPr>
          <p:nvPr>
            <p:ph type="sldNum" sz="quarter" idx="10"/>
          </p:nvPr>
        </p:nvSpPr>
        <p:spPr/>
        <p:txBody>
          <a:bodyPr/>
          <a:lstStyle/>
          <a:p>
            <a:fld id="{C89738D3-7715-0C4A-857D-0EED37D056F4}" type="slidenum">
              <a:rPr lang="en-US" smtClean="0"/>
              <a:t>28</a:t>
            </a:fld>
            <a:endParaRPr lang="en-US"/>
          </a:p>
        </p:txBody>
      </p:sp>
    </p:spTree>
    <p:extLst>
      <p:ext uri="{BB962C8B-B14F-4D97-AF65-F5344CB8AC3E}">
        <p14:creationId xmlns:p14="http://schemas.microsoft.com/office/powerpoint/2010/main" val="432269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31</a:t>
            </a:fld>
            <a:endParaRPr lang="sv-SE"/>
          </a:p>
        </p:txBody>
      </p:sp>
    </p:spTree>
    <p:extLst>
      <p:ext uri="{BB962C8B-B14F-4D97-AF65-F5344CB8AC3E}">
        <p14:creationId xmlns:p14="http://schemas.microsoft.com/office/powerpoint/2010/main" val="2188394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US" sz="1200" dirty="0" smtClean="0">
                <a:solidFill>
                  <a:schemeClr val="bg1">
                    <a:lumMod val="50000"/>
                  </a:schemeClr>
                </a:solidFill>
              </a:rPr>
              <a:t>The facilities goals of performance, cost and quality are attained by the retaining of high level control over design and procurement parameters and the selection of equipment on and ‘Instrument suite wide basis’.  </a:t>
            </a:r>
          </a:p>
          <a:p>
            <a:pPr marL="342900" indent="-342900">
              <a:buFont typeface="Arial"/>
              <a:buChar char="•"/>
            </a:pPr>
            <a:r>
              <a:rPr lang="en-US" sz="1100" dirty="0" smtClean="0">
                <a:solidFill>
                  <a:schemeClr val="bg1">
                    <a:lumMod val="50000"/>
                  </a:schemeClr>
                </a:solidFill>
              </a:rPr>
              <a:t>Establish Standards, Guidelines</a:t>
            </a:r>
          </a:p>
          <a:p>
            <a:pPr marL="342900" indent="-342900">
              <a:buFont typeface="Arial"/>
              <a:buChar char="•"/>
            </a:pPr>
            <a:r>
              <a:rPr lang="en-US" sz="1100" dirty="0" smtClean="0">
                <a:solidFill>
                  <a:schemeClr val="bg1">
                    <a:lumMod val="50000"/>
                  </a:schemeClr>
                </a:solidFill>
              </a:rPr>
              <a:t>Manage development &amp; procurement  through technical groups via the delegation of instrument work units.</a:t>
            </a:r>
          </a:p>
          <a:p>
            <a:pPr marL="342900" indent="-342900">
              <a:buFont typeface="Arial"/>
              <a:buChar char="•"/>
            </a:pPr>
            <a:r>
              <a:rPr lang="en-US" sz="1100" dirty="0" smtClean="0">
                <a:solidFill>
                  <a:schemeClr val="bg1">
                    <a:lumMod val="50000"/>
                  </a:schemeClr>
                </a:solidFill>
              </a:rPr>
              <a:t>An optimal match to build partners and a maximal use of in-kind potential.</a:t>
            </a:r>
          </a:p>
          <a:p>
            <a:pPr marL="342900" indent="-342900">
              <a:buFont typeface="Arial"/>
              <a:buChar char="•"/>
            </a:pPr>
            <a:endParaRPr lang="en-US" sz="1100" dirty="0" smtClean="0">
              <a:solidFill>
                <a:schemeClr val="bg1">
                  <a:lumMod val="50000"/>
                </a:schemeClr>
              </a:solidFill>
            </a:endParaRPr>
          </a:p>
          <a:p>
            <a:r>
              <a:rPr lang="en-US" sz="2400" dirty="0" smtClean="0"/>
              <a:t>Facility does not benefit from the ‘Fruit cake’ model of building instruments.</a:t>
            </a:r>
          </a:p>
          <a:p>
            <a:pPr lvl="1"/>
            <a:r>
              <a:rPr lang="en-US" sz="2000" dirty="0" smtClean="0"/>
              <a:t>Commonality is lost</a:t>
            </a:r>
          </a:p>
          <a:p>
            <a:pPr lvl="1"/>
            <a:r>
              <a:rPr lang="en-US" sz="2000" dirty="0" smtClean="0"/>
              <a:t>Cost advantages of scale are lost</a:t>
            </a:r>
          </a:p>
          <a:p>
            <a:pPr lvl="1"/>
            <a:r>
              <a:rPr lang="en-US" sz="2000" dirty="0" smtClean="0"/>
              <a:t>Duplication of effort </a:t>
            </a:r>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32</a:t>
            </a:fld>
            <a:endParaRPr lang="sv-SE"/>
          </a:p>
        </p:txBody>
      </p:sp>
    </p:spTree>
    <p:extLst>
      <p:ext uri="{BB962C8B-B14F-4D97-AF65-F5344CB8AC3E}">
        <p14:creationId xmlns:p14="http://schemas.microsoft.com/office/powerpoint/2010/main" val="1188376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DA8EA-CDBC-5146-BD43-804A34D3882D}" type="slidenum">
              <a:rPr lang="en-US" smtClean="0"/>
              <a:t>33</a:t>
            </a:fld>
            <a:endParaRPr lang="en-US"/>
          </a:p>
        </p:txBody>
      </p:sp>
    </p:spTree>
    <p:extLst>
      <p:ext uri="{BB962C8B-B14F-4D97-AF65-F5344CB8AC3E}">
        <p14:creationId xmlns:p14="http://schemas.microsoft.com/office/powerpoint/2010/main" val="1032782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DA8EA-CDBC-5146-BD43-804A34D3882D}" type="slidenum">
              <a:rPr lang="en-US" smtClean="0"/>
              <a:t>34</a:t>
            </a:fld>
            <a:endParaRPr lang="en-US"/>
          </a:p>
        </p:txBody>
      </p:sp>
    </p:spTree>
    <p:extLst>
      <p:ext uri="{BB962C8B-B14F-4D97-AF65-F5344CB8AC3E}">
        <p14:creationId xmlns:p14="http://schemas.microsoft.com/office/powerpoint/2010/main" val="1032782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738D3-7715-0C4A-857D-0EED37D056F4}" type="slidenum">
              <a:rPr lang="en-US" smtClean="0"/>
              <a:t>5</a:t>
            </a:fld>
            <a:endParaRPr lang="en-US"/>
          </a:p>
        </p:txBody>
      </p:sp>
    </p:spTree>
    <p:extLst>
      <p:ext uri="{BB962C8B-B14F-4D97-AF65-F5344CB8AC3E}">
        <p14:creationId xmlns:p14="http://schemas.microsoft.com/office/powerpoint/2010/main" val="2561210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8</a:t>
            </a:fld>
            <a:endParaRPr lang="sv-SE"/>
          </a:p>
        </p:txBody>
      </p:sp>
    </p:spTree>
    <p:extLst>
      <p:ext uri="{BB962C8B-B14F-4D97-AF65-F5344CB8AC3E}">
        <p14:creationId xmlns:p14="http://schemas.microsoft.com/office/powerpoint/2010/main" val="888472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fact if you just try to identify the primary stakeholders and proximate issues concerning choppers you come</a:t>
            </a:r>
            <a:r>
              <a:rPr lang="en-US" baseline="0" dirty="0" smtClean="0"/>
              <a:t> up with something like this </a:t>
            </a:r>
          </a:p>
          <a:p>
            <a:r>
              <a:rPr lang="en-US" baseline="0" dirty="0" smtClean="0"/>
              <a:t>I think you will agree it’s quiet a bundle </a:t>
            </a:r>
          </a:p>
          <a:p>
            <a:r>
              <a:rPr lang="en-US" baseline="0" dirty="0" smtClean="0"/>
              <a:t>Establishing interfaces and tying up the loose end is currently proving quiet a challenge</a:t>
            </a:r>
          </a:p>
          <a:p>
            <a:endParaRPr lang="en-US" baseline="0" dirty="0" smtClean="0"/>
          </a:p>
          <a:p>
            <a:r>
              <a:rPr lang="en-US" baseline="0" dirty="0" smtClean="0"/>
              <a:t>But it</a:t>
            </a:r>
            <a:r>
              <a:rPr lang="fr-FR" baseline="0" dirty="0" smtClean="0"/>
              <a:t>’</a:t>
            </a:r>
            <a:r>
              <a:rPr lang="en-US" baseline="0" dirty="0" smtClean="0"/>
              <a:t>s a vital building block to enable the design and operation of instruments</a:t>
            </a:r>
          </a:p>
          <a:p>
            <a:endParaRPr lang="en-US" baseline="0" dirty="0" smtClean="0"/>
          </a:p>
          <a:p>
            <a:r>
              <a:rPr lang="en-US" baseline="0" dirty="0" smtClean="0"/>
              <a:t>Lets look at just one of these interfaces …</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9</a:t>
            </a:fld>
            <a:endParaRPr lang="sv-SE"/>
          </a:p>
        </p:txBody>
      </p:sp>
    </p:spTree>
    <p:extLst>
      <p:ext uri="{BB962C8B-B14F-4D97-AF65-F5344CB8AC3E}">
        <p14:creationId xmlns:p14="http://schemas.microsoft.com/office/powerpoint/2010/main" val="2858090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738D3-7715-0C4A-857D-0EED37D056F4}" type="slidenum">
              <a:rPr lang="en-US" smtClean="0"/>
              <a:t>12</a:t>
            </a:fld>
            <a:endParaRPr lang="en-US"/>
          </a:p>
        </p:txBody>
      </p:sp>
    </p:spTree>
    <p:extLst>
      <p:ext uri="{BB962C8B-B14F-4D97-AF65-F5344CB8AC3E}">
        <p14:creationId xmlns:p14="http://schemas.microsoft.com/office/powerpoint/2010/main" val="2743100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dirty="0" smtClean="0"/>
              <a:t>What ever measures are made to improve equipment reliability </a:t>
            </a:r>
          </a:p>
          <a:p>
            <a:r>
              <a:rPr lang="en-US" dirty="0" smtClean="0"/>
              <a:t>one issue that we must take concrete action on is to ensure the best access</a:t>
            </a:r>
            <a:r>
              <a:rPr lang="en-US" baseline="0" dirty="0" smtClean="0"/>
              <a:t> to it possible.</a:t>
            </a:r>
          </a:p>
        </p:txBody>
      </p:sp>
      <p:sp>
        <p:nvSpPr>
          <p:cNvPr id="4" name="Slide Number Placeholder 3"/>
          <p:cNvSpPr>
            <a:spLocks noGrp="1"/>
          </p:cNvSpPr>
          <p:nvPr>
            <p:ph type="sldNum" sz="quarter" idx="10"/>
          </p:nvPr>
        </p:nvSpPr>
        <p:spPr/>
        <p:txBody>
          <a:bodyPr/>
          <a:lstStyle/>
          <a:p>
            <a:fld id="{465AB284-1EB6-8946-BECA-2820DA59DE76}" type="slidenum">
              <a:rPr lang="en-US" smtClean="0"/>
              <a:t>13</a:t>
            </a:fld>
            <a:endParaRPr lang="en-US"/>
          </a:p>
        </p:txBody>
      </p:sp>
    </p:spTree>
    <p:extLst>
      <p:ext uri="{BB962C8B-B14F-4D97-AF65-F5344CB8AC3E}">
        <p14:creationId xmlns:p14="http://schemas.microsoft.com/office/powerpoint/2010/main" val="2921523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dirty="0" smtClean="0"/>
              <a:t>Average choppers 7.5 </a:t>
            </a:r>
          </a:p>
          <a:p>
            <a:r>
              <a:rPr lang="en-US" dirty="0" smtClean="0"/>
              <a:t>Which 22 </a:t>
            </a:r>
            <a:r>
              <a:rPr lang="en-US" dirty="0" err="1" smtClean="0"/>
              <a:t>inst</a:t>
            </a:r>
            <a:r>
              <a:rPr lang="en-US" dirty="0" smtClean="0"/>
              <a:t> 150 -160 axis</a:t>
            </a:r>
          </a:p>
          <a:p>
            <a:r>
              <a:rPr lang="en-US" dirty="0" smtClean="0"/>
              <a:t>By</a:t>
            </a:r>
            <a:r>
              <a:rPr lang="en-US" baseline="0" dirty="0" smtClean="0"/>
              <a:t> configuration, performance and requirements can be sub divided into 6 broad families</a:t>
            </a:r>
          </a:p>
          <a:p>
            <a:r>
              <a:rPr lang="en-US" baseline="0" dirty="0" smtClean="0"/>
              <a:t>Small </a:t>
            </a:r>
            <a:r>
              <a:rPr lang="en-US" baseline="0" dirty="0" err="1" smtClean="0"/>
              <a:t>rotored</a:t>
            </a:r>
            <a:r>
              <a:rPr lang="en-US" baseline="0" dirty="0" smtClean="0"/>
              <a:t> disc chopper </a:t>
            </a:r>
          </a:p>
          <a:p>
            <a:r>
              <a:rPr lang="en-US" baseline="0" dirty="0" smtClean="0"/>
              <a:t>Low / intermediate / high speed</a:t>
            </a:r>
          </a:p>
          <a:p>
            <a:r>
              <a:rPr lang="en-US" baseline="0" dirty="0" smtClean="0"/>
              <a:t>Large </a:t>
            </a:r>
            <a:r>
              <a:rPr lang="en-US" baseline="0" dirty="0" err="1" smtClean="0"/>
              <a:t>rotored</a:t>
            </a:r>
            <a:r>
              <a:rPr lang="en-US" baseline="0" dirty="0" smtClean="0"/>
              <a:t> choppers</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15</a:t>
            </a:fld>
            <a:endParaRPr lang="sv-SE"/>
          </a:p>
        </p:txBody>
      </p:sp>
    </p:spTree>
    <p:extLst>
      <p:ext uri="{BB962C8B-B14F-4D97-AF65-F5344CB8AC3E}">
        <p14:creationId xmlns:p14="http://schemas.microsoft.com/office/powerpoint/2010/main" val="1224277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marL="0" indent="0">
              <a:buFont typeface="Arial"/>
              <a:buNone/>
            </a:pPr>
            <a:r>
              <a:rPr lang="en-US" sz="1400" dirty="0" smtClean="0"/>
              <a:t>Very</a:t>
            </a:r>
            <a:r>
              <a:rPr lang="en-US" sz="1400" baseline="0" dirty="0" smtClean="0"/>
              <a:t> obvious and real interface  Choppers / Guides</a:t>
            </a:r>
          </a:p>
          <a:p>
            <a:pPr marL="0" indent="0">
              <a:buFont typeface="Arial"/>
              <a:buNone/>
            </a:pPr>
            <a:endParaRPr lang="en-US" sz="1400" baseline="0" dirty="0" smtClean="0"/>
          </a:p>
          <a:p>
            <a:pPr marL="0" indent="0">
              <a:buFont typeface="Arial"/>
              <a:buNone/>
            </a:pPr>
            <a:r>
              <a:rPr lang="en-US" sz="1400" baseline="0" dirty="0" smtClean="0"/>
              <a:t>With the increased complexity of ESS choppers systems the number of these interfaces is increased </a:t>
            </a:r>
            <a:endParaRPr lang="en-US" sz="1400" dirty="0" smtClean="0"/>
          </a:p>
          <a:p>
            <a:pPr marL="285750" indent="-285750">
              <a:buFont typeface="Arial"/>
              <a:buChar char="•"/>
            </a:pPr>
            <a:endParaRPr lang="en-US" sz="1400" dirty="0" smtClean="0"/>
          </a:p>
          <a:p>
            <a:pPr marL="285750" indent="-285750">
              <a:buFont typeface="Arial"/>
              <a:buChar char="•"/>
            </a:pPr>
            <a:endParaRPr lang="en-US" sz="1400" dirty="0" smtClean="0"/>
          </a:p>
          <a:p>
            <a:pPr marL="0" indent="0">
              <a:buFont typeface="Arial"/>
              <a:buNone/>
            </a:pPr>
            <a:r>
              <a:rPr lang="en-US" sz="1400" dirty="0" err="1" smtClean="0"/>
              <a:t>Intergration</a:t>
            </a:r>
            <a:r>
              <a:rPr lang="en-US" sz="1400" baseline="0" dirty="0" smtClean="0"/>
              <a:t> </a:t>
            </a:r>
            <a:endParaRPr lang="en-US" sz="1400" dirty="0" smtClean="0"/>
          </a:p>
          <a:p>
            <a:pPr marL="0" indent="0">
              <a:buFont typeface="Arial"/>
              <a:buNone/>
            </a:pPr>
            <a:r>
              <a:rPr lang="en-US" sz="1400" dirty="0" smtClean="0"/>
              <a:t> with guides </a:t>
            </a:r>
          </a:p>
          <a:p>
            <a:pPr marL="0" indent="0">
              <a:buFont typeface="Arial"/>
              <a:buNone/>
            </a:pPr>
            <a:r>
              <a:rPr lang="en-US" sz="1400" dirty="0" smtClean="0"/>
              <a:t> with shielding</a:t>
            </a:r>
          </a:p>
          <a:p>
            <a:pPr marL="0" indent="0">
              <a:buFont typeface="Arial"/>
              <a:buNone/>
            </a:pPr>
            <a:r>
              <a:rPr lang="en-US" sz="1400" dirty="0" smtClean="0"/>
              <a:t>Ensuring serviceability within</a:t>
            </a:r>
            <a:r>
              <a:rPr lang="en-US" sz="1400" baseline="0" dirty="0" smtClean="0"/>
              <a:t> shielding…</a:t>
            </a:r>
          </a:p>
          <a:p>
            <a:pPr marL="0" indent="0">
              <a:buFont typeface="Arial"/>
              <a:buNone/>
            </a:pPr>
            <a:r>
              <a:rPr lang="en-US" sz="1400" baseline="0" dirty="0" smtClean="0"/>
              <a:t>The list goes on…</a:t>
            </a:r>
          </a:p>
          <a:p>
            <a:pPr marL="0" indent="0">
              <a:buFont typeface="Arial"/>
              <a:buNone/>
            </a:pPr>
            <a:endParaRPr lang="en-US" sz="1400" dirty="0" smtClean="0"/>
          </a:p>
          <a:p>
            <a:pPr marL="0" indent="0">
              <a:buFont typeface="Arial"/>
              <a:buNone/>
            </a:pPr>
            <a:r>
              <a:rPr lang="en-US" sz="1400" dirty="0" smtClean="0"/>
              <a:t>The result of this effort will be condensed into a number of documents – many in the form of guidelines</a:t>
            </a:r>
            <a:r>
              <a:rPr lang="en-US" sz="1400" baseline="0" dirty="0" smtClean="0"/>
              <a:t> for instruments </a:t>
            </a:r>
            <a:endParaRPr lang="en-US" sz="1400" dirty="0" smtClean="0"/>
          </a:p>
          <a:p>
            <a:pPr marL="285750" indent="-285750">
              <a:buFont typeface="Arial"/>
              <a:buChar char="•"/>
            </a:pPr>
            <a:endParaRPr lang="en-US" sz="1400" dirty="0" smtClean="0"/>
          </a:p>
          <a:p>
            <a:pPr marL="0" indent="0">
              <a:buFont typeface="Arial"/>
              <a:buNone/>
            </a:pPr>
            <a:r>
              <a:rPr lang="en-US" sz="1400" dirty="0" smtClean="0"/>
              <a:t>Its important to the design of each</a:t>
            </a:r>
            <a:r>
              <a:rPr lang="en-US" sz="1400" baseline="0" dirty="0" smtClean="0"/>
              <a:t> instrument</a:t>
            </a:r>
          </a:p>
          <a:p>
            <a:pPr marL="0" indent="0">
              <a:buFont typeface="Arial"/>
              <a:buNone/>
            </a:pPr>
            <a:r>
              <a:rPr lang="en-US" sz="1400" baseline="0" dirty="0" smtClean="0"/>
              <a:t>But equally to the operation of the instrument as a whole</a:t>
            </a:r>
          </a:p>
          <a:p>
            <a:pPr marL="0" indent="0">
              <a:buFont typeface="Arial"/>
              <a:buNone/>
            </a:pPr>
            <a:endParaRPr lang="en-US" sz="1400" baseline="0" dirty="0" smtClean="0"/>
          </a:p>
          <a:p>
            <a:pPr marL="0" indent="0">
              <a:buFont typeface="Arial"/>
              <a:buNone/>
            </a:pPr>
            <a:r>
              <a:rPr lang="en-US" sz="1400" baseline="0" dirty="0" smtClean="0"/>
              <a:t>We do …. so you do not have to.</a:t>
            </a:r>
          </a:p>
          <a:p>
            <a:endParaRPr lang="en-US" dirty="0"/>
          </a:p>
        </p:txBody>
      </p:sp>
      <p:sp>
        <p:nvSpPr>
          <p:cNvPr id="4" name="Slide Number Placeholder 3"/>
          <p:cNvSpPr>
            <a:spLocks noGrp="1"/>
          </p:cNvSpPr>
          <p:nvPr>
            <p:ph type="sldNum" sz="quarter" idx="10"/>
          </p:nvPr>
        </p:nvSpPr>
        <p:spPr/>
        <p:txBody>
          <a:bodyPr/>
          <a:lstStyle/>
          <a:p>
            <a:fld id="{465AB284-1EB6-8946-BECA-2820DA59DE76}" type="slidenum">
              <a:rPr lang="en-US" smtClean="0"/>
              <a:t>19</a:t>
            </a:fld>
            <a:endParaRPr lang="en-US"/>
          </a:p>
        </p:txBody>
      </p:sp>
    </p:spTree>
    <p:extLst>
      <p:ext uri="{BB962C8B-B14F-4D97-AF65-F5344CB8AC3E}">
        <p14:creationId xmlns:p14="http://schemas.microsoft.com/office/powerpoint/2010/main" val="3701186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sz="1200" dirty="0" smtClean="0"/>
              <a:t>Chopper</a:t>
            </a:r>
            <a:r>
              <a:rPr lang="en-US" sz="1200" baseline="0" dirty="0" smtClean="0"/>
              <a:t> development work package is composed on a number of work unit each intended to address the principal issues in the field</a:t>
            </a:r>
          </a:p>
          <a:p>
            <a:endParaRPr lang="en-US" sz="1200" baseline="0" dirty="0" smtClean="0"/>
          </a:p>
          <a:p>
            <a:r>
              <a:rPr lang="en-US" sz="1200" baseline="0" dirty="0" smtClean="0"/>
              <a:t>On the left </a:t>
            </a:r>
          </a:p>
          <a:p>
            <a:r>
              <a:rPr lang="en-US" sz="1200" baseline="0" dirty="0" smtClean="0"/>
              <a:t>Units related to Instrument performance</a:t>
            </a:r>
          </a:p>
          <a:p>
            <a:endParaRPr lang="en-US" sz="1200" baseline="0" dirty="0" smtClean="0"/>
          </a:p>
          <a:p>
            <a:r>
              <a:rPr lang="en-US" sz="1200" baseline="0" dirty="0" smtClean="0"/>
              <a:t>Development of technology which is vital to instruments and which is not available commercially</a:t>
            </a:r>
          </a:p>
          <a:p>
            <a:r>
              <a:rPr lang="en-US" sz="1200" baseline="0" dirty="0" smtClean="0"/>
              <a:t>Long pulse requires a number of specific techniques to be employed </a:t>
            </a:r>
          </a:p>
          <a:p>
            <a:r>
              <a:rPr lang="en-US" sz="1200" baseline="0" dirty="0" smtClean="0"/>
              <a:t>These in turn require specific solutions to be developed </a:t>
            </a:r>
          </a:p>
          <a:p>
            <a:r>
              <a:rPr lang="en-US" sz="1200" baseline="0" dirty="0" smtClean="0"/>
              <a:t>RRM</a:t>
            </a:r>
          </a:p>
          <a:p>
            <a:r>
              <a:rPr lang="en-US" sz="1200" baseline="0" dirty="0" smtClean="0"/>
              <a:t>WFM</a:t>
            </a:r>
          </a:p>
          <a:p>
            <a:r>
              <a:rPr lang="en-US" sz="1200" baseline="0" dirty="0" smtClean="0"/>
              <a:t>Long pulse PPS systems</a:t>
            </a:r>
          </a:p>
          <a:p>
            <a:endParaRPr lang="en-US" sz="1200" baseline="0" dirty="0" smtClean="0"/>
          </a:p>
          <a:p>
            <a:r>
              <a:rPr lang="en-US" sz="1200" baseline="0" dirty="0" smtClean="0"/>
              <a:t>All these techniques are critical to harnessing the power of the long pulse and making instruments possible.</a:t>
            </a:r>
          </a:p>
          <a:p>
            <a:endParaRPr lang="en-US" sz="1200" baseline="0" dirty="0" smtClean="0"/>
          </a:p>
          <a:p>
            <a:r>
              <a:rPr lang="en-US" sz="1200" baseline="0" dirty="0" smtClean="0"/>
              <a:t>On the right </a:t>
            </a:r>
          </a:p>
          <a:p>
            <a:r>
              <a:rPr lang="en-US" sz="1200" baseline="0" dirty="0" smtClean="0"/>
              <a:t>Units  relating to  facility issues </a:t>
            </a:r>
            <a:endParaRPr lang="en-US" sz="1200" dirty="0" smtClean="0"/>
          </a:p>
          <a:p>
            <a:endParaRPr lang="en-US" sz="1200" baseline="0" dirty="0" smtClean="0"/>
          </a:p>
          <a:p>
            <a:r>
              <a:rPr lang="en-US" sz="1200" baseline="0" dirty="0" smtClean="0"/>
              <a:t>Measures to reduce operating costs</a:t>
            </a:r>
          </a:p>
          <a:p>
            <a:r>
              <a:rPr lang="en-US" sz="1200" baseline="0" dirty="0" smtClean="0"/>
              <a:t>Ensure reliability and instrument availability</a:t>
            </a:r>
          </a:p>
          <a:p>
            <a:r>
              <a:rPr lang="en-US" sz="1200" baseline="0" dirty="0" smtClean="0"/>
              <a:t>Infra-structure</a:t>
            </a:r>
          </a:p>
          <a:p>
            <a:endParaRPr lang="en-US" baseline="0" dirty="0" smtClean="0"/>
          </a:p>
        </p:txBody>
      </p:sp>
      <p:sp>
        <p:nvSpPr>
          <p:cNvPr id="4" name="Slide Number Placeholder 3"/>
          <p:cNvSpPr>
            <a:spLocks noGrp="1"/>
          </p:cNvSpPr>
          <p:nvPr>
            <p:ph type="sldNum" sz="quarter" idx="10"/>
          </p:nvPr>
        </p:nvSpPr>
        <p:spPr/>
        <p:txBody>
          <a:bodyPr/>
          <a:lstStyle/>
          <a:p>
            <a:fld id="{161A53A7-64CD-4D0E-AAE8-1AC9C79D7085}" type="slidenum">
              <a:rPr lang="sv-SE" smtClean="0"/>
              <a:t>21</a:t>
            </a:fld>
            <a:endParaRPr lang="sv-SE"/>
          </a:p>
        </p:txBody>
      </p:sp>
    </p:spTree>
    <p:extLst>
      <p:ext uri="{BB962C8B-B14F-4D97-AF65-F5344CB8AC3E}">
        <p14:creationId xmlns:p14="http://schemas.microsoft.com/office/powerpoint/2010/main" val="2010081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4"/>
            <a:ext cx="84201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4/27/14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7" name="Bildobjekt 7" descr="ESS-vit-logg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17336" y="260667"/>
            <a:ext cx="1794199"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906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t>4/27/14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8" name="Bildobjekt 5" descr="ESS-vit-logg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6844" y="319530"/>
            <a:ext cx="1484687"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906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t>4/27/14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a:p>
        </p:txBody>
      </p:sp>
      <p:pic>
        <p:nvPicPr>
          <p:cNvPr id="9" name="Bildobjekt 7" descr="ESS-vit-logg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38387" y="260667"/>
            <a:ext cx="1473145"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sv-SE"/>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4/27/14</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a:p>
        </p:txBody>
      </p:sp>
      <p:sp>
        <p:nvSpPr>
          <p:cNvPr id="10" name="Rektangel 6"/>
          <p:cNvSpPr/>
          <p:nvPr userDrawn="1"/>
        </p:nvSpPr>
        <p:spPr>
          <a:xfrm>
            <a:off x="0" y="0"/>
            <a:ext cx="9906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4C66A-FFB0-B34D-88B2-00F9C4096D10}" type="datetimeFigureOut">
              <a:rPr lang="en-US" smtClean="0"/>
              <a:t>4/27/14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8D971B-F1AE-6A4E-B15C-0D47442DD8E4}" type="slidenum">
              <a:rPr lang="en-US" smtClean="0"/>
              <a:t>‹#›</a:t>
            </a:fld>
            <a:endParaRPr lang="en-US"/>
          </a:p>
        </p:txBody>
      </p:sp>
    </p:spTree>
    <p:extLst>
      <p:ext uri="{BB962C8B-B14F-4D97-AF65-F5344CB8AC3E}">
        <p14:creationId xmlns:p14="http://schemas.microsoft.com/office/powerpoint/2010/main" val="25253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08A034-847D-0D4B-8BB8-184F5B0275DF}" type="datetimeFigureOut">
              <a:rPr lang="en-US" smtClean="0"/>
              <a:t>4/27/14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3F922-223E-BA4B-AC97-61442393ED02}" type="slidenum">
              <a:rPr lang="en-US" smtClean="0"/>
              <a:t>‹#›</a:t>
            </a:fld>
            <a:endParaRPr lang="en-US"/>
          </a:p>
        </p:txBody>
      </p:sp>
    </p:spTree>
    <p:extLst>
      <p:ext uri="{BB962C8B-B14F-4D97-AF65-F5344CB8AC3E}">
        <p14:creationId xmlns:p14="http://schemas.microsoft.com/office/powerpoint/2010/main" val="3966214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95300" y="274638"/>
            <a:ext cx="89154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485DCD4-91F4-4C4C-B804-E8D3D9779EF3}" type="datetime1">
              <a:rPr lang="sv-SE" smtClean="0"/>
              <a:t>4/27/14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38C62C7-F79B-CD4A-A5DF-5683BBEC4A65}" type="slidenum">
              <a:rPr lang="sv-SE" smtClean="0"/>
              <a:t>‹#›</a:t>
            </a:fld>
            <a:endParaRPr lang="sv-SE"/>
          </a:p>
        </p:txBody>
      </p:sp>
      <p:cxnSp>
        <p:nvCxnSpPr>
          <p:cNvPr id="6" name="Rak 7"/>
          <p:cNvCxnSpPr/>
          <p:nvPr userDrawn="1"/>
        </p:nvCxnSpPr>
        <p:spPr>
          <a:xfrm>
            <a:off x="-353246" y="1452399"/>
            <a:ext cx="10504427"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47776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7734064" cy="1143000"/>
          </a:xfrm>
          <a:prstGeom prst="rect">
            <a:avLst/>
          </a:prstGeom>
        </p:spPr>
        <p:txBody>
          <a:bodyPr vert="horz" lIns="91440" tIns="45720" rIns="91440" bIns="45720" rtlCol="0" anchor="ctr">
            <a:normAutofit/>
          </a:bodyPr>
          <a:lstStyle/>
          <a:p>
            <a:r>
              <a:rPr lang="sv-SE" smtClean="0"/>
              <a:t>Click to edit Master title style</a:t>
            </a:r>
            <a:endParaRPr lang="sv-SE" dirty="0"/>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95300" y="635636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4/27/14</a:t>
            </a:fld>
            <a:endParaRPr lang="sv-SE"/>
          </a:p>
        </p:txBody>
      </p:sp>
      <p:sp>
        <p:nvSpPr>
          <p:cNvPr id="5" name="Footer Placeholder 4"/>
          <p:cNvSpPr>
            <a:spLocks noGrp="1"/>
          </p:cNvSpPr>
          <p:nvPr>
            <p:ph type="ftr" sz="quarter" idx="3"/>
          </p:nvPr>
        </p:nvSpPr>
        <p:spPr>
          <a:xfrm>
            <a:off x="3384550" y="635636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7099300" y="635636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emf"/><Relationship Id="rId5"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9"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1" Type="http://schemas.openxmlformats.org/officeDocument/2006/relationships/image" Target="../media/image29.png"/><Relationship Id="rId12"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png"/></Relationships>
</file>

<file path=ppt/slides/_rels/slide28.xml.rels><?xml version="1.0" encoding="UTF-8" standalone="yes"?>
<Relationships xmlns="http://schemas.openxmlformats.org/package/2006/relationships"><Relationship Id="rId11" Type="http://schemas.openxmlformats.org/officeDocument/2006/relationships/image" Target="../media/image32.png"/><Relationship Id="rId12" Type="http://schemas.openxmlformats.org/officeDocument/2006/relationships/image" Target="../media/image33.png"/><Relationship Id="rId13"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image" Target="../media/image27.png"/><Relationship Id="rId9" Type="http://schemas.openxmlformats.org/officeDocument/2006/relationships/image" Target="../media/image29.png"/><Relationship Id="rId10"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1" Type="http://schemas.microsoft.com/office/2007/relationships/diagramDrawing" Target="../diagrams/drawing5.xml"/><Relationship Id="rId12" Type="http://schemas.openxmlformats.org/officeDocument/2006/relationships/diagramData" Target="../diagrams/data6.xml"/><Relationship Id="rId13" Type="http://schemas.openxmlformats.org/officeDocument/2006/relationships/diagramLayout" Target="../diagrams/layout6.xml"/><Relationship Id="rId14" Type="http://schemas.openxmlformats.org/officeDocument/2006/relationships/diagramQuickStyle" Target="../diagrams/quickStyle6.xml"/><Relationship Id="rId15" Type="http://schemas.openxmlformats.org/officeDocument/2006/relationships/diagramColors" Target="../diagrams/colors6.xml"/><Relationship Id="rId16" Type="http://schemas.microsoft.com/office/2007/relationships/diagramDrawing" Target="../diagrams/drawing6.xml"/><Relationship Id="rId17" Type="http://schemas.openxmlformats.org/officeDocument/2006/relationships/image" Target="../media/image35.png"/><Relationship Id="rId18" Type="http://schemas.openxmlformats.org/officeDocument/2006/relationships/image" Target="../media/image36.jpeg"/><Relationship Id="rId19"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diagramData" Target="../diagrams/data4.xml"/><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diagramData" Target="../diagrams/data5.xml"/><Relationship Id="rId8" Type="http://schemas.openxmlformats.org/officeDocument/2006/relationships/diagramLayout" Target="../diagrams/layout5.xml"/><Relationship Id="rId9" Type="http://schemas.openxmlformats.org/officeDocument/2006/relationships/diagramQuickStyle" Target="../diagrams/quickStyle5.xml"/><Relationship Id="rId10" Type="http://schemas.openxmlformats.org/officeDocument/2006/relationships/diagramColors" Target="../diagrams/colors5.xml"/></Relationships>
</file>

<file path=ppt/slides/_rels/slide31.xml.rels><?xml version="1.0" encoding="UTF-8" standalone="yes"?>
<Relationships xmlns="http://schemas.openxmlformats.org/package/2006/relationships"><Relationship Id="rId11" Type="http://schemas.openxmlformats.org/officeDocument/2006/relationships/image" Target="../media/image40.png"/><Relationship Id="rId12" Type="http://schemas.openxmlformats.org/officeDocument/2006/relationships/image" Target="../media/image41.jpeg"/><Relationship Id="rId13"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8.gif"/><Relationship Id="rId4" Type="http://schemas.openxmlformats.org/officeDocument/2006/relationships/image" Target="../media/image12.png"/><Relationship Id="rId5" Type="http://schemas.openxmlformats.org/officeDocument/2006/relationships/image" Target="../media/image29.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34.png"/><Relationship Id="rId9" Type="http://schemas.openxmlformats.org/officeDocument/2006/relationships/image" Target="../media/image31.png"/><Relationship Id="rId10"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image" Target="../media/image41.jpeg"/><Relationship Id="rId9"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04528" y="1124744"/>
            <a:ext cx="8064896" cy="3744416"/>
          </a:xfrm>
        </p:spPr>
        <p:txBody>
          <a:bodyPr>
            <a:noAutofit/>
          </a:bodyPr>
          <a:lstStyle/>
          <a:p>
            <a:pPr algn="ctr"/>
            <a:r>
              <a:rPr lang="en-US" sz="3600" dirty="0" smtClean="0"/>
              <a:t>ESS STRATEGY </a:t>
            </a:r>
            <a:br>
              <a:rPr lang="en-US" sz="3600" dirty="0" smtClean="0"/>
            </a:br>
            <a:r>
              <a:rPr lang="en-US" sz="3600" dirty="0" smtClean="0"/>
              <a:t>for supply of chopper systems to NSS project  </a:t>
            </a:r>
            <a:br>
              <a:rPr lang="en-US" sz="3600" dirty="0" smtClean="0"/>
            </a:br>
            <a:r>
              <a:rPr lang="en-US" sz="3600" dirty="0" smtClean="0"/>
              <a:t>  </a:t>
            </a:r>
            <a:br>
              <a:rPr lang="en-US" sz="3600" dirty="0" smtClean="0"/>
            </a:br>
            <a:r>
              <a:rPr lang="en-US" sz="2400" dirty="0" smtClean="0"/>
              <a:t> Science directorate</a:t>
            </a:r>
            <a:br>
              <a:rPr lang="en-US" sz="2400" dirty="0" smtClean="0"/>
            </a:br>
            <a:r>
              <a:rPr lang="en-US" sz="2400" dirty="0" smtClean="0"/>
              <a:t>Instrument technologies division</a:t>
            </a:r>
            <a:br>
              <a:rPr lang="en-US" sz="2400" dirty="0" smtClean="0"/>
            </a:br>
            <a:r>
              <a:rPr lang="en-US" sz="2400" dirty="0" smtClean="0"/>
              <a:t>Neutron chopper group leader</a:t>
            </a:r>
            <a:r>
              <a:rPr lang="en-US" sz="3600" dirty="0" smtClean="0"/>
              <a:t/>
            </a:r>
            <a:br>
              <a:rPr lang="en-US" sz="3600" dirty="0" smtClean="0"/>
            </a:br>
            <a:r>
              <a:rPr lang="en-US" sz="3600" dirty="0" smtClean="0"/>
              <a:t>	--- DRAFT ----</a:t>
            </a:r>
            <a:endParaRPr lang="en-US" sz="3600" dirty="0"/>
          </a:p>
        </p:txBody>
      </p:sp>
      <p:sp>
        <p:nvSpPr>
          <p:cNvPr id="6" name="Subtitle 5"/>
          <p:cNvSpPr>
            <a:spLocks noGrp="1"/>
          </p:cNvSpPr>
          <p:nvPr>
            <p:ph type="subTitle" idx="1"/>
          </p:nvPr>
        </p:nvSpPr>
        <p:spPr>
          <a:xfrm>
            <a:off x="3872880" y="5229200"/>
            <a:ext cx="5760640" cy="1224136"/>
          </a:xfrm>
        </p:spPr>
        <p:txBody>
          <a:bodyPr>
            <a:noAutofit/>
          </a:bodyPr>
          <a:lstStyle/>
          <a:p>
            <a:r>
              <a:rPr lang="en-US" sz="2000" dirty="0"/>
              <a:t>“ </a:t>
            </a:r>
            <a:r>
              <a:rPr lang="en-US" sz="2000" dirty="0" smtClean="0"/>
              <a:t>Strategy, the </a:t>
            </a:r>
            <a:r>
              <a:rPr lang="en-US" sz="2000" dirty="0"/>
              <a:t>human attempt to get to desirable ends with available means".</a:t>
            </a:r>
          </a:p>
          <a:p>
            <a:r>
              <a:rPr lang="en-US" sz="2000" dirty="0"/>
              <a:t> </a:t>
            </a:r>
            <a:r>
              <a:rPr lang="en-US" sz="2000" dirty="0" smtClean="0"/>
              <a:t>			Max </a:t>
            </a:r>
            <a:r>
              <a:rPr lang="en-US" sz="2000" dirty="0" err="1" smtClean="0"/>
              <a:t>McKeown</a:t>
            </a:r>
            <a:r>
              <a:rPr lang="en-US" sz="2000" dirty="0" smtClean="0"/>
              <a:t> </a:t>
            </a:r>
            <a:endParaRPr lang="en-US" sz="2000" dirty="0"/>
          </a:p>
        </p:txBody>
      </p:sp>
      <p:sp>
        <p:nvSpPr>
          <p:cNvPr id="4" name="Slide Number Placeholder 3"/>
          <p:cNvSpPr>
            <a:spLocks noGrp="1"/>
          </p:cNvSpPr>
          <p:nvPr>
            <p:ph type="sldNum" sz="quarter" idx="12"/>
          </p:nvPr>
        </p:nvSpPr>
        <p:spPr/>
        <p:txBody>
          <a:bodyPr/>
          <a:lstStyle/>
          <a:p>
            <a:fld id="{551115BC-487E-4422-894C-CB7CD3E79223}" type="slidenum">
              <a:rPr lang="sv-SE" smtClean="0"/>
              <a:t>1</a:t>
            </a:fld>
            <a:endParaRPr lang="sv-SE"/>
          </a:p>
        </p:txBody>
      </p:sp>
      <p:sp>
        <p:nvSpPr>
          <p:cNvPr id="2" name="TextBox 1"/>
          <p:cNvSpPr txBox="1"/>
          <p:nvPr/>
        </p:nvSpPr>
        <p:spPr>
          <a:xfrm>
            <a:off x="200472" y="6381328"/>
            <a:ext cx="660082" cy="369332"/>
          </a:xfrm>
          <a:prstGeom prst="rect">
            <a:avLst/>
          </a:prstGeom>
          <a:noFill/>
        </p:spPr>
        <p:txBody>
          <a:bodyPr wrap="none" rtlCol="0">
            <a:spAutoFit/>
          </a:bodyPr>
          <a:lstStyle/>
          <a:p>
            <a:r>
              <a:rPr lang="en-US" dirty="0" smtClean="0"/>
              <a:t>V 4.1</a:t>
            </a:r>
            <a:endParaRPr lang="en-US" dirty="0"/>
          </a:p>
        </p:txBody>
      </p:sp>
    </p:spTree>
    <p:extLst>
      <p:ext uri="{BB962C8B-B14F-4D97-AF65-F5344CB8AC3E}">
        <p14:creationId xmlns:p14="http://schemas.microsoft.com/office/powerpoint/2010/main" val="40354930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‘SUITE’ </a:t>
            </a:r>
            <a:endParaRPr lang="en-US" dirty="0"/>
          </a:p>
        </p:txBody>
      </p:sp>
      <p:sp>
        <p:nvSpPr>
          <p:cNvPr id="3" name="Content Placeholder 2"/>
          <p:cNvSpPr>
            <a:spLocks noGrp="1"/>
          </p:cNvSpPr>
          <p:nvPr>
            <p:ph idx="1"/>
          </p:nvPr>
        </p:nvSpPr>
        <p:spPr>
          <a:xfrm>
            <a:off x="272480" y="1628800"/>
            <a:ext cx="9361040" cy="4061042"/>
          </a:xfrm>
        </p:spPr>
        <p:txBody>
          <a:bodyPr>
            <a:noAutofit/>
          </a:bodyPr>
          <a:lstStyle/>
          <a:p>
            <a:r>
              <a:rPr lang="en-US" dirty="0" smtClean="0">
                <a:solidFill>
                  <a:schemeClr val="tx1"/>
                </a:solidFill>
              </a:rPr>
              <a:t>Identify the common requirements</a:t>
            </a:r>
          </a:p>
          <a:p>
            <a:r>
              <a:rPr lang="en-US" dirty="0" smtClean="0">
                <a:solidFill>
                  <a:schemeClr val="tx1"/>
                </a:solidFill>
              </a:rPr>
              <a:t>Explore solutions which can meet ‘sub sets’ of requirements. </a:t>
            </a:r>
          </a:p>
          <a:p>
            <a:r>
              <a:rPr lang="en-US" dirty="0" smtClean="0">
                <a:solidFill>
                  <a:schemeClr val="tx1"/>
                </a:solidFill>
              </a:rPr>
              <a:t>Exploit Synergy across instruments.</a:t>
            </a:r>
          </a:p>
          <a:p>
            <a:r>
              <a:rPr lang="en-US" dirty="0" smtClean="0">
                <a:solidFill>
                  <a:schemeClr val="tx1"/>
                </a:solidFill>
              </a:rPr>
              <a:t>Consider global issues – crane access, shutter placement …</a:t>
            </a:r>
          </a:p>
          <a:p>
            <a:r>
              <a:rPr lang="en-US" dirty="0" smtClean="0">
                <a:solidFill>
                  <a:schemeClr val="tx1"/>
                </a:solidFill>
              </a:rPr>
              <a:t>Consider </a:t>
            </a:r>
            <a:r>
              <a:rPr lang="en-US" dirty="0">
                <a:solidFill>
                  <a:schemeClr val="tx1"/>
                </a:solidFill>
              </a:rPr>
              <a:t>facilities requirements of Serviceability, maintainability, instrument availability, and </a:t>
            </a:r>
            <a:r>
              <a:rPr lang="en-US" dirty="0" smtClean="0">
                <a:solidFill>
                  <a:schemeClr val="tx1"/>
                </a:solidFill>
              </a:rPr>
              <a:t>life cycle </a:t>
            </a:r>
            <a:r>
              <a:rPr lang="en-US" dirty="0">
                <a:solidFill>
                  <a:schemeClr val="tx1"/>
                </a:solidFill>
              </a:rPr>
              <a:t>cost effectiveness…</a:t>
            </a:r>
          </a:p>
          <a:p>
            <a:r>
              <a:rPr lang="en-US" dirty="0" smtClean="0">
                <a:solidFill>
                  <a:schemeClr val="tx1"/>
                </a:solidFill>
              </a:rPr>
              <a:t>Handle ‘boundary issues’</a:t>
            </a:r>
          </a:p>
          <a:p>
            <a:r>
              <a:rPr lang="en-US" dirty="0" smtClean="0">
                <a:solidFill>
                  <a:schemeClr val="tx1"/>
                </a:solidFill>
              </a:rPr>
              <a:t>Handle interfaces between systems generically (across the board)</a:t>
            </a:r>
            <a:endParaRPr lang="en-US" dirty="0">
              <a:solidFill>
                <a:schemeClr val="tx1"/>
              </a:solidFill>
            </a:endParaRPr>
          </a:p>
          <a:p>
            <a:pPr lvl="1"/>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10</a:t>
            </a:fld>
            <a:endParaRPr lang="sv-SE"/>
          </a:p>
        </p:txBody>
      </p:sp>
    </p:spTree>
    <p:extLst>
      <p:ext uri="{BB962C8B-B14F-4D97-AF65-F5344CB8AC3E}">
        <p14:creationId xmlns:p14="http://schemas.microsoft.com/office/powerpoint/2010/main" val="22000334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11</a:t>
            </a:fld>
            <a:endParaRPr lang="sv-SE"/>
          </a:p>
        </p:txBody>
      </p:sp>
      <p:sp>
        <p:nvSpPr>
          <p:cNvPr id="5" name="Rectangle 4"/>
          <p:cNvSpPr/>
          <p:nvPr/>
        </p:nvSpPr>
        <p:spPr>
          <a:xfrm>
            <a:off x="200472" y="1556792"/>
            <a:ext cx="9145016" cy="5262980"/>
          </a:xfrm>
          <a:prstGeom prst="rect">
            <a:avLst/>
          </a:prstGeom>
        </p:spPr>
        <p:txBody>
          <a:bodyPr wrap="square">
            <a:spAutoFit/>
          </a:bodyPr>
          <a:lstStyle/>
          <a:p>
            <a:r>
              <a:rPr lang="en-US" sz="2800" dirty="0" smtClean="0"/>
              <a:t>Coordinated design</a:t>
            </a:r>
          </a:p>
          <a:p>
            <a:pPr marL="457200" indent="-457200">
              <a:buFont typeface="Arial"/>
              <a:buChar char="•"/>
            </a:pPr>
            <a:r>
              <a:rPr lang="en-US" sz="2800" dirty="0" smtClean="0"/>
              <a:t>Avoid duplication </a:t>
            </a:r>
            <a:r>
              <a:rPr lang="en-US" sz="2800" dirty="0"/>
              <a:t>of </a:t>
            </a:r>
            <a:r>
              <a:rPr lang="en-US" sz="2800" dirty="0" smtClean="0"/>
              <a:t>effort</a:t>
            </a:r>
          </a:p>
          <a:p>
            <a:pPr marL="457200" indent="-457200">
              <a:buFont typeface="Arial"/>
              <a:buChar char="•"/>
            </a:pPr>
            <a:r>
              <a:rPr lang="en-US" sz="2800" dirty="0" smtClean="0"/>
              <a:t>Common interfaces facilitating </a:t>
            </a:r>
            <a:r>
              <a:rPr lang="en-US" sz="2800" dirty="0"/>
              <a:t>integration </a:t>
            </a:r>
            <a:endParaRPr lang="en-US" sz="2800" dirty="0" smtClean="0"/>
          </a:p>
          <a:p>
            <a:pPr marL="457200" indent="-457200">
              <a:buFont typeface="Arial"/>
              <a:buChar char="•"/>
            </a:pPr>
            <a:r>
              <a:rPr lang="en-US" sz="2800" dirty="0" smtClean="0"/>
              <a:t>Promote standardization where beneficial</a:t>
            </a:r>
          </a:p>
          <a:p>
            <a:pPr marL="457200" indent="-457200">
              <a:buFont typeface="Arial"/>
              <a:buChar char="•"/>
            </a:pPr>
            <a:r>
              <a:rPr lang="en-US" sz="2800" dirty="0" smtClean="0"/>
              <a:t>Mitigate </a:t>
            </a:r>
            <a:r>
              <a:rPr lang="en-US" sz="2800" dirty="0"/>
              <a:t>technical risk &amp; </a:t>
            </a:r>
            <a:r>
              <a:rPr lang="en-US" sz="2800" dirty="0" smtClean="0"/>
              <a:t>development costs</a:t>
            </a:r>
            <a:endParaRPr lang="en-US" sz="2800" dirty="0"/>
          </a:p>
          <a:p>
            <a:endParaRPr lang="en-US" sz="2800" dirty="0"/>
          </a:p>
          <a:p>
            <a:r>
              <a:rPr lang="en-US" sz="2800" dirty="0" smtClean="0"/>
              <a:t>Modular design </a:t>
            </a:r>
          </a:p>
          <a:p>
            <a:pPr marL="457200" indent="-457200">
              <a:buFont typeface="Arial"/>
              <a:buChar char="•"/>
            </a:pPr>
            <a:r>
              <a:rPr lang="en-US" sz="2800" dirty="0" smtClean="0"/>
              <a:t>Component platforms</a:t>
            </a:r>
          </a:p>
          <a:p>
            <a:pPr marL="457200" indent="-457200">
              <a:buFont typeface="Arial"/>
              <a:buChar char="•"/>
            </a:pPr>
            <a:r>
              <a:rPr lang="en-US" sz="2800" dirty="0"/>
              <a:t>R</a:t>
            </a:r>
            <a:r>
              <a:rPr lang="en-US" sz="2800" dirty="0" smtClean="0"/>
              <a:t>educes </a:t>
            </a:r>
            <a:r>
              <a:rPr lang="en-US" sz="2800" dirty="0"/>
              <a:t>the cost of </a:t>
            </a:r>
            <a:r>
              <a:rPr lang="en-US" sz="2800" dirty="0" smtClean="0"/>
              <a:t>optimization</a:t>
            </a:r>
          </a:p>
          <a:p>
            <a:pPr marL="457200" indent="-457200">
              <a:buFont typeface="Arial"/>
              <a:buChar char="•"/>
            </a:pPr>
            <a:r>
              <a:rPr lang="en-US" sz="2800" dirty="0"/>
              <a:t>I</a:t>
            </a:r>
            <a:r>
              <a:rPr lang="en-US" sz="2800" dirty="0" smtClean="0"/>
              <a:t>ncreases serviceability (reliability</a:t>
            </a:r>
          </a:p>
          <a:p>
            <a:pPr marL="457200" indent="-457200">
              <a:buFont typeface="Arial"/>
              <a:buChar char="•"/>
            </a:pPr>
            <a:r>
              <a:rPr lang="en-US" sz="2800" dirty="0"/>
              <a:t>R</a:t>
            </a:r>
            <a:r>
              <a:rPr lang="en-US" sz="2800" dirty="0" smtClean="0"/>
              <a:t>educes procurement costs </a:t>
            </a:r>
          </a:p>
          <a:p>
            <a:pPr marL="457200" indent="-457200">
              <a:buFont typeface="Arial"/>
              <a:buChar char="•"/>
            </a:pPr>
            <a:r>
              <a:rPr lang="en-US" sz="2800" dirty="0" smtClean="0"/>
              <a:t>Reduced spares costs </a:t>
            </a:r>
            <a:endParaRPr lang="en-US" sz="2800" dirty="0"/>
          </a:p>
        </p:txBody>
      </p:sp>
    </p:spTree>
    <p:extLst>
      <p:ext uri="{BB962C8B-B14F-4D97-AF65-F5344CB8AC3E}">
        <p14:creationId xmlns:p14="http://schemas.microsoft.com/office/powerpoint/2010/main" val="9525131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Coherent Equipment placement &amp; packaging</a:t>
            </a:r>
            <a:endParaRPr lang="en-US" dirty="0"/>
          </a:p>
        </p:txBody>
      </p:sp>
      <p:pic>
        <p:nvPicPr>
          <p:cNvPr id="5" name="Picture 4" descr="Top.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4528" y="1798891"/>
            <a:ext cx="3686532" cy="4031291"/>
          </a:xfrm>
          <a:prstGeom prst="rect">
            <a:avLst/>
          </a:prstGeom>
        </p:spPr>
      </p:pic>
      <p:grpSp>
        <p:nvGrpSpPr>
          <p:cNvPr id="7" name="Group 6"/>
          <p:cNvGrpSpPr/>
          <p:nvPr/>
        </p:nvGrpSpPr>
        <p:grpSpPr>
          <a:xfrm>
            <a:off x="704529" y="1359139"/>
            <a:ext cx="3763668" cy="5491737"/>
            <a:chOff x="294831" y="230002"/>
            <a:chExt cx="5203522" cy="6367878"/>
          </a:xfrm>
        </p:grpSpPr>
        <p:grpSp>
          <p:nvGrpSpPr>
            <p:cNvPr id="8" name="Group 7"/>
            <p:cNvGrpSpPr/>
            <p:nvPr/>
          </p:nvGrpSpPr>
          <p:grpSpPr>
            <a:xfrm>
              <a:off x="294831" y="801614"/>
              <a:ext cx="5203522" cy="5796266"/>
              <a:chOff x="294831" y="1085559"/>
              <a:chExt cx="5203522" cy="5796266"/>
            </a:xfrm>
          </p:grpSpPr>
          <p:grpSp>
            <p:nvGrpSpPr>
              <p:cNvPr id="11" name="Group 10"/>
              <p:cNvGrpSpPr/>
              <p:nvPr/>
            </p:nvGrpSpPr>
            <p:grpSpPr>
              <a:xfrm>
                <a:off x="294831" y="1085559"/>
                <a:ext cx="5203522" cy="5486733"/>
                <a:chOff x="1568049" y="1064999"/>
                <a:chExt cx="5504496" cy="5486733"/>
              </a:xfrm>
            </p:grpSpPr>
            <p:cxnSp>
              <p:nvCxnSpPr>
                <p:cNvPr id="18" name="Straight Connector 17"/>
                <p:cNvCxnSpPr/>
                <p:nvPr/>
              </p:nvCxnSpPr>
              <p:spPr>
                <a:xfrm>
                  <a:off x="4319940" y="1217142"/>
                  <a:ext cx="39688" cy="4736917"/>
                </a:xfrm>
                <a:prstGeom prst="line">
                  <a:avLst/>
                </a:prstGeom>
                <a:ln>
                  <a:solidFill>
                    <a:srgbClr val="FF0000"/>
                  </a:solidFill>
                  <a:prstDash val="lgDashDot"/>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3755431" y="1064999"/>
                  <a:ext cx="128986" cy="5104756"/>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742913" y="1064999"/>
                  <a:ext cx="231866" cy="5104756"/>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415133" y="1120897"/>
                  <a:ext cx="657412" cy="5397500"/>
                </a:xfrm>
                <a:prstGeom prst="line">
                  <a:avLst/>
                </a:prstGeom>
                <a:ln>
                  <a:solidFill>
                    <a:srgbClr val="FF0000"/>
                  </a:solidFill>
                  <a:prstDash val="lgDashDot"/>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1568049" y="1120897"/>
                  <a:ext cx="654615" cy="5430835"/>
                </a:xfrm>
                <a:prstGeom prst="line">
                  <a:avLst/>
                </a:prstGeom>
                <a:ln>
                  <a:solidFill>
                    <a:srgbClr val="FF0000"/>
                  </a:solidFill>
                  <a:prstDash val="lgDashDot"/>
                </a:ln>
              </p:spPr>
              <p:style>
                <a:lnRef idx="2">
                  <a:schemeClr val="accent1"/>
                </a:lnRef>
                <a:fillRef idx="0">
                  <a:schemeClr val="accent1"/>
                </a:fillRef>
                <a:effectRef idx="1">
                  <a:schemeClr val="accent1"/>
                </a:effectRef>
                <a:fontRef idx="minor">
                  <a:schemeClr val="tx1"/>
                </a:fontRef>
              </p:style>
            </p:cxnSp>
          </p:grpSp>
          <p:sp>
            <p:nvSpPr>
              <p:cNvPr id="12" name="TextBox 11"/>
              <p:cNvSpPr txBox="1"/>
              <p:nvPr/>
            </p:nvSpPr>
            <p:spPr>
              <a:xfrm rot="16542500">
                <a:off x="-7056" y="3414771"/>
                <a:ext cx="2019388" cy="510626"/>
              </a:xfrm>
              <a:prstGeom prst="rect">
                <a:avLst/>
              </a:prstGeom>
              <a:noFill/>
            </p:spPr>
            <p:txBody>
              <a:bodyPr wrap="none" rtlCol="0">
                <a:spAutoFit/>
              </a:bodyPr>
              <a:lstStyle/>
              <a:p>
                <a:r>
                  <a:rPr lang="en-US" dirty="0" smtClean="0"/>
                  <a:t>INSTRUMENT 01</a:t>
                </a:r>
                <a:endParaRPr lang="en-US" dirty="0"/>
              </a:p>
            </p:txBody>
          </p:sp>
          <p:cxnSp>
            <p:nvCxnSpPr>
              <p:cNvPr id="13" name="Straight Connector 12"/>
              <p:cNvCxnSpPr/>
              <p:nvPr/>
            </p:nvCxnSpPr>
            <p:spPr>
              <a:xfrm flipH="1">
                <a:off x="1293780" y="1174331"/>
                <a:ext cx="470867" cy="539796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050428" y="1174331"/>
                <a:ext cx="501542" cy="539796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94831" y="6453571"/>
                <a:ext cx="4728899" cy="428254"/>
              </a:xfrm>
              <a:prstGeom prst="rect">
                <a:avLst/>
              </a:prstGeom>
              <a:noFill/>
            </p:spPr>
            <p:txBody>
              <a:bodyPr wrap="none" rtlCol="0">
                <a:spAutoFit/>
              </a:bodyPr>
              <a:lstStyle/>
              <a:p>
                <a:r>
                  <a:rPr lang="en-US" dirty="0" smtClean="0"/>
                  <a:t>&lt;-------------- 15 degree ------------- &gt;</a:t>
                </a:r>
                <a:endParaRPr lang="en-US" dirty="0"/>
              </a:p>
            </p:txBody>
          </p:sp>
          <p:sp>
            <p:nvSpPr>
              <p:cNvPr id="16" name="TextBox 15"/>
              <p:cNvSpPr txBox="1"/>
              <p:nvPr/>
            </p:nvSpPr>
            <p:spPr>
              <a:xfrm rot="5038631">
                <a:off x="3835654" y="3414565"/>
                <a:ext cx="2019388" cy="510626"/>
              </a:xfrm>
              <a:prstGeom prst="rect">
                <a:avLst/>
              </a:prstGeom>
              <a:noFill/>
            </p:spPr>
            <p:txBody>
              <a:bodyPr wrap="none" rtlCol="0">
                <a:spAutoFit/>
              </a:bodyPr>
              <a:lstStyle/>
              <a:p>
                <a:r>
                  <a:rPr lang="en-US" dirty="0" smtClean="0"/>
                  <a:t>INSTRUMENT 03</a:t>
                </a:r>
                <a:endParaRPr lang="en-US" dirty="0"/>
              </a:p>
            </p:txBody>
          </p:sp>
          <p:sp>
            <p:nvSpPr>
              <p:cNvPr id="17" name="TextBox 16"/>
              <p:cNvSpPr txBox="1"/>
              <p:nvPr/>
            </p:nvSpPr>
            <p:spPr>
              <a:xfrm>
                <a:off x="1972816" y="6178281"/>
                <a:ext cx="1856941" cy="428254"/>
              </a:xfrm>
              <a:prstGeom prst="rect">
                <a:avLst/>
              </a:prstGeom>
              <a:noFill/>
            </p:spPr>
            <p:txBody>
              <a:bodyPr wrap="none" rtlCol="0">
                <a:spAutoFit/>
              </a:bodyPr>
              <a:lstStyle/>
              <a:p>
                <a:r>
                  <a:rPr lang="en-US" dirty="0" smtClean="0">
                    <a:sym typeface="Wingdings"/>
                  </a:rPr>
                  <a:t>&lt; </a:t>
                </a:r>
                <a:r>
                  <a:rPr lang="en-US" dirty="0" smtClean="0"/>
                  <a:t>5 degree &gt;</a:t>
                </a:r>
                <a:endParaRPr lang="en-US" dirty="0"/>
              </a:p>
            </p:txBody>
          </p:sp>
        </p:grpSp>
        <p:sp>
          <p:nvSpPr>
            <p:cNvPr id="9" name="TextBox 8"/>
            <p:cNvSpPr txBox="1"/>
            <p:nvPr/>
          </p:nvSpPr>
          <p:spPr>
            <a:xfrm rot="5400000">
              <a:off x="1924079" y="3364535"/>
              <a:ext cx="2019388" cy="510626"/>
            </a:xfrm>
            <a:prstGeom prst="rect">
              <a:avLst/>
            </a:prstGeom>
            <a:noFill/>
          </p:spPr>
          <p:txBody>
            <a:bodyPr wrap="none" rtlCol="0">
              <a:spAutoFit/>
            </a:bodyPr>
            <a:lstStyle/>
            <a:p>
              <a:r>
                <a:rPr lang="en-US" dirty="0" smtClean="0"/>
                <a:t>INSTRUMENT 02</a:t>
              </a:r>
              <a:endParaRPr lang="en-US" dirty="0"/>
            </a:p>
          </p:txBody>
        </p:sp>
        <p:sp>
          <p:nvSpPr>
            <p:cNvPr id="10" name="TextBox 9"/>
            <p:cNvSpPr txBox="1"/>
            <p:nvPr/>
          </p:nvSpPr>
          <p:spPr>
            <a:xfrm>
              <a:off x="1188062" y="230002"/>
              <a:ext cx="2824025" cy="428255"/>
            </a:xfrm>
            <a:prstGeom prst="rect">
              <a:avLst/>
            </a:prstGeom>
            <a:noFill/>
          </p:spPr>
          <p:txBody>
            <a:bodyPr wrap="none" rtlCol="0">
              <a:spAutoFit/>
            </a:bodyPr>
            <a:lstStyle/>
            <a:p>
              <a:r>
                <a:rPr lang="en-US" sz="1800" dirty="0" smtClean="0"/>
                <a:t>TARGET MONOLITH</a:t>
              </a:r>
              <a:endParaRPr lang="en-US" sz="1800" dirty="0"/>
            </a:p>
          </p:txBody>
        </p:sp>
      </p:grpSp>
      <p:pic>
        <p:nvPicPr>
          <p:cNvPr id="23" name="Picture 22" descr="Cropped Bent guide with outside heavy shutters (Option F).pdf"/>
          <p:cNvPicPr>
            <a:picLocks noChangeAspect="1"/>
          </p:cNvPicPr>
          <p:nvPr/>
        </p:nvPicPr>
        <p:blipFill rotWithShape="1">
          <a:blip r:embed="rId4" cstate="screen">
            <a:extLst>
              <a:ext uri="{28A0092B-C50C-407E-A947-70E740481C1C}">
                <a14:useLocalDpi xmlns:a14="http://schemas.microsoft.com/office/drawing/2010/main"/>
              </a:ext>
            </a:extLst>
          </a:blip>
          <a:srcRect t="5939"/>
          <a:stretch/>
        </p:blipFill>
        <p:spPr>
          <a:xfrm rot="5400000">
            <a:off x="6912652" y="1469350"/>
            <a:ext cx="2664295" cy="2839182"/>
          </a:xfrm>
          <a:prstGeom prst="rect">
            <a:avLst/>
          </a:prstGeom>
        </p:spPr>
      </p:pic>
      <p:sp>
        <p:nvSpPr>
          <p:cNvPr id="24" name="Title 1"/>
          <p:cNvSpPr txBox="1">
            <a:spLocks/>
          </p:cNvSpPr>
          <p:nvPr/>
        </p:nvSpPr>
        <p:spPr>
          <a:xfrm>
            <a:off x="4592961" y="1556792"/>
            <a:ext cx="2503016" cy="524846"/>
          </a:xfrm>
          <a:prstGeom prst="rect">
            <a:avLst/>
          </a:prstGeom>
        </p:spPr>
        <p:txBody>
          <a:bodyPr vert="horz" lIns="97548" tIns="48774" rIns="97548" bIns="48774" rtlCol="0" anchor="ctr">
            <a:normAutofit fontScale="85000" lnSpcReduction="20000"/>
          </a:bodyPr>
          <a:lstStyle>
            <a:lvl1pPr algn="ctr" defTabSz="487741" rtl="0" eaLnBrk="1" latinLnBrk="0" hangingPunct="1">
              <a:spcBef>
                <a:spcPct val="0"/>
              </a:spcBef>
              <a:buNone/>
              <a:defRPr sz="3200" b="1" kern="1200">
                <a:solidFill>
                  <a:srgbClr val="0094CA"/>
                </a:solidFill>
                <a:latin typeface="+mn-lt"/>
                <a:ea typeface="+mj-ea"/>
                <a:cs typeface="Helvetica"/>
              </a:defRPr>
            </a:lvl1pPr>
          </a:lstStyle>
          <a:p>
            <a:r>
              <a:rPr lang="en-US" sz="2000" dirty="0" smtClean="0">
                <a:solidFill>
                  <a:srgbClr val="000000"/>
                </a:solidFill>
              </a:rPr>
              <a:t>F : Curved guide </a:t>
            </a:r>
          </a:p>
          <a:p>
            <a:r>
              <a:rPr lang="en-US" sz="2000" dirty="0" smtClean="0">
                <a:solidFill>
                  <a:srgbClr val="000000"/>
                </a:solidFill>
              </a:rPr>
              <a:t>&amp; Light shutter </a:t>
            </a:r>
            <a:endParaRPr lang="en-US" sz="2000" dirty="0">
              <a:solidFill>
                <a:srgbClr val="000000"/>
              </a:solidFill>
            </a:endParaRPr>
          </a:p>
        </p:txBody>
      </p:sp>
      <p:graphicFrame>
        <p:nvGraphicFramePr>
          <p:cNvPr id="25" name="Chart 24"/>
          <p:cNvGraphicFramePr>
            <a:graphicFrameLocks/>
          </p:cNvGraphicFramePr>
          <p:nvPr>
            <p:extLst>
              <p:ext uri="{D42A27DB-BD31-4B8C-83A1-F6EECF244321}">
                <p14:modId xmlns:p14="http://schemas.microsoft.com/office/powerpoint/2010/main" val="2860262787"/>
              </p:ext>
            </p:extLst>
          </p:nvPr>
        </p:nvGraphicFramePr>
        <p:xfrm>
          <a:off x="6014740" y="4113709"/>
          <a:ext cx="3891260" cy="27442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076343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88" y="32756"/>
            <a:ext cx="7734064" cy="1143000"/>
          </a:xfrm>
        </p:spPr>
        <p:txBody>
          <a:bodyPr>
            <a:noAutofit/>
          </a:bodyPr>
          <a:lstStyle/>
          <a:p>
            <a:r>
              <a:rPr lang="en-US" sz="3200" dirty="0" smtClean="0"/>
              <a:t>Coherent</a:t>
            </a:r>
            <a:r>
              <a:rPr lang="en-US" dirty="0" smtClean="0"/>
              <a:t> policies on common issues </a:t>
            </a:r>
            <a:r>
              <a:rPr lang="en-US" sz="3200" dirty="0" smtClean="0"/>
              <a:t> </a:t>
            </a:r>
            <a:br>
              <a:rPr lang="en-US" sz="3200" dirty="0" smtClean="0"/>
            </a:br>
            <a:r>
              <a:rPr lang="en-US" dirty="0" smtClean="0"/>
              <a:t>Access , Interfaces , RAS</a:t>
            </a:r>
            <a:endParaRPr lang="en-US" sz="3200" dirty="0"/>
          </a:p>
        </p:txBody>
      </p:sp>
      <p:sp>
        <p:nvSpPr>
          <p:cNvPr id="4" name="Text Placeholder 3"/>
          <p:cNvSpPr>
            <a:spLocks noGrp="1"/>
          </p:cNvSpPr>
          <p:nvPr>
            <p:ph idx="1"/>
          </p:nvPr>
        </p:nvSpPr>
        <p:spPr>
          <a:xfrm>
            <a:off x="200472" y="1628800"/>
            <a:ext cx="4968552" cy="4741987"/>
          </a:xfrm>
        </p:spPr>
        <p:txBody>
          <a:bodyPr>
            <a:normAutofit fontScale="92500" lnSpcReduction="20000"/>
          </a:bodyPr>
          <a:lstStyle/>
          <a:p>
            <a:pPr marL="457200" lvl="1" indent="0">
              <a:buNone/>
            </a:pPr>
            <a:r>
              <a:rPr lang="en-US" dirty="0" smtClean="0"/>
              <a:t>ABOVE ONLY! </a:t>
            </a:r>
          </a:p>
          <a:p>
            <a:pPr marL="457200" lvl="1" indent="0">
              <a:buNone/>
            </a:pPr>
            <a:r>
              <a:rPr lang="en-US" sz="2000" dirty="0" smtClean="0"/>
              <a:t>CHOPPERs </a:t>
            </a:r>
            <a:r>
              <a:rPr lang="en-US" sz="2000" dirty="0"/>
              <a:t>ABOVE </a:t>
            </a:r>
            <a:r>
              <a:rPr lang="en-US" sz="2000" dirty="0" smtClean="0"/>
              <a:t>GUIDE</a:t>
            </a:r>
          </a:p>
          <a:p>
            <a:pPr marL="457200" lvl="1" indent="0">
              <a:buNone/>
            </a:pPr>
            <a:r>
              <a:rPr lang="en-US" sz="2000" dirty="0" smtClean="0"/>
              <a:t>CHOPPERS DECOUPLED FROM GUIDES</a:t>
            </a:r>
          </a:p>
          <a:p>
            <a:pPr marL="457200" lvl="1" indent="0">
              <a:buNone/>
            </a:pPr>
            <a:endParaRPr lang="en-US" sz="2000" dirty="0"/>
          </a:p>
          <a:p>
            <a:pPr lvl="1"/>
            <a:r>
              <a:rPr lang="en-US" sz="2000" dirty="0" smtClean="0"/>
              <a:t>ADVANTAGES</a:t>
            </a:r>
          </a:p>
          <a:p>
            <a:pPr marL="800100" lvl="1" indent="-342900">
              <a:buFont typeface="Arial"/>
              <a:buChar char="•"/>
            </a:pPr>
            <a:r>
              <a:rPr lang="en-US" sz="2000" dirty="0" smtClean="0"/>
              <a:t>Does not requires </a:t>
            </a:r>
            <a:r>
              <a:rPr lang="en-US" sz="2000" dirty="0"/>
              <a:t>side access for </a:t>
            </a:r>
            <a:r>
              <a:rPr lang="en-US" sz="2000" dirty="0" smtClean="0"/>
              <a:t>removal</a:t>
            </a:r>
          </a:p>
          <a:p>
            <a:pPr marL="800100" lvl="1" indent="-342900">
              <a:buFont typeface="Arial"/>
              <a:buChar char="•"/>
            </a:pPr>
            <a:r>
              <a:rPr lang="en-US" sz="2000" dirty="0" smtClean="0"/>
              <a:t>Chopper Extraction from TOP</a:t>
            </a:r>
          </a:p>
          <a:p>
            <a:pPr marL="800100" lvl="1" indent="-342900">
              <a:buFont typeface="Arial"/>
              <a:buChar char="•"/>
            </a:pPr>
            <a:r>
              <a:rPr lang="en-US" sz="2000" dirty="0" smtClean="0"/>
              <a:t>Fastest intervention time</a:t>
            </a:r>
          </a:p>
          <a:p>
            <a:pPr marL="800100" lvl="1" indent="-342900">
              <a:buFont typeface="Arial"/>
              <a:buChar char="•"/>
            </a:pPr>
            <a:r>
              <a:rPr lang="en-US" sz="2000" dirty="0"/>
              <a:t>Small sideways footprint</a:t>
            </a:r>
          </a:p>
          <a:p>
            <a:pPr lvl="1"/>
            <a:endParaRPr lang="en-US" sz="2000" dirty="0"/>
          </a:p>
          <a:p>
            <a:pPr lvl="1"/>
            <a:r>
              <a:rPr lang="en-US" sz="2000" dirty="0" smtClean="0"/>
              <a:t>DISADVANTAGES</a:t>
            </a:r>
          </a:p>
          <a:p>
            <a:pPr marL="800100" lvl="1" indent="-342900">
              <a:buFont typeface="Arial"/>
              <a:buChar char="•"/>
            </a:pPr>
            <a:r>
              <a:rPr lang="en-US" sz="2000" dirty="0" smtClean="0"/>
              <a:t>Long </a:t>
            </a:r>
            <a:r>
              <a:rPr lang="en-US" sz="2000" dirty="0"/>
              <a:t>support path for </a:t>
            </a:r>
            <a:r>
              <a:rPr lang="en-US" sz="2000" dirty="0" smtClean="0"/>
              <a:t>chopper</a:t>
            </a:r>
            <a:r>
              <a:rPr lang="en-US" sz="2000" dirty="0"/>
              <a:t>s</a:t>
            </a:r>
            <a:endParaRPr lang="en-US" sz="2000" dirty="0" smtClean="0"/>
          </a:p>
          <a:p>
            <a:pPr marL="800100" lvl="1" indent="-342900">
              <a:buFont typeface="Arial"/>
              <a:buChar char="•"/>
            </a:pPr>
            <a:r>
              <a:rPr lang="en-US" sz="2000" dirty="0" smtClean="0"/>
              <a:t>Large </a:t>
            </a:r>
            <a:r>
              <a:rPr lang="en-US" sz="2000" dirty="0"/>
              <a:t>vertical footprint </a:t>
            </a:r>
          </a:p>
          <a:p>
            <a:pPr marL="1257300" lvl="2" indent="-342900">
              <a:buFont typeface="Arial"/>
              <a:buChar char="•"/>
            </a:pPr>
            <a:r>
              <a:rPr lang="en-US" sz="1800" dirty="0" smtClean="0"/>
              <a:t>More complicated shielding? </a:t>
            </a:r>
            <a:endParaRPr lang="en-US" sz="1800" dirty="0"/>
          </a:p>
        </p:txBody>
      </p:sp>
      <p:grpSp>
        <p:nvGrpSpPr>
          <p:cNvPr id="10" name="Group 9"/>
          <p:cNvGrpSpPr/>
          <p:nvPr/>
        </p:nvGrpSpPr>
        <p:grpSpPr>
          <a:xfrm>
            <a:off x="4880992" y="2492896"/>
            <a:ext cx="4702983" cy="3099835"/>
            <a:chOff x="4257229" y="2898970"/>
            <a:chExt cx="4689775" cy="3599664"/>
          </a:xfrm>
        </p:grpSpPr>
        <p:grpSp>
          <p:nvGrpSpPr>
            <p:cNvPr id="60" name="Group 59"/>
            <p:cNvGrpSpPr/>
            <p:nvPr/>
          </p:nvGrpSpPr>
          <p:grpSpPr>
            <a:xfrm>
              <a:off x="5738692" y="3207063"/>
              <a:ext cx="1609363" cy="2228866"/>
              <a:chOff x="4557727" y="2851505"/>
              <a:chExt cx="1853875" cy="2616312"/>
            </a:xfrm>
          </p:grpSpPr>
          <p:sp>
            <p:nvSpPr>
              <p:cNvPr id="64" name="Rectangle 63"/>
              <p:cNvSpPr/>
              <p:nvPr/>
            </p:nvSpPr>
            <p:spPr>
              <a:xfrm>
                <a:off x="4686889" y="3375281"/>
                <a:ext cx="631831" cy="3701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18720" y="3202973"/>
                <a:ext cx="204229" cy="714758"/>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4827296" y="3471198"/>
                <a:ext cx="408457" cy="17830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5579174" y="2979613"/>
                <a:ext cx="82204" cy="1135952"/>
              </a:xfrm>
              <a:prstGeom prst="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5453062" y="2851505"/>
                <a:ext cx="410761" cy="244936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4557727" y="3422064"/>
                <a:ext cx="129162" cy="276575"/>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0" name="Straight Connector 69"/>
              <p:cNvCxnSpPr>
                <a:endCxn id="67" idx="3"/>
              </p:cNvCxnSpPr>
              <p:nvPr/>
            </p:nvCxnSpPr>
            <p:spPr>
              <a:xfrm flipV="1">
                <a:off x="4600815" y="3547589"/>
                <a:ext cx="1060563" cy="1276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1" name="Rectangle 70"/>
              <p:cNvSpPr/>
              <p:nvPr/>
            </p:nvSpPr>
            <p:spPr>
              <a:xfrm>
                <a:off x="4775459" y="3755322"/>
                <a:ext cx="103673" cy="119844"/>
              </a:xfrm>
              <a:prstGeom prst="rect">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4686889" y="4386420"/>
                <a:ext cx="631831" cy="3701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5318720" y="4214112"/>
                <a:ext cx="204229" cy="714758"/>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4827296" y="4482337"/>
                <a:ext cx="408457" cy="17830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5686350" y="3990752"/>
                <a:ext cx="78481" cy="1135952"/>
              </a:xfrm>
              <a:prstGeom prst="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4557727" y="4433203"/>
                <a:ext cx="129162" cy="276575"/>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8" name="Straight Connector 77"/>
              <p:cNvCxnSpPr>
                <a:endCxn id="76" idx="3"/>
              </p:cNvCxnSpPr>
              <p:nvPr/>
            </p:nvCxnSpPr>
            <p:spPr>
              <a:xfrm flipV="1">
                <a:off x="4600815" y="4558728"/>
                <a:ext cx="1164016" cy="1276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9" name="Rectangle 78"/>
              <p:cNvSpPr/>
              <p:nvPr/>
            </p:nvSpPr>
            <p:spPr>
              <a:xfrm>
                <a:off x="5367439" y="5058552"/>
                <a:ext cx="103673" cy="119844"/>
              </a:xfrm>
              <a:prstGeom prst="rect">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4775459" y="4766461"/>
                <a:ext cx="103673" cy="119844"/>
              </a:xfrm>
              <a:prstGeom prst="rect">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5863822" y="4709777"/>
                <a:ext cx="375465" cy="591091"/>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rot="5400000">
                <a:off x="5537985" y="4594200"/>
                <a:ext cx="152400" cy="1594834"/>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1" name="Rectangle 60"/>
            <p:cNvSpPr/>
            <p:nvPr/>
          </p:nvSpPr>
          <p:spPr>
            <a:xfrm>
              <a:off x="5372859" y="5444971"/>
              <a:ext cx="2300598" cy="22014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2" name="Rectangle 61"/>
            <p:cNvSpPr/>
            <p:nvPr/>
          </p:nvSpPr>
          <p:spPr>
            <a:xfrm>
              <a:off x="7494740" y="2899287"/>
              <a:ext cx="126272" cy="333798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7" name="Rectangle 96"/>
            <p:cNvSpPr/>
            <p:nvPr/>
          </p:nvSpPr>
          <p:spPr>
            <a:xfrm>
              <a:off x="4380302" y="4884933"/>
              <a:ext cx="945781" cy="18801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a:off x="7676283" y="4884933"/>
              <a:ext cx="1098890" cy="18801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4257229" y="6237276"/>
              <a:ext cx="4689775" cy="261358"/>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4329186" y="2899287"/>
              <a:ext cx="898361" cy="332335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2" name="Rectangle 101"/>
            <p:cNvSpPr/>
            <p:nvPr/>
          </p:nvSpPr>
          <p:spPr>
            <a:xfrm>
              <a:off x="7802741" y="2899287"/>
              <a:ext cx="972432" cy="333798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3" name="Rectangle 102"/>
            <p:cNvSpPr/>
            <p:nvPr/>
          </p:nvSpPr>
          <p:spPr>
            <a:xfrm>
              <a:off x="5414800" y="2898970"/>
              <a:ext cx="126272" cy="333798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4" name="Rectangle 103"/>
            <p:cNvSpPr/>
            <p:nvPr/>
          </p:nvSpPr>
          <p:spPr>
            <a:xfrm>
              <a:off x="5372859" y="4147423"/>
              <a:ext cx="1200924" cy="18801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6836476" y="4145632"/>
              <a:ext cx="836981" cy="1999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6" name="Straight Connector 105"/>
            <p:cNvCxnSpPr/>
            <p:nvPr/>
          </p:nvCxnSpPr>
          <p:spPr>
            <a:xfrm>
              <a:off x="5279796" y="4245624"/>
              <a:ext cx="2472283" cy="0"/>
            </a:xfrm>
            <a:prstGeom prst="line">
              <a:avLst/>
            </a:prstGeom>
            <a:ln w="12700" cmpd="sng">
              <a:solidFill>
                <a:srgbClr val="FF0000"/>
              </a:solidFill>
              <a:prstDash val="lgDashDot"/>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4329186" y="4978938"/>
              <a:ext cx="4555473" cy="0"/>
            </a:xfrm>
            <a:prstGeom prst="line">
              <a:avLst/>
            </a:prstGeom>
            <a:ln w="12700" cmpd="sng">
              <a:solidFill>
                <a:srgbClr val="FF0000"/>
              </a:solidFill>
              <a:prstDash val="lgDashDot"/>
            </a:ln>
          </p:spPr>
          <p:style>
            <a:lnRef idx="2">
              <a:schemeClr val="accent1"/>
            </a:lnRef>
            <a:fillRef idx="0">
              <a:schemeClr val="accent1"/>
            </a:fillRef>
            <a:effectRef idx="1">
              <a:schemeClr val="accent1"/>
            </a:effectRef>
            <a:fontRef idx="minor">
              <a:schemeClr val="tx1"/>
            </a:fontRef>
          </p:style>
        </p:cxnSp>
      </p:grpSp>
      <p:sp>
        <p:nvSpPr>
          <p:cNvPr id="109" name="Bent Arrow 108"/>
          <p:cNvSpPr/>
          <p:nvPr/>
        </p:nvSpPr>
        <p:spPr>
          <a:xfrm rot="10800000" flipH="1" flipV="1">
            <a:off x="6632127" y="3057951"/>
            <a:ext cx="1308876" cy="681436"/>
          </a:xfrm>
          <a:prstGeom prst="bentArrow">
            <a:avLst>
              <a:gd name="adj1" fmla="val 13754"/>
              <a:gd name="adj2" fmla="val 14968"/>
              <a:gd name="adj3" fmla="val 25000"/>
              <a:gd name="adj4" fmla="val 4375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solidFill>
                  <a:schemeClr val="tx1"/>
                </a:solidFill>
              </a:rPr>
              <a:t>ACCESS</a:t>
            </a:r>
            <a:r>
              <a:rPr lang="en-US" dirty="0" smtClean="0">
                <a:solidFill>
                  <a:schemeClr val="tx1"/>
                </a:solidFill>
              </a:rPr>
              <a:t> </a:t>
            </a:r>
            <a:r>
              <a:rPr lang="en-US" sz="1400" dirty="0" smtClean="0">
                <a:solidFill>
                  <a:schemeClr val="tx1"/>
                </a:solidFill>
              </a:rPr>
              <a:t>&amp; REMOVAL</a:t>
            </a:r>
            <a:endParaRPr lang="en-US" sz="1400" dirty="0">
              <a:solidFill>
                <a:schemeClr val="tx1"/>
              </a:solidFill>
            </a:endParaRPr>
          </a:p>
        </p:txBody>
      </p:sp>
      <p:sp>
        <p:nvSpPr>
          <p:cNvPr id="12" name="Left-Right Arrow 11"/>
          <p:cNvSpPr/>
          <p:nvPr/>
        </p:nvSpPr>
        <p:spPr>
          <a:xfrm rot="5400000">
            <a:off x="5636215" y="4473977"/>
            <a:ext cx="934732" cy="284939"/>
          </a:xfrm>
          <a:prstGeom prst="lef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 name="TextBox 2"/>
          <p:cNvSpPr txBox="1"/>
          <p:nvPr/>
        </p:nvSpPr>
        <p:spPr>
          <a:xfrm>
            <a:off x="2432720" y="6237312"/>
            <a:ext cx="4991270" cy="461665"/>
          </a:xfrm>
          <a:prstGeom prst="rect">
            <a:avLst/>
          </a:prstGeom>
          <a:noFill/>
        </p:spPr>
        <p:txBody>
          <a:bodyPr wrap="none" rtlCol="0">
            <a:spAutoFit/>
          </a:bodyPr>
          <a:lstStyle/>
          <a:p>
            <a:r>
              <a:rPr lang="en-US" sz="2400" b="1" dirty="0" smtClean="0"/>
              <a:t> &gt; ICDs &amp; GUIDELINES for Instruments</a:t>
            </a:r>
            <a:endParaRPr lang="en-US" sz="2400" b="1" dirty="0"/>
          </a:p>
        </p:txBody>
      </p:sp>
    </p:spTree>
    <p:extLst>
      <p:ext uri="{BB962C8B-B14F-4D97-AF65-F5344CB8AC3E}">
        <p14:creationId xmlns:p14="http://schemas.microsoft.com/office/powerpoint/2010/main" val="39475951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&amp; COMMONALITY</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14</a:t>
            </a:fld>
            <a:endParaRPr lang="sv-SE"/>
          </a:p>
        </p:txBody>
      </p:sp>
      <p:sp>
        <p:nvSpPr>
          <p:cNvPr id="5" name="Content Placeholder 4"/>
          <p:cNvSpPr>
            <a:spLocks noGrp="1"/>
          </p:cNvSpPr>
          <p:nvPr>
            <p:ph idx="1"/>
          </p:nvPr>
        </p:nvSpPr>
        <p:spPr>
          <a:xfrm>
            <a:off x="495300" y="1600206"/>
            <a:ext cx="5465812" cy="4997146"/>
          </a:xfrm>
        </p:spPr>
        <p:txBody>
          <a:bodyPr>
            <a:normAutofit lnSpcReduction="10000"/>
          </a:bodyPr>
          <a:lstStyle/>
          <a:p>
            <a:r>
              <a:rPr lang="en-US" dirty="0" smtClean="0"/>
              <a:t>Common approach</a:t>
            </a:r>
          </a:p>
          <a:p>
            <a:pPr lvl="1"/>
            <a:r>
              <a:rPr lang="en-US" dirty="0" err="1" smtClean="0"/>
              <a:t>Standardise</a:t>
            </a:r>
            <a:r>
              <a:rPr lang="en-US" dirty="0" smtClean="0"/>
              <a:t> where it makes sense …</a:t>
            </a:r>
          </a:p>
          <a:p>
            <a:pPr lvl="1"/>
            <a:r>
              <a:rPr lang="en-US" dirty="0"/>
              <a:t>e</a:t>
            </a:r>
            <a:r>
              <a:rPr lang="en-US" dirty="0" smtClean="0"/>
              <a:t>lse facilitate </a:t>
            </a:r>
            <a:r>
              <a:rPr lang="en-US" dirty="0" err="1" smtClean="0"/>
              <a:t>optimisation</a:t>
            </a:r>
            <a:r>
              <a:rPr lang="en-US" dirty="0" smtClean="0"/>
              <a:t> </a:t>
            </a:r>
          </a:p>
          <a:p>
            <a:pPr marL="457200" lvl="1" indent="0">
              <a:buNone/>
            </a:pPr>
            <a:endParaRPr lang="en-US" dirty="0" smtClean="0"/>
          </a:p>
          <a:p>
            <a:r>
              <a:rPr lang="en-US" dirty="0" smtClean="0"/>
              <a:t>High level</a:t>
            </a:r>
          </a:p>
          <a:p>
            <a:pPr lvl="1"/>
            <a:r>
              <a:rPr lang="en-US" dirty="0" smtClean="0"/>
              <a:t>Component platforms</a:t>
            </a:r>
          </a:p>
          <a:p>
            <a:pPr marL="457200" lvl="1" indent="0">
              <a:buNone/>
            </a:pPr>
            <a:endParaRPr lang="en-US" dirty="0" smtClean="0"/>
          </a:p>
          <a:p>
            <a:r>
              <a:rPr lang="en-US" dirty="0" smtClean="0"/>
              <a:t>Standardised interfaces</a:t>
            </a:r>
          </a:p>
          <a:p>
            <a:pPr lvl="1"/>
            <a:r>
              <a:rPr lang="en-US" dirty="0" smtClean="0"/>
              <a:t>Mechanical</a:t>
            </a:r>
          </a:p>
          <a:p>
            <a:pPr lvl="1"/>
            <a:r>
              <a:rPr lang="en-US" dirty="0" smtClean="0"/>
              <a:t>Electrical</a:t>
            </a:r>
          </a:p>
          <a:p>
            <a:pPr lvl="1"/>
            <a:r>
              <a:rPr lang="en-US" dirty="0" smtClean="0"/>
              <a:t>Control</a:t>
            </a:r>
          </a:p>
        </p:txBody>
      </p:sp>
      <p:pic>
        <p:nvPicPr>
          <p:cNvPr id="6" name="Picture 5" descr="T0-ISIS Gen3 DirectDrive0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09184" y="1916832"/>
            <a:ext cx="2840765" cy="4261148"/>
          </a:xfrm>
          <a:prstGeom prst="rect">
            <a:avLst/>
          </a:prstGeom>
        </p:spPr>
      </p:pic>
    </p:spTree>
    <p:extLst>
      <p:ext uri="{BB962C8B-B14F-4D97-AF65-F5344CB8AC3E}">
        <p14:creationId xmlns:p14="http://schemas.microsoft.com/office/powerpoint/2010/main" val="19884945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59234" y="6506876"/>
            <a:ext cx="2311400" cy="365125"/>
          </a:xfrm>
        </p:spPr>
        <p:txBody>
          <a:bodyPr/>
          <a:lstStyle/>
          <a:p>
            <a:fld id="{551115BC-487E-4422-894C-CB7CD3E79223}" type="slidenum">
              <a:rPr lang="sv-SE" smtClean="0"/>
              <a:t>15</a:t>
            </a:fld>
            <a:endParaRPr lang="sv-SE"/>
          </a:p>
        </p:txBody>
      </p:sp>
      <p:pic>
        <p:nvPicPr>
          <p:cNvPr id="10" name="Content Placeholder 9"/>
          <p:cNvPicPr>
            <a:picLocks noGrp="1" noChangeAspect="1"/>
          </p:cNvPicPr>
          <p:nvPr>
            <p:ph idx="1"/>
          </p:nvPr>
        </p:nvPicPr>
        <p:blipFill>
          <a:blip r:embed="rId3" cstate="screen">
            <a:extLst>
              <a:ext uri="{28A0092B-C50C-407E-A947-70E740481C1C}">
                <a14:useLocalDpi xmlns:a14="http://schemas.microsoft.com/office/drawing/2010/main"/>
              </a:ext>
            </a:extLst>
          </a:blip>
          <a:srcRect t="-3010" b="-3010"/>
          <a:stretch>
            <a:fillRect/>
          </a:stretch>
        </p:blipFill>
        <p:spPr>
          <a:xfrm>
            <a:off x="272480" y="1412780"/>
            <a:ext cx="9284608" cy="4713393"/>
          </a:xfrm>
        </p:spPr>
      </p:pic>
      <p:sp>
        <p:nvSpPr>
          <p:cNvPr id="31" name="Title 1"/>
          <p:cNvSpPr txBox="1">
            <a:spLocks/>
          </p:cNvSpPr>
          <p:nvPr/>
        </p:nvSpPr>
        <p:spPr>
          <a:xfrm>
            <a:off x="272480" y="188640"/>
            <a:ext cx="7992888"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r>
              <a:rPr lang="en-US" dirty="0" smtClean="0"/>
              <a:t>Common component platforms</a:t>
            </a:r>
            <a:endParaRPr lang="en-US" sz="2800" dirty="0"/>
          </a:p>
        </p:txBody>
      </p:sp>
      <p:sp>
        <p:nvSpPr>
          <p:cNvPr id="32" name="TextBox 31"/>
          <p:cNvSpPr txBox="1"/>
          <p:nvPr/>
        </p:nvSpPr>
        <p:spPr>
          <a:xfrm>
            <a:off x="776537" y="6093296"/>
            <a:ext cx="8280920" cy="584776"/>
          </a:xfrm>
          <a:prstGeom prst="rect">
            <a:avLst/>
          </a:prstGeom>
          <a:noFill/>
        </p:spPr>
        <p:txBody>
          <a:bodyPr wrap="square" rtlCol="0">
            <a:spAutoFit/>
          </a:bodyPr>
          <a:lstStyle/>
          <a:p>
            <a:pPr algn="ctr"/>
            <a:r>
              <a:rPr lang="en-US" sz="3200" dirty="0" smtClean="0"/>
              <a:t> 6 ‘platforms’</a:t>
            </a:r>
          </a:p>
        </p:txBody>
      </p:sp>
      <p:grpSp>
        <p:nvGrpSpPr>
          <p:cNvPr id="2" name="Group 1"/>
          <p:cNvGrpSpPr/>
          <p:nvPr/>
        </p:nvGrpSpPr>
        <p:grpSpPr>
          <a:xfrm>
            <a:off x="1676636" y="1556794"/>
            <a:ext cx="1404156" cy="4392495"/>
            <a:chOff x="1676636" y="1628801"/>
            <a:chExt cx="1404156" cy="4320479"/>
          </a:xfrm>
        </p:grpSpPr>
        <p:sp>
          <p:nvSpPr>
            <p:cNvPr id="13" name="Rectangle 12"/>
            <p:cNvSpPr/>
            <p:nvPr/>
          </p:nvSpPr>
          <p:spPr>
            <a:xfrm>
              <a:off x="1676636" y="2276872"/>
              <a:ext cx="1404156" cy="3672408"/>
            </a:xfrm>
            <a:prstGeom prst="rect">
              <a:avLst/>
            </a:prstGeom>
            <a:solidFill>
              <a:schemeClr val="tx2">
                <a:lumMod val="20000"/>
                <a:lumOff val="80000"/>
                <a:alpha val="43000"/>
              </a:schemeClr>
            </a:solidFill>
            <a:ln w="28575"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754643" y="1628801"/>
              <a:ext cx="777414" cy="635734"/>
            </a:xfrm>
            <a:prstGeom prst="rect">
              <a:avLst/>
            </a:prstGeom>
            <a:solidFill>
              <a:schemeClr val="bg1"/>
            </a:solidFill>
          </p:spPr>
          <p:txBody>
            <a:bodyPr wrap="none" rtlCol="0">
              <a:spAutoFit/>
            </a:bodyPr>
            <a:lstStyle/>
            <a:p>
              <a:r>
                <a:rPr lang="en-US" dirty="0" smtClean="0"/>
                <a:t> LOW </a:t>
              </a:r>
            </a:p>
            <a:p>
              <a:r>
                <a:rPr lang="en-US" dirty="0" smtClean="0"/>
                <a:t>SPEED</a:t>
              </a:r>
              <a:endParaRPr lang="en-US" dirty="0"/>
            </a:p>
          </p:txBody>
        </p:sp>
        <p:grpSp>
          <p:nvGrpSpPr>
            <p:cNvPr id="25" name="Group 24"/>
            <p:cNvGrpSpPr/>
            <p:nvPr/>
          </p:nvGrpSpPr>
          <p:grpSpPr>
            <a:xfrm>
              <a:off x="1856656" y="4077073"/>
              <a:ext cx="475862" cy="1728075"/>
              <a:chOff x="3175380" y="3220292"/>
              <a:chExt cx="439257" cy="1728075"/>
            </a:xfrm>
          </p:grpSpPr>
          <p:cxnSp>
            <p:nvCxnSpPr>
              <p:cNvPr id="26" name="Straight Connector 25"/>
              <p:cNvCxnSpPr/>
              <p:nvPr/>
            </p:nvCxnSpPr>
            <p:spPr>
              <a:xfrm flipV="1">
                <a:off x="3175380" y="4703622"/>
                <a:ext cx="0" cy="2447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3232722" y="4292600"/>
                <a:ext cx="194352" cy="655767"/>
              </a:xfrm>
              <a:prstGeom prst="rect">
                <a:avLst/>
              </a:prstGeom>
              <a:solidFill>
                <a:schemeClr val="bg1"/>
              </a:solidFill>
              <a:ln w="190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p:cNvCxnSpPr/>
              <p:nvPr/>
            </p:nvCxnSpPr>
            <p:spPr>
              <a:xfrm>
                <a:off x="3184044" y="4825995"/>
                <a:ext cx="298626" cy="8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3482670" y="4702841"/>
                <a:ext cx="0" cy="2447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3327972" y="4365625"/>
                <a:ext cx="0" cy="55193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3431461" y="4530725"/>
                <a:ext cx="183176" cy="152400"/>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H="1">
                <a:off x="3340350" y="4610357"/>
                <a:ext cx="182222" cy="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rot="16200000">
                <a:off x="2787584" y="3657011"/>
                <a:ext cx="1072309" cy="198871"/>
              </a:xfrm>
              <a:prstGeom prst="rect">
                <a:avLst/>
              </a:prstGeom>
              <a:noFill/>
            </p:spPr>
            <p:txBody>
              <a:bodyPr wrap="square" rtlCol="0">
                <a:spAutoFit/>
              </a:bodyPr>
              <a:lstStyle/>
              <a:p>
                <a:r>
                  <a:rPr lang="en-US" sz="800" dirty="0" smtClean="0"/>
                  <a:t>PA-02 (-M-14)</a:t>
                </a:r>
                <a:endParaRPr lang="en-US" sz="800" dirty="0"/>
              </a:p>
            </p:txBody>
          </p:sp>
        </p:grpSp>
      </p:grpSp>
      <p:grpSp>
        <p:nvGrpSpPr>
          <p:cNvPr id="5" name="Group 4"/>
          <p:cNvGrpSpPr/>
          <p:nvPr/>
        </p:nvGrpSpPr>
        <p:grpSpPr>
          <a:xfrm>
            <a:off x="2936776" y="1556794"/>
            <a:ext cx="1663549" cy="4392495"/>
            <a:chOff x="2936776" y="1556785"/>
            <a:chExt cx="1663549" cy="4392495"/>
          </a:xfrm>
        </p:grpSpPr>
        <p:sp>
          <p:nvSpPr>
            <p:cNvPr id="15" name="Rectangle 14"/>
            <p:cNvSpPr/>
            <p:nvPr/>
          </p:nvSpPr>
          <p:spPr>
            <a:xfrm>
              <a:off x="3158801" y="2276872"/>
              <a:ext cx="1170130" cy="3672408"/>
            </a:xfrm>
            <a:prstGeom prst="rect">
              <a:avLst/>
            </a:prstGeom>
            <a:solidFill>
              <a:schemeClr val="accent3">
                <a:lumMod val="40000"/>
                <a:lumOff val="60000"/>
                <a:alpha val="55000"/>
              </a:schemeClr>
            </a:solid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2936776" y="1556785"/>
              <a:ext cx="1663549" cy="646331"/>
            </a:xfrm>
            <a:prstGeom prst="rect">
              <a:avLst/>
            </a:prstGeom>
            <a:solidFill>
              <a:schemeClr val="bg1"/>
            </a:solidFill>
          </p:spPr>
          <p:txBody>
            <a:bodyPr wrap="none" rtlCol="0">
              <a:spAutoFit/>
            </a:bodyPr>
            <a:lstStyle/>
            <a:p>
              <a:pPr algn="ctr"/>
              <a:r>
                <a:rPr lang="en-US" dirty="0" smtClean="0"/>
                <a:t> INTERMEDIATE </a:t>
              </a:r>
            </a:p>
            <a:p>
              <a:pPr algn="ctr"/>
              <a:r>
                <a:rPr lang="en-US" dirty="0" smtClean="0"/>
                <a:t>SPEED</a:t>
              </a:r>
              <a:endParaRPr lang="en-US" dirty="0"/>
            </a:p>
          </p:txBody>
        </p:sp>
        <p:grpSp>
          <p:nvGrpSpPr>
            <p:cNvPr id="39" name="Group 38"/>
            <p:cNvGrpSpPr/>
            <p:nvPr/>
          </p:nvGrpSpPr>
          <p:grpSpPr>
            <a:xfrm>
              <a:off x="3296816" y="4077072"/>
              <a:ext cx="475862" cy="1728076"/>
              <a:chOff x="3175380" y="3220291"/>
              <a:chExt cx="439257" cy="1728076"/>
            </a:xfrm>
          </p:grpSpPr>
          <p:cxnSp>
            <p:nvCxnSpPr>
              <p:cNvPr id="40" name="Straight Connector 39"/>
              <p:cNvCxnSpPr/>
              <p:nvPr/>
            </p:nvCxnSpPr>
            <p:spPr>
              <a:xfrm flipV="1">
                <a:off x="3175380" y="4703622"/>
                <a:ext cx="0" cy="2447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3232722" y="4292600"/>
                <a:ext cx="194352" cy="655767"/>
              </a:xfrm>
              <a:prstGeom prst="rect">
                <a:avLst/>
              </a:prstGeom>
              <a:solidFill>
                <a:schemeClr val="bg1"/>
              </a:solidFill>
              <a:ln w="190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3184044" y="4825995"/>
                <a:ext cx="298626" cy="8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3482670" y="4702841"/>
                <a:ext cx="0" cy="2447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3327972" y="4365625"/>
                <a:ext cx="0" cy="55193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3431461" y="4530725"/>
                <a:ext cx="183176" cy="152400"/>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p:cNvCxnSpPr/>
              <p:nvPr/>
            </p:nvCxnSpPr>
            <p:spPr>
              <a:xfrm flipH="1">
                <a:off x="3340350" y="4610357"/>
                <a:ext cx="182222" cy="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rot="16200000">
                <a:off x="2787584" y="3657010"/>
                <a:ext cx="1072309" cy="198871"/>
              </a:xfrm>
              <a:prstGeom prst="rect">
                <a:avLst/>
              </a:prstGeom>
              <a:noFill/>
            </p:spPr>
            <p:txBody>
              <a:bodyPr wrap="square" rtlCol="0">
                <a:spAutoFit/>
              </a:bodyPr>
              <a:lstStyle/>
              <a:p>
                <a:r>
                  <a:rPr lang="en-US" sz="800" dirty="0" smtClean="0"/>
                  <a:t>PA-02 (-M-14)</a:t>
                </a:r>
                <a:endParaRPr lang="en-US" sz="800" dirty="0"/>
              </a:p>
            </p:txBody>
          </p:sp>
        </p:grpSp>
      </p:grpSp>
      <p:grpSp>
        <p:nvGrpSpPr>
          <p:cNvPr id="11" name="Group 10"/>
          <p:cNvGrpSpPr/>
          <p:nvPr/>
        </p:nvGrpSpPr>
        <p:grpSpPr>
          <a:xfrm>
            <a:off x="4406939" y="1628808"/>
            <a:ext cx="2574286" cy="4320479"/>
            <a:chOff x="4406939" y="1628801"/>
            <a:chExt cx="2574286" cy="4320479"/>
          </a:xfrm>
        </p:grpSpPr>
        <p:sp>
          <p:nvSpPr>
            <p:cNvPr id="3" name="Rectangle 2"/>
            <p:cNvSpPr/>
            <p:nvPr/>
          </p:nvSpPr>
          <p:spPr>
            <a:xfrm>
              <a:off x="4406939" y="2276872"/>
              <a:ext cx="2574286" cy="3672408"/>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265033" y="1628801"/>
              <a:ext cx="777414" cy="646331"/>
            </a:xfrm>
            <a:prstGeom prst="rect">
              <a:avLst/>
            </a:prstGeom>
            <a:solidFill>
              <a:srgbClr val="FFFFFF"/>
            </a:solidFill>
          </p:spPr>
          <p:txBody>
            <a:bodyPr wrap="none" rtlCol="0">
              <a:spAutoFit/>
            </a:bodyPr>
            <a:lstStyle/>
            <a:p>
              <a:r>
                <a:rPr lang="en-US" dirty="0" smtClean="0"/>
                <a:t> HIGH </a:t>
              </a:r>
            </a:p>
            <a:p>
              <a:r>
                <a:rPr lang="en-US" dirty="0" smtClean="0"/>
                <a:t>SPEED</a:t>
              </a:r>
              <a:endParaRPr lang="en-US" dirty="0"/>
            </a:p>
          </p:txBody>
        </p:sp>
        <p:grpSp>
          <p:nvGrpSpPr>
            <p:cNvPr id="48" name="Group 47"/>
            <p:cNvGrpSpPr/>
            <p:nvPr/>
          </p:nvGrpSpPr>
          <p:grpSpPr>
            <a:xfrm>
              <a:off x="4520952" y="4077072"/>
              <a:ext cx="487316" cy="1776546"/>
              <a:chOff x="4956217" y="3684454"/>
              <a:chExt cx="449830" cy="1776546"/>
            </a:xfrm>
          </p:grpSpPr>
          <p:cxnSp>
            <p:nvCxnSpPr>
              <p:cNvPr id="49" name="Straight Connector 48"/>
              <p:cNvCxnSpPr/>
              <p:nvPr/>
            </p:nvCxnSpPr>
            <p:spPr>
              <a:xfrm flipV="1">
                <a:off x="5098757" y="4801188"/>
                <a:ext cx="0" cy="2447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5156099" y="4390166"/>
                <a:ext cx="194352" cy="1070834"/>
              </a:xfrm>
              <a:prstGeom prst="rect">
                <a:avLst/>
              </a:prstGeom>
              <a:solidFill>
                <a:schemeClr val="bg1"/>
              </a:solidFill>
              <a:ln w="190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rot="16200000">
                <a:off x="4900704" y="3937443"/>
                <a:ext cx="704850" cy="198871"/>
              </a:xfrm>
              <a:prstGeom prst="rect">
                <a:avLst/>
              </a:prstGeom>
              <a:noFill/>
            </p:spPr>
            <p:txBody>
              <a:bodyPr wrap="square" rtlCol="0">
                <a:spAutoFit/>
              </a:bodyPr>
              <a:lstStyle/>
              <a:p>
                <a:r>
                  <a:rPr lang="en-US" sz="800" dirty="0" smtClean="0"/>
                  <a:t>2PA-02 (UO)</a:t>
                </a:r>
                <a:endParaRPr lang="en-US" sz="800" dirty="0"/>
              </a:p>
            </p:txBody>
          </p:sp>
          <p:cxnSp>
            <p:nvCxnSpPr>
              <p:cNvPr id="52" name="Straight Connector 51"/>
              <p:cNvCxnSpPr/>
              <p:nvPr/>
            </p:nvCxnSpPr>
            <p:spPr>
              <a:xfrm>
                <a:off x="5107421" y="4923561"/>
                <a:ext cx="298626" cy="8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5406047" y="4800407"/>
                <a:ext cx="0" cy="2447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5216424" y="4437791"/>
                <a:ext cx="0" cy="55193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4956217" y="4628291"/>
                <a:ext cx="183176" cy="152400"/>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Connector 55"/>
              <p:cNvCxnSpPr/>
              <p:nvPr/>
            </p:nvCxnSpPr>
            <p:spPr>
              <a:xfrm flipH="1">
                <a:off x="5048282" y="4707925"/>
                <a:ext cx="182222" cy="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nvGrpSpPr>
              <p:cNvPr id="57" name="Group 56"/>
              <p:cNvGrpSpPr/>
              <p:nvPr/>
            </p:nvGrpSpPr>
            <p:grpSpPr>
              <a:xfrm rot="10800000">
                <a:off x="5018476" y="4850070"/>
                <a:ext cx="241834" cy="551931"/>
                <a:chOff x="5291793" y="4437791"/>
                <a:chExt cx="241834" cy="551931"/>
              </a:xfrm>
            </p:grpSpPr>
            <p:cxnSp>
              <p:nvCxnSpPr>
                <p:cNvPr id="58" name="Straight Connector 57"/>
                <p:cNvCxnSpPr/>
                <p:nvPr/>
              </p:nvCxnSpPr>
              <p:spPr>
                <a:xfrm flipV="1">
                  <a:off x="5298974" y="4437791"/>
                  <a:ext cx="0" cy="55193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5350451" y="4628291"/>
                  <a:ext cx="183176" cy="152400"/>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Connector 59"/>
                <p:cNvCxnSpPr/>
                <p:nvPr/>
              </p:nvCxnSpPr>
              <p:spPr>
                <a:xfrm flipH="1">
                  <a:off x="5291793" y="4707924"/>
                  <a:ext cx="182222" cy="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grpSp>
      <p:grpSp>
        <p:nvGrpSpPr>
          <p:cNvPr id="24" name="Group 23"/>
          <p:cNvGrpSpPr/>
          <p:nvPr/>
        </p:nvGrpSpPr>
        <p:grpSpPr>
          <a:xfrm>
            <a:off x="7015489" y="1628808"/>
            <a:ext cx="853494" cy="4320479"/>
            <a:chOff x="7015517" y="1628801"/>
            <a:chExt cx="853488" cy="4320479"/>
          </a:xfrm>
        </p:grpSpPr>
        <p:sp>
          <p:nvSpPr>
            <p:cNvPr id="19" name="Rectangle 18"/>
            <p:cNvSpPr/>
            <p:nvPr/>
          </p:nvSpPr>
          <p:spPr>
            <a:xfrm>
              <a:off x="7059235" y="2276872"/>
              <a:ext cx="780087" cy="3672408"/>
            </a:xfrm>
            <a:prstGeom prst="rect">
              <a:avLst/>
            </a:prstGeom>
            <a:solidFill>
              <a:schemeClr val="tx2">
                <a:lumMod val="20000"/>
                <a:lumOff val="80000"/>
                <a:alpha val="43000"/>
              </a:schemeClr>
            </a:solidFill>
            <a:ln w="28575" cmpd="sng">
              <a:solidFill>
                <a:srgbClr val="00009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7015517" y="1628801"/>
              <a:ext cx="853488" cy="646331"/>
            </a:xfrm>
            <a:prstGeom prst="rect">
              <a:avLst/>
            </a:prstGeom>
            <a:solidFill>
              <a:srgbClr val="FFFFFF"/>
            </a:solidFill>
          </p:spPr>
          <p:txBody>
            <a:bodyPr wrap="none" rtlCol="0">
              <a:spAutoFit/>
            </a:bodyPr>
            <a:lstStyle/>
            <a:p>
              <a:pPr algn="ctr"/>
              <a:r>
                <a:rPr lang="en-US" dirty="0" smtClean="0"/>
                <a:t> LARGE </a:t>
              </a:r>
            </a:p>
            <a:p>
              <a:pPr algn="ctr"/>
              <a:r>
                <a:rPr lang="en-US" dirty="0" smtClean="0"/>
                <a:t>ROTOR</a:t>
              </a:r>
              <a:endParaRPr lang="en-US" dirty="0"/>
            </a:p>
          </p:txBody>
        </p:sp>
        <p:grpSp>
          <p:nvGrpSpPr>
            <p:cNvPr id="61" name="Group 60"/>
            <p:cNvGrpSpPr/>
            <p:nvPr/>
          </p:nvGrpSpPr>
          <p:grpSpPr>
            <a:xfrm>
              <a:off x="7113240" y="3573015"/>
              <a:ext cx="625528" cy="2229251"/>
              <a:chOff x="3704598" y="2719117"/>
              <a:chExt cx="577410" cy="2229251"/>
            </a:xfrm>
          </p:grpSpPr>
          <p:cxnSp>
            <p:nvCxnSpPr>
              <p:cNvPr id="62" name="Straight Connector 61"/>
              <p:cNvCxnSpPr/>
              <p:nvPr/>
            </p:nvCxnSpPr>
            <p:spPr>
              <a:xfrm flipV="1">
                <a:off x="3846661" y="4703622"/>
                <a:ext cx="0" cy="2447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3904003" y="3438236"/>
                <a:ext cx="194352" cy="1510132"/>
              </a:xfrm>
              <a:prstGeom prst="rect">
                <a:avLst/>
              </a:prstGeom>
              <a:solidFill>
                <a:schemeClr val="bg1"/>
              </a:solidFill>
              <a:ln w="190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p:cNvSpPr txBox="1"/>
              <p:nvPr/>
            </p:nvSpPr>
            <p:spPr>
              <a:xfrm rot="16200000">
                <a:off x="3643071" y="2972107"/>
                <a:ext cx="704850" cy="198870"/>
              </a:xfrm>
              <a:prstGeom prst="rect">
                <a:avLst/>
              </a:prstGeom>
              <a:noFill/>
            </p:spPr>
            <p:txBody>
              <a:bodyPr wrap="square" rtlCol="0">
                <a:spAutoFit/>
              </a:bodyPr>
              <a:lstStyle/>
              <a:p>
                <a:r>
                  <a:rPr lang="en-US" sz="800" dirty="0" smtClean="0"/>
                  <a:t>2PA-02 (FTF)</a:t>
                </a:r>
                <a:endParaRPr lang="en-US" sz="800" dirty="0"/>
              </a:p>
            </p:txBody>
          </p:sp>
          <p:cxnSp>
            <p:nvCxnSpPr>
              <p:cNvPr id="65" name="Straight Connector 64"/>
              <p:cNvCxnSpPr/>
              <p:nvPr/>
            </p:nvCxnSpPr>
            <p:spPr>
              <a:xfrm>
                <a:off x="3855325" y="4825995"/>
                <a:ext cx="298626" cy="8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4153951" y="4702841"/>
                <a:ext cx="0" cy="2447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3964328" y="3475537"/>
                <a:ext cx="0" cy="140308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4039697" y="3478774"/>
                <a:ext cx="7182" cy="1410716"/>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69" name="Rectangle 68"/>
              <p:cNvSpPr/>
              <p:nvPr/>
            </p:nvSpPr>
            <p:spPr>
              <a:xfrm>
                <a:off x="3704598" y="4126284"/>
                <a:ext cx="183176" cy="152400"/>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4098832" y="4126284"/>
                <a:ext cx="183176" cy="152400"/>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Connector 70"/>
              <p:cNvCxnSpPr/>
              <p:nvPr/>
            </p:nvCxnSpPr>
            <p:spPr>
              <a:xfrm flipH="1">
                <a:off x="3796663" y="4205918"/>
                <a:ext cx="182222" cy="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H="1">
                <a:off x="4040174" y="4205917"/>
                <a:ext cx="182222" cy="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grpSp>
        <p:nvGrpSpPr>
          <p:cNvPr id="94" name="Group 93"/>
          <p:cNvGrpSpPr/>
          <p:nvPr/>
        </p:nvGrpSpPr>
        <p:grpSpPr>
          <a:xfrm>
            <a:off x="7917329" y="1628808"/>
            <a:ext cx="702078" cy="4320479"/>
            <a:chOff x="7917329" y="1628801"/>
            <a:chExt cx="702078" cy="4320479"/>
          </a:xfrm>
        </p:grpSpPr>
        <p:sp>
          <p:nvSpPr>
            <p:cNvPr id="22" name="Rectangle 21"/>
            <p:cNvSpPr/>
            <p:nvPr/>
          </p:nvSpPr>
          <p:spPr>
            <a:xfrm>
              <a:off x="7917329" y="2276872"/>
              <a:ext cx="702078" cy="3672408"/>
            </a:xfrm>
            <a:prstGeom prst="rect">
              <a:avLst/>
            </a:prstGeom>
            <a:solidFill>
              <a:schemeClr val="bg1">
                <a:lumMod val="75000"/>
              </a:schemeClr>
            </a:solidFill>
            <a:ln w="28575" cmpd="sng">
              <a:solidFill>
                <a:schemeClr val="tx1">
                  <a:lumMod val="75000"/>
                  <a:lumOff val="25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7917329" y="2348873"/>
              <a:ext cx="702078" cy="3600407"/>
            </a:xfrm>
            <a:prstGeom prst="rect">
              <a:avLst/>
            </a:prstGeom>
            <a:solidFill>
              <a:srgbClr val="C0504D">
                <a:alpha val="40000"/>
              </a:srgbClr>
            </a:solidFill>
            <a:ln w="28575" cmpd="sng">
              <a:solidFill>
                <a:schemeClr val="accent6">
                  <a:alpha val="99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7917331" y="1628801"/>
              <a:ext cx="625479" cy="646331"/>
            </a:xfrm>
            <a:prstGeom prst="rect">
              <a:avLst/>
            </a:prstGeom>
            <a:solidFill>
              <a:srgbClr val="FFFFFF"/>
            </a:solidFill>
            <a:ln>
              <a:solidFill>
                <a:srgbClr val="FFFFFF"/>
              </a:solidFill>
              <a:prstDash val="solid"/>
            </a:ln>
          </p:spPr>
          <p:txBody>
            <a:bodyPr wrap="none" rtlCol="0">
              <a:spAutoFit/>
            </a:bodyPr>
            <a:lstStyle/>
            <a:p>
              <a:r>
                <a:rPr lang="en-US" dirty="0" smtClean="0"/>
                <a:t> FAN</a:t>
              </a:r>
            </a:p>
            <a:p>
              <a:endParaRPr lang="en-US" dirty="0" smtClean="0"/>
            </a:p>
          </p:txBody>
        </p:sp>
        <p:grpSp>
          <p:nvGrpSpPr>
            <p:cNvPr id="73" name="Group 72"/>
            <p:cNvGrpSpPr/>
            <p:nvPr/>
          </p:nvGrpSpPr>
          <p:grpSpPr>
            <a:xfrm>
              <a:off x="7977336" y="5043165"/>
              <a:ext cx="576064" cy="822198"/>
              <a:chOff x="5867473" y="1035047"/>
              <a:chExt cx="637697" cy="822198"/>
            </a:xfrm>
          </p:grpSpPr>
          <p:grpSp>
            <p:nvGrpSpPr>
              <p:cNvPr id="74" name="Group 73"/>
              <p:cNvGrpSpPr/>
              <p:nvPr/>
            </p:nvGrpSpPr>
            <p:grpSpPr>
              <a:xfrm>
                <a:off x="5867473" y="1035047"/>
                <a:ext cx="637697" cy="822198"/>
                <a:chOff x="5867473" y="1035047"/>
                <a:chExt cx="637697" cy="822198"/>
              </a:xfrm>
            </p:grpSpPr>
            <p:grpSp>
              <p:nvGrpSpPr>
                <p:cNvPr id="78" name="Group 77"/>
                <p:cNvGrpSpPr/>
                <p:nvPr/>
              </p:nvGrpSpPr>
              <p:grpSpPr>
                <a:xfrm>
                  <a:off x="5867473" y="1035047"/>
                  <a:ext cx="637697" cy="822198"/>
                  <a:chOff x="3104357" y="2830080"/>
                  <a:chExt cx="637697" cy="822198"/>
                </a:xfrm>
              </p:grpSpPr>
              <p:cxnSp>
                <p:nvCxnSpPr>
                  <p:cNvPr id="81" name="Straight Connector 80"/>
                  <p:cNvCxnSpPr/>
                  <p:nvPr/>
                </p:nvCxnSpPr>
                <p:spPr>
                  <a:xfrm flipV="1">
                    <a:off x="3104357" y="3379089"/>
                    <a:ext cx="0" cy="244745"/>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82" name="Rectangle 81"/>
                  <p:cNvSpPr/>
                  <p:nvPr/>
                </p:nvSpPr>
                <p:spPr>
                  <a:xfrm>
                    <a:off x="3163624" y="2830080"/>
                    <a:ext cx="383314" cy="822198"/>
                  </a:xfrm>
                  <a:prstGeom prst="rect">
                    <a:avLst/>
                  </a:prstGeom>
                  <a:solidFill>
                    <a:srgbClr val="FFFFFF"/>
                  </a:solidFill>
                  <a:ln w="28575" cmpd="sng">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4" name="Straight Connector 83"/>
                  <p:cNvCxnSpPr/>
                  <p:nvPr/>
                </p:nvCxnSpPr>
                <p:spPr>
                  <a:xfrm>
                    <a:off x="3113021" y="3501462"/>
                    <a:ext cx="481542" cy="8200"/>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V="1">
                    <a:off x="3600716" y="3379090"/>
                    <a:ext cx="0" cy="244744"/>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86" name="Rectangle 85"/>
                  <p:cNvSpPr/>
                  <p:nvPr/>
                </p:nvSpPr>
                <p:spPr>
                  <a:xfrm>
                    <a:off x="3558878" y="3172420"/>
                    <a:ext cx="183176" cy="152400"/>
                  </a:xfrm>
                  <a:prstGeom prst="rect">
                    <a:avLst/>
                  </a:prstGeom>
                  <a:solidFill>
                    <a:schemeClr val="tx1"/>
                  </a:solidFill>
                  <a:ln>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9" name="Straight Connector 78"/>
                <p:cNvCxnSpPr/>
                <p:nvPr/>
              </p:nvCxnSpPr>
              <p:spPr>
                <a:xfrm flipV="1">
                  <a:off x="6175292" y="1227277"/>
                  <a:ext cx="0" cy="551931"/>
                </a:xfrm>
                <a:prstGeom prst="line">
                  <a:avLst/>
                </a:prstGeom>
                <a:ln>
                  <a:solidFill>
                    <a:schemeClr val="tx1">
                      <a:lumMod val="50000"/>
                      <a:lumOff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H="1">
                  <a:off x="5995939" y="1472009"/>
                  <a:ext cx="373953" cy="0"/>
                </a:xfrm>
                <a:prstGeom prst="line">
                  <a:avLst/>
                </a:prstGeom>
                <a:ln>
                  <a:solidFill>
                    <a:schemeClr val="tx1">
                      <a:lumMod val="50000"/>
                      <a:lumOff val="50000"/>
                    </a:schemeClr>
                  </a:solidFill>
                  <a:prstDash val="solid"/>
                </a:ln>
              </p:spPr>
              <p:style>
                <a:lnRef idx="2">
                  <a:schemeClr val="accent1"/>
                </a:lnRef>
                <a:fillRef idx="0">
                  <a:schemeClr val="accent1"/>
                </a:fillRef>
                <a:effectRef idx="1">
                  <a:schemeClr val="accent1"/>
                </a:effectRef>
                <a:fontRef idx="minor">
                  <a:schemeClr val="tx1"/>
                </a:fontRef>
              </p:style>
            </p:cxnSp>
          </p:grpSp>
          <p:cxnSp>
            <p:nvCxnSpPr>
              <p:cNvPr id="75" name="Straight Connector 74"/>
              <p:cNvCxnSpPr/>
              <p:nvPr/>
            </p:nvCxnSpPr>
            <p:spPr>
              <a:xfrm flipV="1">
                <a:off x="6118397" y="1225681"/>
                <a:ext cx="0" cy="551931"/>
              </a:xfrm>
              <a:prstGeom prst="line">
                <a:avLst/>
              </a:prstGeom>
              <a:ln>
                <a:solidFill>
                  <a:schemeClr val="tx1">
                    <a:lumMod val="50000"/>
                    <a:lumOff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6224615" y="1224141"/>
                <a:ext cx="0" cy="551931"/>
              </a:xfrm>
              <a:prstGeom prst="line">
                <a:avLst/>
              </a:prstGeom>
              <a:ln>
                <a:solidFill>
                  <a:schemeClr val="tx1">
                    <a:lumMod val="50000"/>
                    <a:lumOff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6061439" y="1224490"/>
                <a:ext cx="0" cy="551931"/>
              </a:xfrm>
              <a:prstGeom prst="line">
                <a:avLst/>
              </a:prstGeom>
              <a:ln>
                <a:solidFill>
                  <a:schemeClr val="tx1">
                    <a:lumMod val="50000"/>
                    <a:lumOff val="50000"/>
                  </a:schemeClr>
                </a:solidFill>
                <a:prstDash val="solid"/>
              </a:ln>
            </p:spPr>
            <p:style>
              <a:lnRef idx="2">
                <a:schemeClr val="accent1"/>
              </a:lnRef>
              <a:fillRef idx="0">
                <a:schemeClr val="accent1"/>
              </a:fillRef>
              <a:effectRef idx="1">
                <a:schemeClr val="accent1"/>
              </a:effectRef>
              <a:fontRef idx="minor">
                <a:schemeClr val="tx1"/>
              </a:fontRef>
            </p:style>
          </p:cxnSp>
        </p:grpSp>
      </p:grpSp>
      <p:grpSp>
        <p:nvGrpSpPr>
          <p:cNvPr id="95" name="Group 94"/>
          <p:cNvGrpSpPr/>
          <p:nvPr/>
        </p:nvGrpSpPr>
        <p:grpSpPr>
          <a:xfrm>
            <a:off x="8697416" y="1628808"/>
            <a:ext cx="780088" cy="4320479"/>
            <a:chOff x="8697416" y="1628801"/>
            <a:chExt cx="780088" cy="4320479"/>
          </a:xfrm>
        </p:grpSpPr>
        <p:sp>
          <p:nvSpPr>
            <p:cNvPr id="21" name="TextBox 20"/>
            <p:cNvSpPr txBox="1"/>
            <p:nvPr/>
          </p:nvSpPr>
          <p:spPr>
            <a:xfrm>
              <a:off x="8697416" y="1628801"/>
              <a:ext cx="679017" cy="646331"/>
            </a:xfrm>
            <a:prstGeom prst="rect">
              <a:avLst/>
            </a:prstGeom>
            <a:solidFill>
              <a:srgbClr val="FFFFFF"/>
            </a:solidFill>
          </p:spPr>
          <p:txBody>
            <a:bodyPr wrap="none" rtlCol="0">
              <a:spAutoFit/>
            </a:bodyPr>
            <a:lstStyle/>
            <a:p>
              <a:r>
                <a:rPr lang="en-US" dirty="0" smtClean="0"/>
                <a:t> </a:t>
              </a:r>
              <a:r>
                <a:rPr lang="en-US" dirty="0" err="1" smtClean="0"/>
                <a:t>PPSc</a:t>
              </a:r>
              <a:endParaRPr lang="en-US" dirty="0" smtClean="0"/>
            </a:p>
            <a:p>
              <a:endParaRPr lang="en-US" dirty="0" smtClean="0"/>
            </a:p>
          </p:txBody>
        </p:sp>
        <p:sp>
          <p:nvSpPr>
            <p:cNvPr id="23" name="Rectangle 22"/>
            <p:cNvSpPr/>
            <p:nvPr/>
          </p:nvSpPr>
          <p:spPr>
            <a:xfrm>
              <a:off x="8697417" y="2276872"/>
              <a:ext cx="780087" cy="3672408"/>
            </a:xfrm>
            <a:prstGeom prst="rect">
              <a:avLst/>
            </a:prstGeom>
            <a:solidFill>
              <a:schemeClr val="tx2">
                <a:lumMod val="20000"/>
                <a:lumOff val="80000"/>
                <a:alpha val="43000"/>
              </a:schemeClr>
            </a:solidFill>
            <a:ln w="28575" cmpd="sng">
              <a:solidFill>
                <a:srgbClr val="595959"/>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7" name="Group 86"/>
            <p:cNvGrpSpPr/>
            <p:nvPr/>
          </p:nvGrpSpPr>
          <p:grpSpPr>
            <a:xfrm>
              <a:off x="8769424" y="4941178"/>
              <a:ext cx="690838" cy="911216"/>
              <a:chOff x="3104357" y="2501637"/>
              <a:chExt cx="637697" cy="911216"/>
            </a:xfrm>
          </p:grpSpPr>
          <p:cxnSp>
            <p:nvCxnSpPr>
              <p:cNvPr id="88" name="Straight Connector 87"/>
              <p:cNvCxnSpPr/>
              <p:nvPr/>
            </p:nvCxnSpPr>
            <p:spPr>
              <a:xfrm flipV="1">
                <a:off x="3104357" y="2878784"/>
                <a:ext cx="0" cy="2447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9" name="Rectangle 88"/>
              <p:cNvSpPr/>
              <p:nvPr/>
            </p:nvSpPr>
            <p:spPr>
              <a:xfrm>
                <a:off x="3163624" y="2886110"/>
                <a:ext cx="383314" cy="526743"/>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TextBox 89"/>
              <p:cNvSpPr txBox="1"/>
              <p:nvPr/>
            </p:nvSpPr>
            <p:spPr>
              <a:xfrm rot="16200000">
                <a:off x="3238420" y="2569965"/>
                <a:ext cx="449167" cy="312512"/>
              </a:xfrm>
              <a:prstGeom prst="rect">
                <a:avLst/>
              </a:prstGeom>
              <a:noFill/>
            </p:spPr>
            <p:txBody>
              <a:bodyPr wrap="square" rtlCol="0">
                <a:spAutoFit/>
              </a:bodyPr>
              <a:lstStyle/>
              <a:p>
                <a:r>
                  <a:rPr lang="en-US" sz="800" dirty="0" smtClean="0"/>
                  <a:t>PA-10 (</a:t>
                </a:r>
                <a:r>
                  <a:rPr lang="en-US" sz="800" dirty="0" err="1" smtClean="0"/>
                  <a:t>PPSc</a:t>
                </a:r>
                <a:r>
                  <a:rPr lang="en-US" sz="800" dirty="0" smtClean="0"/>
                  <a:t>)</a:t>
                </a:r>
                <a:endParaRPr lang="en-US" sz="1100" dirty="0"/>
              </a:p>
            </p:txBody>
          </p:sp>
          <p:cxnSp>
            <p:nvCxnSpPr>
              <p:cNvPr id="91" name="Straight Connector 90"/>
              <p:cNvCxnSpPr/>
              <p:nvPr/>
            </p:nvCxnSpPr>
            <p:spPr>
              <a:xfrm>
                <a:off x="3113021" y="3001157"/>
                <a:ext cx="481542" cy="8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3600716" y="2878785"/>
                <a:ext cx="0" cy="24474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3" name="Rectangle 92"/>
              <p:cNvSpPr/>
              <p:nvPr/>
            </p:nvSpPr>
            <p:spPr>
              <a:xfrm>
                <a:off x="3558878" y="3149329"/>
                <a:ext cx="183176" cy="152400"/>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2732635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fill="hold"/>
                                        <p:tgtEl>
                                          <p:spTgt spid="94"/>
                                        </p:tgtEl>
                                        <p:attrNameLst>
                                          <p:attrName>ppt_x</p:attrName>
                                        </p:attrNameLst>
                                      </p:cBhvr>
                                      <p:tavLst>
                                        <p:tav tm="0">
                                          <p:val>
                                            <p:strVal val="#ppt_x"/>
                                          </p:val>
                                        </p:tav>
                                        <p:tav tm="100000">
                                          <p:val>
                                            <p:strVal val="#ppt_x"/>
                                          </p:val>
                                        </p:tav>
                                      </p:tavLst>
                                    </p:anim>
                                    <p:anim calcmode="lin" valueType="num">
                                      <p:cBhvr additive="base">
                                        <p:cTn id="26"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additive="base">
                                        <p:cTn id="31" dur="500" fill="hold"/>
                                        <p:tgtEl>
                                          <p:spTgt spid="95"/>
                                        </p:tgtEl>
                                        <p:attrNameLst>
                                          <p:attrName>ppt_x</p:attrName>
                                        </p:attrNameLst>
                                      </p:cBhvr>
                                      <p:tavLst>
                                        <p:tav tm="0">
                                          <p:val>
                                            <p:strVal val="#ppt_x"/>
                                          </p:val>
                                        </p:tav>
                                        <p:tav tm="100000">
                                          <p:val>
                                            <p:strVal val="#ppt_x"/>
                                          </p:val>
                                        </p:tav>
                                      </p:tavLst>
                                    </p:anim>
                                    <p:anim calcmode="lin" valueType="num">
                                      <p:cBhvr additive="base">
                                        <p:cTn id="32"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Platform</a:t>
            </a:r>
            <a:endParaRPr lang="en-US" dirty="0"/>
          </a:p>
        </p:txBody>
      </p:sp>
      <p:sp>
        <p:nvSpPr>
          <p:cNvPr id="3" name="Content Placeholder 2"/>
          <p:cNvSpPr>
            <a:spLocks noGrp="1"/>
          </p:cNvSpPr>
          <p:nvPr>
            <p:ph idx="1"/>
          </p:nvPr>
        </p:nvSpPr>
        <p:spPr>
          <a:xfrm>
            <a:off x="495300" y="1600206"/>
            <a:ext cx="8915400" cy="4853130"/>
          </a:xfrm>
        </p:spPr>
        <p:txBody>
          <a:bodyPr>
            <a:normAutofit/>
          </a:bodyPr>
          <a:lstStyle/>
          <a:p>
            <a:pPr marL="0" indent="0">
              <a:buNone/>
            </a:pPr>
            <a:r>
              <a:rPr lang="en-US" dirty="0" smtClean="0"/>
              <a:t>Within each platform….</a:t>
            </a:r>
          </a:p>
          <a:p>
            <a:pPr marL="0" indent="0">
              <a:buNone/>
            </a:pPr>
            <a:r>
              <a:rPr lang="en-US" dirty="0" smtClean="0"/>
              <a:t>A common mechanical &amp; control architecture.</a:t>
            </a:r>
          </a:p>
          <a:p>
            <a:r>
              <a:rPr lang="en-US" dirty="0" smtClean="0"/>
              <a:t>Motor &amp; Drive</a:t>
            </a:r>
          </a:p>
          <a:p>
            <a:r>
              <a:rPr lang="en-US" dirty="0" smtClean="0"/>
              <a:t>Rotor fixation</a:t>
            </a:r>
          </a:p>
          <a:p>
            <a:r>
              <a:rPr lang="en-US" dirty="0" smtClean="0"/>
              <a:t>Support structures</a:t>
            </a:r>
          </a:p>
          <a:p>
            <a:r>
              <a:rPr lang="en-US" dirty="0" smtClean="0"/>
              <a:t>Support systems</a:t>
            </a:r>
          </a:p>
          <a:p>
            <a:r>
              <a:rPr lang="en-US" dirty="0" smtClean="0"/>
              <a:t>Control commands (?)</a:t>
            </a:r>
          </a:p>
          <a:p>
            <a:r>
              <a:rPr lang="en-US" dirty="0" smtClean="0"/>
              <a:t>Monitoring system</a:t>
            </a:r>
          </a:p>
          <a:p>
            <a:r>
              <a:rPr lang="en-US" dirty="0" smtClean="0"/>
              <a:t>MPS &amp; PPS functions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16</a:t>
            </a:fld>
            <a:endParaRPr lang="sv-SE" dirty="0"/>
          </a:p>
        </p:txBody>
      </p:sp>
      <p:pic>
        <p:nvPicPr>
          <p:cNvPr id="5" name="Picture 4" descr="PA-10-H-S-C-D-A-100-ISIS-0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37176" y="2708920"/>
            <a:ext cx="3264416" cy="3233812"/>
          </a:xfrm>
          <a:prstGeom prst="rect">
            <a:avLst/>
          </a:prstGeom>
        </p:spPr>
      </p:pic>
    </p:spTree>
    <p:extLst>
      <p:ext uri="{BB962C8B-B14F-4D97-AF65-F5344CB8AC3E}">
        <p14:creationId xmlns:p14="http://schemas.microsoft.com/office/powerpoint/2010/main" val="30627771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SYSTEM</a:t>
            </a:r>
            <a:endParaRPr lang="en-US" dirty="0"/>
          </a:p>
        </p:txBody>
      </p:sp>
      <p:pic>
        <p:nvPicPr>
          <p:cNvPr id="6" name="Content Placeholder 5" descr="Visio-ChopperControlInterfaces_Jülich_0.2.pdf"/>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298" r="363"/>
          <a:stretch/>
        </p:blipFill>
        <p:spPr>
          <a:xfrm rot="5400000">
            <a:off x="2230239" y="319114"/>
            <a:ext cx="5257650" cy="7444977"/>
          </a:xfrm>
        </p:spPr>
      </p:pic>
      <p:sp>
        <p:nvSpPr>
          <p:cNvPr id="4" name="Slide Number Placeholder 3"/>
          <p:cNvSpPr>
            <a:spLocks noGrp="1"/>
          </p:cNvSpPr>
          <p:nvPr>
            <p:ph type="sldNum" sz="quarter" idx="12"/>
          </p:nvPr>
        </p:nvSpPr>
        <p:spPr/>
        <p:txBody>
          <a:bodyPr/>
          <a:lstStyle/>
          <a:p>
            <a:fld id="{551115BC-487E-4422-894C-CB7CD3E79223}" type="slidenum">
              <a:rPr lang="sv-SE" smtClean="0"/>
              <a:t>17</a:t>
            </a:fld>
            <a:endParaRPr lang="sv-SE"/>
          </a:p>
        </p:txBody>
      </p:sp>
      <p:grpSp>
        <p:nvGrpSpPr>
          <p:cNvPr id="5" name="Group 4"/>
          <p:cNvGrpSpPr/>
          <p:nvPr/>
        </p:nvGrpSpPr>
        <p:grpSpPr>
          <a:xfrm>
            <a:off x="1280592" y="1484784"/>
            <a:ext cx="3168351" cy="1008112"/>
            <a:chOff x="2936776" y="1124744"/>
            <a:chExt cx="1368152" cy="504056"/>
          </a:xfrm>
        </p:grpSpPr>
        <p:sp>
          <p:nvSpPr>
            <p:cNvPr id="7" name="TextBox 6"/>
            <p:cNvSpPr txBox="1"/>
            <p:nvPr/>
          </p:nvSpPr>
          <p:spPr>
            <a:xfrm>
              <a:off x="3148939" y="1268760"/>
              <a:ext cx="909439" cy="153889"/>
            </a:xfrm>
            <a:prstGeom prst="rect">
              <a:avLst/>
            </a:prstGeom>
            <a:noFill/>
          </p:spPr>
          <p:txBody>
            <a:bodyPr wrap="square" rtlCol="0">
              <a:spAutoFit/>
            </a:bodyPr>
            <a:lstStyle/>
            <a:p>
              <a:r>
                <a:rPr lang="en-US" sz="1400" dirty="0" smtClean="0"/>
                <a:t>NCG / E&amp;E / DMSC  </a:t>
              </a:r>
              <a:endParaRPr lang="en-US" sz="1400" dirty="0"/>
            </a:p>
          </p:txBody>
        </p:sp>
        <p:sp>
          <p:nvSpPr>
            <p:cNvPr id="8" name="Rectangle 7"/>
            <p:cNvSpPr/>
            <p:nvPr/>
          </p:nvSpPr>
          <p:spPr>
            <a:xfrm>
              <a:off x="2936776" y="1124744"/>
              <a:ext cx="1368152" cy="504056"/>
            </a:xfrm>
            <a:prstGeom prst="rect">
              <a:avLst/>
            </a:prstGeom>
            <a:solidFill>
              <a:schemeClr val="accent6">
                <a:lumMod val="50000"/>
                <a:alpha val="31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280592" y="2564904"/>
            <a:ext cx="3456384" cy="1368152"/>
            <a:chOff x="4376936" y="1124744"/>
            <a:chExt cx="3136496" cy="792088"/>
          </a:xfrm>
        </p:grpSpPr>
        <p:sp>
          <p:nvSpPr>
            <p:cNvPr id="10" name="Rectangle 9"/>
            <p:cNvSpPr/>
            <p:nvPr/>
          </p:nvSpPr>
          <p:spPr>
            <a:xfrm>
              <a:off x="4376936" y="1124744"/>
              <a:ext cx="2851360" cy="792088"/>
            </a:xfrm>
            <a:prstGeom prst="rect">
              <a:avLst/>
            </a:prstGeom>
            <a:solidFill>
              <a:schemeClr val="accent3">
                <a:lumMod val="60000"/>
                <a:lumOff val="40000"/>
                <a:alpha val="31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376936" y="1348348"/>
              <a:ext cx="3136496" cy="307777"/>
            </a:xfrm>
            <a:prstGeom prst="rect">
              <a:avLst/>
            </a:prstGeom>
            <a:noFill/>
          </p:spPr>
          <p:txBody>
            <a:bodyPr wrap="none" rtlCol="0">
              <a:spAutoFit/>
            </a:bodyPr>
            <a:lstStyle/>
            <a:p>
              <a:r>
                <a:rPr lang="en-US" sz="1400" dirty="0" smtClean="0"/>
                <a:t>NCG / E&amp; E / Integrated Control Systems </a:t>
              </a:r>
              <a:endParaRPr lang="en-US" sz="1400" dirty="0"/>
            </a:p>
          </p:txBody>
        </p:sp>
      </p:grpSp>
      <p:grpSp>
        <p:nvGrpSpPr>
          <p:cNvPr id="12" name="Group 11"/>
          <p:cNvGrpSpPr/>
          <p:nvPr/>
        </p:nvGrpSpPr>
        <p:grpSpPr>
          <a:xfrm>
            <a:off x="4520953" y="1484785"/>
            <a:ext cx="4176465" cy="2448274"/>
            <a:chOff x="4520952" y="2636912"/>
            <a:chExt cx="4176464" cy="576064"/>
          </a:xfrm>
        </p:grpSpPr>
        <p:sp>
          <p:nvSpPr>
            <p:cNvPr id="13" name="Rectangle 12"/>
            <p:cNvSpPr/>
            <p:nvPr/>
          </p:nvSpPr>
          <p:spPr>
            <a:xfrm>
              <a:off x="4520952" y="2636912"/>
              <a:ext cx="4176464" cy="576064"/>
            </a:xfrm>
            <a:prstGeom prst="rect">
              <a:avLst/>
            </a:prstGeom>
            <a:solidFill>
              <a:schemeClr val="accent4">
                <a:lumMod val="60000"/>
                <a:lumOff val="40000"/>
                <a:alpha val="31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817095" y="2867337"/>
              <a:ext cx="1656184" cy="73866"/>
            </a:xfrm>
            <a:prstGeom prst="rect">
              <a:avLst/>
            </a:prstGeom>
            <a:noFill/>
          </p:spPr>
          <p:txBody>
            <a:bodyPr wrap="square" rtlCol="0">
              <a:spAutoFit/>
            </a:bodyPr>
            <a:lstStyle/>
            <a:p>
              <a:r>
                <a:rPr lang="en-US" sz="1400" dirty="0" smtClean="0"/>
                <a:t> NCG / E &amp; E Group</a:t>
              </a:r>
              <a:endParaRPr lang="en-US" sz="1400" dirty="0"/>
            </a:p>
          </p:txBody>
        </p:sp>
      </p:grpSp>
      <p:grpSp>
        <p:nvGrpSpPr>
          <p:cNvPr id="15" name="Group 14"/>
          <p:cNvGrpSpPr/>
          <p:nvPr/>
        </p:nvGrpSpPr>
        <p:grpSpPr>
          <a:xfrm>
            <a:off x="1280593" y="4005064"/>
            <a:ext cx="6336703" cy="2520280"/>
            <a:chOff x="3172961" y="1196752"/>
            <a:chExt cx="1434737" cy="612068"/>
          </a:xfrm>
        </p:grpSpPr>
        <p:sp>
          <p:nvSpPr>
            <p:cNvPr id="16" name="TextBox 15"/>
            <p:cNvSpPr txBox="1"/>
            <p:nvPr/>
          </p:nvSpPr>
          <p:spPr>
            <a:xfrm>
              <a:off x="3812178" y="1441579"/>
              <a:ext cx="294058" cy="74746"/>
            </a:xfrm>
            <a:prstGeom prst="rect">
              <a:avLst/>
            </a:prstGeom>
            <a:noFill/>
          </p:spPr>
          <p:txBody>
            <a:bodyPr wrap="square" rtlCol="0">
              <a:spAutoFit/>
            </a:bodyPr>
            <a:lstStyle/>
            <a:p>
              <a:r>
                <a:rPr lang="en-US" sz="1400" dirty="0" smtClean="0"/>
                <a:t>NCG &amp; SUPPLIER </a:t>
              </a:r>
              <a:endParaRPr lang="en-US" sz="1400" dirty="0"/>
            </a:p>
          </p:txBody>
        </p:sp>
        <p:sp>
          <p:nvSpPr>
            <p:cNvPr id="17" name="Rectangle 16"/>
            <p:cNvSpPr/>
            <p:nvPr/>
          </p:nvSpPr>
          <p:spPr>
            <a:xfrm>
              <a:off x="3172961" y="1196752"/>
              <a:ext cx="1434737" cy="612068"/>
            </a:xfrm>
            <a:prstGeom prst="rect">
              <a:avLst/>
            </a:prstGeom>
            <a:solidFill>
              <a:srgbClr val="FFFF00">
                <a:alpha val="31000"/>
              </a:srgb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00"/>
                </a:solidFill>
              </a:endParaRPr>
            </a:p>
          </p:txBody>
        </p:sp>
      </p:grpSp>
      <p:sp>
        <p:nvSpPr>
          <p:cNvPr id="18" name="Rectangle 17"/>
          <p:cNvSpPr/>
          <p:nvPr/>
        </p:nvSpPr>
        <p:spPr>
          <a:xfrm>
            <a:off x="7689304" y="3933056"/>
            <a:ext cx="1008112" cy="2592290"/>
          </a:xfrm>
          <a:prstGeom prst="rect">
            <a:avLst/>
          </a:prstGeom>
          <a:solidFill>
            <a:schemeClr val="accent4">
              <a:lumMod val="60000"/>
              <a:lumOff val="40000"/>
              <a:alpha val="31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1347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ELECTRICAL</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t>18</a:t>
            </a:fld>
            <a:endParaRPr lang="sv-SE"/>
          </a:p>
        </p:txBody>
      </p:sp>
      <p:pic>
        <p:nvPicPr>
          <p:cNvPr id="5" name="Picture 4" descr="C090346645.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08584" y="1484784"/>
            <a:ext cx="7584202" cy="5365204"/>
          </a:xfrm>
          <a:prstGeom prst="rect">
            <a:avLst/>
          </a:prstGeom>
        </p:spPr>
      </p:pic>
    </p:spTree>
    <p:extLst>
      <p:ext uri="{BB962C8B-B14F-4D97-AF65-F5344CB8AC3E}">
        <p14:creationId xmlns:p14="http://schemas.microsoft.com/office/powerpoint/2010/main" val="11356276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50"/>
            <a:ext cx="5969868" cy="766761"/>
          </a:xfrm>
        </p:spPr>
        <p:txBody>
          <a:bodyPr>
            <a:noAutofit/>
          </a:bodyPr>
          <a:lstStyle/>
          <a:p>
            <a:r>
              <a:rPr lang="en-US" sz="2800" dirty="0" smtClean="0"/>
              <a:t>Interfaces: Chopper-Optics-Shielding</a:t>
            </a:r>
            <a:endParaRPr lang="en-US" sz="2800" dirty="0"/>
          </a:p>
        </p:txBody>
      </p:sp>
      <p:pic>
        <p:nvPicPr>
          <p:cNvPr id="5" name="Content Placeholder 4" descr="back out4.jpg"/>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5346842" y="1484784"/>
            <a:ext cx="4540966" cy="3600400"/>
          </a:xfrm>
        </p:spPr>
      </p:pic>
      <p:sp>
        <p:nvSpPr>
          <p:cNvPr id="4" name="TextBox 3"/>
          <p:cNvSpPr txBox="1"/>
          <p:nvPr/>
        </p:nvSpPr>
        <p:spPr>
          <a:xfrm>
            <a:off x="0" y="1412778"/>
            <a:ext cx="5457056" cy="5693867"/>
          </a:xfrm>
          <a:prstGeom prst="rect">
            <a:avLst/>
          </a:prstGeom>
          <a:noFill/>
        </p:spPr>
        <p:txBody>
          <a:bodyPr wrap="square" rtlCol="0">
            <a:spAutoFit/>
          </a:bodyPr>
          <a:lstStyle/>
          <a:p>
            <a:r>
              <a:rPr lang="en-US" dirty="0" smtClean="0"/>
              <a:t>K</a:t>
            </a:r>
            <a:r>
              <a:rPr lang="en-US" sz="2000" dirty="0" smtClean="0"/>
              <a:t>ey Objectives</a:t>
            </a:r>
          </a:p>
          <a:p>
            <a:pPr marL="800100" lvl="1" indent="-342900">
              <a:buFont typeface="Arial"/>
              <a:buChar char="•"/>
            </a:pPr>
            <a:r>
              <a:rPr lang="en-US" dirty="0" smtClean="0"/>
              <a:t>Highest neutronic performance for instruments</a:t>
            </a:r>
          </a:p>
          <a:p>
            <a:pPr marL="800100" lvl="1" indent="-342900">
              <a:buFont typeface="Arial"/>
              <a:buChar char="•"/>
            </a:pPr>
            <a:r>
              <a:rPr lang="en-US" dirty="0" smtClean="0"/>
              <a:t>Low back ground @ Detector</a:t>
            </a:r>
          </a:p>
          <a:p>
            <a:pPr marL="800100" lvl="1" indent="-342900">
              <a:buFont typeface="Arial"/>
              <a:buChar char="•"/>
            </a:pPr>
            <a:r>
              <a:rPr lang="en-US" dirty="0" smtClean="0"/>
              <a:t>Highest instruments availability </a:t>
            </a:r>
          </a:p>
          <a:p>
            <a:pPr marL="800100" lvl="1" indent="-342900">
              <a:buFont typeface="Arial"/>
              <a:buChar char="•"/>
            </a:pPr>
            <a:r>
              <a:rPr lang="en-US" dirty="0" smtClean="0"/>
              <a:t>Lowest lifetime costs</a:t>
            </a:r>
          </a:p>
          <a:p>
            <a:pPr marL="800100" lvl="1" indent="-342900">
              <a:buFont typeface="Arial"/>
              <a:buChar char="•"/>
            </a:pPr>
            <a:endParaRPr lang="en-US" dirty="0" smtClean="0"/>
          </a:p>
          <a:p>
            <a:pPr marL="800100" lvl="1" indent="-342900">
              <a:buFont typeface="Arial"/>
              <a:buChar char="•"/>
            </a:pPr>
            <a:endParaRPr lang="en-US" dirty="0" smtClean="0"/>
          </a:p>
          <a:p>
            <a:r>
              <a:rPr lang="en-US" sz="2000" dirty="0" smtClean="0"/>
              <a:t>Input to instrument construction projects</a:t>
            </a:r>
          </a:p>
          <a:p>
            <a:pPr marL="742950" lvl="1" indent="-285750">
              <a:buFont typeface="Arial"/>
              <a:buChar char="•"/>
            </a:pPr>
            <a:r>
              <a:rPr lang="en-US" dirty="0" smtClean="0"/>
              <a:t>Interface definitions</a:t>
            </a:r>
          </a:p>
          <a:p>
            <a:pPr marL="1257300" lvl="2" indent="-342900">
              <a:buFont typeface="Arial"/>
              <a:buChar char="•"/>
            </a:pPr>
            <a:r>
              <a:rPr lang="en-US" dirty="0" smtClean="0"/>
              <a:t>Chopper-Optics</a:t>
            </a:r>
          </a:p>
          <a:p>
            <a:pPr marL="742950" lvl="1" indent="-285750">
              <a:buFont typeface="Arial"/>
              <a:buChar char="•"/>
            </a:pPr>
            <a:r>
              <a:rPr lang="en-US" dirty="0" smtClean="0"/>
              <a:t>Guidelines for design</a:t>
            </a:r>
          </a:p>
          <a:p>
            <a:pPr marL="1257300" lvl="2" indent="-342900">
              <a:buFont typeface="Arial"/>
              <a:buChar char="•"/>
            </a:pPr>
            <a:r>
              <a:rPr lang="en-US" dirty="0" smtClean="0"/>
              <a:t>Installation  </a:t>
            </a:r>
          </a:p>
          <a:p>
            <a:pPr marL="1257300" lvl="2" indent="-342900">
              <a:buFont typeface="Arial"/>
              <a:buChar char="•"/>
            </a:pPr>
            <a:r>
              <a:rPr lang="en-US" dirty="0" smtClean="0"/>
              <a:t>Access / Serviceability </a:t>
            </a:r>
          </a:p>
          <a:p>
            <a:pPr marL="1257300" lvl="2" indent="-342900">
              <a:buFont typeface="Arial"/>
              <a:buChar char="•"/>
            </a:pPr>
            <a:r>
              <a:rPr lang="en-US" dirty="0" smtClean="0"/>
              <a:t>Integration of shielding</a:t>
            </a:r>
            <a:endParaRPr lang="en-US" dirty="0"/>
          </a:p>
          <a:p>
            <a:pPr marL="742950" lvl="1" indent="-285750">
              <a:buFont typeface="Arial"/>
              <a:buChar char="•"/>
            </a:pPr>
            <a:r>
              <a:rPr lang="en-US" dirty="0" smtClean="0"/>
              <a:t>Policies</a:t>
            </a:r>
          </a:p>
          <a:p>
            <a:pPr marL="1257300" lvl="2" indent="-342900">
              <a:buFont typeface="Arial"/>
              <a:buChar char="•"/>
            </a:pPr>
            <a:r>
              <a:rPr lang="en-US" dirty="0" smtClean="0"/>
              <a:t>Alignment</a:t>
            </a:r>
            <a:r>
              <a:rPr lang="en-US" dirty="0"/>
              <a:t> </a:t>
            </a:r>
            <a:r>
              <a:rPr lang="en-US" dirty="0" smtClean="0"/>
              <a:t>/Vacuum </a:t>
            </a:r>
            <a:r>
              <a:rPr lang="en-US" dirty="0"/>
              <a:t>/</a:t>
            </a:r>
            <a:r>
              <a:rPr lang="en-US" dirty="0" smtClean="0"/>
              <a:t>Access</a:t>
            </a:r>
            <a:r>
              <a:rPr lang="en-US" dirty="0"/>
              <a:t> </a:t>
            </a:r>
            <a:r>
              <a:rPr lang="en-US" dirty="0" smtClean="0"/>
              <a:t>/Activation</a:t>
            </a:r>
          </a:p>
          <a:p>
            <a:pPr lvl="2"/>
            <a:endParaRPr lang="en-US" dirty="0"/>
          </a:p>
          <a:p>
            <a:pPr marL="742950" lvl="1" indent="-285750">
              <a:buFont typeface="Arial"/>
              <a:buChar char="•"/>
            </a:pPr>
            <a:r>
              <a:rPr lang="en-US" dirty="0" smtClean="0"/>
              <a:t>Equipment standards for procurement</a:t>
            </a:r>
            <a:endParaRPr lang="en-US" dirty="0"/>
          </a:p>
          <a:p>
            <a:endParaRPr lang="en-US" dirty="0" smtClean="0"/>
          </a:p>
          <a:p>
            <a:r>
              <a:rPr lang="en-US" dirty="0" smtClean="0"/>
              <a:t> </a:t>
            </a:r>
            <a:endParaRPr lang="en-US" dirty="0"/>
          </a:p>
        </p:txBody>
      </p:sp>
      <p:graphicFrame>
        <p:nvGraphicFramePr>
          <p:cNvPr id="6" name="Diagram 5"/>
          <p:cNvGraphicFramePr/>
          <p:nvPr>
            <p:extLst>
              <p:ext uri="{D42A27DB-BD31-4B8C-83A1-F6EECF244321}">
                <p14:modId xmlns:p14="http://schemas.microsoft.com/office/powerpoint/2010/main" val="1112530222"/>
              </p:ext>
            </p:extLst>
          </p:nvPr>
        </p:nvGraphicFramePr>
        <p:xfrm>
          <a:off x="3872880" y="3645024"/>
          <a:ext cx="3672408" cy="1793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descr="install_2224.JPG"/>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545290" y="4653138"/>
            <a:ext cx="2160239" cy="2041479"/>
          </a:xfrm>
          <a:prstGeom prst="rect">
            <a:avLst/>
          </a:prstGeom>
        </p:spPr>
      </p:pic>
    </p:spTree>
    <p:extLst>
      <p:ext uri="{BB962C8B-B14F-4D97-AF65-F5344CB8AC3E}">
        <p14:creationId xmlns:p14="http://schemas.microsoft.com/office/powerpoint/2010/main" val="21281303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a:t>
            </a:fld>
            <a:endParaRPr lang="sv-SE"/>
          </a:p>
        </p:txBody>
      </p:sp>
      <p:sp>
        <p:nvSpPr>
          <p:cNvPr id="6" name="Content Placeholder 5"/>
          <p:cNvSpPr>
            <a:spLocks noGrp="1"/>
          </p:cNvSpPr>
          <p:nvPr>
            <p:ph idx="1"/>
          </p:nvPr>
        </p:nvSpPr>
        <p:spPr>
          <a:xfrm>
            <a:off x="495300" y="1600206"/>
            <a:ext cx="8915400" cy="4853130"/>
          </a:xfrm>
        </p:spPr>
        <p:txBody>
          <a:bodyPr>
            <a:normAutofit fontScale="92500" lnSpcReduction="10000"/>
          </a:bodyPr>
          <a:lstStyle/>
          <a:p>
            <a:pPr marL="0" indent="0">
              <a:buNone/>
            </a:pPr>
            <a:r>
              <a:rPr lang="en-US" dirty="0"/>
              <a:t>	The strategies objectives are aligned those of the NSS project, the ESS project and the facilities operating requirements.</a:t>
            </a:r>
          </a:p>
          <a:p>
            <a:pPr marL="0" indent="0">
              <a:buNone/>
            </a:pPr>
            <a:r>
              <a:rPr lang="en-US" dirty="0"/>
              <a:t> </a:t>
            </a:r>
          </a:p>
          <a:p>
            <a:pPr marL="0" indent="0">
              <a:buNone/>
            </a:pPr>
            <a:r>
              <a:rPr lang="en-US" dirty="0"/>
              <a:t>The primary goals of can briefly be stated as;</a:t>
            </a:r>
          </a:p>
          <a:p>
            <a:pPr lvl="0"/>
            <a:r>
              <a:rPr lang="en-US" dirty="0"/>
              <a:t>To supply of chopper systems, which enables the world leading performance of instruments in neutronic terms at acceptable cost and within schedule.</a:t>
            </a:r>
          </a:p>
          <a:p>
            <a:pPr lvl="0"/>
            <a:r>
              <a:rPr lang="en-US" dirty="0"/>
              <a:t>To supply and support of chopper systems, which enable the achievement of the facilities objectives in terms of quality service to the scientific community </a:t>
            </a:r>
          </a:p>
          <a:p>
            <a:pPr lvl="1"/>
            <a:r>
              <a:rPr lang="en-US" dirty="0" smtClean="0"/>
              <a:t>(</a:t>
            </a:r>
            <a:r>
              <a:rPr lang="en-US" dirty="0" err="1" smtClean="0"/>
              <a:t>ie</a:t>
            </a:r>
            <a:r>
              <a:rPr lang="en-US" dirty="0"/>
              <a:t>:</a:t>
            </a:r>
            <a:r>
              <a:rPr lang="en-US" dirty="0" smtClean="0"/>
              <a:t> high instrument </a:t>
            </a:r>
            <a:r>
              <a:rPr lang="en-US" dirty="0"/>
              <a:t>availability and low operating costs) </a:t>
            </a:r>
          </a:p>
          <a:p>
            <a:endParaRPr lang="en-US" dirty="0"/>
          </a:p>
        </p:txBody>
      </p:sp>
    </p:spTree>
    <p:extLst>
      <p:ext uri="{BB962C8B-B14F-4D97-AF65-F5344CB8AC3E}">
        <p14:creationId xmlns:p14="http://schemas.microsoft.com/office/powerpoint/2010/main" val="7632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cost &amp; Full cycle </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20</a:t>
            </a:fld>
            <a:endParaRPr lang="sv-SE" dirty="0"/>
          </a:p>
        </p:txBody>
      </p:sp>
      <p:sp>
        <p:nvSpPr>
          <p:cNvPr id="6" name="Content Placeholder 2"/>
          <p:cNvSpPr>
            <a:spLocks noGrp="1"/>
          </p:cNvSpPr>
          <p:nvPr>
            <p:ph idx="1"/>
          </p:nvPr>
        </p:nvSpPr>
        <p:spPr>
          <a:xfrm>
            <a:off x="0" y="1457400"/>
            <a:ext cx="6393160" cy="5283968"/>
          </a:xfrm>
        </p:spPr>
        <p:txBody>
          <a:bodyPr>
            <a:noAutofit/>
          </a:bodyPr>
          <a:lstStyle/>
          <a:p>
            <a:r>
              <a:rPr lang="en-US" sz="2000" dirty="0" smtClean="0"/>
              <a:t>Procurement costs</a:t>
            </a:r>
          </a:p>
          <a:p>
            <a:pPr lvl="1"/>
            <a:r>
              <a:rPr lang="en-US" sz="1600" dirty="0" smtClean="0"/>
              <a:t>‘Per unit cost’ is reduced </a:t>
            </a:r>
            <a:r>
              <a:rPr lang="en-US" sz="1600" dirty="0"/>
              <a:t>t</a:t>
            </a:r>
            <a:r>
              <a:rPr lang="en-US" sz="1600" dirty="0" smtClean="0"/>
              <a:t>hrough ‘economies of scale’  (-25%)</a:t>
            </a:r>
          </a:p>
          <a:p>
            <a:pPr lvl="1"/>
            <a:r>
              <a:rPr lang="en-US" sz="1600" dirty="0"/>
              <a:t>P</a:t>
            </a:r>
            <a:r>
              <a:rPr lang="en-US" sz="1600" dirty="0" smtClean="0"/>
              <a:t>rocurement process streamlined with grouped purchases of standardized equipment (-2%)</a:t>
            </a:r>
          </a:p>
          <a:p>
            <a:r>
              <a:rPr lang="en-US" sz="2000" dirty="0" smtClean="0"/>
              <a:t>Design &amp; Integration costs</a:t>
            </a:r>
          </a:p>
          <a:p>
            <a:pPr lvl="1"/>
            <a:r>
              <a:rPr lang="en-US" sz="1600" dirty="0" smtClean="0"/>
              <a:t>Reduces duplications of engineering effort developing solutions case by case for each instrument across the suite.(-5%)</a:t>
            </a:r>
          </a:p>
          <a:p>
            <a:pPr lvl="1"/>
            <a:r>
              <a:rPr lang="en-US" sz="1600" dirty="0" smtClean="0"/>
              <a:t>Reduces effort require to customize due to </a:t>
            </a:r>
            <a:r>
              <a:rPr lang="en-US" sz="1600" dirty="0"/>
              <a:t>c</a:t>
            </a:r>
            <a:r>
              <a:rPr lang="en-US" sz="1600" dirty="0" smtClean="0"/>
              <a:t>ommon Interfaces</a:t>
            </a:r>
            <a:endParaRPr lang="en-US" sz="1600" dirty="0"/>
          </a:p>
          <a:p>
            <a:r>
              <a:rPr lang="en-US" sz="2000" dirty="0"/>
              <a:t>D</a:t>
            </a:r>
            <a:r>
              <a:rPr lang="en-US" sz="2000" dirty="0" smtClean="0"/>
              <a:t>evelopment cost</a:t>
            </a:r>
          </a:p>
          <a:p>
            <a:pPr lvl="1"/>
            <a:r>
              <a:rPr lang="en-US" sz="1600" dirty="0"/>
              <a:t>Avoidance </a:t>
            </a:r>
            <a:r>
              <a:rPr lang="en-US" sz="1600" dirty="0" smtClean="0"/>
              <a:t>of duplication </a:t>
            </a:r>
            <a:r>
              <a:rPr lang="en-US" sz="1600" dirty="0"/>
              <a:t>of engineering effort across suite of instruments </a:t>
            </a:r>
            <a:r>
              <a:rPr lang="en-US" sz="1600" dirty="0" smtClean="0"/>
              <a:t>	           (-5%)</a:t>
            </a:r>
          </a:p>
          <a:p>
            <a:pPr lvl="1"/>
            <a:r>
              <a:rPr lang="en-US" sz="1600" dirty="0" smtClean="0"/>
              <a:t>Common development shares effort / costs / risks across the suite of instruments and promotes formation of in-kind partnerships </a:t>
            </a:r>
          </a:p>
          <a:p>
            <a:r>
              <a:rPr lang="en-US" sz="2000" dirty="0" smtClean="0"/>
              <a:t>Operational Costs</a:t>
            </a:r>
          </a:p>
          <a:p>
            <a:pPr lvl="1"/>
            <a:r>
              <a:rPr lang="en-US" sz="1600" dirty="0" smtClean="0"/>
              <a:t>Parts/ systems  commonality Increases reliability, serviceability and availability	          (-2%)</a:t>
            </a:r>
          </a:p>
          <a:p>
            <a:pPr lvl="1"/>
            <a:r>
              <a:rPr lang="en-US" sz="1600" dirty="0" smtClean="0"/>
              <a:t>Reduced cost of parts stock and support personnel throughout the life of the facility </a:t>
            </a:r>
          </a:p>
          <a:p>
            <a:endParaRPr lang="en-US" sz="2000" dirty="0"/>
          </a:p>
          <a:p>
            <a:endParaRPr lang="en-US" sz="2000" dirty="0"/>
          </a:p>
        </p:txBody>
      </p:sp>
      <p:graphicFrame>
        <p:nvGraphicFramePr>
          <p:cNvPr id="3" name="Chart 2"/>
          <p:cNvGraphicFramePr/>
          <p:nvPr>
            <p:extLst>
              <p:ext uri="{D42A27DB-BD31-4B8C-83A1-F6EECF244321}">
                <p14:modId xmlns:p14="http://schemas.microsoft.com/office/powerpoint/2010/main" val="4154752020"/>
              </p:ext>
            </p:extLst>
          </p:nvPr>
        </p:nvGraphicFramePr>
        <p:xfrm>
          <a:off x="6033121" y="2204864"/>
          <a:ext cx="3816424" cy="34974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985939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72" y="116632"/>
            <a:ext cx="7734064" cy="1143000"/>
          </a:xfrm>
        </p:spPr>
        <p:txBody>
          <a:bodyPr/>
          <a:lstStyle/>
          <a:p>
            <a:r>
              <a:rPr lang="en-US" dirty="0"/>
              <a:t>TARGETED DEVELOPMENT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99832636"/>
              </p:ext>
            </p:extLst>
          </p:nvPr>
        </p:nvGraphicFramePr>
        <p:xfrm>
          <a:off x="194475" y="1471970"/>
          <a:ext cx="9517057" cy="3541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Callout 2"/>
          <p:cNvSpPr/>
          <p:nvPr/>
        </p:nvSpPr>
        <p:spPr>
          <a:xfrm>
            <a:off x="213103" y="4509120"/>
            <a:ext cx="2106234" cy="720080"/>
          </a:xfrm>
          <a:prstGeom prst="wedgeEllipseCallout">
            <a:avLst>
              <a:gd name="adj1" fmla="val 31769"/>
              <a:gd name="adj2" fmla="val -200565"/>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smtClean="0"/>
              <a:t>Rep Rate Multiplication</a:t>
            </a:r>
            <a:endParaRPr lang="en-US" sz="1600" dirty="0"/>
          </a:p>
        </p:txBody>
      </p:sp>
      <p:sp>
        <p:nvSpPr>
          <p:cNvPr id="6" name="Oval Callout 5"/>
          <p:cNvSpPr/>
          <p:nvPr/>
        </p:nvSpPr>
        <p:spPr>
          <a:xfrm>
            <a:off x="1695267" y="5157192"/>
            <a:ext cx="2262251" cy="720080"/>
          </a:xfrm>
          <a:prstGeom prst="wedgeEllipseCallout">
            <a:avLst>
              <a:gd name="adj1" fmla="val -27854"/>
              <a:gd name="adj2" fmla="val -197680"/>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smtClean="0"/>
              <a:t>Wave frame Multiplication</a:t>
            </a:r>
            <a:endParaRPr lang="en-US" sz="1600" dirty="0"/>
          </a:p>
        </p:txBody>
      </p:sp>
      <p:sp>
        <p:nvSpPr>
          <p:cNvPr id="7" name="Oval Callout 6"/>
          <p:cNvSpPr/>
          <p:nvPr/>
        </p:nvSpPr>
        <p:spPr>
          <a:xfrm>
            <a:off x="3879513" y="4941168"/>
            <a:ext cx="2184243" cy="720080"/>
          </a:xfrm>
          <a:prstGeom prst="wedgeEllipseCallout">
            <a:avLst>
              <a:gd name="adj1" fmla="val -67365"/>
              <a:gd name="adj2" fmla="val -281591"/>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smtClean="0"/>
              <a:t>Imperative for use of straight guides</a:t>
            </a:r>
            <a:endParaRPr lang="en-US" sz="1600" dirty="0"/>
          </a:p>
        </p:txBody>
      </p:sp>
      <p:sp>
        <p:nvSpPr>
          <p:cNvPr id="8" name="Oval Callout 7"/>
          <p:cNvSpPr/>
          <p:nvPr/>
        </p:nvSpPr>
        <p:spPr>
          <a:xfrm>
            <a:off x="7545917" y="4437112"/>
            <a:ext cx="2262251" cy="1008112"/>
          </a:xfrm>
          <a:prstGeom prst="wedgeEllipseCallout">
            <a:avLst>
              <a:gd name="adj1" fmla="val 25077"/>
              <a:gd name="adj2" fmla="val -153015"/>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smtClean="0"/>
              <a:t>Reliability   </a:t>
            </a:r>
          </a:p>
          <a:p>
            <a:pPr algn="ctr"/>
            <a:r>
              <a:rPr lang="en-US" sz="1600" dirty="0"/>
              <a:t>A</a:t>
            </a:r>
            <a:r>
              <a:rPr lang="en-US" sz="1600" dirty="0" smtClean="0"/>
              <a:t>vailability</a:t>
            </a:r>
          </a:p>
          <a:p>
            <a:pPr algn="ctr"/>
            <a:r>
              <a:rPr lang="en-US" sz="1600" dirty="0" smtClean="0"/>
              <a:t>Serviceability </a:t>
            </a:r>
            <a:endParaRPr lang="en-US" sz="1600" dirty="0"/>
          </a:p>
        </p:txBody>
      </p:sp>
      <p:sp>
        <p:nvSpPr>
          <p:cNvPr id="9" name="Oval Callout 8"/>
          <p:cNvSpPr/>
          <p:nvPr/>
        </p:nvSpPr>
        <p:spPr>
          <a:xfrm>
            <a:off x="5733089" y="5445224"/>
            <a:ext cx="2262251" cy="720080"/>
          </a:xfrm>
          <a:prstGeom prst="wedgeEllipseCallout">
            <a:avLst>
              <a:gd name="adj1" fmla="val 10302"/>
              <a:gd name="adj2" fmla="val -245886"/>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smtClean="0"/>
              <a:t>Infra-structure</a:t>
            </a:r>
            <a:endParaRPr lang="en-US" sz="1600" dirty="0"/>
          </a:p>
        </p:txBody>
      </p:sp>
      <p:sp>
        <p:nvSpPr>
          <p:cNvPr id="4" name="TextBox 3"/>
          <p:cNvSpPr txBox="1"/>
          <p:nvPr/>
        </p:nvSpPr>
        <p:spPr>
          <a:xfrm>
            <a:off x="0" y="5909284"/>
            <a:ext cx="1832653" cy="92333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dirty="0" smtClean="0"/>
              <a:t>Instrument performance issues  </a:t>
            </a:r>
            <a:endParaRPr lang="en-US" dirty="0"/>
          </a:p>
        </p:txBody>
      </p:sp>
      <p:sp>
        <p:nvSpPr>
          <p:cNvPr id="10" name="TextBox 9"/>
          <p:cNvSpPr txBox="1"/>
          <p:nvPr/>
        </p:nvSpPr>
        <p:spPr>
          <a:xfrm>
            <a:off x="8229364" y="5934670"/>
            <a:ext cx="1676636" cy="92333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dirty="0" smtClean="0"/>
              <a:t>Facility performance  Issues  </a:t>
            </a:r>
            <a:endParaRPr lang="en-US" dirty="0"/>
          </a:p>
        </p:txBody>
      </p:sp>
      <p:sp>
        <p:nvSpPr>
          <p:cNvPr id="11" name="Oval Callout 10"/>
          <p:cNvSpPr/>
          <p:nvPr/>
        </p:nvSpPr>
        <p:spPr>
          <a:xfrm>
            <a:off x="3158804" y="6021288"/>
            <a:ext cx="2418269" cy="720080"/>
          </a:xfrm>
          <a:prstGeom prst="wedgeEllipseCallout">
            <a:avLst>
              <a:gd name="adj1" fmla="val -41508"/>
              <a:gd name="adj2" fmla="val -290955"/>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smtClean="0"/>
              <a:t>Reducing facility operating costs</a:t>
            </a:r>
            <a:endParaRPr lang="en-US" sz="1600" dirty="0"/>
          </a:p>
        </p:txBody>
      </p:sp>
    </p:spTree>
    <p:extLst>
      <p:ext uri="{BB962C8B-B14F-4D97-AF65-F5344CB8AC3E}">
        <p14:creationId xmlns:p14="http://schemas.microsoft.com/office/powerpoint/2010/main" val="2299358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72" y="116632"/>
            <a:ext cx="7734064" cy="1143000"/>
          </a:xfrm>
        </p:spPr>
        <p:txBody>
          <a:bodyPr/>
          <a:lstStyle/>
          <a:p>
            <a:r>
              <a:rPr lang="en-US" dirty="0" smtClean="0"/>
              <a:t>TARGETED DEVELOPMENT</a:t>
            </a:r>
            <a:br>
              <a:rPr lang="en-US" dirty="0" smtClean="0"/>
            </a:br>
            <a:r>
              <a:rPr lang="en-US" dirty="0" smtClean="0"/>
              <a:t>- PRIORITIES</a:t>
            </a:r>
            <a:endParaRPr lang="en-US" dirty="0"/>
          </a:p>
        </p:txBody>
      </p:sp>
      <p:sp>
        <p:nvSpPr>
          <p:cNvPr id="10" name="Content Placeholder 9"/>
          <p:cNvSpPr>
            <a:spLocks noGrp="1"/>
          </p:cNvSpPr>
          <p:nvPr>
            <p:ph idx="1"/>
          </p:nvPr>
        </p:nvSpPr>
        <p:spPr>
          <a:xfrm>
            <a:off x="495300" y="1600206"/>
            <a:ext cx="9210228" cy="5069154"/>
          </a:xfrm>
        </p:spPr>
        <p:txBody>
          <a:bodyPr/>
          <a:lstStyle/>
          <a:p>
            <a:r>
              <a:rPr lang="en-US" dirty="0" smtClean="0"/>
              <a:t>Enable instruments requiring new tech</a:t>
            </a:r>
          </a:p>
          <a:p>
            <a:pPr lvl="1"/>
            <a:r>
              <a:rPr lang="en-US" dirty="0" smtClean="0"/>
              <a:t>DC-LR (Large rotor)</a:t>
            </a:r>
          </a:p>
          <a:p>
            <a:pPr lvl="1"/>
            <a:endParaRPr lang="en-US" dirty="0" smtClean="0"/>
          </a:p>
          <a:p>
            <a:pPr lvl="1"/>
            <a:r>
              <a:rPr lang="en-US" dirty="0" err="1" smtClean="0"/>
              <a:t>PPSc</a:t>
            </a:r>
            <a:r>
              <a:rPr lang="en-US" dirty="0" smtClean="0"/>
              <a:t> ‘Long pulse’</a:t>
            </a:r>
          </a:p>
          <a:p>
            <a:endParaRPr lang="en-US" dirty="0" smtClean="0"/>
          </a:p>
          <a:p>
            <a:endParaRPr lang="en-US" dirty="0"/>
          </a:p>
          <a:p>
            <a:r>
              <a:rPr lang="en-US" dirty="0" smtClean="0"/>
              <a:t>Project driven</a:t>
            </a:r>
            <a:endParaRPr lang="en-US" dirty="0"/>
          </a:p>
          <a:p>
            <a:pPr lvl="1"/>
            <a:r>
              <a:rPr lang="en-US" dirty="0" smtClean="0"/>
              <a:t>DC-SR  Low Speed (cost effective/enabling </a:t>
            </a:r>
            <a:r>
              <a:rPr lang="en-US" dirty="0" err="1" smtClean="0"/>
              <a:t>inkind</a:t>
            </a:r>
            <a:r>
              <a:rPr lang="en-US" dirty="0" smtClean="0"/>
              <a:t>)</a:t>
            </a:r>
          </a:p>
          <a:p>
            <a:pPr lvl="1"/>
            <a:endParaRPr lang="en-US" dirty="0" smtClean="0"/>
          </a:p>
          <a:p>
            <a:pPr lvl="1"/>
            <a:r>
              <a:rPr lang="en-US" dirty="0" smtClean="0"/>
              <a:t>Handling systems (Access – Remote handling)</a:t>
            </a:r>
            <a:endParaRPr lang="en-US" dirty="0"/>
          </a:p>
        </p:txBody>
      </p:sp>
      <p:pic>
        <p:nvPicPr>
          <p:cNvPr id="16" name="Picture 15" descr="Emma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81392" y="1700808"/>
            <a:ext cx="1216649" cy="1848947"/>
          </a:xfrm>
          <a:prstGeom prst="rect">
            <a:avLst/>
          </a:prstGeom>
        </p:spPr>
      </p:pic>
      <p:pic>
        <p:nvPicPr>
          <p:cNvPr id="17" name="Content Placeholder 3" descr="Iso_Bella.png"/>
          <p:cNvPicPr>
            <a:picLocks noChangeAspect="1"/>
          </p:cNvPicPr>
          <p:nvPr/>
        </p:nvPicPr>
        <p:blipFill rotWithShape="1">
          <a:blip r:embed="rId4" cstate="screen">
            <a:extLst>
              <a:ext uri="{28A0092B-C50C-407E-A947-70E740481C1C}">
                <a14:useLocalDpi xmlns:a14="http://schemas.microsoft.com/office/drawing/2010/main"/>
              </a:ext>
            </a:extLst>
          </a:blip>
          <a:srcRect r="-245"/>
          <a:stretch/>
        </p:blipFill>
        <p:spPr>
          <a:xfrm>
            <a:off x="6969224" y="2636912"/>
            <a:ext cx="1462016" cy="1878926"/>
          </a:xfrm>
          <a:prstGeom prst="rect">
            <a:avLst/>
          </a:prstGeom>
        </p:spPr>
      </p:pic>
      <p:pic>
        <p:nvPicPr>
          <p:cNvPr id="12" name="Picture 11" descr="Chopper1_1.png.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1312" y="4797152"/>
            <a:ext cx="1964600" cy="1916831"/>
          </a:xfrm>
          <a:prstGeom prst="rect">
            <a:avLst/>
          </a:prstGeom>
        </p:spPr>
      </p:pic>
    </p:spTree>
    <p:extLst>
      <p:ext uri="{BB962C8B-B14F-4D97-AF65-F5344CB8AC3E}">
        <p14:creationId xmlns:p14="http://schemas.microsoft.com/office/powerpoint/2010/main" val="280117637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Rotors (Disc Choppers)</a:t>
            </a:r>
            <a:endParaRPr lang="en-US" dirty="0"/>
          </a:p>
        </p:txBody>
      </p:sp>
      <p:sp>
        <p:nvSpPr>
          <p:cNvPr id="3" name="Content Placeholder 2"/>
          <p:cNvSpPr>
            <a:spLocks noGrp="1"/>
          </p:cNvSpPr>
          <p:nvPr>
            <p:ph idx="1"/>
          </p:nvPr>
        </p:nvSpPr>
        <p:spPr>
          <a:xfrm>
            <a:off x="344488" y="1772816"/>
            <a:ext cx="8915400" cy="4752528"/>
          </a:xfrm>
        </p:spPr>
        <p:txBody>
          <a:bodyPr>
            <a:normAutofit fontScale="92500"/>
          </a:bodyPr>
          <a:lstStyle/>
          <a:p>
            <a:r>
              <a:rPr lang="en-US" dirty="0" smtClean="0"/>
              <a:t>Type 1 &amp; 2</a:t>
            </a:r>
          </a:p>
          <a:p>
            <a:pPr lvl="1"/>
            <a:r>
              <a:rPr lang="en-US" dirty="0" smtClean="0"/>
              <a:t>Diameters 500 – 1000mm &amp; 1000-2000m</a:t>
            </a:r>
            <a:endParaRPr lang="en-US" dirty="0"/>
          </a:p>
          <a:p>
            <a:pPr lvl="1"/>
            <a:r>
              <a:rPr lang="en-US" dirty="0" smtClean="0"/>
              <a:t>Collaborate with ISIS to develop a ‘simple &amp; flexible’ cost effective solution (Aluminum) for low risk applications based on existing design.</a:t>
            </a:r>
          </a:p>
          <a:p>
            <a:pPr lvl="1"/>
            <a:r>
              <a:rPr lang="en-US" dirty="0" smtClean="0"/>
              <a:t>Identify partner for development for complex large diameter rotors if required </a:t>
            </a:r>
          </a:p>
          <a:p>
            <a:pPr lvl="1"/>
            <a:endParaRPr lang="en-US" dirty="0"/>
          </a:p>
          <a:p>
            <a:pPr marL="514350" indent="-457200"/>
            <a:r>
              <a:rPr lang="en-US" dirty="0" smtClean="0"/>
              <a:t>Type 3 (high performance)</a:t>
            </a:r>
          </a:p>
          <a:p>
            <a:pPr lvl="1"/>
            <a:r>
              <a:rPr lang="en-US" dirty="0"/>
              <a:t>Use proprietary designs where </a:t>
            </a:r>
            <a:r>
              <a:rPr lang="en-US" dirty="0" smtClean="0"/>
              <a:t>possible. (Astrium / </a:t>
            </a:r>
            <a:r>
              <a:rPr lang="en-US" dirty="0" err="1" smtClean="0"/>
              <a:t>Mirrotron</a:t>
            </a:r>
            <a:r>
              <a:rPr lang="en-US" dirty="0" smtClean="0"/>
              <a:t> / </a:t>
            </a:r>
            <a:r>
              <a:rPr lang="en-US" dirty="0" err="1" smtClean="0"/>
              <a:t>Julich</a:t>
            </a:r>
            <a:r>
              <a:rPr lang="en-US" dirty="0" smtClean="0"/>
              <a:t>)  </a:t>
            </a:r>
          </a:p>
          <a:p>
            <a:pPr lvl="1"/>
            <a:r>
              <a:rPr lang="en-US" dirty="0" smtClean="0"/>
              <a:t>Explore Partnership with TUM for development of CFRP rotor if/as required </a:t>
            </a:r>
          </a:p>
        </p:txBody>
      </p:sp>
      <p:sp>
        <p:nvSpPr>
          <p:cNvPr id="4" name="Slide Number Placeholder 3"/>
          <p:cNvSpPr>
            <a:spLocks noGrp="1"/>
          </p:cNvSpPr>
          <p:nvPr>
            <p:ph type="sldNum" sz="quarter" idx="12"/>
          </p:nvPr>
        </p:nvSpPr>
        <p:spPr/>
        <p:txBody>
          <a:bodyPr/>
          <a:lstStyle/>
          <a:p>
            <a:fld id="{551115BC-487E-4422-894C-CB7CD3E79223}" type="slidenum">
              <a:rPr lang="sv-SE" smtClean="0"/>
              <a:t>23</a:t>
            </a:fld>
            <a:endParaRPr lang="sv-SE"/>
          </a:p>
        </p:txBody>
      </p:sp>
    </p:spTree>
    <p:extLst>
      <p:ext uri="{BB962C8B-B14F-4D97-AF65-F5344CB8AC3E}">
        <p14:creationId xmlns:p14="http://schemas.microsoft.com/office/powerpoint/2010/main" val="9680392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systems</a:t>
            </a:r>
            <a:endParaRPr lang="en-US" dirty="0"/>
          </a:p>
        </p:txBody>
      </p:sp>
      <p:sp>
        <p:nvSpPr>
          <p:cNvPr id="3" name="Content Placeholder 2"/>
          <p:cNvSpPr>
            <a:spLocks noGrp="1"/>
          </p:cNvSpPr>
          <p:nvPr>
            <p:ph idx="1"/>
          </p:nvPr>
        </p:nvSpPr>
        <p:spPr/>
        <p:txBody>
          <a:bodyPr/>
          <a:lstStyle/>
          <a:p>
            <a:r>
              <a:rPr lang="en-US" dirty="0" smtClean="0"/>
              <a:t>Pit systems / Vacuum / Cooling / </a:t>
            </a:r>
            <a:r>
              <a:rPr lang="en-US" dirty="0" err="1" smtClean="0"/>
              <a:t>etc</a:t>
            </a:r>
            <a:endParaRPr lang="en-US" dirty="0"/>
          </a:p>
          <a:p>
            <a:pPr lvl="1"/>
            <a:r>
              <a:rPr lang="en-US" dirty="0" smtClean="0"/>
              <a:t>Highly Standardised systems with strong integration to facility systems &amp; instruments</a:t>
            </a:r>
          </a:p>
          <a:p>
            <a:pPr lvl="1"/>
            <a:r>
              <a:rPr lang="en-US" dirty="0" smtClean="0"/>
              <a:t>In-house design is required to ensure good integration compliance with standards and commonality to reduce costs and ensure quality.</a:t>
            </a:r>
          </a:p>
          <a:p>
            <a:pPr lvl="1"/>
            <a:endParaRPr lang="en-US" dirty="0" smtClean="0"/>
          </a:p>
          <a:p>
            <a:r>
              <a:rPr lang="en-US" dirty="0" smtClean="0"/>
              <a:t>The potential for grouped equipment procurement through in-kind partners.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24</a:t>
            </a:fld>
            <a:endParaRPr lang="sv-SE"/>
          </a:p>
        </p:txBody>
      </p:sp>
    </p:spTree>
    <p:extLst>
      <p:ext uri="{BB962C8B-B14F-4D97-AF65-F5344CB8AC3E}">
        <p14:creationId xmlns:p14="http://schemas.microsoft.com/office/powerpoint/2010/main" val="4262360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Potential partners for development </a:t>
            </a:r>
            <a:br>
              <a:rPr lang="en-US" dirty="0" smtClean="0"/>
            </a:br>
            <a:r>
              <a:rPr lang="en-US" dirty="0" smtClean="0"/>
              <a:t>identified to date…</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25</a:t>
            </a:fld>
            <a:endParaRPr lang="sv-SE"/>
          </a:p>
        </p:txBody>
      </p:sp>
      <p:graphicFrame>
        <p:nvGraphicFramePr>
          <p:cNvPr id="100" name="Table 99"/>
          <p:cNvGraphicFramePr>
            <a:graphicFrameLocks noGrp="1"/>
          </p:cNvGraphicFramePr>
          <p:nvPr>
            <p:extLst>
              <p:ext uri="{D42A27DB-BD31-4B8C-83A1-F6EECF244321}">
                <p14:modId xmlns:p14="http://schemas.microsoft.com/office/powerpoint/2010/main" val="2560863935"/>
              </p:ext>
            </p:extLst>
          </p:nvPr>
        </p:nvGraphicFramePr>
        <p:xfrm>
          <a:off x="272480" y="1484784"/>
          <a:ext cx="9433048" cy="5120639"/>
        </p:xfrm>
        <a:graphic>
          <a:graphicData uri="http://schemas.openxmlformats.org/drawingml/2006/table">
            <a:tbl>
              <a:tblPr firstRow="1" bandRow="1">
                <a:tableStyleId>{5C22544A-7EE6-4342-B048-85BDC9FD1C3A}</a:tableStyleId>
              </a:tblPr>
              <a:tblGrid>
                <a:gridCol w="4248472"/>
                <a:gridCol w="1224136"/>
                <a:gridCol w="2088232"/>
                <a:gridCol w="1872208"/>
              </a:tblGrid>
              <a:tr h="648072">
                <a:tc>
                  <a:txBody>
                    <a:bodyPr/>
                    <a:lstStyle/>
                    <a:p>
                      <a:r>
                        <a:rPr lang="en-US" sz="2000" dirty="0" smtClean="0"/>
                        <a:t>Chopper Type </a:t>
                      </a:r>
                      <a:endParaRPr lang="en-US" sz="2000" dirty="0"/>
                    </a:p>
                  </a:txBody>
                  <a:tcPr/>
                </a:tc>
                <a:tc>
                  <a:txBody>
                    <a:bodyPr/>
                    <a:lstStyle/>
                    <a:p>
                      <a:r>
                        <a:rPr lang="en-US" sz="2000" dirty="0" smtClean="0"/>
                        <a:t> Supply Quantity</a:t>
                      </a:r>
                      <a:endParaRPr lang="en-US" sz="2000" dirty="0"/>
                    </a:p>
                  </a:txBody>
                  <a:tcPr/>
                </a:tc>
                <a:tc>
                  <a:txBody>
                    <a:bodyPr/>
                    <a:lstStyle/>
                    <a:p>
                      <a:r>
                        <a:rPr lang="en-US" sz="2000" dirty="0" smtClean="0"/>
                        <a:t>Potential Partners</a:t>
                      </a:r>
                      <a:r>
                        <a:rPr lang="en-US" sz="2000" baseline="0" dirty="0" smtClean="0"/>
                        <a:t> ?</a:t>
                      </a:r>
                      <a:endParaRPr lang="en-US" sz="2000" dirty="0"/>
                    </a:p>
                  </a:txBody>
                  <a:tcPr/>
                </a:tc>
                <a:tc>
                  <a:txBody>
                    <a:bodyPr/>
                    <a:lstStyle/>
                    <a:p>
                      <a:r>
                        <a:rPr lang="en-US" sz="2000" dirty="0" smtClean="0"/>
                        <a:t>Development required </a:t>
                      </a:r>
                      <a:endParaRPr lang="en-US" sz="2000" dirty="0"/>
                    </a:p>
                  </a:txBody>
                  <a:tcPr/>
                </a:tc>
              </a:tr>
              <a:tr h="370840">
                <a:tc>
                  <a:txBody>
                    <a:bodyPr/>
                    <a:lstStyle/>
                    <a:p>
                      <a:r>
                        <a:rPr lang="en-US" sz="2000" dirty="0" smtClean="0"/>
                        <a:t>(P1</a:t>
                      </a:r>
                      <a:r>
                        <a:rPr lang="en-US" sz="2000" baseline="0" dirty="0" smtClean="0"/>
                        <a:t>) Low speed </a:t>
                      </a:r>
                    </a:p>
                    <a:p>
                      <a:r>
                        <a:rPr lang="en-US" sz="2000" baseline="0" dirty="0" smtClean="0"/>
                        <a:t>Disc chopper</a:t>
                      </a:r>
                    </a:p>
                  </a:txBody>
                  <a:tcPr>
                    <a:solidFill>
                      <a:srgbClr val="FFFF00"/>
                    </a:solidFill>
                  </a:tcPr>
                </a:tc>
                <a:tc>
                  <a:txBody>
                    <a:bodyPr/>
                    <a:lstStyle/>
                    <a:p>
                      <a:r>
                        <a:rPr lang="en-US" sz="2000" dirty="0" smtClean="0"/>
                        <a:t> 50 -70</a:t>
                      </a:r>
                      <a:endParaRPr lang="en-US" sz="2000" dirty="0"/>
                    </a:p>
                  </a:txBody>
                  <a:tcPr>
                    <a:solidFill>
                      <a:srgbClr val="FFFF00"/>
                    </a:solidFill>
                  </a:tcPr>
                </a:tc>
                <a:tc>
                  <a:txBody>
                    <a:bodyPr/>
                    <a:lstStyle/>
                    <a:p>
                      <a:r>
                        <a:rPr lang="en-US" sz="1800" dirty="0" smtClean="0"/>
                        <a:t>ESS – ISIS – SKF </a:t>
                      </a:r>
                      <a:endParaRPr lang="en-US" sz="1800" dirty="0" smtClean="0"/>
                    </a:p>
                    <a:p>
                      <a:r>
                        <a:rPr lang="en-US" sz="1800" dirty="0" smtClean="0"/>
                        <a:t>Spain </a:t>
                      </a:r>
                    </a:p>
                    <a:p>
                      <a:r>
                        <a:rPr lang="en-US" sz="1800" dirty="0" err="1" smtClean="0"/>
                        <a:t>Mirrotron</a:t>
                      </a:r>
                      <a:endParaRPr lang="en-US" sz="1800" dirty="0"/>
                    </a:p>
                  </a:txBody>
                  <a:tcPr>
                    <a:solidFill>
                      <a:srgbClr val="FFFF00"/>
                    </a:solidFill>
                  </a:tcPr>
                </a:tc>
                <a:tc>
                  <a:txBody>
                    <a:bodyPr/>
                    <a:lstStyle/>
                    <a:p>
                      <a:r>
                        <a:rPr lang="en-US" sz="2800" b="1" dirty="0" smtClean="0"/>
                        <a:t>***</a:t>
                      </a:r>
                      <a:endParaRPr lang="en-US" sz="2800" b="1" dirty="0"/>
                    </a:p>
                  </a:txBody>
                  <a:tcPr>
                    <a:solidFill>
                      <a:srgbClr val="FFFF00"/>
                    </a:solidFill>
                  </a:tcPr>
                </a:tc>
              </a:tr>
              <a:tr h="3795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(P2)</a:t>
                      </a:r>
                      <a:r>
                        <a:rPr lang="en-US" sz="2000" baseline="0" dirty="0" smtClean="0"/>
                        <a:t> Intermediate speed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Disc chopper</a:t>
                      </a:r>
                      <a:endParaRPr lang="en-US" sz="2000" dirty="0" smtClean="0"/>
                    </a:p>
                  </a:txBody>
                  <a:tcPr>
                    <a:solidFill>
                      <a:srgbClr val="FF0000"/>
                    </a:solidFill>
                  </a:tcPr>
                </a:tc>
                <a:tc>
                  <a:txBody>
                    <a:bodyPr/>
                    <a:lstStyle/>
                    <a:p>
                      <a:r>
                        <a:rPr lang="en-US" sz="2000" dirty="0" smtClean="0"/>
                        <a:t>15 -35</a:t>
                      </a:r>
                      <a:endParaRPr lang="en-US" sz="2000" dirty="0"/>
                    </a:p>
                  </a:txBody>
                  <a:tcPr>
                    <a:solidFill>
                      <a:srgbClr val="FF0000"/>
                    </a:solidFill>
                  </a:tcPr>
                </a:tc>
                <a:tc>
                  <a:txBody>
                    <a:bodyPr/>
                    <a:lstStyle/>
                    <a:p>
                      <a:r>
                        <a:rPr lang="en-US" sz="1800" dirty="0" smtClean="0"/>
                        <a:t> SKF / </a:t>
                      </a:r>
                      <a:r>
                        <a:rPr lang="en-US" sz="1800" dirty="0" err="1" smtClean="0"/>
                        <a:t>Mirrotron</a:t>
                      </a:r>
                      <a:r>
                        <a:rPr lang="en-US" sz="1800" dirty="0" smtClean="0"/>
                        <a:t> / </a:t>
                      </a:r>
                      <a:r>
                        <a:rPr lang="en-US" sz="1800" dirty="0" smtClean="0"/>
                        <a:t>Astrium / FZJ</a:t>
                      </a:r>
                      <a:endParaRPr lang="en-US" sz="1800" dirty="0"/>
                    </a:p>
                  </a:txBody>
                  <a:tcPr>
                    <a:solidFill>
                      <a:srgbClr val="FF0000"/>
                    </a:solidFill>
                  </a:tcPr>
                </a:tc>
                <a:tc>
                  <a:txBody>
                    <a:bodyPr/>
                    <a:lstStyle/>
                    <a:p>
                      <a:r>
                        <a:rPr lang="en-US" sz="2800" b="1" dirty="0" smtClean="0"/>
                        <a:t>*</a:t>
                      </a:r>
                      <a:endParaRPr lang="en-US" sz="2800" b="1" dirty="0"/>
                    </a:p>
                  </a:txBody>
                  <a:tcPr>
                    <a:solidFill>
                      <a:srgbClr val="FF000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(P3)</a:t>
                      </a:r>
                      <a:r>
                        <a:rPr lang="en-US" sz="2000" baseline="0" dirty="0" smtClean="0"/>
                        <a:t> High speed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Disc chopper</a:t>
                      </a:r>
                    </a:p>
                  </a:txBody>
                  <a:tcPr>
                    <a:solidFill>
                      <a:schemeClr val="accent3">
                        <a:lumMod val="75000"/>
                      </a:schemeClr>
                    </a:solidFill>
                  </a:tcPr>
                </a:tc>
                <a:tc>
                  <a:txBody>
                    <a:bodyPr/>
                    <a:lstStyle/>
                    <a:p>
                      <a:r>
                        <a:rPr lang="en-US" sz="2000" dirty="0" smtClean="0"/>
                        <a:t>25 - 30</a:t>
                      </a:r>
                      <a:endParaRPr lang="en-US" sz="2000" dirty="0"/>
                    </a:p>
                  </a:txBody>
                  <a:tcPr>
                    <a:solidFill>
                      <a:schemeClr val="accent3">
                        <a:lumMod val="75000"/>
                      </a:schemeClr>
                    </a:solidFill>
                  </a:tcPr>
                </a:tc>
                <a:tc>
                  <a:txBody>
                    <a:bodyPr/>
                    <a:lstStyle/>
                    <a:p>
                      <a:r>
                        <a:rPr lang="en-US" sz="1800" dirty="0" smtClean="0"/>
                        <a:t>FZJ /  TUM / Astrium</a:t>
                      </a:r>
                      <a:endParaRPr lang="en-US" sz="1800" dirty="0"/>
                    </a:p>
                  </a:txBody>
                  <a:tcPr>
                    <a:solidFill>
                      <a:schemeClr val="accent3">
                        <a:lumMod val="75000"/>
                      </a:schemeClr>
                    </a:solidFill>
                  </a:tcPr>
                </a:tc>
                <a:tc>
                  <a:txBody>
                    <a:bodyPr/>
                    <a:lstStyle/>
                    <a:p>
                      <a:r>
                        <a:rPr lang="en-US" sz="2800" b="1" dirty="0" smtClean="0"/>
                        <a:t>**</a:t>
                      </a:r>
                      <a:endParaRPr lang="en-US" sz="2800" b="1" dirty="0"/>
                    </a:p>
                  </a:txBody>
                  <a:tcPr>
                    <a:solidFill>
                      <a:schemeClr val="accent3">
                        <a:lumMod val="75000"/>
                      </a:schemeClr>
                    </a:solidFill>
                  </a:tcPr>
                </a:tc>
              </a:tr>
              <a:tr h="370840">
                <a:tc>
                  <a:txBody>
                    <a:bodyPr/>
                    <a:lstStyle/>
                    <a:p>
                      <a:r>
                        <a:rPr lang="en-US" sz="2000" dirty="0" smtClean="0"/>
                        <a:t>(P4)</a:t>
                      </a:r>
                      <a:r>
                        <a:rPr lang="en-US" sz="2000" baseline="0" dirty="0" smtClean="0"/>
                        <a:t> Large rotor</a:t>
                      </a:r>
                    </a:p>
                    <a:p>
                      <a:r>
                        <a:rPr lang="en-US" sz="2000" baseline="0" dirty="0" smtClean="0"/>
                        <a:t>Disc chopper</a:t>
                      </a:r>
                    </a:p>
                  </a:txBody>
                  <a:tcPr>
                    <a:solidFill>
                      <a:schemeClr val="tx2">
                        <a:lumMod val="60000"/>
                        <a:lumOff val="40000"/>
                      </a:schemeClr>
                    </a:solidFill>
                  </a:tcPr>
                </a:tc>
                <a:tc>
                  <a:txBody>
                    <a:bodyPr/>
                    <a:lstStyle/>
                    <a:p>
                      <a:r>
                        <a:rPr lang="en-US" sz="2000" dirty="0" smtClean="0"/>
                        <a:t>30</a:t>
                      </a:r>
                      <a:endParaRPr lang="en-US" sz="2000" dirty="0"/>
                    </a:p>
                  </a:txBody>
                  <a:tcPr>
                    <a:solidFill>
                      <a:schemeClr val="tx2">
                        <a:lumMod val="60000"/>
                        <a:lumOff val="40000"/>
                      </a:schemeClr>
                    </a:solidFill>
                  </a:tcPr>
                </a:tc>
                <a:tc>
                  <a:txBody>
                    <a:bodyPr/>
                    <a:lstStyle/>
                    <a:p>
                      <a:r>
                        <a:rPr lang="en-US" sz="1800" dirty="0" smtClean="0"/>
                        <a:t>ESS – ISIS collaboration</a:t>
                      </a:r>
                      <a:endParaRPr lang="en-US" sz="1800" dirty="0"/>
                    </a:p>
                  </a:txBody>
                  <a:tcPr>
                    <a:solidFill>
                      <a:schemeClr val="tx2">
                        <a:lumMod val="60000"/>
                        <a:lumOff val="40000"/>
                      </a:schemeClr>
                    </a:solidFill>
                  </a:tcPr>
                </a:tc>
                <a:tc>
                  <a:txBody>
                    <a:bodyPr/>
                    <a:lstStyle/>
                    <a:p>
                      <a:r>
                        <a:rPr lang="en-US" sz="2800" b="1" dirty="0" smtClean="0"/>
                        <a:t>****</a:t>
                      </a:r>
                      <a:endParaRPr lang="en-US" sz="2800" b="1" dirty="0"/>
                    </a:p>
                  </a:txBody>
                  <a:tcPr>
                    <a:solidFill>
                      <a:schemeClr val="tx2">
                        <a:lumMod val="60000"/>
                        <a:lumOff val="40000"/>
                      </a:schemeClr>
                    </a:solidFill>
                  </a:tcPr>
                </a:tc>
              </a:tr>
              <a:tr h="370840">
                <a:tc>
                  <a:txBody>
                    <a:bodyPr/>
                    <a:lstStyle/>
                    <a:p>
                      <a:r>
                        <a:rPr lang="en-US" sz="2000" dirty="0" smtClean="0"/>
                        <a:t>(P5) Fan chopper</a:t>
                      </a:r>
                    </a:p>
                    <a:p>
                      <a:endParaRPr lang="en-US" sz="2000" dirty="0"/>
                    </a:p>
                  </a:txBody>
                  <a:tcPr>
                    <a:solidFill>
                      <a:schemeClr val="accent6">
                        <a:lumMod val="75000"/>
                      </a:schemeClr>
                    </a:solidFill>
                  </a:tcPr>
                </a:tc>
                <a:tc>
                  <a:txBody>
                    <a:bodyPr/>
                    <a:lstStyle/>
                    <a:p>
                      <a:r>
                        <a:rPr lang="en-US" sz="2000" dirty="0" smtClean="0"/>
                        <a:t>3 - 5</a:t>
                      </a:r>
                      <a:endParaRPr lang="en-US" sz="2000" dirty="0"/>
                    </a:p>
                  </a:txBody>
                  <a:tcPr>
                    <a:solidFill>
                      <a:schemeClr val="accent6">
                        <a:lumMod val="75000"/>
                      </a:schemeClr>
                    </a:solidFill>
                  </a:tcPr>
                </a:tc>
                <a:tc>
                  <a:txBody>
                    <a:bodyPr/>
                    <a:lstStyle/>
                    <a:p>
                      <a:r>
                        <a:rPr lang="en-US" sz="1800" dirty="0" smtClean="0"/>
                        <a:t>FZJ / </a:t>
                      </a:r>
                      <a:r>
                        <a:rPr lang="en-US" sz="1800" dirty="0" smtClean="0"/>
                        <a:t>JCNS + ESS ?</a:t>
                      </a:r>
                      <a:endParaRPr lang="en-US" sz="1800" dirty="0"/>
                    </a:p>
                  </a:txBody>
                  <a:tcPr>
                    <a:solidFill>
                      <a:schemeClr val="accent6">
                        <a:lumMod val="75000"/>
                      </a:schemeClr>
                    </a:solidFill>
                  </a:tcPr>
                </a:tc>
                <a:tc>
                  <a:txBody>
                    <a:bodyPr/>
                    <a:lstStyle/>
                    <a:p>
                      <a:r>
                        <a:rPr lang="en-US" sz="2800" b="1" dirty="0" smtClean="0"/>
                        <a:t>**</a:t>
                      </a:r>
                      <a:r>
                        <a:rPr lang="en-US" sz="2800" b="1" dirty="0" smtClean="0"/>
                        <a:t>*</a:t>
                      </a:r>
                      <a:endParaRPr lang="en-US" sz="2800" b="1" dirty="0"/>
                    </a:p>
                  </a:txBody>
                  <a:tcPr>
                    <a:solidFill>
                      <a:schemeClr val="accent6">
                        <a:lumMod val="75000"/>
                      </a:schemeClr>
                    </a:solidFill>
                  </a:tcPr>
                </a:tc>
              </a:tr>
              <a:tr h="370840">
                <a:tc>
                  <a:txBody>
                    <a:bodyPr/>
                    <a:lstStyle/>
                    <a:p>
                      <a:r>
                        <a:rPr lang="en-US" sz="2000" smtClean="0"/>
                        <a:t>(P6</a:t>
                      </a:r>
                      <a:r>
                        <a:rPr lang="en-US" sz="2000" dirty="0" smtClean="0"/>
                        <a:t>) Prompt pulse </a:t>
                      </a:r>
                    </a:p>
                    <a:p>
                      <a:r>
                        <a:rPr lang="en-US" sz="2000" dirty="0" smtClean="0"/>
                        <a:t>Suppression</a:t>
                      </a:r>
                      <a:r>
                        <a:rPr lang="en-US" sz="2000" baseline="0" dirty="0" smtClean="0"/>
                        <a:t> chopper</a:t>
                      </a:r>
                      <a:endParaRPr lang="en-US" sz="2000" dirty="0" smtClean="0"/>
                    </a:p>
                  </a:txBody>
                  <a:tcPr/>
                </a:tc>
                <a:tc>
                  <a:txBody>
                    <a:bodyPr/>
                    <a:lstStyle/>
                    <a:p>
                      <a:r>
                        <a:rPr lang="en-US" sz="2000" dirty="0" smtClean="0"/>
                        <a:t>4 - 10</a:t>
                      </a:r>
                      <a:endParaRPr lang="en-US" sz="2000" dirty="0"/>
                    </a:p>
                  </a:txBody>
                  <a:tcPr/>
                </a:tc>
                <a:tc>
                  <a:txBody>
                    <a:bodyPr/>
                    <a:lstStyle/>
                    <a:p>
                      <a:r>
                        <a:rPr lang="en-US" sz="1800" dirty="0" smtClean="0"/>
                        <a:t>ESS – ISIS - SKF collaboration</a:t>
                      </a:r>
                      <a:endParaRPr lang="en-US" sz="1800" dirty="0"/>
                    </a:p>
                  </a:txBody>
                  <a:tcPr/>
                </a:tc>
                <a:tc>
                  <a:txBody>
                    <a:bodyPr/>
                    <a:lstStyle/>
                    <a:p>
                      <a:r>
                        <a:rPr lang="en-US" sz="2800" b="1" dirty="0" smtClean="0"/>
                        <a:t>*****</a:t>
                      </a:r>
                      <a:endParaRPr lang="en-US" sz="2800" b="1" dirty="0"/>
                    </a:p>
                  </a:txBody>
                  <a:tcPr/>
                </a:tc>
              </a:tr>
            </a:tbl>
          </a:graphicData>
        </a:graphic>
      </p:graphicFrame>
      <p:grpSp>
        <p:nvGrpSpPr>
          <p:cNvPr id="101" name="Group 100"/>
          <p:cNvGrpSpPr/>
          <p:nvPr/>
        </p:nvGrpSpPr>
        <p:grpSpPr>
          <a:xfrm>
            <a:off x="3944888" y="2420890"/>
            <a:ext cx="475862" cy="655767"/>
            <a:chOff x="1856656" y="5149388"/>
            <a:chExt cx="475862" cy="655767"/>
          </a:xfrm>
        </p:grpSpPr>
        <p:cxnSp>
          <p:nvCxnSpPr>
            <p:cNvPr id="11" name="Straight Connector 10"/>
            <p:cNvCxnSpPr/>
            <p:nvPr/>
          </p:nvCxnSpPr>
          <p:spPr>
            <a:xfrm flipV="1">
              <a:off x="1856656" y="5560409"/>
              <a:ext cx="0" cy="2447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1918777" y="5149388"/>
              <a:ext cx="210550" cy="655767"/>
            </a:xfrm>
            <a:prstGeom prst="rect">
              <a:avLst/>
            </a:prstGeom>
            <a:solidFill>
              <a:schemeClr val="bg1"/>
            </a:solidFill>
            <a:ln w="190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1866041" y="5682782"/>
              <a:ext cx="323514" cy="8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2189554" y="5559627"/>
              <a:ext cx="0" cy="2447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2021964" y="5222411"/>
              <a:ext cx="0" cy="55193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2134076" y="5387511"/>
              <a:ext cx="198442" cy="152400"/>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H="1">
              <a:off x="2035373" y="5467143"/>
              <a:ext cx="197408" cy="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70" name="Group 69"/>
          <p:cNvGrpSpPr/>
          <p:nvPr/>
        </p:nvGrpSpPr>
        <p:grpSpPr>
          <a:xfrm>
            <a:off x="3872880" y="5229200"/>
            <a:ext cx="576064" cy="636158"/>
            <a:chOff x="5867473" y="1035047"/>
            <a:chExt cx="637697" cy="822198"/>
          </a:xfrm>
        </p:grpSpPr>
        <p:grpSp>
          <p:nvGrpSpPr>
            <p:cNvPr id="71" name="Group 70"/>
            <p:cNvGrpSpPr/>
            <p:nvPr/>
          </p:nvGrpSpPr>
          <p:grpSpPr>
            <a:xfrm>
              <a:off x="5867473" y="1035047"/>
              <a:ext cx="637697" cy="822198"/>
              <a:chOff x="5867473" y="1035047"/>
              <a:chExt cx="637697" cy="822198"/>
            </a:xfrm>
          </p:grpSpPr>
          <p:grpSp>
            <p:nvGrpSpPr>
              <p:cNvPr id="75" name="Group 74"/>
              <p:cNvGrpSpPr/>
              <p:nvPr/>
            </p:nvGrpSpPr>
            <p:grpSpPr>
              <a:xfrm>
                <a:off x="5867473" y="1035047"/>
                <a:ext cx="637697" cy="822198"/>
                <a:chOff x="3104357" y="2830080"/>
                <a:chExt cx="637697" cy="822198"/>
              </a:xfrm>
            </p:grpSpPr>
            <p:cxnSp>
              <p:nvCxnSpPr>
                <p:cNvPr id="78" name="Straight Connector 77"/>
                <p:cNvCxnSpPr/>
                <p:nvPr/>
              </p:nvCxnSpPr>
              <p:spPr>
                <a:xfrm flipV="1">
                  <a:off x="3104357" y="3379089"/>
                  <a:ext cx="0" cy="244745"/>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79" name="Rectangle 78"/>
                <p:cNvSpPr/>
                <p:nvPr/>
              </p:nvSpPr>
              <p:spPr>
                <a:xfrm>
                  <a:off x="3163624" y="2830080"/>
                  <a:ext cx="383314" cy="822198"/>
                </a:xfrm>
                <a:prstGeom prst="rect">
                  <a:avLst/>
                </a:prstGeom>
                <a:solidFill>
                  <a:srgbClr val="FFFFFF"/>
                </a:solidFill>
                <a:ln w="28575" cmpd="sng">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1" name="Straight Connector 80"/>
                <p:cNvCxnSpPr/>
                <p:nvPr/>
              </p:nvCxnSpPr>
              <p:spPr>
                <a:xfrm>
                  <a:off x="3113021" y="3501462"/>
                  <a:ext cx="481542" cy="8200"/>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V="1">
                  <a:off x="3600716" y="3379090"/>
                  <a:ext cx="0" cy="244744"/>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83" name="Rectangle 82"/>
                <p:cNvSpPr/>
                <p:nvPr/>
              </p:nvSpPr>
              <p:spPr>
                <a:xfrm>
                  <a:off x="3558878" y="3172420"/>
                  <a:ext cx="183176" cy="152400"/>
                </a:xfrm>
                <a:prstGeom prst="rect">
                  <a:avLst/>
                </a:prstGeom>
                <a:solidFill>
                  <a:schemeClr val="tx1"/>
                </a:solidFill>
                <a:ln>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6" name="Straight Connector 75"/>
              <p:cNvCxnSpPr/>
              <p:nvPr/>
            </p:nvCxnSpPr>
            <p:spPr>
              <a:xfrm flipV="1">
                <a:off x="6175292" y="1227277"/>
                <a:ext cx="0" cy="551931"/>
              </a:xfrm>
              <a:prstGeom prst="line">
                <a:avLst/>
              </a:prstGeom>
              <a:ln>
                <a:solidFill>
                  <a:schemeClr val="tx1">
                    <a:lumMod val="50000"/>
                    <a:lumOff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H="1">
                <a:off x="5995939" y="1472009"/>
                <a:ext cx="373953" cy="0"/>
              </a:xfrm>
              <a:prstGeom prst="line">
                <a:avLst/>
              </a:prstGeom>
              <a:ln>
                <a:solidFill>
                  <a:schemeClr val="tx1">
                    <a:lumMod val="50000"/>
                    <a:lumOff val="50000"/>
                  </a:schemeClr>
                </a:solidFill>
                <a:prstDash val="solid"/>
              </a:ln>
            </p:spPr>
            <p:style>
              <a:lnRef idx="2">
                <a:schemeClr val="accent1"/>
              </a:lnRef>
              <a:fillRef idx="0">
                <a:schemeClr val="accent1"/>
              </a:fillRef>
              <a:effectRef idx="1">
                <a:schemeClr val="accent1"/>
              </a:effectRef>
              <a:fontRef idx="minor">
                <a:schemeClr val="tx1"/>
              </a:fontRef>
            </p:style>
          </p:cxnSp>
        </p:grpSp>
        <p:cxnSp>
          <p:nvCxnSpPr>
            <p:cNvPr id="72" name="Straight Connector 71"/>
            <p:cNvCxnSpPr/>
            <p:nvPr/>
          </p:nvCxnSpPr>
          <p:spPr>
            <a:xfrm flipV="1">
              <a:off x="6118397" y="1225681"/>
              <a:ext cx="0" cy="551931"/>
            </a:xfrm>
            <a:prstGeom prst="line">
              <a:avLst/>
            </a:prstGeom>
            <a:ln>
              <a:solidFill>
                <a:schemeClr val="tx1">
                  <a:lumMod val="50000"/>
                  <a:lumOff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6224615" y="1224141"/>
              <a:ext cx="0" cy="551931"/>
            </a:xfrm>
            <a:prstGeom prst="line">
              <a:avLst/>
            </a:prstGeom>
            <a:ln>
              <a:solidFill>
                <a:schemeClr val="tx1">
                  <a:lumMod val="50000"/>
                  <a:lumOff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V="1">
              <a:off x="6061439" y="1224490"/>
              <a:ext cx="0" cy="551931"/>
            </a:xfrm>
            <a:prstGeom prst="line">
              <a:avLst/>
            </a:prstGeom>
            <a:ln>
              <a:solidFill>
                <a:schemeClr val="tx1">
                  <a:lumMod val="50000"/>
                  <a:lumOff val="50000"/>
                </a:schemeClr>
              </a:solidFill>
              <a:prstDash val="solid"/>
            </a:ln>
          </p:spPr>
          <p:style>
            <a:lnRef idx="2">
              <a:schemeClr val="accent1"/>
            </a:lnRef>
            <a:fillRef idx="0">
              <a:schemeClr val="accent1"/>
            </a:fillRef>
            <a:effectRef idx="1">
              <a:schemeClr val="accent1"/>
            </a:effectRef>
            <a:fontRef idx="minor">
              <a:schemeClr val="tx1"/>
            </a:fontRef>
          </p:style>
        </p:cxnSp>
      </p:grpSp>
      <p:grpSp>
        <p:nvGrpSpPr>
          <p:cNvPr id="88" name="Group 87"/>
          <p:cNvGrpSpPr/>
          <p:nvPr/>
        </p:nvGrpSpPr>
        <p:grpSpPr>
          <a:xfrm>
            <a:off x="3296817" y="6021290"/>
            <a:ext cx="690838" cy="534069"/>
            <a:chOff x="3104357" y="2878784"/>
            <a:chExt cx="637697" cy="534069"/>
          </a:xfrm>
        </p:grpSpPr>
        <p:cxnSp>
          <p:nvCxnSpPr>
            <p:cNvPr id="89" name="Straight Connector 88"/>
            <p:cNvCxnSpPr/>
            <p:nvPr/>
          </p:nvCxnSpPr>
          <p:spPr>
            <a:xfrm flipV="1">
              <a:off x="3104357" y="2878784"/>
              <a:ext cx="0" cy="2447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0" name="Rectangle 89"/>
            <p:cNvSpPr/>
            <p:nvPr/>
          </p:nvSpPr>
          <p:spPr>
            <a:xfrm>
              <a:off x="3163624" y="2886110"/>
              <a:ext cx="383314" cy="526743"/>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2" name="Straight Connector 91"/>
            <p:cNvCxnSpPr/>
            <p:nvPr/>
          </p:nvCxnSpPr>
          <p:spPr>
            <a:xfrm>
              <a:off x="3113021" y="3001157"/>
              <a:ext cx="481542" cy="8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3600716" y="2878785"/>
              <a:ext cx="0" cy="24474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4" name="Rectangle 93"/>
            <p:cNvSpPr/>
            <p:nvPr/>
          </p:nvSpPr>
          <p:spPr>
            <a:xfrm>
              <a:off x="3558878" y="3149329"/>
              <a:ext cx="183176" cy="152400"/>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3944888" y="3645024"/>
            <a:ext cx="487316" cy="1070834"/>
            <a:chOff x="4956217" y="4390166"/>
            <a:chExt cx="449830" cy="1070834"/>
          </a:xfrm>
        </p:grpSpPr>
        <p:cxnSp>
          <p:nvCxnSpPr>
            <p:cNvPr id="37" name="Straight Connector 36"/>
            <p:cNvCxnSpPr/>
            <p:nvPr/>
          </p:nvCxnSpPr>
          <p:spPr>
            <a:xfrm flipV="1">
              <a:off x="5098757" y="4801188"/>
              <a:ext cx="0" cy="2447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5156099" y="4390166"/>
              <a:ext cx="194352" cy="1070834"/>
            </a:xfrm>
            <a:prstGeom prst="rect">
              <a:avLst/>
            </a:prstGeom>
            <a:solidFill>
              <a:schemeClr val="bg1"/>
            </a:solidFill>
            <a:ln w="190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5107421" y="4923561"/>
              <a:ext cx="298626" cy="8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5406047" y="4800407"/>
              <a:ext cx="0" cy="2447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5216424" y="4437791"/>
              <a:ext cx="0" cy="55193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4956217" y="4628291"/>
              <a:ext cx="183176" cy="152400"/>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Connector 43"/>
            <p:cNvCxnSpPr/>
            <p:nvPr/>
          </p:nvCxnSpPr>
          <p:spPr>
            <a:xfrm flipH="1">
              <a:off x="5048282" y="4707925"/>
              <a:ext cx="182222" cy="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nvGrpSpPr>
            <p:cNvPr id="45" name="Group 44"/>
            <p:cNvGrpSpPr/>
            <p:nvPr/>
          </p:nvGrpSpPr>
          <p:grpSpPr>
            <a:xfrm rot="10800000">
              <a:off x="5018476" y="4850070"/>
              <a:ext cx="241834" cy="551931"/>
              <a:chOff x="5291793" y="4437791"/>
              <a:chExt cx="241834" cy="551931"/>
            </a:xfrm>
          </p:grpSpPr>
          <p:cxnSp>
            <p:nvCxnSpPr>
              <p:cNvPr id="46" name="Straight Connector 45"/>
              <p:cNvCxnSpPr/>
              <p:nvPr/>
            </p:nvCxnSpPr>
            <p:spPr>
              <a:xfrm flipV="1">
                <a:off x="5298974" y="4437791"/>
                <a:ext cx="0" cy="55193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5350451" y="4628291"/>
                <a:ext cx="183176" cy="152400"/>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Connector 47"/>
              <p:cNvCxnSpPr/>
              <p:nvPr/>
            </p:nvCxnSpPr>
            <p:spPr>
              <a:xfrm flipH="1">
                <a:off x="5291793" y="4707924"/>
                <a:ext cx="182222" cy="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grpSp>
        <p:nvGrpSpPr>
          <p:cNvPr id="53" name="Group 52"/>
          <p:cNvGrpSpPr/>
          <p:nvPr/>
        </p:nvGrpSpPr>
        <p:grpSpPr>
          <a:xfrm>
            <a:off x="3296816" y="4077072"/>
            <a:ext cx="625532" cy="1510132"/>
            <a:chOff x="3704598" y="3438236"/>
            <a:chExt cx="577410" cy="1510132"/>
          </a:xfrm>
        </p:grpSpPr>
        <p:cxnSp>
          <p:nvCxnSpPr>
            <p:cNvPr id="54" name="Straight Connector 53"/>
            <p:cNvCxnSpPr/>
            <p:nvPr/>
          </p:nvCxnSpPr>
          <p:spPr>
            <a:xfrm flipV="1">
              <a:off x="3846661" y="4703622"/>
              <a:ext cx="0" cy="2447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3904003" y="3438236"/>
              <a:ext cx="194352" cy="1510132"/>
            </a:xfrm>
            <a:prstGeom prst="rect">
              <a:avLst/>
            </a:prstGeom>
            <a:solidFill>
              <a:schemeClr val="bg1"/>
            </a:solidFill>
            <a:ln w="190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855325" y="4825995"/>
              <a:ext cx="298626" cy="8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4153951" y="4702841"/>
              <a:ext cx="0" cy="2447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3964328" y="3475537"/>
              <a:ext cx="0" cy="140308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4039697" y="3478774"/>
              <a:ext cx="7182" cy="1410716"/>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3704598" y="4126284"/>
              <a:ext cx="183176" cy="152400"/>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4098832" y="4126284"/>
              <a:ext cx="183176" cy="152400"/>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796663" y="4205918"/>
              <a:ext cx="182222" cy="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a:off x="4040174" y="4205917"/>
              <a:ext cx="182222" cy="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3368825" y="3140969"/>
            <a:ext cx="475862" cy="655767"/>
            <a:chOff x="3175380" y="4292600"/>
            <a:chExt cx="439257" cy="655767"/>
          </a:xfrm>
        </p:grpSpPr>
        <p:cxnSp>
          <p:nvCxnSpPr>
            <p:cNvPr id="24" name="Straight Connector 23"/>
            <p:cNvCxnSpPr/>
            <p:nvPr/>
          </p:nvCxnSpPr>
          <p:spPr>
            <a:xfrm flipV="1">
              <a:off x="3175380" y="4703622"/>
              <a:ext cx="0" cy="2447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3232722" y="4292600"/>
              <a:ext cx="194352" cy="655767"/>
            </a:xfrm>
            <a:prstGeom prst="rect">
              <a:avLst/>
            </a:prstGeom>
            <a:solidFill>
              <a:schemeClr val="bg1"/>
            </a:solidFill>
            <a:ln w="190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3184044" y="4825995"/>
              <a:ext cx="298626" cy="8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3482670" y="4702841"/>
              <a:ext cx="0" cy="2447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3327972" y="4365625"/>
              <a:ext cx="0" cy="55193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3431461" y="4530725"/>
              <a:ext cx="183176" cy="152400"/>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p:cNvCxnSpPr/>
            <p:nvPr/>
          </p:nvCxnSpPr>
          <p:spPr>
            <a:xfrm flipH="1">
              <a:off x="3340350" y="4610357"/>
              <a:ext cx="182222" cy="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4057014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SUPPLYING THE NEED …</a:t>
            </a:r>
            <a:endParaRPr lang="en-US" dirty="0"/>
          </a:p>
        </p:txBody>
      </p:sp>
      <p:sp>
        <p:nvSpPr>
          <p:cNvPr id="3" name="Subtitle 2"/>
          <p:cNvSpPr>
            <a:spLocks noGrp="1"/>
          </p:cNvSpPr>
          <p:nvPr>
            <p:ph type="subTitle" idx="1"/>
          </p:nvPr>
        </p:nvSpPr>
        <p:spPr/>
        <p:txBody>
          <a:bodyPr/>
          <a:lstStyle/>
          <a:p>
            <a:r>
              <a:rPr lang="en-US" dirty="0" smtClean="0"/>
              <a:t>Preliminary estimations</a:t>
            </a:r>
            <a:endParaRPr lang="en-US" dirty="0"/>
          </a:p>
        </p:txBody>
      </p:sp>
    </p:spTree>
    <p:extLst>
      <p:ext uri="{BB962C8B-B14F-4D97-AF65-F5344CB8AC3E}">
        <p14:creationId xmlns:p14="http://schemas.microsoft.com/office/powerpoint/2010/main" val="2898101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64" y="332656"/>
            <a:ext cx="9532696" cy="469936"/>
          </a:xfrm>
        </p:spPr>
        <p:txBody>
          <a:bodyPr>
            <a:normAutofit fontScale="90000"/>
          </a:bodyPr>
          <a:lstStyle/>
          <a:p>
            <a:r>
              <a:rPr lang="en-US" sz="3400" dirty="0"/>
              <a:t> </a:t>
            </a:r>
            <a:r>
              <a:rPr lang="en-US" sz="3400" dirty="0" smtClean="0"/>
              <a:t>Procurement </a:t>
            </a:r>
            <a:br>
              <a:rPr lang="en-US" sz="3400" dirty="0" smtClean="0"/>
            </a:br>
            <a:r>
              <a:rPr lang="en-US" sz="3400" dirty="0" smtClean="0"/>
              <a:t>- Some options </a:t>
            </a:r>
            <a:r>
              <a:rPr lang="en-US" sz="3400" dirty="0"/>
              <a:t>: for </a:t>
            </a:r>
            <a:r>
              <a:rPr lang="en-US" sz="3400" dirty="0" smtClean="0"/>
              <a:t>‘standard’ </a:t>
            </a:r>
            <a:r>
              <a:rPr lang="en-US" sz="3400" dirty="0"/>
              <a:t>systems </a:t>
            </a:r>
            <a:endParaRPr lang="en-US" sz="3600" dirty="0">
              <a:solidFill>
                <a:srgbClr val="FF0000"/>
              </a:solidFill>
            </a:endParaRPr>
          </a:p>
        </p:txBody>
      </p:sp>
      <p:pic>
        <p:nvPicPr>
          <p:cNvPr id="10" name="Picture 9" descr="IMGP0497.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4402" y="1647344"/>
            <a:ext cx="1072604" cy="128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P1060851.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68616" y="1647344"/>
            <a:ext cx="1042152" cy="128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TDR-NCG-Tzero-ISIS.jpg"/>
          <p:cNvPicPr>
            <a:picLocks noChangeAspect="1"/>
          </p:cNvPicPr>
          <p:nvPr/>
        </p:nvPicPr>
        <p:blipFill rotWithShape="1">
          <a:blip r:embed="rId5" cstate="screen">
            <a:alphaModFix amt="25000"/>
            <a:extLst>
              <a:ext uri="{28A0092B-C50C-407E-A947-70E740481C1C}">
                <a14:useLocalDpi xmlns:a14="http://schemas.microsoft.com/office/drawing/2010/main"/>
              </a:ext>
            </a:extLst>
          </a:blip>
          <a:srcRect/>
          <a:stretch/>
        </p:blipFill>
        <p:spPr bwMode="auto">
          <a:xfrm>
            <a:off x="6145537" y="1638717"/>
            <a:ext cx="1000245" cy="128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09EC1006 ISIS TS2 build 7 Jan.jpg"/>
          <p:cNvPicPr>
            <a:picLocks noChangeAspect="1"/>
          </p:cNvPicPr>
          <p:nvPr/>
        </p:nvPicPr>
        <p:blipFill rotWithShape="1">
          <a:blip r:embed="rId6" cstate="screen">
            <a:alphaModFix amt="18000"/>
            <a:extLst>
              <a:ext uri="{28A0092B-C50C-407E-A947-70E740481C1C}">
                <a14:useLocalDpi xmlns:a14="http://schemas.microsoft.com/office/drawing/2010/main"/>
              </a:ext>
            </a:extLst>
          </a:blip>
          <a:srcRect/>
          <a:stretch/>
        </p:blipFill>
        <p:spPr>
          <a:xfrm>
            <a:off x="2324720" y="1664576"/>
            <a:ext cx="1286622" cy="1274696"/>
          </a:xfrm>
          <a:prstGeom prst="rect">
            <a:avLst/>
          </a:prstGeom>
        </p:spPr>
      </p:pic>
      <p:pic>
        <p:nvPicPr>
          <p:cNvPr id="14" name="Picture 8" descr="P1010012.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7759225" y="1638717"/>
            <a:ext cx="962048" cy="128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a:stCxn id="10" idx="2"/>
            <a:endCxn id="27" idx="0"/>
          </p:cNvCxnSpPr>
          <p:nvPr/>
        </p:nvCxnSpPr>
        <p:spPr>
          <a:xfrm flipH="1">
            <a:off x="817463" y="2930645"/>
            <a:ext cx="153249" cy="1121508"/>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1" idx="2"/>
            <a:endCxn id="20" idx="0"/>
          </p:cNvCxnSpPr>
          <p:nvPr/>
        </p:nvCxnSpPr>
        <p:spPr>
          <a:xfrm flipH="1">
            <a:off x="4854245" y="2930645"/>
            <a:ext cx="35454" cy="2273834"/>
          </a:xfrm>
          <a:prstGeom prst="straightConnector1">
            <a:avLst/>
          </a:prstGeom>
          <a:ln w="38100"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1" idx="2"/>
            <a:endCxn id="21" idx="1"/>
          </p:cNvCxnSpPr>
          <p:nvPr/>
        </p:nvCxnSpPr>
        <p:spPr>
          <a:xfrm>
            <a:off x="4889699" y="2930645"/>
            <a:ext cx="2647044" cy="1541210"/>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0" idx="2"/>
            <a:endCxn id="20" idx="0"/>
          </p:cNvCxnSpPr>
          <p:nvPr/>
        </p:nvCxnSpPr>
        <p:spPr>
          <a:xfrm>
            <a:off x="970704" y="2930645"/>
            <a:ext cx="3883534" cy="2273834"/>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4" idx="2"/>
            <a:endCxn id="25" idx="0"/>
          </p:cNvCxnSpPr>
          <p:nvPr/>
        </p:nvCxnSpPr>
        <p:spPr>
          <a:xfrm flipH="1">
            <a:off x="2656551" y="2922023"/>
            <a:ext cx="5583711" cy="2240719"/>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1" idx="2"/>
            <a:endCxn id="27" idx="0"/>
          </p:cNvCxnSpPr>
          <p:nvPr/>
        </p:nvCxnSpPr>
        <p:spPr>
          <a:xfrm flipH="1">
            <a:off x="817460" y="2930645"/>
            <a:ext cx="4072238" cy="1121508"/>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pic>
        <p:nvPicPr>
          <p:cNvPr id="20"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911994" y="5204501"/>
            <a:ext cx="1884487" cy="55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1" name="Picture 20"/>
          <p:cNvPicPr>
            <a:picLocks noChangeAspect="1"/>
          </p:cNvPicPr>
          <p:nvPr/>
        </p:nvPicPr>
        <p:blipFill>
          <a:blip r:embed="rId9"/>
          <a:stretch>
            <a:fillRect/>
          </a:stretch>
        </p:blipFill>
        <p:spPr>
          <a:xfrm>
            <a:off x="7536735" y="4215519"/>
            <a:ext cx="2012160" cy="512670"/>
          </a:xfrm>
          <a:prstGeom prst="rect">
            <a:avLst/>
          </a:prstGeom>
        </p:spPr>
      </p:pic>
      <p:pic>
        <p:nvPicPr>
          <p:cNvPr id="23" name="Picture 22"/>
          <p:cNvPicPr>
            <a:picLocks noChangeAspect="1"/>
          </p:cNvPicPr>
          <p:nvPr/>
        </p:nvPicPr>
        <p:blipFill>
          <a:blip r:embed="rId10"/>
          <a:stretch>
            <a:fillRect/>
          </a:stretch>
        </p:blipFill>
        <p:spPr>
          <a:xfrm>
            <a:off x="6160738" y="6102828"/>
            <a:ext cx="1598488" cy="586506"/>
          </a:xfrm>
          <a:prstGeom prst="rect">
            <a:avLst/>
          </a:prstGeom>
        </p:spPr>
      </p:pic>
      <p:pic>
        <p:nvPicPr>
          <p:cNvPr id="25" name="Picture 11" descr="skflogga"/>
          <p:cNvPicPr>
            <a:picLocks noGrp="1" noChangeAspect="1" noChangeArrowheads="1"/>
          </p:cNvPicPr>
          <p:nvPr>
            <p:ph idx="1"/>
          </p:nvPr>
        </p:nvPicPr>
        <p:blipFill rotWithShape="1">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t="-46078" b="-25560"/>
          <a:stretch/>
        </p:blipFill>
        <p:spPr bwMode="auto">
          <a:xfrm>
            <a:off x="1973167" y="5162759"/>
            <a:ext cx="1366742" cy="509297"/>
          </a:xfrm>
          <a:prstGeom prst="rect">
            <a:avLst/>
          </a:prstGeom>
          <a:solidFill>
            <a:srgbClr val="FFFFFF"/>
          </a:solidFill>
          <a:ln>
            <a:noFill/>
          </a:ln>
          <a:extLst/>
        </p:spPr>
      </p:pic>
      <p:pic>
        <p:nvPicPr>
          <p:cNvPr id="27" name="Picture 21" descr="Mirrotron Logo Blur 20th(7)"/>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10721" y="4052175"/>
            <a:ext cx="1413466" cy="676037"/>
          </a:xfrm>
          <a:prstGeom prst="rect">
            <a:avLst/>
          </a:prstGeom>
          <a:noFill/>
          <a:ln>
            <a:solidFill>
              <a:schemeClr val="accent1"/>
            </a:solidFill>
          </a:ln>
        </p:spPr>
      </p:pic>
      <p:cxnSp>
        <p:nvCxnSpPr>
          <p:cNvPr id="29" name="Straight Arrow Connector 28"/>
          <p:cNvCxnSpPr>
            <a:stCxn id="10" idx="2"/>
            <a:endCxn id="21" idx="1"/>
          </p:cNvCxnSpPr>
          <p:nvPr/>
        </p:nvCxnSpPr>
        <p:spPr>
          <a:xfrm>
            <a:off x="970708" y="2930645"/>
            <a:ext cx="6566031" cy="1541210"/>
          </a:xfrm>
          <a:prstGeom prst="straightConnector1">
            <a:avLst/>
          </a:prstGeom>
          <a:ln w="38100"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970707" y="4728189"/>
            <a:ext cx="1002464" cy="558140"/>
          </a:xfrm>
          <a:prstGeom prst="straightConnector1">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21" idx="2"/>
            <a:endCxn id="23" idx="0"/>
          </p:cNvCxnSpPr>
          <p:nvPr/>
        </p:nvCxnSpPr>
        <p:spPr>
          <a:xfrm flipH="1">
            <a:off x="6959989" y="4728212"/>
            <a:ext cx="1582833" cy="1374639"/>
          </a:xfrm>
          <a:prstGeom prst="straightConnector1">
            <a:avLst/>
          </a:prstGeom>
          <a:ln>
            <a:solidFill>
              <a:srgbClr val="4F81BD"/>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10" idx="2"/>
            <a:endCxn id="25" idx="0"/>
          </p:cNvCxnSpPr>
          <p:nvPr/>
        </p:nvCxnSpPr>
        <p:spPr>
          <a:xfrm>
            <a:off x="970717" y="2930644"/>
            <a:ext cx="1685835" cy="2232092"/>
          </a:xfrm>
          <a:prstGeom prst="straightConnector1">
            <a:avLst/>
          </a:prstGeom>
          <a:ln w="57150"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11" idx="2"/>
            <a:endCxn id="25" idx="0"/>
          </p:cNvCxnSpPr>
          <p:nvPr/>
        </p:nvCxnSpPr>
        <p:spPr>
          <a:xfrm flipH="1">
            <a:off x="2656539" y="2930644"/>
            <a:ext cx="2233153" cy="2232092"/>
          </a:xfrm>
          <a:prstGeom prst="straightConnector1">
            <a:avLst/>
          </a:prstGeom>
          <a:ln w="57150"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35470" y="3866090"/>
            <a:ext cx="9783107" cy="1978344"/>
          </a:xfrm>
          <a:prstGeom prst="rect">
            <a:avLst/>
          </a:prstGeom>
          <a:noFill/>
        </p:spPr>
        <p:style>
          <a:lnRef idx="1">
            <a:schemeClr val="accent1"/>
          </a:lnRef>
          <a:fillRef idx="3">
            <a:schemeClr val="accent1"/>
          </a:fillRef>
          <a:effectRef idx="2">
            <a:schemeClr val="accent1"/>
          </a:effectRef>
          <a:fontRef idx="minor">
            <a:schemeClr val="lt1"/>
          </a:fontRef>
        </p:style>
        <p:txBody>
          <a:bodyPr lIns="85707" tIns="42853" rIns="85707" bIns="42853" rtlCol="0" anchor="ctr"/>
          <a:lstStyle/>
          <a:p>
            <a:pPr algn="ctr"/>
            <a:endParaRPr lang="en-US"/>
          </a:p>
        </p:txBody>
      </p:sp>
      <p:sp>
        <p:nvSpPr>
          <p:cNvPr id="4" name="TextBox 3"/>
          <p:cNvSpPr txBox="1"/>
          <p:nvPr/>
        </p:nvSpPr>
        <p:spPr>
          <a:xfrm>
            <a:off x="128464" y="5517232"/>
            <a:ext cx="1880668" cy="286598"/>
          </a:xfrm>
          <a:prstGeom prst="rect">
            <a:avLst/>
          </a:prstGeom>
          <a:noFill/>
        </p:spPr>
        <p:txBody>
          <a:bodyPr wrap="none" lIns="85707" tIns="42853" rIns="85707" bIns="42853" rtlCol="0">
            <a:spAutoFit/>
          </a:bodyPr>
          <a:lstStyle/>
          <a:p>
            <a:r>
              <a:rPr lang="en-US" sz="1300" dirty="0"/>
              <a:t>SYSTEMS INTERGRATORS</a:t>
            </a:r>
          </a:p>
        </p:txBody>
      </p:sp>
      <p:sp>
        <p:nvSpPr>
          <p:cNvPr id="30" name="Rectangle 29"/>
          <p:cNvSpPr/>
          <p:nvPr/>
        </p:nvSpPr>
        <p:spPr>
          <a:xfrm>
            <a:off x="817459" y="4941168"/>
            <a:ext cx="7276922" cy="1806532"/>
          </a:xfrm>
          <a:prstGeom prst="rect">
            <a:avLst/>
          </a:prstGeom>
          <a:noFill/>
          <a:ln>
            <a:solidFill>
              <a:schemeClr val="accent3">
                <a:lumMod val="75000"/>
              </a:schemeClr>
            </a:solidFill>
            <a:prstDash val="dash"/>
          </a:ln>
        </p:spPr>
        <p:style>
          <a:lnRef idx="1">
            <a:schemeClr val="accent1"/>
          </a:lnRef>
          <a:fillRef idx="3">
            <a:schemeClr val="accent1"/>
          </a:fillRef>
          <a:effectRef idx="2">
            <a:schemeClr val="accent1"/>
          </a:effectRef>
          <a:fontRef idx="minor">
            <a:schemeClr val="lt1"/>
          </a:fontRef>
        </p:style>
        <p:txBody>
          <a:bodyPr lIns="85707" tIns="42853" rIns="85707" bIns="42853" rtlCol="0" anchor="ctr"/>
          <a:lstStyle/>
          <a:p>
            <a:pPr algn="ctr"/>
            <a:endParaRPr lang="en-US"/>
          </a:p>
        </p:txBody>
      </p:sp>
      <p:sp>
        <p:nvSpPr>
          <p:cNvPr id="31" name="TextBox 30"/>
          <p:cNvSpPr txBox="1"/>
          <p:nvPr/>
        </p:nvSpPr>
        <p:spPr>
          <a:xfrm>
            <a:off x="817469" y="6416067"/>
            <a:ext cx="1925765" cy="286598"/>
          </a:xfrm>
          <a:prstGeom prst="rect">
            <a:avLst/>
          </a:prstGeom>
          <a:noFill/>
        </p:spPr>
        <p:txBody>
          <a:bodyPr wrap="none" lIns="85707" tIns="42853" rIns="85707" bIns="42853" rtlCol="0">
            <a:spAutoFit/>
          </a:bodyPr>
          <a:lstStyle/>
          <a:p>
            <a:r>
              <a:rPr lang="en-US" sz="1300" dirty="0"/>
              <a:t>TECHNOLOGY PROVIDERS</a:t>
            </a:r>
          </a:p>
        </p:txBody>
      </p:sp>
      <p:sp>
        <p:nvSpPr>
          <p:cNvPr id="35" name="TextBox 34"/>
          <p:cNvSpPr txBox="1"/>
          <p:nvPr/>
        </p:nvSpPr>
        <p:spPr>
          <a:xfrm>
            <a:off x="8584851" y="2942148"/>
            <a:ext cx="789305" cy="286598"/>
          </a:xfrm>
          <a:prstGeom prst="rect">
            <a:avLst/>
          </a:prstGeom>
          <a:noFill/>
        </p:spPr>
        <p:txBody>
          <a:bodyPr wrap="none" lIns="85707" tIns="42853" rIns="85707" bIns="42853" rtlCol="0">
            <a:spAutoFit/>
          </a:bodyPr>
          <a:lstStyle/>
          <a:p>
            <a:r>
              <a:rPr lang="en-US" sz="1300" dirty="0"/>
              <a:t>SYSTEMS </a:t>
            </a:r>
          </a:p>
        </p:txBody>
      </p:sp>
    </p:spTree>
    <p:extLst>
      <p:ext uri="{BB962C8B-B14F-4D97-AF65-F5344CB8AC3E}">
        <p14:creationId xmlns:p14="http://schemas.microsoft.com/office/powerpoint/2010/main" val="44878366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74" y="168528"/>
            <a:ext cx="9642326" cy="812209"/>
          </a:xfrm>
        </p:spPr>
        <p:txBody>
          <a:bodyPr>
            <a:noAutofit/>
          </a:bodyPr>
          <a:lstStyle/>
          <a:p>
            <a:r>
              <a:rPr lang="en-US" sz="2400" dirty="0"/>
              <a:t> Procurement options </a:t>
            </a:r>
            <a:r>
              <a:rPr lang="en-US" sz="2400" dirty="0" smtClean="0"/>
              <a:t/>
            </a:r>
            <a:br>
              <a:rPr lang="en-US" sz="2400" dirty="0" smtClean="0"/>
            </a:br>
            <a:r>
              <a:rPr lang="en-US" sz="2400" dirty="0" smtClean="0"/>
              <a:t>- some ideas for ‘long pulse specific’ systems ?</a:t>
            </a:r>
            <a:endParaRPr lang="en-US" dirty="0">
              <a:solidFill>
                <a:srgbClr val="FF0000"/>
              </a:solidFill>
            </a:endParaRPr>
          </a:p>
        </p:txBody>
      </p:sp>
      <p:pic>
        <p:nvPicPr>
          <p:cNvPr id="10" name="Picture 9" descr="IMGP0497.JPG"/>
          <p:cNvPicPr>
            <a:picLocks noChangeAspect="1"/>
          </p:cNvPicPr>
          <p:nvPr/>
        </p:nvPicPr>
        <p:blipFill>
          <a:blip r:embed="rId3" cstate="screen">
            <a:alphaModFix amt="20000"/>
            <a:extLst>
              <a:ext uri="{28A0092B-C50C-407E-A947-70E740481C1C}">
                <a14:useLocalDpi xmlns:a14="http://schemas.microsoft.com/office/drawing/2010/main"/>
              </a:ext>
            </a:extLst>
          </a:blip>
          <a:srcRect/>
          <a:stretch>
            <a:fillRect/>
          </a:stretch>
        </p:blipFill>
        <p:spPr bwMode="auto">
          <a:xfrm>
            <a:off x="494103" y="1550150"/>
            <a:ext cx="1072604" cy="128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P1060851.JPG"/>
          <p:cNvPicPr>
            <a:picLocks noChangeAspect="1"/>
          </p:cNvPicPr>
          <p:nvPr/>
        </p:nvPicPr>
        <p:blipFill>
          <a:blip r:embed="rId4" cstate="screen">
            <a:alphaModFix amt="24000"/>
            <a:extLst>
              <a:ext uri="{28A0092B-C50C-407E-A947-70E740481C1C}">
                <a14:useLocalDpi xmlns:a14="http://schemas.microsoft.com/office/drawing/2010/main"/>
              </a:ext>
            </a:extLst>
          </a:blip>
          <a:srcRect/>
          <a:stretch>
            <a:fillRect/>
          </a:stretch>
        </p:blipFill>
        <p:spPr bwMode="auto">
          <a:xfrm>
            <a:off x="4428318" y="1550150"/>
            <a:ext cx="1042152" cy="128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TDR-NCG-Tzero-ISIS.jpg"/>
          <p:cNvPicPr>
            <a:picLocks noChangeAspect="1"/>
          </p:cNvPicPr>
          <p:nvPr/>
        </p:nvPicPr>
        <p:blipFill rotWithShape="1">
          <a:blip r:embed="rId5" cstate="screen">
            <a:alphaModFix/>
            <a:extLst>
              <a:ext uri="{28A0092B-C50C-407E-A947-70E740481C1C}">
                <a14:useLocalDpi xmlns:a14="http://schemas.microsoft.com/office/drawing/2010/main"/>
              </a:ext>
            </a:extLst>
          </a:blip>
          <a:srcRect/>
          <a:stretch/>
        </p:blipFill>
        <p:spPr bwMode="auto">
          <a:xfrm>
            <a:off x="6205231" y="1541523"/>
            <a:ext cx="1000245" cy="128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09EC1006 ISIS TS2 build 7 Jan.jpg"/>
          <p:cNvPicPr>
            <a:picLocks noChangeAspect="1"/>
          </p:cNvPicPr>
          <p:nvPr/>
        </p:nvPicPr>
        <p:blipFill rotWithShape="1">
          <a:blip r:embed="rId6" cstate="screen">
            <a:alphaModFix/>
            <a:extLst>
              <a:ext uri="{28A0092B-C50C-407E-A947-70E740481C1C}">
                <a14:useLocalDpi xmlns:a14="http://schemas.microsoft.com/office/drawing/2010/main"/>
              </a:ext>
            </a:extLst>
          </a:blip>
          <a:srcRect/>
          <a:stretch/>
        </p:blipFill>
        <p:spPr>
          <a:xfrm>
            <a:off x="2384419" y="1567396"/>
            <a:ext cx="1286622" cy="1274696"/>
          </a:xfrm>
          <a:prstGeom prst="rect">
            <a:avLst/>
          </a:prstGeom>
        </p:spPr>
      </p:pic>
      <p:pic>
        <p:nvPicPr>
          <p:cNvPr id="14" name="Picture 8" descr="P1010012.JPG"/>
          <p:cNvPicPr>
            <a:picLocks noChangeAspect="1"/>
          </p:cNvPicPr>
          <p:nvPr/>
        </p:nvPicPr>
        <p:blipFill rotWithShape="1">
          <a:blip r:embed="rId7" cstate="screen">
            <a:alphaModFix amt="28000"/>
            <a:extLst>
              <a:ext uri="{28A0092B-C50C-407E-A947-70E740481C1C}">
                <a14:useLocalDpi xmlns:a14="http://schemas.microsoft.com/office/drawing/2010/main"/>
              </a:ext>
            </a:extLst>
          </a:blip>
          <a:srcRect/>
          <a:stretch/>
        </p:blipFill>
        <p:spPr bwMode="auto">
          <a:xfrm>
            <a:off x="7934475" y="1541523"/>
            <a:ext cx="962048" cy="128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a:stCxn id="13" idx="2"/>
            <a:endCxn id="34" idx="0"/>
          </p:cNvCxnSpPr>
          <p:nvPr/>
        </p:nvCxnSpPr>
        <p:spPr>
          <a:xfrm flipH="1">
            <a:off x="1335620" y="2842102"/>
            <a:ext cx="1692110" cy="93011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2" idx="2"/>
            <a:endCxn id="87" idx="0"/>
          </p:cNvCxnSpPr>
          <p:nvPr/>
        </p:nvCxnSpPr>
        <p:spPr>
          <a:xfrm flipH="1">
            <a:off x="1087121" y="2824837"/>
            <a:ext cx="5618228" cy="2137926"/>
          </a:xfrm>
          <a:prstGeom prst="straightConnector1">
            <a:avLst/>
          </a:prstGeom>
          <a:ln>
            <a:solidFill>
              <a:srgbClr val="FFFF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2" idx="2"/>
            <a:endCxn id="36" idx="0"/>
          </p:cNvCxnSpPr>
          <p:nvPr/>
        </p:nvCxnSpPr>
        <p:spPr>
          <a:xfrm>
            <a:off x="6705354" y="2824838"/>
            <a:ext cx="1687603" cy="84644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3" idx="2"/>
            <a:endCxn id="87" idx="0"/>
          </p:cNvCxnSpPr>
          <p:nvPr/>
        </p:nvCxnSpPr>
        <p:spPr>
          <a:xfrm flipH="1">
            <a:off x="1087121" y="2842101"/>
            <a:ext cx="1940610" cy="2120671"/>
          </a:xfrm>
          <a:prstGeom prst="straightConnector1">
            <a:avLst/>
          </a:prstGeom>
          <a:ln>
            <a:solidFill>
              <a:srgbClr val="FFFF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36" idx="2"/>
            <a:endCxn id="25" idx="0"/>
          </p:cNvCxnSpPr>
          <p:nvPr/>
        </p:nvCxnSpPr>
        <p:spPr>
          <a:xfrm flipH="1">
            <a:off x="6153840" y="4183743"/>
            <a:ext cx="2239111" cy="104917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2" idx="2"/>
            <a:endCxn id="34" idx="0"/>
          </p:cNvCxnSpPr>
          <p:nvPr/>
        </p:nvCxnSpPr>
        <p:spPr>
          <a:xfrm flipH="1">
            <a:off x="1335625" y="2824837"/>
            <a:ext cx="5369729" cy="94737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8"/>
          <a:stretch>
            <a:fillRect/>
          </a:stretch>
        </p:blipFill>
        <p:spPr>
          <a:xfrm>
            <a:off x="7725338" y="5103962"/>
            <a:ext cx="2012160" cy="512670"/>
          </a:xfrm>
          <a:prstGeom prst="rect">
            <a:avLst/>
          </a:prstGeom>
        </p:spPr>
      </p:pic>
      <p:pic>
        <p:nvPicPr>
          <p:cNvPr id="25" name="Picture 11" descr="skflogga"/>
          <p:cNvPicPr>
            <a:picLocks noGrp="1" noChangeAspect="1" noChangeArrowheads="1"/>
          </p:cNvPicPr>
          <p:nvPr>
            <p:ph idx="1"/>
          </p:nvPr>
        </p:nvPicPr>
        <p:blipFill rotWithShape="1">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t="-46078" b="-25560"/>
          <a:stretch/>
        </p:blipFill>
        <p:spPr bwMode="auto">
          <a:xfrm>
            <a:off x="5470469" y="5232920"/>
            <a:ext cx="1366742" cy="509297"/>
          </a:xfrm>
          <a:prstGeom prst="rect">
            <a:avLst/>
          </a:prstGeom>
          <a:solidFill>
            <a:srgbClr val="FFFFFF"/>
          </a:solidFill>
          <a:ln>
            <a:noFill/>
          </a:ln>
          <a:extLst/>
        </p:spPr>
      </p:pic>
      <p:cxnSp>
        <p:nvCxnSpPr>
          <p:cNvPr id="55" name="Straight Arrow Connector 54"/>
          <p:cNvCxnSpPr>
            <a:stCxn id="13" idx="2"/>
            <a:endCxn id="25" idx="0"/>
          </p:cNvCxnSpPr>
          <p:nvPr/>
        </p:nvCxnSpPr>
        <p:spPr>
          <a:xfrm>
            <a:off x="3027730" y="2842093"/>
            <a:ext cx="3126110" cy="2390819"/>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34" idx="2"/>
            <a:endCxn id="25" idx="0"/>
          </p:cNvCxnSpPr>
          <p:nvPr/>
        </p:nvCxnSpPr>
        <p:spPr>
          <a:xfrm>
            <a:off x="1335620" y="4303164"/>
            <a:ext cx="4818220" cy="92975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34" name="Content Placeholder 4"/>
          <p:cNvPicPr>
            <a:picLocks noChangeAspect="1"/>
          </p:cNvPicPr>
          <p:nvPr/>
        </p:nvPicPr>
        <p:blipFill>
          <a:blip r:embed="rId10" cstate="screen">
            <a:extLst>
              <a:ext uri="{28A0092B-C50C-407E-A947-70E740481C1C}">
                <a14:useLocalDpi xmlns:a14="http://schemas.microsoft.com/office/drawing/2010/main"/>
              </a:ext>
            </a:extLst>
          </a:blip>
          <a:srcRect t="-1387" b="-2927"/>
          <a:stretch>
            <a:fillRect/>
          </a:stretch>
        </p:blipFill>
        <p:spPr bwMode="auto">
          <a:xfrm>
            <a:off x="286820" y="3772217"/>
            <a:ext cx="2097600" cy="5309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71" descr="NScD.pn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205476" y="3671292"/>
            <a:ext cx="2374960" cy="512451"/>
          </a:xfrm>
          <a:prstGeom prst="rect">
            <a:avLst/>
          </a:prstGeom>
          <a:solidFill>
            <a:srgbClr val="FFFFFF"/>
          </a:solidFill>
          <a:ln>
            <a:noFill/>
          </a:ln>
        </p:spPr>
      </p:pic>
      <p:cxnSp>
        <p:nvCxnSpPr>
          <p:cNvPr id="57" name="Straight Arrow Connector 56"/>
          <p:cNvCxnSpPr>
            <a:stCxn id="13" idx="2"/>
            <a:endCxn id="21" idx="0"/>
          </p:cNvCxnSpPr>
          <p:nvPr/>
        </p:nvCxnSpPr>
        <p:spPr>
          <a:xfrm>
            <a:off x="3027732" y="2842093"/>
            <a:ext cx="5703688" cy="2261870"/>
          </a:xfrm>
          <a:prstGeom prst="straightConnector1">
            <a:avLst/>
          </a:prstGeom>
          <a:ln>
            <a:solidFill>
              <a:srgbClr val="FFFF00"/>
            </a:solidFill>
            <a:prstDash val="dash"/>
            <a:tailEnd type="arrow"/>
          </a:ln>
        </p:spPr>
        <p:style>
          <a:lnRef idx="2">
            <a:schemeClr val="accent1"/>
          </a:lnRef>
          <a:fillRef idx="0">
            <a:schemeClr val="accent1"/>
          </a:fillRef>
          <a:effectRef idx="1">
            <a:schemeClr val="accent1"/>
          </a:effectRef>
          <a:fontRef idx="minor">
            <a:schemeClr val="tx1"/>
          </a:fontRef>
        </p:style>
      </p:cxnSp>
      <p:pic>
        <p:nvPicPr>
          <p:cNvPr id="72" name="Picture 7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591420" y="5977645"/>
            <a:ext cx="2159242" cy="443065"/>
          </a:xfrm>
          <a:prstGeom prst="rect">
            <a:avLst/>
          </a:prstGeom>
        </p:spPr>
      </p:pic>
      <p:cxnSp>
        <p:nvCxnSpPr>
          <p:cNvPr id="77" name="Straight Arrow Connector 76"/>
          <p:cNvCxnSpPr>
            <a:stCxn id="34" idx="2"/>
            <a:endCxn id="72" idx="0"/>
          </p:cNvCxnSpPr>
          <p:nvPr/>
        </p:nvCxnSpPr>
        <p:spPr>
          <a:xfrm>
            <a:off x="1335625" y="4303164"/>
            <a:ext cx="2335421" cy="167448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87" idx="3"/>
            <a:endCxn id="72" idx="0"/>
          </p:cNvCxnSpPr>
          <p:nvPr/>
        </p:nvCxnSpPr>
        <p:spPr>
          <a:xfrm>
            <a:off x="1970425" y="5279785"/>
            <a:ext cx="1700617" cy="69785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endCxn id="72" idx="0"/>
          </p:cNvCxnSpPr>
          <p:nvPr/>
        </p:nvCxnSpPr>
        <p:spPr>
          <a:xfrm flipH="1">
            <a:off x="3671041" y="4183743"/>
            <a:ext cx="3534430" cy="179390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87" name="Picture 86"/>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203821" y="4962772"/>
            <a:ext cx="1766608" cy="634025"/>
          </a:xfrm>
          <a:prstGeom prst="rect">
            <a:avLst/>
          </a:prstGeom>
        </p:spPr>
      </p:pic>
      <p:sp>
        <p:nvSpPr>
          <p:cNvPr id="27" name="Rectangle 26"/>
          <p:cNvSpPr/>
          <p:nvPr/>
        </p:nvSpPr>
        <p:spPr>
          <a:xfrm>
            <a:off x="95175" y="3429009"/>
            <a:ext cx="9783107" cy="2313209"/>
          </a:xfrm>
          <a:prstGeom prst="rect">
            <a:avLst/>
          </a:prstGeom>
          <a:noFill/>
        </p:spPr>
        <p:style>
          <a:lnRef idx="1">
            <a:schemeClr val="accent1"/>
          </a:lnRef>
          <a:fillRef idx="3">
            <a:schemeClr val="accent1"/>
          </a:fillRef>
          <a:effectRef idx="2">
            <a:schemeClr val="accent1"/>
          </a:effectRef>
          <a:fontRef idx="minor">
            <a:schemeClr val="lt1"/>
          </a:fontRef>
        </p:style>
        <p:txBody>
          <a:bodyPr lIns="85707" tIns="42853" rIns="85707" bIns="42853" rtlCol="0" anchor="ctr"/>
          <a:lstStyle/>
          <a:p>
            <a:pPr algn="ctr"/>
            <a:endParaRPr lang="en-US"/>
          </a:p>
        </p:txBody>
      </p:sp>
      <p:sp>
        <p:nvSpPr>
          <p:cNvPr id="30" name="TextBox 29"/>
          <p:cNvSpPr txBox="1"/>
          <p:nvPr/>
        </p:nvSpPr>
        <p:spPr>
          <a:xfrm>
            <a:off x="7332216" y="3441571"/>
            <a:ext cx="1880668" cy="286598"/>
          </a:xfrm>
          <a:prstGeom prst="rect">
            <a:avLst/>
          </a:prstGeom>
          <a:noFill/>
        </p:spPr>
        <p:txBody>
          <a:bodyPr wrap="none" lIns="85707" tIns="42853" rIns="85707" bIns="42853" rtlCol="0">
            <a:spAutoFit/>
          </a:bodyPr>
          <a:lstStyle/>
          <a:p>
            <a:r>
              <a:rPr lang="en-US" sz="1300" dirty="0"/>
              <a:t>SYSTEMS INTERGRATORS</a:t>
            </a:r>
          </a:p>
        </p:txBody>
      </p:sp>
      <p:sp>
        <p:nvSpPr>
          <p:cNvPr id="31" name="Rectangle 30"/>
          <p:cNvSpPr/>
          <p:nvPr/>
        </p:nvSpPr>
        <p:spPr>
          <a:xfrm>
            <a:off x="1970425" y="4829939"/>
            <a:ext cx="5550222" cy="1820589"/>
          </a:xfrm>
          <a:prstGeom prst="rect">
            <a:avLst/>
          </a:prstGeom>
          <a:noFill/>
          <a:ln>
            <a:solidFill>
              <a:schemeClr val="accent3">
                <a:lumMod val="75000"/>
              </a:schemeClr>
            </a:solidFill>
            <a:prstDash val="dash"/>
          </a:ln>
        </p:spPr>
        <p:style>
          <a:lnRef idx="1">
            <a:schemeClr val="accent1"/>
          </a:lnRef>
          <a:fillRef idx="3">
            <a:schemeClr val="accent1"/>
          </a:fillRef>
          <a:effectRef idx="2">
            <a:schemeClr val="accent1"/>
          </a:effectRef>
          <a:fontRef idx="minor">
            <a:schemeClr val="lt1"/>
          </a:fontRef>
        </p:style>
        <p:txBody>
          <a:bodyPr lIns="85707" tIns="42853" rIns="85707" bIns="42853" rtlCol="0" anchor="ctr"/>
          <a:lstStyle/>
          <a:p>
            <a:pPr algn="ctr"/>
            <a:endParaRPr lang="en-US"/>
          </a:p>
        </p:txBody>
      </p:sp>
    </p:spTree>
    <p:extLst>
      <p:ext uri="{BB962C8B-B14F-4D97-AF65-F5344CB8AC3E}">
        <p14:creationId xmlns:p14="http://schemas.microsoft.com/office/powerpoint/2010/main" val="400789160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COORDINATED PROCUREMENT </a:t>
            </a:r>
            <a:endParaRPr lang="en-US" dirty="0"/>
          </a:p>
        </p:txBody>
      </p:sp>
      <p:sp>
        <p:nvSpPr>
          <p:cNvPr id="3" name="Content Placeholder 2"/>
          <p:cNvSpPr>
            <a:spLocks noGrp="1"/>
          </p:cNvSpPr>
          <p:nvPr>
            <p:ph idx="1"/>
          </p:nvPr>
        </p:nvSpPr>
        <p:spPr>
          <a:xfrm>
            <a:off x="344489" y="1772818"/>
            <a:ext cx="9433048" cy="4525963"/>
          </a:xfrm>
        </p:spPr>
        <p:txBody>
          <a:bodyPr>
            <a:noAutofit/>
          </a:bodyPr>
          <a:lstStyle/>
          <a:p>
            <a:r>
              <a:rPr lang="en-US" sz="2000" dirty="0" smtClean="0"/>
              <a:t>Harness the existing technical competences and capacities of in-kind build partners </a:t>
            </a:r>
          </a:p>
          <a:p>
            <a:r>
              <a:rPr lang="en-US" sz="2000" dirty="0" smtClean="0"/>
              <a:t>Increase efficiency and quality through matching work packages to partners with requisite competences.  (Harnessing partner strengths) </a:t>
            </a:r>
          </a:p>
          <a:p>
            <a:r>
              <a:rPr lang="en-US" sz="2000" dirty="0" smtClean="0"/>
              <a:t>Maximize in-kind though commonality and procurement flexibility via ownership of IP rights (Layer cake model)</a:t>
            </a:r>
          </a:p>
          <a:p>
            <a:r>
              <a:rPr lang="en-US" sz="2000" dirty="0" smtClean="0"/>
              <a:t>Share development risk equitably with build partners through co-development with experienced in-house groups.</a:t>
            </a:r>
          </a:p>
          <a:p>
            <a:r>
              <a:rPr lang="en-US" sz="2000" dirty="0" smtClean="0"/>
              <a:t>Prefer partners with which IP generated can be shared and an agreement to share with the community.</a:t>
            </a:r>
            <a:endParaRPr lang="en-US" sz="2000" dirty="0"/>
          </a:p>
          <a:p>
            <a:r>
              <a:rPr lang="en-US" sz="2000" dirty="0" smtClean="0"/>
              <a:t>Employ</a:t>
            </a:r>
            <a:r>
              <a:rPr lang="en-US" sz="2000" dirty="0"/>
              <a:t> </a:t>
            </a:r>
            <a:r>
              <a:rPr lang="en-US" sz="2000" dirty="0" smtClean="0"/>
              <a:t>own IP to generate additional ‘flexible’ in-kind potential through the manufacture of ‘co-developed choppers’ with other partner countries to increase engagement.</a:t>
            </a:r>
          </a:p>
        </p:txBody>
      </p:sp>
      <p:sp>
        <p:nvSpPr>
          <p:cNvPr id="4" name="Slide Number Placeholder 3"/>
          <p:cNvSpPr>
            <a:spLocks noGrp="1"/>
          </p:cNvSpPr>
          <p:nvPr>
            <p:ph type="sldNum" sz="quarter" idx="12"/>
          </p:nvPr>
        </p:nvSpPr>
        <p:spPr/>
        <p:txBody>
          <a:bodyPr/>
          <a:lstStyle/>
          <a:p>
            <a:fld id="{551115BC-487E-4422-894C-CB7CD3E79223}" type="slidenum">
              <a:rPr lang="sv-SE" smtClean="0"/>
              <a:t>29</a:t>
            </a:fld>
            <a:endParaRPr lang="sv-SE"/>
          </a:p>
        </p:txBody>
      </p:sp>
    </p:spTree>
    <p:extLst>
      <p:ext uri="{BB962C8B-B14F-4D97-AF65-F5344CB8AC3E}">
        <p14:creationId xmlns:p14="http://schemas.microsoft.com/office/powerpoint/2010/main" val="9135475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Drivers</a:t>
            </a:r>
            <a:endParaRPr lang="en-US" dirty="0"/>
          </a:p>
        </p:txBody>
      </p:sp>
      <p:sp>
        <p:nvSpPr>
          <p:cNvPr id="3" name="Content Placeholder 2"/>
          <p:cNvSpPr>
            <a:spLocks noGrp="1"/>
          </p:cNvSpPr>
          <p:nvPr>
            <p:ph idx="1"/>
          </p:nvPr>
        </p:nvSpPr>
        <p:spPr>
          <a:xfrm>
            <a:off x="416496" y="1412777"/>
            <a:ext cx="8915400" cy="4857409"/>
          </a:xfrm>
        </p:spPr>
        <p:txBody>
          <a:bodyPr>
            <a:noAutofit/>
          </a:bodyPr>
          <a:lstStyle/>
          <a:p>
            <a:r>
              <a:rPr lang="en-US" sz="3200" dirty="0" smtClean="0"/>
              <a:t>Raising Performance</a:t>
            </a:r>
          </a:p>
          <a:p>
            <a:pPr lvl="1"/>
            <a:r>
              <a:rPr lang="en-US" sz="2800" dirty="0" smtClean="0"/>
              <a:t>Neutronic performance</a:t>
            </a:r>
          </a:p>
          <a:p>
            <a:pPr lvl="1"/>
            <a:r>
              <a:rPr lang="en-US" sz="2800" dirty="0" smtClean="0"/>
              <a:t>Availability </a:t>
            </a:r>
          </a:p>
          <a:p>
            <a:r>
              <a:rPr lang="en-US" sz="3200" dirty="0" smtClean="0"/>
              <a:t>Reducing Costs</a:t>
            </a:r>
          </a:p>
          <a:p>
            <a:pPr lvl="1"/>
            <a:r>
              <a:rPr lang="en-US" sz="2800" dirty="0" smtClean="0"/>
              <a:t>Procurement</a:t>
            </a:r>
          </a:p>
          <a:p>
            <a:pPr lvl="1"/>
            <a:r>
              <a:rPr lang="en-US" sz="2800" dirty="0" smtClean="0"/>
              <a:t>Operations</a:t>
            </a:r>
          </a:p>
          <a:p>
            <a:r>
              <a:rPr lang="en-US" sz="3200" dirty="0" smtClean="0"/>
              <a:t>In-kind</a:t>
            </a:r>
          </a:p>
          <a:p>
            <a:pPr lvl="1"/>
            <a:r>
              <a:rPr lang="en-US" sz="2800" dirty="0" smtClean="0"/>
              <a:t>Harness experience</a:t>
            </a:r>
          </a:p>
          <a:p>
            <a:pPr lvl="1"/>
            <a:r>
              <a:rPr lang="en-US" sz="2800" dirty="0" err="1" smtClean="0"/>
              <a:t>Maximise</a:t>
            </a:r>
            <a:r>
              <a:rPr lang="en-US" sz="2800" dirty="0" smtClean="0"/>
              <a:t> in-kind potential</a:t>
            </a:r>
          </a:p>
          <a:p>
            <a:pPr lvl="1"/>
            <a:r>
              <a:rPr lang="en-US" sz="2800" dirty="0" smtClean="0"/>
              <a:t>Equitable distribution</a:t>
            </a:r>
            <a:endParaRPr lang="en-US" sz="2800" dirty="0"/>
          </a:p>
        </p:txBody>
      </p:sp>
      <p:sp>
        <p:nvSpPr>
          <p:cNvPr id="4" name="Slide Number Placeholder 3"/>
          <p:cNvSpPr>
            <a:spLocks noGrp="1"/>
          </p:cNvSpPr>
          <p:nvPr>
            <p:ph type="sldNum" sz="quarter" idx="12"/>
          </p:nvPr>
        </p:nvSpPr>
        <p:spPr/>
        <p:txBody>
          <a:bodyPr/>
          <a:lstStyle/>
          <a:p>
            <a:fld id="{551115BC-487E-4422-894C-CB7CD3E79223}" type="slidenum">
              <a:rPr lang="sv-SE" smtClean="0"/>
              <a:t>3</a:t>
            </a:fld>
            <a:endParaRPr lang="sv-SE"/>
          </a:p>
        </p:txBody>
      </p:sp>
      <p:pic>
        <p:nvPicPr>
          <p:cNvPr id="5" name="Picture 4" descr="rocks-in-balance.full_.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25008" y="2708920"/>
            <a:ext cx="4351198" cy="3185652"/>
          </a:xfrm>
          <a:prstGeom prst="rect">
            <a:avLst/>
          </a:prstGeom>
        </p:spPr>
      </p:pic>
    </p:spTree>
    <p:extLst>
      <p:ext uri="{BB962C8B-B14F-4D97-AF65-F5344CB8AC3E}">
        <p14:creationId xmlns:p14="http://schemas.microsoft.com/office/powerpoint/2010/main" val="3991800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72" y="332656"/>
            <a:ext cx="8915400" cy="603264"/>
          </a:xfrm>
        </p:spPr>
        <p:txBody>
          <a:bodyPr>
            <a:noAutofit/>
          </a:bodyPr>
          <a:lstStyle/>
          <a:p>
            <a:r>
              <a:rPr lang="en-US" dirty="0"/>
              <a:t>Procurement </a:t>
            </a:r>
            <a:r>
              <a:rPr lang="en-US" dirty="0" smtClean="0"/>
              <a:t>process</a:t>
            </a:r>
            <a:br>
              <a:rPr lang="en-US" dirty="0" smtClean="0"/>
            </a:br>
            <a:r>
              <a:rPr lang="en-US" dirty="0" smtClean="0"/>
              <a:t>- </a:t>
            </a:r>
            <a:r>
              <a:rPr lang="en-US" dirty="0"/>
              <a:t>for </a:t>
            </a:r>
            <a:r>
              <a:rPr lang="en-US" dirty="0" smtClean="0"/>
              <a:t>‘Long pulse </a:t>
            </a:r>
            <a:r>
              <a:rPr lang="en-US" dirty="0"/>
              <a:t>s</a:t>
            </a:r>
            <a:r>
              <a:rPr lang="en-US" dirty="0" smtClean="0"/>
              <a:t>pecific’ </a:t>
            </a:r>
            <a:r>
              <a:rPr lang="en-US" dirty="0"/>
              <a:t>systems </a:t>
            </a:r>
            <a:endParaRPr lang="en-US" sz="4000" dirty="0">
              <a:solidFill>
                <a:srgbClr val="1F497D"/>
              </a:solidFill>
            </a:endParaRPr>
          </a:p>
        </p:txBody>
      </p:sp>
      <p:graphicFrame>
        <p:nvGraphicFramePr>
          <p:cNvPr id="4" name="Content Placeholder 3"/>
          <p:cNvGraphicFramePr>
            <a:graphicFrameLocks/>
          </p:cNvGraphicFramePr>
          <p:nvPr/>
        </p:nvGraphicFramePr>
        <p:xfrm>
          <a:off x="22832123" y="29580425"/>
          <a:ext cx="6853289" cy="4071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nvGraphicFramePr>
        <p:xfrm>
          <a:off x="22986854" y="29723300"/>
          <a:ext cx="6853289" cy="40719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Content Placeholder 3"/>
          <p:cNvGraphicFramePr>
            <a:graphicFrameLocks/>
          </p:cNvGraphicFramePr>
          <p:nvPr/>
        </p:nvGraphicFramePr>
        <p:xfrm>
          <a:off x="23141584" y="29866175"/>
          <a:ext cx="6853289" cy="407193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8" name="Picture 7" descr="SystemsBD.png"/>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690748" y="1484785"/>
            <a:ext cx="6569362" cy="2200186"/>
          </a:xfrm>
          <a:prstGeom prst="rect">
            <a:avLst/>
          </a:prstGeom>
        </p:spPr>
      </p:pic>
      <p:sp>
        <p:nvSpPr>
          <p:cNvPr id="15" name="TextBox 14"/>
          <p:cNvSpPr txBox="1"/>
          <p:nvPr/>
        </p:nvSpPr>
        <p:spPr>
          <a:xfrm>
            <a:off x="272481" y="3645025"/>
            <a:ext cx="1520011" cy="3041198"/>
          </a:xfrm>
          <a:prstGeom prst="rect">
            <a:avLst/>
          </a:prstGeom>
          <a:noFill/>
        </p:spPr>
        <p:txBody>
          <a:bodyPr wrap="none" lIns="85707" tIns="42853" rIns="85707" bIns="42853" rtlCol="0">
            <a:spAutoFit/>
          </a:bodyPr>
          <a:lstStyle/>
          <a:p>
            <a:r>
              <a:rPr lang="en-US" sz="1600" dirty="0" smtClean="0"/>
              <a:t>REQUIREMENTS</a:t>
            </a:r>
          </a:p>
          <a:p>
            <a:endParaRPr lang="en-US" sz="1600" dirty="0"/>
          </a:p>
          <a:p>
            <a:r>
              <a:rPr lang="en-US" sz="1600" dirty="0" smtClean="0"/>
              <a:t>SPECIFICATION</a:t>
            </a:r>
          </a:p>
          <a:p>
            <a:r>
              <a:rPr lang="en-US" sz="1600" dirty="0" smtClean="0"/>
              <a:t> &amp; STANDARDS</a:t>
            </a:r>
          </a:p>
          <a:p>
            <a:endParaRPr lang="en-US" sz="1600" dirty="0"/>
          </a:p>
          <a:p>
            <a:r>
              <a:rPr lang="en-US" sz="1600" dirty="0" smtClean="0"/>
              <a:t>DESIGN</a:t>
            </a:r>
          </a:p>
          <a:p>
            <a:endParaRPr lang="en-US" sz="1600" dirty="0"/>
          </a:p>
          <a:p>
            <a:r>
              <a:rPr lang="en-US" sz="1600" dirty="0" smtClean="0"/>
              <a:t>PROTOTYPING</a:t>
            </a:r>
          </a:p>
          <a:p>
            <a:endParaRPr lang="en-US" sz="1600" dirty="0"/>
          </a:p>
          <a:p>
            <a:r>
              <a:rPr lang="en-US" sz="1600" dirty="0" smtClean="0"/>
              <a:t>SUPPLY</a:t>
            </a:r>
          </a:p>
          <a:p>
            <a:endParaRPr lang="en-US" sz="1600" dirty="0"/>
          </a:p>
          <a:p>
            <a:r>
              <a:rPr lang="en-US" sz="1600" dirty="0" smtClean="0"/>
              <a:t>INTEGRATION</a:t>
            </a:r>
            <a:endParaRPr lang="en-US" sz="1600" dirty="0"/>
          </a:p>
        </p:txBody>
      </p:sp>
      <p:sp>
        <p:nvSpPr>
          <p:cNvPr id="19" name="TextBox 18"/>
          <p:cNvSpPr txBox="1"/>
          <p:nvPr/>
        </p:nvSpPr>
        <p:spPr>
          <a:xfrm>
            <a:off x="3626855" y="5373216"/>
            <a:ext cx="624069" cy="363542"/>
          </a:xfrm>
          <a:prstGeom prst="rect">
            <a:avLst/>
          </a:prstGeom>
        </p:spPr>
        <p:style>
          <a:lnRef idx="3">
            <a:schemeClr val="lt1"/>
          </a:lnRef>
          <a:fillRef idx="1">
            <a:schemeClr val="accent1"/>
          </a:fillRef>
          <a:effectRef idx="1">
            <a:schemeClr val="accent1"/>
          </a:effectRef>
          <a:fontRef idx="minor">
            <a:schemeClr val="lt1"/>
          </a:fontRef>
        </p:style>
        <p:txBody>
          <a:bodyPr wrap="square" lIns="85707" tIns="42853" rIns="85707" bIns="42853" rtlCol="0">
            <a:spAutoFit/>
          </a:bodyPr>
          <a:lstStyle/>
          <a:p>
            <a:r>
              <a:rPr lang="en-US" dirty="0" smtClean="0"/>
              <a:t> ESS</a:t>
            </a:r>
            <a:endParaRPr lang="en-US" dirty="0"/>
          </a:p>
        </p:txBody>
      </p:sp>
      <p:sp>
        <p:nvSpPr>
          <p:cNvPr id="20" name="TextBox 19"/>
          <p:cNvSpPr txBox="1"/>
          <p:nvPr/>
        </p:nvSpPr>
        <p:spPr>
          <a:xfrm>
            <a:off x="4406939" y="5373216"/>
            <a:ext cx="1977932" cy="363542"/>
          </a:xfrm>
          <a:prstGeom prst="rect">
            <a:avLst/>
          </a:prstGeom>
        </p:spPr>
        <p:style>
          <a:lnRef idx="3">
            <a:schemeClr val="lt1"/>
          </a:lnRef>
          <a:fillRef idx="1">
            <a:schemeClr val="accent6"/>
          </a:fillRef>
          <a:effectRef idx="1">
            <a:schemeClr val="accent6"/>
          </a:effectRef>
          <a:fontRef idx="minor">
            <a:schemeClr val="lt1"/>
          </a:fontRef>
        </p:style>
        <p:txBody>
          <a:bodyPr wrap="none" lIns="85707" tIns="42853" rIns="85707" bIns="42853" rtlCol="0">
            <a:spAutoFit/>
          </a:bodyPr>
          <a:lstStyle/>
          <a:p>
            <a:r>
              <a:rPr lang="en-US" dirty="0" smtClean="0"/>
              <a:t>IN-KIND Potential ?</a:t>
            </a:r>
            <a:endParaRPr lang="en-US" dirty="0"/>
          </a:p>
        </p:txBody>
      </p:sp>
      <p:cxnSp>
        <p:nvCxnSpPr>
          <p:cNvPr id="28" name="Straight Arrow Connector 27"/>
          <p:cNvCxnSpPr/>
          <p:nvPr/>
        </p:nvCxnSpPr>
        <p:spPr>
          <a:xfrm>
            <a:off x="2066679" y="4509120"/>
            <a:ext cx="816285" cy="0"/>
          </a:xfrm>
          <a:prstGeom prst="straightConnector1">
            <a:avLst/>
          </a:prstGeom>
          <a:ln w="57150"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2066679" y="5085184"/>
            <a:ext cx="816285" cy="0"/>
          </a:xfrm>
          <a:prstGeom prst="straightConnector1">
            <a:avLst/>
          </a:prstGeom>
          <a:ln w="57150"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2066679" y="5589240"/>
            <a:ext cx="816285" cy="0"/>
          </a:xfrm>
          <a:prstGeom prst="straightConnector1">
            <a:avLst/>
          </a:prstGeom>
          <a:ln w="57150"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8229364" y="4653147"/>
            <a:ext cx="1296142" cy="640541"/>
          </a:xfrm>
          <a:prstGeom prst="rect">
            <a:avLst/>
          </a:prstGeom>
        </p:spPr>
        <p:style>
          <a:lnRef idx="3">
            <a:schemeClr val="lt1"/>
          </a:lnRef>
          <a:fillRef idx="1">
            <a:schemeClr val="accent3"/>
          </a:fillRef>
          <a:effectRef idx="1">
            <a:schemeClr val="accent3"/>
          </a:effectRef>
          <a:fontRef idx="minor">
            <a:schemeClr val="lt1"/>
          </a:fontRef>
        </p:style>
        <p:txBody>
          <a:bodyPr wrap="none" lIns="85707" tIns="42853" rIns="85707" bIns="42853" rtlCol="0">
            <a:spAutoFit/>
          </a:bodyPr>
          <a:lstStyle/>
          <a:p>
            <a:r>
              <a:rPr lang="en-US" dirty="0" smtClean="0"/>
              <a:t>Commercial </a:t>
            </a:r>
          </a:p>
          <a:p>
            <a:r>
              <a:rPr lang="en-US" dirty="0" smtClean="0"/>
              <a:t>Expertise</a:t>
            </a:r>
            <a:endParaRPr lang="en-US" dirty="0"/>
          </a:p>
        </p:txBody>
      </p:sp>
      <p:sp>
        <p:nvSpPr>
          <p:cNvPr id="33" name="TextBox 32"/>
          <p:cNvSpPr txBox="1"/>
          <p:nvPr/>
        </p:nvSpPr>
        <p:spPr>
          <a:xfrm>
            <a:off x="4562963" y="4221088"/>
            <a:ext cx="3486457" cy="363542"/>
          </a:xfrm>
          <a:prstGeom prst="rect">
            <a:avLst/>
          </a:prstGeom>
        </p:spPr>
        <p:style>
          <a:lnRef idx="3">
            <a:schemeClr val="lt1"/>
          </a:lnRef>
          <a:fillRef idx="1">
            <a:schemeClr val="accent1"/>
          </a:fillRef>
          <a:effectRef idx="1">
            <a:schemeClr val="accent1"/>
          </a:effectRef>
          <a:fontRef idx="minor">
            <a:schemeClr val="lt1"/>
          </a:fontRef>
        </p:style>
        <p:txBody>
          <a:bodyPr wrap="none" lIns="85707" tIns="42853" rIns="85707" bIns="42853" rtlCol="0">
            <a:spAutoFit/>
          </a:bodyPr>
          <a:lstStyle/>
          <a:p>
            <a:r>
              <a:rPr lang="en-US" dirty="0" smtClean="0"/>
              <a:t>ESS Led ‘Inter-facility’ </a:t>
            </a:r>
            <a:r>
              <a:rPr lang="en-US" dirty="0"/>
              <a:t>c</a:t>
            </a:r>
            <a:r>
              <a:rPr lang="en-US" dirty="0" smtClean="0"/>
              <a:t>ollaboration</a:t>
            </a:r>
            <a:endParaRPr lang="en-US" dirty="0"/>
          </a:p>
        </p:txBody>
      </p:sp>
      <p:sp>
        <p:nvSpPr>
          <p:cNvPr id="34" name="TextBox 33"/>
          <p:cNvSpPr txBox="1"/>
          <p:nvPr/>
        </p:nvSpPr>
        <p:spPr>
          <a:xfrm>
            <a:off x="3626859" y="4797152"/>
            <a:ext cx="3486457" cy="363542"/>
          </a:xfrm>
          <a:prstGeom prst="rect">
            <a:avLst/>
          </a:prstGeom>
        </p:spPr>
        <p:style>
          <a:lnRef idx="3">
            <a:schemeClr val="lt1"/>
          </a:lnRef>
          <a:fillRef idx="1">
            <a:schemeClr val="accent1"/>
          </a:fillRef>
          <a:effectRef idx="1">
            <a:schemeClr val="accent1"/>
          </a:effectRef>
          <a:fontRef idx="minor">
            <a:schemeClr val="lt1"/>
          </a:fontRef>
        </p:style>
        <p:txBody>
          <a:bodyPr wrap="none" lIns="85707" tIns="42853" rIns="85707" bIns="42853" rtlCol="0">
            <a:spAutoFit/>
          </a:bodyPr>
          <a:lstStyle/>
          <a:p>
            <a:r>
              <a:rPr lang="en-US" dirty="0" smtClean="0"/>
              <a:t>ESS Led ‘Inter-facility’ </a:t>
            </a:r>
            <a:r>
              <a:rPr lang="en-US" dirty="0"/>
              <a:t>c</a:t>
            </a:r>
            <a:r>
              <a:rPr lang="en-US" dirty="0" smtClean="0"/>
              <a:t>ollaboration</a:t>
            </a:r>
            <a:endParaRPr lang="en-US" dirty="0"/>
          </a:p>
        </p:txBody>
      </p:sp>
      <p:cxnSp>
        <p:nvCxnSpPr>
          <p:cNvPr id="35" name="Straight Arrow Connector 34"/>
          <p:cNvCxnSpPr/>
          <p:nvPr/>
        </p:nvCxnSpPr>
        <p:spPr>
          <a:xfrm>
            <a:off x="2066679" y="6021288"/>
            <a:ext cx="816285" cy="0"/>
          </a:xfrm>
          <a:prstGeom prst="straightConnector1">
            <a:avLst/>
          </a:prstGeom>
          <a:ln w="57150"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626855" y="5877272"/>
            <a:ext cx="624069" cy="363542"/>
          </a:xfrm>
          <a:prstGeom prst="rect">
            <a:avLst/>
          </a:prstGeom>
        </p:spPr>
        <p:style>
          <a:lnRef idx="3">
            <a:schemeClr val="lt1"/>
          </a:lnRef>
          <a:fillRef idx="1">
            <a:schemeClr val="accent1"/>
          </a:fillRef>
          <a:effectRef idx="1">
            <a:schemeClr val="accent1"/>
          </a:effectRef>
          <a:fontRef idx="minor">
            <a:schemeClr val="lt1"/>
          </a:fontRef>
        </p:style>
        <p:txBody>
          <a:bodyPr wrap="square" lIns="85707" tIns="42853" rIns="85707" bIns="42853" rtlCol="0">
            <a:spAutoFit/>
          </a:bodyPr>
          <a:lstStyle/>
          <a:p>
            <a:r>
              <a:rPr lang="en-US" dirty="0" smtClean="0"/>
              <a:t> ESS</a:t>
            </a:r>
            <a:endParaRPr lang="en-US" dirty="0"/>
          </a:p>
        </p:txBody>
      </p:sp>
      <p:sp>
        <p:nvSpPr>
          <p:cNvPr id="37" name="TextBox 36"/>
          <p:cNvSpPr txBox="1"/>
          <p:nvPr/>
        </p:nvSpPr>
        <p:spPr>
          <a:xfrm>
            <a:off x="4406939" y="5877272"/>
            <a:ext cx="1977932" cy="363542"/>
          </a:xfrm>
          <a:prstGeom prst="rect">
            <a:avLst/>
          </a:prstGeom>
        </p:spPr>
        <p:style>
          <a:lnRef idx="3">
            <a:schemeClr val="lt1"/>
          </a:lnRef>
          <a:fillRef idx="1">
            <a:schemeClr val="accent6"/>
          </a:fillRef>
          <a:effectRef idx="1">
            <a:schemeClr val="accent6"/>
          </a:effectRef>
          <a:fontRef idx="minor">
            <a:schemeClr val="lt1"/>
          </a:fontRef>
        </p:style>
        <p:txBody>
          <a:bodyPr wrap="none" lIns="85707" tIns="42853" rIns="85707" bIns="42853" rtlCol="0">
            <a:spAutoFit/>
          </a:bodyPr>
          <a:lstStyle/>
          <a:p>
            <a:r>
              <a:rPr lang="en-US" dirty="0" smtClean="0"/>
              <a:t>IN-KIND Potential ?</a:t>
            </a:r>
            <a:endParaRPr lang="en-US" dirty="0"/>
          </a:p>
        </p:txBody>
      </p:sp>
      <p:sp>
        <p:nvSpPr>
          <p:cNvPr id="38" name="TextBox 37"/>
          <p:cNvSpPr txBox="1"/>
          <p:nvPr/>
        </p:nvSpPr>
        <p:spPr>
          <a:xfrm>
            <a:off x="8229364" y="5589251"/>
            <a:ext cx="1370306" cy="640541"/>
          </a:xfrm>
          <a:prstGeom prst="rect">
            <a:avLst/>
          </a:prstGeom>
        </p:spPr>
        <p:style>
          <a:lnRef idx="3">
            <a:schemeClr val="lt1"/>
          </a:lnRef>
          <a:fillRef idx="1">
            <a:schemeClr val="accent3"/>
          </a:fillRef>
          <a:effectRef idx="1">
            <a:schemeClr val="accent3"/>
          </a:effectRef>
          <a:fontRef idx="minor">
            <a:schemeClr val="lt1"/>
          </a:fontRef>
        </p:style>
        <p:txBody>
          <a:bodyPr wrap="none" lIns="85707" tIns="42853" rIns="85707" bIns="42853" rtlCol="0">
            <a:spAutoFit/>
          </a:bodyPr>
          <a:lstStyle/>
          <a:p>
            <a:r>
              <a:rPr lang="en-US" dirty="0" smtClean="0"/>
              <a:t>Commercial </a:t>
            </a:r>
          </a:p>
          <a:p>
            <a:r>
              <a:rPr lang="en-US" dirty="0" smtClean="0"/>
              <a:t>Components</a:t>
            </a:r>
            <a:endParaRPr lang="en-US" dirty="0"/>
          </a:p>
        </p:txBody>
      </p:sp>
      <p:cxnSp>
        <p:nvCxnSpPr>
          <p:cNvPr id="39" name="Straight Arrow Connector 38"/>
          <p:cNvCxnSpPr/>
          <p:nvPr/>
        </p:nvCxnSpPr>
        <p:spPr>
          <a:xfrm flipH="1">
            <a:off x="6981225" y="6093296"/>
            <a:ext cx="812814" cy="8384"/>
          </a:xfrm>
          <a:prstGeom prst="straightConnector1">
            <a:avLst/>
          </a:prstGeom>
          <a:ln w="57150" cmpd="sng">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40" name="Picture 39" descr="09EC1006 ISIS TS2 build 7 Jan.jpg"/>
          <p:cNvPicPr>
            <a:picLocks noChangeAspect="1"/>
          </p:cNvPicPr>
          <p:nvPr/>
        </p:nvPicPr>
        <p:blipFill rotWithShape="1">
          <a:blip r:embed="rId18" cstate="email">
            <a:alphaModFix/>
            <a:extLst>
              <a:ext uri="{28A0092B-C50C-407E-A947-70E740481C1C}">
                <a14:useLocalDpi xmlns:a14="http://schemas.microsoft.com/office/drawing/2010/main"/>
              </a:ext>
            </a:extLst>
          </a:blip>
          <a:srcRect/>
          <a:stretch/>
        </p:blipFill>
        <p:spPr>
          <a:xfrm>
            <a:off x="272480" y="1556792"/>
            <a:ext cx="944862" cy="936104"/>
          </a:xfrm>
          <a:prstGeom prst="rect">
            <a:avLst/>
          </a:prstGeom>
        </p:spPr>
      </p:pic>
      <p:pic>
        <p:nvPicPr>
          <p:cNvPr id="41" name="Picture 2" descr="TDR-NCG-Tzero-ISIS.jpg"/>
          <p:cNvPicPr>
            <a:picLocks noChangeAspect="1"/>
          </p:cNvPicPr>
          <p:nvPr/>
        </p:nvPicPr>
        <p:blipFill rotWithShape="1">
          <a:blip r:embed="rId19" cstate="email">
            <a:alphaModFix/>
            <a:extLst>
              <a:ext uri="{28A0092B-C50C-407E-A947-70E740481C1C}">
                <a14:useLocalDpi xmlns:a14="http://schemas.microsoft.com/office/drawing/2010/main"/>
              </a:ext>
            </a:extLst>
          </a:blip>
          <a:srcRect/>
          <a:stretch/>
        </p:blipFill>
        <p:spPr bwMode="auto">
          <a:xfrm>
            <a:off x="272486" y="2564915"/>
            <a:ext cx="936103" cy="100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208590" y="1700808"/>
            <a:ext cx="748923" cy="369332"/>
          </a:xfrm>
          <a:prstGeom prst="rect">
            <a:avLst/>
          </a:prstGeom>
          <a:noFill/>
        </p:spPr>
        <p:txBody>
          <a:bodyPr wrap="none" rtlCol="0">
            <a:spAutoFit/>
          </a:bodyPr>
          <a:lstStyle/>
          <a:p>
            <a:r>
              <a:rPr lang="en-US" dirty="0" smtClean="0"/>
              <a:t>DC-LR</a:t>
            </a:r>
            <a:endParaRPr lang="en-US" dirty="0"/>
          </a:p>
        </p:txBody>
      </p:sp>
      <p:sp>
        <p:nvSpPr>
          <p:cNvPr id="10" name="TextBox 9"/>
          <p:cNvSpPr txBox="1"/>
          <p:nvPr/>
        </p:nvSpPr>
        <p:spPr>
          <a:xfrm>
            <a:off x="1208584" y="2924944"/>
            <a:ext cx="626832" cy="369332"/>
          </a:xfrm>
          <a:prstGeom prst="rect">
            <a:avLst/>
          </a:prstGeom>
          <a:noFill/>
        </p:spPr>
        <p:txBody>
          <a:bodyPr wrap="none" rtlCol="0">
            <a:spAutoFit/>
          </a:bodyPr>
          <a:lstStyle/>
          <a:p>
            <a:r>
              <a:rPr lang="en-US" dirty="0" err="1" smtClean="0"/>
              <a:t>PPSc</a:t>
            </a:r>
            <a:endParaRPr lang="en-US" dirty="0"/>
          </a:p>
        </p:txBody>
      </p:sp>
      <p:cxnSp>
        <p:nvCxnSpPr>
          <p:cNvPr id="26" name="Straight Arrow Connector 25"/>
          <p:cNvCxnSpPr/>
          <p:nvPr/>
        </p:nvCxnSpPr>
        <p:spPr>
          <a:xfrm>
            <a:off x="2066679" y="3861048"/>
            <a:ext cx="816285" cy="0"/>
          </a:xfrm>
          <a:prstGeom prst="straightConnector1">
            <a:avLst/>
          </a:prstGeom>
          <a:ln w="57150"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343043" y="3717032"/>
            <a:ext cx="2122340" cy="363542"/>
          </a:xfrm>
          <a:prstGeom prst="rect">
            <a:avLst/>
          </a:prstGeom>
        </p:spPr>
        <p:style>
          <a:lnRef idx="3">
            <a:schemeClr val="lt1"/>
          </a:lnRef>
          <a:fillRef idx="1">
            <a:schemeClr val="accent4"/>
          </a:fillRef>
          <a:effectRef idx="1">
            <a:schemeClr val="accent4"/>
          </a:effectRef>
          <a:fontRef idx="minor">
            <a:schemeClr val="lt1"/>
          </a:fontRef>
        </p:style>
        <p:txBody>
          <a:bodyPr wrap="none" lIns="85707" tIns="42853" rIns="85707" bIns="42853" rtlCol="0">
            <a:spAutoFit/>
          </a:bodyPr>
          <a:lstStyle/>
          <a:p>
            <a:r>
              <a:rPr lang="en-US" dirty="0" smtClean="0"/>
              <a:t>Instruments projects </a:t>
            </a:r>
            <a:endParaRPr lang="en-US" dirty="0"/>
          </a:p>
        </p:txBody>
      </p:sp>
      <p:cxnSp>
        <p:nvCxnSpPr>
          <p:cNvPr id="31" name="Straight Arrow Connector 30"/>
          <p:cNvCxnSpPr/>
          <p:nvPr/>
        </p:nvCxnSpPr>
        <p:spPr>
          <a:xfrm>
            <a:off x="2066679" y="6525344"/>
            <a:ext cx="816285" cy="0"/>
          </a:xfrm>
          <a:prstGeom prst="straightConnector1">
            <a:avLst/>
          </a:prstGeom>
          <a:ln w="57150"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5811101" y="6381328"/>
            <a:ext cx="624069" cy="363542"/>
          </a:xfrm>
          <a:prstGeom prst="rect">
            <a:avLst/>
          </a:prstGeom>
        </p:spPr>
        <p:style>
          <a:lnRef idx="3">
            <a:schemeClr val="lt1"/>
          </a:lnRef>
          <a:fillRef idx="1">
            <a:schemeClr val="accent1"/>
          </a:fillRef>
          <a:effectRef idx="1">
            <a:schemeClr val="accent1"/>
          </a:effectRef>
          <a:fontRef idx="minor">
            <a:schemeClr val="lt1"/>
          </a:fontRef>
        </p:style>
        <p:txBody>
          <a:bodyPr wrap="square" lIns="85707" tIns="42853" rIns="85707" bIns="42853" rtlCol="0">
            <a:spAutoFit/>
          </a:bodyPr>
          <a:lstStyle/>
          <a:p>
            <a:r>
              <a:rPr lang="en-US" dirty="0" smtClean="0"/>
              <a:t> ESS</a:t>
            </a:r>
            <a:endParaRPr lang="en-US" dirty="0"/>
          </a:p>
        </p:txBody>
      </p:sp>
      <p:cxnSp>
        <p:nvCxnSpPr>
          <p:cNvPr id="43" name="Straight Arrow Connector 42"/>
          <p:cNvCxnSpPr/>
          <p:nvPr/>
        </p:nvCxnSpPr>
        <p:spPr>
          <a:xfrm flipH="1">
            <a:off x="7527286" y="5013176"/>
            <a:ext cx="624069" cy="8384"/>
          </a:xfrm>
          <a:prstGeom prst="straightConnector1">
            <a:avLst/>
          </a:prstGeom>
          <a:ln w="57150" cmpd="sng">
            <a:solidFill>
              <a:schemeClr val="accent3">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268454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111" descr="Tum_logo.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2600" y="6021288"/>
            <a:ext cx="672412" cy="620688"/>
          </a:xfrm>
          <a:prstGeom prst="rect">
            <a:avLst/>
          </a:prstGeom>
        </p:spPr>
      </p:pic>
      <p:sp>
        <p:nvSpPr>
          <p:cNvPr id="4" name="Slide Number Placeholder 3"/>
          <p:cNvSpPr>
            <a:spLocks noGrp="1"/>
          </p:cNvSpPr>
          <p:nvPr>
            <p:ph type="sldNum" sz="quarter" idx="12"/>
          </p:nvPr>
        </p:nvSpPr>
        <p:spPr>
          <a:xfrm>
            <a:off x="9129464" y="6515819"/>
            <a:ext cx="673218" cy="365125"/>
          </a:xfrm>
        </p:spPr>
        <p:txBody>
          <a:bodyPr/>
          <a:lstStyle/>
          <a:p>
            <a:fld id="{551115BC-487E-4422-894C-CB7CD3E79223}" type="slidenum">
              <a:rPr lang="sv-SE" smtClean="0"/>
              <a:t>31</a:t>
            </a:fld>
            <a:endParaRPr lang="sv-SE" dirty="0"/>
          </a:p>
        </p:txBody>
      </p:sp>
      <p:pic>
        <p:nvPicPr>
          <p:cNvPr id="10" name="Content Placeholder 9"/>
          <p:cNvPicPr>
            <a:picLocks noGrp="1" noChangeAspect="1"/>
          </p:cNvPicPr>
          <p:nvPr>
            <p:ph idx="1"/>
          </p:nvPr>
        </p:nvPicPr>
        <p:blipFill>
          <a:blip r:embed="rId4" cstate="screen">
            <a:extLst>
              <a:ext uri="{28A0092B-C50C-407E-A947-70E740481C1C}">
                <a14:useLocalDpi xmlns:a14="http://schemas.microsoft.com/office/drawing/2010/main"/>
              </a:ext>
            </a:extLst>
          </a:blip>
          <a:srcRect t="-3010" b="-3010"/>
          <a:stretch>
            <a:fillRect/>
          </a:stretch>
        </p:blipFill>
        <p:spPr>
          <a:xfrm>
            <a:off x="272480" y="1412780"/>
            <a:ext cx="9284608" cy="4713393"/>
          </a:xfrm>
        </p:spPr>
      </p:pic>
      <p:sp>
        <p:nvSpPr>
          <p:cNvPr id="31" name="Title 1"/>
          <p:cNvSpPr txBox="1">
            <a:spLocks/>
          </p:cNvSpPr>
          <p:nvPr/>
        </p:nvSpPr>
        <p:spPr>
          <a:xfrm>
            <a:off x="272480" y="188640"/>
            <a:ext cx="7734064"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r>
              <a:rPr lang="en-US" dirty="0" smtClean="0"/>
              <a:t>Development &amp; Build partners</a:t>
            </a:r>
            <a:br>
              <a:rPr lang="en-US" dirty="0" smtClean="0"/>
            </a:br>
            <a:r>
              <a:rPr lang="en-US" dirty="0" smtClean="0"/>
              <a:t>the discussion is open …</a:t>
            </a:r>
            <a:endParaRPr lang="en-US" dirty="0"/>
          </a:p>
        </p:txBody>
      </p:sp>
      <p:grpSp>
        <p:nvGrpSpPr>
          <p:cNvPr id="2" name="Group 1"/>
          <p:cNvGrpSpPr/>
          <p:nvPr/>
        </p:nvGrpSpPr>
        <p:grpSpPr>
          <a:xfrm>
            <a:off x="1712640" y="1628800"/>
            <a:ext cx="1404156" cy="4320472"/>
            <a:chOff x="1640632" y="1628801"/>
            <a:chExt cx="1404156" cy="4320472"/>
          </a:xfrm>
        </p:grpSpPr>
        <p:sp>
          <p:nvSpPr>
            <p:cNvPr id="13" name="Rectangle 12"/>
            <p:cNvSpPr/>
            <p:nvPr/>
          </p:nvSpPr>
          <p:spPr>
            <a:xfrm>
              <a:off x="1640632" y="2276865"/>
              <a:ext cx="1404156" cy="3672408"/>
            </a:xfrm>
            <a:prstGeom prst="rect">
              <a:avLst/>
            </a:prstGeom>
            <a:solidFill>
              <a:schemeClr val="tx2">
                <a:lumMod val="20000"/>
                <a:lumOff val="80000"/>
                <a:alpha val="43000"/>
              </a:schemeClr>
            </a:solid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640632" y="1628801"/>
              <a:ext cx="891425" cy="646331"/>
            </a:xfrm>
            <a:prstGeom prst="rect">
              <a:avLst/>
            </a:prstGeom>
            <a:solidFill>
              <a:schemeClr val="bg1"/>
            </a:solidFill>
          </p:spPr>
          <p:txBody>
            <a:bodyPr wrap="square" rtlCol="0">
              <a:spAutoFit/>
            </a:bodyPr>
            <a:lstStyle/>
            <a:p>
              <a:r>
                <a:rPr lang="en-US" dirty="0" smtClean="0"/>
                <a:t> LOW </a:t>
              </a:r>
            </a:p>
            <a:p>
              <a:r>
                <a:rPr lang="en-US" dirty="0" smtClean="0"/>
                <a:t>SPEED</a:t>
              </a:r>
              <a:endParaRPr lang="en-US" dirty="0"/>
            </a:p>
          </p:txBody>
        </p:sp>
        <p:grpSp>
          <p:nvGrpSpPr>
            <p:cNvPr id="25" name="Group 24"/>
            <p:cNvGrpSpPr/>
            <p:nvPr/>
          </p:nvGrpSpPr>
          <p:grpSpPr>
            <a:xfrm>
              <a:off x="1856656" y="5149381"/>
              <a:ext cx="475862" cy="655767"/>
              <a:chOff x="3175380" y="4292600"/>
              <a:chExt cx="439257" cy="655767"/>
            </a:xfrm>
          </p:grpSpPr>
          <p:cxnSp>
            <p:nvCxnSpPr>
              <p:cNvPr id="26" name="Straight Connector 25"/>
              <p:cNvCxnSpPr/>
              <p:nvPr/>
            </p:nvCxnSpPr>
            <p:spPr>
              <a:xfrm flipV="1">
                <a:off x="3175380" y="4703622"/>
                <a:ext cx="0" cy="2447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3232722" y="4292600"/>
                <a:ext cx="194352" cy="655767"/>
              </a:xfrm>
              <a:prstGeom prst="rect">
                <a:avLst/>
              </a:prstGeom>
              <a:solidFill>
                <a:schemeClr val="bg1"/>
              </a:solidFill>
              <a:ln w="190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p:cNvCxnSpPr/>
              <p:nvPr/>
            </p:nvCxnSpPr>
            <p:spPr>
              <a:xfrm>
                <a:off x="3184044" y="4825995"/>
                <a:ext cx="298626" cy="8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3482670" y="4702841"/>
                <a:ext cx="0" cy="2447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3327972" y="4365625"/>
                <a:ext cx="0" cy="55193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3431461" y="4530725"/>
                <a:ext cx="183176" cy="152400"/>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H="1">
                <a:off x="3340350" y="4610357"/>
                <a:ext cx="182222" cy="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grpSp>
        <p:nvGrpSpPr>
          <p:cNvPr id="5" name="Group 4"/>
          <p:cNvGrpSpPr/>
          <p:nvPr/>
        </p:nvGrpSpPr>
        <p:grpSpPr>
          <a:xfrm>
            <a:off x="2916082" y="1628808"/>
            <a:ext cx="1663549" cy="4320479"/>
            <a:chOff x="2916082" y="1628801"/>
            <a:chExt cx="1663549" cy="4320479"/>
          </a:xfrm>
        </p:grpSpPr>
        <p:sp>
          <p:nvSpPr>
            <p:cNvPr id="15" name="Rectangle 14"/>
            <p:cNvSpPr/>
            <p:nvPr/>
          </p:nvSpPr>
          <p:spPr>
            <a:xfrm>
              <a:off x="3158801" y="2276872"/>
              <a:ext cx="1170130" cy="3672408"/>
            </a:xfrm>
            <a:prstGeom prst="rect">
              <a:avLst/>
            </a:prstGeom>
            <a:solidFill>
              <a:schemeClr val="accent3">
                <a:lumMod val="40000"/>
                <a:lumOff val="60000"/>
                <a:alpha val="55000"/>
              </a:schemeClr>
            </a:solid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2916082" y="1628801"/>
              <a:ext cx="1663549" cy="646331"/>
            </a:xfrm>
            <a:prstGeom prst="rect">
              <a:avLst/>
            </a:prstGeom>
            <a:solidFill>
              <a:schemeClr val="bg1"/>
            </a:solidFill>
          </p:spPr>
          <p:txBody>
            <a:bodyPr wrap="none" rtlCol="0">
              <a:spAutoFit/>
            </a:bodyPr>
            <a:lstStyle/>
            <a:p>
              <a:pPr algn="ctr"/>
              <a:r>
                <a:rPr lang="en-US" dirty="0" smtClean="0"/>
                <a:t> INTERMEDIATE </a:t>
              </a:r>
            </a:p>
            <a:p>
              <a:pPr algn="ctr"/>
              <a:r>
                <a:rPr lang="en-US" dirty="0" smtClean="0"/>
                <a:t>SPEED</a:t>
              </a:r>
              <a:endParaRPr lang="en-US" dirty="0"/>
            </a:p>
          </p:txBody>
        </p:sp>
        <p:grpSp>
          <p:nvGrpSpPr>
            <p:cNvPr id="39" name="Group 38"/>
            <p:cNvGrpSpPr/>
            <p:nvPr/>
          </p:nvGrpSpPr>
          <p:grpSpPr>
            <a:xfrm>
              <a:off x="3296816" y="5149381"/>
              <a:ext cx="475862" cy="655767"/>
              <a:chOff x="3175380" y="4292600"/>
              <a:chExt cx="439257" cy="655767"/>
            </a:xfrm>
          </p:grpSpPr>
          <p:cxnSp>
            <p:nvCxnSpPr>
              <p:cNvPr id="40" name="Straight Connector 39"/>
              <p:cNvCxnSpPr/>
              <p:nvPr/>
            </p:nvCxnSpPr>
            <p:spPr>
              <a:xfrm flipV="1">
                <a:off x="3175380" y="4703622"/>
                <a:ext cx="0" cy="2447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3232722" y="4292600"/>
                <a:ext cx="194352" cy="655767"/>
              </a:xfrm>
              <a:prstGeom prst="rect">
                <a:avLst/>
              </a:prstGeom>
              <a:solidFill>
                <a:schemeClr val="bg1"/>
              </a:solidFill>
              <a:ln w="190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3184044" y="4825995"/>
                <a:ext cx="298626" cy="8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3482670" y="4702841"/>
                <a:ext cx="0" cy="2447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3327972" y="4365625"/>
                <a:ext cx="0" cy="55193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3431461" y="4530725"/>
                <a:ext cx="183176" cy="152400"/>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p:cNvCxnSpPr/>
              <p:nvPr/>
            </p:nvCxnSpPr>
            <p:spPr>
              <a:xfrm flipH="1">
                <a:off x="3340350" y="4610357"/>
                <a:ext cx="182222" cy="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grpSp>
        <p:nvGrpSpPr>
          <p:cNvPr id="11" name="Group 10"/>
          <p:cNvGrpSpPr/>
          <p:nvPr/>
        </p:nvGrpSpPr>
        <p:grpSpPr>
          <a:xfrm>
            <a:off x="4406939" y="1628808"/>
            <a:ext cx="2574286" cy="4320479"/>
            <a:chOff x="4406939" y="1628801"/>
            <a:chExt cx="2574286" cy="4320479"/>
          </a:xfrm>
        </p:grpSpPr>
        <p:sp>
          <p:nvSpPr>
            <p:cNvPr id="3" name="Rectangle 2"/>
            <p:cNvSpPr/>
            <p:nvPr/>
          </p:nvSpPr>
          <p:spPr>
            <a:xfrm>
              <a:off x="4406939" y="2276872"/>
              <a:ext cx="2574286" cy="3672408"/>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265033" y="1628801"/>
              <a:ext cx="777414" cy="646331"/>
            </a:xfrm>
            <a:prstGeom prst="rect">
              <a:avLst/>
            </a:prstGeom>
            <a:solidFill>
              <a:srgbClr val="FFFFFF"/>
            </a:solidFill>
          </p:spPr>
          <p:txBody>
            <a:bodyPr wrap="none" rtlCol="0">
              <a:spAutoFit/>
            </a:bodyPr>
            <a:lstStyle/>
            <a:p>
              <a:r>
                <a:rPr lang="en-US" dirty="0" smtClean="0"/>
                <a:t> HIGH </a:t>
              </a:r>
            </a:p>
            <a:p>
              <a:r>
                <a:rPr lang="en-US" dirty="0" smtClean="0"/>
                <a:t>SPEED</a:t>
              </a:r>
              <a:endParaRPr lang="en-US" dirty="0"/>
            </a:p>
          </p:txBody>
        </p:sp>
        <p:grpSp>
          <p:nvGrpSpPr>
            <p:cNvPr id="48" name="Group 47"/>
            <p:cNvGrpSpPr/>
            <p:nvPr/>
          </p:nvGrpSpPr>
          <p:grpSpPr>
            <a:xfrm>
              <a:off x="4520952" y="4782784"/>
              <a:ext cx="487316" cy="1070834"/>
              <a:chOff x="4956217" y="4390166"/>
              <a:chExt cx="449830" cy="1070834"/>
            </a:xfrm>
          </p:grpSpPr>
          <p:cxnSp>
            <p:nvCxnSpPr>
              <p:cNvPr id="49" name="Straight Connector 48"/>
              <p:cNvCxnSpPr/>
              <p:nvPr/>
            </p:nvCxnSpPr>
            <p:spPr>
              <a:xfrm flipV="1">
                <a:off x="5098757" y="4801188"/>
                <a:ext cx="0" cy="2447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5156099" y="4390166"/>
                <a:ext cx="194352" cy="1070834"/>
              </a:xfrm>
              <a:prstGeom prst="rect">
                <a:avLst/>
              </a:prstGeom>
              <a:solidFill>
                <a:schemeClr val="bg1"/>
              </a:solidFill>
              <a:ln w="190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Connector 51"/>
              <p:cNvCxnSpPr/>
              <p:nvPr/>
            </p:nvCxnSpPr>
            <p:spPr>
              <a:xfrm>
                <a:off x="5107421" y="4923561"/>
                <a:ext cx="298626" cy="8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5406047" y="4800407"/>
                <a:ext cx="0" cy="2447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5216424" y="4437791"/>
                <a:ext cx="0" cy="55193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4956217" y="4628291"/>
                <a:ext cx="183176" cy="152400"/>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Connector 55"/>
              <p:cNvCxnSpPr/>
              <p:nvPr/>
            </p:nvCxnSpPr>
            <p:spPr>
              <a:xfrm flipH="1">
                <a:off x="5048282" y="4707925"/>
                <a:ext cx="182222" cy="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nvGrpSpPr>
              <p:cNvPr id="57" name="Group 56"/>
              <p:cNvGrpSpPr/>
              <p:nvPr/>
            </p:nvGrpSpPr>
            <p:grpSpPr>
              <a:xfrm rot="10800000">
                <a:off x="5018476" y="4850070"/>
                <a:ext cx="241834" cy="551931"/>
                <a:chOff x="5291793" y="4437791"/>
                <a:chExt cx="241834" cy="551931"/>
              </a:xfrm>
            </p:grpSpPr>
            <p:cxnSp>
              <p:nvCxnSpPr>
                <p:cNvPr id="58" name="Straight Connector 57"/>
                <p:cNvCxnSpPr/>
                <p:nvPr/>
              </p:nvCxnSpPr>
              <p:spPr>
                <a:xfrm flipV="1">
                  <a:off x="5298974" y="4437791"/>
                  <a:ext cx="0" cy="55193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5350451" y="4628291"/>
                  <a:ext cx="183176" cy="152400"/>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Connector 59"/>
                <p:cNvCxnSpPr/>
                <p:nvPr/>
              </p:nvCxnSpPr>
              <p:spPr>
                <a:xfrm flipH="1">
                  <a:off x="5291793" y="4707924"/>
                  <a:ext cx="182222" cy="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grpSp>
      <p:grpSp>
        <p:nvGrpSpPr>
          <p:cNvPr id="24" name="Group 23"/>
          <p:cNvGrpSpPr/>
          <p:nvPr/>
        </p:nvGrpSpPr>
        <p:grpSpPr>
          <a:xfrm>
            <a:off x="7015522" y="1628808"/>
            <a:ext cx="853495" cy="4320479"/>
            <a:chOff x="7015514" y="1628801"/>
            <a:chExt cx="853490" cy="4320479"/>
          </a:xfrm>
        </p:grpSpPr>
        <p:sp>
          <p:nvSpPr>
            <p:cNvPr id="19" name="Rectangle 18"/>
            <p:cNvSpPr/>
            <p:nvPr/>
          </p:nvSpPr>
          <p:spPr>
            <a:xfrm>
              <a:off x="7059235" y="2276872"/>
              <a:ext cx="780087" cy="3672408"/>
            </a:xfrm>
            <a:prstGeom prst="rect">
              <a:avLst/>
            </a:prstGeom>
            <a:solidFill>
              <a:schemeClr val="tx2">
                <a:lumMod val="20000"/>
                <a:lumOff val="80000"/>
                <a:alpha val="43000"/>
              </a:schemeClr>
            </a:solidFill>
            <a:ln w="28575" cmpd="sng">
              <a:solidFill>
                <a:srgbClr val="00009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7015514" y="1628801"/>
              <a:ext cx="853490" cy="646331"/>
            </a:xfrm>
            <a:prstGeom prst="rect">
              <a:avLst/>
            </a:prstGeom>
            <a:solidFill>
              <a:srgbClr val="FFFFFF"/>
            </a:solidFill>
          </p:spPr>
          <p:txBody>
            <a:bodyPr wrap="none" rtlCol="0">
              <a:spAutoFit/>
            </a:bodyPr>
            <a:lstStyle/>
            <a:p>
              <a:pPr algn="ctr"/>
              <a:r>
                <a:rPr lang="en-US" dirty="0" smtClean="0"/>
                <a:t> LARGE </a:t>
              </a:r>
            </a:p>
            <a:p>
              <a:pPr algn="ctr"/>
              <a:r>
                <a:rPr lang="en-US" dirty="0" smtClean="0"/>
                <a:t>ROTOR</a:t>
              </a:r>
              <a:endParaRPr lang="en-US" dirty="0"/>
            </a:p>
          </p:txBody>
        </p:sp>
        <p:grpSp>
          <p:nvGrpSpPr>
            <p:cNvPr id="61" name="Group 60"/>
            <p:cNvGrpSpPr/>
            <p:nvPr/>
          </p:nvGrpSpPr>
          <p:grpSpPr>
            <a:xfrm>
              <a:off x="7113240" y="4292134"/>
              <a:ext cx="625528" cy="1510132"/>
              <a:chOff x="3704598" y="3438236"/>
              <a:chExt cx="577410" cy="1510132"/>
            </a:xfrm>
          </p:grpSpPr>
          <p:cxnSp>
            <p:nvCxnSpPr>
              <p:cNvPr id="62" name="Straight Connector 61"/>
              <p:cNvCxnSpPr/>
              <p:nvPr/>
            </p:nvCxnSpPr>
            <p:spPr>
              <a:xfrm flipV="1">
                <a:off x="3846661" y="4703622"/>
                <a:ext cx="0" cy="2447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3904003" y="3438236"/>
                <a:ext cx="194352" cy="1510132"/>
              </a:xfrm>
              <a:prstGeom prst="rect">
                <a:avLst/>
              </a:prstGeom>
              <a:solidFill>
                <a:schemeClr val="bg1"/>
              </a:solidFill>
              <a:ln w="190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 name="Straight Connector 64"/>
              <p:cNvCxnSpPr/>
              <p:nvPr/>
            </p:nvCxnSpPr>
            <p:spPr>
              <a:xfrm>
                <a:off x="3855325" y="4825995"/>
                <a:ext cx="298626" cy="8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4153951" y="4702841"/>
                <a:ext cx="0" cy="2447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3964328" y="3475537"/>
                <a:ext cx="0" cy="140308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4039697" y="3478774"/>
                <a:ext cx="7182" cy="1410716"/>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69" name="Rectangle 68"/>
              <p:cNvSpPr/>
              <p:nvPr/>
            </p:nvSpPr>
            <p:spPr>
              <a:xfrm>
                <a:off x="3704598" y="4126284"/>
                <a:ext cx="183176" cy="152400"/>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4098832" y="4126284"/>
                <a:ext cx="183176" cy="152400"/>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Connector 70"/>
              <p:cNvCxnSpPr/>
              <p:nvPr/>
            </p:nvCxnSpPr>
            <p:spPr>
              <a:xfrm flipH="1">
                <a:off x="3796663" y="4205918"/>
                <a:ext cx="182222" cy="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H="1">
                <a:off x="4040174" y="4205917"/>
                <a:ext cx="182222" cy="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grpSp>
        <p:nvGrpSpPr>
          <p:cNvPr id="94" name="Group 93"/>
          <p:cNvGrpSpPr/>
          <p:nvPr/>
        </p:nvGrpSpPr>
        <p:grpSpPr>
          <a:xfrm>
            <a:off x="7833320" y="1628808"/>
            <a:ext cx="864096" cy="4320479"/>
            <a:chOff x="7833320" y="1628801"/>
            <a:chExt cx="864096" cy="4320479"/>
          </a:xfrm>
        </p:grpSpPr>
        <p:sp>
          <p:nvSpPr>
            <p:cNvPr id="22" name="Rectangle 21"/>
            <p:cNvSpPr/>
            <p:nvPr/>
          </p:nvSpPr>
          <p:spPr>
            <a:xfrm>
              <a:off x="7917329" y="2276872"/>
              <a:ext cx="702078" cy="3672408"/>
            </a:xfrm>
            <a:prstGeom prst="rect">
              <a:avLst/>
            </a:prstGeom>
            <a:solidFill>
              <a:schemeClr val="bg1">
                <a:lumMod val="75000"/>
              </a:schemeClr>
            </a:solidFill>
            <a:ln w="28575" cmpd="sng">
              <a:solidFill>
                <a:schemeClr val="tx1">
                  <a:lumMod val="75000"/>
                  <a:lumOff val="25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7917329" y="2276872"/>
              <a:ext cx="702078" cy="3672408"/>
            </a:xfrm>
            <a:prstGeom prst="rect">
              <a:avLst/>
            </a:prstGeom>
            <a:solidFill>
              <a:schemeClr val="accent3">
                <a:lumMod val="20000"/>
                <a:lumOff val="80000"/>
                <a:alpha val="45000"/>
              </a:schemeClr>
            </a:solidFill>
            <a:ln w="28575" cmpd="sng">
              <a:solidFill>
                <a:srgbClr val="008000">
                  <a:alpha val="99000"/>
                </a:srgb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7833320" y="1628801"/>
              <a:ext cx="864096" cy="646331"/>
            </a:xfrm>
            <a:prstGeom prst="rect">
              <a:avLst/>
            </a:prstGeom>
            <a:solidFill>
              <a:srgbClr val="FFFFFF"/>
            </a:solidFill>
            <a:ln>
              <a:solidFill>
                <a:srgbClr val="FFFFFF"/>
              </a:solidFill>
              <a:prstDash val="solid"/>
            </a:ln>
          </p:spPr>
          <p:txBody>
            <a:bodyPr wrap="square" rtlCol="0">
              <a:spAutoFit/>
            </a:bodyPr>
            <a:lstStyle/>
            <a:p>
              <a:r>
                <a:rPr lang="en-US" dirty="0" smtClean="0"/>
                <a:t> FAN</a:t>
              </a:r>
            </a:p>
            <a:p>
              <a:endParaRPr lang="en-US" dirty="0" smtClean="0"/>
            </a:p>
          </p:txBody>
        </p:sp>
        <p:grpSp>
          <p:nvGrpSpPr>
            <p:cNvPr id="73" name="Group 72"/>
            <p:cNvGrpSpPr/>
            <p:nvPr/>
          </p:nvGrpSpPr>
          <p:grpSpPr>
            <a:xfrm>
              <a:off x="7977336" y="5043165"/>
              <a:ext cx="576064" cy="822198"/>
              <a:chOff x="5867473" y="1035047"/>
              <a:chExt cx="637697" cy="822198"/>
            </a:xfrm>
          </p:grpSpPr>
          <p:grpSp>
            <p:nvGrpSpPr>
              <p:cNvPr id="74" name="Group 73"/>
              <p:cNvGrpSpPr/>
              <p:nvPr/>
            </p:nvGrpSpPr>
            <p:grpSpPr>
              <a:xfrm>
                <a:off x="5867473" y="1035047"/>
                <a:ext cx="637697" cy="822198"/>
                <a:chOff x="5867473" y="1035047"/>
                <a:chExt cx="637697" cy="822198"/>
              </a:xfrm>
            </p:grpSpPr>
            <p:grpSp>
              <p:nvGrpSpPr>
                <p:cNvPr id="78" name="Group 77"/>
                <p:cNvGrpSpPr/>
                <p:nvPr/>
              </p:nvGrpSpPr>
              <p:grpSpPr>
                <a:xfrm>
                  <a:off x="5867473" y="1035047"/>
                  <a:ext cx="637697" cy="822198"/>
                  <a:chOff x="3104357" y="2830080"/>
                  <a:chExt cx="637697" cy="822198"/>
                </a:xfrm>
              </p:grpSpPr>
              <p:cxnSp>
                <p:nvCxnSpPr>
                  <p:cNvPr id="81" name="Straight Connector 80"/>
                  <p:cNvCxnSpPr/>
                  <p:nvPr/>
                </p:nvCxnSpPr>
                <p:spPr>
                  <a:xfrm flipV="1">
                    <a:off x="3104357" y="3379089"/>
                    <a:ext cx="0" cy="244745"/>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82" name="Rectangle 81"/>
                  <p:cNvSpPr/>
                  <p:nvPr/>
                </p:nvSpPr>
                <p:spPr>
                  <a:xfrm>
                    <a:off x="3163624" y="2830080"/>
                    <a:ext cx="383314" cy="822198"/>
                  </a:xfrm>
                  <a:prstGeom prst="rect">
                    <a:avLst/>
                  </a:prstGeom>
                  <a:solidFill>
                    <a:srgbClr val="FFFFFF"/>
                  </a:solidFill>
                  <a:ln w="28575" cmpd="sng">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4" name="Straight Connector 83"/>
                  <p:cNvCxnSpPr/>
                  <p:nvPr/>
                </p:nvCxnSpPr>
                <p:spPr>
                  <a:xfrm>
                    <a:off x="3113021" y="3501462"/>
                    <a:ext cx="481542" cy="8200"/>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V="1">
                    <a:off x="3600716" y="3379090"/>
                    <a:ext cx="0" cy="244744"/>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86" name="Rectangle 85"/>
                  <p:cNvSpPr/>
                  <p:nvPr/>
                </p:nvSpPr>
                <p:spPr>
                  <a:xfrm>
                    <a:off x="3558878" y="3172420"/>
                    <a:ext cx="183176" cy="152400"/>
                  </a:xfrm>
                  <a:prstGeom prst="rect">
                    <a:avLst/>
                  </a:prstGeom>
                  <a:solidFill>
                    <a:schemeClr val="tx1"/>
                  </a:solidFill>
                  <a:ln>
                    <a:solidFill>
                      <a:srgbClr val="00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9" name="Straight Connector 78"/>
                <p:cNvCxnSpPr/>
                <p:nvPr/>
              </p:nvCxnSpPr>
              <p:spPr>
                <a:xfrm flipV="1">
                  <a:off x="6175292" y="1227277"/>
                  <a:ext cx="0" cy="551931"/>
                </a:xfrm>
                <a:prstGeom prst="line">
                  <a:avLst/>
                </a:prstGeom>
                <a:ln>
                  <a:solidFill>
                    <a:schemeClr val="tx1">
                      <a:lumMod val="50000"/>
                      <a:lumOff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H="1">
                  <a:off x="5995939" y="1472009"/>
                  <a:ext cx="373953" cy="0"/>
                </a:xfrm>
                <a:prstGeom prst="line">
                  <a:avLst/>
                </a:prstGeom>
                <a:ln>
                  <a:solidFill>
                    <a:schemeClr val="tx1">
                      <a:lumMod val="50000"/>
                      <a:lumOff val="50000"/>
                    </a:schemeClr>
                  </a:solidFill>
                  <a:prstDash val="solid"/>
                </a:ln>
              </p:spPr>
              <p:style>
                <a:lnRef idx="2">
                  <a:schemeClr val="accent1"/>
                </a:lnRef>
                <a:fillRef idx="0">
                  <a:schemeClr val="accent1"/>
                </a:fillRef>
                <a:effectRef idx="1">
                  <a:schemeClr val="accent1"/>
                </a:effectRef>
                <a:fontRef idx="minor">
                  <a:schemeClr val="tx1"/>
                </a:fontRef>
              </p:style>
            </p:cxnSp>
          </p:grpSp>
          <p:cxnSp>
            <p:nvCxnSpPr>
              <p:cNvPr id="75" name="Straight Connector 74"/>
              <p:cNvCxnSpPr/>
              <p:nvPr/>
            </p:nvCxnSpPr>
            <p:spPr>
              <a:xfrm flipV="1">
                <a:off x="6118397" y="1225681"/>
                <a:ext cx="0" cy="551931"/>
              </a:xfrm>
              <a:prstGeom prst="line">
                <a:avLst/>
              </a:prstGeom>
              <a:ln>
                <a:solidFill>
                  <a:schemeClr val="tx1">
                    <a:lumMod val="50000"/>
                    <a:lumOff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6224615" y="1224141"/>
                <a:ext cx="0" cy="551931"/>
              </a:xfrm>
              <a:prstGeom prst="line">
                <a:avLst/>
              </a:prstGeom>
              <a:ln>
                <a:solidFill>
                  <a:schemeClr val="tx1">
                    <a:lumMod val="50000"/>
                    <a:lumOff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6061439" y="1224490"/>
                <a:ext cx="0" cy="551931"/>
              </a:xfrm>
              <a:prstGeom prst="line">
                <a:avLst/>
              </a:prstGeom>
              <a:ln>
                <a:solidFill>
                  <a:schemeClr val="tx1">
                    <a:lumMod val="50000"/>
                    <a:lumOff val="50000"/>
                  </a:schemeClr>
                </a:solidFill>
                <a:prstDash val="solid"/>
              </a:ln>
            </p:spPr>
            <p:style>
              <a:lnRef idx="2">
                <a:schemeClr val="accent1"/>
              </a:lnRef>
              <a:fillRef idx="0">
                <a:schemeClr val="accent1"/>
              </a:fillRef>
              <a:effectRef idx="1">
                <a:schemeClr val="accent1"/>
              </a:effectRef>
              <a:fontRef idx="minor">
                <a:schemeClr val="tx1"/>
              </a:fontRef>
            </p:style>
          </p:cxnSp>
        </p:grpSp>
      </p:grpSp>
      <p:grpSp>
        <p:nvGrpSpPr>
          <p:cNvPr id="95" name="Group 94"/>
          <p:cNvGrpSpPr/>
          <p:nvPr/>
        </p:nvGrpSpPr>
        <p:grpSpPr>
          <a:xfrm>
            <a:off x="8697416" y="1628808"/>
            <a:ext cx="780088" cy="4320479"/>
            <a:chOff x="8697416" y="1628801"/>
            <a:chExt cx="780088" cy="4320479"/>
          </a:xfrm>
        </p:grpSpPr>
        <p:sp>
          <p:nvSpPr>
            <p:cNvPr id="21" name="TextBox 20"/>
            <p:cNvSpPr txBox="1"/>
            <p:nvPr/>
          </p:nvSpPr>
          <p:spPr>
            <a:xfrm>
              <a:off x="8697416" y="1628801"/>
              <a:ext cx="679017" cy="646331"/>
            </a:xfrm>
            <a:prstGeom prst="rect">
              <a:avLst/>
            </a:prstGeom>
            <a:solidFill>
              <a:srgbClr val="FFFFFF"/>
            </a:solidFill>
          </p:spPr>
          <p:txBody>
            <a:bodyPr wrap="none" rtlCol="0">
              <a:spAutoFit/>
            </a:bodyPr>
            <a:lstStyle/>
            <a:p>
              <a:r>
                <a:rPr lang="en-US" dirty="0" smtClean="0"/>
                <a:t> </a:t>
              </a:r>
              <a:r>
                <a:rPr lang="en-US" dirty="0" err="1" smtClean="0"/>
                <a:t>PPSc</a:t>
              </a:r>
              <a:endParaRPr lang="en-US" dirty="0" smtClean="0"/>
            </a:p>
            <a:p>
              <a:endParaRPr lang="en-US" dirty="0" smtClean="0"/>
            </a:p>
          </p:txBody>
        </p:sp>
        <p:sp>
          <p:nvSpPr>
            <p:cNvPr id="23" name="Rectangle 22"/>
            <p:cNvSpPr/>
            <p:nvPr/>
          </p:nvSpPr>
          <p:spPr>
            <a:xfrm>
              <a:off x="8697417" y="2276872"/>
              <a:ext cx="780087" cy="3672408"/>
            </a:xfrm>
            <a:prstGeom prst="rect">
              <a:avLst/>
            </a:prstGeom>
            <a:solidFill>
              <a:schemeClr val="tx2">
                <a:lumMod val="20000"/>
                <a:lumOff val="80000"/>
                <a:alpha val="43000"/>
              </a:schemeClr>
            </a:solidFill>
            <a:ln w="28575" cmpd="sng">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7" name="Group 86"/>
            <p:cNvGrpSpPr/>
            <p:nvPr/>
          </p:nvGrpSpPr>
          <p:grpSpPr>
            <a:xfrm>
              <a:off x="8769424" y="5318325"/>
              <a:ext cx="690838" cy="534069"/>
              <a:chOff x="3104357" y="2878784"/>
              <a:chExt cx="637697" cy="534069"/>
            </a:xfrm>
          </p:grpSpPr>
          <p:cxnSp>
            <p:nvCxnSpPr>
              <p:cNvPr id="88" name="Straight Connector 87"/>
              <p:cNvCxnSpPr/>
              <p:nvPr/>
            </p:nvCxnSpPr>
            <p:spPr>
              <a:xfrm flipV="1">
                <a:off x="3104357" y="2878784"/>
                <a:ext cx="0" cy="2447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9" name="Rectangle 88"/>
              <p:cNvSpPr/>
              <p:nvPr/>
            </p:nvSpPr>
            <p:spPr>
              <a:xfrm>
                <a:off x="3163624" y="2886110"/>
                <a:ext cx="383314" cy="526743"/>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1" name="Straight Connector 90"/>
              <p:cNvCxnSpPr/>
              <p:nvPr/>
            </p:nvCxnSpPr>
            <p:spPr>
              <a:xfrm>
                <a:off x="3113021" y="3001157"/>
                <a:ext cx="481542" cy="8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3600716" y="2878785"/>
                <a:ext cx="0" cy="24474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3" name="Rectangle 92"/>
              <p:cNvSpPr/>
              <p:nvPr/>
            </p:nvSpPr>
            <p:spPr>
              <a:xfrm>
                <a:off x="3558878" y="3149329"/>
                <a:ext cx="183176" cy="152400"/>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96" name="Picture 11" descr="skflogga"/>
          <p:cNvPicPr>
            <a:picLocks noChangeAspect="1" noChangeArrowheads="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t="-46078" b="-25560"/>
          <a:stretch/>
        </p:blipFill>
        <p:spPr bwMode="auto">
          <a:xfrm>
            <a:off x="2072680" y="6444024"/>
            <a:ext cx="1085950" cy="404664"/>
          </a:xfrm>
          <a:prstGeom prst="rect">
            <a:avLst/>
          </a:prstGeom>
          <a:solidFill>
            <a:srgbClr val="FFFFFF"/>
          </a:solidFill>
          <a:ln>
            <a:noFill/>
          </a:ln>
          <a:extLst/>
        </p:spPr>
      </p:pic>
      <p:pic>
        <p:nvPicPr>
          <p:cNvPr id="97"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80992" y="6439862"/>
            <a:ext cx="1380431" cy="40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8" name="Picture 97"/>
          <p:cNvPicPr>
            <a:picLocks noChangeAspect="1"/>
          </p:cNvPicPr>
          <p:nvPr/>
        </p:nvPicPr>
        <p:blipFill>
          <a:blip r:embed="rId7"/>
          <a:stretch>
            <a:fillRect/>
          </a:stretch>
        </p:blipFill>
        <p:spPr>
          <a:xfrm>
            <a:off x="3152800" y="6021288"/>
            <a:ext cx="1656184" cy="421973"/>
          </a:xfrm>
          <a:prstGeom prst="rect">
            <a:avLst/>
          </a:prstGeom>
        </p:spPr>
      </p:pic>
      <p:pic>
        <p:nvPicPr>
          <p:cNvPr id="99" name="Picture 98"/>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473280" y="6367991"/>
            <a:ext cx="1365331" cy="490009"/>
          </a:xfrm>
          <a:prstGeom prst="rect">
            <a:avLst/>
          </a:prstGeom>
        </p:spPr>
      </p:pic>
      <p:pic>
        <p:nvPicPr>
          <p:cNvPr id="100" name="Content Placeholder 4"/>
          <p:cNvPicPr>
            <a:picLocks noChangeAspect="1"/>
          </p:cNvPicPr>
          <p:nvPr/>
        </p:nvPicPr>
        <p:blipFill>
          <a:blip r:embed="rId9" cstate="screen">
            <a:extLst>
              <a:ext uri="{28A0092B-C50C-407E-A947-70E740481C1C}">
                <a14:useLocalDpi xmlns:a14="http://schemas.microsoft.com/office/drawing/2010/main"/>
              </a:ext>
            </a:extLst>
          </a:blip>
          <a:srcRect t="-1387" b="-2927"/>
          <a:stretch>
            <a:fillRect/>
          </a:stretch>
        </p:blipFill>
        <p:spPr bwMode="auto">
          <a:xfrm>
            <a:off x="6321152" y="6093296"/>
            <a:ext cx="1422407" cy="3600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71" descr="NScD.pn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393832" y="6021288"/>
            <a:ext cx="1512168" cy="394703"/>
          </a:xfrm>
          <a:prstGeom prst="rect">
            <a:avLst/>
          </a:prstGeom>
          <a:solidFill>
            <a:srgbClr val="FFFFFF"/>
          </a:solidFill>
          <a:ln>
            <a:noFill/>
          </a:ln>
        </p:spPr>
      </p:pic>
      <p:sp>
        <p:nvSpPr>
          <p:cNvPr id="9" name="TextBox 8"/>
          <p:cNvSpPr txBox="1"/>
          <p:nvPr/>
        </p:nvSpPr>
        <p:spPr>
          <a:xfrm>
            <a:off x="1208584" y="6088559"/>
            <a:ext cx="7540456" cy="769441"/>
          </a:xfrm>
          <a:prstGeom prst="rect">
            <a:avLst/>
          </a:prstGeom>
          <a:noFill/>
        </p:spPr>
        <p:txBody>
          <a:bodyPr wrap="square" rtlCol="0">
            <a:spAutoFit/>
          </a:bodyPr>
          <a:lstStyle/>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POSSIBLE BUILD PARTNERS ?</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6" name="TextBox 105"/>
          <p:cNvSpPr txBox="1"/>
          <p:nvPr/>
        </p:nvSpPr>
        <p:spPr>
          <a:xfrm rot="16200000">
            <a:off x="7740116" y="3522203"/>
            <a:ext cx="2664296" cy="461665"/>
          </a:xfrm>
          <a:prstGeom prst="rect">
            <a:avLst/>
          </a:prstGeom>
          <a:solidFill>
            <a:schemeClr val="bg1"/>
          </a:solidFill>
        </p:spPr>
        <p:txBody>
          <a:bodyPr wrap="square" rtlCol="0">
            <a:spAutoFit/>
          </a:bodyPr>
          <a:lstStyle/>
          <a:p>
            <a:pPr algn="ctr"/>
            <a:r>
              <a:rPr lang="en-US" sz="2400" dirty="0" smtClean="0"/>
              <a:t>BUILD PARTNER ‘F’</a:t>
            </a:r>
            <a:endParaRPr lang="en-US" sz="2400" dirty="0"/>
          </a:p>
        </p:txBody>
      </p:sp>
      <p:sp>
        <p:nvSpPr>
          <p:cNvPr id="107" name="TextBox 106"/>
          <p:cNvSpPr txBox="1"/>
          <p:nvPr/>
        </p:nvSpPr>
        <p:spPr>
          <a:xfrm rot="16200000">
            <a:off x="4427751" y="3666219"/>
            <a:ext cx="2952328" cy="461665"/>
          </a:xfrm>
          <a:prstGeom prst="rect">
            <a:avLst/>
          </a:prstGeom>
          <a:solidFill>
            <a:schemeClr val="bg1"/>
          </a:solidFill>
        </p:spPr>
        <p:txBody>
          <a:bodyPr wrap="square" rtlCol="0">
            <a:spAutoFit/>
          </a:bodyPr>
          <a:lstStyle/>
          <a:p>
            <a:pPr algn="ctr"/>
            <a:r>
              <a:rPr lang="en-US" sz="2400" dirty="0" smtClean="0"/>
              <a:t>BUILD PARTNER ‘C+G’</a:t>
            </a:r>
            <a:endParaRPr lang="en-US" sz="2400" dirty="0"/>
          </a:p>
        </p:txBody>
      </p:sp>
      <p:sp>
        <p:nvSpPr>
          <p:cNvPr id="108" name="TextBox 107"/>
          <p:cNvSpPr txBox="1"/>
          <p:nvPr/>
        </p:nvSpPr>
        <p:spPr>
          <a:xfrm rot="16200000">
            <a:off x="2483534" y="3594211"/>
            <a:ext cx="2664296" cy="461665"/>
          </a:xfrm>
          <a:prstGeom prst="rect">
            <a:avLst/>
          </a:prstGeom>
          <a:solidFill>
            <a:schemeClr val="bg1"/>
          </a:solidFill>
        </p:spPr>
        <p:txBody>
          <a:bodyPr wrap="square" rtlCol="0">
            <a:spAutoFit/>
          </a:bodyPr>
          <a:lstStyle/>
          <a:p>
            <a:pPr algn="ctr"/>
            <a:r>
              <a:rPr lang="en-US" sz="2400" dirty="0" smtClean="0"/>
              <a:t>BUILD PARTNER ‘B’</a:t>
            </a:r>
            <a:endParaRPr lang="en-US" sz="2400" dirty="0"/>
          </a:p>
        </p:txBody>
      </p:sp>
      <p:sp>
        <p:nvSpPr>
          <p:cNvPr id="109" name="TextBox 108"/>
          <p:cNvSpPr txBox="1"/>
          <p:nvPr/>
        </p:nvSpPr>
        <p:spPr>
          <a:xfrm rot="16200000">
            <a:off x="1115381" y="3666218"/>
            <a:ext cx="3096342" cy="461665"/>
          </a:xfrm>
          <a:prstGeom prst="rect">
            <a:avLst/>
          </a:prstGeom>
          <a:solidFill>
            <a:schemeClr val="bg1"/>
          </a:solidFill>
        </p:spPr>
        <p:txBody>
          <a:bodyPr wrap="square" rtlCol="0">
            <a:spAutoFit/>
          </a:bodyPr>
          <a:lstStyle/>
          <a:p>
            <a:pPr algn="ctr"/>
            <a:r>
              <a:rPr lang="en-US" sz="2400" dirty="0" smtClean="0"/>
              <a:t>BUILD PARTNERS ‘A+H’</a:t>
            </a:r>
            <a:endParaRPr lang="en-US" sz="2400" dirty="0"/>
          </a:p>
        </p:txBody>
      </p:sp>
      <p:sp>
        <p:nvSpPr>
          <p:cNvPr id="110" name="TextBox 109"/>
          <p:cNvSpPr txBox="1"/>
          <p:nvPr/>
        </p:nvSpPr>
        <p:spPr>
          <a:xfrm rot="16200000">
            <a:off x="7020038" y="3378187"/>
            <a:ext cx="2664296" cy="461665"/>
          </a:xfrm>
          <a:prstGeom prst="rect">
            <a:avLst/>
          </a:prstGeom>
          <a:solidFill>
            <a:schemeClr val="bg1"/>
          </a:solidFill>
        </p:spPr>
        <p:txBody>
          <a:bodyPr wrap="square" rtlCol="0">
            <a:spAutoFit/>
          </a:bodyPr>
          <a:lstStyle/>
          <a:p>
            <a:pPr algn="ctr"/>
            <a:r>
              <a:rPr lang="en-US" sz="2400" dirty="0" smtClean="0"/>
              <a:t>BUILD PARTNER ‘E’</a:t>
            </a:r>
            <a:endParaRPr lang="en-US" sz="2400" dirty="0"/>
          </a:p>
        </p:txBody>
      </p:sp>
      <p:sp>
        <p:nvSpPr>
          <p:cNvPr id="111" name="TextBox 110"/>
          <p:cNvSpPr txBox="1"/>
          <p:nvPr/>
        </p:nvSpPr>
        <p:spPr>
          <a:xfrm rot="16200000">
            <a:off x="6443974" y="3378187"/>
            <a:ext cx="2664296" cy="461665"/>
          </a:xfrm>
          <a:prstGeom prst="rect">
            <a:avLst/>
          </a:prstGeom>
          <a:solidFill>
            <a:schemeClr val="bg1"/>
          </a:solidFill>
        </p:spPr>
        <p:txBody>
          <a:bodyPr wrap="square" rtlCol="0">
            <a:spAutoFit/>
          </a:bodyPr>
          <a:lstStyle/>
          <a:p>
            <a:pPr algn="ctr"/>
            <a:r>
              <a:rPr lang="en-US" sz="2400" dirty="0" smtClean="0"/>
              <a:t>BUILD PARTNER ‘D’</a:t>
            </a:r>
            <a:endParaRPr lang="en-US" sz="2400" dirty="0"/>
          </a:p>
        </p:txBody>
      </p:sp>
      <p:pic>
        <p:nvPicPr>
          <p:cNvPr id="113" name="Picture 21" descr="Mirrotron Logo Blur 20th(7)"/>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28464" y="6328170"/>
            <a:ext cx="1107691" cy="529790"/>
          </a:xfrm>
          <a:prstGeom prst="rect">
            <a:avLst/>
          </a:prstGeom>
          <a:noFill/>
          <a:ln>
            <a:solidFill>
              <a:srgbClr val="FFFFFF"/>
            </a:solidFill>
          </a:ln>
        </p:spPr>
      </p:pic>
      <p:pic>
        <p:nvPicPr>
          <p:cNvPr id="114" name="Picture 113" descr="Layer cake 01.jpg"/>
          <p:cNvPicPr>
            <a:picLocks noChangeAspect="1"/>
          </p:cNvPicPr>
          <p:nvPr/>
        </p:nvPicPr>
        <p:blipFill rotWithShape="1">
          <a:blip r:embed="rId12" cstate="screen">
            <a:extLst>
              <a:ext uri="{BEBA8EAE-BF5A-486C-A8C5-ECC9F3942E4B}">
                <a14:imgProps xmlns:a14="http://schemas.microsoft.com/office/drawing/2010/main">
                  <a14:imgLayer r:embed="rId13">
                    <a14:imgEffect>
                      <a14:brightnessContrast bright="20000" contrast="20000"/>
                    </a14:imgEffect>
                  </a14:imgLayer>
                </a14:imgProps>
              </a:ext>
              <a:ext uri="{28A0092B-C50C-407E-A947-70E740481C1C}">
                <a14:useLocalDpi xmlns:a14="http://schemas.microsoft.com/office/drawing/2010/main"/>
              </a:ext>
            </a:extLst>
          </a:blip>
          <a:srcRect/>
          <a:stretch/>
        </p:blipFill>
        <p:spPr>
          <a:xfrm>
            <a:off x="7977336" y="26392"/>
            <a:ext cx="1872130" cy="1342152"/>
          </a:xfrm>
          <a:prstGeom prst="rect">
            <a:avLst/>
          </a:prstGeom>
        </p:spPr>
      </p:pic>
    </p:spTree>
    <p:extLst>
      <p:ext uri="{BB962C8B-B14F-4D97-AF65-F5344CB8AC3E}">
        <p14:creationId xmlns:p14="http://schemas.microsoft.com/office/powerpoint/2010/main" val="1066345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72" y="116632"/>
            <a:ext cx="7734064" cy="1143000"/>
          </a:xfrm>
        </p:spPr>
        <p:txBody>
          <a:bodyPr/>
          <a:lstStyle/>
          <a:p>
            <a:r>
              <a:rPr lang="en-US" dirty="0" smtClean="0"/>
              <a:t>Chopper system breakdown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07376939"/>
              </p:ext>
            </p:extLst>
          </p:nvPr>
        </p:nvGraphicFramePr>
        <p:xfrm>
          <a:off x="495301" y="1556792"/>
          <a:ext cx="9055814" cy="5071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064568" y="3284984"/>
            <a:ext cx="3456384" cy="3456384"/>
          </a:xfrm>
          <a:prstGeom prst="rect">
            <a:avLst/>
          </a:prstGeom>
          <a:noFill/>
          <a:ln w="38100" cmpd="sng">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592960" y="3284984"/>
            <a:ext cx="1440160" cy="2672680"/>
          </a:xfrm>
          <a:prstGeom prst="rect">
            <a:avLst/>
          </a:prstGeom>
          <a:noFill/>
          <a:ln w="38100" cmpd="sng">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105128" y="3284984"/>
            <a:ext cx="3024336" cy="2672680"/>
          </a:xfrm>
          <a:prstGeom prst="rect">
            <a:avLst/>
          </a:prstGeom>
          <a:noFill/>
          <a:ln w="38100" cmpd="sng">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28464" y="1556792"/>
            <a:ext cx="3600400" cy="369332"/>
          </a:xfrm>
          <a:prstGeom prst="rect">
            <a:avLst/>
          </a:prstGeom>
          <a:noFill/>
        </p:spPr>
        <p:txBody>
          <a:bodyPr wrap="square" rtlCol="0">
            <a:spAutoFit/>
          </a:bodyPr>
          <a:lstStyle/>
          <a:p>
            <a:r>
              <a:rPr lang="en-US" dirty="0" smtClean="0"/>
              <a:t>Procurement value ~70 % of total </a:t>
            </a:r>
          </a:p>
        </p:txBody>
      </p:sp>
      <p:sp>
        <p:nvSpPr>
          <p:cNvPr id="8" name="TextBox 7"/>
          <p:cNvSpPr txBox="1"/>
          <p:nvPr/>
        </p:nvSpPr>
        <p:spPr>
          <a:xfrm>
            <a:off x="4736976" y="6199693"/>
            <a:ext cx="3384376" cy="646331"/>
          </a:xfrm>
          <a:prstGeom prst="rect">
            <a:avLst/>
          </a:prstGeom>
          <a:noFill/>
        </p:spPr>
        <p:txBody>
          <a:bodyPr wrap="square" rtlCol="0">
            <a:spAutoFit/>
          </a:bodyPr>
          <a:lstStyle/>
          <a:p>
            <a:r>
              <a:rPr lang="en-US" dirty="0" smtClean="0"/>
              <a:t>Procurement value ~10%</a:t>
            </a:r>
          </a:p>
          <a:p>
            <a:r>
              <a:rPr lang="en-US" dirty="0" smtClean="0"/>
              <a:t>Predominantly generic systems</a:t>
            </a:r>
            <a:endParaRPr lang="en-US" dirty="0"/>
          </a:p>
        </p:txBody>
      </p:sp>
      <p:sp>
        <p:nvSpPr>
          <p:cNvPr id="9" name="TextBox 8"/>
          <p:cNvSpPr txBox="1"/>
          <p:nvPr/>
        </p:nvSpPr>
        <p:spPr>
          <a:xfrm>
            <a:off x="6321152" y="1484784"/>
            <a:ext cx="3456384" cy="646331"/>
          </a:xfrm>
          <a:prstGeom prst="rect">
            <a:avLst/>
          </a:prstGeom>
          <a:noFill/>
        </p:spPr>
        <p:txBody>
          <a:bodyPr wrap="square" rtlCol="0">
            <a:spAutoFit/>
          </a:bodyPr>
          <a:lstStyle/>
          <a:p>
            <a:r>
              <a:rPr lang="en-US" dirty="0" smtClean="0"/>
              <a:t>Procurement value ~20%</a:t>
            </a:r>
          </a:p>
          <a:p>
            <a:r>
              <a:rPr lang="en-US" dirty="0" smtClean="0"/>
              <a:t>Predominantly Instrument specific </a:t>
            </a:r>
            <a:endParaRPr lang="en-US" dirty="0"/>
          </a:p>
        </p:txBody>
      </p:sp>
      <p:cxnSp>
        <p:nvCxnSpPr>
          <p:cNvPr id="11" name="Straight Connector 10"/>
          <p:cNvCxnSpPr/>
          <p:nvPr/>
        </p:nvCxnSpPr>
        <p:spPr>
          <a:xfrm flipV="1">
            <a:off x="8769424" y="2060848"/>
            <a:ext cx="0" cy="1152128"/>
          </a:xfrm>
          <a:prstGeom prst="line">
            <a:avLst/>
          </a:prstGeom>
          <a:ln>
            <a:solidFill>
              <a:srgbClr val="604A7B"/>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flipV="1">
            <a:off x="560512" y="2060848"/>
            <a:ext cx="432048" cy="2592288"/>
          </a:xfrm>
          <a:prstGeom prst="line">
            <a:avLst/>
          </a:prstGeom>
          <a:ln>
            <a:solidFill>
              <a:srgbClr val="604A7B"/>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5745088" y="5949280"/>
            <a:ext cx="0" cy="288032"/>
          </a:xfrm>
          <a:prstGeom prst="line">
            <a:avLst/>
          </a:prstGeom>
          <a:ln>
            <a:solidFill>
              <a:srgbClr val="604A7B"/>
            </a:solidFill>
          </a:ln>
        </p:spPr>
        <p:style>
          <a:lnRef idx="2">
            <a:schemeClr val="accent1"/>
          </a:lnRef>
          <a:fillRef idx="0">
            <a:schemeClr val="accent1"/>
          </a:fillRef>
          <a:effectRef idx="1">
            <a:schemeClr val="accent1"/>
          </a:effectRef>
          <a:fontRef idx="minor">
            <a:schemeClr val="tx1"/>
          </a:fontRef>
        </p:style>
      </p:cxnSp>
      <p:pic>
        <p:nvPicPr>
          <p:cNvPr id="14" name="Picture 13" descr="Layer cake 01.jpg"/>
          <p:cNvPicPr>
            <a:picLocks noChangeAspect="1"/>
          </p:cNvPicPr>
          <p:nvPr/>
        </p:nvPicPr>
        <p:blipFill rotWithShape="1">
          <a:blip r:embed="rId8" cstate="screen">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rcRect/>
          <a:stretch/>
        </p:blipFill>
        <p:spPr>
          <a:xfrm>
            <a:off x="7977336" y="26392"/>
            <a:ext cx="1872130" cy="1342152"/>
          </a:xfrm>
          <a:prstGeom prst="rect">
            <a:avLst/>
          </a:prstGeom>
        </p:spPr>
      </p:pic>
    </p:spTree>
    <p:extLst>
      <p:ext uri="{BB962C8B-B14F-4D97-AF65-F5344CB8AC3E}">
        <p14:creationId xmlns:p14="http://schemas.microsoft.com/office/powerpoint/2010/main" val="322550746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3"/>
          <p:cNvGraphicFramePr>
            <a:graphicFrameLocks/>
          </p:cNvGraphicFramePr>
          <p:nvPr>
            <p:extLst>
              <p:ext uri="{D42A27DB-BD31-4B8C-83A1-F6EECF244321}">
                <p14:modId xmlns:p14="http://schemas.microsoft.com/office/powerpoint/2010/main" val="279194676"/>
              </p:ext>
            </p:extLst>
          </p:nvPr>
        </p:nvGraphicFramePr>
        <p:xfrm>
          <a:off x="344488" y="620688"/>
          <a:ext cx="9373594" cy="5148699"/>
        </p:xfrm>
        <a:graphic>
          <a:graphicData uri="http://schemas.openxmlformats.org/drawingml/2006/table">
            <a:tbl>
              <a:tblPr firstRow="1" bandRow="1">
                <a:tableStyleId>{5C22544A-7EE6-4342-B048-85BDC9FD1C3A}</a:tableStyleId>
              </a:tblPr>
              <a:tblGrid>
                <a:gridCol w="593103"/>
                <a:gridCol w="593103"/>
                <a:gridCol w="593103"/>
                <a:gridCol w="593103"/>
                <a:gridCol w="593103"/>
                <a:gridCol w="593103"/>
                <a:gridCol w="593103"/>
                <a:gridCol w="593103"/>
                <a:gridCol w="593103"/>
                <a:gridCol w="627923"/>
                <a:gridCol w="558283"/>
                <a:gridCol w="477048"/>
                <a:gridCol w="593103"/>
                <a:gridCol w="593103"/>
                <a:gridCol w="571196"/>
                <a:gridCol w="615011"/>
              </a:tblGrid>
              <a:tr h="276002">
                <a:tc>
                  <a:txBody>
                    <a:bodyPr/>
                    <a:lstStyle/>
                    <a:p>
                      <a:pPr algn="ctr"/>
                      <a:endParaRPr lang="en-US" sz="1000" dirty="0">
                        <a:solidFill>
                          <a:schemeClr val="tx1"/>
                        </a:solidFill>
                        <a:latin typeface="Cambria"/>
                      </a:endParaRPr>
                    </a:p>
                  </a:txBody>
                  <a:tcPr marL="99060" marR="99060">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t>2014</a:t>
                      </a:r>
                      <a:endParaRPr lang="en-US" sz="1000" dirty="0">
                        <a:solidFill>
                          <a:schemeClr val="tx1"/>
                        </a:solidFill>
                        <a:latin typeface="Cambria"/>
                      </a:endParaRPr>
                    </a:p>
                  </a:txBody>
                  <a:tcPr marL="99060" marR="9906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t>2015</a:t>
                      </a:r>
                      <a:endParaRPr lang="en-US" sz="1000" dirty="0">
                        <a:solidFill>
                          <a:schemeClr val="tx1"/>
                        </a:solidFill>
                        <a:latin typeface="Cambria"/>
                      </a:endParaRPr>
                    </a:p>
                  </a:txBody>
                  <a:tcPr marL="99060" marR="9906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t>2016</a:t>
                      </a:r>
                      <a:endParaRPr lang="en-US" sz="1000" dirty="0">
                        <a:solidFill>
                          <a:schemeClr val="tx1"/>
                        </a:solidFill>
                        <a:latin typeface="Cambria"/>
                      </a:endParaRPr>
                    </a:p>
                  </a:txBody>
                  <a:tcPr marL="99060" marR="9906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t>2017</a:t>
                      </a:r>
                      <a:endParaRPr lang="en-US" sz="1000" dirty="0">
                        <a:solidFill>
                          <a:schemeClr val="tx1"/>
                        </a:solidFill>
                        <a:latin typeface="Cambria"/>
                      </a:endParaRPr>
                    </a:p>
                  </a:txBody>
                  <a:tcPr marL="99060" marR="9906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t>2018</a:t>
                      </a:r>
                      <a:endParaRPr lang="en-US" sz="1000" dirty="0">
                        <a:solidFill>
                          <a:schemeClr val="tx1"/>
                        </a:solidFill>
                        <a:latin typeface="Cambria"/>
                      </a:endParaRPr>
                    </a:p>
                  </a:txBody>
                  <a:tcPr marL="99060" marR="9906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t>2019</a:t>
                      </a:r>
                      <a:endParaRPr lang="en-US" sz="1000" dirty="0">
                        <a:solidFill>
                          <a:schemeClr val="tx1"/>
                        </a:solidFill>
                        <a:latin typeface="Cambria"/>
                      </a:endParaRPr>
                    </a:p>
                  </a:txBody>
                  <a:tcPr marL="99060" marR="9906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t>2020</a:t>
                      </a:r>
                      <a:endParaRPr lang="en-US" sz="1000" dirty="0">
                        <a:solidFill>
                          <a:schemeClr val="tx1"/>
                        </a:solidFill>
                        <a:latin typeface="Cambria"/>
                      </a:endParaRPr>
                    </a:p>
                  </a:txBody>
                  <a:tcPr marL="99060" marR="9906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t>2021</a:t>
                      </a:r>
                      <a:endParaRPr lang="en-US" sz="1000" dirty="0">
                        <a:solidFill>
                          <a:schemeClr val="tx1"/>
                        </a:solidFill>
                        <a:latin typeface="Cambria"/>
                      </a:endParaRPr>
                    </a:p>
                  </a:txBody>
                  <a:tcPr marL="99060" marR="9906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t>2022</a:t>
                      </a:r>
                      <a:endParaRPr lang="en-US" sz="1000" dirty="0">
                        <a:solidFill>
                          <a:schemeClr val="tx1"/>
                        </a:solidFill>
                        <a:latin typeface="Cambria"/>
                      </a:endParaRPr>
                    </a:p>
                  </a:txBody>
                  <a:tcPr marL="99060" marR="9906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t>2023</a:t>
                      </a:r>
                      <a:endParaRPr lang="en-US" sz="1000" dirty="0">
                        <a:solidFill>
                          <a:schemeClr val="tx1"/>
                        </a:solidFill>
                        <a:latin typeface="Cambria"/>
                      </a:endParaRPr>
                    </a:p>
                  </a:txBody>
                  <a:tcPr marL="99060" marR="9906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t>2024</a:t>
                      </a:r>
                      <a:endParaRPr lang="en-US" sz="1000" dirty="0">
                        <a:solidFill>
                          <a:schemeClr val="tx1"/>
                        </a:solidFill>
                        <a:latin typeface="Cambria"/>
                      </a:endParaRPr>
                    </a:p>
                  </a:txBody>
                  <a:tcPr marL="99060" marR="9906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t>2025</a:t>
                      </a:r>
                      <a:endParaRPr lang="en-US" sz="1000" dirty="0">
                        <a:solidFill>
                          <a:schemeClr val="tx1"/>
                        </a:solidFill>
                        <a:latin typeface="Cambria"/>
                      </a:endParaRPr>
                    </a:p>
                  </a:txBody>
                  <a:tcPr marL="99060" marR="9906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t>2026</a:t>
                      </a:r>
                      <a:endParaRPr lang="en-US" sz="1000" dirty="0">
                        <a:solidFill>
                          <a:schemeClr val="tx1"/>
                        </a:solidFill>
                        <a:latin typeface="Cambria"/>
                      </a:endParaRPr>
                    </a:p>
                  </a:txBody>
                  <a:tcPr marL="99060" marR="9906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t>2027</a:t>
                      </a:r>
                      <a:endParaRPr lang="en-US" sz="1000" dirty="0">
                        <a:solidFill>
                          <a:schemeClr val="tx1"/>
                        </a:solidFill>
                        <a:latin typeface="Cambria"/>
                      </a:endParaRPr>
                    </a:p>
                  </a:txBody>
                  <a:tcPr marL="99060" marR="9906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t>2028</a:t>
                      </a:r>
                      <a:endParaRPr lang="en-US" sz="1000" dirty="0">
                        <a:solidFill>
                          <a:schemeClr val="tx1"/>
                        </a:solidFill>
                        <a:latin typeface="Cambria"/>
                      </a:endParaRPr>
                    </a:p>
                  </a:txBody>
                  <a:tcPr marL="99060" marR="99060">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6002">
                <a:tc gridSpan="6">
                  <a:txBody>
                    <a:bodyPr/>
                    <a:lstStyle/>
                    <a:p>
                      <a:pPr algn="r"/>
                      <a:r>
                        <a:rPr lang="en-US" sz="1000" dirty="0" smtClean="0">
                          <a:solidFill>
                            <a:schemeClr val="tx1"/>
                          </a:solidFill>
                          <a:latin typeface="Cambria"/>
                          <a:cs typeface="Cambria"/>
                        </a:rPr>
                        <a:t>Operations Schedule</a:t>
                      </a: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sz="1000" dirty="0">
                        <a:solidFill>
                          <a:schemeClr val="tx1"/>
                        </a:solidFill>
                        <a:latin typeface="Cambria"/>
                        <a:cs typeface="Cambria"/>
                      </a:endParaRPr>
                    </a:p>
                  </a:txBody>
                  <a:tcPr>
                    <a:noFill/>
                  </a:tcPr>
                </a:tc>
                <a:tc hMerge="1">
                  <a:txBody>
                    <a:bodyPr/>
                    <a:lstStyle/>
                    <a:p>
                      <a:endParaRPr lang="en-US" sz="1000" dirty="0">
                        <a:solidFill>
                          <a:schemeClr val="tx1"/>
                        </a:solidFill>
                        <a:latin typeface="Cambria"/>
                        <a:cs typeface="Cambria"/>
                      </a:endParaRPr>
                    </a:p>
                  </a:txBody>
                  <a:tcPr>
                    <a:noFill/>
                  </a:tcPr>
                </a:tc>
                <a:tc hMerge="1">
                  <a:txBody>
                    <a:bodyPr/>
                    <a:lstStyle/>
                    <a:p>
                      <a:endParaRPr lang="en-US" sz="1000" dirty="0">
                        <a:solidFill>
                          <a:schemeClr val="tx1"/>
                        </a:solidFill>
                        <a:latin typeface="Cambria"/>
                        <a:cs typeface="Cambria"/>
                      </a:endParaRPr>
                    </a:p>
                  </a:txBody>
                  <a:tcPr>
                    <a:noFill/>
                  </a:tcPr>
                </a:tc>
                <a:tc hMerge="1">
                  <a:txBody>
                    <a:bodyPr/>
                    <a:lstStyle/>
                    <a:p>
                      <a:endParaRPr lang="en-US" sz="1000" dirty="0">
                        <a:solidFill>
                          <a:schemeClr val="tx1"/>
                        </a:solidFill>
                        <a:latin typeface="Cambria"/>
                        <a:cs typeface="Cambria"/>
                      </a:endParaRPr>
                    </a:p>
                  </a:txBody>
                  <a:tcPr>
                    <a:noFill/>
                  </a:tcPr>
                </a:tc>
                <a:tc hMerge="1">
                  <a:txBody>
                    <a:bodyPr/>
                    <a:lstStyle/>
                    <a:p>
                      <a:endParaRPr lang="en-US" sz="1000" dirty="0">
                        <a:solidFill>
                          <a:schemeClr val="tx1"/>
                        </a:solidFill>
                        <a:latin typeface="Cambria"/>
                        <a:cs typeface="Cambria"/>
                      </a:endParaRPr>
                    </a:p>
                  </a:txBody>
                  <a:tcPr>
                    <a:no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76002">
                <a:tc>
                  <a:txBody>
                    <a:bodyPr/>
                    <a:lstStyle/>
                    <a:p>
                      <a:pPr algn="ctr"/>
                      <a:r>
                        <a:rPr lang="en-US" sz="1000" dirty="0" smtClean="0">
                          <a:solidFill>
                            <a:schemeClr val="tx1"/>
                          </a:solidFill>
                          <a:latin typeface="Cambria"/>
                          <a:cs typeface="Cambria"/>
                        </a:rPr>
                        <a:t>#1</a:t>
                      </a:r>
                    </a:p>
                  </a:txBody>
                  <a:tcPr marL="99060" marR="990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6002">
                <a:tc>
                  <a:txBody>
                    <a:bodyPr/>
                    <a:lstStyle/>
                    <a:p>
                      <a:pPr algn="ctr"/>
                      <a:r>
                        <a:rPr lang="en-US" sz="1000" dirty="0" smtClean="0">
                          <a:solidFill>
                            <a:schemeClr val="tx1"/>
                          </a:solidFill>
                          <a:latin typeface="Cambria"/>
                          <a:cs typeface="Cambria"/>
                        </a:rPr>
                        <a:t>#2</a:t>
                      </a:r>
                      <a:endParaRPr lang="en-US" sz="1000" dirty="0">
                        <a:solidFill>
                          <a:schemeClr val="tx1"/>
                        </a:solidFill>
                        <a:latin typeface="Cambria"/>
                        <a:cs typeface="Cambria"/>
                      </a:endParaRPr>
                    </a:p>
                  </a:txBody>
                  <a:tcPr marL="99060" marR="990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0574">
                <a:tc>
                  <a:txBody>
                    <a:bodyPr/>
                    <a:lstStyle/>
                    <a:p>
                      <a:pPr algn="ctr"/>
                      <a:r>
                        <a:rPr lang="en-US" sz="1000" dirty="0" smtClean="0">
                          <a:latin typeface="Cambria"/>
                          <a:cs typeface="Cambria"/>
                        </a:rPr>
                        <a:t>#3</a:t>
                      </a:r>
                      <a:endParaRPr lang="en-US" sz="1000" dirty="0">
                        <a:latin typeface="Cambria"/>
                        <a:cs typeface="Cambri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4905">
                <a:tc>
                  <a:txBody>
                    <a:bodyPr/>
                    <a:lstStyle/>
                    <a:p>
                      <a:pPr algn="ctr"/>
                      <a:r>
                        <a:rPr lang="en-US" sz="1000" dirty="0" smtClean="0">
                          <a:latin typeface="Cambria"/>
                          <a:cs typeface="Cambria"/>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4905">
                <a:tc>
                  <a:txBody>
                    <a:bodyPr/>
                    <a:lstStyle/>
                    <a:p>
                      <a:pPr algn="ctr"/>
                      <a:r>
                        <a:rPr lang="en-US" sz="1000" dirty="0" smtClean="0">
                          <a:latin typeface="Cambria"/>
                          <a:cs typeface="Cambria"/>
                        </a:rPr>
                        <a:t>#5</a:t>
                      </a:r>
                      <a:endParaRPr lang="en-US" sz="1000" dirty="0">
                        <a:latin typeface="Cambria"/>
                        <a:cs typeface="Cambri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4905">
                <a:tc>
                  <a:txBody>
                    <a:bodyPr/>
                    <a:lstStyle/>
                    <a:p>
                      <a:pPr algn="ctr"/>
                      <a:r>
                        <a:rPr lang="en-US" sz="1000" dirty="0" smtClean="0">
                          <a:latin typeface="Cambria"/>
                          <a:cs typeface="Cambria"/>
                        </a:rPr>
                        <a:t>#6</a:t>
                      </a:r>
                      <a:endParaRPr lang="en-US" sz="1000" dirty="0">
                        <a:latin typeface="Cambria"/>
                        <a:cs typeface="Cambri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4905">
                <a:tc>
                  <a:txBody>
                    <a:bodyPr/>
                    <a:lstStyle/>
                    <a:p>
                      <a:pPr algn="ctr"/>
                      <a:r>
                        <a:rPr lang="en-US" sz="1000" dirty="0" smtClean="0">
                          <a:latin typeface="Cambria"/>
                          <a:cs typeface="Cambria"/>
                        </a:rPr>
                        <a:t>#7</a:t>
                      </a:r>
                      <a:endParaRPr lang="en-US" sz="1000" dirty="0">
                        <a:latin typeface="Cambria"/>
                        <a:cs typeface="Cambri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4905">
                <a:tc>
                  <a:txBody>
                    <a:bodyPr/>
                    <a:lstStyle/>
                    <a:p>
                      <a:pPr algn="ctr"/>
                      <a:r>
                        <a:rPr lang="en-US" sz="1000" dirty="0" smtClean="0">
                          <a:solidFill>
                            <a:schemeClr val="tx1"/>
                          </a:solidFill>
                          <a:latin typeface="Cambria"/>
                          <a:cs typeface="Cambria"/>
                        </a:rPr>
                        <a:t>#8</a:t>
                      </a:r>
                      <a:endParaRPr lang="en-US" sz="1000" dirty="0">
                        <a:solidFill>
                          <a:schemeClr val="tx1"/>
                        </a:solidFill>
                        <a:latin typeface="Cambria"/>
                        <a:cs typeface="Cambri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4905">
                <a:tc>
                  <a:txBody>
                    <a:bodyPr/>
                    <a:lstStyle/>
                    <a:p>
                      <a:pPr algn="ctr"/>
                      <a:r>
                        <a:rPr lang="en-US" sz="1000" dirty="0" smtClean="0">
                          <a:solidFill>
                            <a:schemeClr val="tx1"/>
                          </a:solidFill>
                          <a:latin typeface="Cambria"/>
                          <a:cs typeface="Cambria"/>
                        </a:rPr>
                        <a:t>#9</a:t>
                      </a:r>
                      <a:endParaRPr lang="en-US" sz="1000" dirty="0">
                        <a:solidFill>
                          <a:schemeClr val="tx1"/>
                        </a:solidFill>
                        <a:latin typeface="Cambria"/>
                        <a:cs typeface="Cambri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4905">
                <a:tc>
                  <a:txBody>
                    <a:bodyPr/>
                    <a:lstStyle/>
                    <a:p>
                      <a:pPr algn="ctr"/>
                      <a:r>
                        <a:rPr lang="en-US" sz="1000" dirty="0" smtClean="0">
                          <a:solidFill>
                            <a:schemeClr val="tx1"/>
                          </a:solidFill>
                          <a:latin typeface="Cambria"/>
                          <a:cs typeface="Cambria"/>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5257">
                <a:tc>
                  <a:txBody>
                    <a:bodyPr/>
                    <a:lstStyle/>
                    <a:p>
                      <a:pPr algn="ctr"/>
                      <a:r>
                        <a:rPr lang="en-US" sz="1000" dirty="0" smtClean="0">
                          <a:solidFill>
                            <a:schemeClr val="tx1"/>
                          </a:solidFill>
                          <a:latin typeface="Cambria"/>
                          <a:cs typeface="Cambria"/>
                        </a:rPr>
                        <a:t>#11</a:t>
                      </a:r>
                      <a:endParaRPr lang="en-US" sz="1000" dirty="0">
                        <a:solidFill>
                          <a:schemeClr val="tx1"/>
                        </a:solidFill>
                        <a:latin typeface="Cambria"/>
                        <a:cs typeface="Cambri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4905">
                <a:tc>
                  <a:txBody>
                    <a:bodyPr/>
                    <a:lstStyle/>
                    <a:p>
                      <a:pPr algn="ctr"/>
                      <a:r>
                        <a:rPr lang="en-US" sz="1000" dirty="0" smtClean="0">
                          <a:solidFill>
                            <a:schemeClr val="tx1"/>
                          </a:solidFill>
                          <a:latin typeface="Cambria"/>
                          <a:cs typeface="Cambria"/>
                        </a:rPr>
                        <a:t>#12</a:t>
                      </a:r>
                      <a:endParaRPr lang="en-US" sz="1000" dirty="0">
                        <a:solidFill>
                          <a:schemeClr val="tx1"/>
                        </a:solidFill>
                        <a:latin typeface="Cambria"/>
                        <a:cs typeface="Cambri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4905">
                <a:tc>
                  <a:txBody>
                    <a:bodyPr/>
                    <a:lstStyle/>
                    <a:p>
                      <a:pPr algn="ctr"/>
                      <a:r>
                        <a:rPr lang="en-US" sz="1000" dirty="0" smtClean="0">
                          <a:solidFill>
                            <a:schemeClr val="tx1"/>
                          </a:solidFill>
                          <a:latin typeface="Cambria"/>
                          <a:cs typeface="Cambria"/>
                        </a:rPr>
                        <a:t>#13</a:t>
                      </a:r>
                      <a:endParaRPr lang="en-US" sz="1000" dirty="0">
                        <a:solidFill>
                          <a:schemeClr val="tx1"/>
                        </a:solidFill>
                        <a:latin typeface="Cambria"/>
                        <a:cs typeface="Cambri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4905">
                <a:tc>
                  <a:txBody>
                    <a:bodyPr/>
                    <a:lstStyle/>
                    <a:p>
                      <a:pPr algn="ctr"/>
                      <a:r>
                        <a:rPr lang="en-US" sz="1000" dirty="0" smtClean="0">
                          <a:solidFill>
                            <a:schemeClr val="tx1"/>
                          </a:solidFill>
                          <a:latin typeface="Cambria"/>
                          <a:cs typeface="Cambria"/>
                        </a:rPr>
                        <a:t>#14</a:t>
                      </a:r>
                      <a:endParaRPr lang="en-US" sz="1000" dirty="0">
                        <a:solidFill>
                          <a:schemeClr val="tx1"/>
                        </a:solidFill>
                        <a:latin typeface="Cambria"/>
                        <a:cs typeface="Cambri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4905">
                <a:tc>
                  <a:txBody>
                    <a:bodyPr/>
                    <a:lstStyle/>
                    <a:p>
                      <a:pPr algn="ctr"/>
                      <a:r>
                        <a:rPr lang="en-US" sz="1000" dirty="0" smtClean="0">
                          <a:latin typeface="Cambria"/>
                          <a:cs typeface="Cambria"/>
                        </a:rPr>
                        <a:t>#15</a:t>
                      </a:r>
                      <a:endParaRPr lang="en-US" sz="1000" dirty="0">
                        <a:latin typeface="Cambria"/>
                        <a:cs typeface="Cambri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000" dirty="0">
                        <a:latin typeface="Cambria"/>
                        <a:cs typeface="Cambri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4905">
                <a:tc>
                  <a:txBody>
                    <a:bodyPr/>
                    <a:lstStyle/>
                    <a:p>
                      <a:pPr algn="ctr"/>
                      <a:r>
                        <a:rPr lang="en-US" sz="1000" dirty="0" smtClean="0">
                          <a:latin typeface="Cambria"/>
                          <a:cs typeface="Cambria"/>
                        </a:rPr>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000" dirty="0">
                        <a:latin typeface="Cambria"/>
                        <a:cs typeface="Cambri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grpSp>
        <p:nvGrpSpPr>
          <p:cNvPr id="7" name="Group 6"/>
          <p:cNvGrpSpPr/>
          <p:nvPr/>
        </p:nvGrpSpPr>
        <p:grpSpPr>
          <a:xfrm>
            <a:off x="3800872" y="980728"/>
            <a:ext cx="5873231" cy="166038"/>
            <a:chOff x="3403033" y="865980"/>
            <a:chExt cx="5095818" cy="166038"/>
          </a:xfrm>
        </p:grpSpPr>
        <p:sp>
          <p:nvSpPr>
            <p:cNvPr id="148" name="Rectangle 147"/>
            <p:cNvSpPr/>
            <p:nvPr/>
          </p:nvSpPr>
          <p:spPr>
            <a:xfrm>
              <a:off x="3403033" y="865980"/>
              <a:ext cx="5095818" cy="166038"/>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Rectangle 148"/>
            <p:cNvSpPr/>
            <p:nvPr/>
          </p:nvSpPr>
          <p:spPr>
            <a:xfrm>
              <a:off x="4245141" y="865980"/>
              <a:ext cx="144000"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Rectangle 149"/>
            <p:cNvSpPr/>
            <p:nvPr/>
          </p:nvSpPr>
          <p:spPr>
            <a:xfrm>
              <a:off x="3803723" y="865980"/>
              <a:ext cx="43200"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Rectangle 150"/>
            <p:cNvSpPr/>
            <p:nvPr/>
          </p:nvSpPr>
          <p:spPr>
            <a:xfrm>
              <a:off x="4133975" y="865980"/>
              <a:ext cx="36000"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151"/>
            <p:cNvSpPr/>
            <p:nvPr/>
          </p:nvSpPr>
          <p:spPr>
            <a:xfrm>
              <a:off x="4169975" y="865980"/>
              <a:ext cx="43200"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152"/>
            <p:cNvSpPr/>
            <p:nvPr/>
          </p:nvSpPr>
          <p:spPr>
            <a:xfrm>
              <a:off x="4641563" y="865980"/>
              <a:ext cx="72000"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ectangle 153"/>
            <p:cNvSpPr/>
            <p:nvPr/>
          </p:nvSpPr>
          <p:spPr>
            <a:xfrm>
              <a:off x="4754908" y="865980"/>
              <a:ext cx="144000"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p:cNvSpPr/>
            <p:nvPr/>
          </p:nvSpPr>
          <p:spPr>
            <a:xfrm>
              <a:off x="5150740" y="865980"/>
              <a:ext cx="108000"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ectangle 155"/>
            <p:cNvSpPr/>
            <p:nvPr/>
          </p:nvSpPr>
          <p:spPr>
            <a:xfrm>
              <a:off x="5285133" y="865980"/>
              <a:ext cx="144000"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p:cNvSpPr/>
            <p:nvPr/>
          </p:nvSpPr>
          <p:spPr>
            <a:xfrm>
              <a:off x="5448904" y="865980"/>
              <a:ext cx="242188"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Rectangle 259"/>
            <p:cNvSpPr/>
            <p:nvPr/>
          </p:nvSpPr>
          <p:spPr>
            <a:xfrm>
              <a:off x="5793792" y="865980"/>
              <a:ext cx="115200"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Rectangle 260"/>
            <p:cNvSpPr/>
            <p:nvPr/>
          </p:nvSpPr>
          <p:spPr>
            <a:xfrm>
              <a:off x="5562558" y="865980"/>
              <a:ext cx="10800" cy="166038"/>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Rectangle 262"/>
            <p:cNvSpPr/>
            <p:nvPr/>
          </p:nvSpPr>
          <p:spPr>
            <a:xfrm>
              <a:off x="5619708" y="865980"/>
              <a:ext cx="10800" cy="166038"/>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Rectangle 263"/>
            <p:cNvSpPr/>
            <p:nvPr/>
          </p:nvSpPr>
          <p:spPr>
            <a:xfrm>
              <a:off x="5946192" y="865980"/>
              <a:ext cx="242188"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Rectangle 264"/>
            <p:cNvSpPr/>
            <p:nvPr/>
          </p:nvSpPr>
          <p:spPr>
            <a:xfrm>
              <a:off x="6291080" y="865980"/>
              <a:ext cx="115200"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Rectangle 265"/>
            <p:cNvSpPr/>
            <p:nvPr/>
          </p:nvSpPr>
          <p:spPr>
            <a:xfrm>
              <a:off x="6059846" y="865980"/>
              <a:ext cx="10800" cy="166038"/>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Rectangle 267"/>
            <p:cNvSpPr/>
            <p:nvPr/>
          </p:nvSpPr>
          <p:spPr>
            <a:xfrm>
              <a:off x="6466892" y="865980"/>
              <a:ext cx="242188"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Rectangle 268"/>
            <p:cNvSpPr/>
            <p:nvPr/>
          </p:nvSpPr>
          <p:spPr>
            <a:xfrm>
              <a:off x="6811780" y="865980"/>
              <a:ext cx="115200"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Rectangle 269"/>
            <p:cNvSpPr/>
            <p:nvPr/>
          </p:nvSpPr>
          <p:spPr>
            <a:xfrm>
              <a:off x="6580546" y="865980"/>
              <a:ext cx="10800" cy="166038"/>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Rectangle 270"/>
            <p:cNvSpPr/>
            <p:nvPr/>
          </p:nvSpPr>
          <p:spPr>
            <a:xfrm>
              <a:off x="6978067" y="865980"/>
              <a:ext cx="242188"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Rectangle 271"/>
            <p:cNvSpPr/>
            <p:nvPr/>
          </p:nvSpPr>
          <p:spPr>
            <a:xfrm>
              <a:off x="7322955" y="865980"/>
              <a:ext cx="115200"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Rectangle 272"/>
            <p:cNvSpPr/>
            <p:nvPr/>
          </p:nvSpPr>
          <p:spPr>
            <a:xfrm>
              <a:off x="7091721" y="865980"/>
              <a:ext cx="10800" cy="166038"/>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Rectangle 273"/>
            <p:cNvSpPr/>
            <p:nvPr/>
          </p:nvSpPr>
          <p:spPr>
            <a:xfrm>
              <a:off x="7486067" y="865980"/>
              <a:ext cx="242188"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Rectangle 274"/>
            <p:cNvSpPr/>
            <p:nvPr/>
          </p:nvSpPr>
          <p:spPr>
            <a:xfrm>
              <a:off x="7830955" y="865980"/>
              <a:ext cx="115200"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Rectangle 275"/>
            <p:cNvSpPr/>
            <p:nvPr/>
          </p:nvSpPr>
          <p:spPr>
            <a:xfrm>
              <a:off x="7599721" y="865980"/>
              <a:ext cx="10800" cy="166038"/>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Rectangle 276"/>
            <p:cNvSpPr/>
            <p:nvPr/>
          </p:nvSpPr>
          <p:spPr>
            <a:xfrm>
              <a:off x="8003592" y="865980"/>
              <a:ext cx="242188"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Rectangle 277"/>
            <p:cNvSpPr/>
            <p:nvPr/>
          </p:nvSpPr>
          <p:spPr>
            <a:xfrm>
              <a:off x="8348480" y="865980"/>
              <a:ext cx="115200"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Rectangle 278"/>
            <p:cNvSpPr/>
            <p:nvPr/>
          </p:nvSpPr>
          <p:spPr>
            <a:xfrm>
              <a:off x="8117246" y="865980"/>
              <a:ext cx="10800" cy="166038"/>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5" name="Rectangle 224"/>
          <p:cNvSpPr/>
          <p:nvPr/>
        </p:nvSpPr>
        <p:spPr>
          <a:xfrm>
            <a:off x="4722955" y="2066293"/>
            <a:ext cx="1645759" cy="174655"/>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Rectangle 225"/>
          <p:cNvSpPr/>
          <p:nvPr/>
        </p:nvSpPr>
        <p:spPr>
          <a:xfrm>
            <a:off x="4813165" y="2389312"/>
            <a:ext cx="1645759" cy="174655"/>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869760" y="1226810"/>
            <a:ext cx="7204383" cy="4182758"/>
            <a:chOff x="802855" y="1226810"/>
            <a:chExt cx="6650200" cy="3996403"/>
          </a:xfrm>
        </p:grpSpPr>
        <p:grpSp>
          <p:nvGrpSpPr>
            <p:cNvPr id="169" name="Group 168"/>
            <p:cNvGrpSpPr/>
            <p:nvPr/>
          </p:nvGrpSpPr>
          <p:grpSpPr>
            <a:xfrm>
              <a:off x="1866179" y="3566298"/>
              <a:ext cx="3313109" cy="170892"/>
              <a:chOff x="2010036" y="1803400"/>
              <a:chExt cx="3345356" cy="105400"/>
            </a:xfrm>
            <a:effectLst/>
          </p:grpSpPr>
          <p:grpSp>
            <p:nvGrpSpPr>
              <p:cNvPr id="170" name="Group 169"/>
              <p:cNvGrpSpPr/>
              <p:nvPr/>
            </p:nvGrpSpPr>
            <p:grpSpPr>
              <a:xfrm>
                <a:off x="2010036" y="1803400"/>
                <a:ext cx="3345356" cy="105400"/>
                <a:chOff x="2010036" y="1803400"/>
                <a:chExt cx="3345356" cy="105400"/>
              </a:xfrm>
            </p:grpSpPr>
            <p:grpSp>
              <p:nvGrpSpPr>
                <p:cNvPr id="172" name="Group 171"/>
                <p:cNvGrpSpPr/>
                <p:nvPr/>
              </p:nvGrpSpPr>
              <p:grpSpPr>
                <a:xfrm>
                  <a:off x="2010036" y="1803400"/>
                  <a:ext cx="3345356" cy="105400"/>
                  <a:chOff x="2010036" y="1803400"/>
                  <a:chExt cx="3345356" cy="105400"/>
                </a:xfrm>
              </p:grpSpPr>
              <p:sp>
                <p:nvSpPr>
                  <p:cNvPr id="174" name="Rectangle 173"/>
                  <p:cNvSpPr/>
                  <p:nvPr/>
                </p:nvSpPr>
                <p:spPr>
                  <a:xfrm>
                    <a:off x="5063293" y="1807200"/>
                    <a:ext cx="292099" cy="101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5" name="Group 174"/>
                  <p:cNvGrpSpPr/>
                  <p:nvPr/>
                </p:nvGrpSpPr>
                <p:grpSpPr>
                  <a:xfrm>
                    <a:off x="2010036" y="1803400"/>
                    <a:ext cx="3111876" cy="104775"/>
                    <a:chOff x="2010036" y="1803400"/>
                    <a:chExt cx="3111876" cy="104775"/>
                  </a:xfrm>
                </p:grpSpPr>
                <p:sp>
                  <p:nvSpPr>
                    <p:cNvPr id="176" name="Rectangle 175"/>
                    <p:cNvSpPr/>
                    <p:nvPr/>
                  </p:nvSpPr>
                  <p:spPr>
                    <a:xfrm>
                      <a:off x="2010036" y="1828600"/>
                      <a:ext cx="902497" cy="468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Rectangle 176"/>
                    <p:cNvSpPr/>
                    <p:nvPr/>
                  </p:nvSpPr>
                  <p:spPr>
                    <a:xfrm>
                      <a:off x="2912533" y="1803400"/>
                      <a:ext cx="1202266" cy="101600"/>
                    </a:xfrm>
                    <a:prstGeom prst="rect">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Rectangle 177"/>
                    <p:cNvSpPr/>
                    <p:nvPr/>
                  </p:nvSpPr>
                  <p:spPr>
                    <a:xfrm>
                      <a:off x="4008546" y="1806575"/>
                      <a:ext cx="1113366" cy="101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Rectangle 178"/>
                    <p:cNvSpPr/>
                    <p:nvPr/>
                  </p:nvSpPr>
                  <p:spPr>
                    <a:xfrm>
                      <a:off x="3655310" y="1803400"/>
                      <a:ext cx="1339851" cy="53975"/>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73" name="Rectangle 172"/>
                <p:cNvSpPr/>
                <p:nvPr/>
              </p:nvSpPr>
              <p:spPr>
                <a:xfrm>
                  <a:off x="2914154" y="1803400"/>
                  <a:ext cx="1339851" cy="25200"/>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1" name="Rectangle 170"/>
              <p:cNvSpPr/>
              <p:nvPr/>
            </p:nvSpPr>
            <p:spPr>
              <a:xfrm>
                <a:off x="3702097" y="1856481"/>
                <a:ext cx="904420" cy="45719"/>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0" name="Rectangle 229"/>
            <p:cNvSpPr/>
            <p:nvPr/>
          </p:nvSpPr>
          <p:spPr>
            <a:xfrm>
              <a:off x="5179288" y="3571835"/>
              <a:ext cx="1322552" cy="16603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5" name="Group 214"/>
            <p:cNvGrpSpPr/>
            <p:nvPr/>
          </p:nvGrpSpPr>
          <p:grpSpPr>
            <a:xfrm>
              <a:off x="1350798" y="2022680"/>
              <a:ext cx="3012639" cy="172248"/>
              <a:chOff x="2311400" y="1803400"/>
              <a:chExt cx="3513899" cy="105400"/>
            </a:xfrm>
          </p:grpSpPr>
          <p:grpSp>
            <p:nvGrpSpPr>
              <p:cNvPr id="217" name="Group 216"/>
              <p:cNvGrpSpPr/>
              <p:nvPr/>
            </p:nvGrpSpPr>
            <p:grpSpPr>
              <a:xfrm>
                <a:off x="2311400" y="1803400"/>
                <a:ext cx="3513899" cy="105400"/>
                <a:chOff x="2311400" y="1803400"/>
                <a:chExt cx="3513899" cy="105400"/>
              </a:xfrm>
            </p:grpSpPr>
            <p:sp>
              <p:nvSpPr>
                <p:cNvPr id="219" name="Rectangle 218"/>
                <p:cNvSpPr/>
                <p:nvPr/>
              </p:nvSpPr>
              <p:spPr>
                <a:xfrm>
                  <a:off x="5533200" y="1807200"/>
                  <a:ext cx="292099" cy="101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0" name="Group 219"/>
                <p:cNvGrpSpPr/>
                <p:nvPr/>
              </p:nvGrpSpPr>
              <p:grpSpPr>
                <a:xfrm>
                  <a:off x="2311400" y="1803400"/>
                  <a:ext cx="3223213" cy="104775"/>
                  <a:chOff x="2311400" y="1803400"/>
                  <a:chExt cx="3223213" cy="104775"/>
                </a:xfrm>
              </p:grpSpPr>
              <p:sp>
                <p:nvSpPr>
                  <p:cNvPr id="221" name="Rectangle 220"/>
                  <p:cNvSpPr/>
                  <p:nvPr/>
                </p:nvSpPr>
                <p:spPr>
                  <a:xfrm>
                    <a:off x="2311400" y="1803400"/>
                    <a:ext cx="601133" cy="1016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Rectangle 221"/>
                  <p:cNvSpPr/>
                  <p:nvPr/>
                </p:nvSpPr>
                <p:spPr>
                  <a:xfrm>
                    <a:off x="2912533" y="1803400"/>
                    <a:ext cx="1202266" cy="101600"/>
                  </a:xfrm>
                  <a:prstGeom prst="rect">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Rectangle 222"/>
                  <p:cNvSpPr/>
                  <p:nvPr/>
                </p:nvSpPr>
                <p:spPr>
                  <a:xfrm>
                    <a:off x="4421247" y="1806575"/>
                    <a:ext cx="1113366" cy="101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Rectangle 223"/>
                  <p:cNvSpPr/>
                  <p:nvPr/>
                </p:nvSpPr>
                <p:spPr>
                  <a:xfrm>
                    <a:off x="4060751" y="1803400"/>
                    <a:ext cx="1339850" cy="53975"/>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18" name="Rectangle 217"/>
              <p:cNvSpPr/>
              <p:nvPr/>
            </p:nvSpPr>
            <p:spPr>
              <a:xfrm>
                <a:off x="2858484" y="1803400"/>
                <a:ext cx="1339851" cy="25200"/>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6" name="Rectangle 215"/>
            <p:cNvSpPr/>
            <p:nvPr/>
          </p:nvSpPr>
          <p:spPr>
            <a:xfrm>
              <a:off x="2896941" y="2110888"/>
              <a:ext cx="775404" cy="74715"/>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3" name="Group 202"/>
            <p:cNvGrpSpPr/>
            <p:nvPr/>
          </p:nvGrpSpPr>
          <p:grpSpPr>
            <a:xfrm>
              <a:off x="814542" y="1226810"/>
              <a:ext cx="3202982" cy="172248"/>
              <a:chOff x="2311400" y="1803400"/>
              <a:chExt cx="3513899" cy="105400"/>
            </a:xfrm>
            <a:effectLst/>
          </p:grpSpPr>
          <p:grpSp>
            <p:nvGrpSpPr>
              <p:cNvPr id="204" name="Group 203"/>
              <p:cNvGrpSpPr/>
              <p:nvPr/>
            </p:nvGrpSpPr>
            <p:grpSpPr>
              <a:xfrm>
                <a:off x="2311400" y="1803400"/>
                <a:ext cx="3513899" cy="105400"/>
                <a:chOff x="2311400" y="1803400"/>
                <a:chExt cx="3513899" cy="105400"/>
              </a:xfrm>
            </p:grpSpPr>
            <p:grpSp>
              <p:nvGrpSpPr>
                <p:cNvPr id="206" name="Group 205"/>
                <p:cNvGrpSpPr/>
                <p:nvPr/>
              </p:nvGrpSpPr>
              <p:grpSpPr>
                <a:xfrm>
                  <a:off x="2311400" y="1803400"/>
                  <a:ext cx="3513899" cy="105400"/>
                  <a:chOff x="2311400" y="1803400"/>
                  <a:chExt cx="3513899" cy="105400"/>
                </a:xfrm>
              </p:grpSpPr>
              <p:sp>
                <p:nvSpPr>
                  <p:cNvPr id="208" name="Rectangle 207"/>
                  <p:cNvSpPr/>
                  <p:nvPr/>
                </p:nvSpPr>
                <p:spPr>
                  <a:xfrm>
                    <a:off x="5533200" y="1807200"/>
                    <a:ext cx="292099" cy="101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9" name="Group 208"/>
                  <p:cNvGrpSpPr/>
                  <p:nvPr/>
                </p:nvGrpSpPr>
                <p:grpSpPr>
                  <a:xfrm>
                    <a:off x="2311400" y="1803400"/>
                    <a:ext cx="3223213" cy="104775"/>
                    <a:chOff x="2311400" y="1803400"/>
                    <a:chExt cx="3223213" cy="104775"/>
                  </a:xfrm>
                </p:grpSpPr>
                <p:sp>
                  <p:nvSpPr>
                    <p:cNvPr id="210" name="Rectangle 209"/>
                    <p:cNvSpPr/>
                    <p:nvPr/>
                  </p:nvSpPr>
                  <p:spPr>
                    <a:xfrm>
                      <a:off x="2311400" y="1803400"/>
                      <a:ext cx="601133" cy="1016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210"/>
                    <p:cNvSpPr/>
                    <p:nvPr/>
                  </p:nvSpPr>
                  <p:spPr>
                    <a:xfrm>
                      <a:off x="2912533" y="1803400"/>
                      <a:ext cx="1202266" cy="101600"/>
                    </a:xfrm>
                    <a:prstGeom prst="rect">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Rectangle 211"/>
                    <p:cNvSpPr/>
                    <p:nvPr/>
                  </p:nvSpPr>
                  <p:spPr>
                    <a:xfrm>
                      <a:off x="4421247" y="1806575"/>
                      <a:ext cx="1113366" cy="101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a:off x="4114800" y="1803400"/>
                      <a:ext cx="1339851" cy="53975"/>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07" name="Rectangle 206"/>
                <p:cNvSpPr/>
                <p:nvPr/>
              </p:nvSpPr>
              <p:spPr>
                <a:xfrm>
                  <a:off x="2912533" y="1803400"/>
                  <a:ext cx="1339851" cy="25200"/>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5" name="Rectangle 204"/>
              <p:cNvSpPr/>
              <p:nvPr/>
            </p:nvSpPr>
            <p:spPr>
              <a:xfrm>
                <a:off x="4118956" y="1857375"/>
                <a:ext cx="904420" cy="45719"/>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1" name="Rectangle 280"/>
            <p:cNvSpPr/>
            <p:nvPr/>
          </p:nvSpPr>
          <p:spPr>
            <a:xfrm>
              <a:off x="3987827" y="1233020"/>
              <a:ext cx="1566527" cy="16603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1" name="Group 180"/>
            <p:cNvGrpSpPr/>
            <p:nvPr/>
          </p:nvGrpSpPr>
          <p:grpSpPr>
            <a:xfrm>
              <a:off x="802855" y="1507622"/>
              <a:ext cx="3202982" cy="172248"/>
              <a:chOff x="2311400" y="1803400"/>
              <a:chExt cx="3513899" cy="105400"/>
            </a:xfrm>
            <a:effectLst/>
          </p:grpSpPr>
          <p:grpSp>
            <p:nvGrpSpPr>
              <p:cNvPr id="182" name="Group 181"/>
              <p:cNvGrpSpPr/>
              <p:nvPr/>
            </p:nvGrpSpPr>
            <p:grpSpPr>
              <a:xfrm>
                <a:off x="2311400" y="1803400"/>
                <a:ext cx="3513899" cy="105400"/>
                <a:chOff x="2311400" y="1803400"/>
                <a:chExt cx="3513899" cy="105400"/>
              </a:xfrm>
            </p:grpSpPr>
            <p:grpSp>
              <p:nvGrpSpPr>
                <p:cNvPr id="184" name="Group 183"/>
                <p:cNvGrpSpPr/>
                <p:nvPr/>
              </p:nvGrpSpPr>
              <p:grpSpPr>
                <a:xfrm>
                  <a:off x="2311400" y="1803400"/>
                  <a:ext cx="3513899" cy="105400"/>
                  <a:chOff x="2311400" y="1803400"/>
                  <a:chExt cx="3513899" cy="105400"/>
                </a:xfrm>
              </p:grpSpPr>
              <p:sp>
                <p:nvSpPr>
                  <p:cNvPr id="186" name="Rectangle 185"/>
                  <p:cNvSpPr/>
                  <p:nvPr/>
                </p:nvSpPr>
                <p:spPr>
                  <a:xfrm>
                    <a:off x="5533200" y="1807200"/>
                    <a:ext cx="292099" cy="101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7" name="Group 186"/>
                  <p:cNvGrpSpPr/>
                  <p:nvPr/>
                </p:nvGrpSpPr>
                <p:grpSpPr>
                  <a:xfrm>
                    <a:off x="2311400" y="1803400"/>
                    <a:ext cx="3223213" cy="104775"/>
                    <a:chOff x="2311400" y="1803400"/>
                    <a:chExt cx="3223213" cy="104775"/>
                  </a:xfrm>
                </p:grpSpPr>
                <p:sp>
                  <p:nvSpPr>
                    <p:cNvPr id="188" name="Rectangle 187"/>
                    <p:cNvSpPr/>
                    <p:nvPr/>
                  </p:nvSpPr>
                  <p:spPr>
                    <a:xfrm>
                      <a:off x="2311400" y="1803400"/>
                      <a:ext cx="601133" cy="1016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Rectangle 188"/>
                    <p:cNvSpPr/>
                    <p:nvPr/>
                  </p:nvSpPr>
                  <p:spPr>
                    <a:xfrm>
                      <a:off x="2912533" y="1803400"/>
                      <a:ext cx="1202266" cy="101600"/>
                    </a:xfrm>
                    <a:prstGeom prst="rect">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Rectangle 189"/>
                    <p:cNvSpPr/>
                    <p:nvPr/>
                  </p:nvSpPr>
                  <p:spPr>
                    <a:xfrm>
                      <a:off x="4421247" y="1806575"/>
                      <a:ext cx="1113366" cy="101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Rectangle 190"/>
                    <p:cNvSpPr/>
                    <p:nvPr/>
                  </p:nvSpPr>
                  <p:spPr>
                    <a:xfrm>
                      <a:off x="4114800" y="1803400"/>
                      <a:ext cx="1339851" cy="53975"/>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85" name="Rectangle 184"/>
                <p:cNvSpPr/>
                <p:nvPr/>
              </p:nvSpPr>
              <p:spPr>
                <a:xfrm>
                  <a:off x="2912533" y="1803400"/>
                  <a:ext cx="1339851" cy="25200"/>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3" name="Rectangle 182"/>
              <p:cNvSpPr/>
              <p:nvPr/>
            </p:nvSpPr>
            <p:spPr>
              <a:xfrm>
                <a:off x="4114799" y="1857375"/>
                <a:ext cx="904420" cy="45719"/>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2" name="Rectangle 281"/>
            <p:cNvSpPr/>
            <p:nvPr/>
          </p:nvSpPr>
          <p:spPr>
            <a:xfrm>
              <a:off x="3976140" y="1512811"/>
              <a:ext cx="1566527" cy="16603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2" name="Group 191"/>
            <p:cNvGrpSpPr/>
            <p:nvPr/>
          </p:nvGrpSpPr>
          <p:grpSpPr>
            <a:xfrm>
              <a:off x="802855" y="1751623"/>
              <a:ext cx="3202982" cy="172248"/>
              <a:chOff x="2311400" y="1803400"/>
              <a:chExt cx="3513899" cy="105400"/>
            </a:xfrm>
            <a:effectLst/>
          </p:grpSpPr>
          <p:grpSp>
            <p:nvGrpSpPr>
              <p:cNvPr id="193" name="Group 192"/>
              <p:cNvGrpSpPr/>
              <p:nvPr/>
            </p:nvGrpSpPr>
            <p:grpSpPr>
              <a:xfrm>
                <a:off x="2311400" y="1803400"/>
                <a:ext cx="3513899" cy="105400"/>
                <a:chOff x="2311400" y="1803400"/>
                <a:chExt cx="3513899" cy="105400"/>
              </a:xfrm>
            </p:grpSpPr>
            <p:grpSp>
              <p:nvGrpSpPr>
                <p:cNvPr id="195" name="Group 194"/>
                <p:cNvGrpSpPr/>
                <p:nvPr/>
              </p:nvGrpSpPr>
              <p:grpSpPr>
                <a:xfrm>
                  <a:off x="2311400" y="1803400"/>
                  <a:ext cx="3513899" cy="105400"/>
                  <a:chOff x="2311400" y="1803400"/>
                  <a:chExt cx="3513899" cy="105400"/>
                </a:xfrm>
              </p:grpSpPr>
              <p:sp>
                <p:nvSpPr>
                  <p:cNvPr id="197" name="Rectangle 196"/>
                  <p:cNvSpPr/>
                  <p:nvPr/>
                </p:nvSpPr>
                <p:spPr>
                  <a:xfrm>
                    <a:off x="5533200" y="1807200"/>
                    <a:ext cx="292099" cy="101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8" name="Group 197"/>
                  <p:cNvGrpSpPr/>
                  <p:nvPr/>
                </p:nvGrpSpPr>
                <p:grpSpPr>
                  <a:xfrm>
                    <a:off x="2311400" y="1803400"/>
                    <a:ext cx="3223213" cy="104775"/>
                    <a:chOff x="2311400" y="1803400"/>
                    <a:chExt cx="3223213" cy="104775"/>
                  </a:xfrm>
                </p:grpSpPr>
                <p:sp>
                  <p:nvSpPr>
                    <p:cNvPr id="199" name="Rectangle 198"/>
                    <p:cNvSpPr/>
                    <p:nvPr/>
                  </p:nvSpPr>
                  <p:spPr>
                    <a:xfrm>
                      <a:off x="2311400" y="1803400"/>
                      <a:ext cx="601133" cy="1016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Rectangle 199"/>
                    <p:cNvSpPr/>
                    <p:nvPr/>
                  </p:nvSpPr>
                  <p:spPr>
                    <a:xfrm>
                      <a:off x="2912533" y="1803400"/>
                      <a:ext cx="1202266" cy="101600"/>
                    </a:xfrm>
                    <a:prstGeom prst="rect">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Rectangle 200"/>
                    <p:cNvSpPr/>
                    <p:nvPr/>
                  </p:nvSpPr>
                  <p:spPr>
                    <a:xfrm>
                      <a:off x="4421247" y="1806575"/>
                      <a:ext cx="1113366" cy="101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Rectangle 201"/>
                    <p:cNvSpPr/>
                    <p:nvPr/>
                  </p:nvSpPr>
                  <p:spPr>
                    <a:xfrm>
                      <a:off x="4114800" y="1803400"/>
                      <a:ext cx="1339851" cy="53975"/>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96" name="Rectangle 195"/>
                <p:cNvSpPr/>
                <p:nvPr/>
              </p:nvSpPr>
              <p:spPr>
                <a:xfrm>
                  <a:off x="2912533" y="1803400"/>
                  <a:ext cx="1339851" cy="25200"/>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4" name="Rectangle 193"/>
              <p:cNvSpPr/>
              <p:nvPr/>
            </p:nvSpPr>
            <p:spPr>
              <a:xfrm>
                <a:off x="4121580" y="1857375"/>
                <a:ext cx="904420" cy="45719"/>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3" name="Rectangle 282"/>
            <p:cNvSpPr/>
            <p:nvPr/>
          </p:nvSpPr>
          <p:spPr>
            <a:xfrm>
              <a:off x="3976140" y="1756812"/>
              <a:ext cx="1566527" cy="16603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5" name="Group 284"/>
            <p:cNvGrpSpPr/>
            <p:nvPr/>
          </p:nvGrpSpPr>
          <p:grpSpPr>
            <a:xfrm>
              <a:off x="1347831" y="2332858"/>
              <a:ext cx="3095090" cy="170892"/>
              <a:chOff x="2010036" y="1803400"/>
              <a:chExt cx="3815263" cy="105400"/>
            </a:xfrm>
          </p:grpSpPr>
          <p:grpSp>
            <p:nvGrpSpPr>
              <p:cNvPr id="287" name="Group 286"/>
              <p:cNvGrpSpPr/>
              <p:nvPr/>
            </p:nvGrpSpPr>
            <p:grpSpPr>
              <a:xfrm>
                <a:off x="2010036" y="1803400"/>
                <a:ext cx="3815263" cy="105400"/>
                <a:chOff x="2010036" y="1803400"/>
                <a:chExt cx="3815263" cy="105400"/>
              </a:xfrm>
            </p:grpSpPr>
            <p:sp>
              <p:nvSpPr>
                <p:cNvPr id="289" name="Rectangle 288"/>
                <p:cNvSpPr/>
                <p:nvPr/>
              </p:nvSpPr>
              <p:spPr>
                <a:xfrm>
                  <a:off x="5533200" y="1807200"/>
                  <a:ext cx="292099" cy="101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0" name="Group 289"/>
                <p:cNvGrpSpPr/>
                <p:nvPr/>
              </p:nvGrpSpPr>
              <p:grpSpPr>
                <a:xfrm>
                  <a:off x="2010036" y="1803400"/>
                  <a:ext cx="3524577" cy="104775"/>
                  <a:chOff x="2010036" y="1803400"/>
                  <a:chExt cx="3524577" cy="104775"/>
                </a:xfrm>
              </p:grpSpPr>
              <p:sp>
                <p:nvSpPr>
                  <p:cNvPr id="291" name="Rectangle 290"/>
                  <p:cNvSpPr/>
                  <p:nvPr/>
                </p:nvSpPr>
                <p:spPr>
                  <a:xfrm>
                    <a:off x="2010036" y="1828600"/>
                    <a:ext cx="902497" cy="468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Rectangle 291"/>
                  <p:cNvSpPr/>
                  <p:nvPr/>
                </p:nvSpPr>
                <p:spPr>
                  <a:xfrm>
                    <a:off x="2912533" y="1803400"/>
                    <a:ext cx="1202266" cy="101600"/>
                  </a:xfrm>
                  <a:prstGeom prst="rect">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Rectangle 292"/>
                  <p:cNvSpPr/>
                  <p:nvPr/>
                </p:nvSpPr>
                <p:spPr>
                  <a:xfrm>
                    <a:off x="4421247" y="1806575"/>
                    <a:ext cx="1113366" cy="101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Rectangle 293"/>
                  <p:cNvSpPr/>
                  <p:nvPr/>
                </p:nvSpPr>
                <p:spPr>
                  <a:xfrm>
                    <a:off x="4057679" y="1803400"/>
                    <a:ext cx="1339850" cy="53975"/>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88" name="Rectangle 287"/>
              <p:cNvSpPr/>
              <p:nvPr/>
            </p:nvSpPr>
            <p:spPr>
              <a:xfrm>
                <a:off x="2912533" y="1803400"/>
                <a:ext cx="1339851" cy="25200"/>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6" name="Rectangle 285"/>
            <p:cNvSpPr/>
            <p:nvPr/>
          </p:nvSpPr>
          <p:spPr>
            <a:xfrm>
              <a:off x="3055297" y="2420371"/>
              <a:ext cx="733701" cy="74127"/>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5" name="Group 294"/>
            <p:cNvGrpSpPr/>
            <p:nvPr/>
          </p:nvGrpSpPr>
          <p:grpSpPr>
            <a:xfrm>
              <a:off x="1350798" y="2662741"/>
              <a:ext cx="3171227" cy="170892"/>
              <a:chOff x="2010036" y="1803400"/>
              <a:chExt cx="3815263" cy="105400"/>
            </a:xfrm>
            <a:effectLst/>
          </p:grpSpPr>
          <p:grpSp>
            <p:nvGrpSpPr>
              <p:cNvPr id="296" name="Group 295"/>
              <p:cNvGrpSpPr/>
              <p:nvPr/>
            </p:nvGrpSpPr>
            <p:grpSpPr>
              <a:xfrm>
                <a:off x="2010036" y="1803400"/>
                <a:ext cx="3815263" cy="105400"/>
                <a:chOff x="2010036" y="1803400"/>
                <a:chExt cx="3815263" cy="105400"/>
              </a:xfrm>
            </p:grpSpPr>
            <p:grpSp>
              <p:nvGrpSpPr>
                <p:cNvPr id="298" name="Group 297"/>
                <p:cNvGrpSpPr/>
                <p:nvPr/>
              </p:nvGrpSpPr>
              <p:grpSpPr>
                <a:xfrm>
                  <a:off x="2010036" y="1803400"/>
                  <a:ext cx="3815263" cy="105400"/>
                  <a:chOff x="2010036" y="1803400"/>
                  <a:chExt cx="3815263" cy="105400"/>
                </a:xfrm>
              </p:grpSpPr>
              <p:sp>
                <p:nvSpPr>
                  <p:cNvPr id="300" name="Rectangle 299"/>
                  <p:cNvSpPr/>
                  <p:nvPr/>
                </p:nvSpPr>
                <p:spPr>
                  <a:xfrm>
                    <a:off x="5533200" y="1807200"/>
                    <a:ext cx="292099" cy="101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1" name="Group 300"/>
                  <p:cNvGrpSpPr/>
                  <p:nvPr/>
                </p:nvGrpSpPr>
                <p:grpSpPr>
                  <a:xfrm>
                    <a:off x="2010036" y="1803400"/>
                    <a:ext cx="3524577" cy="104775"/>
                    <a:chOff x="2010036" y="1803400"/>
                    <a:chExt cx="3524577" cy="104775"/>
                  </a:xfrm>
                </p:grpSpPr>
                <p:sp>
                  <p:nvSpPr>
                    <p:cNvPr id="302" name="Rectangle 301"/>
                    <p:cNvSpPr/>
                    <p:nvPr/>
                  </p:nvSpPr>
                  <p:spPr>
                    <a:xfrm>
                      <a:off x="2010036" y="1828600"/>
                      <a:ext cx="902497" cy="468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3" name="Rectangle 302"/>
                    <p:cNvSpPr/>
                    <p:nvPr/>
                  </p:nvSpPr>
                  <p:spPr>
                    <a:xfrm>
                      <a:off x="2912533" y="1803400"/>
                      <a:ext cx="1202266" cy="101600"/>
                    </a:xfrm>
                    <a:prstGeom prst="rect">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Rectangle 303"/>
                    <p:cNvSpPr/>
                    <p:nvPr/>
                  </p:nvSpPr>
                  <p:spPr>
                    <a:xfrm>
                      <a:off x="4421247" y="1806575"/>
                      <a:ext cx="1113366" cy="101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Rectangle 304"/>
                    <p:cNvSpPr/>
                    <p:nvPr/>
                  </p:nvSpPr>
                  <p:spPr>
                    <a:xfrm>
                      <a:off x="4059051" y="1803400"/>
                      <a:ext cx="1339850" cy="53975"/>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99" name="Rectangle 298"/>
                <p:cNvSpPr/>
                <p:nvPr/>
              </p:nvSpPr>
              <p:spPr>
                <a:xfrm>
                  <a:off x="2856783" y="1803400"/>
                  <a:ext cx="1339852" cy="25200"/>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7" name="Rectangle 296"/>
              <p:cNvSpPr/>
              <p:nvPr/>
            </p:nvSpPr>
            <p:spPr>
              <a:xfrm>
                <a:off x="4114799" y="1857375"/>
                <a:ext cx="904421" cy="45719"/>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7" name="Rectangle 226"/>
            <p:cNvSpPr/>
            <p:nvPr/>
          </p:nvSpPr>
          <p:spPr>
            <a:xfrm>
              <a:off x="4514899" y="2667595"/>
              <a:ext cx="1566527" cy="16603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6" name="Group 305"/>
            <p:cNvGrpSpPr/>
            <p:nvPr/>
          </p:nvGrpSpPr>
          <p:grpSpPr>
            <a:xfrm>
              <a:off x="1347831" y="2966488"/>
              <a:ext cx="3270659" cy="170894"/>
              <a:chOff x="2010036" y="1803399"/>
              <a:chExt cx="3550767" cy="105401"/>
            </a:xfrm>
            <a:effectLst/>
          </p:grpSpPr>
          <p:grpSp>
            <p:nvGrpSpPr>
              <p:cNvPr id="307" name="Group 306"/>
              <p:cNvGrpSpPr/>
              <p:nvPr/>
            </p:nvGrpSpPr>
            <p:grpSpPr>
              <a:xfrm>
                <a:off x="2010036" y="1803399"/>
                <a:ext cx="3550767" cy="105401"/>
                <a:chOff x="2010036" y="1803399"/>
                <a:chExt cx="3550767" cy="105401"/>
              </a:xfrm>
            </p:grpSpPr>
            <p:grpSp>
              <p:nvGrpSpPr>
                <p:cNvPr id="309" name="Group 308"/>
                <p:cNvGrpSpPr/>
                <p:nvPr/>
              </p:nvGrpSpPr>
              <p:grpSpPr>
                <a:xfrm>
                  <a:off x="2010036" y="1803399"/>
                  <a:ext cx="3550767" cy="105401"/>
                  <a:chOff x="2010036" y="1803399"/>
                  <a:chExt cx="3550767" cy="105401"/>
                </a:xfrm>
              </p:grpSpPr>
              <p:sp>
                <p:nvSpPr>
                  <p:cNvPr id="311" name="Rectangle 310"/>
                  <p:cNvSpPr/>
                  <p:nvPr/>
                </p:nvSpPr>
                <p:spPr>
                  <a:xfrm>
                    <a:off x="5268704" y="1807200"/>
                    <a:ext cx="292099" cy="101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2" name="Group 311"/>
                  <p:cNvGrpSpPr/>
                  <p:nvPr/>
                </p:nvGrpSpPr>
                <p:grpSpPr>
                  <a:xfrm>
                    <a:off x="2010036" y="1803399"/>
                    <a:ext cx="3260081" cy="104776"/>
                    <a:chOff x="2010036" y="1803399"/>
                    <a:chExt cx="3260081" cy="104776"/>
                  </a:xfrm>
                </p:grpSpPr>
                <p:sp>
                  <p:nvSpPr>
                    <p:cNvPr id="313" name="Rectangle 312"/>
                    <p:cNvSpPr/>
                    <p:nvPr/>
                  </p:nvSpPr>
                  <p:spPr>
                    <a:xfrm>
                      <a:off x="2010036" y="1828600"/>
                      <a:ext cx="902497" cy="468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Rectangle 314"/>
                    <p:cNvSpPr/>
                    <p:nvPr/>
                  </p:nvSpPr>
                  <p:spPr>
                    <a:xfrm>
                      <a:off x="2833915" y="1803399"/>
                      <a:ext cx="1016388" cy="101600"/>
                    </a:xfrm>
                    <a:prstGeom prst="rect">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Rectangle 315"/>
                    <p:cNvSpPr/>
                    <p:nvPr/>
                  </p:nvSpPr>
                  <p:spPr>
                    <a:xfrm>
                      <a:off x="4156751" y="1806575"/>
                      <a:ext cx="1113366" cy="101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Rectangle 316"/>
                    <p:cNvSpPr/>
                    <p:nvPr/>
                  </p:nvSpPr>
                  <p:spPr>
                    <a:xfrm>
                      <a:off x="3799997" y="1803400"/>
                      <a:ext cx="1339851" cy="53975"/>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10" name="Rectangle 309"/>
                <p:cNvSpPr/>
                <p:nvPr/>
              </p:nvSpPr>
              <p:spPr>
                <a:xfrm>
                  <a:off x="2804879" y="1803400"/>
                  <a:ext cx="1132701" cy="25275"/>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8" name="Rectangle 307"/>
              <p:cNvSpPr/>
              <p:nvPr/>
            </p:nvSpPr>
            <p:spPr>
              <a:xfrm>
                <a:off x="3850303" y="1855181"/>
                <a:ext cx="904420" cy="45719"/>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8" name="Rectangle 227"/>
            <p:cNvSpPr/>
            <p:nvPr/>
          </p:nvSpPr>
          <p:spPr>
            <a:xfrm>
              <a:off x="4595197" y="2966488"/>
              <a:ext cx="1646512" cy="17336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8" name="Group 317"/>
            <p:cNvGrpSpPr/>
            <p:nvPr/>
          </p:nvGrpSpPr>
          <p:grpSpPr>
            <a:xfrm>
              <a:off x="1891271" y="3229583"/>
              <a:ext cx="3184115" cy="172255"/>
              <a:chOff x="2337643" y="1803396"/>
              <a:chExt cx="3330045" cy="105404"/>
            </a:xfrm>
            <a:effectLst/>
          </p:grpSpPr>
          <p:grpSp>
            <p:nvGrpSpPr>
              <p:cNvPr id="319" name="Group 318"/>
              <p:cNvGrpSpPr/>
              <p:nvPr/>
            </p:nvGrpSpPr>
            <p:grpSpPr>
              <a:xfrm>
                <a:off x="2337643" y="1803396"/>
                <a:ext cx="3330045" cy="105404"/>
                <a:chOff x="2337643" y="1803396"/>
                <a:chExt cx="3330045" cy="105404"/>
              </a:xfrm>
            </p:grpSpPr>
            <p:grpSp>
              <p:nvGrpSpPr>
                <p:cNvPr id="321" name="Group 320"/>
                <p:cNvGrpSpPr/>
                <p:nvPr/>
              </p:nvGrpSpPr>
              <p:grpSpPr>
                <a:xfrm>
                  <a:off x="2337643" y="1803399"/>
                  <a:ext cx="3330045" cy="105401"/>
                  <a:chOff x="2337643" y="1803399"/>
                  <a:chExt cx="3330045" cy="105401"/>
                </a:xfrm>
              </p:grpSpPr>
              <p:sp>
                <p:nvSpPr>
                  <p:cNvPr id="323" name="Rectangle 322"/>
                  <p:cNvSpPr/>
                  <p:nvPr/>
                </p:nvSpPr>
                <p:spPr>
                  <a:xfrm>
                    <a:off x="5375589" y="1807200"/>
                    <a:ext cx="292099" cy="101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24" name="Group 323"/>
                  <p:cNvGrpSpPr/>
                  <p:nvPr/>
                </p:nvGrpSpPr>
                <p:grpSpPr>
                  <a:xfrm>
                    <a:off x="2337643" y="1803399"/>
                    <a:ext cx="3065602" cy="105273"/>
                    <a:chOff x="2337643" y="1803399"/>
                    <a:chExt cx="3065602" cy="105273"/>
                  </a:xfrm>
                </p:grpSpPr>
                <p:sp>
                  <p:nvSpPr>
                    <p:cNvPr id="325" name="Rectangle 324"/>
                    <p:cNvSpPr/>
                    <p:nvPr/>
                  </p:nvSpPr>
                  <p:spPr>
                    <a:xfrm>
                      <a:off x="2337643" y="1829511"/>
                      <a:ext cx="920440" cy="47625"/>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Rectangle 356"/>
                    <p:cNvSpPr/>
                    <p:nvPr/>
                  </p:nvSpPr>
                  <p:spPr>
                    <a:xfrm>
                      <a:off x="3258083" y="1803399"/>
                      <a:ext cx="882959" cy="105273"/>
                    </a:xfrm>
                    <a:prstGeom prst="rect">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Rectangle 357"/>
                    <p:cNvSpPr/>
                    <p:nvPr/>
                  </p:nvSpPr>
                  <p:spPr>
                    <a:xfrm>
                      <a:off x="4289879" y="1806575"/>
                      <a:ext cx="1113366" cy="101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 name="Rectangle 358"/>
                    <p:cNvSpPr/>
                    <p:nvPr/>
                  </p:nvSpPr>
                  <p:spPr>
                    <a:xfrm>
                      <a:off x="3908729" y="1803400"/>
                      <a:ext cx="1339851" cy="53975"/>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22" name="Rectangle 321"/>
                <p:cNvSpPr/>
                <p:nvPr/>
              </p:nvSpPr>
              <p:spPr>
                <a:xfrm>
                  <a:off x="3246162" y="1803396"/>
                  <a:ext cx="984002" cy="26111"/>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20" name="Rectangle 319"/>
              <p:cNvSpPr/>
              <p:nvPr/>
            </p:nvSpPr>
            <p:spPr>
              <a:xfrm>
                <a:off x="3983432" y="1857375"/>
                <a:ext cx="904419" cy="45719"/>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9" name="Rectangle 228"/>
            <p:cNvSpPr/>
            <p:nvPr/>
          </p:nvSpPr>
          <p:spPr>
            <a:xfrm>
              <a:off x="5075386" y="3235795"/>
              <a:ext cx="1286507" cy="16603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0" name="Group 179"/>
            <p:cNvGrpSpPr/>
            <p:nvPr/>
          </p:nvGrpSpPr>
          <p:grpSpPr>
            <a:xfrm>
              <a:off x="1866179" y="3845672"/>
              <a:ext cx="3777541" cy="171175"/>
              <a:chOff x="2010036" y="1803325"/>
              <a:chExt cx="3676046" cy="105574"/>
            </a:xfrm>
            <a:effectLst/>
          </p:grpSpPr>
          <p:grpSp>
            <p:nvGrpSpPr>
              <p:cNvPr id="314" name="Group 313"/>
              <p:cNvGrpSpPr/>
              <p:nvPr/>
            </p:nvGrpSpPr>
            <p:grpSpPr>
              <a:xfrm>
                <a:off x="2010036" y="1803325"/>
                <a:ext cx="3676046" cy="105574"/>
                <a:chOff x="2010036" y="1803325"/>
                <a:chExt cx="3676046" cy="105574"/>
              </a:xfrm>
            </p:grpSpPr>
            <p:grpSp>
              <p:nvGrpSpPr>
                <p:cNvPr id="327" name="Group 326"/>
                <p:cNvGrpSpPr/>
                <p:nvPr/>
              </p:nvGrpSpPr>
              <p:grpSpPr>
                <a:xfrm>
                  <a:off x="2010036" y="1803400"/>
                  <a:ext cx="3676046" cy="105499"/>
                  <a:chOff x="2010036" y="1803400"/>
                  <a:chExt cx="3676046" cy="105499"/>
                </a:xfrm>
              </p:grpSpPr>
              <p:sp>
                <p:nvSpPr>
                  <p:cNvPr id="329" name="Rectangle 328"/>
                  <p:cNvSpPr/>
                  <p:nvPr/>
                </p:nvSpPr>
                <p:spPr>
                  <a:xfrm>
                    <a:off x="5393983" y="1807299"/>
                    <a:ext cx="292099" cy="101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30" name="Group 329"/>
                  <p:cNvGrpSpPr/>
                  <p:nvPr/>
                </p:nvGrpSpPr>
                <p:grpSpPr>
                  <a:xfrm>
                    <a:off x="2010036" y="1803400"/>
                    <a:ext cx="3385360" cy="104872"/>
                    <a:chOff x="2010036" y="1803400"/>
                    <a:chExt cx="3385360" cy="104872"/>
                  </a:xfrm>
                </p:grpSpPr>
                <p:sp>
                  <p:nvSpPr>
                    <p:cNvPr id="331" name="Rectangle 330"/>
                    <p:cNvSpPr/>
                    <p:nvPr/>
                  </p:nvSpPr>
                  <p:spPr>
                    <a:xfrm>
                      <a:off x="2010036" y="1807546"/>
                      <a:ext cx="902497" cy="93117"/>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Rectangle 331"/>
                    <p:cNvSpPr/>
                    <p:nvPr/>
                  </p:nvSpPr>
                  <p:spPr>
                    <a:xfrm>
                      <a:off x="2574947" y="1803400"/>
                      <a:ext cx="1539853" cy="101600"/>
                    </a:xfrm>
                    <a:prstGeom prst="rect">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Rectangle 332"/>
                    <p:cNvSpPr/>
                    <p:nvPr/>
                  </p:nvSpPr>
                  <p:spPr>
                    <a:xfrm>
                      <a:off x="4282030" y="1806672"/>
                      <a:ext cx="1113366" cy="101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Rectangle 333"/>
                    <p:cNvSpPr/>
                    <p:nvPr/>
                  </p:nvSpPr>
                  <p:spPr>
                    <a:xfrm>
                      <a:off x="3930490" y="1803497"/>
                      <a:ext cx="1339851" cy="53975"/>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28" name="Rectangle 327"/>
                <p:cNvSpPr/>
                <p:nvPr/>
              </p:nvSpPr>
              <p:spPr>
                <a:xfrm>
                  <a:off x="2593801" y="1803325"/>
                  <a:ext cx="1613490" cy="25275"/>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26" name="Rectangle 325"/>
              <p:cNvSpPr/>
              <p:nvPr/>
            </p:nvSpPr>
            <p:spPr>
              <a:xfrm>
                <a:off x="3975582" y="1858552"/>
                <a:ext cx="904420" cy="45719"/>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1" name="Rectangle 230"/>
            <p:cNvSpPr/>
            <p:nvPr/>
          </p:nvSpPr>
          <p:spPr>
            <a:xfrm>
              <a:off x="5634872" y="3852502"/>
              <a:ext cx="822361" cy="16603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35" name="Group 334"/>
            <p:cNvGrpSpPr/>
            <p:nvPr/>
          </p:nvGrpSpPr>
          <p:grpSpPr>
            <a:xfrm>
              <a:off x="1866179" y="4170784"/>
              <a:ext cx="3863472" cy="171901"/>
              <a:chOff x="2010036" y="1803400"/>
              <a:chExt cx="3618049" cy="106022"/>
            </a:xfrm>
            <a:effectLst/>
          </p:grpSpPr>
          <p:grpSp>
            <p:nvGrpSpPr>
              <p:cNvPr id="336" name="Group 335"/>
              <p:cNvGrpSpPr/>
              <p:nvPr/>
            </p:nvGrpSpPr>
            <p:grpSpPr>
              <a:xfrm>
                <a:off x="2010036" y="1803400"/>
                <a:ext cx="3618049" cy="106022"/>
                <a:chOff x="2010036" y="1803400"/>
                <a:chExt cx="3618049" cy="106022"/>
              </a:xfrm>
            </p:grpSpPr>
            <p:grpSp>
              <p:nvGrpSpPr>
                <p:cNvPr id="338" name="Group 337"/>
                <p:cNvGrpSpPr/>
                <p:nvPr/>
              </p:nvGrpSpPr>
              <p:grpSpPr>
                <a:xfrm>
                  <a:off x="2010036" y="1803400"/>
                  <a:ext cx="3618049" cy="106022"/>
                  <a:chOff x="2010036" y="1803400"/>
                  <a:chExt cx="3618049" cy="106022"/>
                </a:xfrm>
              </p:grpSpPr>
              <p:sp>
                <p:nvSpPr>
                  <p:cNvPr id="340" name="Rectangle 339"/>
                  <p:cNvSpPr/>
                  <p:nvPr/>
                </p:nvSpPr>
                <p:spPr>
                  <a:xfrm>
                    <a:off x="5335986" y="1807822"/>
                    <a:ext cx="292099" cy="101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1" name="Group 340"/>
                  <p:cNvGrpSpPr/>
                  <p:nvPr/>
                </p:nvGrpSpPr>
                <p:grpSpPr>
                  <a:xfrm>
                    <a:off x="2010036" y="1803400"/>
                    <a:ext cx="3327362" cy="105398"/>
                    <a:chOff x="2010036" y="1803400"/>
                    <a:chExt cx="3327362" cy="105398"/>
                  </a:xfrm>
                </p:grpSpPr>
                <p:sp>
                  <p:nvSpPr>
                    <p:cNvPr id="342" name="Rectangle 341"/>
                    <p:cNvSpPr/>
                    <p:nvPr/>
                  </p:nvSpPr>
                  <p:spPr>
                    <a:xfrm>
                      <a:off x="2010036" y="1828600"/>
                      <a:ext cx="902497" cy="468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Rectangle 342"/>
                    <p:cNvSpPr/>
                    <p:nvPr/>
                  </p:nvSpPr>
                  <p:spPr>
                    <a:xfrm>
                      <a:off x="2912533" y="1803400"/>
                      <a:ext cx="1202266" cy="101600"/>
                    </a:xfrm>
                    <a:prstGeom prst="rect">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Rectangle 343"/>
                    <p:cNvSpPr/>
                    <p:nvPr/>
                  </p:nvSpPr>
                  <p:spPr>
                    <a:xfrm>
                      <a:off x="4224032" y="1807198"/>
                      <a:ext cx="1113366" cy="101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5" name="Rectangle 344"/>
                    <p:cNvSpPr/>
                    <p:nvPr/>
                  </p:nvSpPr>
                  <p:spPr>
                    <a:xfrm>
                      <a:off x="3874190" y="1804022"/>
                      <a:ext cx="1339851" cy="53975"/>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39" name="Rectangle 338"/>
                <p:cNvSpPr/>
                <p:nvPr/>
              </p:nvSpPr>
              <p:spPr>
                <a:xfrm>
                  <a:off x="2916287" y="1803400"/>
                  <a:ext cx="1339851" cy="25200"/>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7" name="Rectangle 336"/>
              <p:cNvSpPr/>
              <p:nvPr/>
            </p:nvSpPr>
            <p:spPr>
              <a:xfrm>
                <a:off x="3917584" y="1860622"/>
                <a:ext cx="904420" cy="45719"/>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2" name="Rectangle 231"/>
            <p:cNvSpPr/>
            <p:nvPr/>
          </p:nvSpPr>
          <p:spPr>
            <a:xfrm>
              <a:off x="5729652" y="4176946"/>
              <a:ext cx="772188" cy="166039"/>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60" name="Group 359"/>
            <p:cNvGrpSpPr/>
            <p:nvPr/>
          </p:nvGrpSpPr>
          <p:grpSpPr>
            <a:xfrm>
              <a:off x="2455639" y="4450842"/>
              <a:ext cx="4336688" cy="171227"/>
              <a:chOff x="2311400" y="1803400"/>
              <a:chExt cx="4405814" cy="104775"/>
            </a:xfrm>
            <a:effectLst/>
          </p:grpSpPr>
          <p:grpSp>
            <p:nvGrpSpPr>
              <p:cNvPr id="361" name="Group 360"/>
              <p:cNvGrpSpPr/>
              <p:nvPr/>
            </p:nvGrpSpPr>
            <p:grpSpPr>
              <a:xfrm>
                <a:off x="2311400" y="1803400"/>
                <a:ext cx="4405814" cy="104775"/>
                <a:chOff x="2311400" y="1803400"/>
                <a:chExt cx="4405814" cy="104775"/>
              </a:xfrm>
            </p:grpSpPr>
            <p:grpSp>
              <p:nvGrpSpPr>
                <p:cNvPr id="363" name="Group 362"/>
                <p:cNvGrpSpPr/>
                <p:nvPr/>
              </p:nvGrpSpPr>
              <p:grpSpPr>
                <a:xfrm>
                  <a:off x="2311400" y="1803400"/>
                  <a:ext cx="4405814" cy="104775"/>
                  <a:chOff x="2311400" y="1803400"/>
                  <a:chExt cx="4405814" cy="104775"/>
                </a:xfrm>
              </p:grpSpPr>
              <p:grpSp>
                <p:nvGrpSpPr>
                  <p:cNvPr id="366" name="Group 365"/>
                  <p:cNvGrpSpPr/>
                  <p:nvPr/>
                </p:nvGrpSpPr>
                <p:grpSpPr>
                  <a:xfrm>
                    <a:off x="2311400" y="1803400"/>
                    <a:ext cx="4159268" cy="104775"/>
                    <a:chOff x="2311400" y="1803400"/>
                    <a:chExt cx="4159268" cy="104775"/>
                  </a:xfrm>
                </p:grpSpPr>
                <p:sp>
                  <p:nvSpPr>
                    <p:cNvPr id="367" name="Rectangle 366"/>
                    <p:cNvSpPr/>
                    <p:nvPr/>
                  </p:nvSpPr>
                  <p:spPr>
                    <a:xfrm>
                      <a:off x="2311400" y="1803400"/>
                      <a:ext cx="601133" cy="1016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Rectangle 367"/>
                    <p:cNvSpPr/>
                    <p:nvPr/>
                  </p:nvSpPr>
                  <p:spPr>
                    <a:xfrm>
                      <a:off x="2912533" y="1803400"/>
                      <a:ext cx="2156196" cy="101600"/>
                    </a:xfrm>
                    <a:prstGeom prst="rect">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Rectangle 368"/>
                    <p:cNvSpPr/>
                    <p:nvPr/>
                  </p:nvSpPr>
                  <p:spPr>
                    <a:xfrm>
                      <a:off x="4421247" y="1806575"/>
                      <a:ext cx="1996758" cy="101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Rectangle 369"/>
                    <p:cNvSpPr/>
                    <p:nvPr/>
                  </p:nvSpPr>
                  <p:spPr>
                    <a:xfrm>
                      <a:off x="4067723" y="1803400"/>
                      <a:ext cx="2402945" cy="53975"/>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65" name="Rectangle 364"/>
                  <p:cNvSpPr/>
                  <p:nvPr/>
                </p:nvSpPr>
                <p:spPr>
                  <a:xfrm>
                    <a:off x="6376779" y="1804977"/>
                    <a:ext cx="340435" cy="101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64" name="Rectangle 363"/>
                <p:cNvSpPr/>
                <p:nvPr/>
              </p:nvSpPr>
              <p:spPr>
                <a:xfrm>
                  <a:off x="2865456" y="1803400"/>
                  <a:ext cx="2402945" cy="25200"/>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62" name="Rectangle 361"/>
              <p:cNvSpPr/>
              <p:nvPr/>
            </p:nvSpPr>
            <p:spPr>
              <a:xfrm>
                <a:off x="4114799" y="1857375"/>
                <a:ext cx="1622025" cy="45719"/>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3" name="Rectangle 232"/>
            <p:cNvSpPr/>
            <p:nvPr/>
          </p:nvSpPr>
          <p:spPr>
            <a:xfrm>
              <a:off x="6792326" y="4453414"/>
              <a:ext cx="660729" cy="16603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71" name="Group 370"/>
            <p:cNvGrpSpPr/>
            <p:nvPr/>
          </p:nvGrpSpPr>
          <p:grpSpPr>
            <a:xfrm>
              <a:off x="2937477" y="5048904"/>
              <a:ext cx="3336344" cy="174309"/>
              <a:chOff x="2780327" y="1978981"/>
              <a:chExt cx="3228361" cy="106660"/>
            </a:xfrm>
            <a:effectLst/>
          </p:grpSpPr>
          <p:grpSp>
            <p:nvGrpSpPr>
              <p:cNvPr id="372" name="Group 371"/>
              <p:cNvGrpSpPr/>
              <p:nvPr/>
            </p:nvGrpSpPr>
            <p:grpSpPr>
              <a:xfrm>
                <a:off x="2780327" y="1978981"/>
                <a:ext cx="3228361" cy="106660"/>
                <a:chOff x="2780327" y="1978981"/>
                <a:chExt cx="3228361" cy="106660"/>
              </a:xfrm>
            </p:grpSpPr>
            <p:grpSp>
              <p:nvGrpSpPr>
                <p:cNvPr id="374" name="Group 373"/>
                <p:cNvGrpSpPr/>
                <p:nvPr/>
              </p:nvGrpSpPr>
              <p:grpSpPr>
                <a:xfrm>
                  <a:off x="2780327" y="1978981"/>
                  <a:ext cx="3228361" cy="106660"/>
                  <a:chOff x="2780327" y="1978981"/>
                  <a:chExt cx="3228361" cy="106660"/>
                </a:xfrm>
              </p:grpSpPr>
              <p:sp>
                <p:nvSpPr>
                  <p:cNvPr id="376" name="Rectangle 375"/>
                  <p:cNvSpPr/>
                  <p:nvPr/>
                </p:nvSpPr>
                <p:spPr>
                  <a:xfrm>
                    <a:off x="5716589" y="1984041"/>
                    <a:ext cx="292099" cy="101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77" name="Group 376"/>
                  <p:cNvGrpSpPr/>
                  <p:nvPr/>
                </p:nvGrpSpPr>
                <p:grpSpPr>
                  <a:xfrm>
                    <a:off x="2780327" y="1978981"/>
                    <a:ext cx="2937677" cy="106036"/>
                    <a:chOff x="2780327" y="1978981"/>
                    <a:chExt cx="2937677" cy="106036"/>
                  </a:xfrm>
                </p:grpSpPr>
                <p:sp>
                  <p:nvSpPr>
                    <p:cNvPr id="378" name="Rectangle 377"/>
                    <p:cNvSpPr/>
                    <p:nvPr/>
                  </p:nvSpPr>
                  <p:spPr>
                    <a:xfrm>
                      <a:off x="2780327" y="2004182"/>
                      <a:ext cx="923154" cy="55233"/>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9" name="Rectangle 378"/>
                    <p:cNvSpPr/>
                    <p:nvPr/>
                  </p:nvSpPr>
                  <p:spPr>
                    <a:xfrm>
                      <a:off x="3704176" y="1978981"/>
                      <a:ext cx="1202266" cy="101600"/>
                    </a:xfrm>
                    <a:prstGeom prst="rect">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Rectangle 379"/>
                    <p:cNvSpPr/>
                    <p:nvPr/>
                  </p:nvSpPr>
                  <p:spPr>
                    <a:xfrm>
                      <a:off x="4604638" y="1983417"/>
                      <a:ext cx="1113366" cy="101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1" name="Rectangle 380"/>
                    <p:cNvSpPr/>
                    <p:nvPr/>
                  </p:nvSpPr>
                  <p:spPr>
                    <a:xfrm>
                      <a:off x="4253353" y="1980242"/>
                      <a:ext cx="1339851" cy="53975"/>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75" name="Rectangle 374"/>
                <p:cNvSpPr/>
                <p:nvPr/>
              </p:nvSpPr>
              <p:spPr>
                <a:xfrm>
                  <a:off x="3708054" y="1978982"/>
                  <a:ext cx="1339851" cy="25200"/>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3" name="Rectangle 372"/>
              <p:cNvSpPr/>
              <p:nvPr/>
            </p:nvSpPr>
            <p:spPr>
              <a:xfrm>
                <a:off x="4298191" y="2034216"/>
                <a:ext cx="904420" cy="45719"/>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4" name="Rectangle 233"/>
            <p:cNvSpPr/>
            <p:nvPr/>
          </p:nvSpPr>
          <p:spPr>
            <a:xfrm>
              <a:off x="6254563" y="5057146"/>
              <a:ext cx="828211" cy="166039"/>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6" name="Group 345"/>
            <p:cNvGrpSpPr/>
            <p:nvPr/>
          </p:nvGrpSpPr>
          <p:grpSpPr>
            <a:xfrm>
              <a:off x="2426074" y="4789965"/>
              <a:ext cx="3636351" cy="171874"/>
              <a:chOff x="1990062" y="1638782"/>
              <a:chExt cx="3524102" cy="106006"/>
            </a:xfrm>
            <a:effectLst/>
          </p:grpSpPr>
          <p:grpSp>
            <p:nvGrpSpPr>
              <p:cNvPr id="347" name="Group 346"/>
              <p:cNvGrpSpPr/>
              <p:nvPr/>
            </p:nvGrpSpPr>
            <p:grpSpPr>
              <a:xfrm>
                <a:off x="1990062" y="1638782"/>
                <a:ext cx="3524102" cy="106006"/>
                <a:chOff x="1990062" y="1638782"/>
                <a:chExt cx="3524102" cy="106006"/>
              </a:xfrm>
            </p:grpSpPr>
            <p:grpSp>
              <p:nvGrpSpPr>
                <p:cNvPr id="349" name="Group 348"/>
                <p:cNvGrpSpPr/>
                <p:nvPr/>
              </p:nvGrpSpPr>
              <p:grpSpPr>
                <a:xfrm>
                  <a:off x="1990062" y="1638782"/>
                  <a:ext cx="3524102" cy="106006"/>
                  <a:chOff x="1990062" y="1638782"/>
                  <a:chExt cx="3524102" cy="106006"/>
                </a:xfrm>
              </p:grpSpPr>
              <p:sp>
                <p:nvSpPr>
                  <p:cNvPr id="351" name="Rectangle 350"/>
                  <p:cNvSpPr/>
                  <p:nvPr/>
                </p:nvSpPr>
                <p:spPr>
                  <a:xfrm>
                    <a:off x="5222065" y="1643188"/>
                    <a:ext cx="292099" cy="101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52" name="Group 351"/>
                  <p:cNvGrpSpPr/>
                  <p:nvPr/>
                </p:nvGrpSpPr>
                <p:grpSpPr>
                  <a:xfrm>
                    <a:off x="1990062" y="1638782"/>
                    <a:ext cx="3233417" cy="105381"/>
                    <a:chOff x="1990062" y="1638782"/>
                    <a:chExt cx="3233417" cy="105381"/>
                  </a:xfrm>
                </p:grpSpPr>
                <p:sp>
                  <p:nvSpPr>
                    <p:cNvPr id="353" name="Rectangle 352"/>
                    <p:cNvSpPr/>
                    <p:nvPr/>
                  </p:nvSpPr>
                  <p:spPr>
                    <a:xfrm>
                      <a:off x="1990062" y="1663982"/>
                      <a:ext cx="902497" cy="468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Rectangle 353"/>
                    <p:cNvSpPr/>
                    <p:nvPr/>
                  </p:nvSpPr>
                  <p:spPr>
                    <a:xfrm>
                      <a:off x="2892559" y="1638782"/>
                      <a:ext cx="1202266" cy="101600"/>
                    </a:xfrm>
                    <a:prstGeom prst="rect">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5" name="Rectangle 354"/>
                    <p:cNvSpPr/>
                    <p:nvPr/>
                  </p:nvSpPr>
                  <p:spPr>
                    <a:xfrm>
                      <a:off x="4110113" y="1642563"/>
                      <a:ext cx="1113366" cy="101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Rectangle 355"/>
                    <p:cNvSpPr/>
                    <p:nvPr/>
                  </p:nvSpPr>
                  <p:spPr>
                    <a:xfrm>
                      <a:off x="3758759" y="1642899"/>
                      <a:ext cx="1339851" cy="53975"/>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50" name="Rectangle 349"/>
                <p:cNvSpPr/>
                <p:nvPr/>
              </p:nvSpPr>
              <p:spPr>
                <a:xfrm>
                  <a:off x="2896443" y="1638783"/>
                  <a:ext cx="1339851" cy="25200"/>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8" name="Rectangle 347"/>
              <p:cNvSpPr/>
              <p:nvPr/>
            </p:nvSpPr>
            <p:spPr>
              <a:xfrm>
                <a:off x="3806221" y="1693943"/>
                <a:ext cx="904420" cy="45719"/>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6" name="Rectangle 235"/>
            <p:cNvSpPr/>
            <p:nvPr/>
          </p:nvSpPr>
          <p:spPr>
            <a:xfrm>
              <a:off x="6061457" y="4797114"/>
              <a:ext cx="665927" cy="163717"/>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5" name="Rectangle 234"/>
          <p:cNvSpPr/>
          <p:nvPr/>
        </p:nvSpPr>
        <p:spPr>
          <a:xfrm>
            <a:off x="7638133" y="5586205"/>
            <a:ext cx="326519" cy="172291"/>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Rectangle 236"/>
          <p:cNvSpPr/>
          <p:nvPr/>
        </p:nvSpPr>
        <p:spPr>
          <a:xfrm>
            <a:off x="3488767" y="5622493"/>
            <a:ext cx="1008847" cy="79362"/>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Rectangle 237"/>
          <p:cNvSpPr/>
          <p:nvPr/>
        </p:nvSpPr>
        <p:spPr>
          <a:xfrm>
            <a:off x="4497613" y="5579761"/>
            <a:ext cx="1453617" cy="172291"/>
          </a:xfrm>
          <a:prstGeom prst="rect">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Rectangle 238"/>
          <p:cNvSpPr/>
          <p:nvPr/>
        </p:nvSpPr>
        <p:spPr>
          <a:xfrm>
            <a:off x="6324437" y="5585145"/>
            <a:ext cx="1317117" cy="172291"/>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Rectangle 239"/>
          <p:cNvSpPr/>
          <p:nvPr/>
        </p:nvSpPr>
        <p:spPr>
          <a:xfrm>
            <a:off x="5933153" y="5580741"/>
            <a:ext cx="1497738" cy="91530"/>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Rectangle 240"/>
          <p:cNvSpPr/>
          <p:nvPr/>
        </p:nvSpPr>
        <p:spPr>
          <a:xfrm>
            <a:off x="4495137" y="5579760"/>
            <a:ext cx="1497738" cy="42734"/>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Rectangle 241"/>
          <p:cNvSpPr/>
          <p:nvPr/>
        </p:nvSpPr>
        <p:spPr>
          <a:xfrm>
            <a:off x="5947515" y="5674998"/>
            <a:ext cx="1010996" cy="77529"/>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Rectangle 242"/>
          <p:cNvSpPr/>
          <p:nvPr/>
        </p:nvSpPr>
        <p:spPr>
          <a:xfrm>
            <a:off x="7964653" y="5586204"/>
            <a:ext cx="721421" cy="171232"/>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Rectangle 243"/>
          <p:cNvSpPr/>
          <p:nvPr/>
        </p:nvSpPr>
        <p:spPr>
          <a:xfrm>
            <a:off x="7391051" y="5890385"/>
            <a:ext cx="326519" cy="172291"/>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Rectangle 244"/>
          <p:cNvSpPr/>
          <p:nvPr/>
        </p:nvSpPr>
        <p:spPr>
          <a:xfrm>
            <a:off x="3910613" y="5889893"/>
            <a:ext cx="563533" cy="172291"/>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Rectangle 245"/>
          <p:cNvSpPr/>
          <p:nvPr/>
        </p:nvSpPr>
        <p:spPr>
          <a:xfrm>
            <a:off x="4461566" y="5889893"/>
            <a:ext cx="1343940" cy="172291"/>
          </a:xfrm>
          <a:prstGeom prst="rect">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Rectangle 246"/>
          <p:cNvSpPr/>
          <p:nvPr/>
        </p:nvSpPr>
        <p:spPr>
          <a:xfrm>
            <a:off x="6148067" y="5889324"/>
            <a:ext cx="1244565" cy="172291"/>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Rectangle 247"/>
          <p:cNvSpPr/>
          <p:nvPr/>
        </p:nvSpPr>
        <p:spPr>
          <a:xfrm>
            <a:off x="5755308" y="5889892"/>
            <a:ext cx="1497738" cy="91530"/>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Rectangle 248"/>
          <p:cNvSpPr/>
          <p:nvPr/>
        </p:nvSpPr>
        <p:spPr>
          <a:xfrm>
            <a:off x="4459090" y="5889892"/>
            <a:ext cx="1497738" cy="42734"/>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Rectangle 249"/>
          <p:cNvSpPr/>
          <p:nvPr/>
        </p:nvSpPr>
        <p:spPr>
          <a:xfrm>
            <a:off x="5808365" y="5982404"/>
            <a:ext cx="1010996" cy="77529"/>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Rectangle 250"/>
          <p:cNvSpPr/>
          <p:nvPr/>
        </p:nvSpPr>
        <p:spPr>
          <a:xfrm>
            <a:off x="7716521" y="5890384"/>
            <a:ext cx="721421" cy="171232"/>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899861" y="5888264"/>
            <a:ext cx="4557610" cy="173351"/>
          </a:xfrm>
          <a:prstGeom prst="rect">
            <a:avLst/>
          </a:prstGeom>
          <a:solidFill>
            <a:schemeClr val="bg1">
              <a:lumMod val="85000"/>
              <a:alpha val="30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80" name="Content Placeholder 3"/>
          <p:cNvGraphicFramePr>
            <a:graphicFrameLocks/>
          </p:cNvGraphicFramePr>
          <p:nvPr>
            <p:extLst>
              <p:ext uri="{D42A27DB-BD31-4B8C-83A1-F6EECF244321}">
                <p14:modId xmlns:p14="http://schemas.microsoft.com/office/powerpoint/2010/main" val="562087239"/>
              </p:ext>
            </p:extLst>
          </p:nvPr>
        </p:nvGraphicFramePr>
        <p:xfrm>
          <a:off x="1117551" y="6145311"/>
          <a:ext cx="8005110" cy="562928"/>
        </p:xfrm>
        <a:graphic>
          <a:graphicData uri="http://schemas.openxmlformats.org/drawingml/2006/table">
            <a:tbl>
              <a:tblPr firstRow="1" bandRow="1">
                <a:tableStyleId>{5C22544A-7EE6-4342-B048-85BDC9FD1C3A}</a:tableStyleId>
              </a:tblPr>
              <a:tblGrid>
                <a:gridCol w="1110332"/>
                <a:gridCol w="1011318"/>
                <a:gridCol w="1074722"/>
                <a:gridCol w="1139576"/>
                <a:gridCol w="982920"/>
                <a:gridCol w="1343121"/>
                <a:gridCol w="1343121"/>
              </a:tblGrid>
              <a:tr h="562928">
                <a:tc>
                  <a:txBody>
                    <a:bodyPr/>
                    <a:lstStyle/>
                    <a:p>
                      <a:pPr algn="ctr"/>
                      <a:r>
                        <a:rPr lang="en-US" sz="1000" dirty="0" smtClean="0">
                          <a:solidFill>
                            <a:schemeClr val="tx1"/>
                          </a:solidFill>
                          <a:latin typeface="Cambria"/>
                        </a:rPr>
                        <a:t>Initial Design</a:t>
                      </a:r>
                      <a:endParaRPr lang="en-US" sz="1000" dirty="0">
                        <a:solidFill>
                          <a:schemeClr val="tx1"/>
                        </a:solidFill>
                        <a:latin typeface="Cambria"/>
                      </a:endParaRPr>
                    </a:p>
                  </a:txBody>
                  <a:tcPr marL="99060" marR="99060">
                    <a:solidFill>
                      <a:schemeClr val="tx2">
                        <a:lumMod val="40000"/>
                        <a:lumOff val="60000"/>
                      </a:schemeClr>
                    </a:solidFill>
                  </a:tcPr>
                </a:tc>
                <a:tc>
                  <a:txBody>
                    <a:bodyPr/>
                    <a:lstStyle/>
                    <a:p>
                      <a:pPr algn="ctr"/>
                      <a:r>
                        <a:rPr lang="en-US" sz="1000" dirty="0" smtClean="0">
                          <a:solidFill>
                            <a:schemeClr val="tx1"/>
                          </a:solidFill>
                          <a:latin typeface="Cambria"/>
                        </a:rPr>
                        <a:t>Final Design</a:t>
                      </a:r>
                      <a:endParaRPr lang="en-US" sz="1000" dirty="0">
                        <a:solidFill>
                          <a:schemeClr val="tx1"/>
                        </a:solidFill>
                        <a:latin typeface="Cambria"/>
                      </a:endParaRPr>
                    </a:p>
                  </a:txBody>
                  <a:tcPr marL="99060" marR="99060">
                    <a:solidFill>
                      <a:srgbClr val="77933C"/>
                    </a:solidFill>
                  </a:tcPr>
                </a:tc>
                <a:tc>
                  <a:txBody>
                    <a:bodyPr/>
                    <a:lstStyle/>
                    <a:p>
                      <a:pPr algn="ctr"/>
                      <a:r>
                        <a:rPr lang="en-US" sz="1000" dirty="0" smtClean="0">
                          <a:solidFill>
                            <a:schemeClr val="tx1"/>
                          </a:solidFill>
                          <a:latin typeface="Cambria"/>
                        </a:rPr>
                        <a:t>Procurement &amp; Fabrication</a:t>
                      </a:r>
                      <a:endParaRPr lang="en-US" sz="1000" dirty="0">
                        <a:solidFill>
                          <a:schemeClr val="tx1"/>
                        </a:solidFill>
                        <a:latin typeface="Cambria"/>
                      </a:endParaRPr>
                    </a:p>
                  </a:txBody>
                  <a:tcPr marL="99060" marR="99060">
                    <a:solidFill>
                      <a:schemeClr val="accent4">
                        <a:lumMod val="60000"/>
                        <a:lumOff val="40000"/>
                      </a:schemeClr>
                    </a:solidFill>
                  </a:tcPr>
                </a:tc>
                <a:tc>
                  <a:txBody>
                    <a:bodyPr/>
                    <a:lstStyle/>
                    <a:p>
                      <a:pPr algn="ctr"/>
                      <a:r>
                        <a:rPr lang="en-US" sz="1000" dirty="0" smtClean="0">
                          <a:solidFill>
                            <a:schemeClr val="tx1"/>
                          </a:solidFill>
                          <a:latin typeface="Cambria"/>
                        </a:rPr>
                        <a:t>Construction</a:t>
                      </a:r>
                      <a:endParaRPr lang="en-US" sz="1000" dirty="0">
                        <a:solidFill>
                          <a:schemeClr val="tx1"/>
                        </a:solidFill>
                        <a:latin typeface="Cambria"/>
                      </a:endParaRPr>
                    </a:p>
                  </a:txBody>
                  <a:tcPr marL="99060" marR="99060">
                    <a:solidFill>
                      <a:schemeClr val="accent5">
                        <a:lumMod val="75000"/>
                      </a:schemeClr>
                    </a:solidFill>
                  </a:tcPr>
                </a:tc>
                <a:tc>
                  <a:txBody>
                    <a:bodyPr/>
                    <a:lstStyle/>
                    <a:p>
                      <a:pPr algn="ctr"/>
                      <a:r>
                        <a:rPr lang="en-US" sz="1000" dirty="0" smtClean="0">
                          <a:solidFill>
                            <a:schemeClr val="tx1"/>
                          </a:solidFill>
                          <a:latin typeface="Cambria"/>
                        </a:rPr>
                        <a:t>Installation</a:t>
                      </a:r>
                      <a:endParaRPr lang="en-US" sz="1000" dirty="0">
                        <a:solidFill>
                          <a:schemeClr val="tx1"/>
                        </a:solidFill>
                        <a:latin typeface="Cambria"/>
                      </a:endParaRPr>
                    </a:p>
                  </a:txBody>
                  <a:tcPr marL="99060" marR="99060">
                    <a:solidFill>
                      <a:schemeClr val="accent6">
                        <a:lumMod val="75000"/>
                      </a:schemeClr>
                    </a:solidFill>
                  </a:tcPr>
                </a:tc>
                <a:tc>
                  <a:txBody>
                    <a:bodyPr/>
                    <a:lstStyle/>
                    <a:p>
                      <a:pPr algn="ctr"/>
                      <a:r>
                        <a:rPr lang="en-US" sz="1000" dirty="0" smtClean="0">
                          <a:solidFill>
                            <a:schemeClr val="tx1"/>
                          </a:solidFill>
                          <a:latin typeface="Cambria"/>
                        </a:rPr>
                        <a:t>Cold Commissioning</a:t>
                      </a:r>
                      <a:endParaRPr lang="en-US" sz="1000" dirty="0">
                        <a:solidFill>
                          <a:schemeClr val="tx1"/>
                        </a:solidFill>
                        <a:latin typeface="Cambria"/>
                      </a:endParaRPr>
                    </a:p>
                  </a:txBody>
                  <a:tcPr marL="99060" marR="99060">
                    <a:solidFill>
                      <a:schemeClr val="bg2">
                        <a:lumMod val="50000"/>
                      </a:schemeClr>
                    </a:solidFill>
                  </a:tcPr>
                </a:tc>
                <a:tc>
                  <a:txBody>
                    <a:bodyPr/>
                    <a:lstStyle/>
                    <a:p>
                      <a:pPr algn="ctr"/>
                      <a:r>
                        <a:rPr lang="en-US" sz="1000" dirty="0" smtClean="0">
                          <a:solidFill>
                            <a:schemeClr val="tx1"/>
                          </a:solidFill>
                          <a:latin typeface="Cambria"/>
                        </a:rPr>
                        <a:t>Hot Commissioning</a:t>
                      </a:r>
                      <a:endParaRPr lang="en-US" sz="1000" dirty="0">
                        <a:solidFill>
                          <a:schemeClr val="tx1"/>
                        </a:solidFill>
                        <a:latin typeface="Cambria"/>
                      </a:endParaRPr>
                    </a:p>
                  </a:txBody>
                  <a:tcPr marL="99060" marR="99060">
                    <a:solidFill>
                      <a:srgbClr val="953735"/>
                    </a:solidFill>
                  </a:tcPr>
                </a:tc>
              </a:tr>
            </a:tbl>
          </a:graphicData>
        </a:graphic>
      </p:graphicFrame>
      <p:sp>
        <p:nvSpPr>
          <p:cNvPr id="6" name="Diamond 5"/>
          <p:cNvSpPr/>
          <p:nvPr/>
        </p:nvSpPr>
        <p:spPr>
          <a:xfrm>
            <a:off x="7646430" y="6129438"/>
            <a:ext cx="290091" cy="578803"/>
          </a:xfrm>
          <a:prstGeom prst="diamond">
            <a:avLst/>
          </a:prstGeom>
          <a:solidFill>
            <a:schemeClr val="tx1">
              <a:alpha val="9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85707" tIns="42853" rIns="85707" bIns="42853" rtlCol="0" anchor="ctr"/>
          <a:lstStyle/>
          <a:p>
            <a:pPr algn="ctr"/>
            <a:endParaRPr lang="en-US"/>
          </a:p>
        </p:txBody>
      </p:sp>
      <p:cxnSp>
        <p:nvCxnSpPr>
          <p:cNvPr id="5" name="Straight Connector 4"/>
          <p:cNvCxnSpPr/>
          <p:nvPr/>
        </p:nvCxnSpPr>
        <p:spPr>
          <a:xfrm>
            <a:off x="4328931" y="1052736"/>
            <a:ext cx="0" cy="496855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rot="16200000">
            <a:off x="3922373" y="5226765"/>
            <a:ext cx="1213226" cy="338554"/>
          </a:xfrm>
          <a:prstGeom prst="rect">
            <a:avLst/>
          </a:prstGeom>
          <a:solidFill>
            <a:schemeClr val="bg1"/>
          </a:solidFill>
        </p:spPr>
        <p:txBody>
          <a:bodyPr wrap="none" rtlCol="0">
            <a:spAutoFit/>
          </a:bodyPr>
          <a:lstStyle/>
          <a:p>
            <a:r>
              <a:rPr lang="en-US" sz="1600" dirty="0" smtClean="0"/>
              <a:t>1</a:t>
            </a:r>
            <a:r>
              <a:rPr lang="en-US" sz="1600" baseline="30000" dirty="0" smtClean="0"/>
              <a:t>st</a:t>
            </a:r>
            <a:r>
              <a:rPr lang="en-US" sz="1600" dirty="0" smtClean="0"/>
              <a:t> Neutrons</a:t>
            </a:r>
            <a:endParaRPr lang="en-US" sz="1600" dirty="0"/>
          </a:p>
        </p:txBody>
      </p:sp>
      <p:sp>
        <p:nvSpPr>
          <p:cNvPr id="10" name="TextBox 9"/>
          <p:cNvSpPr txBox="1"/>
          <p:nvPr/>
        </p:nvSpPr>
        <p:spPr>
          <a:xfrm>
            <a:off x="272480" y="15032"/>
            <a:ext cx="4493538" cy="523220"/>
          </a:xfrm>
          <a:prstGeom prst="rect">
            <a:avLst/>
          </a:prstGeom>
          <a:noFill/>
        </p:spPr>
        <p:txBody>
          <a:bodyPr wrap="none" rtlCol="0">
            <a:spAutoFit/>
          </a:bodyPr>
          <a:lstStyle/>
          <a:p>
            <a:r>
              <a:rPr lang="en-US" sz="2800" dirty="0" smtClean="0"/>
              <a:t>Instrument projects overview</a:t>
            </a:r>
            <a:endParaRPr lang="en-US" sz="2800" dirty="0"/>
          </a:p>
        </p:txBody>
      </p:sp>
    </p:spTree>
    <p:extLst>
      <p:ext uri="{BB962C8B-B14F-4D97-AF65-F5344CB8AC3E}">
        <p14:creationId xmlns:p14="http://schemas.microsoft.com/office/powerpoint/2010/main" val="1333968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Group 137"/>
          <p:cNvGrpSpPr/>
          <p:nvPr/>
        </p:nvGrpSpPr>
        <p:grpSpPr>
          <a:xfrm>
            <a:off x="6033120" y="1484784"/>
            <a:ext cx="3672408" cy="454070"/>
            <a:chOff x="5601072" y="836712"/>
            <a:chExt cx="3672408" cy="454070"/>
          </a:xfrm>
        </p:grpSpPr>
        <p:sp>
          <p:nvSpPr>
            <p:cNvPr id="148" name="Rectangle 147"/>
            <p:cNvSpPr/>
            <p:nvPr/>
          </p:nvSpPr>
          <p:spPr>
            <a:xfrm>
              <a:off x="5601072" y="836712"/>
              <a:ext cx="3672408" cy="45407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7" name="Group 136"/>
            <p:cNvGrpSpPr/>
            <p:nvPr/>
          </p:nvGrpSpPr>
          <p:grpSpPr>
            <a:xfrm>
              <a:off x="6321152" y="836712"/>
              <a:ext cx="2771967" cy="454070"/>
              <a:chOff x="6321152" y="548680"/>
              <a:chExt cx="2771967" cy="742102"/>
            </a:xfrm>
          </p:grpSpPr>
          <p:sp>
            <p:nvSpPr>
              <p:cNvPr id="149" name="Rectangle 148"/>
              <p:cNvSpPr/>
              <p:nvPr/>
            </p:nvSpPr>
            <p:spPr>
              <a:xfrm>
                <a:off x="6968313" y="548680"/>
                <a:ext cx="258424" cy="742102"/>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Rectangle 149"/>
              <p:cNvSpPr/>
              <p:nvPr/>
            </p:nvSpPr>
            <p:spPr>
              <a:xfrm>
                <a:off x="6321152" y="548680"/>
                <a:ext cx="77527" cy="742102"/>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Rectangle 150"/>
              <p:cNvSpPr/>
              <p:nvPr/>
            </p:nvSpPr>
            <p:spPr>
              <a:xfrm>
                <a:off x="6768813" y="548680"/>
                <a:ext cx="64606" cy="742102"/>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151"/>
              <p:cNvSpPr/>
              <p:nvPr/>
            </p:nvSpPr>
            <p:spPr>
              <a:xfrm>
                <a:off x="6833419" y="548680"/>
                <a:ext cx="77527" cy="742102"/>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152"/>
              <p:cNvSpPr/>
              <p:nvPr/>
            </p:nvSpPr>
            <p:spPr>
              <a:xfrm>
                <a:off x="7679737" y="548680"/>
                <a:ext cx="129212" cy="742102"/>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ectangle 153"/>
              <p:cNvSpPr/>
              <p:nvPr/>
            </p:nvSpPr>
            <p:spPr>
              <a:xfrm>
                <a:off x="7883147" y="548680"/>
                <a:ext cx="258424" cy="742102"/>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p:cNvSpPr/>
              <p:nvPr/>
            </p:nvSpPr>
            <p:spPr>
              <a:xfrm>
                <a:off x="8593512" y="548680"/>
                <a:ext cx="193818" cy="742102"/>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ectangle 155"/>
              <p:cNvSpPr/>
              <p:nvPr/>
            </p:nvSpPr>
            <p:spPr>
              <a:xfrm>
                <a:off x="8834695" y="548680"/>
                <a:ext cx="258424" cy="742102"/>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aphicFrame>
        <p:nvGraphicFramePr>
          <p:cNvPr id="280" name="Content Placeholder 3"/>
          <p:cNvGraphicFramePr>
            <a:graphicFrameLocks/>
          </p:cNvGraphicFramePr>
          <p:nvPr>
            <p:extLst>
              <p:ext uri="{D42A27DB-BD31-4B8C-83A1-F6EECF244321}">
                <p14:modId xmlns:p14="http://schemas.microsoft.com/office/powerpoint/2010/main" val="2702000624"/>
              </p:ext>
            </p:extLst>
          </p:nvPr>
        </p:nvGraphicFramePr>
        <p:xfrm>
          <a:off x="344488" y="6237312"/>
          <a:ext cx="9145015" cy="396240"/>
        </p:xfrm>
        <a:graphic>
          <a:graphicData uri="http://schemas.openxmlformats.org/drawingml/2006/table">
            <a:tbl>
              <a:tblPr firstRow="1" bandRow="1">
                <a:tableStyleId>{5C22544A-7EE6-4342-B048-85BDC9FD1C3A}</a:tableStyleId>
              </a:tblPr>
              <a:tblGrid>
                <a:gridCol w="1268440"/>
                <a:gridCol w="1155327"/>
                <a:gridCol w="1227759"/>
                <a:gridCol w="1301848"/>
                <a:gridCol w="1122885"/>
                <a:gridCol w="1534378"/>
                <a:gridCol w="1534378"/>
              </a:tblGrid>
              <a:tr h="380033">
                <a:tc>
                  <a:txBody>
                    <a:bodyPr/>
                    <a:lstStyle/>
                    <a:p>
                      <a:pPr algn="ctr"/>
                      <a:r>
                        <a:rPr lang="en-US" sz="1000" dirty="0" smtClean="0">
                          <a:solidFill>
                            <a:schemeClr val="tx1"/>
                          </a:solidFill>
                          <a:latin typeface="Cambria"/>
                        </a:rPr>
                        <a:t>Initial Design</a:t>
                      </a:r>
                      <a:endParaRPr lang="en-US" sz="1000" dirty="0">
                        <a:solidFill>
                          <a:schemeClr val="tx1"/>
                        </a:solidFill>
                        <a:latin typeface="Cambria"/>
                      </a:endParaRPr>
                    </a:p>
                  </a:txBody>
                  <a:tcPr marL="99060" marR="99060">
                    <a:solidFill>
                      <a:schemeClr val="tx2">
                        <a:lumMod val="40000"/>
                        <a:lumOff val="60000"/>
                      </a:schemeClr>
                    </a:solidFill>
                  </a:tcPr>
                </a:tc>
                <a:tc>
                  <a:txBody>
                    <a:bodyPr/>
                    <a:lstStyle/>
                    <a:p>
                      <a:pPr algn="ctr"/>
                      <a:r>
                        <a:rPr lang="en-US" sz="1000" dirty="0" smtClean="0">
                          <a:solidFill>
                            <a:schemeClr val="tx1"/>
                          </a:solidFill>
                          <a:latin typeface="Cambria"/>
                        </a:rPr>
                        <a:t>Final Design</a:t>
                      </a:r>
                      <a:endParaRPr lang="en-US" sz="1000" dirty="0">
                        <a:solidFill>
                          <a:schemeClr val="tx1"/>
                        </a:solidFill>
                        <a:latin typeface="Cambria"/>
                      </a:endParaRPr>
                    </a:p>
                  </a:txBody>
                  <a:tcPr marL="99060" marR="99060">
                    <a:solidFill>
                      <a:srgbClr val="77933C"/>
                    </a:solidFill>
                  </a:tcPr>
                </a:tc>
                <a:tc>
                  <a:txBody>
                    <a:bodyPr/>
                    <a:lstStyle/>
                    <a:p>
                      <a:pPr algn="ctr"/>
                      <a:r>
                        <a:rPr lang="en-US" sz="1000" dirty="0" smtClean="0">
                          <a:solidFill>
                            <a:schemeClr val="tx1"/>
                          </a:solidFill>
                          <a:latin typeface="Cambria"/>
                        </a:rPr>
                        <a:t>Procurement &amp; Fabrication</a:t>
                      </a:r>
                      <a:endParaRPr lang="en-US" sz="1000" dirty="0">
                        <a:solidFill>
                          <a:schemeClr val="tx1"/>
                        </a:solidFill>
                        <a:latin typeface="Cambria"/>
                      </a:endParaRPr>
                    </a:p>
                  </a:txBody>
                  <a:tcPr marL="99060" marR="99060">
                    <a:solidFill>
                      <a:schemeClr val="accent4">
                        <a:lumMod val="60000"/>
                        <a:lumOff val="40000"/>
                      </a:schemeClr>
                    </a:solidFill>
                  </a:tcPr>
                </a:tc>
                <a:tc>
                  <a:txBody>
                    <a:bodyPr/>
                    <a:lstStyle/>
                    <a:p>
                      <a:pPr algn="ctr"/>
                      <a:r>
                        <a:rPr lang="en-US" sz="1000" dirty="0" smtClean="0">
                          <a:solidFill>
                            <a:schemeClr val="tx1"/>
                          </a:solidFill>
                          <a:latin typeface="Cambria"/>
                        </a:rPr>
                        <a:t>Construction</a:t>
                      </a:r>
                      <a:endParaRPr lang="en-US" sz="1000" dirty="0">
                        <a:solidFill>
                          <a:schemeClr val="tx1"/>
                        </a:solidFill>
                        <a:latin typeface="Cambria"/>
                      </a:endParaRPr>
                    </a:p>
                  </a:txBody>
                  <a:tcPr marL="99060" marR="99060">
                    <a:solidFill>
                      <a:schemeClr val="accent5">
                        <a:lumMod val="75000"/>
                      </a:schemeClr>
                    </a:solidFill>
                  </a:tcPr>
                </a:tc>
                <a:tc>
                  <a:txBody>
                    <a:bodyPr/>
                    <a:lstStyle/>
                    <a:p>
                      <a:pPr algn="ctr"/>
                      <a:r>
                        <a:rPr lang="en-US" sz="1000" dirty="0" smtClean="0">
                          <a:solidFill>
                            <a:schemeClr val="tx1"/>
                          </a:solidFill>
                          <a:latin typeface="Cambria"/>
                        </a:rPr>
                        <a:t>Installation</a:t>
                      </a:r>
                      <a:endParaRPr lang="en-US" sz="1000" dirty="0">
                        <a:solidFill>
                          <a:schemeClr val="tx1"/>
                        </a:solidFill>
                        <a:latin typeface="Cambria"/>
                      </a:endParaRPr>
                    </a:p>
                  </a:txBody>
                  <a:tcPr marL="99060" marR="99060">
                    <a:solidFill>
                      <a:schemeClr val="accent6">
                        <a:lumMod val="75000"/>
                      </a:schemeClr>
                    </a:solidFill>
                  </a:tcPr>
                </a:tc>
                <a:tc>
                  <a:txBody>
                    <a:bodyPr/>
                    <a:lstStyle/>
                    <a:p>
                      <a:pPr algn="ctr"/>
                      <a:r>
                        <a:rPr lang="en-US" sz="1000" dirty="0" smtClean="0">
                          <a:solidFill>
                            <a:schemeClr val="tx1"/>
                          </a:solidFill>
                          <a:latin typeface="Cambria"/>
                        </a:rPr>
                        <a:t>Cold Commissioning</a:t>
                      </a:r>
                      <a:endParaRPr lang="en-US" sz="1000" dirty="0">
                        <a:solidFill>
                          <a:schemeClr val="tx1"/>
                        </a:solidFill>
                        <a:latin typeface="Cambria"/>
                      </a:endParaRPr>
                    </a:p>
                  </a:txBody>
                  <a:tcPr marL="99060" marR="99060">
                    <a:solidFill>
                      <a:schemeClr val="bg2">
                        <a:lumMod val="50000"/>
                      </a:schemeClr>
                    </a:solidFill>
                  </a:tcPr>
                </a:tc>
                <a:tc>
                  <a:txBody>
                    <a:bodyPr/>
                    <a:lstStyle/>
                    <a:p>
                      <a:pPr algn="ctr"/>
                      <a:r>
                        <a:rPr lang="en-US" sz="1000" dirty="0" smtClean="0">
                          <a:solidFill>
                            <a:schemeClr val="tx1"/>
                          </a:solidFill>
                          <a:latin typeface="Cambria"/>
                        </a:rPr>
                        <a:t>Hot Commissioning</a:t>
                      </a:r>
                      <a:endParaRPr lang="en-US" sz="1000" dirty="0">
                        <a:solidFill>
                          <a:schemeClr val="tx1"/>
                        </a:solidFill>
                        <a:latin typeface="Cambria"/>
                      </a:endParaRPr>
                    </a:p>
                  </a:txBody>
                  <a:tcPr marL="99060" marR="99060">
                    <a:solidFill>
                      <a:srgbClr val="953735"/>
                    </a:solidFill>
                  </a:tcPr>
                </a:tc>
              </a:tr>
            </a:tbl>
          </a:graphicData>
        </a:graphic>
      </p:graphicFrame>
      <p:sp>
        <p:nvSpPr>
          <p:cNvPr id="6" name="Diamond 5"/>
          <p:cNvSpPr/>
          <p:nvPr/>
        </p:nvSpPr>
        <p:spPr>
          <a:xfrm>
            <a:off x="7833320" y="6021288"/>
            <a:ext cx="290091" cy="578803"/>
          </a:xfrm>
          <a:prstGeom prst="diamond">
            <a:avLst/>
          </a:prstGeom>
          <a:solidFill>
            <a:schemeClr val="tx1">
              <a:alpha val="9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85707" tIns="42853" rIns="85707" bIns="42853" rtlCol="0" anchor="ctr"/>
          <a:lstStyle/>
          <a:p>
            <a:pPr algn="ctr"/>
            <a:endParaRPr lang="en-US"/>
          </a:p>
        </p:txBody>
      </p:sp>
      <p:sp>
        <p:nvSpPr>
          <p:cNvPr id="8" name="TextBox 7"/>
          <p:cNvSpPr txBox="1"/>
          <p:nvPr/>
        </p:nvSpPr>
        <p:spPr>
          <a:xfrm rot="16200000">
            <a:off x="6171848" y="5306496"/>
            <a:ext cx="1213226" cy="338554"/>
          </a:xfrm>
          <a:prstGeom prst="rect">
            <a:avLst/>
          </a:prstGeom>
          <a:solidFill>
            <a:schemeClr val="bg1"/>
          </a:solidFill>
          <a:ln>
            <a:solidFill>
              <a:srgbClr val="000000"/>
            </a:solidFill>
          </a:ln>
        </p:spPr>
        <p:txBody>
          <a:bodyPr wrap="none" rtlCol="0">
            <a:spAutoFit/>
          </a:bodyPr>
          <a:lstStyle/>
          <a:p>
            <a:r>
              <a:rPr lang="en-US" sz="1600" dirty="0" smtClean="0"/>
              <a:t>1</a:t>
            </a:r>
            <a:r>
              <a:rPr lang="en-US" sz="1600" baseline="30000" dirty="0" smtClean="0"/>
              <a:t>st</a:t>
            </a:r>
            <a:r>
              <a:rPr lang="en-US" sz="1600" dirty="0" smtClean="0"/>
              <a:t> Neutrons</a:t>
            </a:r>
            <a:endParaRPr lang="en-US" sz="1600" dirty="0"/>
          </a:p>
        </p:txBody>
      </p:sp>
      <p:sp>
        <p:nvSpPr>
          <p:cNvPr id="254" name="TextBox 253"/>
          <p:cNvSpPr txBox="1"/>
          <p:nvPr/>
        </p:nvSpPr>
        <p:spPr>
          <a:xfrm>
            <a:off x="5313040" y="5517232"/>
            <a:ext cx="1152128" cy="584776"/>
          </a:xfrm>
          <a:prstGeom prst="rect">
            <a:avLst/>
          </a:prstGeom>
          <a:solidFill>
            <a:schemeClr val="bg1"/>
          </a:solidFill>
          <a:ln>
            <a:solidFill>
              <a:srgbClr val="000000"/>
            </a:solidFill>
          </a:ln>
        </p:spPr>
        <p:txBody>
          <a:bodyPr wrap="square" rtlCol="0">
            <a:spAutoFit/>
          </a:bodyPr>
          <a:lstStyle/>
          <a:p>
            <a:pPr algn="ctr"/>
            <a:r>
              <a:rPr lang="en-US" sz="1600" dirty="0" smtClean="0"/>
              <a:t>On site Installation</a:t>
            </a:r>
            <a:endParaRPr lang="en-US" sz="1600" dirty="0"/>
          </a:p>
        </p:txBody>
      </p:sp>
      <p:sp>
        <p:nvSpPr>
          <p:cNvPr id="256" name="TextBox 255"/>
          <p:cNvSpPr txBox="1"/>
          <p:nvPr/>
        </p:nvSpPr>
        <p:spPr>
          <a:xfrm>
            <a:off x="3656856" y="5013176"/>
            <a:ext cx="1722472" cy="584776"/>
          </a:xfrm>
          <a:prstGeom prst="rect">
            <a:avLst/>
          </a:prstGeom>
          <a:solidFill>
            <a:schemeClr val="bg1"/>
          </a:solidFill>
          <a:ln>
            <a:solidFill>
              <a:schemeClr val="tx1"/>
            </a:solidFill>
          </a:ln>
        </p:spPr>
        <p:txBody>
          <a:bodyPr wrap="square" rtlCol="0">
            <a:spAutoFit/>
          </a:bodyPr>
          <a:lstStyle/>
          <a:p>
            <a:pPr algn="ctr"/>
            <a:r>
              <a:rPr lang="en-US" sz="1600" dirty="0" smtClean="0"/>
              <a:t>Delivery, Integration &amp; Test</a:t>
            </a:r>
            <a:endParaRPr lang="en-US" sz="1600" dirty="0"/>
          </a:p>
        </p:txBody>
      </p:sp>
      <p:sp>
        <p:nvSpPr>
          <p:cNvPr id="385" name="TextBox 384"/>
          <p:cNvSpPr txBox="1"/>
          <p:nvPr/>
        </p:nvSpPr>
        <p:spPr>
          <a:xfrm>
            <a:off x="2648744" y="5805264"/>
            <a:ext cx="1368152" cy="338554"/>
          </a:xfrm>
          <a:prstGeom prst="rect">
            <a:avLst/>
          </a:prstGeom>
          <a:solidFill>
            <a:schemeClr val="bg1"/>
          </a:solidFill>
          <a:ln>
            <a:solidFill>
              <a:srgbClr val="000000"/>
            </a:solidFill>
          </a:ln>
        </p:spPr>
        <p:txBody>
          <a:bodyPr wrap="square" rtlCol="0">
            <a:spAutoFit/>
          </a:bodyPr>
          <a:lstStyle/>
          <a:p>
            <a:pPr algn="ctr"/>
            <a:r>
              <a:rPr lang="en-US" sz="1600" dirty="0" smtClean="0"/>
              <a:t>Procurement</a:t>
            </a:r>
            <a:endParaRPr lang="en-US" sz="1600" dirty="0"/>
          </a:p>
        </p:txBody>
      </p:sp>
      <p:sp>
        <p:nvSpPr>
          <p:cNvPr id="396" name="TextBox 395"/>
          <p:cNvSpPr txBox="1"/>
          <p:nvPr/>
        </p:nvSpPr>
        <p:spPr>
          <a:xfrm>
            <a:off x="1640632" y="5013176"/>
            <a:ext cx="1296144" cy="338554"/>
          </a:xfrm>
          <a:prstGeom prst="rect">
            <a:avLst/>
          </a:prstGeom>
          <a:solidFill>
            <a:schemeClr val="bg1"/>
          </a:solidFill>
          <a:ln>
            <a:solidFill>
              <a:srgbClr val="000000"/>
            </a:solidFill>
          </a:ln>
        </p:spPr>
        <p:txBody>
          <a:bodyPr wrap="square" rtlCol="0">
            <a:spAutoFit/>
          </a:bodyPr>
          <a:lstStyle/>
          <a:p>
            <a:pPr algn="ctr"/>
            <a:r>
              <a:rPr lang="en-US" sz="1600" dirty="0"/>
              <a:t>D</a:t>
            </a:r>
            <a:r>
              <a:rPr lang="en-US" sz="1600" dirty="0" smtClean="0"/>
              <a:t>evelopment</a:t>
            </a:r>
            <a:endParaRPr lang="en-US" sz="1600" dirty="0"/>
          </a:p>
        </p:txBody>
      </p:sp>
      <p:grpSp>
        <p:nvGrpSpPr>
          <p:cNvPr id="203" name="Group 202"/>
          <p:cNvGrpSpPr/>
          <p:nvPr/>
        </p:nvGrpSpPr>
        <p:grpSpPr>
          <a:xfrm>
            <a:off x="776536" y="2131013"/>
            <a:ext cx="6033413" cy="663923"/>
            <a:chOff x="2311400" y="1803400"/>
            <a:chExt cx="3513899" cy="105400"/>
          </a:xfrm>
          <a:effectLst/>
        </p:grpSpPr>
        <p:grpSp>
          <p:nvGrpSpPr>
            <p:cNvPr id="204" name="Group 203"/>
            <p:cNvGrpSpPr/>
            <p:nvPr/>
          </p:nvGrpSpPr>
          <p:grpSpPr>
            <a:xfrm>
              <a:off x="2311400" y="1803400"/>
              <a:ext cx="3513899" cy="105400"/>
              <a:chOff x="2311400" y="1803400"/>
              <a:chExt cx="3513899" cy="105400"/>
            </a:xfrm>
          </p:grpSpPr>
          <p:grpSp>
            <p:nvGrpSpPr>
              <p:cNvPr id="206" name="Group 205"/>
              <p:cNvGrpSpPr/>
              <p:nvPr/>
            </p:nvGrpSpPr>
            <p:grpSpPr>
              <a:xfrm>
                <a:off x="2311400" y="1803400"/>
                <a:ext cx="3513899" cy="105400"/>
                <a:chOff x="2311400" y="1803400"/>
                <a:chExt cx="3513899" cy="105400"/>
              </a:xfrm>
            </p:grpSpPr>
            <p:sp>
              <p:nvSpPr>
                <p:cNvPr id="208" name="Rectangle 207"/>
                <p:cNvSpPr/>
                <p:nvPr/>
              </p:nvSpPr>
              <p:spPr>
                <a:xfrm>
                  <a:off x="5533200" y="1807200"/>
                  <a:ext cx="292099" cy="101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9" name="Group 208"/>
                <p:cNvGrpSpPr/>
                <p:nvPr/>
              </p:nvGrpSpPr>
              <p:grpSpPr>
                <a:xfrm>
                  <a:off x="2311400" y="1803400"/>
                  <a:ext cx="3223213" cy="104775"/>
                  <a:chOff x="2311400" y="1803400"/>
                  <a:chExt cx="3223213" cy="104775"/>
                </a:xfrm>
              </p:grpSpPr>
              <p:sp>
                <p:nvSpPr>
                  <p:cNvPr id="210" name="Rectangle 209"/>
                  <p:cNvSpPr/>
                  <p:nvPr/>
                </p:nvSpPr>
                <p:spPr>
                  <a:xfrm>
                    <a:off x="2311400" y="1803400"/>
                    <a:ext cx="601133" cy="1016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210"/>
                  <p:cNvSpPr/>
                  <p:nvPr/>
                </p:nvSpPr>
                <p:spPr>
                  <a:xfrm>
                    <a:off x="2912533" y="1803400"/>
                    <a:ext cx="1202266" cy="101600"/>
                  </a:xfrm>
                  <a:prstGeom prst="rect">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Rectangle 211"/>
                  <p:cNvSpPr/>
                  <p:nvPr/>
                </p:nvSpPr>
                <p:spPr>
                  <a:xfrm>
                    <a:off x="4421247" y="1806575"/>
                    <a:ext cx="1113366" cy="101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a:off x="4114800" y="1803400"/>
                    <a:ext cx="1339851" cy="53975"/>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07" name="Rectangle 206"/>
              <p:cNvSpPr/>
              <p:nvPr/>
            </p:nvSpPr>
            <p:spPr>
              <a:xfrm>
                <a:off x="2912533" y="1803400"/>
                <a:ext cx="1339851" cy="25200"/>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5" name="Rectangle 204"/>
            <p:cNvSpPr/>
            <p:nvPr/>
          </p:nvSpPr>
          <p:spPr>
            <a:xfrm>
              <a:off x="4118956" y="1857375"/>
              <a:ext cx="904420" cy="45719"/>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1" name="Rectangle 280"/>
          <p:cNvSpPr/>
          <p:nvPr/>
        </p:nvSpPr>
        <p:spPr>
          <a:xfrm>
            <a:off x="6776024" y="2138878"/>
            <a:ext cx="2950846" cy="639985"/>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1" name="Group 180"/>
          <p:cNvGrpSpPr/>
          <p:nvPr/>
        </p:nvGrpSpPr>
        <p:grpSpPr>
          <a:xfrm>
            <a:off x="776536" y="3197317"/>
            <a:ext cx="6033413" cy="663923"/>
            <a:chOff x="2311400" y="1803400"/>
            <a:chExt cx="3513899" cy="105400"/>
          </a:xfrm>
          <a:effectLst/>
        </p:grpSpPr>
        <p:grpSp>
          <p:nvGrpSpPr>
            <p:cNvPr id="182" name="Group 181"/>
            <p:cNvGrpSpPr/>
            <p:nvPr/>
          </p:nvGrpSpPr>
          <p:grpSpPr>
            <a:xfrm>
              <a:off x="2311400" y="1803400"/>
              <a:ext cx="3513899" cy="105400"/>
              <a:chOff x="2311400" y="1803400"/>
              <a:chExt cx="3513899" cy="105400"/>
            </a:xfrm>
          </p:grpSpPr>
          <p:grpSp>
            <p:nvGrpSpPr>
              <p:cNvPr id="184" name="Group 183"/>
              <p:cNvGrpSpPr/>
              <p:nvPr/>
            </p:nvGrpSpPr>
            <p:grpSpPr>
              <a:xfrm>
                <a:off x="2311400" y="1803400"/>
                <a:ext cx="3513899" cy="105400"/>
                <a:chOff x="2311400" y="1803400"/>
                <a:chExt cx="3513899" cy="105400"/>
              </a:xfrm>
            </p:grpSpPr>
            <p:sp>
              <p:nvSpPr>
                <p:cNvPr id="186" name="Rectangle 185"/>
                <p:cNvSpPr/>
                <p:nvPr/>
              </p:nvSpPr>
              <p:spPr>
                <a:xfrm>
                  <a:off x="5533200" y="1807200"/>
                  <a:ext cx="292099" cy="101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7" name="Group 186"/>
                <p:cNvGrpSpPr/>
                <p:nvPr/>
              </p:nvGrpSpPr>
              <p:grpSpPr>
                <a:xfrm>
                  <a:off x="2311400" y="1803400"/>
                  <a:ext cx="3223213" cy="104775"/>
                  <a:chOff x="2311400" y="1803400"/>
                  <a:chExt cx="3223213" cy="104775"/>
                </a:xfrm>
              </p:grpSpPr>
              <p:sp>
                <p:nvSpPr>
                  <p:cNvPr id="188" name="Rectangle 187"/>
                  <p:cNvSpPr/>
                  <p:nvPr/>
                </p:nvSpPr>
                <p:spPr>
                  <a:xfrm>
                    <a:off x="2311400" y="1803400"/>
                    <a:ext cx="601133" cy="1016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Rectangle 188"/>
                  <p:cNvSpPr/>
                  <p:nvPr/>
                </p:nvSpPr>
                <p:spPr>
                  <a:xfrm>
                    <a:off x="2912533" y="1803400"/>
                    <a:ext cx="1202266" cy="101600"/>
                  </a:xfrm>
                  <a:prstGeom prst="rect">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Rectangle 189"/>
                  <p:cNvSpPr/>
                  <p:nvPr/>
                </p:nvSpPr>
                <p:spPr>
                  <a:xfrm>
                    <a:off x="4421247" y="1806575"/>
                    <a:ext cx="1113366" cy="101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Rectangle 190"/>
                  <p:cNvSpPr/>
                  <p:nvPr/>
                </p:nvSpPr>
                <p:spPr>
                  <a:xfrm>
                    <a:off x="4114800" y="1803400"/>
                    <a:ext cx="1339851" cy="53975"/>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85" name="Rectangle 184"/>
              <p:cNvSpPr/>
              <p:nvPr/>
            </p:nvSpPr>
            <p:spPr>
              <a:xfrm>
                <a:off x="2912533" y="1803400"/>
                <a:ext cx="1339851" cy="25200"/>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3" name="Rectangle 182"/>
            <p:cNvSpPr/>
            <p:nvPr/>
          </p:nvSpPr>
          <p:spPr>
            <a:xfrm>
              <a:off x="4114799" y="1857375"/>
              <a:ext cx="904420" cy="45719"/>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2" name="Rectangle 281"/>
          <p:cNvSpPr/>
          <p:nvPr/>
        </p:nvSpPr>
        <p:spPr>
          <a:xfrm>
            <a:off x="6754009" y="3217318"/>
            <a:ext cx="2950846" cy="639985"/>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2" name="Group 191"/>
          <p:cNvGrpSpPr/>
          <p:nvPr/>
        </p:nvGrpSpPr>
        <p:grpSpPr>
          <a:xfrm>
            <a:off x="776536" y="4137809"/>
            <a:ext cx="6033413" cy="663923"/>
            <a:chOff x="2311400" y="1803400"/>
            <a:chExt cx="3513899" cy="105400"/>
          </a:xfrm>
          <a:effectLst/>
        </p:grpSpPr>
        <p:grpSp>
          <p:nvGrpSpPr>
            <p:cNvPr id="193" name="Group 192"/>
            <p:cNvGrpSpPr/>
            <p:nvPr/>
          </p:nvGrpSpPr>
          <p:grpSpPr>
            <a:xfrm>
              <a:off x="2311400" y="1803400"/>
              <a:ext cx="3513899" cy="105400"/>
              <a:chOff x="2311400" y="1803400"/>
              <a:chExt cx="3513899" cy="105400"/>
            </a:xfrm>
          </p:grpSpPr>
          <p:grpSp>
            <p:nvGrpSpPr>
              <p:cNvPr id="195" name="Group 194"/>
              <p:cNvGrpSpPr/>
              <p:nvPr/>
            </p:nvGrpSpPr>
            <p:grpSpPr>
              <a:xfrm>
                <a:off x="2311400" y="1803400"/>
                <a:ext cx="3513899" cy="105400"/>
                <a:chOff x="2311400" y="1803400"/>
                <a:chExt cx="3513899" cy="105400"/>
              </a:xfrm>
            </p:grpSpPr>
            <p:sp>
              <p:nvSpPr>
                <p:cNvPr id="197" name="Rectangle 196"/>
                <p:cNvSpPr/>
                <p:nvPr/>
              </p:nvSpPr>
              <p:spPr>
                <a:xfrm>
                  <a:off x="5533200" y="1807200"/>
                  <a:ext cx="292099" cy="101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8" name="Group 197"/>
                <p:cNvGrpSpPr/>
                <p:nvPr/>
              </p:nvGrpSpPr>
              <p:grpSpPr>
                <a:xfrm>
                  <a:off x="2311400" y="1803400"/>
                  <a:ext cx="3223213" cy="104775"/>
                  <a:chOff x="2311400" y="1803400"/>
                  <a:chExt cx="3223213" cy="104775"/>
                </a:xfrm>
              </p:grpSpPr>
              <p:sp>
                <p:nvSpPr>
                  <p:cNvPr id="199" name="Rectangle 198"/>
                  <p:cNvSpPr/>
                  <p:nvPr/>
                </p:nvSpPr>
                <p:spPr>
                  <a:xfrm>
                    <a:off x="2311400" y="1803400"/>
                    <a:ext cx="601133" cy="1016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Rectangle 199"/>
                  <p:cNvSpPr/>
                  <p:nvPr/>
                </p:nvSpPr>
                <p:spPr>
                  <a:xfrm>
                    <a:off x="2912533" y="1803400"/>
                    <a:ext cx="1202266" cy="101600"/>
                  </a:xfrm>
                  <a:prstGeom prst="rect">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Rectangle 200"/>
                  <p:cNvSpPr/>
                  <p:nvPr/>
                </p:nvSpPr>
                <p:spPr>
                  <a:xfrm>
                    <a:off x="4421247" y="1806575"/>
                    <a:ext cx="1113366" cy="101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Rectangle 201"/>
                  <p:cNvSpPr/>
                  <p:nvPr/>
                </p:nvSpPr>
                <p:spPr>
                  <a:xfrm>
                    <a:off x="4114800" y="1803400"/>
                    <a:ext cx="1339851" cy="53975"/>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96" name="Rectangle 195"/>
              <p:cNvSpPr/>
              <p:nvPr/>
            </p:nvSpPr>
            <p:spPr>
              <a:xfrm>
                <a:off x="2912533" y="1803400"/>
                <a:ext cx="1339851" cy="25200"/>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4" name="Rectangle 193"/>
            <p:cNvSpPr/>
            <p:nvPr/>
          </p:nvSpPr>
          <p:spPr>
            <a:xfrm>
              <a:off x="4121580" y="1857375"/>
              <a:ext cx="904420" cy="50716"/>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3" name="Rectangle 282"/>
          <p:cNvSpPr/>
          <p:nvPr/>
        </p:nvSpPr>
        <p:spPr>
          <a:xfrm>
            <a:off x="6754009" y="4157811"/>
            <a:ext cx="2950846" cy="639985"/>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6-Point Star 257"/>
          <p:cNvSpPr/>
          <p:nvPr/>
        </p:nvSpPr>
        <p:spPr>
          <a:xfrm>
            <a:off x="4808984" y="3534306"/>
            <a:ext cx="276028" cy="280659"/>
          </a:xfrm>
          <a:prstGeom prst="star6">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6-Point Star 258"/>
          <p:cNvSpPr/>
          <p:nvPr/>
        </p:nvSpPr>
        <p:spPr>
          <a:xfrm>
            <a:off x="3944888" y="2481836"/>
            <a:ext cx="276028" cy="280659"/>
          </a:xfrm>
          <a:prstGeom prst="star6">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6-Point Star 261"/>
          <p:cNvSpPr/>
          <p:nvPr/>
        </p:nvSpPr>
        <p:spPr>
          <a:xfrm>
            <a:off x="5457056" y="2481836"/>
            <a:ext cx="276028" cy="280659"/>
          </a:xfrm>
          <a:prstGeom prst="star6">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6-Point Star 383"/>
          <p:cNvSpPr/>
          <p:nvPr/>
        </p:nvSpPr>
        <p:spPr>
          <a:xfrm>
            <a:off x="4376936" y="4446446"/>
            <a:ext cx="276028" cy="280659"/>
          </a:xfrm>
          <a:prstGeom prst="star6">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7" name="6-Point Star 386"/>
          <p:cNvSpPr/>
          <p:nvPr/>
        </p:nvSpPr>
        <p:spPr>
          <a:xfrm>
            <a:off x="3368824" y="3183482"/>
            <a:ext cx="276028" cy="280659"/>
          </a:xfrm>
          <a:prstGeom prst="star6">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6-Point Star 387"/>
          <p:cNvSpPr/>
          <p:nvPr/>
        </p:nvSpPr>
        <p:spPr>
          <a:xfrm>
            <a:off x="3152800" y="2060848"/>
            <a:ext cx="276028" cy="280659"/>
          </a:xfrm>
          <a:prstGeom prst="star6">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1" name="6-Point Star 390"/>
          <p:cNvSpPr/>
          <p:nvPr/>
        </p:nvSpPr>
        <p:spPr>
          <a:xfrm>
            <a:off x="2936776" y="4095623"/>
            <a:ext cx="276028" cy="280659"/>
          </a:xfrm>
          <a:prstGeom prst="star6">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6-Point Star 391"/>
          <p:cNvSpPr/>
          <p:nvPr/>
        </p:nvSpPr>
        <p:spPr>
          <a:xfrm>
            <a:off x="1928664" y="2060848"/>
            <a:ext cx="276028" cy="280659"/>
          </a:xfrm>
          <a:prstGeom prst="star6">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3" name="Straight Connector 392"/>
          <p:cNvCxnSpPr/>
          <p:nvPr/>
        </p:nvCxnSpPr>
        <p:spPr>
          <a:xfrm>
            <a:off x="2072680" y="2201177"/>
            <a:ext cx="1224136" cy="0"/>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394" name="6-Point Star 393"/>
          <p:cNvSpPr/>
          <p:nvPr/>
        </p:nvSpPr>
        <p:spPr>
          <a:xfrm>
            <a:off x="2360712" y="4095623"/>
            <a:ext cx="276028" cy="280659"/>
          </a:xfrm>
          <a:prstGeom prst="star6">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5" name="Straight Connector 394"/>
          <p:cNvCxnSpPr/>
          <p:nvPr/>
        </p:nvCxnSpPr>
        <p:spPr>
          <a:xfrm>
            <a:off x="2576736" y="4235952"/>
            <a:ext cx="512440" cy="8169"/>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397" name="6-Point Star 396"/>
          <p:cNvSpPr/>
          <p:nvPr/>
        </p:nvSpPr>
        <p:spPr>
          <a:xfrm>
            <a:off x="6969224" y="3393976"/>
            <a:ext cx="276028" cy="280659"/>
          </a:xfrm>
          <a:prstGeom prst="star6">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8" name="6-Point Star 397"/>
          <p:cNvSpPr/>
          <p:nvPr/>
        </p:nvSpPr>
        <p:spPr>
          <a:xfrm>
            <a:off x="7257256" y="2271342"/>
            <a:ext cx="276028" cy="280659"/>
          </a:xfrm>
          <a:prstGeom prst="star6">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9" name="6-Point Star 398"/>
          <p:cNvSpPr/>
          <p:nvPr/>
        </p:nvSpPr>
        <p:spPr>
          <a:xfrm>
            <a:off x="7689304" y="4306117"/>
            <a:ext cx="276028" cy="280659"/>
          </a:xfrm>
          <a:prstGeom prst="star6">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0" name="6-Point Star 399"/>
          <p:cNvSpPr/>
          <p:nvPr/>
        </p:nvSpPr>
        <p:spPr>
          <a:xfrm>
            <a:off x="8769424" y="2271342"/>
            <a:ext cx="276028" cy="280659"/>
          </a:xfrm>
          <a:prstGeom prst="star6">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1" name="6-Point Star 400"/>
          <p:cNvSpPr/>
          <p:nvPr/>
        </p:nvSpPr>
        <p:spPr>
          <a:xfrm>
            <a:off x="6897216" y="2271342"/>
            <a:ext cx="276028" cy="280659"/>
          </a:xfrm>
          <a:prstGeom prst="star6">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2" name="6-Point Star 401"/>
          <p:cNvSpPr/>
          <p:nvPr/>
        </p:nvSpPr>
        <p:spPr>
          <a:xfrm>
            <a:off x="9057456" y="4306117"/>
            <a:ext cx="276028" cy="280659"/>
          </a:xfrm>
          <a:prstGeom prst="star6">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3" name="TextBox 402"/>
          <p:cNvSpPr txBox="1"/>
          <p:nvPr/>
        </p:nvSpPr>
        <p:spPr>
          <a:xfrm>
            <a:off x="7473280" y="5517232"/>
            <a:ext cx="1656184" cy="584776"/>
          </a:xfrm>
          <a:prstGeom prst="rect">
            <a:avLst/>
          </a:prstGeom>
          <a:solidFill>
            <a:schemeClr val="bg1"/>
          </a:solidFill>
          <a:ln>
            <a:solidFill>
              <a:srgbClr val="000000"/>
            </a:solidFill>
          </a:ln>
        </p:spPr>
        <p:txBody>
          <a:bodyPr wrap="square" rtlCol="0">
            <a:spAutoFit/>
          </a:bodyPr>
          <a:lstStyle/>
          <a:p>
            <a:pPr algn="ctr"/>
            <a:r>
              <a:rPr lang="en-US" sz="1600" dirty="0" smtClean="0"/>
              <a:t>Commissioning Interventions</a:t>
            </a:r>
            <a:endParaRPr lang="en-US" sz="1600" dirty="0"/>
          </a:p>
        </p:txBody>
      </p:sp>
      <p:graphicFrame>
        <p:nvGraphicFramePr>
          <p:cNvPr id="31" name="Table 30"/>
          <p:cNvGraphicFramePr>
            <a:graphicFrameLocks noGrp="1"/>
          </p:cNvGraphicFramePr>
          <p:nvPr>
            <p:extLst>
              <p:ext uri="{D42A27DB-BD31-4B8C-83A1-F6EECF244321}">
                <p14:modId xmlns:p14="http://schemas.microsoft.com/office/powerpoint/2010/main" val="2615681822"/>
              </p:ext>
            </p:extLst>
          </p:nvPr>
        </p:nvGraphicFramePr>
        <p:xfrm>
          <a:off x="6249144" y="1124744"/>
          <a:ext cx="3240360" cy="335280"/>
        </p:xfrm>
        <a:graphic>
          <a:graphicData uri="http://schemas.openxmlformats.org/drawingml/2006/table">
            <a:tbl>
              <a:tblPr firstRow="1" bandRow="1">
                <a:tableStyleId>{5C22544A-7EE6-4342-B048-85BDC9FD1C3A}</a:tableStyleId>
              </a:tblPr>
              <a:tblGrid>
                <a:gridCol w="470632"/>
                <a:gridCol w="470632"/>
                <a:gridCol w="470632"/>
                <a:gridCol w="470632"/>
                <a:gridCol w="470632"/>
                <a:gridCol w="470632"/>
                <a:gridCol w="416568"/>
              </a:tblGrid>
              <a:tr h="276002">
                <a:tc gridSpan="6">
                  <a:txBody>
                    <a:bodyPr/>
                    <a:lstStyle/>
                    <a:p>
                      <a:pPr algn="r"/>
                      <a:r>
                        <a:rPr lang="en-US" sz="1600" dirty="0" smtClean="0">
                          <a:solidFill>
                            <a:schemeClr val="tx1"/>
                          </a:solidFill>
                          <a:latin typeface="Cambria"/>
                          <a:cs typeface="Cambria"/>
                        </a:rPr>
                        <a:t>Target Operations Schedule</a:t>
                      </a: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sz="1000" dirty="0">
                        <a:solidFill>
                          <a:schemeClr val="tx1"/>
                        </a:solidFill>
                        <a:latin typeface="Cambria"/>
                        <a:cs typeface="Cambria"/>
                      </a:endParaRPr>
                    </a:p>
                  </a:txBody>
                  <a:tcPr>
                    <a:noFill/>
                  </a:tcPr>
                </a:tc>
                <a:tc hMerge="1">
                  <a:txBody>
                    <a:bodyPr/>
                    <a:lstStyle/>
                    <a:p>
                      <a:endParaRPr lang="en-US" sz="1000" dirty="0">
                        <a:solidFill>
                          <a:schemeClr val="tx1"/>
                        </a:solidFill>
                        <a:latin typeface="Cambria"/>
                        <a:cs typeface="Cambria"/>
                      </a:endParaRPr>
                    </a:p>
                  </a:txBody>
                  <a:tcPr>
                    <a:noFill/>
                  </a:tcPr>
                </a:tc>
                <a:tc hMerge="1">
                  <a:txBody>
                    <a:bodyPr/>
                    <a:lstStyle/>
                    <a:p>
                      <a:endParaRPr lang="en-US" sz="1000" dirty="0">
                        <a:solidFill>
                          <a:schemeClr val="tx1"/>
                        </a:solidFill>
                        <a:latin typeface="Cambria"/>
                        <a:cs typeface="Cambria"/>
                      </a:endParaRPr>
                    </a:p>
                  </a:txBody>
                  <a:tcPr>
                    <a:noFill/>
                  </a:tcPr>
                </a:tc>
                <a:tc hMerge="1">
                  <a:txBody>
                    <a:bodyPr/>
                    <a:lstStyle/>
                    <a:p>
                      <a:endParaRPr lang="en-US" sz="1000" dirty="0">
                        <a:solidFill>
                          <a:schemeClr val="tx1"/>
                        </a:solidFill>
                        <a:latin typeface="Cambria"/>
                        <a:cs typeface="Cambria"/>
                      </a:endParaRPr>
                    </a:p>
                  </a:txBody>
                  <a:tcPr>
                    <a:noFill/>
                  </a:tcPr>
                </a:tc>
                <a:tc hMerge="1">
                  <a:txBody>
                    <a:bodyPr/>
                    <a:lstStyle/>
                    <a:p>
                      <a:endParaRPr lang="en-US" sz="1000" dirty="0">
                        <a:solidFill>
                          <a:schemeClr val="tx1"/>
                        </a:solidFill>
                        <a:latin typeface="Cambria"/>
                        <a:cs typeface="Cambria"/>
                      </a:endParaRPr>
                    </a:p>
                  </a:txBody>
                  <a:tcPr>
                    <a:noFill/>
                  </a:tcPr>
                </a:tc>
                <a:tc>
                  <a:txBody>
                    <a:bodyPr/>
                    <a:lstStyle/>
                    <a:p>
                      <a:endParaRPr lang="en-US" sz="1600" dirty="0">
                        <a:solidFill>
                          <a:schemeClr val="tx1"/>
                        </a:solidFill>
                        <a:latin typeface="Cambria"/>
                        <a:cs typeface="Cambria"/>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cxnSp>
        <p:nvCxnSpPr>
          <p:cNvPr id="389" name="Straight Connector 388"/>
          <p:cNvCxnSpPr>
            <a:stCxn id="388" idx="2"/>
          </p:cNvCxnSpPr>
          <p:nvPr/>
        </p:nvCxnSpPr>
        <p:spPr>
          <a:xfrm>
            <a:off x="3290814" y="2341507"/>
            <a:ext cx="6002" cy="339174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86" name="Straight Connector 385"/>
          <p:cNvCxnSpPr>
            <a:stCxn id="387" idx="2"/>
          </p:cNvCxnSpPr>
          <p:nvPr/>
        </p:nvCxnSpPr>
        <p:spPr>
          <a:xfrm>
            <a:off x="3506838" y="3464141"/>
            <a:ext cx="6002" cy="226911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90" name="Straight Connector 389"/>
          <p:cNvCxnSpPr>
            <a:stCxn id="391" idx="2"/>
          </p:cNvCxnSpPr>
          <p:nvPr/>
        </p:nvCxnSpPr>
        <p:spPr>
          <a:xfrm>
            <a:off x="3074790" y="4376282"/>
            <a:ext cx="6002" cy="135697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82" name="Straight Connector 381"/>
          <p:cNvCxnSpPr>
            <a:stCxn id="259" idx="2"/>
          </p:cNvCxnSpPr>
          <p:nvPr/>
        </p:nvCxnSpPr>
        <p:spPr>
          <a:xfrm>
            <a:off x="4082902" y="2762495"/>
            <a:ext cx="6002" cy="217867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83" name="Straight Connector 382"/>
          <p:cNvCxnSpPr>
            <a:stCxn id="384" idx="2"/>
            <a:endCxn id="256" idx="0"/>
          </p:cNvCxnSpPr>
          <p:nvPr/>
        </p:nvCxnSpPr>
        <p:spPr>
          <a:xfrm>
            <a:off x="4514950" y="4727105"/>
            <a:ext cx="3142" cy="28607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a:stCxn id="258" idx="2"/>
          </p:cNvCxnSpPr>
          <p:nvPr/>
        </p:nvCxnSpPr>
        <p:spPr>
          <a:xfrm>
            <a:off x="4946998" y="3814965"/>
            <a:ext cx="6002" cy="112620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5" name="Straight Connector 254"/>
          <p:cNvCxnSpPr>
            <a:stCxn id="262" idx="2"/>
          </p:cNvCxnSpPr>
          <p:nvPr/>
        </p:nvCxnSpPr>
        <p:spPr>
          <a:xfrm>
            <a:off x="5595070" y="2762495"/>
            <a:ext cx="6002" cy="268272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p:cNvCxnSpPr>
            <a:stCxn id="284" idx="2"/>
          </p:cNvCxnSpPr>
          <p:nvPr/>
        </p:nvCxnSpPr>
        <p:spPr>
          <a:xfrm>
            <a:off x="6099126" y="3814965"/>
            <a:ext cx="6002" cy="163025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flipH="1">
            <a:off x="5817096" y="4437112"/>
            <a:ext cx="15236" cy="10081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67" name="6-Point Star 266"/>
          <p:cNvSpPr/>
          <p:nvPr/>
        </p:nvSpPr>
        <p:spPr>
          <a:xfrm>
            <a:off x="5673080" y="4516611"/>
            <a:ext cx="276028" cy="280659"/>
          </a:xfrm>
          <a:prstGeom prst="star6">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6-Point Star 283"/>
          <p:cNvSpPr/>
          <p:nvPr/>
        </p:nvSpPr>
        <p:spPr>
          <a:xfrm>
            <a:off x="5961112" y="3534306"/>
            <a:ext cx="276028" cy="280659"/>
          </a:xfrm>
          <a:prstGeom prst="star6">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3" name="Straight Connector 252"/>
          <p:cNvCxnSpPr/>
          <p:nvPr/>
        </p:nvCxnSpPr>
        <p:spPr>
          <a:xfrm flipH="1">
            <a:off x="6747626" y="1493256"/>
            <a:ext cx="32147" cy="326184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39" name="Title 138"/>
          <p:cNvSpPr>
            <a:spLocks noGrp="1"/>
          </p:cNvSpPr>
          <p:nvPr>
            <p:ph type="title"/>
          </p:nvPr>
        </p:nvSpPr>
        <p:spPr/>
        <p:txBody>
          <a:bodyPr/>
          <a:lstStyle/>
          <a:p>
            <a:r>
              <a:rPr lang="en-US" dirty="0" smtClean="0"/>
              <a:t>Chopper &amp; Instruments</a:t>
            </a:r>
            <a:br>
              <a:rPr lang="en-US" dirty="0" smtClean="0"/>
            </a:br>
            <a:r>
              <a:rPr lang="en-US" dirty="0" smtClean="0"/>
              <a:t>The ‘first 3’</a:t>
            </a:r>
            <a:endParaRPr lang="en-US" dirty="0"/>
          </a:p>
        </p:txBody>
      </p:sp>
      <p:sp>
        <p:nvSpPr>
          <p:cNvPr id="141" name="TextBox 140"/>
          <p:cNvSpPr txBox="1"/>
          <p:nvPr/>
        </p:nvSpPr>
        <p:spPr>
          <a:xfrm>
            <a:off x="128464" y="2204864"/>
            <a:ext cx="493945" cy="461665"/>
          </a:xfrm>
          <a:prstGeom prst="rect">
            <a:avLst/>
          </a:prstGeom>
          <a:noFill/>
        </p:spPr>
        <p:txBody>
          <a:bodyPr wrap="none" rtlCol="0">
            <a:spAutoFit/>
          </a:bodyPr>
          <a:lstStyle/>
          <a:p>
            <a:r>
              <a:rPr lang="en-US" sz="2400" dirty="0" smtClean="0"/>
              <a:t>#1</a:t>
            </a:r>
            <a:endParaRPr lang="en-US" sz="2400" dirty="0"/>
          </a:p>
        </p:txBody>
      </p:sp>
      <p:sp>
        <p:nvSpPr>
          <p:cNvPr id="405" name="TextBox 404"/>
          <p:cNvSpPr txBox="1"/>
          <p:nvPr/>
        </p:nvSpPr>
        <p:spPr>
          <a:xfrm>
            <a:off x="128464" y="3284984"/>
            <a:ext cx="493945" cy="461665"/>
          </a:xfrm>
          <a:prstGeom prst="rect">
            <a:avLst/>
          </a:prstGeom>
          <a:noFill/>
        </p:spPr>
        <p:txBody>
          <a:bodyPr wrap="none" rtlCol="0">
            <a:spAutoFit/>
          </a:bodyPr>
          <a:lstStyle/>
          <a:p>
            <a:r>
              <a:rPr lang="en-US" sz="2400" dirty="0" smtClean="0"/>
              <a:t>#2</a:t>
            </a:r>
            <a:endParaRPr lang="en-US" sz="2400" dirty="0"/>
          </a:p>
        </p:txBody>
      </p:sp>
      <p:sp>
        <p:nvSpPr>
          <p:cNvPr id="406" name="TextBox 405"/>
          <p:cNvSpPr txBox="1"/>
          <p:nvPr/>
        </p:nvSpPr>
        <p:spPr>
          <a:xfrm>
            <a:off x="128464" y="4221088"/>
            <a:ext cx="493945" cy="461665"/>
          </a:xfrm>
          <a:prstGeom prst="rect">
            <a:avLst/>
          </a:prstGeom>
          <a:noFill/>
        </p:spPr>
        <p:txBody>
          <a:bodyPr wrap="none" rtlCol="0">
            <a:spAutoFit/>
          </a:bodyPr>
          <a:lstStyle/>
          <a:p>
            <a:r>
              <a:rPr lang="en-US" sz="2400" dirty="0" smtClean="0"/>
              <a:t>#3</a:t>
            </a:r>
            <a:endParaRPr lang="en-US" sz="2400" dirty="0"/>
          </a:p>
        </p:txBody>
      </p:sp>
      <p:sp>
        <p:nvSpPr>
          <p:cNvPr id="407" name="TextBox 406"/>
          <p:cNvSpPr txBox="1"/>
          <p:nvPr/>
        </p:nvSpPr>
        <p:spPr>
          <a:xfrm>
            <a:off x="560512" y="1484784"/>
            <a:ext cx="6588312" cy="461665"/>
          </a:xfrm>
          <a:prstGeom prst="rect">
            <a:avLst/>
          </a:prstGeom>
          <a:noFill/>
        </p:spPr>
        <p:txBody>
          <a:bodyPr wrap="none" rtlCol="0">
            <a:spAutoFit/>
          </a:bodyPr>
          <a:lstStyle/>
          <a:p>
            <a:r>
              <a:rPr lang="en-US" sz="2400" dirty="0" smtClean="0"/>
              <a:t>T-60m     T-48m       T-36m       T-24m      T-12m    T0</a:t>
            </a:r>
            <a:endParaRPr lang="en-US" sz="2400" dirty="0"/>
          </a:p>
        </p:txBody>
      </p:sp>
    </p:spTree>
    <p:extLst>
      <p:ext uri="{BB962C8B-B14F-4D97-AF65-F5344CB8AC3E}">
        <p14:creationId xmlns:p14="http://schemas.microsoft.com/office/powerpoint/2010/main" val="3959821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THE END</a:t>
            </a:r>
            <a:endParaRPr lang="en-US" dirty="0"/>
          </a:p>
        </p:txBody>
      </p:sp>
      <p:sp>
        <p:nvSpPr>
          <p:cNvPr id="6" name="Subtitle 5"/>
          <p:cNvSpPr>
            <a:spLocks noGrp="1"/>
          </p:cNvSpPr>
          <p:nvPr>
            <p:ph type="subTitle" idx="1"/>
          </p:nvPr>
        </p:nvSpPr>
        <p:spPr/>
        <p:txBody>
          <a:bodyPr/>
          <a:lstStyle/>
          <a:p>
            <a:r>
              <a:rPr lang="en-US" dirty="0" smtClean="0"/>
              <a:t>Thank you for you attention</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35</a:t>
            </a:fld>
            <a:endParaRPr lang="sv-SE"/>
          </a:p>
        </p:txBody>
      </p:sp>
    </p:spTree>
    <p:extLst>
      <p:ext uri="{BB962C8B-B14F-4D97-AF65-F5344CB8AC3E}">
        <p14:creationId xmlns:p14="http://schemas.microsoft.com/office/powerpoint/2010/main" val="12501184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2319" y="231498"/>
            <a:ext cx="9401364" cy="6395009"/>
          </a:xfrm>
          <a:prstGeom prst="rect">
            <a:avLst/>
          </a:prstGeom>
        </p:spPr>
      </p:pic>
      <p:sp>
        <p:nvSpPr>
          <p:cNvPr id="2" name="Title 1"/>
          <p:cNvSpPr>
            <a:spLocks noGrp="1"/>
          </p:cNvSpPr>
          <p:nvPr>
            <p:ph type="title"/>
          </p:nvPr>
        </p:nvSpPr>
        <p:spPr>
          <a:xfrm>
            <a:off x="495301" y="42987"/>
            <a:ext cx="8915401" cy="603264"/>
          </a:xfrm>
        </p:spPr>
        <p:txBody>
          <a:bodyPr/>
          <a:lstStyle/>
          <a:p>
            <a:r>
              <a:rPr lang="en-US" dirty="0" smtClean="0"/>
              <a:t>ESS Instrument suite</a:t>
            </a:r>
            <a:endParaRPr lang="en-US" dirty="0"/>
          </a:p>
        </p:txBody>
      </p:sp>
    </p:spTree>
    <p:extLst>
      <p:ext uri="{BB962C8B-B14F-4D97-AF65-F5344CB8AC3E}">
        <p14:creationId xmlns:p14="http://schemas.microsoft.com/office/powerpoint/2010/main" val="4345741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81" y="188640"/>
            <a:ext cx="8915401" cy="603264"/>
          </a:xfrm>
        </p:spPr>
        <p:txBody>
          <a:bodyPr/>
          <a:lstStyle/>
          <a:p>
            <a:r>
              <a:rPr lang="en-US" dirty="0" smtClean="0"/>
              <a:t>Spallation source instruments</a:t>
            </a:r>
            <a:endParaRPr lang="en-US" dirty="0"/>
          </a:p>
        </p:txBody>
      </p:sp>
      <p:sp>
        <p:nvSpPr>
          <p:cNvPr id="3" name="Content Placeholder 2"/>
          <p:cNvSpPr>
            <a:spLocks noGrp="1"/>
          </p:cNvSpPr>
          <p:nvPr>
            <p:ph sz="half" idx="1"/>
          </p:nvPr>
        </p:nvSpPr>
        <p:spPr>
          <a:xfrm>
            <a:off x="485384" y="2212374"/>
            <a:ext cx="4375150" cy="4525963"/>
          </a:xfrm>
        </p:spPr>
        <p:txBody>
          <a:bodyPr/>
          <a:lstStyle/>
          <a:p>
            <a:r>
              <a:rPr lang="en-US" dirty="0" smtClean="0"/>
              <a:t>PHOTO ISIS Instrument</a:t>
            </a:r>
          </a:p>
          <a:p>
            <a:r>
              <a:rPr lang="en-US" dirty="0" smtClean="0"/>
              <a:t>- overlay schematic components</a:t>
            </a:r>
            <a:endParaRPr lang="en-US" dirty="0"/>
          </a:p>
        </p:txBody>
      </p:sp>
      <p:pic>
        <p:nvPicPr>
          <p:cNvPr id="5" name="Content Placeholder 4" descr="wish-schematic-drawing11555.jpg"/>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b="-3453"/>
          <a:stretch/>
        </p:blipFill>
        <p:spPr>
          <a:xfrm>
            <a:off x="14937" y="1484784"/>
            <a:ext cx="9881148" cy="5150498"/>
          </a:xfrm>
        </p:spPr>
      </p:pic>
      <p:sp>
        <p:nvSpPr>
          <p:cNvPr id="6" name="TextBox 5"/>
          <p:cNvSpPr txBox="1"/>
          <p:nvPr/>
        </p:nvSpPr>
        <p:spPr>
          <a:xfrm>
            <a:off x="3866390" y="5278455"/>
            <a:ext cx="894972" cy="276999"/>
          </a:xfrm>
          <a:prstGeom prst="rect">
            <a:avLst/>
          </a:prstGeom>
          <a:solidFill>
            <a:schemeClr val="bg1"/>
          </a:solidFill>
          <a:ln>
            <a:solidFill>
              <a:srgbClr val="008000"/>
            </a:solidFill>
          </a:ln>
        </p:spPr>
        <p:txBody>
          <a:bodyPr wrap="none" rtlCol="0">
            <a:spAutoFit/>
          </a:bodyPr>
          <a:lstStyle/>
          <a:p>
            <a:r>
              <a:rPr lang="en-US" sz="1200" dirty="0" smtClean="0"/>
              <a:t>CHOPPER 3</a:t>
            </a:r>
            <a:endParaRPr lang="en-US" sz="1200" dirty="0"/>
          </a:p>
        </p:txBody>
      </p:sp>
      <p:sp>
        <p:nvSpPr>
          <p:cNvPr id="7" name="TextBox 6"/>
          <p:cNvSpPr txBox="1"/>
          <p:nvPr/>
        </p:nvSpPr>
        <p:spPr>
          <a:xfrm>
            <a:off x="104770" y="3116709"/>
            <a:ext cx="894972" cy="276999"/>
          </a:xfrm>
          <a:prstGeom prst="rect">
            <a:avLst/>
          </a:prstGeom>
          <a:solidFill>
            <a:schemeClr val="bg1"/>
          </a:solidFill>
          <a:ln>
            <a:solidFill>
              <a:srgbClr val="008000"/>
            </a:solidFill>
          </a:ln>
        </p:spPr>
        <p:txBody>
          <a:bodyPr wrap="none" rtlCol="0">
            <a:spAutoFit/>
          </a:bodyPr>
          <a:lstStyle/>
          <a:p>
            <a:r>
              <a:rPr lang="en-US" sz="1200" dirty="0" smtClean="0"/>
              <a:t>CHOPPER 1</a:t>
            </a:r>
            <a:endParaRPr lang="en-US" sz="1200" dirty="0"/>
          </a:p>
        </p:txBody>
      </p:sp>
      <p:sp>
        <p:nvSpPr>
          <p:cNvPr id="8" name="TextBox 7"/>
          <p:cNvSpPr txBox="1"/>
          <p:nvPr/>
        </p:nvSpPr>
        <p:spPr>
          <a:xfrm>
            <a:off x="485384" y="3414033"/>
            <a:ext cx="894972" cy="276999"/>
          </a:xfrm>
          <a:prstGeom prst="rect">
            <a:avLst/>
          </a:prstGeom>
          <a:solidFill>
            <a:schemeClr val="bg1"/>
          </a:solidFill>
          <a:ln>
            <a:solidFill>
              <a:srgbClr val="008000"/>
            </a:solidFill>
          </a:ln>
        </p:spPr>
        <p:txBody>
          <a:bodyPr wrap="none" rtlCol="0">
            <a:spAutoFit/>
          </a:bodyPr>
          <a:lstStyle/>
          <a:p>
            <a:r>
              <a:rPr lang="en-US" sz="1200" dirty="0" smtClean="0"/>
              <a:t>CHOPPER 2</a:t>
            </a:r>
            <a:endParaRPr lang="en-US" sz="1200" dirty="0"/>
          </a:p>
        </p:txBody>
      </p:sp>
      <p:sp>
        <p:nvSpPr>
          <p:cNvPr id="9" name="TextBox 8"/>
          <p:cNvSpPr txBox="1"/>
          <p:nvPr/>
        </p:nvSpPr>
        <p:spPr>
          <a:xfrm>
            <a:off x="945705" y="3809207"/>
            <a:ext cx="1300356" cy="461665"/>
          </a:xfrm>
          <a:prstGeom prst="rect">
            <a:avLst/>
          </a:prstGeom>
          <a:solidFill>
            <a:schemeClr val="bg1"/>
          </a:solidFill>
          <a:ln>
            <a:solidFill>
              <a:srgbClr val="008000"/>
            </a:solidFill>
          </a:ln>
        </p:spPr>
        <p:txBody>
          <a:bodyPr wrap="none" rtlCol="0">
            <a:spAutoFit/>
          </a:bodyPr>
          <a:lstStyle/>
          <a:p>
            <a:r>
              <a:rPr lang="en-US" sz="1200" dirty="0" smtClean="0"/>
              <a:t>NEUTRON OPTICS</a:t>
            </a:r>
          </a:p>
          <a:p>
            <a:r>
              <a:rPr lang="en-US" sz="1200" dirty="0" smtClean="0"/>
              <a:t>- GUIDE</a:t>
            </a:r>
            <a:endParaRPr lang="en-US" sz="1200" dirty="0"/>
          </a:p>
        </p:txBody>
      </p:sp>
      <p:sp>
        <p:nvSpPr>
          <p:cNvPr id="10" name="TextBox 9"/>
          <p:cNvSpPr txBox="1"/>
          <p:nvPr/>
        </p:nvSpPr>
        <p:spPr>
          <a:xfrm>
            <a:off x="1841499" y="4267834"/>
            <a:ext cx="1300356" cy="461665"/>
          </a:xfrm>
          <a:prstGeom prst="rect">
            <a:avLst/>
          </a:prstGeom>
          <a:solidFill>
            <a:schemeClr val="bg1"/>
          </a:solidFill>
          <a:ln>
            <a:solidFill>
              <a:srgbClr val="008000"/>
            </a:solidFill>
          </a:ln>
        </p:spPr>
        <p:txBody>
          <a:bodyPr wrap="none" rtlCol="0">
            <a:spAutoFit/>
          </a:bodyPr>
          <a:lstStyle/>
          <a:p>
            <a:r>
              <a:rPr lang="en-US" sz="1200" dirty="0" smtClean="0"/>
              <a:t>NEUTRON OPTICS</a:t>
            </a:r>
          </a:p>
          <a:p>
            <a:r>
              <a:rPr lang="en-US" sz="1200" dirty="0" smtClean="0"/>
              <a:t>- POLARIZER</a:t>
            </a:r>
            <a:endParaRPr lang="en-US" sz="1200" dirty="0"/>
          </a:p>
        </p:txBody>
      </p:sp>
      <p:sp>
        <p:nvSpPr>
          <p:cNvPr id="11" name="TextBox 10"/>
          <p:cNvSpPr txBox="1"/>
          <p:nvPr/>
        </p:nvSpPr>
        <p:spPr>
          <a:xfrm>
            <a:off x="6638505" y="3985466"/>
            <a:ext cx="1300356" cy="461665"/>
          </a:xfrm>
          <a:prstGeom prst="rect">
            <a:avLst/>
          </a:prstGeom>
          <a:solidFill>
            <a:schemeClr val="bg1"/>
          </a:solidFill>
          <a:ln>
            <a:solidFill>
              <a:srgbClr val="008000"/>
            </a:solidFill>
          </a:ln>
        </p:spPr>
        <p:txBody>
          <a:bodyPr wrap="none" rtlCol="0">
            <a:spAutoFit/>
          </a:bodyPr>
          <a:lstStyle/>
          <a:p>
            <a:r>
              <a:rPr lang="en-US" sz="1200" dirty="0" smtClean="0"/>
              <a:t>NEUTRON OPTICS</a:t>
            </a:r>
          </a:p>
          <a:p>
            <a:r>
              <a:rPr lang="en-US" sz="1200" dirty="0" smtClean="0"/>
              <a:t>- COLLIMATION</a:t>
            </a:r>
            <a:endParaRPr lang="en-US" sz="1200" dirty="0"/>
          </a:p>
        </p:txBody>
      </p:sp>
      <p:sp>
        <p:nvSpPr>
          <p:cNvPr id="12" name="TextBox 11"/>
          <p:cNvSpPr txBox="1"/>
          <p:nvPr/>
        </p:nvSpPr>
        <p:spPr>
          <a:xfrm>
            <a:off x="5891117" y="5774013"/>
            <a:ext cx="1170821" cy="461665"/>
          </a:xfrm>
          <a:prstGeom prst="rect">
            <a:avLst/>
          </a:prstGeom>
          <a:solidFill>
            <a:schemeClr val="bg1"/>
          </a:solidFill>
          <a:ln>
            <a:solidFill>
              <a:srgbClr val="008000"/>
            </a:solidFill>
          </a:ln>
        </p:spPr>
        <p:txBody>
          <a:bodyPr wrap="square" rtlCol="0">
            <a:spAutoFit/>
          </a:bodyPr>
          <a:lstStyle/>
          <a:p>
            <a:r>
              <a:rPr lang="en-US" sz="1200" dirty="0" smtClean="0"/>
              <a:t>DETECTOR</a:t>
            </a:r>
          </a:p>
          <a:p>
            <a:r>
              <a:rPr lang="en-US" sz="1200" dirty="0" smtClean="0"/>
              <a:t>-ARRAY</a:t>
            </a:r>
          </a:p>
        </p:txBody>
      </p:sp>
      <p:sp>
        <p:nvSpPr>
          <p:cNvPr id="13" name="TextBox 12"/>
          <p:cNvSpPr txBox="1"/>
          <p:nvPr/>
        </p:nvSpPr>
        <p:spPr>
          <a:xfrm>
            <a:off x="6638504" y="3414033"/>
            <a:ext cx="1287532" cy="461665"/>
          </a:xfrm>
          <a:prstGeom prst="rect">
            <a:avLst/>
          </a:prstGeom>
          <a:solidFill>
            <a:schemeClr val="bg1"/>
          </a:solidFill>
          <a:ln>
            <a:solidFill>
              <a:srgbClr val="008000"/>
            </a:solidFill>
          </a:ln>
        </p:spPr>
        <p:txBody>
          <a:bodyPr wrap="none" rtlCol="0">
            <a:spAutoFit/>
          </a:bodyPr>
          <a:lstStyle/>
          <a:p>
            <a:r>
              <a:rPr lang="en-US" sz="1200" dirty="0" smtClean="0"/>
              <a:t>DETECTOR</a:t>
            </a:r>
          </a:p>
          <a:p>
            <a:r>
              <a:rPr lang="en-US" sz="1200" dirty="0" smtClean="0"/>
              <a:t>-BEAM MONITOR</a:t>
            </a:r>
          </a:p>
        </p:txBody>
      </p:sp>
      <p:sp>
        <p:nvSpPr>
          <p:cNvPr id="14" name="TextBox 13"/>
          <p:cNvSpPr txBox="1"/>
          <p:nvPr/>
        </p:nvSpPr>
        <p:spPr>
          <a:xfrm>
            <a:off x="2308255" y="1548708"/>
            <a:ext cx="1287532" cy="461665"/>
          </a:xfrm>
          <a:prstGeom prst="rect">
            <a:avLst/>
          </a:prstGeom>
          <a:solidFill>
            <a:schemeClr val="bg1"/>
          </a:solidFill>
          <a:ln>
            <a:solidFill>
              <a:srgbClr val="008000"/>
            </a:solidFill>
          </a:ln>
        </p:spPr>
        <p:txBody>
          <a:bodyPr wrap="none" rtlCol="0">
            <a:spAutoFit/>
          </a:bodyPr>
          <a:lstStyle/>
          <a:p>
            <a:r>
              <a:rPr lang="en-US" sz="1200" dirty="0" smtClean="0"/>
              <a:t>DETECTOR</a:t>
            </a:r>
          </a:p>
          <a:p>
            <a:r>
              <a:rPr lang="en-US" sz="1200" dirty="0" smtClean="0"/>
              <a:t>-BEAM MONITOR</a:t>
            </a:r>
          </a:p>
        </p:txBody>
      </p:sp>
      <p:sp>
        <p:nvSpPr>
          <p:cNvPr id="15" name="TextBox 14"/>
          <p:cNvSpPr txBox="1"/>
          <p:nvPr/>
        </p:nvSpPr>
        <p:spPr>
          <a:xfrm>
            <a:off x="8456479" y="4494081"/>
            <a:ext cx="1005403" cy="276999"/>
          </a:xfrm>
          <a:prstGeom prst="rect">
            <a:avLst/>
          </a:prstGeom>
          <a:solidFill>
            <a:schemeClr val="bg1"/>
          </a:solidFill>
          <a:ln>
            <a:solidFill>
              <a:srgbClr val="008000"/>
            </a:solidFill>
          </a:ln>
        </p:spPr>
        <p:txBody>
          <a:bodyPr wrap="none" rtlCol="0">
            <a:spAutoFit/>
          </a:bodyPr>
          <a:lstStyle/>
          <a:p>
            <a:r>
              <a:rPr lang="en-US" sz="1200" dirty="0" smtClean="0"/>
              <a:t>FLIGHT TANK</a:t>
            </a:r>
          </a:p>
        </p:txBody>
      </p:sp>
      <p:sp>
        <p:nvSpPr>
          <p:cNvPr id="16" name="TextBox 15"/>
          <p:cNvSpPr txBox="1"/>
          <p:nvPr/>
        </p:nvSpPr>
        <p:spPr>
          <a:xfrm>
            <a:off x="3771722" y="2120474"/>
            <a:ext cx="1586717" cy="276999"/>
          </a:xfrm>
          <a:prstGeom prst="rect">
            <a:avLst/>
          </a:prstGeom>
          <a:solidFill>
            <a:schemeClr val="bg1"/>
          </a:solidFill>
          <a:ln>
            <a:solidFill>
              <a:srgbClr val="008000"/>
            </a:solidFill>
          </a:ln>
        </p:spPr>
        <p:txBody>
          <a:bodyPr wrap="none" rtlCol="0">
            <a:spAutoFit/>
          </a:bodyPr>
          <a:lstStyle/>
          <a:p>
            <a:r>
              <a:rPr lang="en-US" sz="1200" dirty="0" smtClean="0"/>
              <a:t>BEAM LINE SHIELDING</a:t>
            </a:r>
          </a:p>
        </p:txBody>
      </p:sp>
      <p:sp>
        <p:nvSpPr>
          <p:cNvPr id="17" name="TextBox 16"/>
          <p:cNvSpPr txBox="1"/>
          <p:nvPr/>
        </p:nvSpPr>
        <p:spPr>
          <a:xfrm>
            <a:off x="8456478" y="4782622"/>
            <a:ext cx="1385943" cy="461665"/>
          </a:xfrm>
          <a:prstGeom prst="rect">
            <a:avLst/>
          </a:prstGeom>
          <a:solidFill>
            <a:schemeClr val="bg1"/>
          </a:solidFill>
          <a:ln>
            <a:solidFill>
              <a:srgbClr val="008000"/>
            </a:solidFill>
          </a:ln>
        </p:spPr>
        <p:txBody>
          <a:bodyPr wrap="square" rtlCol="0">
            <a:spAutoFit/>
          </a:bodyPr>
          <a:lstStyle/>
          <a:p>
            <a:r>
              <a:rPr lang="en-US" sz="1200" dirty="0" smtClean="0"/>
              <a:t>SAMPLE </a:t>
            </a:r>
          </a:p>
          <a:p>
            <a:r>
              <a:rPr lang="en-US" sz="1200" dirty="0" smtClean="0"/>
              <a:t>ENVIRONMENT</a:t>
            </a:r>
          </a:p>
        </p:txBody>
      </p:sp>
      <p:sp>
        <p:nvSpPr>
          <p:cNvPr id="18" name="TextBox 17"/>
          <p:cNvSpPr txBox="1"/>
          <p:nvPr/>
        </p:nvSpPr>
        <p:spPr>
          <a:xfrm>
            <a:off x="5471768" y="5279959"/>
            <a:ext cx="1287532" cy="461665"/>
          </a:xfrm>
          <a:prstGeom prst="rect">
            <a:avLst/>
          </a:prstGeom>
          <a:solidFill>
            <a:schemeClr val="bg1"/>
          </a:solidFill>
          <a:ln>
            <a:solidFill>
              <a:srgbClr val="008000"/>
            </a:solidFill>
          </a:ln>
        </p:spPr>
        <p:txBody>
          <a:bodyPr wrap="none" rtlCol="0">
            <a:spAutoFit/>
          </a:bodyPr>
          <a:lstStyle/>
          <a:p>
            <a:r>
              <a:rPr lang="en-US" sz="1200" dirty="0" smtClean="0"/>
              <a:t>DETECTOR</a:t>
            </a:r>
          </a:p>
          <a:p>
            <a:r>
              <a:rPr lang="en-US" sz="1200" dirty="0" smtClean="0"/>
              <a:t>-BEAM MONITOR</a:t>
            </a:r>
          </a:p>
        </p:txBody>
      </p:sp>
      <p:cxnSp>
        <p:nvCxnSpPr>
          <p:cNvPr id="20" name="Straight Connector 19"/>
          <p:cNvCxnSpPr>
            <a:stCxn id="16" idx="1"/>
          </p:cNvCxnSpPr>
          <p:nvPr/>
        </p:nvCxnSpPr>
        <p:spPr>
          <a:xfrm flipH="1">
            <a:off x="3057494" y="2258974"/>
            <a:ext cx="714228" cy="121185"/>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6935234" y="4700645"/>
            <a:ext cx="603228" cy="33277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5287888" y="3846844"/>
            <a:ext cx="603228" cy="33277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2755876" y="2532227"/>
            <a:ext cx="603228" cy="33277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5" name="Sun 24"/>
          <p:cNvSpPr/>
          <p:nvPr/>
        </p:nvSpPr>
        <p:spPr>
          <a:xfrm>
            <a:off x="7937620" y="5144154"/>
            <a:ext cx="176196" cy="167792"/>
          </a:xfrm>
          <a:prstGeom prst="sun">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a:off x="342476" y="1254917"/>
            <a:ext cx="603228" cy="33277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7669" y="1981520"/>
            <a:ext cx="1603512" cy="461665"/>
          </a:xfrm>
          <a:prstGeom prst="rect">
            <a:avLst/>
          </a:prstGeom>
          <a:solidFill>
            <a:schemeClr val="bg1"/>
          </a:solidFill>
          <a:ln>
            <a:solidFill>
              <a:srgbClr val="008000"/>
            </a:solidFill>
          </a:ln>
        </p:spPr>
        <p:txBody>
          <a:bodyPr wrap="square" rtlCol="0">
            <a:spAutoFit/>
          </a:bodyPr>
          <a:lstStyle/>
          <a:p>
            <a:r>
              <a:rPr lang="en-US" sz="1200" dirty="0" smtClean="0"/>
              <a:t>NEUTRON OPTICS</a:t>
            </a:r>
          </a:p>
          <a:p>
            <a:r>
              <a:rPr lang="en-US" sz="1200" dirty="0" smtClean="0"/>
              <a:t>- IN MONOLITH GUIDE</a:t>
            </a:r>
            <a:endParaRPr lang="en-US" sz="1200" dirty="0"/>
          </a:p>
        </p:txBody>
      </p:sp>
      <p:sp>
        <p:nvSpPr>
          <p:cNvPr id="28" name="TextBox 27"/>
          <p:cNvSpPr txBox="1"/>
          <p:nvPr/>
        </p:nvSpPr>
        <p:spPr>
          <a:xfrm>
            <a:off x="8383283" y="3376396"/>
            <a:ext cx="1184940" cy="461665"/>
          </a:xfrm>
          <a:prstGeom prst="rect">
            <a:avLst/>
          </a:prstGeom>
          <a:solidFill>
            <a:schemeClr val="bg1"/>
          </a:solidFill>
          <a:ln>
            <a:solidFill>
              <a:srgbClr val="008000"/>
            </a:solidFill>
          </a:ln>
        </p:spPr>
        <p:txBody>
          <a:bodyPr wrap="none" rtlCol="0">
            <a:spAutoFit/>
          </a:bodyPr>
          <a:lstStyle/>
          <a:p>
            <a:r>
              <a:rPr lang="en-US" sz="1200" dirty="0" smtClean="0"/>
              <a:t>BEAM SHUTTER</a:t>
            </a:r>
          </a:p>
          <a:p>
            <a:r>
              <a:rPr lang="en-US" sz="1200" dirty="0" smtClean="0"/>
              <a:t>-LIGHT</a:t>
            </a:r>
          </a:p>
        </p:txBody>
      </p:sp>
      <p:sp>
        <p:nvSpPr>
          <p:cNvPr id="29" name="TextBox 28"/>
          <p:cNvSpPr txBox="1"/>
          <p:nvPr/>
        </p:nvSpPr>
        <p:spPr>
          <a:xfrm>
            <a:off x="485384" y="875430"/>
            <a:ext cx="1184940" cy="461665"/>
          </a:xfrm>
          <a:prstGeom prst="rect">
            <a:avLst/>
          </a:prstGeom>
          <a:solidFill>
            <a:schemeClr val="bg1"/>
          </a:solidFill>
          <a:ln>
            <a:solidFill>
              <a:srgbClr val="008000"/>
            </a:solidFill>
          </a:ln>
        </p:spPr>
        <p:txBody>
          <a:bodyPr wrap="none" rtlCol="0">
            <a:spAutoFit/>
          </a:bodyPr>
          <a:lstStyle/>
          <a:p>
            <a:r>
              <a:rPr lang="en-US" sz="1200" dirty="0" smtClean="0"/>
              <a:t>BEAM SHUTTER</a:t>
            </a:r>
          </a:p>
          <a:p>
            <a:r>
              <a:rPr lang="en-US" sz="1200" dirty="0" smtClean="0"/>
              <a:t>-HEAVY</a:t>
            </a:r>
          </a:p>
        </p:txBody>
      </p:sp>
      <p:cxnSp>
        <p:nvCxnSpPr>
          <p:cNvPr id="30" name="Straight Connector 29"/>
          <p:cNvCxnSpPr>
            <a:stCxn id="29" idx="2"/>
          </p:cNvCxnSpPr>
          <p:nvPr/>
        </p:nvCxnSpPr>
        <p:spPr>
          <a:xfrm>
            <a:off x="1077854" y="1337095"/>
            <a:ext cx="276782" cy="305507"/>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7538463" y="3809204"/>
            <a:ext cx="1974564" cy="1122248"/>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32" name="Diagram 31"/>
          <p:cNvGraphicFramePr/>
          <p:nvPr>
            <p:extLst>
              <p:ext uri="{D42A27DB-BD31-4B8C-83A1-F6EECF244321}">
                <p14:modId xmlns:p14="http://schemas.microsoft.com/office/powerpoint/2010/main" val="3943491089"/>
              </p:ext>
            </p:extLst>
          </p:nvPr>
        </p:nvGraphicFramePr>
        <p:xfrm>
          <a:off x="104771" y="5278454"/>
          <a:ext cx="5118738" cy="13678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944779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new approach to the engineering of instruments …</a:t>
            </a:r>
            <a:endParaRPr lang="en-US" dirty="0"/>
          </a:p>
        </p:txBody>
      </p:sp>
      <p:sp>
        <p:nvSpPr>
          <p:cNvPr id="3" name="Content Placeholder 2"/>
          <p:cNvSpPr>
            <a:spLocks noGrp="1"/>
          </p:cNvSpPr>
          <p:nvPr>
            <p:ph idx="1"/>
          </p:nvPr>
        </p:nvSpPr>
        <p:spPr>
          <a:xfrm>
            <a:off x="128464" y="1484784"/>
            <a:ext cx="7272808" cy="2088232"/>
          </a:xfrm>
        </p:spPr>
        <p:txBody>
          <a:bodyPr>
            <a:noAutofit/>
          </a:bodyPr>
          <a:lstStyle/>
          <a:p>
            <a:r>
              <a:rPr lang="en-US" sz="2000" dirty="0" smtClean="0"/>
              <a:t>The Facility as a whole does not benefit from a purely ‘case by case’ approach to designing or building instruments.</a:t>
            </a:r>
          </a:p>
          <a:p>
            <a:pPr lvl="1"/>
            <a:r>
              <a:rPr lang="en-US" sz="1800" dirty="0" smtClean="0"/>
              <a:t>Potential for commonality and synergies are lost</a:t>
            </a:r>
          </a:p>
          <a:p>
            <a:pPr lvl="1"/>
            <a:r>
              <a:rPr lang="en-US" sz="1800" dirty="0" smtClean="0"/>
              <a:t>Procurement advantages of scale are lost</a:t>
            </a:r>
          </a:p>
          <a:p>
            <a:pPr lvl="1"/>
            <a:r>
              <a:rPr lang="en-US" sz="1800" dirty="0" smtClean="0"/>
              <a:t>Scientific and engineering effort is duplicated redesigning a solution the same requirements again and again</a:t>
            </a:r>
          </a:p>
        </p:txBody>
      </p:sp>
      <p:sp>
        <p:nvSpPr>
          <p:cNvPr id="4" name="Slide Number Placeholder 3"/>
          <p:cNvSpPr>
            <a:spLocks noGrp="1"/>
          </p:cNvSpPr>
          <p:nvPr>
            <p:ph type="sldNum" sz="quarter" idx="12"/>
          </p:nvPr>
        </p:nvSpPr>
        <p:spPr/>
        <p:txBody>
          <a:bodyPr/>
          <a:lstStyle/>
          <a:p>
            <a:fld id="{551115BC-487E-4422-894C-CB7CD3E79223}" type="slidenum">
              <a:rPr lang="sv-SE" smtClean="0"/>
              <a:t>6</a:t>
            </a:fld>
            <a:endParaRPr lang="sv-SE"/>
          </a:p>
        </p:txBody>
      </p:sp>
      <p:pic>
        <p:nvPicPr>
          <p:cNvPr id="5" name="Picture 4" descr="claxton-fruitcak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73281" y="1628800"/>
            <a:ext cx="2241849" cy="1152128"/>
          </a:xfrm>
          <a:prstGeom prst="rect">
            <a:avLst/>
          </a:prstGeom>
        </p:spPr>
      </p:pic>
      <p:pic>
        <p:nvPicPr>
          <p:cNvPr id="6" name="Picture 5" descr="Layer cake 0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472" y="4077072"/>
            <a:ext cx="2494717" cy="1872208"/>
          </a:xfrm>
          <a:prstGeom prst="rect">
            <a:avLst/>
          </a:prstGeom>
        </p:spPr>
      </p:pic>
      <p:sp>
        <p:nvSpPr>
          <p:cNvPr id="9" name="Rectangle 8"/>
          <p:cNvSpPr/>
          <p:nvPr/>
        </p:nvSpPr>
        <p:spPr>
          <a:xfrm>
            <a:off x="2720752" y="3717033"/>
            <a:ext cx="7185248" cy="2985433"/>
          </a:xfrm>
          <a:prstGeom prst="rect">
            <a:avLst/>
          </a:prstGeom>
        </p:spPr>
        <p:txBody>
          <a:bodyPr wrap="square">
            <a:spAutoFit/>
          </a:bodyPr>
          <a:lstStyle/>
          <a:p>
            <a:pPr marL="342900" indent="-342900">
              <a:buFont typeface="Arial"/>
              <a:buChar char="•"/>
            </a:pPr>
            <a:r>
              <a:rPr lang="en-US" sz="2000" dirty="0" smtClean="0">
                <a:solidFill>
                  <a:schemeClr val="bg1">
                    <a:lumMod val="50000"/>
                  </a:schemeClr>
                </a:solidFill>
              </a:rPr>
              <a:t>The </a:t>
            </a:r>
            <a:r>
              <a:rPr lang="en-US" sz="2000" dirty="0">
                <a:solidFill>
                  <a:schemeClr val="bg1">
                    <a:lumMod val="50000"/>
                  </a:schemeClr>
                </a:solidFill>
              </a:rPr>
              <a:t>facilities goals </a:t>
            </a:r>
            <a:r>
              <a:rPr lang="en-US" sz="2000" dirty="0" smtClean="0">
                <a:solidFill>
                  <a:schemeClr val="bg1">
                    <a:lumMod val="50000"/>
                  </a:schemeClr>
                </a:solidFill>
              </a:rPr>
              <a:t>of performance</a:t>
            </a:r>
            <a:r>
              <a:rPr lang="en-US" sz="2000" dirty="0">
                <a:solidFill>
                  <a:schemeClr val="bg1">
                    <a:lumMod val="50000"/>
                  </a:schemeClr>
                </a:solidFill>
              </a:rPr>
              <a:t>, cost and </a:t>
            </a:r>
            <a:r>
              <a:rPr lang="en-US" sz="2000" dirty="0" smtClean="0">
                <a:solidFill>
                  <a:schemeClr val="bg1">
                    <a:lumMod val="50000"/>
                  </a:schemeClr>
                </a:solidFill>
              </a:rPr>
              <a:t>quality and maximizing in-kind potential are more successful addressed by ensuring a degree of standardization of approach and equipment on an ‘Instrument </a:t>
            </a:r>
            <a:r>
              <a:rPr lang="en-US" sz="2000" dirty="0">
                <a:solidFill>
                  <a:schemeClr val="bg1">
                    <a:lumMod val="50000"/>
                  </a:schemeClr>
                </a:solidFill>
              </a:rPr>
              <a:t>suite wide </a:t>
            </a:r>
            <a:r>
              <a:rPr lang="en-US" sz="2000" dirty="0" smtClean="0">
                <a:solidFill>
                  <a:schemeClr val="bg1">
                    <a:lumMod val="50000"/>
                  </a:schemeClr>
                </a:solidFill>
              </a:rPr>
              <a:t>basis’.  </a:t>
            </a:r>
          </a:p>
          <a:p>
            <a:pPr marL="800100" lvl="1" indent="-342900">
              <a:buFont typeface="Arial"/>
              <a:buChar char="•"/>
            </a:pPr>
            <a:r>
              <a:rPr lang="en-US" dirty="0" smtClean="0">
                <a:solidFill>
                  <a:schemeClr val="bg1">
                    <a:lumMod val="50000"/>
                  </a:schemeClr>
                </a:solidFill>
              </a:rPr>
              <a:t>Though the establishment of Equipment </a:t>
            </a:r>
            <a:r>
              <a:rPr lang="en-US" dirty="0">
                <a:solidFill>
                  <a:schemeClr val="bg1">
                    <a:lumMod val="50000"/>
                  </a:schemeClr>
                </a:solidFill>
              </a:rPr>
              <a:t>s</a:t>
            </a:r>
            <a:r>
              <a:rPr lang="en-US" dirty="0" smtClean="0">
                <a:solidFill>
                  <a:schemeClr val="bg1">
                    <a:lumMod val="50000"/>
                  </a:schemeClr>
                </a:solidFill>
              </a:rPr>
              <a:t>tandards, and design guidelines</a:t>
            </a:r>
          </a:p>
          <a:p>
            <a:pPr marL="800100" lvl="1" indent="-342900">
              <a:buFont typeface="Arial"/>
              <a:buChar char="•"/>
            </a:pPr>
            <a:r>
              <a:rPr lang="en-US" dirty="0" smtClean="0">
                <a:solidFill>
                  <a:schemeClr val="bg1">
                    <a:lumMod val="50000"/>
                  </a:schemeClr>
                </a:solidFill>
              </a:rPr>
              <a:t>The coordination of technology development &amp; procurement  through </a:t>
            </a:r>
            <a:r>
              <a:rPr lang="en-US" dirty="0">
                <a:solidFill>
                  <a:schemeClr val="bg1">
                    <a:lumMod val="50000"/>
                  </a:schemeClr>
                </a:solidFill>
              </a:rPr>
              <a:t>technical </a:t>
            </a:r>
            <a:r>
              <a:rPr lang="en-US" dirty="0" smtClean="0">
                <a:solidFill>
                  <a:schemeClr val="bg1">
                    <a:lumMod val="50000"/>
                  </a:schemeClr>
                </a:solidFill>
              </a:rPr>
              <a:t>groups</a:t>
            </a:r>
          </a:p>
          <a:p>
            <a:pPr marL="800100" lvl="1" indent="-342900">
              <a:buFont typeface="Arial"/>
              <a:buChar char="•"/>
            </a:pPr>
            <a:r>
              <a:rPr lang="en-US" dirty="0" smtClean="0">
                <a:solidFill>
                  <a:schemeClr val="bg1">
                    <a:lumMod val="50000"/>
                  </a:schemeClr>
                </a:solidFill>
              </a:rPr>
              <a:t>Though ensuring an </a:t>
            </a:r>
            <a:r>
              <a:rPr lang="en-US" dirty="0">
                <a:solidFill>
                  <a:schemeClr val="bg1">
                    <a:lumMod val="50000"/>
                  </a:schemeClr>
                </a:solidFill>
              </a:rPr>
              <a:t>optimal </a:t>
            </a:r>
            <a:r>
              <a:rPr lang="en-US" dirty="0" smtClean="0">
                <a:solidFill>
                  <a:schemeClr val="bg1">
                    <a:lumMod val="50000"/>
                  </a:schemeClr>
                </a:solidFill>
              </a:rPr>
              <a:t>match to build partners and a maximal use </a:t>
            </a:r>
            <a:r>
              <a:rPr lang="en-US" dirty="0">
                <a:solidFill>
                  <a:schemeClr val="bg1">
                    <a:lumMod val="50000"/>
                  </a:schemeClr>
                </a:solidFill>
              </a:rPr>
              <a:t>of in-kind </a:t>
            </a:r>
            <a:r>
              <a:rPr lang="en-US" dirty="0" smtClean="0">
                <a:solidFill>
                  <a:schemeClr val="bg1">
                    <a:lumMod val="50000"/>
                  </a:schemeClr>
                </a:solidFill>
              </a:rPr>
              <a:t>potential.</a:t>
            </a:r>
            <a:endParaRPr lang="en-US" dirty="0">
              <a:solidFill>
                <a:schemeClr val="bg1">
                  <a:lumMod val="50000"/>
                </a:schemeClr>
              </a:solidFill>
            </a:endParaRPr>
          </a:p>
        </p:txBody>
      </p:sp>
      <p:sp>
        <p:nvSpPr>
          <p:cNvPr id="10" name="TextBox 9"/>
          <p:cNvSpPr txBox="1"/>
          <p:nvPr/>
        </p:nvSpPr>
        <p:spPr>
          <a:xfrm>
            <a:off x="200472" y="5949282"/>
            <a:ext cx="1797788" cy="276999"/>
          </a:xfrm>
          <a:prstGeom prst="rect">
            <a:avLst/>
          </a:prstGeom>
          <a:noFill/>
        </p:spPr>
        <p:txBody>
          <a:bodyPr wrap="none" rtlCol="0">
            <a:spAutoFit/>
          </a:bodyPr>
          <a:lstStyle/>
          <a:p>
            <a:r>
              <a:rPr lang="en-US" sz="1200" dirty="0" smtClean="0">
                <a:solidFill>
                  <a:srgbClr val="7F7F7F"/>
                </a:solidFill>
              </a:rPr>
              <a:t>Cake - Cross cut approach</a:t>
            </a:r>
            <a:endParaRPr lang="en-US" sz="1200" dirty="0">
              <a:solidFill>
                <a:srgbClr val="7F7F7F"/>
              </a:solidFill>
            </a:endParaRPr>
          </a:p>
        </p:txBody>
      </p:sp>
      <p:sp>
        <p:nvSpPr>
          <p:cNvPr id="11" name="TextBox 10"/>
          <p:cNvSpPr txBox="1"/>
          <p:nvPr/>
        </p:nvSpPr>
        <p:spPr>
          <a:xfrm>
            <a:off x="7833320" y="2780930"/>
            <a:ext cx="1880142" cy="276999"/>
          </a:xfrm>
          <a:prstGeom prst="rect">
            <a:avLst/>
          </a:prstGeom>
          <a:noFill/>
        </p:spPr>
        <p:txBody>
          <a:bodyPr wrap="none" rtlCol="0">
            <a:spAutoFit/>
          </a:bodyPr>
          <a:lstStyle/>
          <a:p>
            <a:r>
              <a:rPr lang="en-US" sz="1200" dirty="0" smtClean="0">
                <a:solidFill>
                  <a:srgbClr val="7F7F7F"/>
                </a:solidFill>
              </a:rPr>
              <a:t>Cake - traditional approach</a:t>
            </a:r>
            <a:endParaRPr lang="en-US" sz="1200" dirty="0">
              <a:solidFill>
                <a:srgbClr val="7F7F7F"/>
              </a:solidFill>
            </a:endParaRPr>
          </a:p>
        </p:txBody>
      </p:sp>
    </p:spTree>
    <p:extLst>
      <p:ext uri="{BB962C8B-B14F-4D97-AF65-F5344CB8AC3E}">
        <p14:creationId xmlns:p14="http://schemas.microsoft.com/office/powerpoint/2010/main" val="3083349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CUT APPROACH</a:t>
            </a:r>
            <a:br>
              <a:rPr lang="en-US" dirty="0" smtClean="0"/>
            </a:br>
            <a:r>
              <a:rPr lang="en-US" dirty="0" smtClean="0"/>
              <a:t> ‘5 tools’</a:t>
            </a:r>
            <a:endParaRPr lang="en-US" dirty="0"/>
          </a:p>
        </p:txBody>
      </p:sp>
      <p:sp>
        <p:nvSpPr>
          <p:cNvPr id="3" name="Content Placeholder 2"/>
          <p:cNvSpPr>
            <a:spLocks noGrp="1"/>
          </p:cNvSpPr>
          <p:nvPr>
            <p:ph idx="1"/>
          </p:nvPr>
        </p:nvSpPr>
        <p:spPr/>
        <p:txBody>
          <a:bodyPr>
            <a:normAutofit/>
          </a:bodyPr>
          <a:lstStyle/>
          <a:p>
            <a:pPr>
              <a:lnSpc>
                <a:spcPct val="120000"/>
              </a:lnSpc>
            </a:pPr>
            <a:r>
              <a:rPr lang="en-US" sz="3200" dirty="0" smtClean="0"/>
              <a:t>Systems thinking, modular design.</a:t>
            </a:r>
          </a:p>
          <a:p>
            <a:pPr>
              <a:lnSpc>
                <a:spcPct val="120000"/>
              </a:lnSpc>
            </a:pPr>
            <a:r>
              <a:rPr lang="en-US" sz="3200" dirty="0" smtClean="0"/>
              <a:t>Targeted development</a:t>
            </a:r>
          </a:p>
          <a:p>
            <a:pPr>
              <a:lnSpc>
                <a:spcPct val="120000"/>
              </a:lnSpc>
            </a:pPr>
            <a:r>
              <a:rPr lang="en-US" sz="3200" dirty="0" smtClean="0"/>
              <a:t>Component standardization &amp; interchangeability</a:t>
            </a:r>
          </a:p>
          <a:p>
            <a:pPr>
              <a:lnSpc>
                <a:spcPct val="120000"/>
              </a:lnSpc>
            </a:pPr>
            <a:r>
              <a:rPr lang="en-US" sz="3200" dirty="0"/>
              <a:t>F</a:t>
            </a:r>
            <a:r>
              <a:rPr lang="en-US" sz="3200" dirty="0" smtClean="0"/>
              <a:t>ull cost &amp; full cycle</a:t>
            </a:r>
          </a:p>
          <a:p>
            <a:pPr>
              <a:lnSpc>
                <a:spcPct val="120000"/>
              </a:lnSpc>
            </a:pPr>
            <a:r>
              <a:rPr lang="en-US" sz="3200" dirty="0" smtClean="0"/>
              <a:t>Coordinated procurement</a:t>
            </a:r>
            <a:endParaRPr lang="en-US" sz="3200" dirty="0"/>
          </a:p>
        </p:txBody>
      </p:sp>
      <p:sp>
        <p:nvSpPr>
          <p:cNvPr id="4" name="Slide Number Placeholder 3"/>
          <p:cNvSpPr>
            <a:spLocks noGrp="1"/>
          </p:cNvSpPr>
          <p:nvPr>
            <p:ph type="sldNum" sz="quarter" idx="12"/>
          </p:nvPr>
        </p:nvSpPr>
        <p:spPr/>
        <p:txBody>
          <a:bodyPr/>
          <a:lstStyle/>
          <a:p>
            <a:fld id="{551115BC-487E-4422-894C-CB7CD3E79223}" type="slidenum">
              <a:rPr lang="sv-SE" smtClean="0"/>
              <a:t>7</a:t>
            </a:fld>
            <a:endParaRPr lang="sv-SE"/>
          </a:p>
        </p:txBody>
      </p:sp>
    </p:spTree>
    <p:extLst>
      <p:ext uri="{BB962C8B-B14F-4D97-AF65-F5344CB8AC3E}">
        <p14:creationId xmlns:p14="http://schemas.microsoft.com/office/powerpoint/2010/main" val="18304916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80" y="188640"/>
            <a:ext cx="7200800" cy="1143000"/>
          </a:xfrm>
        </p:spPr>
        <p:txBody>
          <a:bodyPr/>
          <a:lstStyle/>
          <a:p>
            <a:r>
              <a:rPr lang="en-US" dirty="0" smtClean="0"/>
              <a:t> The  ‘cross cut’ Benefits</a:t>
            </a:r>
            <a:endParaRPr lang="en-US" dirty="0"/>
          </a:p>
        </p:txBody>
      </p:sp>
      <p:sp>
        <p:nvSpPr>
          <p:cNvPr id="3" name="Content Placeholder 2"/>
          <p:cNvSpPr>
            <a:spLocks noGrp="1"/>
          </p:cNvSpPr>
          <p:nvPr>
            <p:ph idx="1"/>
          </p:nvPr>
        </p:nvSpPr>
        <p:spPr>
          <a:xfrm>
            <a:off x="128464" y="1600206"/>
            <a:ext cx="9649072" cy="4925138"/>
          </a:xfrm>
        </p:spPr>
        <p:txBody>
          <a:bodyPr>
            <a:normAutofit/>
          </a:bodyPr>
          <a:lstStyle/>
          <a:p>
            <a:pPr marL="0" indent="0">
              <a:buNone/>
            </a:pPr>
            <a:r>
              <a:rPr lang="en-US" sz="2400" b="1" dirty="0" smtClean="0"/>
              <a:t>Benefits</a:t>
            </a:r>
          </a:p>
          <a:p>
            <a:r>
              <a:rPr lang="en-US" sz="2400" b="1" dirty="0" smtClean="0"/>
              <a:t>Maximize instrument performance </a:t>
            </a:r>
            <a:r>
              <a:rPr lang="en-US" sz="2400" dirty="0" smtClean="0"/>
              <a:t>by considering the needs of the instrument suite and that of the facility </a:t>
            </a:r>
            <a:r>
              <a:rPr lang="en-US" sz="2400" b="1" dirty="0" smtClean="0"/>
              <a:t>globally</a:t>
            </a:r>
            <a:r>
              <a:rPr lang="en-US" sz="2400" dirty="0" smtClean="0"/>
              <a:t> and not case by case.</a:t>
            </a:r>
          </a:p>
          <a:p>
            <a:r>
              <a:rPr lang="en-US" sz="2400" b="1" dirty="0" smtClean="0"/>
              <a:t>Increase the effectiveness of collaborations</a:t>
            </a:r>
            <a:r>
              <a:rPr lang="en-US" sz="2400" dirty="0" smtClean="0"/>
              <a:t> by matching partner competence </a:t>
            </a:r>
            <a:r>
              <a:rPr lang="en-US" sz="2400" dirty="0"/>
              <a:t>and capacity </a:t>
            </a:r>
            <a:r>
              <a:rPr lang="en-US" sz="2400" dirty="0" smtClean="0"/>
              <a:t>to equipment needs. </a:t>
            </a:r>
            <a:endParaRPr lang="en-US" sz="2400" dirty="0"/>
          </a:p>
          <a:p>
            <a:r>
              <a:rPr lang="en-US" sz="2400" b="1" dirty="0" smtClean="0"/>
              <a:t>Reduce development costs</a:t>
            </a:r>
            <a:r>
              <a:rPr lang="en-US" sz="2400" dirty="0" smtClean="0"/>
              <a:t> by avoiding duplication of effort and sharing equipment across several instruments </a:t>
            </a:r>
          </a:p>
          <a:p>
            <a:r>
              <a:rPr lang="en-US" sz="2400" dirty="0" smtClean="0"/>
              <a:t>Ensure high serviceability to achieve </a:t>
            </a:r>
            <a:r>
              <a:rPr lang="en-US" sz="2400" b="1" dirty="0" smtClean="0"/>
              <a:t>highest standard of support to instruments</a:t>
            </a:r>
            <a:r>
              <a:rPr lang="en-US" sz="2400" dirty="0" smtClean="0"/>
              <a:t> in operation. </a:t>
            </a:r>
          </a:p>
        </p:txBody>
      </p:sp>
      <p:sp>
        <p:nvSpPr>
          <p:cNvPr id="4" name="Slide Number Placeholder 3"/>
          <p:cNvSpPr>
            <a:spLocks noGrp="1"/>
          </p:cNvSpPr>
          <p:nvPr>
            <p:ph type="sldNum" sz="quarter" idx="12"/>
          </p:nvPr>
        </p:nvSpPr>
        <p:spPr/>
        <p:txBody>
          <a:bodyPr/>
          <a:lstStyle/>
          <a:p>
            <a:fld id="{551115BC-487E-4422-894C-CB7CD3E79223}" type="slidenum">
              <a:rPr lang="sv-SE" smtClean="0"/>
              <a:t>8</a:t>
            </a:fld>
            <a:endParaRPr lang="sv-SE"/>
          </a:p>
        </p:txBody>
      </p:sp>
    </p:spTree>
    <p:extLst>
      <p:ext uri="{BB962C8B-B14F-4D97-AF65-F5344CB8AC3E}">
        <p14:creationId xmlns:p14="http://schemas.microsoft.com/office/powerpoint/2010/main" val="27814665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val 41"/>
          <p:cNvSpPr/>
          <p:nvPr/>
        </p:nvSpPr>
        <p:spPr>
          <a:xfrm rot="3896258">
            <a:off x="8051174" y="38605"/>
            <a:ext cx="1388412" cy="2120405"/>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5" name="Oval 34"/>
          <p:cNvSpPr/>
          <p:nvPr/>
        </p:nvSpPr>
        <p:spPr>
          <a:xfrm rot="20026807">
            <a:off x="1067977" y="4232138"/>
            <a:ext cx="3479656" cy="2129661"/>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ln>
                <a:solidFill>
                  <a:srgbClr val="000000"/>
                </a:solidFill>
              </a:ln>
            </a:endParaRPr>
          </a:p>
        </p:txBody>
      </p:sp>
      <p:sp>
        <p:nvSpPr>
          <p:cNvPr id="51" name="Oval 50"/>
          <p:cNvSpPr/>
          <p:nvPr/>
        </p:nvSpPr>
        <p:spPr>
          <a:xfrm rot="18000032">
            <a:off x="2858648" y="4431016"/>
            <a:ext cx="2539163" cy="2022447"/>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ln>
                <a:solidFill>
                  <a:srgbClr val="000000"/>
                </a:solidFill>
              </a:ln>
            </a:endParaRPr>
          </a:p>
        </p:txBody>
      </p:sp>
      <p:sp>
        <p:nvSpPr>
          <p:cNvPr id="64" name="Oval 63"/>
          <p:cNvSpPr/>
          <p:nvPr/>
        </p:nvSpPr>
        <p:spPr>
          <a:xfrm rot="6272034">
            <a:off x="507994" y="5035042"/>
            <a:ext cx="1388412" cy="2120405"/>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61" name="Oval 60"/>
          <p:cNvSpPr/>
          <p:nvPr/>
        </p:nvSpPr>
        <p:spPr>
          <a:xfrm rot="6272034">
            <a:off x="8193235" y="2383451"/>
            <a:ext cx="1388412" cy="2120405"/>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1" name="Oval 30"/>
          <p:cNvSpPr/>
          <p:nvPr/>
        </p:nvSpPr>
        <p:spPr>
          <a:xfrm rot="20629407">
            <a:off x="815818" y="2989067"/>
            <a:ext cx="3298597" cy="1784623"/>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Oval 25"/>
          <p:cNvSpPr/>
          <p:nvPr/>
        </p:nvSpPr>
        <p:spPr>
          <a:xfrm>
            <a:off x="776537" y="2204864"/>
            <a:ext cx="3312368" cy="1626275"/>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Oval 22"/>
          <p:cNvSpPr/>
          <p:nvPr/>
        </p:nvSpPr>
        <p:spPr>
          <a:xfrm rot="1913529">
            <a:off x="1193752" y="1582536"/>
            <a:ext cx="3099303" cy="191977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Oval 39"/>
          <p:cNvSpPr/>
          <p:nvPr/>
        </p:nvSpPr>
        <p:spPr>
          <a:xfrm rot="15290960">
            <a:off x="4999498" y="4567069"/>
            <a:ext cx="2374704" cy="2117092"/>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36" name="Oval 35"/>
          <p:cNvSpPr/>
          <p:nvPr/>
        </p:nvSpPr>
        <p:spPr>
          <a:xfrm rot="2192508">
            <a:off x="5951590" y="4176185"/>
            <a:ext cx="3479656" cy="1680204"/>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2" name="Oval 11"/>
          <p:cNvSpPr/>
          <p:nvPr/>
        </p:nvSpPr>
        <p:spPr>
          <a:xfrm rot="18633802">
            <a:off x="5091281" y="335645"/>
            <a:ext cx="2672368" cy="199471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Oval 12"/>
          <p:cNvSpPr/>
          <p:nvPr/>
        </p:nvSpPr>
        <p:spPr>
          <a:xfrm rot="3951789">
            <a:off x="3276285" y="311465"/>
            <a:ext cx="2573040" cy="2095031"/>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 name="Oval 6"/>
          <p:cNvSpPr/>
          <p:nvPr/>
        </p:nvSpPr>
        <p:spPr>
          <a:xfrm>
            <a:off x="5810006" y="1124571"/>
            <a:ext cx="3888594" cy="2750938"/>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 name="Oval 1"/>
          <p:cNvSpPr/>
          <p:nvPr/>
        </p:nvSpPr>
        <p:spPr>
          <a:xfrm>
            <a:off x="2360712" y="1168365"/>
            <a:ext cx="5430060" cy="4487664"/>
          </a:xfrm>
          <a:prstGeom prst="ellipse">
            <a:avLst/>
          </a:prstGeom>
          <a:solidFill>
            <a:schemeClr val="accent3">
              <a:alpha val="76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Rectangle 2"/>
          <p:cNvSpPr/>
          <p:nvPr/>
        </p:nvSpPr>
        <p:spPr>
          <a:xfrm>
            <a:off x="4232920" y="260648"/>
            <a:ext cx="76174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en-US" dirty="0" smtClean="0"/>
              <a:t>DMSC</a:t>
            </a:r>
          </a:p>
        </p:txBody>
      </p:sp>
      <p:sp>
        <p:nvSpPr>
          <p:cNvPr id="5" name="Rectangle 4"/>
          <p:cNvSpPr/>
          <p:nvPr/>
        </p:nvSpPr>
        <p:spPr>
          <a:xfrm>
            <a:off x="6033120" y="3068960"/>
            <a:ext cx="1008112" cy="6001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100" dirty="0" smtClean="0"/>
              <a:t>Servo Control</a:t>
            </a:r>
          </a:p>
          <a:p>
            <a:r>
              <a:rPr lang="en-US" sz="1100" dirty="0" smtClean="0"/>
              <a:t>Electronics &amp; Parameters</a:t>
            </a:r>
            <a:endParaRPr lang="en-US" sz="1100" dirty="0"/>
          </a:p>
        </p:txBody>
      </p:sp>
      <p:sp>
        <p:nvSpPr>
          <p:cNvPr id="6" name="Rectangle 5"/>
          <p:cNvSpPr/>
          <p:nvPr/>
        </p:nvSpPr>
        <p:spPr>
          <a:xfrm>
            <a:off x="5959431" y="1899479"/>
            <a:ext cx="1011077" cy="600164"/>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en-US" sz="1100" dirty="0" smtClean="0"/>
              <a:t>Control box </a:t>
            </a:r>
          </a:p>
          <a:p>
            <a:pPr algn="ctr"/>
            <a:r>
              <a:rPr lang="en-US" sz="1100" dirty="0" smtClean="0"/>
              <a:t>Software</a:t>
            </a:r>
          </a:p>
          <a:p>
            <a:pPr algn="ctr"/>
            <a:r>
              <a:rPr lang="en-US" sz="1100" dirty="0" smtClean="0"/>
              <a:t>(device driver)</a:t>
            </a:r>
            <a:endParaRPr lang="en-US" sz="1100" dirty="0"/>
          </a:p>
        </p:txBody>
      </p:sp>
      <p:sp>
        <p:nvSpPr>
          <p:cNvPr id="8" name="Rectangle 7"/>
          <p:cNvSpPr/>
          <p:nvPr/>
        </p:nvSpPr>
        <p:spPr>
          <a:xfrm>
            <a:off x="7499313" y="3187520"/>
            <a:ext cx="1081884" cy="43088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en-US" sz="1100" dirty="0" smtClean="0"/>
              <a:t> Motion control </a:t>
            </a:r>
          </a:p>
          <a:p>
            <a:pPr algn="ctr"/>
            <a:r>
              <a:rPr lang="en-US" sz="1100" dirty="0" smtClean="0"/>
              <a:t>Software</a:t>
            </a:r>
            <a:endParaRPr lang="en-US" sz="1100" dirty="0"/>
          </a:p>
        </p:txBody>
      </p:sp>
      <p:sp>
        <p:nvSpPr>
          <p:cNvPr id="9" name="Rectangle 8"/>
          <p:cNvSpPr/>
          <p:nvPr/>
        </p:nvSpPr>
        <p:spPr>
          <a:xfrm>
            <a:off x="5745088" y="620688"/>
            <a:ext cx="1401182" cy="52322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sz="1400" dirty="0" smtClean="0"/>
              <a:t>Control Network</a:t>
            </a:r>
          </a:p>
          <a:p>
            <a:pPr algn="ctr"/>
            <a:r>
              <a:rPr lang="en-US" sz="1400" dirty="0" smtClean="0"/>
              <a:t>HW / SW</a:t>
            </a:r>
            <a:endParaRPr lang="en-US" sz="1400" dirty="0"/>
          </a:p>
        </p:txBody>
      </p:sp>
      <p:sp>
        <p:nvSpPr>
          <p:cNvPr id="10" name="Rectangle 9"/>
          <p:cNvSpPr/>
          <p:nvPr/>
        </p:nvSpPr>
        <p:spPr>
          <a:xfrm>
            <a:off x="8337376" y="2420888"/>
            <a:ext cx="1069524" cy="738664"/>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sz="1400" dirty="0" smtClean="0"/>
              <a:t> Electronic</a:t>
            </a:r>
          </a:p>
          <a:p>
            <a:pPr algn="ctr"/>
            <a:r>
              <a:rPr lang="en-US" sz="1400" dirty="0" smtClean="0"/>
              <a:t>Hardware </a:t>
            </a:r>
            <a:r>
              <a:rPr lang="en-US" sz="1400" dirty="0"/>
              <a:t>&amp;</a:t>
            </a:r>
            <a:r>
              <a:rPr lang="en-US" sz="1400" dirty="0" smtClean="0"/>
              <a:t> </a:t>
            </a:r>
          </a:p>
          <a:p>
            <a:pPr algn="ctr"/>
            <a:r>
              <a:rPr lang="en-US" sz="1400" dirty="0" smtClean="0"/>
              <a:t>Middleware </a:t>
            </a:r>
            <a:endParaRPr lang="en-US" sz="1400" dirty="0"/>
          </a:p>
        </p:txBody>
      </p:sp>
      <p:sp>
        <p:nvSpPr>
          <p:cNvPr id="11" name="Rectangle 10"/>
          <p:cNvSpPr/>
          <p:nvPr/>
        </p:nvSpPr>
        <p:spPr>
          <a:xfrm>
            <a:off x="3656856" y="692696"/>
            <a:ext cx="1402948" cy="523220"/>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sz="1400" dirty="0" smtClean="0"/>
              <a:t> Instrument </a:t>
            </a:r>
          </a:p>
          <a:p>
            <a:pPr algn="ctr"/>
            <a:r>
              <a:rPr lang="en-US" sz="1400" dirty="0" smtClean="0"/>
              <a:t>control Software</a:t>
            </a:r>
            <a:endParaRPr lang="en-US" sz="1400" dirty="0"/>
          </a:p>
        </p:txBody>
      </p:sp>
      <p:sp>
        <p:nvSpPr>
          <p:cNvPr id="14" name="Rectangle 13"/>
          <p:cNvSpPr/>
          <p:nvPr/>
        </p:nvSpPr>
        <p:spPr>
          <a:xfrm>
            <a:off x="6969224" y="260648"/>
            <a:ext cx="47196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en-US" dirty="0" smtClean="0"/>
              <a:t>ICS</a:t>
            </a:r>
          </a:p>
        </p:txBody>
      </p:sp>
      <p:sp>
        <p:nvSpPr>
          <p:cNvPr id="16" name="Rectangle 15"/>
          <p:cNvSpPr/>
          <p:nvPr/>
        </p:nvSpPr>
        <p:spPr>
          <a:xfrm>
            <a:off x="8265368" y="1916832"/>
            <a:ext cx="1419103"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smtClean="0"/>
              <a:t>E &amp;E Group</a:t>
            </a:r>
          </a:p>
        </p:txBody>
      </p:sp>
      <p:sp>
        <p:nvSpPr>
          <p:cNvPr id="18" name="Rectangle 17"/>
          <p:cNvSpPr/>
          <p:nvPr/>
        </p:nvSpPr>
        <p:spPr>
          <a:xfrm>
            <a:off x="7086183" y="1832038"/>
            <a:ext cx="650388"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1200" dirty="0" smtClean="0"/>
              <a:t>Control</a:t>
            </a:r>
          </a:p>
          <a:p>
            <a:r>
              <a:rPr lang="en-US" sz="1200" dirty="0" smtClean="0"/>
              <a:t> Box</a:t>
            </a:r>
          </a:p>
        </p:txBody>
      </p:sp>
      <p:sp>
        <p:nvSpPr>
          <p:cNvPr id="19" name="Rectangle 18"/>
          <p:cNvSpPr/>
          <p:nvPr/>
        </p:nvSpPr>
        <p:spPr>
          <a:xfrm>
            <a:off x="3800872" y="1196752"/>
            <a:ext cx="1080120" cy="6001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100" dirty="0" smtClean="0"/>
              <a:t> Chopper </a:t>
            </a:r>
          </a:p>
          <a:p>
            <a:pPr algn="ctr"/>
            <a:r>
              <a:rPr lang="en-US" sz="1100" dirty="0" smtClean="0"/>
              <a:t>Hi level Control algorithms</a:t>
            </a:r>
            <a:endParaRPr lang="en-US" sz="1100" dirty="0"/>
          </a:p>
        </p:txBody>
      </p:sp>
      <p:sp>
        <p:nvSpPr>
          <p:cNvPr id="20" name="Rectangle 19"/>
          <p:cNvSpPr/>
          <p:nvPr/>
        </p:nvSpPr>
        <p:spPr>
          <a:xfrm>
            <a:off x="6465168" y="1268760"/>
            <a:ext cx="1212066"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en-US" sz="1200" dirty="0" smtClean="0"/>
              <a:t> Communication</a:t>
            </a:r>
          </a:p>
          <a:p>
            <a:pPr algn="ctr"/>
            <a:r>
              <a:rPr lang="en-US" sz="1200" dirty="0" smtClean="0"/>
              <a:t> protocols</a:t>
            </a:r>
          </a:p>
        </p:txBody>
      </p:sp>
      <p:sp>
        <p:nvSpPr>
          <p:cNvPr id="21" name="Rectangle 20"/>
          <p:cNvSpPr/>
          <p:nvPr/>
        </p:nvSpPr>
        <p:spPr>
          <a:xfrm>
            <a:off x="8409384" y="1052736"/>
            <a:ext cx="1192153"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en-US" sz="1200" dirty="0" smtClean="0"/>
              <a:t>Data acquisition</a:t>
            </a:r>
          </a:p>
          <a:p>
            <a:pPr algn="ctr"/>
            <a:r>
              <a:rPr lang="en-US" sz="1200" dirty="0" smtClean="0"/>
              <a:t>Software</a:t>
            </a:r>
            <a:endParaRPr lang="en-US" sz="1200" dirty="0"/>
          </a:p>
        </p:txBody>
      </p:sp>
      <p:sp>
        <p:nvSpPr>
          <p:cNvPr id="22" name="Rectangle 21"/>
          <p:cNvSpPr/>
          <p:nvPr/>
        </p:nvSpPr>
        <p:spPr>
          <a:xfrm>
            <a:off x="6897216" y="2492896"/>
            <a:ext cx="1302876" cy="6001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100" dirty="0" smtClean="0"/>
              <a:t>Chopper Integrated Slow motion</a:t>
            </a:r>
          </a:p>
          <a:p>
            <a:pPr algn="ctr"/>
            <a:r>
              <a:rPr lang="en-US" sz="1100" dirty="0" smtClean="0"/>
              <a:t>Control</a:t>
            </a:r>
          </a:p>
        </p:txBody>
      </p:sp>
      <p:sp>
        <p:nvSpPr>
          <p:cNvPr id="24" name="Rectangle 23"/>
          <p:cNvSpPr/>
          <p:nvPr/>
        </p:nvSpPr>
        <p:spPr>
          <a:xfrm>
            <a:off x="7939861" y="5555947"/>
            <a:ext cx="839630"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en-US" dirty="0" smtClean="0"/>
              <a:t>Facility</a:t>
            </a:r>
          </a:p>
        </p:txBody>
      </p:sp>
      <p:sp>
        <p:nvSpPr>
          <p:cNvPr id="27" name="Rectangle 26"/>
          <p:cNvSpPr/>
          <p:nvPr/>
        </p:nvSpPr>
        <p:spPr>
          <a:xfrm>
            <a:off x="2432720" y="3284984"/>
            <a:ext cx="1393832"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200" dirty="0" smtClean="0"/>
              <a:t>Instrument specific components</a:t>
            </a:r>
          </a:p>
        </p:txBody>
      </p:sp>
      <p:sp>
        <p:nvSpPr>
          <p:cNvPr id="28" name="Rectangle 27"/>
          <p:cNvSpPr/>
          <p:nvPr/>
        </p:nvSpPr>
        <p:spPr>
          <a:xfrm>
            <a:off x="2576736" y="2636912"/>
            <a:ext cx="1393832"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200" dirty="0" smtClean="0"/>
              <a:t>Instrument specific installations</a:t>
            </a:r>
          </a:p>
        </p:txBody>
      </p:sp>
      <p:sp>
        <p:nvSpPr>
          <p:cNvPr id="33" name="Rectangle 32"/>
          <p:cNvSpPr/>
          <p:nvPr/>
        </p:nvSpPr>
        <p:spPr>
          <a:xfrm>
            <a:off x="992560" y="3861048"/>
            <a:ext cx="1215666"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smtClean="0"/>
              <a:t>Instrument # 22</a:t>
            </a:r>
          </a:p>
        </p:txBody>
      </p:sp>
      <p:sp>
        <p:nvSpPr>
          <p:cNvPr id="29" name="Rectangle 28"/>
          <p:cNvSpPr/>
          <p:nvPr/>
        </p:nvSpPr>
        <p:spPr>
          <a:xfrm>
            <a:off x="2864768" y="1988840"/>
            <a:ext cx="1440160"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200" dirty="0" smtClean="0"/>
              <a:t>Instrument specific  control parameters</a:t>
            </a:r>
          </a:p>
        </p:txBody>
      </p:sp>
      <p:sp>
        <p:nvSpPr>
          <p:cNvPr id="30" name="Rectangle 29"/>
          <p:cNvSpPr/>
          <p:nvPr/>
        </p:nvSpPr>
        <p:spPr>
          <a:xfrm>
            <a:off x="992560" y="2708920"/>
            <a:ext cx="1217661"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smtClean="0"/>
              <a:t>Instrument #2</a:t>
            </a:r>
          </a:p>
        </p:txBody>
      </p:sp>
      <p:sp>
        <p:nvSpPr>
          <p:cNvPr id="37" name="Rectangle 36"/>
          <p:cNvSpPr/>
          <p:nvPr/>
        </p:nvSpPr>
        <p:spPr>
          <a:xfrm>
            <a:off x="6825208" y="3717032"/>
            <a:ext cx="928331"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200" dirty="0" smtClean="0"/>
              <a:t>Instrument availability</a:t>
            </a:r>
          </a:p>
        </p:txBody>
      </p:sp>
      <p:sp>
        <p:nvSpPr>
          <p:cNvPr id="38" name="Rectangle 37"/>
          <p:cNvSpPr/>
          <p:nvPr/>
        </p:nvSpPr>
        <p:spPr>
          <a:xfrm>
            <a:off x="5241032" y="4941168"/>
            <a:ext cx="864096"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200" dirty="0" smtClean="0"/>
              <a:t>Machine Protection Systems</a:t>
            </a:r>
          </a:p>
        </p:txBody>
      </p:sp>
      <p:sp>
        <p:nvSpPr>
          <p:cNvPr id="39" name="Rectangle 38"/>
          <p:cNvSpPr/>
          <p:nvPr/>
        </p:nvSpPr>
        <p:spPr>
          <a:xfrm>
            <a:off x="6007440" y="4655839"/>
            <a:ext cx="1234421" cy="4308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100" dirty="0" smtClean="0"/>
              <a:t>Personnel Safety</a:t>
            </a:r>
          </a:p>
          <a:p>
            <a:r>
              <a:rPr lang="en-US" sz="1100" dirty="0" smtClean="0"/>
              <a:t> Systems</a:t>
            </a:r>
          </a:p>
        </p:txBody>
      </p:sp>
      <p:sp>
        <p:nvSpPr>
          <p:cNvPr id="41" name="Rectangle 40"/>
          <p:cNvSpPr/>
          <p:nvPr/>
        </p:nvSpPr>
        <p:spPr>
          <a:xfrm>
            <a:off x="5457056" y="1340768"/>
            <a:ext cx="607859"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1200" dirty="0" smtClean="0"/>
              <a:t>Timing </a:t>
            </a:r>
          </a:p>
          <a:p>
            <a:r>
              <a:rPr lang="en-US" sz="1200" dirty="0" smtClean="0"/>
              <a:t>signals</a:t>
            </a:r>
          </a:p>
        </p:txBody>
      </p:sp>
      <p:sp>
        <p:nvSpPr>
          <p:cNvPr id="25" name="Rectangle 24"/>
          <p:cNvSpPr/>
          <p:nvPr/>
        </p:nvSpPr>
        <p:spPr>
          <a:xfrm>
            <a:off x="1496616" y="1700808"/>
            <a:ext cx="1260501"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smtClean="0"/>
              <a:t>Instrument #1</a:t>
            </a:r>
          </a:p>
        </p:txBody>
      </p:sp>
      <p:sp>
        <p:nvSpPr>
          <p:cNvPr id="43" name="Rectangle 42"/>
          <p:cNvSpPr/>
          <p:nvPr/>
        </p:nvSpPr>
        <p:spPr>
          <a:xfrm>
            <a:off x="6537176" y="6021288"/>
            <a:ext cx="1015122"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en-US" dirty="0" smtClean="0"/>
              <a:t>Health &amp; </a:t>
            </a:r>
          </a:p>
          <a:p>
            <a:pPr algn="ctr"/>
            <a:r>
              <a:rPr lang="en-US" dirty="0" smtClean="0"/>
              <a:t>Safety</a:t>
            </a:r>
          </a:p>
        </p:txBody>
      </p:sp>
      <p:sp>
        <p:nvSpPr>
          <p:cNvPr id="17" name="TextBox 16"/>
          <p:cNvSpPr txBox="1"/>
          <p:nvPr/>
        </p:nvSpPr>
        <p:spPr>
          <a:xfrm>
            <a:off x="5385048" y="5805264"/>
            <a:ext cx="990776"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smtClean="0"/>
              <a:t>Safe working</a:t>
            </a:r>
          </a:p>
          <a:p>
            <a:r>
              <a:rPr lang="en-US" sz="1200" dirty="0" smtClean="0"/>
              <a:t> practices</a:t>
            </a:r>
            <a:endParaRPr lang="en-US" sz="1200" dirty="0"/>
          </a:p>
        </p:txBody>
      </p:sp>
      <p:sp>
        <p:nvSpPr>
          <p:cNvPr id="44" name="TextBox 43"/>
          <p:cNvSpPr txBox="1"/>
          <p:nvPr/>
        </p:nvSpPr>
        <p:spPr>
          <a:xfrm>
            <a:off x="6321152" y="5229200"/>
            <a:ext cx="1005403"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smtClean="0"/>
              <a:t>Containment</a:t>
            </a:r>
            <a:endParaRPr lang="en-US" sz="1200" dirty="0"/>
          </a:p>
        </p:txBody>
      </p:sp>
      <p:sp>
        <p:nvSpPr>
          <p:cNvPr id="45" name="TextBox 44"/>
          <p:cNvSpPr txBox="1"/>
          <p:nvPr/>
        </p:nvSpPr>
        <p:spPr>
          <a:xfrm>
            <a:off x="6609184" y="5589240"/>
            <a:ext cx="1114533"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C</a:t>
            </a:r>
            <a:r>
              <a:rPr lang="en-US" sz="1200" dirty="0" smtClean="0"/>
              <a:t>ontamination</a:t>
            </a:r>
            <a:endParaRPr lang="en-US" sz="1200" dirty="0"/>
          </a:p>
        </p:txBody>
      </p:sp>
      <p:sp>
        <p:nvSpPr>
          <p:cNvPr id="46" name="Rectangle 45"/>
          <p:cNvSpPr/>
          <p:nvPr/>
        </p:nvSpPr>
        <p:spPr>
          <a:xfrm>
            <a:off x="8625408" y="332656"/>
            <a:ext cx="1101120"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en-US" dirty="0" smtClean="0"/>
              <a:t>Detectors</a:t>
            </a:r>
          </a:p>
        </p:txBody>
      </p:sp>
      <p:sp>
        <p:nvSpPr>
          <p:cNvPr id="47" name="Rectangle 46"/>
          <p:cNvSpPr/>
          <p:nvPr/>
        </p:nvSpPr>
        <p:spPr>
          <a:xfrm>
            <a:off x="1439251" y="5422540"/>
            <a:ext cx="1036988"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en-US" dirty="0" smtClean="0"/>
              <a:t>Optics &amp;  </a:t>
            </a:r>
          </a:p>
          <a:p>
            <a:pPr algn="ctr"/>
            <a:r>
              <a:rPr lang="en-US" dirty="0" smtClean="0"/>
              <a:t>Shielding</a:t>
            </a:r>
          </a:p>
        </p:txBody>
      </p:sp>
      <p:sp>
        <p:nvSpPr>
          <p:cNvPr id="48" name="Rectangle 47"/>
          <p:cNvSpPr/>
          <p:nvPr/>
        </p:nvSpPr>
        <p:spPr>
          <a:xfrm>
            <a:off x="2432720" y="4077072"/>
            <a:ext cx="1134335" cy="4308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100" dirty="0" smtClean="0"/>
              <a:t>Guide-Chopper Interface</a:t>
            </a:r>
          </a:p>
        </p:txBody>
      </p:sp>
      <p:sp>
        <p:nvSpPr>
          <p:cNvPr id="49" name="Rectangle 48"/>
          <p:cNvSpPr/>
          <p:nvPr/>
        </p:nvSpPr>
        <p:spPr>
          <a:xfrm>
            <a:off x="1948470" y="4565384"/>
            <a:ext cx="772282" cy="2616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100" dirty="0" smtClean="0"/>
              <a:t>Alignment</a:t>
            </a:r>
          </a:p>
        </p:txBody>
      </p:sp>
      <p:sp>
        <p:nvSpPr>
          <p:cNvPr id="50" name="Rectangle 49"/>
          <p:cNvSpPr/>
          <p:nvPr/>
        </p:nvSpPr>
        <p:spPr>
          <a:xfrm>
            <a:off x="1640632" y="4941168"/>
            <a:ext cx="1324709"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400" dirty="0" smtClean="0"/>
              <a:t>Neutron optics</a:t>
            </a:r>
          </a:p>
        </p:txBody>
      </p:sp>
      <p:sp>
        <p:nvSpPr>
          <p:cNvPr id="52" name="Rectangle 51"/>
          <p:cNvSpPr/>
          <p:nvPr/>
        </p:nvSpPr>
        <p:spPr>
          <a:xfrm>
            <a:off x="3944888" y="4797152"/>
            <a:ext cx="1249997" cy="2616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100" dirty="0" smtClean="0"/>
              <a:t>Vacuum systems</a:t>
            </a:r>
          </a:p>
        </p:txBody>
      </p:sp>
      <p:sp>
        <p:nvSpPr>
          <p:cNvPr id="53" name="Rectangle 52"/>
          <p:cNvSpPr/>
          <p:nvPr/>
        </p:nvSpPr>
        <p:spPr>
          <a:xfrm>
            <a:off x="7041232" y="4293096"/>
            <a:ext cx="1131673"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200" dirty="0" smtClean="0"/>
              <a:t>Crane access &amp; capacity</a:t>
            </a:r>
          </a:p>
        </p:txBody>
      </p:sp>
      <p:sp>
        <p:nvSpPr>
          <p:cNvPr id="54" name="TextBox 53"/>
          <p:cNvSpPr txBox="1"/>
          <p:nvPr/>
        </p:nvSpPr>
        <p:spPr>
          <a:xfrm>
            <a:off x="4664968" y="1772816"/>
            <a:ext cx="910125"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600" b="1" dirty="0" smtClean="0"/>
              <a:t>Chopper</a:t>
            </a:r>
          </a:p>
          <a:p>
            <a:r>
              <a:rPr lang="en-US" sz="1600" b="1" dirty="0" smtClean="0"/>
              <a:t>Control </a:t>
            </a:r>
          </a:p>
          <a:p>
            <a:r>
              <a:rPr lang="en-US" sz="1600" b="1" dirty="0" smtClean="0"/>
              <a:t>HW/SW</a:t>
            </a:r>
            <a:endParaRPr lang="en-US" sz="1600" b="1" dirty="0"/>
          </a:p>
        </p:txBody>
      </p:sp>
      <p:sp>
        <p:nvSpPr>
          <p:cNvPr id="55" name="TextBox 54"/>
          <p:cNvSpPr txBox="1"/>
          <p:nvPr/>
        </p:nvSpPr>
        <p:spPr>
          <a:xfrm>
            <a:off x="5529064" y="3789040"/>
            <a:ext cx="910125"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600" b="1" dirty="0" smtClean="0"/>
              <a:t>Chopper </a:t>
            </a:r>
          </a:p>
          <a:p>
            <a:r>
              <a:rPr lang="en-US" sz="1600" b="1" dirty="0" smtClean="0"/>
              <a:t>Support </a:t>
            </a:r>
          </a:p>
          <a:p>
            <a:r>
              <a:rPr lang="en-US" sz="1600" b="1" dirty="0" smtClean="0"/>
              <a:t>Systems</a:t>
            </a:r>
          </a:p>
        </p:txBody>
      </p:sp>
      <p:sp>
        <p:nvSpPr>
          <p:cNvPr id="56" name="Rectangle 55"/>
          <p:cNvSpPr/>
          <p:nvPr/>
        </p:nvSpPr>
        <p:spPr>
          <a:xfrm>
            <a:off x="3086295" y="6392034"/>
            <a:ext cx="1755183"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en-US" dirty="0" smtClean="0"/>
              <a:t>Building Services</a:t>
            </a:r>
          </a:p>
        </p:txBody>
      </p:sp>
      <p:sp>
        <p:nvSpPr>
          <p:cNvPr id="57" name="Rectangle 56"/>
          <p:cNvSpPr/>
          <p:nvPr/>
        </p:nvSpPr>
        <p:spPr>
          <a:xfrm>
            <a:off x="4088904" y="5157192"/>
            <a:ext cx="1018703" cy="4308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100" dirty="0" smtClean="0"/>
              <a:t>Cooling / </a:t>
            </a:r>
          </a:p>
          <a:p>
            <a:r>
              <a:rPr lang="en-US" sz="1100" dirty="0" smtClean="0"/>
              <a:t>heat recovery</a:t>
            </a:r>
          </a:p>
        </p:txBody>
      </p:sp>
      <p:sp>
        <p:nvSpPr>
          <p:cNvPr id="58" name="Rectangle 57"/>
          <p:cNvSpPr/>
          <p:nvPr/>
        </p:nvSpPr>
        <p:spPr>
          <a:xfrm>
            <a:off x="3152800" y="5517232"/>
            <a:ext cx="997492" cy="4308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100" dirty="0" smtClean="0"/>
              <a:t>Electrical Power</a:t>
            </a:r>
            <a:r>
              <a:rPr lang="en-US" sz="1100" dirty="0"/>
              <a:t> </a:t>
            </a:r>
            <a:r>
              <a:rPr lang="en-US" sz="1100" dirty="0" smtClean="0"/>
              <a:t>&amp; UPS</a:t>
            </a:r>
          </a:p>
        </p:txBody>
      </p:sp>
      <p:sp>
        <p:nvSpPr>
          <p:cNvPr id="59" name="Rectangle 58"/>
          <p:cNvSpPr/>
          <p:nvPr/>
        </p:nvSpPr>
        <p:spPr>
          <a:xfrm>
            <a:off x="3918297" y="5986889"/>
            <a:ext cx="981960" cy="2616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100" dirty="0" smtClean="0"/>
              <a:t>Ventilation</a:t>
            </a:r>
          </a:p>
        </p:txBody>
      </p:sp>
      <p:sp>
        <p:nvSpPr>
          <p:cNvPr id="60" name="Rectangle 59"/>
          <p:cNvSpPr/>
          <p:nvPr/>
        </p:nvSpPr>
        <p:spPr>
          <a:xfrm>
            <a:off x="3095447" y="4734661"/>
            <a:ext cx="777433" cy="6001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100" dirty="0" smtClean="0"/>
              <a:t>Integrated</a:t>
            </a:r>
          </a:p>
          <a:p>
            <a:r>
              <a:rPr lang="en-US" sz="1100" dirty="0" err="1" smtClean="0"/>
              <a:t>Beamline</a:t>
            </a:r>
            <a:endParaRPr lang="en-US" sz="1100" dirty="0" smtClean="0"/>
          </a:p>
          <a:p>
            <a:r>
              <a:rPr lang="en-US" sz="1100" dirty="0" smtClean="0"/>
              <a:t> shielding</a:t>
            </a:r>
          </a:p>
        </p:txBody>
      </p:sp>
      <p:sp>
        <p:nvSpPr>
          <p:cNvPr id="62" name="Rectangle 61"/>
          <p:cNvSpPr/>
          <p:nvPr/>
        </p:nvSpPr>
        <p:spPr>
          <a:xfrm>
            <a:off x="8524766" y="3623958"/>
            <a:ext cx="1402948"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en-US" dirty="0" smtClean="0"/>
              <a:t>Sample </a:t>
            </a:r>
          </a:p>
          <a:p>
            <a:pPr algn="ctr"/>
            <a:r>
              <a:rPr lang="en-US" dirty="0" smtClean="0"/>
              <a:t>Environment</a:t>
            </a:r>
          </a:p>
        </p:txBody>
      </p:sp>
      <p:sp>
        <p:nvSpPr>
          <p:cNvPr id="63" name="Rectangle 62"/>
          <p:cNvSpPr/>
          <p:nvPr/>
        </p:nvSpPr>
        <p:spPr>
          <a:xfrm>
            <a:off x="7473280" y="4941168"/>
            <a:ext cx="1454716"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200" dirty="0" smtClean="0"/>
              <a:t>Operating schedule</a:t>
            </a:r>
          </a:p>
        </p:txBody>
      </p:sp>
      <p:sp>
        <p:nvSpPr>
          <p:cNvPr id="65" name="Rectangle 64"/>
          <p:cNvSpPr/>
          <p:nvPr/>
        </p:nvSpPr>
        <p:spPr>
          <a:xfrm>
            <a:off x="272480" y="5661248"/>
            <a:ext cx="789023"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en-US" dirty="0" smtClean="0"/>
              <a:t>Target</a:t>
            </a:r>
          </a:p>
        </p:txBody>
      </p:sp>
      <p:sp>
        <p:nvSpPr>
          <p:cNvPr id="66" name="Rectangle 65"/>
          <p:cNvSpPr/>
          <p:nvPr/>
        </p:nvSpPr>
        <p:spPr>
          <a:xfrm>
            <a:off x="920552" y="6165304"/>
            <a:ext cx="864096" cy="6001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100" dirty="0" smtClean="0"/>
              <a:t>Monolith / instrument interface</a:t>
            </a:r>
          </a:p>
        </p:txBody>
      </p:sp>
      <p:sp>
        <p:nvSpPr>
          <p:cNvPr id="34" name="TextBox 33"/>
          <p:cNvSpPr txBox="1"/>
          <p:nvPr/>
        </p:nvSpPr>
        <p:spPr>
          <a:xfrm>
            <a:off x="3656856" y="3789040"/>
            <a:ext cx="1018227"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600" b="1" dirty="0" smtClean="0"/>
              <a:t> Chopper</a:t>
            </a:r>
          </a:p>
          <a:p>
            <a:r>
              <a:rPr lang="en-US" sz="1600" b="1" dirty="0" smtClean="0"/>
              <a:t>Mechanic </a:t>
            </a:r>
          </a:p>
          <a:p>
            <a:r>
              <a:rPr lang="en-US" sz="1600" b="1" dirty="0" smtClean="0"/>
              <a:t>systems</a:t>
            </a:r>
            <a:endParaRPr lang="en-US" sz="1600" b="1" dirty="0"/>
          </a:p>
        </p:txBody>
      </p:sp>
      <p:sp>
        <p:nvSpPr>
          <p:cNvPr id="4" name="Title 3"/>
          <p:cNvSpPr>
            <a:spLocks noGrp="1"/>
          </p:cNvSpPr>
          <p:nvPr>
            <p:ph type="title"/>
          </p:nvPr>
        </p:nvSpPr>
        <p:spPr>
          <a:xfrm>
            <a:off x="128464" y="116632"/>
            <a:ext cx="3096344" cy="1143000"/>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US" dirty="0" smtClean="0"/>
              <a:t>Chopper Interfaces &amp; Stake holders</a:t>
            </a:r>
            <a:endParaRPr lang="en-US" dirty="0"/>
          </a:p>
        </p:txBody>
      </p:sp>
      <p:sp>
        <p:nvSpPr>
          <p:cNvPr id="67" name="Rectangle 66"/>
          <p:cNvSpPr/>
          <p:nvPr/>
        </p:nvSpPr>
        <p:spPr>
          <a:xfrm>
            <a:off x="7833320" y="692696"/>
            <a:ext cx="1131673"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200" dirty="0" smtClean="0"/>
              <a:t>Time stamping</a:t>
            </a:r>
          </a:p>
        </p:txBody>
      </p:sp>
      <p:sp>
        <p:nvSpPr>
          <p:cNvPr id="68" name="Rectangle 67"/>
          <p:cNvSpPr/>
          <p:nvPr/>
        </p:nvSpPr>
        <p:spPr>
          <a:xfrm>
            <a:off x="7905328" y="1484784"/>
            <a:ext cx="855711"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200" dirty="0" smtClean="0"/>
              <a:t>Data Veto</a:t>
            </a:r>
          </a:p>
        </p:txBody>
      </p:sp>
      <p:sp>
        <p:nvSpPr>
          <p:cNvPr id="15" name="Rectangle 14"/>
          <p:cNvSpPr/>
          <p:nvPr/>
        </p:nvSpPr>
        <p:spPr>
          <a:xfrm>
            <a:off x="4376936" y="2564904"/>
            <a:ext cx="1440159"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800" b="1" dirty="0" smtClean="0"/>
              <a:t>Neutron Chopper Systems</a:t>
            </a:r>
          </a:p>
        </p:txBody>
      </p:sp>
    </p:spTree>
    <p:extLst>
      <p:ext uri="{BB962C8B-B14F-4D97-AF65-F5344CB8AC3E}">
        <p14:creationId xmlns:p14="http://schemas.microsoft.com/office/powerpoint/2010/main" val="8867797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4676</TotalTime>
  <Words>2744</Words>
  <Application>Microsoft Macintosh PowerPoint</Application>
  <PresentationFormat>A4 Paper (210x297 mm)</PresentationFormat>
  <Paragraphs>701</Paragraphs>
  <Slides>35</Slides>
  <Notes>17</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ESS Core Powerpoint</vt:lpstr>
      <vt:lpstr>ESS STRATEGY  for supply of chopper systems to NSS project       Science directorate Instrument technologies division Neutron chopper group leader  --- DRAFT ----</vt:lpstr>
      <vt:lpstr>Objectives</vt:lpstr>
      <vt:lpstr>Drivers</vt:lpstr>
      <vt:lpstr>ESS Instrument suite</vt:lpstr>
      <vt:lpstr>Spallation source instruments</vt:lpstr>
      <vt:lpstr>An new approach to the engineering of instruments …</vt:lpstr>
      <vt:lpstr>CROSS CUT APPROACH  ‘5 tools’</vt:lpstr>
      <vt:lpstr> The  ‘cross cut’ Benefits</vt:lpstr>
      <vt:lpstr>Chopper Interfaces &amp; Stake holders</vt:lpstr>
      <vt:lpstr>THINK ‘SUITE’ </vt:lpstr>
      <vt:lpstr>DESIGN</vt:lpstr>
      <vt:lpstr>Coherent Equipment placement &amp; packaging</vt:lpstr>
      <vt:lpstr>Coherent policies on common issues   Access , Interfaces , RAS</vt:lpstr>
      <vt:lpstr>STANDARDS &amp; COMMONALITY</vt:lpstr>
      <vt:lpstr>PowerPoint Presentation</vt:lpstr>
      <vt:lpstr>Platform</vt:lpstr>
      <vt:lpstr>CONTROL SYSTEM</vt:lpstr>
      <vt:lpstr>ELECTRICAL</vt:lpstr>
      <vt:lpstr>Interfaces: Chopper-Optics-Shielding</vt:lpstr>
      <vt:lpstr>Full cost &amp; Full cycle </vt:lpstr>
      <vt:lpstr>TARGETED DEVELOPMENT</vt:lpstr>
      <vt:lpstr>TARGETED DEVELOPMENT - PRIORITIES</vt:lpstr>
      <vt:lpstr>Rotors (Disc Choppers)</vt:lpstr>
      <vt:lpstr>Support systems</vt:lpstr>
      <vt:lpstr>Potential partners for development  identified to date…</vt:lpstr>
      <vt:lpstr>SUPPLYING THE NEED …</vt:lpstr>
      <vt:lpstr> Procurement  - Some options : for ‘standard’ systems </vt:lpstr>
      <vt:lpstr> Procurement options  - some ideas for ‘long pulse specific’ systems ?</vt:lpstr>
      <vt:lpstr>COORDINATED PROCUREMENT </vt:lpstr>
      <vt:lpstr>Procurement process - for ‘Long pulse specific’ systems </vt:lpstr>
      <vt:lpstr>PowerPoint Presentation</vt:lpstr>
      <vt:lpstr>Chopper system breakdown</vt:lpstr>
      <vt:lpstr>PowerPoint Presentation</vt:lpstr>
      <vt:lpstr>Chopper &amp; Instruments The ‘first 3’</vt:lpstr>
      <vt:lpstr>THE END</vt:lpstr>
    </vt:vector>
  </TitlesOfParts>
  <Company>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Iain Sutton</cp:lastModifiedBy>
  <cp:revision>218</cp:revision>
  <cp:lastPrinted>2013-11-19T10:09:24Z</cp:lastPrinted>
  <dcterms:created xsi:type="dcterms:W3CDTF">2013-10-29T16:05:10Z</dcterms:created>
  <dcterms:modified xsi:type="dcterms:W3CDTF">2014-04-27T16:32:03Z</dcterms:modified>
</cp:coreProperties>
</file>