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93" r:id="rId2"/>
    <p:sldId id="308" r:id="rId3"/>
    <p:sldId id="372" r:id="rId4"/>
    <p:sldId id="383" r:id="rId5"/>
    <p:sldId id="377" r:id="rId6"/>
    <p:sldId id="381" r:id="rId7"/>
    <p:sldId id="382" r:id="rId8"/>
    <p:sldId id="384" r:id="rId9"/>
    <p:sldId id="378" r:id="rId10"/>
    <p:sldId id="379" r:id="rId11"/>
    <p:sldId id="380" r:id="rId12"/>
    <p:sldId id="358" r:id="rId13"/>
  </p:sldIdLst>
  <p:sldSz cx="9906000" cy="6858000" type="A4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GENDA" id="{AE788BCE-E3AC-BE47-94A5-5836A1289D1E}">
          <p14:sldIdLst>
            <p14:sldId id="293"/>
          </p14:sldIdLst>
        </p14:section>
        <p14:section name="FACILITIES" id="{A78AA937-0CEF-1846-9F5B-493EF3F7AA6F}">
          <p14:sldIdLst>
            <p14:sldId id="308"/>
            <p14:sldId id="372"/>
          </p14:sldIdLst>
        </p14:section>
        <p14:section name="DEVELOPMENT" id="{459E5C2B-93F3-4441-92AC-CA9007EB0FA9}">
          <p14:sldIdLst>
            <p14:sldId id="383"/>
          </p14:sldIdLst>
        </p14:section>
        <p14:section name="DC-SR" id="{EC337053-93DE-6645-8CFB-F109C4569557}">
          <p14:sldIdLst>
            <p14:sldId id="377"/>
            <p14:sldId id="381"/>
          </p14:sldIdLst>
        </p14:section>
        <p14:section name="DC-LR" id="{E6BFAA1A-49FA-F94B-99EB-F24018C6FA85}">
          <p14:sldIdLst>
            <p14:sldId id="382"/>
          </p14:sldIdLst>
        </p14:section>
        <p14:section name="PPSC" id="{A5D9E9D7-7B6F-D540-87CF-8FE3B32D4502}">
          <p14:sldIdLst>
            <p14:sldId id="384"/>
            <p14:sldId id="378"/>
            <p14:sldId id="379"/>
            <p14:sldId id="380"/>
          </p14:sldIdLst>
        </p14:section>
        <p14:section name="PIT SYSTEMS" id="{7B074C2F-F89C-1B49-9BC5-A7C5E36B1FC8}">
          <p14:sldIdLst>
            <p14:sldId id="35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BE611"/>
    <a:srgbClr val="D3D011"/>
    <a:srgbClr val="C01212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94" autoAdjust="0"/>
    <p:restoredTop sz="95455" autoAdjust="0"/>
  </p:normalViewPr>
  <p:slideViewPr>
    <p:cSldViewPr>
      <p:cViewPr varScale="1">
        <p:scale>
          <a:sx n="119" d="100"/>
          <a:sy n="119" d="100"/>
        </p:scale>
        <p:origin x="-720" y="-9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128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AED394-B106-3943-9330-9982D3065ECA}" type="doc">
      <dgm:prSet loTypeId="urn:microsoft.com/office/officeart/2005/8/layout/hProcess9" loCatId="" qsTypeId="urn:microsoft.com/office/officeart/2005/8/quickstyle/simple4" qsCatId="simple" csTypeId="urn:microsoft.com/office/officeart/2005/8/colors/accent6_4" csCatId="accent6" phldr="1"/>
      <dgm:spPr/>
    </dgm:pt>
    <dgm:pt modelId="{61369EA0-89EA-B142-95AD-5B95C76DB845}">
      <dgm:prSet phldrT="[Text]" custT="1"/>
      <dgm:spPr/>
      <dgm:t>
        <a:bodyPr/>
        <a:lstStyle/>
        <a:p>
          <a:r>
            <a:rPr lang="en-US" sz="2400" dirty="0" smtClean="0"/>
            <a:t>Exploration of Requirements</a:t>
          </a:r>
          <a:endParaRPr lang="en-US" sz="2400" dirty="0"/>
        </a:p>
      </dgm:t>
    </dgm:pt>
    <dgm:pt modelId="{F7B197C4-393B-E644-911B-412FD5331F64}" type="parTrans" cxnId="{C68053D6-6FF9-4743-9D82-AB14615FAF0F}">
      <dgm:prSet/>
      <dgm:spPr/>
      <dgm:t>
        <a:bodyPr/>
        <a:lstStyle/>
        <a:p>
          <a:endParaRPr lang="en-US" sz="1600"/>
        </a:p>
      </dgm:t>
    </dgm:pt>
    <dgm:pt modelId="{0426DEE7-3FE9-3749-98A6-B8CC6D4696C8}" type="sibTrans" cxnId="{C68053D6-6FF9-4743-9D82-AB14615FAF0F}">
      <dgm:prSet/>
      <dgm:spPr/>
      <dgm:t>
        <a:bodyPr/>
        <a:lstStyle/>
        <a:p>
          <a:endParaRPr lang="en-US" sz="1600"/>
        </a:p>
      </dgm:t>
    </dgm:pt>
    <dgm:pt modelId="{23D80354-DCBD-C743-9FFB-CBFDAA851B14}">
      <dgm:prSet phldrT="[Text]" custT="1"/>
      <dgm:spPr/>
      <dgm:t>
        <a:bodyPr/>
        <a:lstStyle/>
        <a:p>
          <a:r>
            <a:rPr lang="en-US" sz="2400" dirty="0" smtClean="0"/>
            <a:t>Theoretical studies</a:t>
          </a:r>
          <a:endParaRPr lang="en-US" sz="2400" dirty="0"/>
        </a:p>
      </dgm:t>
    </dgm:pt>
    <dgm:pt modelId="{63F4BA2A-0C60-2D47-B404-6E2910821589}" type="parTrans" cxnId="{70A3A050-1504-B840-8D9A-B9EDDC6413AD}">
      <dgm:prSet/>
      <dgm:spPr/>
      <dgm:t>
        <a:bodyPr/>
        <a:lstStyle/>
        <a:p>
          <a:endParaRPr lang="en-US" sz="1600"/>
        </a:p>
      </dgm:t>
    </dgm:pt>
    <dgm:pt modelId="{18D96241-CBFA-5148-8BA2-00DAACADCF53}" type="sibTrans" cxnId="{70A3A050-1504-B840-8D9A-B9EDDC6413AD}">
      <dgm:prSet/>
      <dgm:spPr/>
      <dgm:t>
        <a:bodyPr/>
        <a:lstStyle/>
        <a:p>
          <a:endParaRPr lang="en-US" sz="1600"/>
        </a:p>
      </dgm:t>
    </dgm:pt>
    <dgm:pt modelId="{77D559FB-05ED-724D-8022-E8C85DB223AC}">
      <dgm:prSet phldrT="[Text]" custT="1"/>
      <dgm:spPr/>
      <dgm:t>
        <a:bodyPr/>
        <a:lstStyle/>
        <a:p>
          <a:r>
            <a:rPr lang="en-US" sz="2400" dirty="0" smtClean="0"/>
            <a:t>Engineering studies</a:t>
          </a:r>
          <a:endParaRPr lang="en-US" sz="2400" dirty="0"/>
        </a:p>
      </dgm:t>
    </dgm:pt>
    <dgm:pt modelId="{90CA2053-10A8-CA41-9E2D-AB8C3315D3F6}" type="parTrans" cxnId="{7937F28B-365D-1F4B-83D8-B547E26963D6}">
      <dgm:prSet/>
      <dgm:spPr/>
      <dgm:t>
        <a:bodyPr/>
        <a:lstStyle/>
        <a:p>
          <a:endParaRPr lang="en-US" sz="1600"/>
        </a:p>
      </dgm:t>
    </dgm:pt>
    <dgm:pt modelId="{522E15F6-A505-8148-9C81-E412650E9CB5}" type="sibTrans" cxnId="{7937F28B-365D-1F4B-83D8-B547E26963D6}">
      <dgm:prSet/>
      <dgm:spPr/>
      <dgm:t>
        <a:bodyPr/>
        <a:lstStyle/>
        <a:p>
          <a:endParaRPr lang="en-US" sz="1600"/>
        </a:p>
      </dgm:t>
    </dgm:pt>
    <dgm:pt modelId="{CE225708-BCAF-934C-BE9D-C6AD6A582A83}">
      <dgm:prSet phldrT="[Text]" custT="1"/>
      <dgm:spPr/>
      <dgm:t>
        <a:bodyPr/>
        <a:lstStyle/>
        <a:p>
          <a:r>
            <a:rPr lang="en-US" sz="2400" dirty="0" smtClean="0"/>
            <a:t>Engineering Specification</a:t>
          </a:r>
          <a:endParaRPr lang="en-US" sz="2400" dirty="0"/>
        </a:p>
      </dgm:t>
    </dgm:pt>
    <dgm:pt modelId="{D5B04AFE-78C8-2D4C-BC04-C3C7DF341E0A}" type="parTrans" cxnId="{6BE805A0-A3CE-DC42-8BA6-BA3517B3A2EE}">
      <dgm:prSet/>
      <dgm:spPr/>
      <dgm:t>
        <a:bodyPr/>
        <a:lstStyle/>
        <a:p>
          <a:endParaRPr lang="en-US" sz="1600"/>
        </a:p>
      </dgm:t>
    </dgm:pt>
    <dgm:pt modelId="{532A05F5-12F2-9244-B5E5-28054865CD65}" type="sibTrans" cxnId="{6BE805A0-A3CE-DC42-8BA6-BA3517B3A2EE}">
      <dgm:prSet/>
      <dgm:spPr/>
      <dgm:t>
        <a:bodyPr/>
        <a:lstStyle/>
        <a:p>
          <a:endParaRPr lang="en-US" sz="1600"/>
        </a:p>
      </dgm:t>
    </dgm:pt>
    <dgm:pt modelId="{C337B05F-E797-BD45-A33A-7F84757E1798}">
      <dgm:prSet phldrT="[Text]" custT="1"/>
      <dgm:spPr/>
      <dgm:t>
        <a:bodyPr/>
        <a:lstStyle/>
        <a:p>
          <a:r>
            <a:rPr lang="en-US" sz="2400" smtClean="0"/>
            <a:t>Procurement</a:t>
          </a:r>
          <a:endParaRPr lang="en-US" sz="2400" dirty="0"/>
        </a:p>
      </dgm:t>
    </dgm:pt>
    <dgm:pt modelId="{7B39048E-0E4B-6444-A7EF-F1CD780707C8}" type="parTrans" cxnId="{AE20446B-8B15-B348-80A6-D515B5B4262C}">
      <dgm:prSet/>
      <dgm:spPr/>
      <dgm:t>
        <a:bodyPr/>
        <a:lstStyle/>
        <a:p>
          <a:endParaRPr lang="en-US" sz="1600"/>
        </a:p>
      </dgm:t>
    </dgm:pt>
    <dgm:pt modelId="{0715DA8B-56C7-A445-94CA-24A6118F00B6}" type="sibTrans" cxnId="{AE20446B-8B15-B348-80A6-D515B5B4262C}">
      <dgm:prSet/>
      <dgm:spPr/>
      <dgm:t>
        <a:bodyPr/>
        <a:lstStyle/>
        <a:p>
          <a:endParaRPr lang="en-US" sz="1600"/>
        </a:p>
      </dgm:t>
    </dgm:pt>
    <dgm:pt modelId="{A63A959E-3A3D-8C43-B6BB-9A0D3CC3318D}" type="pres">
      <dgm:prSet presAssocID="{08AED394-B106-3943-9330-9982D3065ECA}" presName="CompostProcess" presStyleCnt="0">
        <dgm:presLayoutVars>
          <dgm:dir/>
          <dgm:resizeHandles val="exact"/>
        </dgm:presLayoutVars>
      </dgm:prSet>
      <dgm:spPr/>
    </dgm:pt>
    <dgm:pt modelId="{72E208E8-FB5A-5540-B736-DBEEE2888C74}" type="pres">
      <dgm:prSet presAssocID="{08AED394-B106-3943-9330-9982D3065ECA}" presName="arrow" presStyleLbl="bgShp" presStyleIdx="0" presStyleCnt="1"/>
      <dgm:spPr/>
    </dgm:pt>
    <dgm:pt modelId="{540893AB-9762-A14E-8929-E3297DC69CC7}" type="pres">
      <dgm:prSet presAssocID="{08AED394-B106-3943-9330-9982D3065ECA}" presName="linearProcess" presStyleCnt="0"/>
      <dgm:spPr/>
    </dgm:pt>
    <dgm:pt modelId="{577BCC02-4176-CF4A-B2A6-FF74FF89B91D}" type="pres">
      <dgm:prSet presAssocID="{61369EA0-89EA-B142-95AD-5B95C76DB845}" presName="textNode" presStyleLbl="node1" presStyleIdx="0" presStyleCnt="5" custScaleX="1078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47EB6E-0B37-3B43-A2A8-F2CED01DCB10}" type="pres">
      <dgm:prSet presAssocID="{0426DEE7-3FE9-3749-98A6-B8CC6D4696C8}" presName="sibTrans" presStyleCnt="0"/>
      <dgm:spPr/>
    </dgm:pt>
    <dgm:pt modelId="{69860296-2283-6B45-A909-D2758D8F1AF1}" type="pres">
      <dgm:prSet presAssocID="{23D80354-DCBD-C743-9FFB-CBFDAA851B14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7CB778-5AB1-BC47-BCE9-D0308E840224}" type="pres">
      <dgm:prSet presAssocID="{18D96241-CBFA-5148-8BA2-00DAACADCF53}" presName="sibTrans" presStyleCnt="0"/>
      <dgm:spPr/>
    </dgm:pt>
    <dgm:pt modelId="{236D8247-F173-6949-8138-70DCC35AE650}" type="pres">
      <dgm:prSet presAssocID="{77D559FB-05ED-724D-8022-E8C85DB223AC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4EB955-CCC6-A64A-A3D5-FCC5474815A6}" type="pres">
      <dgm:prSet presAssocID="{522E15F6-A505-8148-9C81-E412650E9CB5}" presName="sibTrans" presStyleCnt="0"/>
      <dgm:spPr/>
    </dgm:pt>
    <dgm:pt modelId="{1370DCEC-A076-3F4C-B7C7-17ABB6595E51}" type="pres">
      <dgm:prSet presAssocID="{CE225708-BCAF-934C-BE9D-C6AD6A582A83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E74B0E-7B00-E04F-9B2F-5D66E91C83AC}" type="pres">
      <dgm:prSet presAssocID="{532A05F5-12F2-9244-B5E5-28054865CD65}" presName="sibTrans" presStyleCnt="0"/>
      <dgm:spPr/>
    </dgm:pt>
    <dgm:pt modelId="{2287E0CF-6353-5046-8B34-FC07AFB4FD7B}" type="pres">
      <dgm:prSet presAssocID="{C337B05F-E797-BD45-A33A-7F84757E1798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B39065-2729-CF4F-8723-A7CE6D3F95C6}" type="presOf" srcId="{77D559FB-05ED-724D-8022-E8C85DB223AC}" destId="{236D8247-F173-6949-8138-70DCC35AE650}" srcOrd="0" destOrd="0" presId="urn:microsoft.com/office/officeart/2005/8/layout/hProcess9"/>
    <dgm:cxn modelId="{0EF42A61-3222-4F48-BB2D-A3DBFCBC57CE}" type="presOf" srcId="{08AED394-B106-3943-9330-9982D3065ECA}" destId="{A63A959E-3A3D-8C43-B6BB-9A0D3CC3318D}" srcOrd="0" destOrd="0" presId="urn:microsoft.com/office/officeart/2005/8/layout/hProcess9"/>
    <dgm:cxn modelId="{AE20446B-8B15-B348-80A6-D515B5B4262C}" srcId="{08AED394-B106-3943-9330-9982D3065ECA}" destId="{C337B05F-E797-BD45-A33A-7F84757E1798}" srcOrd="4" destOrd="0" parTransId="{7B39048E-0E4B-6444-A7EF-F1CD780707C8}" sibTransId="{0715DA8B-56C7-A445-94CA-24A6118F00B6}"/>
    <dgm:cxn modelId="{C68053D6-6FF9-4743-9D82-AB14615FAF0F}" srcId="{08AED394-B106-3943-9330-9982D3065ECA}" destId="{61369EA0-89EA-B142-95AD-5B95C76DB845}" srcOrd="0" destOrd="0" parTransId="{F7B197C4-393B-E644-911B-412FD5331F64}" sibTransId="{0426DEE7-3FE9-3749-98A6-B8CC6D4696C8}"/>
    <dgm:cxn modelId="{325A612E-10D8-B542-A7BB-30E58C1B3240}" type="presOf" srcId="{61369EA0-89EA-B142-95AD-5B95C76DB845}" destId="{577BCC02-4176-CF4A-B2A6-FF74FF89B91D}" srcOrd="0" destOrd="0" presId="urn:microsoft.com/office/officeart/2005/8/layout/hProcess9"/>
    <dgm:cxn modelId="{7937F28B-365D-1F4B-83D8-B547E26963D6}" srcId="{08AED394-B106-3943-9330-9982D3065ECA}" destId="{77D559FB-05ED-724D-8022-E8C85DB223AC}" srcOrd="2" destOrd="0" parTransId="{90CA2053-10A8-CA41-9E2D-AB8C3315D3F6}" sibTransId="{522E15F6-A505-8148-9C81-E412650E9CB5}"/>
    <dgm:cxn modelId="{AD506EF0-6472-DC44-A4B1-06452AC5F692}" type="presOf" srcId="{C337B05F-E797-BD45-A33A-7F84757E1798}" destId="{2287E0CF-6353-5046-8B34-FC07AFB4FD7B}" srcOrd="0" destOrd="0" presId="urn:microsoft.com/office/officeart/2005/8/layout/hProcess9"/>
    <dgm:cxn modelId="{3D968533-F0E3-8D4E-BD0A-098C3CA2D43E}" type="presOf" srcId="{CE225708-BCAF-934C-BE9D-C6AD6A582A83}" destId="{1370DCEC-A076-3F4C-B7C7-17ABB6595E51}" srcOrd="0" destOrd="0" presId="urn:microsoft.com/office/officeart/2005/8/layout/hProcess9"/>
    <dgm:cxn modelId="{DEFB2F1B-CBC3-6842-84B9-F71739D506A7}" type="presOf" srcId="{23D80354-DCBD-C743-9FFB-CBFDAA851B14}" destId="{69860296-2283-6B45-A909-D2758D8F1AF1}" srcOrd="0" destOrd="0" presId="urn:microsoft.com/office/officeart/2005/8/layout/hProcess9"/>
    <dgm:cxn modelId="{70A3A050-1504-B840-8D9A-B9EDDC6413AD}" srcId="{08AED394-B106-3943-9330-9982D3065ECA}" destId="{23D80354-DCBD-C743-9FFB-CBFDAA851B14}" srcOrd="1" destOrd="0" parTransId="{63F4BA2A-0C60-2D47-B404-6E2910821589}" sibTransId="{18D96241-CBFA-5148-8BA2-00DAACADCF53}"/>
    <dgm:cxn modelId="{6BE805A0-A3CE-DC42-8BA6-BA3517B3A2EE}" srcId="{08AED394-B106-3943-9330-9982D3065ECA}" destId="{CE225708-BCAF-934C-BE9D-C6AD6A582A83}" srcOrd="3" destOrd="0" parTransId="{D5B04AFE-78C8-2D4C-BC04-C3C7DF341E0A}" sibTransId="{532A05F5-12F2-9244-B5E5-28054865CD65}"/>
    <dgm:cxn modelId="{15130C08-7855-7940-8262-457036483EB1}" type="presParOf" srcId="{A63A959E-3A3D-8C43-B6BB-9A0D3CC3318D}" destId="{72E208E8-FB5A-5540-B736-DBEEE2888C74}" srcOrd="0" destOrd="0" presId="urn:microsoft.com/office/officeart/2005/8/layout/hProcess9"/>
    <dgm:cxn modelId="{1BD778CD-DD79-5042-B418-1A2FA36D856F}" type="presParOf" srcId="{A63A959E-3A3D-8C43-B6BB-9A0D3CC3318D}" destId="{540893AB-9762-A14E-8929-E3297DC69CC7}" srcOrd="1" destOrd="0" presId="urn:microsoft.com/office/officeart/2005/8/layout/hProcess9"/>
    <dgm:cxn modelId="{FD84CBB5-A8B5-454B-9C85-0494750F8058}" type="presParOf" srcId="{540893AB-9762-A14E-8929-E3297DC69CC7}" destId="{577BCC02-4176-CF4A-B2A6-FF74FF89B91D}" srcOrd="0" destOrd="0" presId="urn:microsoft.com/office/officeart/2005/8/layout/hProcess9"/>
    <dgm:cxn modelId="{9084D4D6-482B-514A-B00C-380FD0CCB583}" type="presParOf" srcId="{540893AB-9762-A14E-8929-E3297DC69CC7}" destId="{0347EB6E-0B37-3B43-A2A8-F2CED01DCB10}" srcOrd="1" destOrd="0" presId="urn:microsoft.com/office/officeart/2005/8/layout/hProcess9"/>
    <dgm:cxn modelId="{F9F5972D-6232-B345-94C8-D9C7B08A7CB1}" type="presParOf" srcId="{540893AB-9762-A14E-8929-E3297DC69CC7}" destId="{69860296-2283-6B45-A909-D2758D8F1AF1}" srcOrd="2" destOrd="0" presId="urn:microsoft.com/office/officeart/2005/8/layout/hProcess9"/>
    <dgm:cxn modelId="{0B4FC80C-2301-9045-913C-0957944DCE20}" type="presParOf" srcId="{540893AB-9762-A14E-8929-E3297DC69CC7}" destId="{DD7CB778-5AB1-BC47-BCE9-D0308E840224}" srcOrd="3" destOrd="0" presId="urn:microsoft.com/office/officeart/2005/8/layout/hProcess9"/>
    <dgm:cxn modelId="{545D79AA-210B-4444-9F6E-F0C7689139A3}" type="presParOf" srcId="{540893AB-9762-A14E-8929-E3297DC69CC7}" destId="{236D8247-F173-6949-8138-70DCC35AE650}" srcOrd="4" destOrd="0" presId="urn:microsoft.com/office/officeart/2005/8/layout/hProcess9"/>
    <dgm:cxn modelId="{53C36696-C19E-DF44-A3B1-842399D97D24}" type="presParOf" srcId="{540893AB-9762-A14E-8929-E3297DC69CC7}" destId="{CB4EB955-CCC6-A64A-A3D5-FCC5474815A6}" srcOrd="5" destOrd="0" presId="urn:microsoft.com/office/officeart/2005/8/layout/hProcess9"/>
    <dgm:cxn modelId="{16746B3E-6782-9546-9CCD-6F89853F993D}" type="presParOf" srcId="{540893AB-9762-A14E-8929-E3297DC69CC7}" destId="{1370DCEC-A076-3F4C-B7C7-17ABB6595E51}" srcOrd="6" destOrd="0" presId="urn:microsoft.com/office/officeart/2005/8/layout/hProcess9"/>
    <dgm:cxn modelId="{F7030D80-A389-5246-89E3-2CB18F6EB460}" type="presParOf" srcId="{540893AB-9762-A14E-8929-E3297DC69CC7}" destId="{1BE74B0E-7B00-E04F-9B2F-5D66E91C83AC}" srcOrd="7" destOrd="0" presId="urn:microsoft.com/office/officeart/2005/8/layout/hProcess9"/>
    <dgm:cxn modelId="{4BC30054-B58C-734A-937C-455D6881E49E}" type="presParOf" srcId="{540893AB-9762-A14E-8929-E3297DC69CC7}" destId="{2287E0CF-6353-5046-8B34-FC07AFB4FD7B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AED394-B106-3943-9330-9982D3065ECA}" type="doc">
      <dgm:prSet loTypeId="urn:microsoft.com/office/officeart/2005/8/layout/hProcess9" loCatId="" qsTypeId="urn:microsoft.com/office/officeart/2005/8/quickstyle/simple1" qsCatId="simple" csTypeId="urn:microsoft.com/office/officeart/2005/8/colors/accent5_2" csCatId="accent5" phldr="1"/>
      <dgm:spPr/>
    </dgm:pt>
    <dgm:pt modelId="{61369EA0-89EA-B142-95AD-5B95C76DB845}">
      <dgm:prSet phldrT="[Text]" custT="1"/>
      <dgm:spPr/>
      <dgm:t>
        <a:bodyPr/>
        <a:lstStyle/>
        <a:p>
          <a:r>
            <a:rPr lang="en-US" sz="1600" dirty="0" smtClean="0"/>
            <a:t>Exploration of Requirements</a:t>
          </a:r>
          <a:endParaRPr lang="en-US" sz="1600" dirty="0"/>
        </a:p>
      </dgm:t>
    </dgm:pt>
    <dgm:pt modelId="{F7B197C4-393B-E644-911B-412FD5331F64}" type="parTrans" cxnId="{C68053D6-6FF9-4743-9D82-AB14615FAF0F}">
      <dgm:prSet/>
      <dgm:spPr/>
      <dgm:t>
        <a:bodyPr/>
        <a:lstStyle/>
        <a:p>
          <a:endParaRPr lang="en-US" sz="1100"/>
        </a:p>
      </dgm:t>
    </dgm:pt>
    <dgm:pt modelId="{0426DEE7-3FE9-3749-98A6-B8CC6D4696C8}" type="sibTrans" cxnId="{C68053D6-6FF9-4743-9D82-AB14615FAF0F}">
      <dgm:prSet/>
      <dgm:spPr/>
      <dgm:t>
        <a:bodyPr/>
        <a:lstStyle/>
        <a:p>
          <a:endParaRPr lang="en-US" sz="1100"/>
        </a:p>
      </dgm:t>
    </dgm:pt>
    <dgm:pt modelId="{23D80354-DCBD-C743-9FFB-CBFDAA851B14}">
      <dgm:prSet phldrT="[Text]" custT="1"/>
      <dgm:spPr/>
      <dgm:t>
        <a:bodyPr/>
        <a:lstStyle/>
        <a:p>
          <a:r>
            <a:rPr lang="en-US" sz="1600" dirty="0" smtClean="0"/>
            <a:t>Theoretical studies</a:t>
          </a:r>
          <a:endParaRPr lang="en-US" sz="1600" dirty="0"/>
        </a:p>
      </dgm:t>
    </dgm:pt>
    <dgm:pt modelId="{63F4BA2A-0C60-2D47-B404-6E2910821589}" type="parTrans" cxnId="{70A3A050-1504-B840-8D9A-B9EDDC6413AD}">
      <dgm:prSet/>
      <dgm:spPr/>
      <dgm:t>
        <a:bodyPr/>
        <a:lstStyle/>
        <a:p>
          <a:endParaRPr lang="en-US" sz="1100"/>
        </a:p>
      </dgm:t>
    </dgm:pt>
    <dgm:pt modelId="{18D96241-CBFA-5148-8BA2-00DAACADCF53}" type="sibTrans" cxnId="{70A3A050-1504-B840-8D9A-B9EDDC6413AD}">
      <dgm:prSet/>
      <dgm:spPr/>
      <dgm:t>
        <a:bodyPr/>
        <a:lstStyle/>
        <a:p>
          <a:endParaRPr lang="en-US" sz="1100"/>
        </a:p>
      </dgm:t>
    </dgm:pt>
    <dgm:pt modelId="{77D559FB-05ED-724D-8022-E8C85DB223AC}">
      <dgm:prSet phldrT="[Text]" custT="1"/>
      <dgm:spPr/>
      <dgm:t>
        <a:bodyPr/>
        <a:lstStyle/>
        <a:p>
          <a:r>
            <a:rPr lang="en-US" sz="1600" dirty="0" smtClean="0"/>
            <a:t>Engineering studies</a:t>
          </a:r>
          <a:endParaRPr lang="en-US" sz="1600" dirty="0"/>
        </a:p>
      </dgm:t>
    </dgm:pt>
    <dgm:pt modelId="{90CA2053-10A8-CA41-9E2D-AB8C3315D3F6}" type="parTrans" cxnId="{7937F28B-365D-1F4B-83D8-B547E26963D6}">
      <dgm:prSet/>
      <dgm:spPr/>
      <dgm:t>
        <a:bodyPr/>
        <a:lstStyle/>
        <a:p>
          <a:endParaRPr lang="en-US" sz="1100"/>
        </a:p>
      </dgm:t>
    </dgm:pt>
    <dgm:pt modelId="{522E15F6-A505-8148-9C81-E412650E9CB5}" type="sibTrans" cxnId="{7937F28B-365D-1F4B-83D8-B547E26963D6}">
      <dgm:prSet/>
      <dgm:spPr/>
      <dgm:t>
        <a:bodyPr/>
        <a:lstStyle/>
        <a:p>
          <a:endParaRPr lang="en-US" sz="1100"/>
        </a:p>
      </dgm:t>
    </dgm:pt>
    <dgm:pt modelId="{CE225708-BCAF-934C-BE9D-C6AD6A582A83}">
      <dgm:prSet phldrT="[Text]" custT="1"/>
      <dgm:spPr/>
      <dgm:t>
        <a:bodyPr/>
        <a:lstStyle/>
        <a:p>
          <a:r>
            <a:rPr lang="en-US" sz="1600" dirty="0" smtClean="0"/>
            <a:t>Engineering Specification</a:t>
          </a:r>
          <a:endParaRPr lang="en-US" sz="1600" dirty="0"/>
        </a:p>
      </dgm:t>
    </dgm:pt>
    <dgm:pt modelId="{D5B04AFE-78C8-2D4C-BC04-C3C7DF341E0A}" type="parTrans" cxnId="{6BE805A0-A3CE-DC42-8BA6-BA3517B3A2EE}">
      <dgm:prSet/>
      <dgm:spPr/>
      <dgm:t>
        <a:bodyPr/>
        <a:lstStyle/>
        <a:p>
          <a:endParaRPr lang="en-US" sz="1100"/>
        </a:p>
      </dgm:t>
    </dgm:pt>
    <dgm:pt modelId="{532A05F5-12F2-9244-B5E5-28054865CD65}" type="sibTrans" cxnId="{6BE805A0-A3CE-DC42-8BA6-BA3517B3A2EE}">
      <dgm:prSet/>
      <dgm:spPr/>
      <dgm:t>
        <a:bodyPr/>
        <a:lstStyle/>
        <a:p>
          <a:endParaRPr lang="en-US" sz="1100"/>
        </a:p>
      </dgm:t>
    </dgm:pt>
    <dgm:pt modelId="{C337B05F-E797-BD45-A33A-7F84757E1798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dirty="0" smtClean="0"/>
            <a:t>Instrument Construction</a:t>
          </a:r>
          <a:endParaRPr lang="en-US" sz="1600" dirty="0"/>
        </a:p>
      </dgm:t>
    </dgm:pt>
    <dgm:pt modelId="{7B39048E-0E4B-6444-A7EF-F1CD780707C8}" type="parTrans" cxnId="{AE20446B-8B15-B348-80A6-D515B5B4262C}">
      <dgm:prSet/>
      <dgm:spPr/>
      <dgm:t>
        <a:bodyPr/>
        <a:lstStyle/>
        <a:p>
          <a:endParaRPr lang="en-US" sz="1100"/>
        </a:p>
      </dgm:t>
    </dgm:pt>
    <dgm:pt modelId="{0715DA8B-56C7-A445-94CA-24A6118F00B6}" type="sibTrans" cxnId="{AE20446B-8B15-B348-80A6-D515B5B4262C}">
      <dgm:prSet/>
      <dgm:spPr/>
      <dgm:t>
        <a:bodyPr/>
        <a:lstStyle/>
        <a:p>
          <a:endParaRPr lang="en-US" sz="1100"/>
        </a:p>
      </dgm:t>
    </dgm:pt>
    <dgm:pt modelId="{A63A959E-3A3D-8C43-B6BB-9A0D3CC3318D}" type="pres">
      <dgm:prSet presAssocID="{08AED394-B106-3943-9330-9982D3065ECA}" presName="CompostProcess" presStyleCnt="0">
        <dgm:presLayoutVars>
          <dgm:dir/>
          <dgm:resizeHandles val="exact"/>
        </dgm:presLayoutVars>
      </dgm:prSet>
      <dgm:spPr/>
    </dgm:pt>
    <dgm:pt modelId="{72E208E8-FB5A-5540-B736-DBEEE2888C74}" type="pres">
      <dgm:prSet presAssocID="{08AED394-B106-3943-9330-9982D3065ECA}" presName="arrow" presStyleLbl="bgShp" presStyleIdx="0" presStyleCnt="1"/>
      <dgm:spPr/>
    </dgm:pt>
    <dgm:pt modelId="{540893AB-9762-A14E-8929-E3297DC69CC7}" type="pres">
      <dgm:prSet presAssocID="{08AED394-B106-3943-9330-9982D3065ECA}" presName="linearProcess" presStyleCnt="0"/>
      <dgm:spPr/>
    </dgm:pt>
    <dgm:pt modelId="{577BCC02-4176-CF4A-B2A6-FF74FF89B91D}" type="pres">
      <dgm:prSet presAssocID="{61369EA0-89EA-B142-95AD-5B95C76DB845}" presName="textNode" presStyleLbl="node1" presStyleIdx="0" presStyleCnt="5" custScaleX="1078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47EB6E-0B37-3B43-A2A8-F2CED01DCB10}" type="pres">
      <dgm:prSet presAssocID="{0426DEE7-3FE9-3749-98A6-B8CC6D4696C8}" presName="sibTrans" presStyleCnt="0"/>
      <dgm:spPr/>
    </dgm:pt>
    <dgm:pt modelId="{69860296-2283-6B45-A909-D2758D8F1AF1}" type="pres">
      <dgm:prSet presAssocID="{23D80354-DCBD-C743-9FFB-CBFDAA851B14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7CB778-5AB1-BC47-BCE9-D0308E840224}" type="pres">
      <dgm:prSet presAssocID="{18D96241-CBFA-5148-8BA2-00DAACADCF53}" presName="sibTrans" presStyleCnt="0"/>
      <dgm:spPr/>
    </dgm:pt>
    <dgm:pt modelId="{236D8247-F173-6949-8138-70DCC35AE650}" type="pres">
      <dgm:prSet presAssocID="{77D559FB-05ED-724D-8022-E8C85DB223AC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4EB955-CCC6-A64A-A3D5-FCC5474815A6}" type="pres">
      <dgm:prSet presAssocID="{522E15F6-A505-8148-9C81-E412650E9CB5}" presName="sibTrans" presStyleCnt="0"/>
      <dgm:spPr/>
    </dgm:pt>
    <dgm:pt modelId="{1370DCEC-A076-3F4C-B7C7-17ABB6595E51}" type="pres">
      <dgm:prSet presAssocID="{CE225708-BCAF-934C-BE9D-C6AD6A582A83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E74B0E-7B00-E04F-9B2F-5D66E91C83AC}" type="pres">
      <dgm:prSet presAssocID="{532A05F5-12F2-9244-B5E5-28054865CD65}" presName="sibTrans" presStyleCnt="0"/>
      <dgm:spPr/>
    </dgm:pt>
    <dgm:pt modelId="{2287E0CF-6353-5046-8B34-FC07AFB4FD7B}" type="pres">
      <dgm:prSet presAssocID="{C337B05F-E797-BD45-A33A-7F84757E1798}" presName="textNode" presStyleLbl="node1" presStyleIdx="4" presStyleCnt="5" custLinFactNeighborX="-5594" custLinFactNeighborY="-33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5087E8-675B-C447-ABBE-5E5D3FDB4EDC}" type="presOf" srcId="{77D559FB-05ED-724D-8022-E8C85DB223AC}" destId="{236D8247-F173-6949-8138-70DCC35AE650}" srcOrd="0" destOrd="0" presId="urn:microsoft.com/office/officeart/2005/8/layout/hProcess9"/>
    <dgm:cxn modelId="{FBDC5458-E3F1-614E-9514-276DEB3600CB}" type="presOf" srcId="{C337B05F-E797-BD45-A33A-7F84757E1798}" destId="{2287E0CF-6353-5046-8B34-FC07AFB4FD7B}" srcOrd="0" destOrd="0" presId="urn:microsoft.com/office/officeart/2005/8/layout/hProcess9"/>
    <dgm:cxn modelId="{9FED1AC7-56B8-E74C-9D76-8492CC7FDE11}" type="presOf" srcId="{61369EA0-89EA-B142-95AD-5B95C76DB845}" destId="{577BCC02-4176-CF4A-B2A6-FF74FF89B91D}" srcOrd="0" destOrd="0" presId="urn:microsoft.com/office/officeart/2005/8/layout/hProcess9"/>
    <dgm:cxn modelId="{6BE805A0-A3CE-DC42-8BA6-BA3517B3A2EE}" srcId="{08AED394-B106-3943-9330-9982D3065ECA}" destId="{CE225708-BCAF-934C-BE9D-C6AD6A582A83}" srcOrd="3" destOrd="0" parTransId="{D5B04AFE-78C8-2D4C-BC04-C3C7DF341E0A}" sibTransId="{532A05F5-12F2-9244-B5E5-28054865CD65}"/>
    <dgm:cxn modelId="{AE20446B-8B15-B348-80A6-D515B5B4262C}" srcId="{08AED394-B106-3943-9330-9982D3065ECA}" destId="{C337B05F-E797-BD45-A33A-7F84757E1798}" srcOrd="4" destOrd="0" parTransId="{7B39048E-0E4B-6444-A7EF-F1CD780707C8}" sibTransId="{0715DA8B-56C7-A445-94CA-24A6118F00B6}"/>
    <dgm:cxn modelId="{B268C712-B96D-B542-A651-4EE72A9512FE}" type="presOf" srcId="{23D80354-DCBD-C743-9FFB-CBFDAA851B14}" destId="{69860296-2283-6B45-A909-D2758D8F1AF1}" srcOrd="0" destOrd="0" presId="urn:microsoft.com/office/officeart/2005/8/layout/hProcess9"/>
    <dgm:cxn modelId="{ADF201AD-BE38-5F4F-B5E5-606D96D901CB}" type="presOf" srcId="{CE225708-BCAF-934C-BE9D-C6AD6A582A83}" destId="{1370DCEC-A076-3F4C-B7C7-17ABB6595E51}" srcOrd="0" destOrd="0" presId="urn:microsoft.com/office/officeart/2005/8/layout/hProcess9"/>
    <dgm:cxn modelId="{7937F28B-365D-1F4B-83D8-B547E26963D6}" srcId="{08AED394-B106-3943-9330-9982D3065ECA}" destId="{77D559FB-05ED-724D-8022-E8C85DB223AC}" srcOrd="2" destOrd="0" parTransId="{90CA2053-10A8-CA41-9E2D-AB8C3315D3F6}" sibTransId="{522E15F6-A505-8148-9C81-E412650E9CB5}"/>
    <dgm:cxn modelId="{F5F714D9-F641-1A44-924D-DB670C6CBDE7}" type="presOf" srcId="{08AED394-B106-3943-9330-9982D3065ECA}" destId="{A63A959E-3A3D-8C43-B6BB-9A0D3CC3318D}" srcOrd="0" destOrd="0" presId="urn:microsoft.com/office/officeart/2005/8/layout/hProcess9"/>
    <dgm:cxn modelId="{70A3A050-1504-B840-8D9A-B9EDDC6413AD}" srcId="{08AED394-B106-3943-9330-9982D3065ECA}" destId="{23D80354-DCBD-C743-9FFB-CBFDAA851B14}" srcOrd="1" destOrd="0" parTransId="{63F4BA2A-0C60-2D47-B404-6E2910821589}" sibTransId="{18D96241-CBFA-5148-8BA2-00DAACADCF53}"/>
    <dgm:cxn modelId="{C68053D6-6FF9-4743-9D82-AB14615FAF0F}" srcId="{08AED394-B106-3943-9330-9982D3065ECA}" destId="{61369EA0-89EA-B142-95AD-5B95C76DB845}" srcOrd="0" destOrd="0" parTransId="{F7B197C4-393B-E644-911B-412FD5331F64}" sibTransId="{0426DEE7-3FE9-3749-98A6-B8CC6D4696C8}"/>
    <dgm:cxn modelId="{9E975662-1952-124F-BEAB-EF5EEA938EFE}" type="presParOf" srcId="{A63A959E-3A3D-8C43-B6BB-9A0D3CC3318D}" destId="{72E208E8-FB5A-5540-B736-DBEEE2888C74}" srcOrd="0" destOrd="0" presId="urn:microsoft.com/office/officeart/2005/8/layout/hProcess9"/>
    <dgm:cxn modelId="{6B4535B4-A3C9-2F40-AF35-71FD09696615}" type="presParOf" srcId="{A63A959E-3A3D-8C43-B6BB-9A0D3CC3318D}" destId="{540893AB-9762-A14E-8929-E3297DC69CC7}" srcOrd="1" destOrd="0" presId="urn:microsoft.com/office/officeart/2005/8/layout/hProcess9"/>
    <dgm:cxn modelId="{1D961FC5-A9F4-7E46-873D-253362B07773}" type="presParOf" srcId="{540893AB-9762-A14E-8929-E3297DC69CC7}" destId="{577BCC02-4176-CF4A-B2A6-FF74FF89B91D}" srcOrd="0" destOrd="0" presId="urn:microsoft.com/office/officeart/2005/8/layout/hProcess9"/>
    <dgm:cxn modelId="{733E40F8-F2CB-C848-8BBA-29BBFA8C3CCD}" type="presParOf" srcId="{540893AB-9762-A14E-8929-E3297DC69CC7}" destId="{0347EB6E-0B37-3B43-A2A8-F2CED01DCB10}" srcOrd="1" destOrd="0" presId="urn:microsoft.com/office/officeart/2005/8/layout/hProcess9"/>
    <dgm:cxn modelId="{85E7CABD-3717-F348-B10B-C81827EBD1A0}" type="presParOf" srcId="{540893AB-9762-A14E-8929-E3297DC69CC7}" destId="{69860296-2283-6B45-A909-D2758D8F1AF1}" srcOrd="2" destOrd="0" presId="urn:microsoft.com/office/officeart/2005/8/layout/hProcess9"/>
    <dgm:cxn modelId="{A187A4F0-85F6-9248-946F-51EDC4EFC7C7}" type="presParOf" srcId="{540893AB-9762-A14E-8929-E3297DC69CC7}" destId="{DD7CB778-5AB1-BC47-BCE9-D0308E840224}" srcOrd="3" destOrd="0" presId="urn:microsoft.com/office/officeart/2005/8/layout/hProcess9"/>
    <dgm:cxn modelId="{A9C5A455-EFAF-7A4A-9B02-6F4328160105}" type="presParOf" srcId="{540893AB-9762-A14E-8929-E3297DC69CC7}" destId="{236D8247-F173-6949-8138-70DCC35AE650}" srcOrd="4" destOrd="0" presId="urn:microsoft.com/office/officeart/2005/8/layout/hProcess9"/>
    <dgm:cxn modelId="{2226D1E1-5A01-854F-A091-47609B6F5D2D}" type="presParOf" srcId="{540893AB-9762-A14E-8929-E3297DC69CC7}" destId="{CB4EB955-CCC6-A64A-A3D5-FCC5474815A6}" srcOrd="5" destOrd="0" presId="urn:microsoft.com/office/officeart/2005/8/layout/hProcess9"/>
    <dgm:cxn modelId="{1DFC87B3-8B70-4C4E-ACB7-7DF0F7236FC8}" type="presParOf" srcId="{540893AB-9762-A14E-8929-E3297DC69CC7}" destId="{1370DCEC-A076-3F4C-B7C7-17ABB6595E51}" srcOrd="6" destOrd="0" presId="urn:microsoft.com/office/officeart/2005/8/layout/hProcess9"/>
    <dgm:cxn modelId="{FD8F5DCB-901D-1742-870B-6D1B54E9F456}" type="presParOf" srcId="{540893AB-9762-A14E-8929-E3297DC69CC7}" destId="{1BE74B0E-7B00-E04F-9B2F-5D66E91C83AC}" srcOrd="7" destOrd="0" presId="urn:microsoft.com/office/officeart/2005/8/layout/hProcess9"/>
    <dgm:cxn modelId="{22B6836F-C1CC-4B42-A40F-0792EF98B66F}" type="presParOf" srcId="{540893AB-9762-A14E-8929-E3297DC69CC7}" destId="{2287E0CF-6353-5046-8B34-FC07AFB4FD7B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21792A-DB71-2445-ACCE-A7868C78F7D7}" type="doc">
      <dgm:prSet loTypeId="urn:microsoft.com/office/officeart/2005/8/layout/hChevron3" loCatId="" qsTypeId="urn:microsoft.com/office/officeart/2005/8/quickstyle/simple2" qsCatId="simple" csTypeId="urn:microsoft.com/office/officeart/2005/8/colors/accent2_2" csCatId="accent2" phldr="1"/>
      <dgm:spPr/>
    </dgm:pt>
    <dgm:pt modelId="{AAED5D92-99CE-BE4D-A139-604670237897}">
      <dgm:prSet phldrT="[Text]"/>
      <dgm:spPr>
        <a:solidFill>
          <a:srgbClr val="C01212"/>
        </a:solidFill>
      </dgm:spPr>
      <dgm:t>
        <a:bodyPr/>
        <a:lstStyle/>
        <a:p>
          <a:r>
            <a:rPr lang="en-US" dirty="0" smtClean="0"/>
            <a:t>TRL 2</a:t>
          </a:r>
          <a:endParaRPr lang="en-US" dirty="0"/>
        </a:p>
      </dgm:t>
    </dgm:pt>
    <dgm:pt modelId="{AFF749AC-7923-EE40-A2CA-5692C15432AA}" type="parTrans" cxnId="{CE91D55D-A356-0A43-A8F5-8C0918E95863}">
      <dgm:prSet/>
      <dgm:spPr/>
      <dgm:t>
        <a:bodyPr/>
        <a:lstStyle/>
        <a:p>
          <a:endParaRPr lang="en-US"/>
        </a:p>
      </dgm:t>
    </dgm:pt>
    <dgm:pt modelId="{BAF55173-1DC9-BA4E-ADBA-528779CC67E0}" type="sibTrans" cxnId="{CE91D55D-A356-0A43-A8F5-8C0918E95863}">
      <dgm:prSet/>
      <dgm:spPr/>
      <dgm:t>
        <a:bodyPr/>
        <a:lstStyle/>
        <a:p>
          <a:endParaRPr lang="en-US"/>
        </a:p>
      </dgm:t>
    </dgm:pt>
    <dgm:pt modelId="{33798172-342C-8340-9A84-AC1CC20ED394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TRL 3</a:t>
          </a:r>
          <a:endParaRPr lang="en-US" dirty="0"/>
        </a:p>
      </dgm:t>
    </dgm:pt>
    <dgm:pt modelId="{7F5DB20E-40BC-CE4B-A520-EAF3F1B6BCC2}" type="parTrans" cxnId="{8E3DF563-D39C-3143-BBA1-F80F7F87DEC2}">
      <dgm:prSet/>
      <dgm:spPr/>
      <dgm:t>
        <a:bodyPr/>
        <a:lstStyle/>
        <a:p>
          <a:endParaRPr lang="en-US"/>
        </a:p>
      </dgm:t>
    </dgm:pt>
    <dgm:pt modelId="{5B9D4280-49E6-0944-ADC0-7B318DCB3779}" type="sibTrans" cxnId="{8E3DF563-D39C-3143-BBA1-F80F7F87DEC2}">
      <dgm:prSet/>
      <dgm:spPr/>
      <dgm:t>
        <a:bodyPr/>
        <a:lstStyle/>
        <a:p>
          <a:endParaRPr lang="en-US"/>
        </a:p>
      </dgm:t>
    </dgm:pt>
    <dgm:pt modelId="{2D8DF2F4-5B42-D944-975A-80891CF05C7E}">
      <dgm:prSet phldrT="[Text]"/>
      <dgm:spPr>
        <a:solidFill>
          <a:srgbClr val="FF6600"/>
        </a:solidFill>
      </dgm:spPr>
      <dgm:t>
        <a:bodyPr/>
        <a:lstStyle/>
        <a:p>
          <a:r>
            <a:rPr lang="en-US" dirty="0" smtClean="0"/>
            <a:t>TRL 4</a:t>
          </a:r>
          <a:endParaRPr lang="en-US" dirty="0"/>
        </a:p>
      </dgm:t>
    </dgm:pt>
    <dgm:pt modelId="{A0416A72-E834-5848-9550-21C76D84560D}" type="parTrans" cxnId="{50F4F866-48E9-FB42-8F24-8F62EDD28B8D}">
      <dgm:prSet/>
      <dgm:spPr/>
      <dgm:t>
        <a:bodyPr/>
        <a:lstStyle/>
        <a:p>
          <a:endParaRPr lang="en-US"/>
        </a:p>
      </dgm:t>
    </dgm:pt>
    <dgm:pt modelId="{3895C664-E66F-3346-993A-CDF5AC6EECEC}" type="sibTrans" cxnId="{50F4F866-48E9-FB42-8F24-8F62EDD28B8D}">
      <dgm:prSet/>
      <dgm:spPr/>
      <dgm:t>
        <a:bodyPr/>
        <a:lstStyle/>
        <a:p>
          <a:endParaRPr lang="en-US"/>
        </a:p>
      </dgm:t>
    </dgm:pt>
    <dgm:pt modelId="{0F98A4E5-CFF6-0843-8C55-CE2DB37F8919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TRL 5</a:t>
          </a:r>
          <a:endParaRPr lang="en-US" dirty="0"/>
        </a:p>
      </dgm:t>
    </dgm:pt>
    <dgm:pt modelId="{B7782F11-069F-7B49-B25C-58C52FDF1B19}" type="parTrans" cxnId="{9F4ABFBC-541C-F240-811F-25C116584012}">
      <dgm:prSet/>
      <dgm:spPr/>
      <dgm:t>
        <a:bodyPr/>
        <a:lstStyle/>
        <a:p>
          <a:endParaRPr lang="en-US"/>
        </a:p>
      </dgm:t>
    </dgm:pt>
    <dgm:pt modelId="{ED3ED26A-2F28-B94C-BCFC-2563B839CB0B}" type="sibTrans" cxnId="{9F4ABFBC-541C-F240-811F-25C116584012}">
      <dgm:prSet/>
      <dgm:spPr/>
      <dgm:t>
        <a:bodyPr/>
        <a:lstStyle/>
        <a:p>
          <a:endParaRPr lang="en-US"/>
        </a:p>
      </dgm:t>
    </dgm:pt>
    <dgm:pt modelId="{9DCBEAB4-F943-1D43-A5CF-B0BE99186E7C}">
      <dgm:prSet phldrT="[Text]"/>
      <dgm:spPr>
        <a:solidFill>
          <a:srgbClr val="EBE611"/>
        </a:solidFill>
      </dgm:spPr>
      <dgm:t>
        <a:bodyPr/>
        <a:lstStyle/>
        <a:p>
          <a:r>
            <a:rPr lang="en-US" dirty="0" smtClean="0"/>
            <a:t>TRL 6</a:t>
          </a:r>
          <a:endParaRPr lang="en-US" dirty="0"/>
        </a:p>
      </dgm:t>
    </dgm:pt>
    <dgm:pt modelId="{AA2B2F21-67AE-474F-9690-F83C7F8E2BC0}" type="parTrans" cxnId="{20171D45-A8FD-FC49-8C56-ACC124F5F443}">
      <dgm:prSet/>
      <dgm:spPr/>
      <dgm:t>
        <a:bodyPr/>
        <a:lstStyle/>
        <a:p>
          <a:endParaRPr lang="en-US"/>
        </a:p>
      </dgm:t>
    </dgm:pt>
    <dgm:pt modelId="{03D7F660-5357-4645-85B6-304435B5B272}" type="sibTrans" cxnId="{20171D45-A8FD-FC49-8C56-ACC124F5F443}">
      <dgm:prSet/>
      <dgm:spPr/>
      <dgm:t>
        <a:bodyPr/>
        <a:lstStyle/>
        <a:p>
          <a:endParaRPr lang="en-US"/>
        </a:p>
      </dgm:t>
    </dgm:pt>
    <dgm:pt modelId="{7BB38024-5BF9-4641-A1C0-18D68379900A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TRL 7 - 9</a:t>
          </a:r>
          <a:endParaRPr lang="en-US" dirty="0"/>
        </a:p>
      </dgm:t>
    </dgm:pt>
    <dgm:pt modelId="{AFE46D7E-7C29-B946-8235-1B75EF8F205F}" type="parTrans" cxnId="{074BEBA8-2B3A-5344-9711-FB7A9512AD7C}">
      <dgm:prSet/>
      <dgm:spPr/>
      <dgm:t>
        <a:bodyPr/>
        <a:lstStyle/>
        <a:p>
          <a:endParaRPr lang="en-US"/>
        </a:p>
      </dgm:t>
    </dgm:pt>
    <dgm:pt modelId="{C68FE6A4-7740-BB4B-BE2F-9B9EDB6F093D}" type="sibTrans" cxnId="{074BEBA8-2B3A-5344-9711-FB7A9512AD7C}">
      <dgm:prSet/>
      <dgm:spPr/>
      <dgm:t>
        <a:bodyPr/>
        <a:lstStyle/>
        <a:p>
          <a:endParaRPr lang="en-US"/>
        </a:p>
      </dgm:t>
    </dgm:pt>
    <dgm:pt modelId="{FF1C52BD-B0C5-2243-95C3-C4CB0C7BD1AA}" type="pres">
      <dgm:prSet presAssocID="{9321792A-DB71-2445-ACCE-A7868C78F7D7}" presName="Name0" presStyleCnt="0">
        <dgm:presLayoutVars>
          <dgm:dir/>
          <dgm:resizeHandles val="exact"/>
        </dgm:presLayoutVars>
      </dgm:prSet>
      <dgm:spPr/>
    </dgm:pt>
    <dgm:pt modelId="{8139E6F2-9E01-E14B-8A02-76EC965EB792}" type="pres">
      <dgm:prSet presAssocID="{AAED5D92-99CE-BE4D-A139-604670237897}" presName="parTxOnly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BDADF6-D5C1-514B-9D0C-29F73BE126E5}" type="pres">
      <dgm:prSet presAssocID="{BAF55173-1DC9-BA4E-ADBA-528779CC67E0}" presName="parSpace" presStyleCnt="0"/>
      <dgm:spPr/>
    </dgm:pt>
    <dgm:pt modelId="{61198108-BBC3-644A-8B0A-2699BFA7A39E}" type="pres">
      <dgm:prSet presAssocID="{33798172-342C-8340-9A84-AC1CC20ED394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D57A5-649F-7C4C-8356-E8ABA0B8ECAE}" type="pres">
      <dgm:prSet presAssocID="{5B9D4280-49E6-0944-ADC0-7B318DCB3779}" presName="parSpace" presStyleCnt="0"/>
      <dgm:spPr/>
    </dgm:pt>
    <dgm:pt modelId="{7FA23FAF-A87F-1547-B952-29392521A8C7}" type="pres">
      <dgm:prSet presAssocID="{2D8DF2F4-5B42-D944-975A-80891CF05C7E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12C4BB-3BF1-2046-8A2A-E72CF88B8737}" type="pres">
      <dgm:prSet presAssocID="{3895C664-E66F-3346-993A-CDF5AC6EECEC}" presName="parSpace" presStyleCnt="0"/>
      <dgm:spPr/>
    </dgm:pt>
    <dgm:pt modelId="{0066FFD1-E39F-7843-A75E-89594B3644E5}" type="pres">
      <dgm:prSet presAssocID="{0F98A4E5-CFF6-0843-8C55-CE2DB37F8919}" presName="parTxOnly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A693FC-C086-884D-88AD-7B2A3E83B6F1}" type="pres">
      <dgm:prSet presAssocID="{ED3ED26A-2F28-B94C-BCFC-2563B839CB0B}" presName="parSpace" presStyleCnt="0"/>
      <dgm:spPr/>
    </dgm:pt>
    <dgm:pt modelId="{AD1776B9-42D7-2442-9018-5568D57D16AF}" type="pres">
      <dgm:prSet presAssocID="{9DCBEAB4-F943-1D43-A5CF-B0BE99186E7C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35DAB7-EC08-FA43-9E90-377D8AE6D5AD}" type="pres">
      <dgm:prSet presAssocID="{03D7F660-5357-4645-85B6-304435B5B272}" presName="parSpace" presStyleCnt="0"/>
      <dgm:spPr/>
    </dgm:pt>
    <dgm:pt modelId="{5BAF7670-C99C-3C42-8140-D6DEDAF18B99}" type="pres">
      <dgm:prSet presAssocID="{7BB38024-5BF9-4641-A1C0-18D68379900A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3EA979-99A8-0B49-8719-FF2AEF8DD310}" type="presOf" srcId="{2D8DF2F4-5B42-D944-975A-80891CF05C7E}" destId="{7FA23FAF-A87F-1547-B952-29392521A8C7}" srcOrd="0" destOrd="0" presId="urn:microsoft.com/office/officeart/2005/8/layout/hChevron3"/>
    <dgm:cxn modelId="{8E3DF563-D39C-3143-BBA1-F80F7F87DEC2}" srcId="{9321792A-DB71-2445-ACCE-A7868C78F7D7}" destId="{33798172-342C-8340-9A84-AC1CC20ED394}" srcOrd="1" destOrd="0" parTransId="{7F5DB20E-40BC-CE4B-A520-EAF3F1B6BCC2}" sibTransId="{5B9D4280-49E6-0944-ADC0-7B318DCB3779}"/>
    <dgm:cxn modelId="{C24687D8-3114-9B4F-AA40-31246374C58F}" type="presOf" srcId="{9DCBEAB4-F943-1D43-A5CF-B0BE99186E7C}" destId="{AD1776B9-42D7-2442-9018-5568D57D16AF}" srcOrd="0" destOrd="0" presId="urn:microsoft.com/office/officeart/2005/8/layout/hChevron3"/>
    <dgm:cxn modelId="{930AA004-BBD4-9B44-B20E-212570A6BAAB}" type="presOf" srcId="{9321792A-DB71-2445-ACCE-A7868C78F7D7}" destId="{FF1C52BD-B0C5-2243-95C3-C4CB0C7BD1AA}" srcOrd="0" destOrd="0" presId="urn:microsoft.com/office/officeart/2005/8/layout/hChevron3"/>
    <dgm:cxn modelId="{BEEF6282-5624-BB48-82AD-BD0B2BB535E8}" type="presOf" srcId="{33798172-342C-8340-9A84-AC1CC20ED394}" destId="{61198108-BBC3-644A-8B0A-2699BFA7A39E}" srcOrd="0" destOrd="0" presId="urn:microsoft.com/office/officeart/2005/8/layout/hChevron3"/>
    <dgm:cxn modelId="{CE91D55D-A356-0A43-A8F5-8C0918E95863}" srcId="{9321792A-DB71-2445-ACCE-A7868C78F7D7}" destId="{AAED5D92-99CE-BE4D-A139-604670237897}" srcOrd="0" destOrd="0" parTransId="{AFF749AC-7923-EE40-A2CA-5692C15432AA}" sibTransId="{BAF55173-1DC9-BA4E-ADBA-528779CC67E0}"/>
    <dgm:cxn modelId="{20171D45-A8FD-FC49-8C56-ACC124F5F443}" srcId="{9321792A-DB71-2445-ACCE-A7868C78F7D7}" destId="{9DCBEAB4-F943-1D43-A5CF-B0BE99186E7C}" srcOrd="4" destOrd="0" parTransId="{AA2B2F21-67AE-474F-9690-F83C7F8E2BC0}" sibTransId="{03D7F660-5357-4645-85B6-304435B5B272}"/>
    <dgm:cxn modelId="{57A38574-4281-574C-934B-FAB62411F60F}" type="presOf" srcId="{AAED5D92-99CE-BE4D-A139-604670237897}" destId="{8139E6F2-9E01-E14B-8A02-76EC965EB792}" srcOrd="0" destOrd="0" presId="urn:microsoft.com/office/officeart/2005/8/layout/hChevron3"/>
    <dgm:cxn modelId="{B663BC29-C4D7-9249-AC3F-EA437B1E9738}" type="presOf" srcId="{7BB38024-5BF9-4641-A1C0-18D68379900A}" destId="{5BAF7670-C99C-3C42-8140-D6DEDAF18B99}" srcOrd="0" destOrd="0" presId="urn:microsoft.com/office/officeart/2005/8/layout/hChevron3"/>
    <dgm:cxn modelId="{50F4F866-48E9-FB42-8F24-8F62EDD28B8D}" srcId="{9321792A-DB71-2445-ACCE-A7868C78F7D7}" destId="{2D8DF2F4-5B42-D944-975A-80891CF05C7E}" srcOrd="2" destOrd="0" parTransId="{A0416A72-E834-5848-9550-21C76D84560D}" sibTransId="{3895C664-E66F-3346-993A-CDF5AC6EECEC}"/>
    <dgm:cxn modelId="{3D2BA069-88EC-FD42-9C0B-643910A20E1A}" type="presOf" srcId="{0F98A4E5-CFF6-0843-8C55-CE2DB37F8919}" destId="{0066FFD1-E39F-7843-A75E-89594B3644E5}" srcOrd="0" destOrd="0" presId="urn:microsoft.com/office/officeart/2005/8/layout/hChevron3"/>
    <dgm:cxn modelId="{074BEBA8-2B3A-5344-9711-FB7A9512AD7C}" srcId="{9321792A-DB71-2445-ACCE-A7868C78F7D7}" destId="{7BB38024-5BF9-4641-A1C0-18D68379900A}" srcOrd="5" destOrd="0" parTransId="{AFE46D7E-7C29-B946-8235-1B75EF8F205F}" sibTransId="{C68FE6A4-7740-BB4B-BE2F-9B9EDB6F093D}"/>
    <dgm:cxn modelId="{9F4ABFBC-541C-F240-811F-25C116584012}" srcId="{9321792A-DB71-2445-ACCE-A7868C78F7D7}" destId="{0F98A4E5-CFF6-0843-8C55-CE2DB37F8919}" srcOrd="3" destOrd="0" parTransId="{B7782F11-069F-7B49-B25C-58C52FDF1B19}" sibTransId="{ED3ED26A-2F28-B94C-BCFC-2563B839CB0B}"/>
    <dgm:cxn modelId="{BBD34DCF-D303-F947-BBE7-0F77F05C8EB2}" type="presParOf" srcId="{FF1C52BD-B0C5-2243-95C3-C4CB0C7BD1AA}" destId="{8139E6F2-9E01-E14B-8A02-76EC965EB792}" srcOrd="0" destOrd="0" presId="urn:microsoft.com/office/officeart/2005/8/layout/hChevron3"/>
    <dgm:cxn modelId="{59299E71-A670-B54B-91D0-2D2F94508541}" type="presParOf" srcId="{FF1C52BD-B0C5-2243-95C3-C4CB0C7BD1AA}" destId="{BDBDADF6-D5C1-514B-9D0C-29F73BE126E5}" srcOrd="1" destOrd="0" presId="urn:microsoft.com/office/officeart/2005/8/layout/hChevron3"/>
    <dgm:cxn modelId="{016D4D02-E63D-F445-828B-9A67F2BDC0C8}" type="presParOf" srcId="{FF1C52BD-B0C5-2243-95C3-C4CB0C7BD1AA}" destId="{61198108-BBC3-644A-8B0A-2699BFA7A39E}" srcOrd="2" destOrd="0" presId="urn:microsoft.com/office/officeart/2005/8/layout/hChevron3"/>
    <dgm:cxn modelId="{34CB7C2C-E9E6-9B48-8E3B-AE3676F42FEC}" type="presParOf" srcId="{FF1C52BD-B0C5-2243-95C3-C4CB0C7BD1AA}" destId="{2DCD57A5-649F-7C4C-8356-E8ABA0B8ECAE}" srcOrd="3" destOrd="0" presId="urn:microsoft.com/office/officeart/2005/8/layout/hChevron3"/>
    <dgm:cxn modelId="{5A78A09E-7A3F-9348-8DB9-A7B08DA477EE}" type="presParOf" srcId="{FF1C52BD-B0C5-2243-95C3-C4CB0C7BD1AA}" destId="{7FA23FAF-A87F-1547-B952-29392521A8C7}" srcOrd="4" destOrd="0" presId="urn:microsoft.com/office/officeart/2005/8/layout/hChevron3"/>
    <dgm:cxn modelId="{A73C8EC1-C64C-C548-9141-5D99CEEE2991}" type="presParOf" srcId="{FF1C52BD-B0C5-2243-95C3-C4CB0C7BD1AA}" destId="{C212C4BB-3BF1-2046-8A2A-E72CF88B8737}" srcOrd="5" destOrd="0" presId="urn:microsoft.com/office/officeart/2005/8/layout/hChevron3"/>
    <dgm:cxn modelId="{43BD8511-719D-D846-8386-270982A3149F}" type="presParOf" srcId="{FF1C52BD-B0C5-2243-95C3-C4CB0C7BD1AA}" destId="{0066FFD1-E39F-7843-A75E-89594B3644E5}" srcOrd="6" destOrd="0" presId="urn:microsoft.com/office/officeart/2005/8/layout/hChevron3"/>
    <dgm:cxn modelId="{54D0E847-D8B9-7647-8E57-B941039D2C0C}" type="presParOf" srcId="{FF1C52BD-B0C5-2243-95C3-C4CB0C7BD1AA}" destId="{4BA693FC-C086-884D-88AD-7B2A3E83B6F1}" srcOrd="7" destOrd="0" presId="urn:microsoft.com/office/officeart/2005/8/layout/hChevron3"/>
    <dgm:cxn modelId="{A7286BC2-8FC7-2940-9652-3B810F5E5A52}" type="presParOf" srcId="{FF1C52BD-B0C5-2243-95C3-C4CB0C7BD1AA}" destId="{AD1776B9-42D7-2442-9018-5568D57D16AF}" srcOrd="8" destOrd="0" presId="urn:microsoft.com/office/officeart/2005/8/layout/hChevron3"/>
    <dgm:cxn modelId="{28568E9A-9686-364B-94D5-14B95D7255E3}" type="presParOf" srcId="{FF1C52BD-B0C5-2243-95C3-C4CB0C7BD1AA}" destId="{5835DAB7-EC08-FA43-9E90-377D8AE6D5AD}" srcOrd="9" destOrd="0" presId="urn:microsoft.com/office/officeart/2005/8/layout/hChevron3"/>
    <dgm:cxn modelId="{A5B9A594-7F9F-524A-BABA-68EBEEF22DC1}" type="presParOf" srcId="{FF1C52BD-B0C5-2243-95C3-C4CB0C7BD1AA}" destId="{5BAF7670-C99C-3C42-8140-D6DEDAF18B99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71944A-31B4-D74F-8DA8-6C4633704D21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CC9106-E33D-524B-BE3E-28E4604DAE4F}">
      <dgm:prSet phldrT="[Text]"/>
      <dgm:spPr/>
      <dgm:t>
        <a:bodyPr/>
        <a:lstStyle/>
        <a:p>
          <a:r>
            <a:rPr lang="en-US" dirty="0" err="1" smtClean="0"/>
            <a:t>PPSc</a:t>
          </a:r>
          <a:endParaRPr lang="en-US" dirty="0"/>
        </a:p>
      </dgm:t>
    </dgm:pt>
    <dgm:pt modelId="{93EACC48-DDD4-6648-A50B-5F417EE180DE}" type="parTrans" cxnId="{6335642F-FA45-7C47-8BAA-18D58138C46D}">
      <dgm:prSet/>
      <dgm:spPr/>
      <dgm:t>
        <a:bodyPr/>
        <a:lstStyle/>
        <a:p>
          <a:endParaRPr lang="en-US"/>
        </a:p>
      </dgm:t>
    </dgm:pt>
    <dgm:pt modelId="{384C1BB6-719F-FF46-A358-AA7F0B0BCF66}" type="sibTrans" cxnId="{6335642F-FA45-7C47-8BAA-18D58138C46D}">
      <dgm:prSet/>
      <dgm:spPr/>
      <dgm:t>
        <a:bodyPr/>
        <a:lstStyle/>
        <a:p>
          <a:endParaRPr lang="en-US"/>
        </a:p>
      </dgm:t>
    </dgm:pt>
    <dgm:pt modelId="{ACFB64A8-F2ED-C441-B0D7-13468963DBAA}">
      <dgm:prSet phldrT="[Text]"/>
      <dgm:spPr/>
      <dgm:t>
        <a:bodyPr/>
        <a:lstStyle/>
        <a:p>
          <a:r>
            <a:rPr lang="en-US" dirty="0" smtClean="0"/>
            <a:t>SNS</a:t>
          </a:r>
          <a:endParaRPr lang="en-US" dirty="0"/>
        </a:p>
      </dgm:t>
    </dgm:pt>
    <dgm:pt modelId="{D8EFEBE2-3A21-2249-BA7F-7561CBB0C2BA}" type="parTrans" cxnId="{79235D7B-FC17-3D4C-830B-B97110838CBC}">
      <dgm:prSet/>
      <dgm:spPr/>
      <dgm:t>
        <a:bodyPr/>
        <a:lstStyle/>
        <a:p>
          <a:endParaRPr lang="en-US"/>
        </a:p>
      </dgm:t>
    </dgm:pt>
    <dgm:pt modelId="{1FAA4D2D-54DE-DB49-A226-8B533D80A1F8}" type="sibTrans" cxnId="{79235D7B-FC17-3D4C-830B-B97110838CBC}">
      <dgm:prSet/>
      <dgm:spPr/>
      <dgm:t>
        <a:bodyPr/>
        <a:lstStyle/>
        <a:p>
          <a:endParaRPr lang="en-US"/>
        </a:p>
      </dgm:t>
    </dgm:pt>
    <dgm:pt modelId="{13018410-AB74-C040-A1D6-C3006F6BF330}">
      <dgm:prSet phldrT="[Text]"/>
      <dgm:spPr/>
      <dgm:t>
        <a:bodyPr/>
        <a:lstStyle/>
        <a:p>
          <a:endParaRPr lang="en-US" dirty="0"/>
        </a:p>
      </dgm:t>
    </dgm:pt>
    <dgm:pt modelId="{E9039D4F-B2E5-3F4F-8634-AC8CD6F66678}" type="parTrans" cxnId="{AD8D60D2-28BF-9B4A-A228-B3E11BE3E894}">
      <dgm:prSet/>
      <dgm:spPr/>
      <dgm:t>
        <a:bodyPr/>
        <a:lstStyle/>
        <a:p>
          <a:endParaRPr lang="en-US"/>
        </a:p>
      </dgm:t>
    </dgm:pt>
    <dgm:pt modelId="{41683E6C-55E0-7A4F-862F-F4D761F4E512}" type="sibTrans" cxnId="{AD8D60D2-28BF-9B4A-A228-B3E11BE3E894}">
      <dgm:prSet/>
      <dgm:spPr/>
      <dgm:t>
        <a:bodyPr/>
        <a:lstStyle/>
        <a:p>
          <a:endParaRPr lang="en-US"/>
        </a:p>
      </dgm:t>
    </dgm:pt>
    <dgm:pt modelId="{3BD3B2D9-AB5D-CF4A-91A5-BAF7CC9D6AAD}">
      <dgm:prSet phldrT="[Text]"/>
      <dgm:spPr/>
      <dgm:t>
        <a:bodyPr/>
        <a:lstStyle/>
        <a:p>
          <a:endParaRPr lang="en-US" dirty="0"/>
        </a:p>
      </dgm:t>
    </dgm:pt>
    <dgm:pt modelId="{C90E23CA-CB1D-A247-8857-FE9F33605387}" type="parTrans" cxnId="{27981383-C8D0-EE4F-96E8-8A13BA7B8DE8}">
      <dgm:prSet/>
      <dgm:spPr/>
      <dgm:t>
        <a:bodyPr/>
        <a:lstStyle/>
        <a:p>
          <a:endParaRPr lang="en-US"/>
        </a:p>
      </dgm:t>
    </dgm:pt>
    <dgm:pt modelId="{307F3DB2-5105-CB4F-A77C-535D80064C6F}" type="sibTrans" cxnId="{27981383-C8D0-EE4F-96E8-8A13BA7B8DE8}">
      <dgm:prSet/>
      <dgm:spPr/>
      <dgm:t>
        <a:bodyPr/>
        <a:lstStyle/>
        <a:p>
          <a:endParaRPr lang="en-US"/>
        </a:p>
      </dgm:t>
    </dgm:pt>
    <dgm:pt modelId="{579D0DC2-0526-7442-8419-F24E51223A05}">
      <dgm:prSet phldrT="[Text]"/>
      <dgm:spPr/>
      <dgm:t>
        <a:bodyPr/>
        <a:lstStyle/>
        <a:p>
          <a:r>
            <a:rPr lang="en-US" dirty="0" smtClean="0"/>
            <a:t>ISIS</a:t>
          </a:r>
          <a:endParaRPr lang="en-US" dirty="0"/>
        </a:p>
      </dgm:t>
    </dgm:pt>
    <dgm:pt modelId="{F8CD78CE-F932-E04A-801A-8E79D9703184}" type="parTrans" cxnId="{5F00EC4F-73B2-6740-8D29-82B1CFEBECD1}">
      <dgm:prSet/>
      <dgm:spPr/>
      <dgm:t>
        <a:bodyPr/>
        <a:lstStyle/>
        <a:p>
          <a:endParaRPr lang="en-US"/>
        </a:p>
      </dgm:t>
    </dgm:pt>
    <dgm:pt modelId="{67F93699-7483-744F-BF08-510D63D1C5AA}" type="sibTrans" cxnId="{5F00EC4F-73B2-6740-8D29-82B1CFEBECD1}">
      <dgm:prSet/>
      <dgm:spPr/>
      <dgm:t>
        <a:bodyPr/>
        <a:lstStyle/>
        <a:p>
          <a:endParaRPr lang="en-US"/>
        </a:p>
      </dgm:t>
    </dgm:pt>
    <dgm:pt modelId="{2745F0C0-AC81-9743-955F-60AD8AC0BEEB}">
      <dgm:prSet phldrT="[Text]"/>
      <dgm:spPr/>
      <dgm:t>
        <a:bodyPr/>
        <a:lstStyle/>
        <a:p>
          <a:r>
            <a:rPr lang="en-US" dirty="0" smtClean="0"/>
            <a:t>J-</a:t>
          </a:r>
          <a:r>
            <a:rPr lang="en-US" dirty="0" err="1" smtClean="0"/>
            <a:t>Parc</a:t>
          </a:r>
          <a:endParaRPr lang="en-US" dirty="0"/>
        </a:p>
      </dgm:t>
    </dgm:pt>
    <dgm:pt modelId="{F29DFC8F-6746-194C-AB4F-0B8483FD43F0}" type="parTrans" cxnId="{D8FD9247-C196-2B4A-B59F-0B306065FB71}">
      <dgm:prSet/>
      <dgm:spPr/>
      <dgm:t>
        <a:bodyPr/>
        <a:lstStyle/>
        <a:p>
          <a:endParaRPr lang="en-US"/>
        </a:p>
      </dgm:t>
    </dgm:pt>
    <dgm:pt modelId="{17021923-9796-9241-8B00-04F46729BF83}" type="sibTrans" cxnId="{D8FD9247-C196-2B4A-B59F-0B306065FB71}">
      <dgm:prSet/>
      <dgm:spPr/>
      <dgm:t>
        <a:bodyPr/>
        <a:lstStyle/>
        <a:p>
          <a:endParaRPr lang="en-US"/>
        </a:p>
      </dgm:t>
    </dgm:pt>
    <dgm:pt modelId="{37B954DA-97DD-E241-AACE-1337705DECCB}">
      <dgm:prSet phldrT="[Text]"/>
      <dgm:spPr/>
      <dgm:t>
        <a:bodyPr/>
        <a:lstStyle/>
        <a:p>
          <a:endParaRPr lang="en-US" dirty="0"/>
        </a:p>
      </dgm:t>
    </dgm:pt>
    <dgm:pt modelId="{456A9830-6E0E-1F4C-8CD9-EACA931C9C18}" type="parTrans" cxnId="{E5057F01-5F96-C543-8081-231F1606B337}">
      <dgm:prSet/>
      <dgm:spPr/>
      <dgm:t>
        <a:bodyPr/>
        <a:lstStyle/>
        <a:p>
          <a:endParaRPr lang="en-US"/>
        </a:p>
      </dgm:t>
    </dgm:pt>
    <dgm:pt modelId="{D4523C25-8584-874E-BCD6-4EBFE3CD64EE}" type="sibTrans" cxnId="{E5057F01-5F96-C543-8081-231F1606B337}">
      <dgm:prSet/>
      <dgm:spPr/>
      <dgm:t>
        <a:bodyPr/>
        <a:lstStyle/>
        <a:p>
          <a:endParaRPr lang="en-US"/>
        </a:p>
      </dgm:t>
    </dgm:pt>
    <dgm:pt modelId="{F50AADE3-A791-F049-890C-ADE1D6D96939}">
      <dgm:prSet phldrT="[Text]"/>
      <dgm:spPr/>
      <dgm:t>
        <a:bodyPr/>
        <a:lstStyle/>
        <a:p>
          <a:r>
            <a:rPr lang="en-US" dirty="0" smtClean="0"/>
            <a:t>CNCS</a:t>
          </a:r>
          <a:endParaRPr lang="en-US" dirty="0"/>
        </a:p>
      </dgm:t>
    </dgm:pt>
    <dgm:pt modelId="{7A7F7516-BC21-C349-A4EF-220AC46F84CC}" type="parTrans" cxnId="{824132BB-EA27-C24F-918C-3FCD3CD5A5D4}">
      <dgm:prSet/>
      <dgm:spPr/>
      <dgm:t>
        <a:bodyPr/>
        <a:lstStyle/>
        <a:p>
          <a:endParaRPr lang="en-US"/>
        </a:p>
      </dgm:t>
    </dgm:pt>
    <dgm:pt modelId="{DCE8C8AD-BE58-3A41-8165-A8326A150548}" type="sibTrans" cxnId="{824132BB-EA27-C24F-918C-3FCD3CD5A5D4}">
      <dgm:prSet/>
      <dgm:spPr/>
      <dgm:t>
        <a:bodyPr/>
        <a:lstStyle/>
        <a:p>
          <a:endParaRPr lang="en-US"/>
        </a:p>
      </dgm:t>
    </dgm:pt>
    <dgm:pt modelId="{D60910B2-3507-2748-975A-7107D6A12D39}">
      <dgm:prSet phldrT="[Text]"/>
      <dgm:spPr/>
      <dgm:t>
        <a:bodyPr/>
        <a:lstStyle/>
        <a:p>
          <a:endParaRPr lang="en-US" dirty="0"/>
        </a:p>
      </dgm:t>
    </dgm:pt>
    <dgm:pt modelId="{B4EC1688-5FCA-844B-8731-4C954253D507}" type="parTrans" cxnId="{26074ED2-23FE-8F43-BD85-CA1B5CFED02D}">
      <dgm:prSet/>
      <dgm:spPr/>
      <dgm:t>
        <a:bodyPr/>
        <a:lstStyle/>
        <a:p>
          <a:endParaRPr lang="en-US"/>
        </a:p>
      </dgm:t>
    </dgm:pt>
    <dgm:pt modelId="{EFC1E5DB-CC36-0047-A08A-8828027E1CD6}" type="sibTrans" cxnId="{26074ED2-23FE-8F43-BD85-CA1B5CFED02D}">
      <dgm:prSet/>
      <dgm:spPr/>
      <dgm:t>
        <a:bodyPr/>
        <a:lstStyle/>
        <a:p>
          <a:endParaRPr lang="en-US"/>
        </a:p>
      </dgm:t>
    </dgm:pt>
    <dgm:pt modelId="{206CC11F-C835-0749-BFE3-F292A939389F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15EA215A-5999-324B-942D-8483D3B7AB77}" type="parTrans" cxnId="{4EE9BF02-6DF6-9740-860B-9FE446813639}">
      <dgm:prSet/>
      <dgm:spPr/>
      <dgm:t>
        <a:bodyPr/>
        <a:lstStyle/>
        <a:p>
          <a:endParaRPr lang="en-US"/>
        </a:p>
      </dgm:t>
    </dgm:pt>
    <dgm:pt modelId="{A1DDB1E5-DE32-9F40-AD14-1962FB0713A4}" type="sibTrans" cxnId="{4EE9BF02-6DF6-9740-860B-9FE446813639}">
      <dgm:prSet/>
      <dgm:spPr/>
      <dgm:t>
        <a:bodyPr/>
        <a:lstStyle/>
        <a:p>
          <a:endParaRPr lang="en-US"/>
        </a:p>
      </dgm:t>
    </dgm:pt>
    <dgm:pt modelId="{5D545DCF-DDD5-EC4D-AB59-930D7EC89A4A}" type="pres">
      <dgm:prSet presAssocID="{7871944A-31B4-D74F-8DA8-6C4633704D2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073E9EA-5DAB-664D-BC4E-8F844CD3FFBD}" type="pres">
      <dgm:prSet presAssocID="{4FCC9106-E33D-524B-BE3E-28E4604DAE4F}" presName="hierRoot1" presStyleCnt="0"/>
      <dgm:spPr/>
    </dgm:pt>
    <dgm:pt modelId="{20B08E33-BEA8-4A4F-999F-C0DE8DE45234}" type="pres">
      <dgm:prSet presAssocID="{4FCC9106-E33D-524B-BE3E-28E4604DAE4F}" presName="composite" presStyleCnt="0"/>
      <dgm:spPr/>
    </dgm:pt>
    <dgm:pt modelId="{A5B0D664-F5F9-174F-97E3-D4AC81410F2D}" type="pres">
      <dgm:prSet presAssocID="{4FCC9106-E33D-524B-BE3E-28E4604DAE4F}" presName="background" presStyleLbl="node0" presStyleIdx="0" presStyleCnt="1"/>
      <dgm:spPr/>
    </dgm:pt>
    <dgm:pt modelId="{945BEE07-3684-6F42-960E-3684FF6A5E86}" type="pres">
      <dgm:prSet presAssocID="{4FCC9106-E33D-524B-BE3E-28E4604DAE4F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2CC69E-B5D2-CF43-99AD-DE19E4553C1C}" type="pres">
      <dgm:prSet presAssocID="{4FCC9106-E33D-524B-BE3E-28E4604DAE4F}" presName="hierChild2" presStyleCnt="0"/>
      <dgm:spPr/>
    </dgm:pt>
    <dgm:pt modelId="{826809B5-C903-0747-9C3D-ACFD001DC4AA}" type="pres">
      <dgm:prSet presAssocID="{D8EFEBE2-3A21-2249-BA7F-7561CBB0C2BA}" presName="Name10" presStyleLbl="parChTrans1D2" presStyleIdx="0" presStyleCnt="4"/>
      <dgm:spPr/>
      <dgm:t>
        <a:bodyPr/>
        <a:lstStyle/>
        <a:p>
          <a:endParaRPr lang="en-US"/>
        </a:p>
      </dgm:t>
    </dgm:pt>
    <dgm:pt modelId="{8928FB48-59E9-484A-87BD-9763EE6F4F3B}" type="pres">
      <dgm:prSet presAssocID="{ACFB64A8-F2ED-C441-B0D7-13468963DBAA}" presName="hierRoot2" presStyleCnt="0"/>
      <dgm:spPr/>
    </dgm:pt>
    <dgm:pt modelId="{7079F512-B7A0-1843-B4AD-82FBA144C8AD}" type="pres">
      <dgm:prSet presAssocID="{ACFB64A8-F2ED-C441-B0D7-13468963DBAA}" presName="composite2" presStyleCnt="0"/>
      <dgm:spPr/>
    </dgm:pt>
    <dgm:pt modelId="{AC9DD7AF-0909-5C42-9234-9AF264737925}" type="pres">
      <dgm:prSet presAssocID="{ACFB64A8-F2ED-C441-B0D7-13468963DBAA}" presName="background2" presStyleLbl="node2" presStyleIdx="0" presStyleCnt="4"/>
      <dgm:spPr/>
    </dgm:pt>
    <dgm:pt modelId="{AE64B8A1-A70F-194B-B274-FAFB19BE7934}" type="pres">
      <dgm:prSet presAssocID="{ACFB64A8-F2ED-C441-B0D7-13468963DBAA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3646E2-137C-0649-B1EA-097A29B2AE79}" type="pres">
      <dgm:prSet presAssocID="{ACFB64A8-F2ED-C441-B0D7-13468963DBAA}" presName="hierChild3" presStyleCnt="0"/>
      <dgm:spPr/>
    </dgm:pt>
    <dgm:pt modelId="{E0B386D5-2796-3B4A-9AEF-AA22E25B6D40}" type="pres">
      <dgm:prSet presAssocID="{E9039D4F-B2E5-3F4F-8634-AC8CD6F66678}" presName="Name17" presStyleLbl="parChTrans1D3" presStyleIdx="0" presStyleCnt="5"/>
      <dgm:spPr/>
      <dgm:t>
        <a:bodyPr/>
        <a:lstStyle/>
        <a:p>
          <a:endParaRPr lang="en-US"/>
        </a:p>
      </dgm:t>
    </dgm:pt>
    <dgm:pt modelId="{4CD7D949-E70C-C944-A240-B33D6566C5AA}" type="pres">
      <dgm:prSet presAssocID="{13018410-AB74-C040-A1D6-C3006F6BF330}" presName="hierRoot3" presStyleCnt="0"/>
      <dgm:spPr/>
    </dgm:pt>
    <dgm:pt modelId="{B5969476-1203-3B4A-A843-9D60415322D7}" type="pres">
      <dgm:prSet presAssocID="{13018410-AB74-C040-A1D6-C3006F6BF330}" presName="composite3" presStyleCnt="0"/>
      <dgm:spPr/>
    </dgm:pt>
    <dgm:pt modelId="{13A337D1-973F-6C45-BBB8-9A237A8A66AE}" type="pres">
      <dgm:prSet presAssocID="{13018410-AB74-C040-A1D6-C3006F6BF330}" presName="background3" presStyleLbl="node3" presStyleIdx="0" presStyleCnt="5"/>
      <dgm:spPr/>
    </dgm:pt>
    <dgm:pt modelId="{6DF1935C-CB05-2D48-A26D-45443D86F593}" type="pres">
      <dgm:prSet presAssocID="{13018410-AB74-C040-A1D6-C3006F6BF330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554DEF-FDA6-D245-B3DC-42FAC72AE3E4}" type="pres">
      <dgm:prSet presAssocID="{13018410-AB74-C040-A1D6-C3006F6BF330}" presName="hierChild4" presStyleCnt="0"/>
      <dgm:spPr/>
    </dgm:pt>
    <dgm:pt modelId="{0F8A3394-FD03-D14A-896F-7D0700307218}" type="pres">
      <dgm:prSet presAssocID="{C90E23CA-CB1D-A247-8857-FE9F33605387}" presName="Name17" presStyleLbl="parChTrans1D3" presStyleIdx="1" presStyleCnt="5"/>
      <dgm:spPr/>
      <dgm:t>
        <a:bodyPr/>
        <a:lstStyle/>
        <a:p>
          <a:endParaRPr lang="en-US"/>
        </a:p>
      </dgm:t>
    </dgm:pt>
    <dgm:pt modelId="{3B5CB7A6-FA9D-DD4D-B24F-AE92116B8824}" type="pres">
      <dgm:prSet presAssocID="{3BD3B2D9-AB5D-CF4A-91A5-BAF7CC9D6AAD}" presName="hierRoot3" presStyleCnt="0"/>
      <dgm:spPr/>
    </dgm:pt>
    <dgm:pt modelId="{617E1635-8D5C-AD43-B4B5-945D7A6A2424}" type="pres">
      <dgm:prSet presAssocID="{3BD3B2D9-AB5D-CF4A-91A5-BAF7CC9D6AAD}" presName="composite3" presStyleCnt="0"/>
      <dgm:spPr/>
    </dgm:pt>
    <dgm:pt modelId="{D1B098D6-8A09-3A47-A2BE-31263597805A}" type="pres">
      <dgm:prSet presAssocID="{3BD3B2D9-AB5D-CF4A-91A5-BAF7CC9D6AAD}" presName="background3" presStyleLbl="node3" presStyleIdx="1" presStyleCnt="5"/>
      <dgm:spPr/>
    </dgm:pt>
    <dgm:pt modelId="{9E199088-F06F-9B41-8832-B7AF81A3696F}" type="pres">
      <dgm:prSet presAssocID="{3BD3B2D9-AB5D-CF4A-91A5-BAF7CC9D6AAD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262D50-71D4-D24F-9039-5D9B14ED7C9B}" type="pres">
      <dgm:prSet presAssocID="{3BD3B2D9-AB5D-CF4A-91A5-BAF7CC9D6AAD}" presName="hierChild4" presStyleCnt="0"/>
      <dgm:spPr/>
    </dgm:pt>
    <dgm:pt modelId="{7956E2E8-AFEC-6C46-AF34-A4E0C83B25BF}" type="pres">
      <dgm:prSet presAssocID="{F8CD78CE-F932-E04A-801A-8E79D9703184}" presName="Name10" presStyleLbl="parChTrans1D2" presStyleIdx="1" presStyleCnt="4"/>
      <dgm:spPr/>
      <dgm:t>
        <a:bodyPr/>
        <a:lstStyle/>
        <a:p>
          <a:endParaRPr lang="en-US"/>
        </a:p>
      </dgm:t>
    </dgm:pt>
    <dgm:pt modelId="{ADCE30B3-F289-0A4C-838A-7F4A0047DC31}" type="pres">
      <dgm:prSet presAssocID="{579D0DC2-0526-7442-8419-F24E51223A05}" presName="hierRoot2" presStyleCnt="0"/>
      <dgm:spPr/>
    </dgm:pt>
    <dgm:pt modelId="{D24E5943-8FE9-5C43-9DC5-6D13A60E7AA7}" type="pres">
      <dgm:prSet presAssocID="{579D0DC2-0526-7442-8419-F24E51223A05}" presName="composite2" presStyleCnt="0"/>
      <dgm:spPr/>
    </dgm:pt>
    <dgm:pt modelId="{F1E309FD-20D3-DB46-88B2-6165722EE48E}" type="pres">
      <dgm:prSet presAssocID="{579D0DC2-0526-7442-8419-F24E51223A05}" presName="background2" presStyleLbl="node2" presStyleIdx="1" presStyleCnt="4"/>
      <dgm:spPr/>
    </dgm:pt>
    <dgm:pt modelId="{D58A652A-53AF-1145-B902-B76A0A67772A}" type="pres">
      <dgm:prSet presAssocID="{579D0DC2-0526-7442-8419-F24E51223A05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C03B2A-0EDC-5946-8538-923348F67339}" type="pres">
      <dgm:prSet presAssocID="{579D0DC2-0526-7442-8419-F24E51223A05}" presName="hierChild3" presStyleCnt="0"/>
      <dgm:spPr/>
    </dgm:pt>
    <dgm:pt modelId="{6FC4CD15-B42D-BD4A-AF4C-C4AC1CCEB622}" type="pres">
      <dgm:prSet presAssocID="{456A9830-6E0E-1F4C-8CD9-EACA931C9C18}" presName="Name17" presStyleLbl="parChTrans1D3" presStyleIdx="2" presStyleCnt="5"/>
      <dgm:spPr/>
      <dgm:t>
        <a:bodyPr/>
        <a:lstStyle/>
        <a:p>
          <a:endParaRPr lang="en-US"/>
        </a:p>
      </dgm:t>
    </dgm:pt>
    <dgm:pt modelId="{3A824717-20FB-EC47-9CBF-5900FDD8C376}" type="pres">
      <dgm:prSet presAssocID="{37B954DA-97DD-E241-AACE-1337705DECCB}" presName="hierRoot3" presStyleCnt="0"/>
      <dgm:spPr/>
    </dgm:pt>
    <dgm:pt modelId="{4E86BA76-FAA7-BC4C-B99D-FDD1EE6DA89C}" type="pres">
      <dgm:prSet presAssocID="{37B954DA-97DD-E241-AACE-1337705DECCB}" presName="composite3" presStyleCnt="0"/>
      <dgm:spPr/>
    </dgm:pt>
    <dgm:pt modelId="{657CBB3A-1EEC-DE48-85F9-7D6BE18C5A96}" type="pres">
      <dgm:prSet presAssocID="{37B954DA-97DD-E241-AACE-1337705DECCB}" presName="background3" presStyleLbl="node3" presStyleIdx="2" presStyleCnt="5"/>
      <dgm:spPr/>
    </dgm:pt>
    <dgm:pt modelId="{FC60AA02-C02C-3F49-AF51-8DBCF9B4F7AC}" type="pres">
      <dgm:prSet presAssocID="{37B954DA-97DD-E241-AACE-1337705DECCB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748AC4-BD95-8141-984A-CA9A30E07B02}" type="pres">
      <dgm:prSet presAssocID="{37B954DA-97DD-E241-AACE-1337705DECCB}" presName="hierChild4" presStyleCnt="0"/>
      <dgm:spPr/>
    </dgm:pt>
    <dgm:pt modelId="{DAA1C13A-04FF-7442-A341-9E3441CE38D7}" type="pres">
      <dgm:prSet presAssocID="{F29DFC8F-6746-194C-AB4F-0B8483FD43F0}" presName="Name10" presStyleLbl="parChTrans1D2" presStyleIdx="2" presStyleCnt="4"/>
      <dgm:spPr/>
      <dgm:t>
        <a:bodyPr/>
        <a:lstStyle/>
        <a:p>
          <a:endParaRPr lang="en-US"/>
        </a:p>
      </dgm:t>
    </dgm:pt>
    <dgm:pt modelId="{6335C794-638A-014A-8021-ED20A8E0DB50}" type="pres">
      <dgm:prSet presAssocID="{2745F0C0-AC81-9743-955F-60AD8AC0BEEB}" presName="hierRoot2" presStyleCnt="0"/>
      <dgm:spPr/>
    </dgm:pt>
    <dgm:pt modelId="{33862F24-AE17-9A49-9AF3-F3A111844989}" type="pres">
      <dgm:prSet presAssocID="{2745F0C0-AC81-9743-955F-60AD8AC0BEEB}" presName="composite2" presStyleCnt="0"/>
      <dgm:spPr/>
    </dgm:pt>
    <dgm:pt modelId="{87C4DF1F-950B-3B43-89BB-CCADBA1264A9}" type="pres">
      <dgm:prSet presAssocID="{2745F0C0-AC81-9743-955F-60AD8AC0BEEB}" presName="background2" presStyleLbl="node2" presStyleIdx="2" presStyleCnt="4"/>
      <dgm:spPr/>
    </dgm:pt>
    <dgm:pt modelId="{932C9AC3-8D4A-9A4F-BE72-063C999946A3}" type="pres">
      <dgm:prSet presAssocID="{2745F0C0-AC81-9743-955F-60AD8AC0BEEB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F6D3EC-0994-AE4A-8087-3A014AE836C2}" type="pres">
      <dgm:prSet presAssocID="{2745F0C0-AC81-9743-955F-60AD8AC0BEEB}" presName="hierChild3" presStyleCnt="0"/>
      <dgm:spPr/>
    </dgm:pt>
    <dgm:pt modelId="{B80464DA-7F9F-6348-A209-0FB7FEB926A2}" type="pres">
      <dgm:prSet presAssocID="{B4EC1688-5FCA-844B-8731-4C954253D507}" presName="Name17" presStyleLbl="parChTrans1D3" presStyleIdx="3" presStyleCnt="5"/>
      <dgm:spPr/>
      <dgm:t>
        <a:bodyPr/>
        <a:lstStyle/>
        <a:p>
          <a:endParaRPr lang="en-US"/>
        </a:p>
      </dgm:t>
    </dgm:pt>
    <dgm:pt modelId="{C54E57F7-7AFE-AC4F-8230-8EACB22AC0E1}" type="pres">
      <dgm:prSet presAssocID="{D60910B2-3507-2748-975A-7107D6A12D39}" presName="hierRoot3" presStyleCnt="0"/>
      <dgm:spPr/>
    </dgm:pt>
    <dgm:pt modelId="{6CAB4041-C8C8-0D4D-B2FB-697F80BFC9D9}" type="pres">
      <dgm:prSet presAssocID="{D60910B2-3507-2748-975A-7107D6A12D39}" presName="composite3" presStyleCnt="0"/>
      <dgm:spPr/>
    </dgm:pt>
    <dgm:pt modelId="{62FD244C-5A36-B147-ACE6-2EDA3684F439}" type="pres">
      <dgm:prSet presAssocID="{D60910B2-3507-2748-975A-7107D6A12D39}" presName="background3" presStyleLbl="node3" presStyleIdx="3" presStyleCnt="5"/>
      <dgm:spPr/>
    </dgm:pt>
    <dgm:pt modelId="{05506C58-D244-DD43-8875-FD4384F9A9D5}" type="pres">
      <dgm:prSet presAssocID="{D60910B2-3507-2748-975A-7107D6A12D39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8522C7-DF89-384F-8F19-BA6FA6723EE3}" type="pres">
      <dgm:prSet presAssocID="{D60910B2-3507-2748-975A-7107D6A12D39}" presName="hierChild4" presStyleCnt="0"/>
      <dgm:spPr/>
    </dgm:pt>
    <dgm:pt modelId="{8D1BAA04-8370-6D4C-A5CE-EE92AEE0AE75}" type="pres">
      <dgm:prSet presAssocID="{7A7F7516-BC21-C349-A4EF-220AC46F84CC}" presName="Name10" presStyleLbl="parChTrans1D2" presStyleIdx="3" presStyleCnt="4"/>
      <dgm:spPr/>
      <dgm:t>
        <a:bodyPr/>
        <a:lstStyle/>
        <a:p>
          <a:endParaRPr lang="en-US"/>
        </a:p>
      </dgm:t>
    </dgm:pt>
    <dgm:pt modelId="{4EB69DC7-F1E4-684B-A491-B8AEB0E6AD87}" type="pres">
      <dgm:prSet presAssocID="{F50AADE3-A791-F049-890C-ADE1D6D96939}" presName="hierRoot2" presStyleCnt="0"/>
      <dgm:spPr/>
    </dgm:pt>
    <dgm:pt modelId="{86351A98-808F-9C47-8F37-0A2787D56E30}" type="pres">
      <dgm:prSet presAssocID="{F50AADE3-A791-F049-890C-ADE1D6D96939}" presName="composite2" presStyleCnt="0"/>
      <dgm:spPr/>
    </dgm:pt>
    <dgm:pt modelId="{44F00CCC-DCBF-CE4B-8600-22E523451655}" type="pres">
      <dgm:prSet presAssocID="{F50AADE3-A791-F049-890C-ADE1D6D96939}" presName="background2" presStyleLbl="node2" presStyleIdx="3" presStyleCnt="4"/>
      <dgm:spPr/>
    </dgm:pt>
    <dgm:pt modelId="{8437CD51-6CE9-0E40-93D1-C9EAD1E17E75}" type="pres">
      <dgm:prSet presAssocID="{F50AADE3-A791-F049-890C-ADE1D6D96939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6B5CBA-69F3-864B-925A-68B88E47AFD0}" type="pres">
      <dgm:prSet presAssocID="{F50AADE3-A791-F049-890C-ADE1D6D96939}" presName="hierChild3" presStyleCnt="0"/>
      <dgm:spPr/>
    </dgm:pt>
    <dgm:pt modelId="{E86142CE-84BB-E446-ADEE-751C259A1A8E}" type="pres">
      <dgm:prSet presAssocID="{15EA215A-5999-324B-942D-8483D3B7AB77}" presName="Name17" presStyleLbl="parChTrans1D3" presStyleIdx="4" presStyleCnt="5"/>
      <dgm:spPr/>
      <dgm:t>
        <a:bodyPr/>
        <a:lstStyle/>
        <a:p>
          <a:endParaRPr lang="en-US"/>
        </a:p>
      </dgm:t>
    </dgm:pt>
    <dgm:pt modelId="{1FABCEA4-63A9-6947-BA6F-9572C6960221}" type="pres">
      <dgm:prSet presAssocID="{206CC11F-C835-0749-BFE3-F292A939389F}" presName="hierRoot3" presStyleCnt="0"/>
      <dgm:spPr/>
    </dgm:pt>
    <dgm:pt modelId="{1DFA0FB1-49E5-AE45-A6D1-9A8A6703E5BD}" type="pres">
      <dgm:prSet presAssocID="{206CC11F-C835-0749-BFE3-F292A939389F}" presName="composite3" presStyleCnt="0"/>
      <dgm:spPr/>
    </dgm:pt>
    <dgm:pt modelId="{3CBC300F-E5BA-7B41-8C41-857A73087723}" type="pres">
      <dgm:prSet presAssocID="{206CC11F-C835-0749-BFE3-F292A939389F}" presName="background3" presStyleLbl="node3" presStyleIdx="4" presStyleCnt="5"/>
      <dgm:spPr/>
    </dgm:pt>
    <dgm:pt modelId="{66D85BB0-E27F-E648-B0B4-4F824EEA95CA}" type="pres">
      <dgm:prSet presAssocID="{206CC11F-C835-0749-BFE3-F292A939389F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1011D3-89C4-1348-852E-D02E6F22EB70}" type="pres">
      <dgm:prSet presAssocID="{206CC11F-C835-0749-BFE3-F292A939389F}" presName="hierChild4" presStyleCnt="0"/>
      <dgm:spPr/>
    </dgm:pt>
  </dgm:ptLst>
  <dgm:cxnLst>
    <dgm:cxn modelId="{7FC74E17-37CD-7049-8466-938EBA6AEDD9}" type="presOf" srcId="{F29DFC8F-6746-194C-AB4F-0B8483FD43F0}" destId="{DAA1C13A-04FF-7442-A341-9E3441CE38D7}" srcOrd="0" destOrd="0" presId="urn:microsoft.com/office/officeart/2005/8/layout/hierarchy1"/>
    <dgm:cxn modelId="{79235D7B-FC17-3D4C-830B-B97110838CBC}" srcId="{4FCC9106-E33D-524B-BE3E-28E4604DAE4F}" destId="{ACFB64A8-F2ED-C441-B0D7-13468963DBAA}" srcOrd="0" destOrd="0" parTransId="{D8EFEBE2-3A21-2249-BA7F-7561CBB0C2BA}" sibTransId="{1FAA4D2D-54DE-DB49-A226-8B533D80A1F8}"/>
    <dgm:cxn modelId="{D8FD9247-C196-2B4A-B59F-0B306065FB71}" srcId="{4FCC9106-E33D-524B-BE3E-28E4604DAE4F}" destId="{2745F0C0-AC81-9743-955F-60AD8AC0BEEB}" srcOrd="2" destOrd="0" parTransId="{F29DFC8F-6746-194C-AB4F-0B8483FD43F0}" sibTransId="{17021923-9796-9241-8B00-04F46729BF83}"/>
    <dgm:cxn modelId="{1CC52DD2-B1AA-CB4C-8B0B-D440BAD0EA22}" type="presOf" srcId="{37B954DA-97DD-E241-AACE-1337705DECCB}" destId="{FC60AA02-C02C-3F49-AF51-8DBCF9B4F7AC}" srcOrd="0" destOrd="0" presId="urn:microsoft.com/office/officeart/2005/8/layout/hierarchy1"/>
    <dgm:cxn modelId="{3410AD80-00FE-474B-B3E2-2BC14BE10AC5}" type="presOf" srcId="{15EA215A-5999-324B-942D-8483D3B7AB77}" destId="{E86142CE-84BB-E446-ADEE-751C259A1A8E}" srcOrd="0" destOrd="0" presId="urn:microsoft.com/office/officeart/2005/8/layout/hierarchy1"/>
    <dgm:cxn modelId="{C41EC7C1-3EC7-5A41-97A8-A2A5CBFEE932}" type="presOf" srcId="{456A9830-6E0E-1F4C-8CD9-EACA931C9C18}" destId="{6FC4CD15-B42D-BD4A-AF4C-C4AC1CCEB622}" srcOrd="0" destOrd="0" presId="urn:microsoft.com/office/officeart/2005/8/layout/hierarchy1"/>
    <dgm:cxn modelId="{D1965575-F027-0848-A031-24AC2C24F6EB}" type="presOf" srcId="{F8CD78CE-F932-E04A-801A-8E79D9703184}" destId="{7956E2E8-AFEC-6C46-AF34-A4E0C83B25BF}" srcOrd="0" destOrd="0" presId="urn:microsoft.com/office/officeart/2005/8/layout/hierarchy1"/>
    <dgm:cxn modelId="{E5057F01-5F96-C543-8081-231F1606B337}" srcId="{579D0DC2-0526-7442-8419-F24E51223A05}" destId="{37B954DA-97DD-E241-AACE-1337705DECCB}" srcOrd="0" destOrd="0" parTransId="{456A9830-6E0E-1F4C-8CD9-EACA931C9C18}" sibTransId="{D4523C25-8584-874E-BCD6-4EBFE3CD64EE}"/>
    <dgm:cxn modelId="{27981383-C8D0-EE4F-96E8-8A13BA7B8DE8}" srcId="{ACFB64A8-F2ED-C441-B0D7-13468963DBAA}" destId="{3BD3B2D9-AB5D-CF4A-91A5-BAF7CC9D6AAD}" srcOrd="1" destOrd="0" parTransId="{C90E23CA-CB1D-A247-8857-FE9F33605387}" sibTransId="{307F3DB2-5105-CB4F-A77C-535D80064C6F}"/>
    <dgm:cxn modelId="{B76812BB-6374-5E4E-B470-B42775659CFB}" type="presOf" srcId="{579D0DC2-0526-7442-8419-F24E51223A05}" destId="{D58A652A-53AF-1145-B902-B76A0A67772A}" srcOrd="0" destOrd="0" presId="urn:microsoft.com/office/officeart/2005/8/layout/hierarchy1"/>
    <dgm:cxn modelId="{F191B057-D2BE-384F-9EFE-B06EC8A7FE99}" type="presOf" srcId="{ACFB64A8-F2ED-C441-B0D7-13468963DBAA}" destId="{AE64B8A1-A70F-194B-B274-FAFB19BE7934}" srcOrd="0" destOrd="0" presId="urn:microsoft.com/office/officeart/2005/8/layout/hierarchy1"/>
    <dgm:cxn modelId="{173D1BD2-9921-C146-8D9A-F22D559E6D43}" type="presOf" srcId="{2745F0C0-AC81-9743-955F-60AD8AC0BEEB}" destId="{932C9AC3-8D4A-9A4F-BE72-063C999946A3}" srcOrd="0" destOrd="0" presId="urn:microsoft.com/office/officeart/2005/8/layout/hierarchy1"/>
    <dgm:cxn modelId="{5F00EC4F-73B2-6740-8D29-82B1CFEBECD1}" srcId="{4FCC9106-E33D-524B-BE3E-28E4604DAE4F}" destId="{579D0DC2-0526-7442-8419-F24E51223A05}" srcOrd="1" destOrd="0" parTransId="{F8CD78CE-F932-E04A-801A-8E79D9703184}" sibTransId="{67F93699-7483-744F-BF08-510D63D1C5AA}"/>
    <dgm:cxn modelId="{82278625-07D1-4E42-88DA-715FD078AACF}" type="presOf" srcId="{C90E23CA-CB1D-A247-8857-FE9F33605387}" destId="{0F8A3394-FD03-D14A-896F-7D0700307218}" srcOrd="0" destOrd="0" presId="urn:microsoft.com/office/officeart/2005/8/layout/hierarchy1"/>
    <dgm:cxn modelId="{92AAFC49-6206-4840-A91E-44A4F22D30C3}" type="presOf" srcId="{B4EC1688-5FCA-844B-8731-4C954253D507}" destId="{B80464DA-7F9F-6348-A209-0FB7FEB926A2}" srcOrd="0" destOrd="0" presId="urn:microsoft.com/office/officeart/2005/8/layout/hierarchy1"/>
    <dgm:cxn modelId="{62BF8A52-646C-7549-9AE1-E371BD2B80F4}" type="presOf" srcId="{13018410-AB74-C040-A1D6-C3006F6BF330}" destId="{6DF1935C-CB05-2D48-A26D-45443D86F593}" srcOrd="0" destOrd="0" presId="urn:microsoft.com/office/officeart/2005/8/layout/hierarchy1"/>
    <dgm:cxn modelId="{65396F28-D090-9A41-950E-05E8705E9146}" type="presOf" srcId="{3BD3B2D9-AB5D-CF4A-91A5-BAF7CC9D6AAD}" destId="{9E199088-F06F-9B41-8832-B7AF81A3696F}" srcOrd="0" destOrd="0" presId="urn:microsoft.com/office/officeart/2005/8/layout/hierarchy1"/>
    <dgm:cxn modelId="{33428CD4-4120-F740-A964-E9039AFFDEE0}" type="presOf" srcId="{D8EFEBE2-3A21-2249-BA7F-7561CBB0C2BA}" destId="{826809B5-C903-0747-9C3D-ACFD001DC4AA}" srcOrd="0" destOrd="0" presId="urn:microsoft.com/office/officeart/2005/8/layout/hierarchy1"/>
    <dgm:cxn modelId="{824132BB-EA27-C24F-918C-3FCD3CD5A5D4}" srcId="{4FCC9106-E33D-524B-BE3E-28E4604DAE4F}" destId="{F50AADE3-A791-F049-890C-ADE1D6D96939}" srcOrd="3" destOrd="0" parTransId="{7A7F7516-BC21-C349-A4EF-220AC46F84CC}" sibTransId="{DCE8C8AD-BE58-3A41-8165-A8326A150548}"/>
    <dgm:cxn modelId="{AD8D60D2-28BF-9B4A-A228-B3E11BE3E894}" srcId="{ACFB64A8-F2ED-C441-B0D7-13468963DBAA}" destId="{13018410-AB74-C040-A1D6-C3006F6BF330}" srcOrd="0" destOrd="0" parTransId="{E9039D4F-B2E5-3F4F-8634-AC8CD6F66678}" sibTransId="{41683E6C-55E0-7A4F-862F-F4D761F4E512}"/>
    <dgm:cxn modelId="{4EE9BF02-6DF6-9740-860B-9FE446813639}" srcId="{F50AADE3-A791-F049-890C-ADE1D6D96939}" destId="{206CC11F-C835-0749-BFE3-F292A939389F}" srcOrd="0" destOrd="0" parTransId="{15EA215A-5999-324B-942D-8483D3B7AB77}" sibTransId="{A1DDB1E5-DE32-9F40-AD14-1962FB0713A4}"/>
    <dgm:cxn modelId="{409CACA7-9E2E-4E4C-8911-4127DD4BBF03}" type="presOf" srcId="{4FCC9106-E33D-524B-BE3E-28E4604DAE4F}" destId="{945BEE07-3684-6F42-960E-3684FF6A5E86}" srcOrd="0" destOrd="0" presId="urn:microsoft.com/office/officeart/2005/8/layout/hierarchy1"/>
    <dgm:cxn modelId="{F646E154-2085-504B-8484-52829FC830C8}" type="presOf" srcId="{7A7F7516-BC21-C349-A4EF-220AC46F84CC}" destId="{8D1BAA04-8370-6D4C-A5CE-EE92AEE0AE75}" srcOrd="0" destOrd="0" presId="urn:microsoft.com/office/officeart/2005/8/layout/hierarchy1"/>
    <dgm:cxn modelId="{9EB39A71-8CD4-C145-B923-8136C3434012}" type="presOf" srcId="{F50AADE3-A791-F049-890C-ADE1D6D96939}" destId="{8437CD51-6CE9-0E40-93D1-C9EAD1E17E75}" srcOrd="0" destOrd="0" presId="urn:microsoft.com/office/officeart/2005/8/layout/hierarchy1"/>
    <dgm:cxn modelId="{640A81EC-F24A-B443-A9AC-816E60B1CE72}" type="presOf" srcId="{D60910B2-3507-2748-975A-7107D6A12D39}" destId="{05506C58-D244-DD43-8875-FD4384F9A9D5}" srcOrd="0" destOrd="0" presId="urn:microsoft.com/office/officeart/2005/8/layout/hierarchy1"/>
    <dgm:cxn modelId="{AE7AC9BB-33B1-3F49-9439-A46DD35266CD}" type="presOf" srcId="{E9039D4F-B2E5-3F4F-8634-AC8CD6F66678}" destId="{E0B386D5-2796-3B4A-9AEF-AA22E25B6D40}" srcOrd="0" destOrd="0" presId="urn:microsoft.com/office/officeart/2005/8/layout/hierarchy1"/>
    <dgm:cxn modelId="{AC6D5FFA-F7A6-F14E-9CFB-A1568F1A955F}" type="presOf" srcId="{206CC11F-C835-0749-BFE3-F292A939389F}" destId="{66D85BB0-E27F-E648-B0B4-4F824EEA95CA}" srcOrd="0" destOrd="0" presId="urn:microsoft.com/office/officeart/2005/8/layout/hierarchy1"/>
    <dgm:cxn modelId="{6335642F-FA45-7C47-8BAA-18D58138C46D}" srcId="{7871944A-31B4-D74F-8DA8-6C4633704D21}" destId="{4FCC9106-E33D-524B-BE3E-28E4604DAE4F}" srcOrd="0" destOrd="0" parTransId="{93EACC48-DDD4-6648-A50B-5F417EE180DE}" sibTransId="{384C1BB6-719F-FF46-A358-AA7F0B0BCF66}"/>
    <dgm:cxn modelId="{26074ED2-23FE-8F43-BD85-CA1B5CFED02D}" srcId="{2745F0C0-AC81-9743-955F-60AD8AC0BEEB}" destId="{D60910B2-3507-2748-975A-7107D6A12D39}" srcOrd="0" destOrd="0" parTransId="{B4EC1688-5FCA-844B-8731-4C954253D507}" sibTransId="{EFC1E5DB-CC36-0047-A08A-8828027E1CD6}"/>
    <dgm:cxn modelId="{C20B645F-380A-4E44-A92E-0061128CC771}" type="presOf" srcId="{7871944A-31B4-D74F-8DA8-6C4633704D21}" destId="{5D545DCF-DDD5-EC4D-AB59-930D7EC89A4A}" srcOrd="0" destOrd="0" presId="urn:microsoft.com/office/officeart/2005/8/layout/hierarchy1"/>
    <dgm:cxn modelId="{0A3364E1-BC47-7E4D-808E-889C4501665F}" type="presParOf" srcId="{5D545DCF-DDD5-EC4D-AB59-930D7EC89A4A}" destId="{B073E9EA-5DAB-664D-BC4E-8F844CD3FFBD}" srcOrd="0" destOrd="0" presId="urn:microsoft.com/office/officeart/2005/8/layout/hierarchy1"/>
    <dgm:cxn modelId="{1CFEEA4C-BFD9-9343-8600-0247EBF1060E}" type="presParOf" srcId="{B073E9EA-5DAB-664D-BC4E-8F844CD3FFBD}" destId="{20B08E33-BEA8-4A4F-999F-C0DE8DE45234}" srcOrd="0" destOrd="0" presId="urn:microsoft.com/office/officeart/2005/8/layout/hierarchy1"/>
    <dgm:cxn modelId="{A7D6510B-451B-534E-9229-59F182012F3E}" type="presParOf" srcId="{20B08E33-BEA8-4A4F-999F-C0DE8DE45234}" destId="{A5B0D664-F5F9-174F-97E3-D4AC81410F2D}" srcOrd="0" destOrd="0" presId="urn:microsoft.com/office/officeart/2005/8/layout/hierarchy1"/>
    <dgm:cxn modelId="{4EC0D8B5-9721-464A-BF41-38BFF19A455A}" type="presParOf" srcId="{20B08E33-BEA8-4A4F-999F-C0DE8DE45234}" destId="{945BEE07-3684-6F42-960E-3684FF6A5E86}" srcOrd="1" destOrd="0" presId="urn:microsoft.com/office/officeart/2005/8/layout/hierarchy1"/>
    <dgm:cxn modelId="{96891248-6B1B-D849-AB51-CA0C1EF74A99}" type="presParOf" srcId="{B073E9EA-5DAB-664D-BC4E-8F844CD3FFBD}" destId="{132CC69E-B5D2-CF43-99AD-DE19E4553C1C}" srcOrd="1" destOrd="0" presId="urn:microsoft.com/office/officeart/2005/8/layout/hierarchy1"/>
    <dgm:cxn modelId="{ACF193AC-E65D-A34D-8EC0-60DC2DA82DAE}" type="presParOf" srcId="{132CC69E-B5D2-CF43-99AD-DE19E4553C1C}" destId="{826809B5-C903-0747-9C3D-ACFD001DC4AA}" srcOrd="0" destOrd="0" presId="urn:microsoft.com/office/officeart/2005/8/layout/hierarchy1"/>
    <dgm:cxn modelId="{A78CC0A3-1151-2140-B313-A0C21EE1FBBF}" type="presParOf" srcId="{132CC69E-B5D2-CF43-99AD-DE19E4553C1C}" destId="{8928FB48-59E9-484A-87BD-9763EE6F4F3B}" srcOrd="1" destOrd="0" presId="urn:microsoft.com/office/officeart/2005/8/layout/hierarchy1"/>
    <dgm:cxn modelId="{D7425375-4067-0D4C-BA4F-D84E51FA62A3}" type="presParOf" srcId="{8928FB48-59E9-484A-87BD-9763EE6F4F3B}" destId="{7079F512-B7A0-1843-B4AD-82FBA144C8AD}" srcOrd="0" destOrd="0" presId="urn:microsoft.com/office/officeart/2005/8/layout/hierarchy1"/>
    <dgm:cxn modelId="{EA06E769-2CC3-B94A-96F7-F6F485069DD5}" type="presParOf" srcId="{7079F512-B7A0-1843-B4AD-82FBA144C8AD}" destId="{AC9DD7AF-0909-5C42-9234-9AF264737925}" srcOrd="0" destOrd="0" presId="urn:microsoft.com/office/officeart/2005/8/layout/hierarchy1"/>
    <dgm:cxn modelId="{5845C267-9C0E-1641-AD45-B8889EA840B3}" type="presParOf" srcId="{7079F512-B7A0-1843-B4AD-82FBA144C8AD}" destId="{AE64B8A1-A70F-194B-B274-FAFB19BE7934}" srcOrd="1" destOrd="0" presId="urn:microsoft.com/office/officeart/2005/8/layout/hierarchy1"/>
    <dgm:cxn modelId="{F770CBF8-FFA3-9A49-906C-073D9D8C1367}" type="presParOf" srcId="{8928FB48-59E9-484A-87BD-9763EE6F4F3B}" destId="{453646E2-137C-0649-B1EA-097A29B2AE79}" srcOrd="1" destOrd="0" presId="urn:microsoft.com/office/officeart/2005/8/layout/hierarchy1"/>
    <dgm:cxn modelId="{2A781640-3640-5345-8133-73D9CA7979DD}" type="presParOf" srcId="{453646E2-137C-0649-B1EA-097A29B2AE79}" destId="{E0B386D5-2796-3B4A-9AEF-AA22E25B6D40}" srcOrd="0" destOrd="0" presId="urn:microsoft.com/office/officeart/2005/8/layout/hierarchy1"/>
    <dgm:cxn modelId="{DF6A73B7-C637-DD49-8314-CB45261CC7AB}" type="presParOf" srcId="{453646E2-137C-0649-B1EA-097A29B2AE79}" destId="{4CD7D949-E70C-C944-A240-B33D6566C5AA}" srcOrd="1" destOrd="0" presId="urn:microsoft.com/office/officeart/2005/8/layout/hierarchy1"/>
    <dgm:cxn modelId="{F2B2D791-210D-3641-8FB1-2E0BFDD83F8A}" type="presParOf" srcId="{4CD7D949-E70C-C944-A240-B33D6566C5AA}" destId="{B5969476-1203-3B4A-A843-9D60415322D7}" srcOrd="0" destOrd="0" presId="urn:microsoft.com/office/officeart/2005/8/layout/hierarchy1"/>
    <dgm:cxn modelId="{BB034FDB-40AA-4A4E-8204-2D46C7B686A0}" type="presParOf" srcId="{B5969476-1203-3B4A-A843-9D60415322D7}" destId="{13A337D1-973F-6C45-BBB8-9A237A8A66AE}" srcOrd="0" destOrd="0" presId="urn:microsoft.com/office/officeart/2005/8/layout/hierarchy1"/>
    <dgm:cxn modelId="{F518CBD2-1FF8-C549-AF72-13F114C4377C}" type="presParOf" srcId="{B5969476-1203-3B4A-A843-9D60415322D7}" destId="{6DF1935C-CB05-2D48-A26D-45443D86F593}" srcOrd="1" destOrd="0" presId="urn:microsoft.com/office/officeart/2005/8/layout/hierarchy1"/>
    <dgm:cxn modelId="{64A611D7-21E7-9D4B-B125-1723FB6B8168}" type="presParOf" srcId="{4CD7D949-E70C-C944-A240-B33D6566C5AA}" destId="{A4554DEF-FDA6-D245-B3DC-42FAC72AE3E4}" srcOrd="1" destOrd="0" presId="urn:microsoft.com/office/officeart/2005/8/layout/hierarchy1"/>
    <dgm:cxn modelId="{51FDEA1D-2ED8-C44D-9A60-F587D0CD335A}" type="presParOf" srcId="{453646E2-137C-0649-B1EA-097A29B2AE79}" destId="{0F8A3394-FD03-D14A-896F-7D0700307218}" srcOrd="2" destOrd="0" presId="urn:microsoft.com/office/officeart/2005/8/layout/hierarchy1"/>
    <dgm:cxn modelId="{CAD16151-F404-F949-9B37-6A6978E0C47F}" type="presParOf" srcId="{453646E2-137C-0649-B1EA-097A29B2AE79}" destId="{3B5CB7A6-FA9D-DD4D-B24F-AE92116B8824}" srcOrd="3" destOrd="0" presId="urn:microsoft.com/office/officeart/2005/8/layout/hierarchy1"/>
    <dgm:cxn modelId="{CC60CB4C-1268-A54A-A6CB-AA9422765661}" type="presParOf" srcId="{3B5CB7A6-FA9D-DD4D-B24F-AE92116B8824}" destId="{617E1635-8D5C-AD43-B4B5-945D7A6A2424}" srcOrd="0" destOrd="0" presId="urn:microsoft.com/office/officeart/2005/8/layout/hierarchy1"/>
    <dgm:cxn modelId="{F6632A90-4279-2E49-AB2A-BF96E834820D}" type="presParOf" srcId="{617E1635-8D5C-AD43-B4B5-945D7A6A2424}" destId="{D1B098D6-8A09-3A47-A2BE-31263597805A}" srcOrd="0" destOrd="0" presId="urn:microsoft.com/office/officeart/2005/8/layout/hierarchy1"/>
    <dgm:cxn modelId="{02B33667-A61E-3248-B149-0C50926E61C6}" type="presParOf" srcId="{617E1635-8D5C-AD43-B4B5-945D7A6A2424}" destId="{9E199088-F06F-9B41-8832-B7AF81A3696F}" srcOrd="1" destOrd="0" presId="urn:microsoft.com/office/officeart/2005/8/layout/hierarchy1"/>
    <dgm:cxn modelId="{63F580BF-B352-3B44-8327-1C6EDEE1E210}" type="presParOf" srcId="{3B5CB7A6-FA9D-DD4D-B24F-AE92116B8824}" destId="{D6262D50-71D4-D24F-9039-5D9B14ED7C9B}" srcOrd="1" destOrd="0" presId="urn:microsoft.com/office/officeart/2005/8/layout/hierarchy1"/>
    <dgm:cxn modelId="{DCBE4CC7-09C1-9F49-8106-D1EF83181136}" type="presParOf" srcId="{132CC69E-B5D2-CF43-99AD-DE19E4553C1C}" destId="{7956E2E8-AFEC-6C46-AF34-A4E0C83B25BF}" srcOrd="2" destOrd="0" presId="urn:microsoft.com/office/officeart/2005/8/layout/hierarchy1"/>
    <dgm:cxn modelId="{8CFAF703-2C91-A141-9DE9-4BB6077C2EAA}" type="presParOf" srcId="{132CC69E-B5D2-CF43-99AD-DE19E4553C1C}" destId="{ADCE30B3-F289-0A4C-838A-7F4A0047DC31}" srcOrd="3" destOrd="0" presId="urn:microsoft.com/office/officeart/2005/8/layout/hierarchy1"/>
    <dgm:cxn modelId="{884F05F8-2EAC-8A44-8616-B2E109307F14}" type="presParOf" srcId="{ADCE30B3-F289-0A4C-838A-7F4A0047DC31}" destId="{D24E5943-8FE9-5C43-9DC5-6D13A60E7AA7}" srcOrd="0" destOrd="0" presId="urn:microsoft.com/office/officeart/2005/8/layout/hierarchy1"/>
    <dgm:cxn modelId="{1EA43BF4-DBBD-8143-87B8-7D2C400D87B6}" type="presParOf" srcId="{D24E5943-8FE9-5C43-9DC5-6D13A60E7AA7}" destId="{F1E309FD-20D3-DB46-88B2-6165722EE48E}" srcOrd="0" destOrd="0" presId="urn:microsoft.com/office/officeart/2005/8/layout/hierarchy1"/>
    <dgm:cxn modelId="{F4DB8517-57DA-B64D-ACF3-DB125FC7B7E5}" type="presParOf" srcId="{D24E5943-8FE9-5C43-9DC5-6D13A60E7AA7}" destId="{D58A652A-53AF-1145-B902-B76A0A67772A}" srcOrd="1" destOrd="0" presId="urn:microsoft.com/office/officeart/2005/8/layout/hierarchy1"/>
    <dgm:cxn modelId="{EEE19EF5-9004-A444-A353-9D981896BE97}" type="presParOf" srcId="{ADCE30B3-F289-0A4C-838A-7F4A0047DC31}" destId="{F1C03B2A-0EDC-5946-8538-923348F67339}" srcOrd="1" destOrd="0" presId="urn:microsoft.com/office/officeart/2005/8/layout/hierarchy1"/>
    <dgm:cxn modelId="{A33EB27D-68FB-1A41-8AB9-82826CA28990}" type="presParOf" srcId="{F1C03B2A-0EDC-5946-8538-923348F67339}" destId="{6FC4CD15-B42D-BD4A-AF4C-C4AC1CCEB622}" srcOrd="0" destOrd="0" presId="urn:microsoft.com/office/officeart/2005/8/layout/hierarchy1"/>
    <dgm:cxn modelId="{615C444D-BE51-4D4B-93DA-142ACF46B64F}" type="presParOf" srcId="{F1C03B2A-0EDC-5946-8538-923348F67339}" destId="{3A824717-20FB-EC47-9CBF-5900FDD8C376}" srcOrd="1" destOrd="0" presId="urn:microsoft.com/office/officeart/2005/8/layout/hierarchy1"/>
    <dgm:cxn modelId="{A2832BEF-41C0-334B-8EA1-0932A2F27FB1}" type="presParOf" srcId="{3A824717-20FB-EC47-9CBF-5900FDD8C376}" destId="{4E86BA76-FAA7-BC4C-B99D-FDD1EE6DA89C}" srcOrd="0" destOrd="0" presId="urn:microsoft.com/office/officeart/2005/8/layout/hierarchy1"/>
    <dgm:cxn modelId="{30C85E7F-F655-DB46-B39F-BC60A8AA6510}" type="presParOf" srcId="{4E86BA76-FAA7-BC4C-B99D-FDD1EE6DA89C}" destId="{657CBB3A-1EEC-DE48-85F9-7D6BE18C5A96}" srcOrd="0" destOrd="0" presId="urn:microsoft.com/office/officeart/2005/8/layout/hierarchy1"/>
    <dgm:cxn modelId="{ABC87883-594B-5641-A57D-213FE1BF5FEF}" type="presParOf" srcId="{4E86BA76-FAA7-BC4C-B99D-FDD1EE6DA89C}" destId="{FC60AA02-C02C-3F49-AF51-8DBCF9B4F7AC}" srcOrd="1" destOrd="0" presId="urn:microsoft.com/office/officeart/2005/8/layout/hierarchy1"/>
    <dgm:cxn modelId="{20C6D168-A036-044C-A964-38E1E9017EEF}" type="presParOf" srcId="{3A824717-20FB-EC47-9CBF-5900FDD8C376}" destId="{32748AC4-BD95-8141-984A-CA9A30E07B02}" srcOrd="1" destOrd="0" presId="urn:microsoft.com/office/officeart/2005/8/layout/hierarchy1"/>
    <dgm:cxn modelId="{F3872243-2A70-264B-8060-2D18C0A6349F}" type="presParOf" srcId="{132CC69E-B5D2-CF43-99AD-DE19E4553C1C}" destId="{DAA1C13A-04FF-7442-A341-9E3441CE38D7}" srcOrd="4" destOrd="0" presId="urn:microsoft.com/office/officeart/2005/8/layout/hierarchy1"/>
    <dgm:cxn modelId="{EBE7894F-A221-A449-B09E-AE2388A4B1DF}" type="presParOf" srcId="{132CC69E-B5D2-CF43-99AD-DE19E4553C1C}" destId="{6335C794-638A-014A-8021-ED20A8E0DB50}" srcOrd="5" destOrd="0" presId="urn:microsoft.com/office/officeart/2005/8/layout/hierarchy1"/>
    <dgm:cxn modelId="{D8FA3AAC-23DB-4B4E-B3C2-E6A329F59A16}" type="presParOf" srcId="{6335C794-638A-014A-8021-ED20A8E0DB50}" destId="{33862F24-AE17-9A49-9AF3-F3A111844989}" srcOrd="0" destOrd="0" presId="urn:microsoft.com/office/officeart/2005/8/layout/hierarchy1"/>
    <dgm:cxn modelId="{EAC05B0C-B25B-5E45-9663-C7C06C5D6700}" type="presParOf" srcId="{33862F24-AE17-9A49-9AF3-F3A111844989}" destId="{87C4DF1F-950B-3B43-89BB-CCADBA1264A9}" srcOrd="0" destOrd="0" presId="urn:microsoft.com/office/officeart/2005/8/layout/hierarchy1"/>
    <dgm:cxn modelId="{AC3FE25C-BF2F-C149-B96E-43588B4828DA}" type="presParOf" srcId="{33862F24-AE17-9A49-9AF3-F3A111844989}" destId="{932C9AC3-8D4A-9A4F-BE72-063C999946A3}" srcOrd="1" destOrd="0" presId="urn:microsoft.com/office/officeart/2005/8/layout/hierarchy1"/>
    <dgm:cxn modelId="{B4A84BC3-DE60-6E4C-BCE5-08F717E5EBE0}" type="presParOf" srcId="{6335C794-638A-014A-8021-ED20A8E0DB50}" destId="{9BF6D3EC-0994-AE4A-8087-3A014AE836C2}" srcOrd="1" destOrd="0" presId="urn:microsoft.com/office/officeart/2005/8/layout/hierarchy1"/>
    <dgm:cxn modelId="{48B753A8-089D-0243-8341-408A22AA76B7}" type="presParOf" srcId="{9BF6D3EC-0994-AE4A-8087-3A014AE836C2}" destId="{B80464DA-7F9F-6348-A209-0FB7FEB926A2}" srcOrd="0" destOrd="0" presId="urn:microsoft.com/office/officeart/2005/8/layout/hierarchy1"/>
    <dgm:cxn modelId="{D91BA1F7-0A1B-5C4A-8A2E-87FDDC793B3E}" type="presParOf" srcId="{9BF6D3EC-0994-AE4A-8087-3A014AE836C2}" destId="{C54E57F7-7AFE-AC4F-8230-8EACB22AC0E1}" srcOrd="1" destOrd="0" presId="urn:microsoft.com/office/officeart/2005/8/layout/hierarchy1"/>
    <dgm:cxn modelId="{56FB84F4-0902-9344-9002-1484BF0C8AA9}" type="presParOf" srcId="{C54E57F7-7AFE-AC4F-8230-8EACB22AC0E1}" destId="{6CAB4041-C8C8-0D4D-B2FB-697F80BFC9D9}" srcOrd="0" destOrd="0" presId="urn:microsoft.com/office/officeart/2005/8/layout/hierarchy1"/>
    <dgm:cxn modelId="{9297D9B9-1DFD-454E-B63D-6A2FD9FD45E0}" type="presParOf" srcId="{6CAB4041-C8C8-0D4D-B2FB-697F80BFC9D9}" destId="{62FD244C-5A36-B147-ACE6-2EDA3684F439}" srcOrd="0" destOrd="0" presId="urn:microsoft.com/office/officeart/2005/8/layout/hierarchy1"/>
    <dgm:cxn modelId="{241118F2-9FDD-3343-9991-62B0AC180F86}" type="presParOf" srcId="{6CAB4041-C8C8-0D4D-B2FB-697F80BFC9D9}" destId="{05506C58-D244-DD43-8875-FD4384F9A9D5}" srcOrd="1" destOrd="0" presId="urn:microsoft.com/office/officeart/2005/8/layout/hierarchy1"/>
    <dgm:cxn modelId="{664CFF86-7FE4-744D-B56B-6EB169241226}" type="presParOf" srcId="{C54E57F7-7AFE-AC4F-8230-8EACB22AC0E1}" destId="{6D8522C7-DF89-384F-8F19-BA6FA6723EE3}" srcOrd="1" destOrd="0" presId="urn:microsoft.com/office/officeart/2005/8/layout/hierarchy1"/>
    <dgm:cxn modelId="{B53C5BB6-A225-C848-9797-D74904550D86}" type="presParOf" srcId="{132CC69E-B5D2-CF43-99AD-DE19E4553C1C}" destId="{8D1BAA04-8370-6D4C-A5CE-EE92AEE0AE75}" srcOrd="6" destOrd="0" presId="urn:microsoft.com/office/officeart/2005/8/layout/hierarchy1"/>
    <dgm:cxn modelId="{E46D0CB9-0BB7-6A4B-B858-49024E74A1D3}" type="presParOf" srcId="{132CC69E-B5D2-CF43-99AD-DE19E4553C1C}" destId="{4EB69DC7-F1E4-684B-A491-B8AEB0E6AD87}" srcOrd="7" destOrd="0" presId="urn:microsoft.com/office/officeart/2005/8/layout/hierarchy1"/>
    <dgm:cxn modelId="{4B781C9D-53F9-8148-BFFA-5CFFE2D6793E}" type="presParOf" srcId="{4EB69DC7-F1E4-684B-A491-B8AEB0E6AD87}" destId="{86351A98-808F-9C47-8F37-0A2787D56E30}" srcOrd="0" destOrd="0" presId="urn:microsoft.com/office/officeart/2005/8/layout/hierarchy1"/>
    <dgm:cxn modelId="{58AAC7E1-101D-AD47-83DC-03D0918B2901}" type="presParOf" srcId="{86351A98-808F-9C47-8F37-0A2787D56E30}" destId="{44F00CCC-DCBF-CE4B-8600-22E523451655}" srcOrd="0" destOrd="0" presId="urn:microsoft.com/office/officeart/2005/8/layout/hierarchy1"/>
    <dgm:cxn modelId="{053A57E4-F2BE-DF41-8492-FC447BF61884}" type="presParOf" srcId="{86351A98-808F-9C47-8F37-0A2787D56E30}" destId="{8437CD51-6CE9-0E40-93D1-C9EAD1E17E75}" srcOrd="1" destOrd="0" presId="urn:microsoft.com/office/officeart/2005/8/layout/hierarchy1"/>
    <dgm:cxn modelId="{8BAEA4DA-3A10-AD4B-853B-2498A2CF469C}" type="presParOf" srcId="{4EB69DC7-F1E4-684B-A491-B8AEB0E6AD87}" destId="{FF6B5CBA-69F3-864B-925A-68B88E47AFD0}" srcOrd="1" destOrd="0" presId="urn:microsoft.com/office/officeart/2005/8/layout/hierarchy1"/>
    <dgm:cxn modelId="{A30B246B-7E53-984B-B387-14761C1A34DB}" type="presParOf" srcId="{FF6B5CBA-69F3-864B-925A-68B88E47AFD0}" destId="{E86142CE-84BB-E446-ADEE-751C259A1A8E}" srcOrd="0" destOrd="0" presId="urn:microsoft.com/office/officeart/2005/8/layout/hierarchy1"/>
    <dgm:cxn modelId="{7E88076A-583D-6042-8C95-E17A82F42DE4}" type="presParOf" srcId="{FF6B5CBA-69F3-864B-925A-68B88E47AFD0}" destId="{1FABCEA4-63A9-6947-BA6F-9572C6960221}" srcOrd="1" destOrd="0" presId="urn:microsoft.com/office/officeart/2005/8/layout/hierarchy1"/>
    <dgm:cxn modelId="{C0E68F2D-E9C4-F54F-86A5-3E336B14757E}" type="presParOf" srcId="{1FABCEA4-63A9-6947-BA6F-9572C6960221}" destId="{1DFA0FB1-49E5-AE45-A6D1-9A8A6703E5BD}" srcOrd="0" destOrd="0" presId="urn:microsoft.com/office/officeart/2005/8/layout/hierarchy1"/>
    <dgm:cxn modelId="{093E5C45-5FA0-9B4F-9D5A-D7EE1E3BF849}" type="presParOf" srcId="{1DFA0FB1-49E5-AE45-A6D1-9A8A6703E5BD}" destId="{3CBC300F-E5BA-7B41-8C41-857A73087723}" srcOrd="0" destOrd="0" presId="urn:microsoft.com/office/officeart/2005/8/layout/hierarchy1"/>
    <dgm:cxn modelId="{BB5D2184-E828-7D42-97A8-386802249285}" type="presParOf" srcId="{1DFA0FB1-49E5-AE45-A6D1-9A8A6703E5BD}" destId="{66D85BB0-E27F-E648-B0B4-4F824EEA95CA}" srcOrd="1" destOrd="0" presId="urn:microsoft.com/office/officeart/2005/8/layout/hierarchy1"/>
    <dgm:cxn modelId="{609B17BE-0939-A743-8A8E-CFC215775252}" type="presParOf" srcId="{1FABCEA4-63A9-6947-BA6F-9572C6960221}" destId="{F91011D3-89C4-1348-852E-D02E6F22EB7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208E8-FB5A-5540-B736-DBEEE2888C74}">
      <dsp:nvSpPr>
        <dsp:cNvPr id="0" name=""/>
        <dsp:cNvSpPr/>
      </dsp:nvSpPr>
      <dsp:spPr>
        <a:xfrm>
          <a:off x="986409" y="0"/>
          <a:ext cx="11179305" cy="3643313"/>
        </a:xfrm>
        <a:prstGeom prst="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7BCC02-4176-CF4A-B2A6-FF74FF89B91D}">
      <dsp:nvSpPr>
        <dsp:cNvPr id="0" name=""/>
        <dsp:cNvSpPr/>
      </dsp:nvSpPr>
      <dsp:spPr>
        <a:xfrm>
          <a:off x="910" y="1092993"/>
          <a:ext cx="2469339" cy="1457325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Exploration of Requirements</a:t>
          </a:r>
          <a:endParaRPr lang="en-US" sz="2400" kern="1200" dirty="0"/>
        </a:p>
      </dsp:txBody>
      <dsp:txXfrm>
        <a:off x="72051" y="1164134"/>
        <a:ext cx="2327057" cy="1315043"/>
      </dsp:txXfrm>
    </dsp:sp>
    <dsp:sp modelId="{69860296-2283-6B45-A909-D2758D8F1AF1}">
      <dsp:nvSpPr>
        <dsp:cNvPr id="0" name=""/>
        <dsp:cNvSpPr/>
      </dsp:nvSpPr>
      <dsp:spPr>
        <a:xfrm>
          <a:off x="2851713" y="1092993"/>
          <a:ext cx="2288777" cy="1457325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-184678"/>
                <a:satOff val="12312"/>
                <a:lumOff val="16074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184678"/>
                <a:satOff val="12312"/>
                <a:lumOff val="16074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184678"/>
                <a:satOff val="12312"/>
                <a:lumOff val="1607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Theoretical studies</a:t>
          </a:r>
          <a:endParaRPr lang="en-US" sz="2400" kern="1200" dirty="0"/>
        </a:p>
      </dsp:txBody>
      <dsp:txXfrm>
        <a:off x="2922854" y="1164134"/>
        <a:ext cx="2146495" cy="1315043"/>
      </dsp:txXfrm>
    </dsp:sp>
    <dsp:sp modelId="{236D8247-F173-6949-8138-70DCC35AE650}">
      <dsp:nvSpPr>
        <dsp:cNvPr id="0" name=""/>
        <dsp:cNvSpPr/>
      </dsp:nvSpPr>
      <dsp:spPr>
        <a:xfrm>
          <a:off x="5521953" y="1092993"/>
          <a:ext cx="2288777" cy="1457325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-369355"/>
                <a:satOff val="24624"/>
                <a:lumOff val="32148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369355"/>
                <a:satOff val="24624"/>
                <a:lumOff val="32148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369355"/>
                <a:satOff val="24624"/>
                <a:lumOff val="3214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Engineering studies</a:t>
          </a:r>
          <a:endParaRPr lang="en-US" sz="2400" kern="1200" dirty="0"/>
        </a:p>
      </dsp:txBody>
      <dsp:txXfrm>
        <a:off x="5593094" y="1164134"/>
        <a:ext cx="2146495" cy="1315043"/>
      </dsp:txXfrm>
    </dsp:sp>
    <dsp:sp modelId="{1370DCEC-A076-3F4C-B7C7-17ABB6595E51}">
      <dsp:nvSpPr>
        <dsp:cNvPr id="0" name=""/>
        <dsp:cNvSpPr/>
      </dsp:nvSpPr>
      <dsp:spPr>
        <a:xfrm>
          <a:off x="8192194" y="1092993"/>
          <a:ext cx="2288777" cy="1457325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-369355"/>
                <a:satOff val="24624"/>
                <a:lumOff val="32148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369355"/>
                <a:satOff val="24624"/>
                <a:lumOff val="32148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369355"/>
                <a:satOff val="24624"/>
                <a:lumOff val="3214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Engineering Specification</a:t>
          </a:r>
          <a:endParaRPr lang="en-US" sz="2400" kern="1200" dirty="0"/>
        </a:p>
      </dsp:txBody>
      <dsp:txXfrm>
        <a:off x="8263335" y="1164134"/>
        <a:ext cx="2146495" cy="1315043"/>
      </dsp:txXfrm>
    </dsp:sp>
    <dsp:sp modelId="{2287E0CF-6353-5046-8B34-FC07AFB4FD7B}">
      <dsp:nvSpPr>
        <dsp:cNvPr id="0" name=""/>
        <dsp:cNvSpPr/>
      </dsp:nvSpPr>
      <dsp:spPr>
        <a:xfrm>
          <a:off x="10862435" y="1092993"/>
          <a:ext cx="2288777" cy="1457325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-184678"/>
                <a:satOff val="12312"/>
                <a:lumOff val="16074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184678"/>
                <a:satOff val="12312"/>
                <a:lumOff val="16074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184678"/>
                <a:satOff val="12312"/>
                <a:lumOff val="1607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Procurement</a:t>
          </a:r>
          <a:endParaRPr lang="en-US" sz="2400" kern="1200" dirty="0"/>
        </a:p>
      </dsp:txBody>
      <dsp:txXfrm>
        <a:off x="10933576" y="1164134"/>
        <a:ext cx="2146495" cy="13150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208E8-FB5A-5540-B736-DBEEE2888C74}">
      <dsp:nvSpPr>
        <dsp:cNvPr id="0" name=""/>
        <dsp:cNvSpPr/>
      </dsp:nvSpPr>
      <dsp:spPr>
        <a:xfrm>
          <a:off x="695589" y="0"/>
          <a:ext cx="7883344" cy="2259756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7BCC02-4176-CF4A-B2A6-FF74FF89B91D}">
      <dsp:nvSpPr>
        <dsp:cNvPr id="0" name=""/>
        <dsp:cNvSpPr/>
      </dsp:nvSpPr>
      <dsp:spPr>
        <a:xfrm>
          <a:off x="642" y="677926"/>
          <a:ext cx="1741311" cy="90390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Exploration of Requirements</a:t>
          </a:r>
          <a:endParaRPr lang="en-US" sz="1600" kern="1200" dirty="0"/>
        </a:p>
      </dsp:txBody>
      <dsp:txXfrm>
        <a:off x="44767" y="722051"/>
        <a:ext cx="1653061" cy="815652"/>
      </dsp:txXfrm>
    </dsp:sp>
    <dsp:sp modelId="{69860296-2283-6B45-A909-D2758D8F1AF1}">
      <dsp:nvSpPr>
        <dsp:cNvPr id="0" name=""/>
        <dsp:cNvSpPr/>
      </dsp:nvSpPr>
      <dsp:spPr>
        <a:xfrm>
          <a:off x="2010951" y="677926"/>
          <a:ext cx="1613984" cy="90390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Theoretical studies</a:t>
          </a:r>
          <a:endParaRPr lang="en-US" sz="1600" kern="1200" dirty="0"/>
        </a:p>
      </dsp:txBody>
      <dsp:txXfrm>
        <a:off x="2055076" y="722051"/>
        <a:ext cx="1525734" cy="815652"/>
      </dsp:txXfrm>
    </dsp:sp>
    <dsp:sp modelId="{236D8247-F173-6949-8138-70DCC35AE650}">
      <dsp:nvSpPr>
        <dsp:cNvPr id="0" name=""/>
        <dsp:cNvSpPr/>
      </dsp:nvSpPr>
      <dsp:spPr>
        <a:xfrm>
          <a:off x="3893932" y="677926"/>
          <a:ext cx="1613984" cy="90390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Engineering studies</a:t>
          </a:r>
          <a:endParaRPr lang="en-US" sz="1600" kern="1200" dirty="0"/>
        </a:p>
      </dsp:txBody>
      <dsp:txXfrm>
        <a:off x="3938057" y="722051"/>
        <a:ext cx="1525734" cy="815652"/>
      </dsp:txXfrm>
    </dsp:sp>
    <dsp:sp modelId="{1370DCEC-A076-3F4C-B7C7-17ABB6595E51}">
      <dsp:nvSpPr>
        <dsp:cNvPr id="0" name=""/>
        <dsp:cNvSpPr/>
      </dsp:nvSpPr>
      <dsp:spPr>
        <a:xfrm>
          <a:off x="5776914" y="677926"/>
          <a:ext cx="1613984" cy="90390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Engineering Specification</a:t>
          </a:r>
          <a:endParaRPr lang="en-US" sz="1600" kern="1200" dirty="0"/>
        </a:p>
      </dsp:txBody>
      <dsp:txXfrm>
        <a:off x="5821039" y="722051"/>
        <a:ext cx="1525734" cy="815652"/>
      </dsp:txXfrm>
    </dsp:sp>
    <dsp:sp modelId="{2287E0CF-6353-5046-8B34-FC07AFB4FD7B}">
      <dsp:nvSpPr>
        <dsp:cNvPr id="0" name=""/>
        <dsp:cNvSpPr/>
      </dsp:nvSpPr>
      <dsp:spPr>
        <a:xfrm>
          <a:off x="7644848" y="648070"/>
          <a:ext cx="1613984" cy="903902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Instrument Construction</a:t>
          </a:r>
          <a:endParaRPr lang="en-US" sz="1600" kern="1200" dirty="0"/>
        </a:p>
      </dsp:txBody>
      <dsp:txXfrm>
        <a:off x="7688973" y="692195"/>
        <a:ext cx="1525734" cy="8156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39E6F2-9E01-E14B-8A02-76EC965EB792}">
      <dsp:nvSpPr>
        <dsp:cNvPr id="0" name=""/>
        <dsp:cNvSpPr/>
      </dsp:nvSpPr>
      <dsp:spPr>
        <a:xfrm>
          <a:off x="1142" y="0"/>
          <a:ext cx="1871750" cy="576064"/>
        </a:xfrm>
        <a:prstGeom prst="homePlate">
          <a:avLst/>
        </a:prstGeom>
        <a:solidFill>
          <a:srgbClr val="C0121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8684" tIns="69342" rIns="34671" bIns="6934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TRL 2</a:t>
          </a:r>
          <a:endParaRPr lang="en-US" sz="2600" kern="1200" dirty="0"/>
        </a:p>
      </dsp:txBody>
      <dsp:txXfrm>
        <a:off x="1142" y="0"/>
        <a:ext cx="1727734" cy="576064"/>
      </dsp:txXfrm>
    </dsp:sp>
    <dsp:sp modelId="{61198108-BBC3-644A-8B0A-2699BFA7A39E}">
      <dsp:nvSpPr>
        <dsp:cNvPr id="0" name=""/>
        <dsp:cNvSpPr/>
      </dsp:nvSpPr>
      <dsp:spPr>
        <a:xfrm>
          <a:off x="1498543" y="0"/>
          <a:ext cx="1871750" cy="576064"/>
        </a:xfrm>
        <a:prstGeom prst="chevron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TRL 3</a:t>
          </a:r>
          <a:endParaRPr lang="en-US" sz="2600" kern="1200" dirty="0"/>
        </a:p>
      </dsp:txBody>
      <dsp:txXfrm>
        <a:off x="1786575" y="0"/>
        <a:ext cx="1295686" cy="576064"/>
      </dsp:txXfrm>
    </dsp:sp>
    <dsp:sp modelId="{7FA23FAF-A87F-1547-B952-29392521A8C7}">
      <dsp:nvSpPr>
        <dsp:cNvPr id="0" name=""/>
        <dsp:cNvSpPr/>
      </dsp:nvSpPr>
      <dsp:spPr>
        <a:xfrm>
          <a:off x="2995944" y="0"/>
          <a:ext cx="1871750" cy="576064"/>
        </a:xfrm>
        <a:prstGeom prst="chevron">
          <a:avLst/>
        </a:prstGeom>
        <a:solidFill>
          <a:srgbClr val="FF66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TRL 4</a:t>
          </a:r>
          <a:endParaRPr lang="en-US" sz="2600" kern="1200" dirty="0"/>
        </a:p>
      </dsp:txBody>
      <dsp:txXfrm>
        <a:off x="3283976" y="0"/>
        <a:ext cx="1295686" cy="576064"/>
      </dsp:txXfrm>
    </dsp:sp>
    <dsp:sp modelId="{0066FFD1-E39F-7843-A75E-89594B3644E5}">
      <dsp:nvSpPr>
        <dsp:cNvPr id="0" name=""/>
        <dsp:cNvSpPr/>
      </dsp:nvSpPr>
      <dsp:spPr>
        <a:xfrm>
          <a:off x="4493344" y="0"/>
          <a:ext cx="1871750" cy="576064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TRL 5</a:t>
          </a:r>
          <a:endParaRPr lang="en-US" sz="2600" kern="1200" dirty="0"/>
        </a:p>
      </dsp:txBody>
      <dsp:txXfrm>
        <a:off x="4781376" y="0"/>
        <a:ext cx="1295686" cy="576064"/>
      </dsp:txXfrm>
    </dsp:sp>
    <dsp:sp modelId="{AD1776B9-42D7-2442-9018-5568D57D16AF}">
      <dsp:nvSpPr>
        <dsp:cNvPr id="0" name=""/>
        <dsp:cNvSpPr/>
      </dsp:nvSpPr>
      <dsp:spPr>
        <a:xfrm>
          <a:off x="5990745" y="0"/>
          <a:ext cx="1871750" cy="576064"/>
        </a:xfrm>
        <a:prstGeom prst="chevron">
          <a:avLst/>
        </a:prstGeom>
        <a:solidFill>
          <a:srgbClr val="EBE61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TRL 6</a:t>
          </a:r>
          <a:endParaRPr lang="en-US" sz="2600" kern="1200" dirty="0"/>
        </a:p>
      </dsp:txBody>
      <dsp:txXfrm>
        <a:off x="6278777" y="0"/>
        <a:ext cx="1295686" cy="576064"/>
      </dsp:txXfrm>
    </dsp:sp>
    <dsp:sp modelId="{5BAF7670-C99C-3C42-8140-D6DEDAF18B99}">
      <dsp:nvSpPr>
        <dsp:cNvPr id="0" name=""/>
        <dsp:cNvSpPr/>
      </dsp:nvSpPr>
      <dsp:spPr>
        <a:xfrm>
          <a:off x="7488146" y="0"/>
          <a:ext cx="1871750" cy="576064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TRL 7 - 9</a:t>
          </a:r>
          <a:endParaRPr lang="en-US" sz="2600" kern="1200" dirty="0"/>
        </a:p>
      </dsp:txBody>
      <dsp:txXfrm>
        <a:off x="7776178" y="0"/>
        <a:ext cx="1295686" cy="5760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6142CE-84BB-E446-ADEE-751C259A1A8E}">
      <dsp:nvSpPr>
        <dsp:cNvPr id="0" name=""/>
        <dsp:cNvSpPr/>
      </dsp:nvSpPr>
      <dsp:spPr>
        <a:xfrm>
          <a:off x="8247447" y="2650902"/>
          <a:ext cx="91440" cy="4474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740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1BAA04-8370-6D4C-A5CE-EE92AEE0AE75}">
      <dsp:nvSpPr>
        <dsp:cNvPr id="0" name=""/>
        <dsp:cNvSpPr/>
      </dsp:nvSpPr>
      <dsp:spPr>
        <a:xfrm>
          <a:off x="5002802" y="1226644"/>
          <a:ext cx="3290365" cy="447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892"/>
              </a:lnTo>
              <a:lnTo>
                <a:pt x="3290365" y="304892"/>
              </a:lnTo>
              <a:lnTo>
                <a:pt x="3290365" y="44740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0464DA-7F9F-6348-A209-0FB7FEB926A2}">
      <dsp:nvSpPr>
        <dsp:cNvPr id="0" name=""/>
        <dsp:cNvSpPr/>
      </dsp:nvSpPr>
      <dsp:spPr>
        <a:xfrm>
          <a:off x="6367239" y="2650902"/>
          <a:ext cx="91440" cy="4474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740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A1C13A-04FF-7442-A341-9E3441CE38D7}">
      <dsp:nvSpPr>
        <dsp:cNvPr id="0" name=""/>
        <dsp:cNvSpPr/>
      </dsp:nvSpPr>
      <dsp:spPr>
        <a:xfrm>
          <a:off x="5002802" y="1226644"/>
          <a:ext cx="1410156" cy="447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892"/>
              </a:lnTo>
              <a:lnTo>
                <a:pt x="1410156" y="304892"/>
              </a:lnTo>
              <a:lnTo>
                <a:pt x="1410156" y="44740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C4CD15-B42D-BD4A-AF4C-C4AC1CCEB622}">
      <dsp:nvSpPr>
        <dsp:cNvPr id="0" name=""/>
        <dsp:cNvSpPr/>
      </dsp:nvSpPr>
      <dsp:spPr>
        <a:xfrm>
          <a:off x="4487030" y="2650902"/>
          <a:ext cx="91440" cy="4474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740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56E2E8-AFEC-6C46-AF34-A4E0C83B25BF}">
      <dsp:nvSpPr>
        <dsp:cNvPr id="0" name=""/>
        <dsp:cNvSpPr/>
      </dsp:nvSpPr>
      <dsp:spPr>
        <a:xfrm>
          <a:off x="4532750" y="1226644"/>
          <a:ext cx="470052" cy="447404"/>
        </a:xfrm>
        <a:custGeom>
          <a:avLst/>
          <a:gdLst/>
          <a:ahLst/>
          <a:cxnLst/>
          <a:rect l="0" t="0" r="0" b="0"/>
          <a:pathLst>
            <a:path>
              <a:moveTo>
                <a:pt x="470052" y="0"/>
              </a:moveTo>
              <a:lnTo>
                <a:pt x="470052" y="304892"/>
              </a:lnTo>
              <a:lnTo>
                <a:pt x="0" y="304892"/>
              </a:lnTo>
              <a:lnTo>
                <a:pt x="0" y="44740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8A3394-FD03-D14A-896F-7D0700307218}">
      <dsp:nvSpPr>
        <dsp:cNvPr id="0" name=""/>
        <dsp:cNvSpPr/>
      </dsp:nvSpPr>
      <dsp:spPr>
        <a:xfrm>
          <a:off x="1712437" y="2650902"/>
          <a:ext cx="940104" cy="447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892"/>
              </a:lnTo>
              <a:lnTo>
                <a:pt x="940104" y="304892"/>
              </a:lnTo>
              <a:lnTo>
                <a:pt x="940104" y="44740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B386D5-2796-3B4A-9AEF-AA22E25B6D40}">
      <dsp:nvSpPr>
        <dsp:cNvPr id="0" name=""/>
        <dsp:cNvSpPr/>
      </dsp:nvSpPr>
      <dsp:spPr>
        <a:xfrm>
          <a:off x="772333" y="2650902"/>
          <a:ext cx="940104" cy="447404"/>
        </a:xfrm>
        <a:custGeom>
          <a:avLst/>
          <a:gdLst/>
          <a:ahLst/>
          <a:cxnLst/>
          <a:rect l="0" t="0" r="0" b="0"/>
          <a:pathLst>
            <a:path>
              <a:moveTo>
                <a:pt x="940104" y="0"/>
              </a:moveTo>
              <a:lnTo>
                <a:pt x="940104" y="304892"/>
              </a:lnTo>
              <a:lnTo>
                <a:pt x="0" y="304892"/>
              </a:lnTo>
              <a:lnTo>
                <a:pt x="0" y="44740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809B5-C903-0747-9C3D-ACFD001DC4AA}">
      <dsp:nvSpPr>
        <dsp:cNvPr id="0" name=""/>
        <dsp:cNvSpPr/>
      </dsp:nvSpPr>
      <dsp:spPr>
        <a:xfrm>
          <a:off x="1712437" y="1226644"/>
          <a:ext cx="3290365" cy="447404"/>
        </a:xfrm>
        <a:custGeom>
          <a:avLst/>
          <a:gdLst/>
          <a:ahLst/>
          <a:cxnLst/>
          <a:rect l="0" t="0" r="0" b="0"/>
          <a:pathLst>
            <a:path>
              <a:moveTo>
                <a:pt x="3290365" y="0"/>
              </a:moveTo>
              <a:lnTo>
                <a:pt x="3290365" y="304892"/>
              </a:lnTo>
              <a:lnTo>
                <a:pt x="0" y="304892"/>
              </a:lnTo>
              <a:lnTo>
                <a:pt x="0" y="44740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B0D664-F5F9-174F-97E3-D4AC81410F2D}">
      <dsp:nvSpPr>
        <dsp:cNvPr id="0" name=""/>
        <dsp:cNvSpPr/>
      </dsp:nvSpPr>
      <dsp:spPr>
        <a:xfrm>
          <a:off x="4233626" y="249790"/>
          <a:ext cx="1538352" cy="9768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5BEE07-3684-6F42-960E-3684FF6A5E86}">
      <dsp:nvSpPr>
        <dsp:cNvPr id="0" name=""/>
        <dsp:cNvSpPr/>
      </dsp:nvSpPr>
      <dsp:spPr>
        <a:xfrm>
          <a:off x="4404554" y="412172"/>
          <a:ext cx="1538352" cy="9768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/>
            <a:t>PPSc</a:t>
          </a:r>
          <a:endParaRPr lang="en-US" sz="3900" kern="1200" dirty="0"/>
        </a:p>
      </dsp:txBody>
      <dsp:txXfrm>
        <a:off x="4433165" y="440783"/>
        <a:ext cx="1481130" cy="919631"/>
      </dsp:txXfrm>
    </dsp:sp>
    <dsp:sp modelId="{AC9DD7AF-0909-5C42-9234-9AF264737925}">
      <dsp:nvSpPr>
        <dsp:cNvPr id="0" name=""/>
        <dsp:cNvSpPr/>
      </dsp:nvSpPr>
      <dsp:spPr>
        <a:xfrm>
          <a:off x="943261" y="1674048"/>
          <a:ext cx="1538352" cy="9768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64B8A1-A70F-194B-B274-FAFB19BE7934}">
      <dsp:nvSpPr>
        <dsp:cNvPr id="0" name=""/>
        <dsp:cNvSpPr/>
      </dsp:nvSpPr>
      <dsp:spPr>
        <a:xfrm>
          <a:off x="1114189" y="1836430"/>
          <a:ext cx="1538352" cy="9768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SNS</a:t>
          </a:r>
          <a:endParaRPr lang="en-US" sz="3900" kern="1200" dirty="0"/>
        </a:p>
      </dsp:txBody>
      <dsp:txXfrm>
        <a:off x="1142800" y="1865041"/>
        <a:ext cx="1481130" cy="919631"/>
      </dsp:txXfrm>
    </dsp:sp>
    <dsp:sp modelId="{13A337D1-973F-6C45-BBB8-9A237A8A66AE}">
      <dsp:nvSpPr>
        <dsp:cNvPr id="0" name=""/>
        <dsp:cNvSpPr/>
      </dsp:nvSpPr>
      <dsp:spPr>
        <a:xfrm>
          <a:off x="3156" y="3098306"/>
          <a:ext cx="1538352" cy="9768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F1935C-CB05-2D48-A26D-45443D86F593}">
      <dsp:nvSpPr>
        <dsp:cNvPr id="0" name=""/>
        <dsp:cNvSpPr/>
      </dsp:nvSpPr>
      <dsp:spPr>
        <a:xfrm>
          <a:off x="174085" y="3260688"/>
          <a:ext cx="1538352" cy="9768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 dirty="0"/>
        </a:p>
      </dsp:txBody>
      <dsp:txXfrm>
        <a:off x="202696" y="3289299"/>
        <a:ext cx="1481130" cy="919631"/>
      </dsp:txXfrm>
    </dsp:sp>
    <dsp:sp modelId="{D1B098D6-8A09-3A47-A2BE-31263597805A}">
      <dsp:nvSpPr>
        <dsp:cNvPr id="0" name=""/>
        <dsp:cNvSpPr/>
      </dsp:nvSpPr>
      <dsp:spPr>
        <a:xfrm>
          <a:off x="1883365" y="3098306"/>
          <a:ext cx="1538352" cy="9768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199088-F06F-9B41-8832-B7AF81A3696F}">
      <dsp:nvSpPr>
        <dsp:cNvPr id="0" name=""/>
        <dsp:cNvSpPr/>
      </dsp:nvSpPr>
      <dsp:spPr>
        <a:xfrm>
          <a:off x="2054293" y="3260688"/>
          <a:ext cx="1538352" cy="9768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 dirty="0"/>
        </a:p>
      </dsp:txBody>
      <dsp:txXfrm>
        <a:off x="2082904" y="3289299"/>
        <a:ext cx="1481130" cy="919631"/>
      </dsp:txXfrm>
    </dsp:sp>
    <dsp:sp modelId="{F1E309FD-20D3-DB46-88B2-6165722EE48E}">
      <dsp:nvSpPr>
        <dsp:cNvPr id="0" name=""/>
        <dsp:cNvSpPr/>
      </dsp:nvSpPr>
      <dsp:spPr>
        <a:xfrm>
          <a:off x="3763574" y="1674048"/>
          <a:ext cx="1538352" cy="9768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8A652A-53AF-1145-B902-B76A0A67772A}">
      <dsp:nvSpPr>
        <dsp:cNvPr id="0" name=""/>
        <dsp:cNvSpPr/>
      </dsp:nvSpPr>
      <dsp:spPr>
        <a:xfrm>
          <a:off x="3934502" y="1836430"/>
          <a:ext cx="1538352" cy="9768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ISIS</a:t>
          </a:r>
          <a:endParaRPr lang="en-US" sz="3900" kern="1200" dirty="0"/>
        </a:p>
      </dsp:txBody>
      <dsp:txXfrm>
        <a:off x="3963113" y="1865041"/>
        <a:ext cx="1481130" cy="919631"/>
      </dsp:txXfrm>
    </dsp:sp>
    <dsp:sp modelId="{657CBB3A-1EEC-DE48-85F9-7D6BE18C5A96}">
      <dsp:nvSpPr>
        <dsp:cNvPr id="0" name=""/>
        <dsp:cNvSpPr/>
      </dsp:nvSpPr>
      <dsp:spPr>
        <a:xfrm>
          <a:off x="3763574" y="3098306"/>
          <a:ext cx="1538352" cy="9768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60AA02-C02C-3F49-AF51-8DBCF9B4F7AC}">
      <dsp:nvSpPr>
        <dsp:cNvPr id="0" name=""/>
        <dsp:cNvSpPr/>
      </dsp:nvSpPr>
      <dsp:spPr>
        <a:xfrm>
          <a:off x="3934502" y="3260688"/>
          <a:ext cx="1538352" cy="9768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 dirty="0"/>
        </a:p>
      </dsp:txBody>
      <dsp:txXfrm>
        <a:off x="3963113" y="3289299"/>
        <a:ext cx="1481130" cy="919631"/>
      </dsp:txXfrm>
    </dsp:sp>
    <dsp:sp modelId="{87C4DF1F-950B-3B43-89BB-CCADBA1264A9}">
      <dsp:nvSpPr>
        <dsp:cNvPr id="0" name=""/>
        <dsp:cNvSpPr/>
      </dsp:nvSpPr>
      <dsp:spPr>
        <a:xfrm>
          <a:off x="5643782" y="1674048"/>
          <a:ext cx="1538352" cy="9768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2C9AC3-8D4A-9A4F-BE72-063C999946A3}">
      <dsp:nvSpPr>
        <dsp:cNvPr id="0" name=""/>
        <dsp:cNvSpPr/>
      </dsp:nvSpPr>
      <dsp:spPr>
        <a:xfrm>
          <a:off x="5814710" y="1836430"/>
          <a:ext cx="1538352" cy="9768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J-</a:t>
          </a:r>
          <a:r>
            <a:rPr lang="en-US" sz="3900" kern="1200" dirty="0" err="1" smtClean="0"/>
            <a:t>Parc</a:t>
          </a:r>
          <a:endParaRPr lang="en-US" sz="3900" kern="1200" dirty="0"/>
        </a:p>
      </dsp:txBody>
      <dsp:txXfrm>
        <a:off x="5843321" y="1865041"/>
        <a:ext cx="1481130" cy="919631"/>
      </dsp:txXfrm>
    </dsp:sp>
    <dsp:sp modelId="{62FD244C-5A36-B147-ACE6-2EDA3684F439}">
      <dsp:nvSpPr>
        <dsp:cNvPr id="0" name=""/>
        <dsp:cNvSpPr/>
      </dsp:nvSpPr>
      <dsp:spPr>
        <a:xfrm>
          <a:off x="5643782" y="3098306"/>
          <a:ext cx="1538352" cy="9768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506C58-D244-DD43-8875-FD4384F9A9D5}">
      <dsp:nvSpPr>
        <dsp:cNvPr id="0" name=""/>
        <dsp:cNvSpPr/>
      </dsp:nvSpPr>
      <dsp:spPr>
        <a:xfrm>
          <a:off x="5814710" y="3260688"/>
          <a:ext cx="1538352" cy="9768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 dirty="0"/>
        </a:p>
      </dsp:txBody>
      <dsp:txXfrm>
        <a:off x="5843321" y="3289299"/>
        <a:ext cx="1481130" cy="919631"/>
      </dsp:txXfrm>
    </dsp:sp>
    <dsp:sp modelId="{44F00CCC-DCBF-CE4B-8600-22E523451655}">
      <dsp:nvSpPr>
        <dsp:cNvPr id="0" name=""/>
        <dsp:cNvSpPr/>
      </dsp:nvSpPr>
      <dsp:spPr>
        <a:xfrm>
          <a:off x="7523991" y="1674048"/>
          <a:ext cx="1538352" cy="9768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37CD51-6CE9-0E40-93D1-C9EAD1E17E75}">
      <dsp:nvSpPr>
        <dsp:cNvPr id="0" name=""/>
        <dsp:cNvSpPr/>
      </dsp:nvSpPr>
      <dsp:spPr>
        <a:xfrm>
          <a:off x="7694919" y="1836430"/>
          <a:ext cx="1538352" cy="9768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CNCS</a:t>
          </a:r>
          <a:endParaRPr lang="en-US" sz="3900" kern="1200" dirty="0"/>
        </a:p>
      </dsp:txBody>
      <dsp:txXfrm>
        <a:off x="7723530" y="1865041"/>
        <a:ext cx="1481130" cy="919631"/>
      </dsp:txXfrm>
    </dsp:sp>
    <dsp:sp modelId="{3CBC300F-E5BA-7B41-8C41-857A73087723}">
      <dsp:nvSpPr>
        <dsp:cNvPr id="0" name=""/>
        <dsp:cNvSpPr/>
      </dsp:nvSpPr>
      <dsp:spPr>
        <a:xfrm>
          <a:off x="7523991" y="3098306"/>
          <a:ext cx="1538352" cy="9768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D85BB0-E27F-E648-B0B4-4F824EEA95CA}">
      <dsp:nvSpPr>
        <dsp:cNvPr id="0" name=""/>
        <dsp:cNvSpPr/>
      </dsp:nvSpPr>
      <dsp:spPr>
        <a:xfrm>
          <a:off x="7694919" y="3260688"/>
          <a:ext cx="1538352" cy="9768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?</a:t>
          </a:r>
          <a:endParaRPr lang="en-US" sz="3900" kern="1200" dirty="0"/>
        </a:p>
      </dsp:txBody>
      <dsp:txXfrm>
        <a:off x="7723530" y="3289299"/>
        <a:ext cx="1481130" cy="9196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4/27/14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morning</a:t>
            </a:r>
          </a:p>
          <a:p>
            <a:r>
              <a:rPr lang="en-US" dirty="0" smtClean="0"/>
              <a:t>My name is Iain Sutton</a:t>
            </a:r>
          </a:p>
          <a:p>
            <a:r>
              <a:rPr lang="en-US" dirty="0" smtClean="0"/>
              <a:t>I am currently the Group leader for Neutron choppers</a:t>
            </a:r>
          </a:p>
          <a:p>
            <a:endParaRPr lang="en-US" dirty="0" smtClean="0"/>
          </a:p>
          <a:p>
            <a:r>
              <a:rPr lang="en-US" dirty="0" smtClean="0"/>
              <a:t>And In the following 10mn I will attempt</a:t>
            </a:r>
            <a:r>
              <a:rPr lang="en-US" baseline="0" dirty="0" smtClean="0"/>
              <a:t> to present the  Status and strategy of NG Tech work package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0834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quick look at the activities we are involved with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All starts with Requirements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Engineering studies </a:t>
            </a:r>
          </a:p>
          <a:p>
            <a:r>
              <a:rPr lang="en-US" baseline="0" dirty="0" smtClean="0"/>
              <a:t>Computer </a:t>
            </a:r>
          </a:p>
          <a:p>
            <a:r>
              <a:rPr lang="en-US" baseline="0" dirty="0" smtClean="0"/>
              <a:t>and Physical prototypes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8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dirty="0" smtClean="0"/>
              <a:t>Rotors			d600mm</a:t>
            </a:r>
          </a:p>
          <a:p>
            <a:pPr lvl="1"/>
            <a:r>
              <a:rPr lang="en-US" sz="2000" dirty="0" smtClean="0"/>
              <a:t>Material		Inconel</a:t>
            </a:r>
          </a:p>
          <a:p>
            <a:pPr lvl="1"/>
            <a:r>
              <a:rPr lang="en-US" sz="2000" dirty="0" smtClean="0"/>
              <a:t>Mass			600kg 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B284-1EB6-8946-BECA-2820DA59DE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9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6"/>
            <a:ext cx="84201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4/27/14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335" y="260659"/>
            <a:ext cx="1794199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906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4/27/14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4" y="319530"/>
            <a:ext cx="148468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906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4/27/14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387" y="260659"/>
            <a:ext cx="1473145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4/27/14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906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7340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4/27/14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1.xml"/><Relationship Id="rId20" Type="http://schemas.openxmlformats.org/officeDocument/2006/relationships/image" Target="../media/image21.jpeg"/><Relationship Id="rId21" Type="http://schemas.openxmlformats.org/officeDocument/2006/relationships/image" Target="../media/image22.jpeg"/><Relationship Id="rId22" Type="http://schemas.openxmlformats.org/officeDocument/2006/relationships/image" Target="../media/image23.jpeg"/><Relationship Id="rId23" Type="http://schemas.openxmlformats.org/officeDocument/2006/relationships/diagramData" Target="../diagrams/data3.xml"/><Relationship Id="rId24" Type="http://schemas.openxmlformats.org/officeDocument/2006/relationships/diagramLayout" Target="../diagrams/layout3.xml"/><Relationship Id="rId25" Type="http://schemas.openxmlformats.org/officeDocument/2006/relationships/diagramQuickStyle" Target="../diagrams/quickStyle3.xml"/><Relationship Id="rId26" Type="http://schemas.openxmlformats.org/officeDocument/2006/relationships/diagramColors" Target="../diagrams/colors3.xml"/><Relationship Id="rId27" Type="http://schemas.microsoft.com/office/2007/relationships/diagramDrawing" Target="../diagrams/drawing3.xml"/><Relationship Id="rId10" Type="http://schemas.openxmlformats.org/officeDocument/2006/relationships/diagramQuickStyle" Target="../diagrams/quickStyle1.xml"/><Relationship Id="rId11" Type="http://schemas.openxmlformats.org/officeDocument/2006/relationships/diagramColors" Target="../diagrams/colors1.xml"/><Relationship Id="rId12" Type="http://schemas.microsoft.com/office/2007/relationships/diagramDrawing" Target="../diagrams/drawing1.xml"/><Relationship Id="rId13" Type="http://schemas.openxmlformats.org/officeDocument/2006/relationships/diagramData" Target="../diagrams/data2.xml"/><Relationship Id="rId14" Type="http://schemas.openxmlformats.org/officeDocument/2006/relationships/diagramLayout" Target="../diagrams/layout2.xml"/><Relationship Id="rId15" Type="http://schemas.openxmlformats.org/officeDocument/2006/relationships/diagramQuickStyle" Target="../diagrams/quickStyle2.xml"/><Relationship Id="rId16" Type="http://schemas.openxmlformats.org/officeDocument/2006/relationships/diagramColors" Target="../diagrams/colors2.xml"/><Relationship Id="rId17" Type="http://schemas.microsoft.com/office/2007/relationships/diagramDrawing" Target="../diagrams/drawing2.xml"/><Relationship Id="rId18" Type="http://schemas.openxmlformats.org/officeDocument/2006/relationships/image" Target="../media/image19.jpeg"/><Relationship Id="rId19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JPG"/><Relationship Id="rId1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v-SE" sz="4000" dirty="0" smtClean="0"/>
              <a:t>Science </a:t>
            </a:r>
            <a:r>
              <a:rPr lang="sv-SE" sz="4000" dirty="0" err="1" smtClean="0"/>
              <a:t>Directorate</a:t>
            </a:r>
            <a:r>
              <a:rPr lang="sv-SE" sz="4000" dirty="0" smtClean="0"/>
              <a:t> </a:t>
            </a:r>
            <a:br>
              <a:rPr lang="sv-SE" sz="4000" dirty="0" smtClean="0"/>
            </a:br>
            <a:r>
              <a:rPr lang="sv-SE" sz="4000" dirty="0" smtClean="0"/>
              <a:t>Instrument Technologies division</a:t>
            </a:r>
            <a:br>
              <a:rPr lang="sv-SE" sz="4000" dirty="0" smtClean="0"/>
            </a:br>
            <a:r>
              <a:rPr lang="sv-SE" sz="4000" dirty="0" smtClean="0"/>
              <a:t>Neutron Chopper Group</a:t>
            </a:r>
            <a:br>
              <a:rPr lang="sv-SE" sz="4000" dirty="0" smtClean="0"/>
            </a:br>
            <a:r>
              <a:rPr lang="sv-SE" sz="4000" dirty="0" err="1" smtClean="0"/>
              <a:t>Update</a:t>
            </a:r>
            <a:r>
              <a:rPr lang="sv-SE" sz="4000" dirty="0" smtClean="0"/>
              <a:t/>
            </a:r>
            <a:br>
              <a:rPr lang="sv-SE" sz="4000" dirty="0" smtClean="0"/>
            </a:br>
            <a:r>
              <a:rPr lang="sv-SE" sz="4000" dirty="0" smtClean="0"/>
              <a:t>IKON6 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581128"/>
            <a:ext cx="6934200" cy="1057672"/>
          </a:xfrm>
        </p:spPr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Iain Sutton</a:t>
            </a:r>
          </a:p>
          <a:p>
            <a:r>
              <a:rPr lang="sv-SE" sz="2000" dirty="0" smtClean="0">
                <a:solidFill>
                  <a:schemeClr val="bg1"/>
                </a:solidFill>
              </a:rPr>
              <a:t>Neutron Chopper Group </a:t>
            </a:r>
            <a:r>
              <a:rPr lang="sv-SE" sz="2000" dirty="0" err="1" smtClean="0">
                <a:solidFill>
                  <a:schemeClr val="bg1"/>
                </a:solidFill>
              </a:rPr>
              <a:t>Leader</a:t>
            </a:r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76500" y="5949280"/>
            <a:ext cx="4953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  <a:hlinkClick r:id="rId3"/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February 26, 2014</a:t>
            </a:r>
          </a:p>
        </p:txBody>
      </p:sp>
    </p:spTree>
    <p:extLst>
      <p:ext uri="{BB962C8B-B14F-4D97-AF65-F5344CB8AC3E}">
        <p14:creationId xmlns:p14="http://schemas.microsoft.com/office/powerpoint/2010/main" val="107709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875" y="119798"/>
            <a:ext cx="6995915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PPSc</a:t>
            </a:r>
            <a:r>
              <a:rPr lang="en-US" dirty="0" smtClean="0"/>
              <a:t> PA-10-H-S-D-56</a:t>
            </a:r>
            <a:br>
              <a:rPr lang="en-US" dirty="0" smtClean="0"/>
            </a:br>
            <a:r>
              <a:rPr lang="en-US" dirty="0" smtClean="0"/>
              <a:t>concept “Dora”</a:t>
            </a:r>
            <a:endParaRPr lang="en-US" dirty="0"/>
          </a:p>
        </p:txBody>
      </p:sp>
      <p:pic>
        <p:nvPicPr>
          <p:cNvPr id="4" name="Content Placeholder 3" descr="Iso_Dora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80" y="1385400"/>
            <a:ext cx="2364395" cy="25999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27779" y="3985358"/>
            <a:ext cx="4267426" cy="2822594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5063563" y="1567514"/>
            <a:ext cx="4646647" cy="484800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/>
              <a:t>Performance</a:t>
            </a:r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otational speeds 		7 &gt; 56Hz</a:t>
            </a:r>
          </a:p>
          <a:p>
            <a:pPr lvl="1"/>
            <a:r>
              <a:rPr lang="en-US" sz="2000" dirty="0" smtClean="0"/>
              <a:t>Beam size 			&lt;= 100x100mm</a:t>
            </a:r>
          </a:p>
          <a:p>
            <a:pPr lvl="1"/>
            <a:r>
              <a:rPr lang="en-US" sz="2000" dirty="0" smtClean="0"/>
              <a:t>Attenuation				10e6 ? </a:t>
            </a:r>
          </a:p>
          <a:p>
            <a:pPr marL="0" indent="0">
              <a:buNone/>
            </a:pPr>
            <a:r>
              <a:rPr lang="en-US" sz="2400" dirty="0" smtClean="0"/>
              <a:t>NFR</a:t>
            </a:r>
          </a:p>
          <a:p>
            <a:pPr lvl="1"/>
            <a:r>
              <a:rPr lang="en-US" sz="2000" dirty="0" smtClean="0"/>
              <a:t>Design life			20 years</a:t>
            </a:r>
          </a:p>
          <a:p>
            <a:pPr lvl="1"/>
            <a:r>
              <a:rPr lang="en-US" sz="2000" dirty="0" smtClean="0"/>
              <a:t>MTBF				&gt;500k </a:t>
            </a:r>
            <a:r>
              <a:rPr lang="en-US" sz="2000" dirty="0" err="1" smtClean="0"/>
              <a:t>hrs</a:t>
            </a:r>
            <a:r>
              <a:rPr lang="en-US" sz="2000" dirty="0" smtClean="0"/>
              <a:t>	</a:t>
            </a:r>
          </a:p>
          <a:p>
            <a:pPr lvl="1"/>
            <a:r>
              <a:rPr lang="en-US" sz="2000" dirty="0" smtClean="0"/>
              <a:t>Remote handling					</a:t>
            </a:r>
          </a:p>
          <a:p>
            <a:pPr lvl="1"/>
            <a:r>
              <a:rPr lang="en-US" sz="2000" dirty="0" smtClean="0"/>
              <a:t>Extreme radiation resistance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marL="57150" indent="0">
              <a:buNone/>
            </a:pPr>
            <a:r>
              <a:rPr lang="en-US" sz="2400" dirty="0" smtClean="0"/>
              <a:t>Features</a:t>
            </a:r>
          </a:p>
          <a:p>
            <a:pPr marL="857250" lvl="1" indent="-342900"/>
            <a:r>
              <a:rPr lang="en-US" sz="2000" dirty="0" smtClean="0"/>
              <a:t>Modular design</a:t>
            </a:r>
          </a:p>
          <a:p>
            <a:pPr marL="857250" lvl="1" indent="-342900"/>
            <a:r>
              <a:rPr lang="en-US" sz="2000" dirty="0" smtClean="0"/>
              <a:t>ESS systems compatible</a:t>
            </a:r>
          </a:p>
          <a:p>
            <a:pPr marL="857250" lvl="1" indent="-342900"/>
            <a:r>
              <a:rPr lang="en-US" sz="2000" dirty="0" smtClean="0"/>
              <a:t>Operation under vacuum</a:t>
            </a:r>
          </a:p>
          <a:p>
            <a:pPr marL="857250" lvl="1" indent="-342900"/>
            <a:r>
              <a:rPr lang="en-US" sz="2000" dirty="0" smtClean="0"/>
              <a:t>Water cooling</a:t>
            </a:r>
          </a:p>
          <a:p>
            <a:pPr marL="857250" lvl="1" indent="-342900"/>
            <a:r>
              <a:rPr lang="en-US" sz="2000" dirty="0" smtClean="0"/>
              <a:t>Metallic rotors (Inconel?)</a:t>
            </a:r>
          </a:p>
          <a:p>
            <a:pPr marL="857250" lvl="1" indent="-342900"/>
            <a:r>
              <a:rPr lang="en-US" sz="2000" dirty="0" smtClean="0"/>
              <a:t>Magnetic or Contact bearings</a:t>
            </a:r>
          </a:p>
          <a:p>
            <a:pPr marL="0" indent="0">
              <a:buFont typeface="Arial"/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0893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PPSc</a:t>
            </a:r>
            <a:r>
              <a:rPr lang="en-US" dirty="0" smtClean="0"/>
              <a:t> 2.PA-5-H-S-I-56</a:t>
            </a:r>
            <a:br>
              <a:rPr lang="en-US" dirty="0" smtClean="0"/>
            </a:br>
            <a:r>
              <a:rPr lang="en-US" dirty="0" smtClean="0"/>
              <a:t>concept “Carla”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5" r="402"/>
          <a:stretch/>
        </p:blipFill>
        <p:spPr>
          <a:xfrm rot="5400000">
            <a:off x="5825920" y="3050998"/>
            <a:ext cx="3714580" cy="32677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0736" y="1968612"/>
            <a:ext cx="4785201" cy="3999061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4829569" y="1650240"/>
            <a:ext cx="4941887" cy="1347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US" sz="2400" dirty="0" smtClean="0"/>
              <a:t>Back to back In-direct drive variant</a:t>
            </a:r>
            <a:endParaRPr lang="en-US" sz="2400" dirty="0"/>
          </a:p>
          <a:p>
            <a:pPr marL="400050"/>
            <a:r>
              <a:rPr lang="en-US" sz="2400" dirty="0" smtClean="0"/>
              <a:t>2 x 300mm Hammers</a:t>
            </a:r>
          </a:p>
          <a:p>
            <a:pPr marL="5715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32451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chopper extraction concept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A3EC-B70A-5546-ACD6-925EF9EDE6C8}" type="slidenum">
              <a:rPr lang="en-US" smtClean="0"/>
              <a:t>12</a:t>
            </a:fld>
            <a:endParaRPr lang="en-US"/>
          </a:p>
        </p:txBody>
      </p:sp>
      <p:pic>
        <p:nvPicPr>
          <p:cNvPr id="3" name="ESS Pit1_ani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5924"/>
          <a:stretch/>
        </p:blipFill>
        <p:spPr>
          <a:xfrm>
            <a:off x="776537" y="1556794"/>
            <a:ext cx="8414522" cy="511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2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840" y="260648"/>
            <a:ext cx="5705839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200" dirty="0">
                <a:solidFill>
                  <a:schemeClr val="tx1"/>
                </a:solidFill>
              </a:rPr>
              <a:t>Science directorate / Neutron technologies division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 - Interim mechanical workshops -</a:t>
            </a:r>
          </a:p>
        </p:txBody>
      </p:sp>
      <p:pic>
        <p:nvPicPr>
          <p:cNvPr id="30723" name="Picture 3" descr="20130523_11133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000" y="1643877"/>
            <a:ext cx="4436346" cy="214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itle 1"/>
          <p:cNvSpPr txBox="1">
            <a:spLocks/>
          </p:cNvSpPr>
          <p:nvPr/>
        </p:nvSpPr>
        <p:spPr bwMode="auto">
          <a:xfrm>
            <a:off x="232214" y="1656013"/>
            <a:ext cx="3644456" cy="40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900" dirty="0" err="1"/>
              <a:t>Skiffervagen</a:t>
            </a:r>
            <a:r>
              <a:rPr lang="en-US" sz="1900" dirty="0"/>
              <a:t> 26, 224 78 ,Lund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97416" y="4221088"/>
            <a:ext cx="723456" cy="363542"/>
          </a:xfrm>
          <a:prstGeom prst="rect">
            <a:avLst/>
          </a:prstGeom>
          <a:noFill/>
        </p:spPr>
        <p:txBody>
          <a:bodyPr wrap="none" lIns="85707" tIns="42853" rIns="85707" bIns="42853" rtlCol="0">
            <a:spAutoFit/>
          </a:bodyPr>
          <a:lstStyle/>
          <a:p>
            <a:r>
              <a:rPr lang="en-US" dirty="0" smtClean="0"/>
              <a:t>Space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" y="6480698"/>
            <a:ext cx="3624867" cy="363542"/>
          </a:xfrm>
          <a:prstGeom prst="rect">
            <a:avLst/>
          </a:prstGeom>
          <a:noFill/>
        </p:spPr>
        <p:txBody>
          <a:bodyPr wrap="none" lIns="85707" tIns="42853" rIns="85707" bIns="42853" rtlCol="0">
            <a:spAutoFit/>
          </a:bodyPr>
          <a:lstStyle/>
          <a:p>
            <a:r>
              <a:rPr lang="en-US" dirty="0" smtClean="0"/>
              <a:t>Building ESS’s capacity to innovate….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6465" y="476672"/>
            <a:ext cx="6747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j-lt"/>
              </a:rPr>
              <a:t>CURRENT STATUS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Picture 14" descr="both machines in plac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960" y="1556802"/>
            <a:ext cx="2140353" cy="1368459"/>
          </a:xfrm>
          <a:prstGeom prst="rect">
            <a:avLst/>
          </a:prstGeom>
        </p:spPr>
      </p:pic>
      <p:pic>
        <p:nvPicPr>
          <p:cNvPr id="16" name="Picture 15" descr="granite table fitted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130" y="2708920"/>
            <a:ext cx="1989122" cy="1368152"/>
          </a:xfrm>
          <a:prstGeom prst="rect">
            <a:avLst/>
          </a:prstGeom>
        </p:spPr>
      </p:pic>
      <p:pic>
        <p:nvPicPr>
          <p:cNvPr id="17" name="Picture 16" descr="other equipment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312" y="1700818"/>
            <a:ext cx="1926882" cy="133072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01080" y="2564904"/>
            <a:ext cx="673225" cy="363542"/>
          </a:xfrm>
          <a:prstGeom prst="rect">
            <a:avLst/>
          </a:prstGeom>
          <a:noFill/>
        </p:spPr>
        <p:txBody>
          <a:bodyPr wrap="none" lIns="85707" tIns="42853" rIns="85707" bIns="42853" rtlCol="0">
            <a:spAutoFit/>
          </a:bodyPr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481392" y="2708920"/>
            <a:ext cx="1200450" cy="363542"/>
          </a:xfrm>
          <a:prstGeom prst="rect">
            <a:avLst/>
          </a:prstGeom>
          <a:noFill/>
        </p:spPr>
        <p:txBody>
          <a:bodyPr wrap="none" lIns="85707" tIns="42853" rIns="85707" bIns="42853" rtlCol="0">
            <a:spAutoFit/>
          </a:bodyPr>
          <a:lstStyle/>
          <a:p>
            <a:r>
              <a:rPr lang="en-US" dirty="0" smtClean="0"/>
              <a:t>Equipment </a:t>
            </a:r>
            <a:endParaRPr lang="en-US" dirty="0"/>
          </a:p>
        </p:txBody>
      </p:sp>
      <p:pic>
        <p:nvPicPr>
          <p:cNvPr id="3" name="Picture 2" descr="photo 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21098"/>
            <a:ext cx="9906000" cy="22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0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technologies workshops</a:t>
            </a:r>
            <a:endParaRPr lang="en-US" dirty="0"/>
          </a:p>
        </p:txBody>
      </p:sp>
      <p:pic>
        <p:nvPicPr>
          <p:cNvPr id="5" name="Content Placeholder 4" descr="ISK5586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1" r="-15251"/>
          <a:stretch>
            <a:fillRect/>
          </a:stretch>
        </p:blipFill>
        <p:spPr>
          <a:xfrm>
            <a:off x="-375592" y="1556794"/>
            <a:ext cx="4536504" cy="23029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  <p:pic>
        <p:nvPicPr>
          <p:cNvPr id="6" name="Picture 5" descr="ISK558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89" y="1628800"/>
            <a:ext cx="2815402" cy="2511866"/>
          </a:xfrm>
          <a:prstGeom prst="rect">
            <a:avLst/>
          </a:prstGeom>
        </p:spPr>
      </p:pic>
      <p:pic>
        <p:nvPicPr>
          <p:cNvPr id="7" name="Picture 6" descr="ISK5587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248" y="2204864"/>
            <a:ext cx="2656195" cy="3744416"/>
          </a:xfrm>
          <a:prstGeom prst="rect">
            <a:avLst/>
          </a:prstGeom>
        </p:spPr>
      </p:pic>
      <p:pic>
        <p:nvPicPr>
          <p:cNvPr id="8" name="Picture 7" descr="ISK5587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29" y="4293096"/>
            <a:ext cx="2721359" cy="1802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89304" y="6021288"/>
            <a:ext cx="1799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Chopper test cell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80992" y="1772816"/>
            <a:ext cx="26403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Real work is commencing!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8464" y="3861048"/>
            <a:ext cx="206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Basic machine shop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0512" y="6482908"/>
            <a:ext cx="2569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Prototype assembly area</a:t>
            </a:r>
            <a:endParaRPr lang="en-US" b="1" dirty="0"/>
          </a:p>
        </p:txBody>
      </p:sp>
      <p:sp>
        <p:nvSpPr>
          <p:cNvPr id="13" name="Donut 12"/>
          <p:cNvSpPr/>
          <p:nvPr/>
        </p:nvSpPr>
        <p:spPr>
          <a:xfrm>
            <a:off x="4736976" y="2780928"/>
            <a:ext cx="1152128" cy="1152128"/>
          </a:xfrm>
          <a:prstGeom prst="donut">
            <a:avLst>
              <a:gd name="adj" fmla="val 5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40831" y="4293096"/>
            <a:ext cx="1368153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Optics group test station 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880992" y="4869160"/>
            <a:ext cx="288032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ISK5587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4293096"/>
            <a:ext cx="3260740" cy="21602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376936" y="6165304"/>
            <a:ext cx="2552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</a:t>
            </a:r>
            <a:r>
              <a:rPr lang="en-US" b="1" dirty="0" smtClean="0"/>
              <a:t>lectronic assembly area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7671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497" y="404664"/>
            <a:ext cx="8915400" cy="603264"/>
          </a:xfrm>
        </p:spPr>
        <p:txBody>
          <a:bodyPr>
            <a:noAutofit/>
          </a:bodyPr>
          <a:lstStyle/>
          <a:p>
            <a:r>
              <a:rPr lang="fr-FR" dirty="0" smtClean="0">
                <a:latin typeface="Arial" charset="0"/>
                <a:cs typeface="Calibri" charset="0"/>
              </a:rPr>
              <a:t>Scope </a:t>
            </a:r>
            <a:br>
              <a:rPr lang="fr-FR" dirty="0" smtClean="0">
                <a:latin typeface="Arial" charset="0"/>
                <a:cs typeface="Calibri" charset="0"/>
              </a:rPr>
            </a:br>
            <a:r>
              <a:rPr lang="fr-FR" dirty="0" smtClean="0">
                <a:latin typeface="Arial" charset="0"/>
                <a:cs typeface="Calibri" charset="0"/>
              </a:rPr>
              <a:t>- </a:t>
            </a:r>
            <a:r>
              <a:rPr lang="fr-FR" dirty="0" err="1" smtClean="0">
                <a:latin typeface="Arial" charset="0"/>
                <a:cs typeface="Calibri" charset="0"/>
              </a:rPr>
              <a:t>from</a:t>
            </a:r>
            <a:r>
              <a:rPr lang="fr-FR" dirty="0" smtClean="0">
                <a:latin typeface="Arial" charset="0"/>
                <a:cs typeface="Calibri" charset="0"/>
              </a:rPr>
              <a:t> Concepts </a:t>
            </a:r>
            <a:r>
              <a:rPr lang="fr-FR" dirty="0">
                <a:latin typeface="Arial" charset="0"/>
                <a:cs typeface="Calibri" charset="0"/>
              </a:rPr>
              <a:t>to </a:t>
            </a:r>
            <a:r>
              <a:rPr lang="fr-FR" dirty="0" smtClean="0">
                <a:latin typeface="Arial" charset="0"/>
                <a:cs typeface="Calibri" charset="0"/>
              </a:rPr>
              <a:t>Construction </a:t>
            </a:r>
            <a:endParaRPr lang="en-US" dirty="0"/>
          </a:p>
        </p:txBody>
      </p:sp>
      <p:pic>
        <p:nvPicPr>
          <p:cNvPr id="4" name="Picture 2" descr="Slide3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81755" y="18899685"/>
            <a:ext cx="350884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lide1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07921" y="18899684"/>
            <a:ext cx="3404079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lide1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72402" y="21341953"/>
            <a:ext cx="3558811" cy="246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Slide28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78522" y="21341954"/>
            <a:ext cx="3610387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Slide19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4041" y="18828246"/>
            <a:ext cx="3671634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Diagram 8"/>
          <p:cNvGraphicFramePr/>
          <p:nvPr/>
        </p:nvGraphicFramePr>
        <p:xfrm>
          <a:off x="16297514" y="14841141"/>
          <a:ext cx="13152124" cy="3643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Striped Right Arrow 9"/>
          <p:cNvSpPr/>
          <p:nvPr/>
        </p:nvSpPr>
        <p:spPr bwMode="auto">
          <a:xfrm rot="5400000">
            <a:off x="17199727" y="17859471"/>
            <a:ext cx="1214438" cy="580241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5707" tIns="42853" rIns="85707" bIns="42853"/>
          <a:lstStyle/>
          <a:p>
            <a:pPr>
              <a:defRPr/>
            </a:pPr>
            <a:endParaRPr lang="en-US"/>
          </a:p>
        </p:txBody>
      </p:sp>
      <p:sp>
        <p:nvSpPr>
          <p:cNvPr id="11" name="Striped Right Arrow 10"/>
          <p:cNvSpPr/>
          <p:nvPr/>
        </p:nvSpPr>
        <p:spPr bwMode="auto">
          <a:xfrm rot="5400000">
            <a:off x="18728030" y="19187762"/>
            <a:ext cx="3728144" cy="580241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5707" tIns="42853" rIns="85707" bIns="42853"/>
          <a:lstStyle/>
          <a:p>
            <a:pPr>
              <a:defRPr/>
            </a:pPr>
            <a:endParaRPr lang="en-US"/>
          </a:p>
        </p:txBody>
      </p:sp>
      <p:sp>
        <p:nvSpPr>
          <p:cNvPr id="12" name="Striped Right Arrow 11"/>
          <p:cNvSpPr/>
          <p:nvPr/>
        </p:nvSpPr>
        <p:spPr bwMode="auto">
          <a:xfrm rot="5400000">
            <a:off x="22383212" y="17930908"/>
            <a:ext cx="1214438" cy="580241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5707" tIns="42853" rIns="85707" bIns="42853"/>
          <a:lstStyle/>
          <a:p>
            <a:pPr>
              <a:defRPr/>
            </a:pPr>
            <a:endParaRPr lang="en-US"/>
          </a:p>
        </p:txBody>
      </p:sp>
      <p:sp>
        <p:nvSpPr>
          <p:cNvPr id="13" name="Striped Right Arrow 12"/>
          <p:cNvSpPr/>
          <p:nvPr/>
        </p:nvSpPr>
        <p:spPr bwMode="auto">
          <a:xfrm rot="5400000">
            <a:off x="23869868" y="19223481"/>
            <a:ext cx="3656707" cy="580241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5707" tIns="42853" rIns="85707" bIns="42853"/>
          <a:lstStyle/>
          <a:p>
            <a:pPr>
              <a:defRPr/>
            </a:pPr>
            <a:endParaRPr lang="en-US"/>
          </a:p>
        </p:txBody>
      </p:sp>
      <p:sp>
        <p:nvSpPr>
          <p:cNvPr id="14" name="Striped Right Arrow 13"/>
          <p:cNvSpPr/>
          <p:nvPr/>
        </p:nvSpPr>
        <p:spPr bwMode="auto">
          <a:xfrm rot="5400000">
            <a:off x="27685709" y="17895190"/>
            <a:ext cx="1285875" cy="580241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5707" tIns="42853" rIns="85707" bIns="42853"/>
          <a:lstStyle/>
          <a:p>
            <a:pPr>
              <a:defRPr/>
            </a:pPr>
            <a:endParaRPr lang="en-US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9159027"/>
              </p:ext>
            </p:extLst>
          </p:nvPr>
        </p:nvGraphicFramePr>
        <p:xfrm>
          <a:off x="350489" y="2060848"/>
          <a:ext cx="9274523" cy="2259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6" name="Picture 2" descr="Slide3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6486" y="19042560"/>
            <a:ext cx="350884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Slide1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2652" y="19042559"/>
            <a:ext cx="3404079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Slide1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27133" y="21484828"/>
            <a:ext cx="3558811" cy="246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Slide28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33253" y="21484829"/>
            <a:ext cx="3610387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Slide19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68772" y="18971121"/>
            <a:ext cx="3671634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triped Right Arrow 20"/>
          <p:cNvSpPr/>
          <p:nvPr/>
        </p:nvSpPr>
        <p:spPr bwMode="auto">
          <a:xfrm rot="5400000">
            <a:off x="17354457" y="18002346"/>
            <a:ext cx="1214438" cy="580241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5707" tIns="42853" rIns="85707" bIns="42853"/>
          <a:lstStyle/>
          <a:p>
            <a:pPr>
              <a:defRPr/>
            </a:pPr>
            <a:endParaRPr lang="en-US"/>
          </a:p>
        </p:txBody>
      </p:sp>
      <p:sp>
        <p:nvSpPr>
          <p:cNvPr id="22" name="Striped Right Arrow 21"/>
          <p:cNvSpPr/>
          <p:nvPr/>
        </p:nvSpPr>
        <p:spPr bwMode="auto">
          <a:xfrm rot="5400000">
            <a:off x="18882760" y="19330637"/>
            <a:ext cx="3728144" cy="580241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5707" tIns="42853" rIns="85707" bIns="42853"/>
          <a:lstStyle/>
          <a:p>
            <a:pPr>
              <a:defRPr/>
            </a:pPr>
            <a:endParaRPr lang="en-US"/>
          </a:p>
        </p:txBody>
      </p:sp>
      <p:sp>
        <p:nvSpPr>
          <p:cNvPr id="23" name="Striped Right Arrow 22"/>
          <p:cNvSpPr/>
          <p:nvPr/>
        </p:nvSpPr>
        <p:spPr bwMode="auto">
          <a:xfrm rot="5400000">
            <a:off x="22537942" y="18073783"/>
            <a:ext cx="1214438" cy="580241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5707" tIns="42853" rIns="85707" bIns="42853"/>
          <a:lstStyle/>
          <a:p>
            <a:pPr>
              <a:defRPr/>
            </a:pPr>
            <a:endParaRPr lang="en-US"/>
          </a:p>
        </p:txBody>
      </p:sp>
      <p:sp>
        <p:nvSpPr>
          <p:cNvPr id="24" name="Striped Right Arrow 23"/>
          <p:cNvSpPr/>
          <p:nvPr/>
        </p:nvSpPr>
        <p:spPr bwMode="auto">
          <a:xfrm rot="5400000">
            <a:off x="24024598" y="19366356"/>
            <a:ext cx="3656707" cy="580241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5707" tIns="42853" rIns="85707" bIns="42853"/>
          <a:lstStyle/>
          <a:p>
            <a:pPr>
              <a:defRPr/>
            </a:pPr>
            <a:endParaRPr lang="en-US"/>
          </a:p>
        </p:txBody>
      </p:sp>
      <p:sp>
        <p:nvSpPr>
          <p:cNvPr id="25" name="Striped Right Arrow 24"/>
          <p:cNvSpPr/>
          <p:nvPr/>
        </p:nvSpPr>
        <p:spPr bwMode="auto">
          <a:xfrm rot="5400000">
            <a:off x="27840440" y="18038065"/>
            <a:ext cx="1285875" cy="580241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5707" tIns="42853" rIns="85707" bIns="42853"/>
          <a:lstStyle/>
          <a:p>
            <a:pPr>
              <a:defRPr/>
            </a:pP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271167" y="5724960"/>
            <a:ext cx="173088" cy="363542"/>
          </a:xfrm>
          <a:prstGeom prst="rect">
            <a:avLst/>
          </a:prstGeom>
          <a:noFill/>
        </p:spPr>
        <p:txBody>
          <a:bodyPr wrap="none" lIns="85707" tIns="42853" rIns="85707" bIns="42853" rtlCol="0">
            <a:spAutoFit/>
          </a:bodyPr>
          <a:lstStyle/>
          <a:p>
            <a:endParaRPr lang="en-US" dirty="0"/>
          </a:p>
        </p:txBody>
      </p:sp>
      <p:pic>
        <p:nvPicPr>
          <p:cNvPr id="27" name="Picture 3" descr="Slide1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7383" y="19185434"/>
            <a:ext cx="3404079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Slide28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104" y="5517233"/>
            <a:ext cx="2128383" cy="115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Slide17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3158" y="5584967"/>
            <a:ext cx="2096137" cy="10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Slide13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317" y="4290866"/>
            <a:ext cx="2320756" cy="115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 descr="Slide19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0980" y="4213859"/>
            <a:ext cx="2364483" cy="115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Slide35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180" y="4213860"/>
            <a:ext cx="2068907" cy="117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Striped Right Arrow 32"/>
          <p:cNvSpPr/>
          <p:nvPr/>
        </p:nvSpPr>
        <p:spPr bwMode="auto">
          <a:xfrm rot="5400000">
            <a:off x="6110594" y="4430353"/>
            <a:ext cx="1395682" cy="482028"/>
          </a:xfrm>
          <a:prstGeom prst="stripedRightArrow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0021" tIns="10010" rIns="20021" bIns="10010"/>
          <a:lstStyle/>
          <a:p>
            <a:pPr>
              <a:defRPr/>
            </a:pPr>
            <a:endParaRPr lang="en-US"/>
          </a:p>
        </p:txBody>
      </p:sp>
      <p:sp>
        <p:nvSpPr>
          <p:cNvPr id="34" name="Striped Right Arrow 33"/>
          <p:cNvSpPr/>
          <p:nvPr/>
        </p:nvSpPr>
        <p:spPr bwMode="auto">
          <a:xfrm rot="5400000">
            <a:off x="2538044" y="4430353"/>
            <a:ext cx="1395682" cy="482028"/>
          </a:xfrm>
          <a:prstGeom prst="stripedRightArrow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0021" tIns="10010" rIns="20021" bIns="10010"/>
          <a:lstStyle/>
          <a:p>
            <a:pPr>
              <a:defRPr/>
            </a:pPr>
            <a:endParaRPr lang="en-US"/>
          </a:p>
        </p:txBody>
      </p:sp>
      <p:sp>
        <p:nvSpPr>
          <p:cNvPr id="35" name="Striped Right Arrow 34"/>
          <p:cNvSpPr/>
          <p:nvPr/>
        </p:nvSpPr>
        <p:spPr bwMode="auto">
          <a:xfrm rot="5400000">
            <a:off x="4631862" y="3972846"/>
            <a:ext cx="672300" cy="482028"/>
          </a:xfrm>
          <a:prstGeom prst="stripedRightArrow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0021" tIns="10010" rIns="20021" bIns="10010"/>
          <a:lstStyle/>
          <a:p>
            <a:pPr>
              <a:defRPr/>
            </a:pPr>
            <a:endParaRPr lang="en-US"/>
          </a:p>
        </p:txBody>
      </p:sp>
      <p:sp>
        <p:nvSpPr>
          <p:cNvPr id="36" name="Striped Right Arrow 35"/>
          <p:cNvSpPr/>
          <p:nvPr/>
        </p:nvSpPr>
        <p:spPr bwMode="auto">
          <a:xfrm rot="5400000">
            <a:off x="8334246" y="3872856"/>
            <a:ext cx="672300" cy="482028"/>
          </a:xfrm>
          <a:prstGeom prst="stripedRightArrow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0021" tIns="10010" rIns="20021" bIns="10010"/>
          <a:lstStyle/>
          <a:p>
            <a:pPr>
              <a:defRPr/>
            </a:pPr>
            <a:endParaRPr lang="en-US"/>
          </a:p>
        </p:txBody>
      </p:sp>
      <p:sp>
        <p:nvSpPr>
          <p:cNvPr id="37" name="Striped Right Arrow 36"/>
          <p:cNvSpPr/>
          <p:nvPr/>
        </p:nvSpPr>
        <p:spPr bwMode="auto">
          <a:xfrm rot="5400000">
            <a:off x="1007990" y="3972847"/>
            <a:ext cx="672300" cy="482028"/>
          </a:xfrm>
          <a:prstGeom prst="stripedRightArrow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0021" tIns="10010" rIns="20021" bIns="10010"/>
          <a:lstStyle/>
          <a:p>
            <a:pPr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0489" y="2132856"/>
            <a:ext cx="6935080" cy="363542"/>
          </a:xfrm>
          <a:prstGeom prst="rect">
            <a:avLst/>
          </a:prstGeom>
          <a:noFill/>
        </p:spPr>
        <p:txBody>
          <a:bodyPr wrap="none" lIns="85707" tIns="42853" rIns="85707" bIns="42853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|---------NEUTRON CHOPPER TECHNOLOGIES WP------------------------------|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95884" y="2132856"/>
            <a:ext cx="2100336" cy="363542"/>
          </a:xfrm>
          <a:prstGeom prst="rect">
            <a:avLst/>
          </a:prstGeom>
          <a:noFill/>
        </p:spPr>
        <p:txBody>
          <a:bodyPr wrap="none" lIns="85707" tIns="42853" rIns="85707" bIns="42853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|--CONSTRUCTION &gt;</a:t>
            </a:r>
            <a:endParaRPr lang="en-US" dirty="0">
              <a:solidFill>
                <a:schemeClr val="accent3"/>
              </a:solidFill>
            </a:endParaRPr>
          </a:p>
        </p:txBody>
      </p:sp>
      <p:graphicFrame>
        <p:nvGraphicFramePr>
          <p:cNvPr id="39" name="Diagram 38"/>
          <p:cNvGraphicFramePr/>
          <p:nvPr>
            <p:extLst>
              <p:ext uri="{D42A27DB-BD31-4B8C-83A1-F6EECF244321}">
                <p14:modId xmlns:p14="http://schemas.microsoft.com/office/powerpoint/2010/main" val="2625513954"/>
              </p:ext>
            </p:extLst>
          </p:nvPr>
        </p:nvGraphicFramePr>
        <p:xfrm>
          <a:off x="350489" y="1484784"/>
          <a:ext cx="9361040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359001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 CHOPPER – TECH DEMONSTRATOR SMALL ROTOR</a:t>
            </a:r>
            <a:endParaRPr lang="en-US" dirty="0"/>
          </a:p>
        </p:txBody>
      </p:sp>
      <p:pic>
        <p:nvPicPr>
          <p:cNvPr id="5" name="Content Placeholder 4" descr="new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321" y="1487091"/>
            <a:ext cx="9712849" cy="50758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442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DC-SR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8363" b="-10841"/>
          <a:stretch/>
        </p:blipFill>
        <p:spPr>
          <a:xfrm>
            <a:off x="1" y="1484784"/>
            <a:ext cx="9876476" cy="136815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344488" y="2924945"/>
            <a:ext cx="9217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STATUS					PROJECT LEADER: Erik Nilsson &gt; Markus Olsson</a:t>
            </a:r>
          </a:p>
          <a:p>
            <a:r>
              <a:rPr lang="en-US" dirty="0" smtClean="0"/>
              <a:t>Current TRL	</a:t>
            </a:r>
            <a:r>
              <a:rPr lang="en-US" dirty="0"/>
              <a:t>2</a:t>
            </a:r>
            <a:r>
              <a:rPr lang="en-US" dirty="0" smtClean="0"/>
              <a:t> (Design complete)</a:t>
            </a:r>
          </a:p>
          <a:p>
            <a:r>
              <a:rPr lang="en-US" dirty="0" smtClean="0"/>
              <a:t>Current phase 	2 Procurement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4488" y="4221090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All principal components on order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Spindle + Control system SKF 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Delivery June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Housing &amp; Dummy rotor CECOM 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Integration starts in September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Commisioning</a:t>
            </a:r>
            <a:r>
              <a:rPr lang="en-US" dirty="0" smtClean="0"/>
              <a:t> in November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1" y="3356994"/>
            <a:ext cx="4704981" cy="333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76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DC-LR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8363" b="-10841"/>
          <a:stretch/>
        </p:blipFill>
        <p:spPr>
          <a:xfrm>
            <a:off x="1" y="1484784"/>
            <a:ext cx="9876476" cy="136815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344488" y="2924944"/>
            <a:ext cx="9217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STATUS					PROJECT LEADER: Erik Nilsson</a:t>
            </a:r>
          </a:p>
          <a:p>
            <a:r>
              <a:rPr lang="en-US" dirty="0" smtClean="0"/>
              <a:t>Current TRL	1 (Requirements &amp; concept)</a:t>
            </a:r>
          </a:p>
          <a:p>
            <a:r>
              <a:rPr lang="en-US" dirty="0" smtClean="0"/>
              <a:t>Current phase 	</a:t>
            </a:r>
            <a:r>
              <a:rPr lang="en-US" dirty="0"/>
              <a:t>0</a:t>
            </a:r>
            <a:r>
              <a:rPr lang="en-US" dirty="0" smtClean="0"/>
              <a:t> Preliminary Design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4488" y="4221090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Requirements collected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Preliminary specification in progress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Design concepts under study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Looking for development partner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Design starts in August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Preliminary Design complete by December </a:t>
            </a:r>
            <a:endParaRPr lang="en-US" dirty="0"/>
          </a:p>
        </p:txBody>
      </p:sp>
      <p:pic>
        <p:nvPicPr>
          <p:cNvPr id="9" name="Picture 8" descr="Emma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248" y="3211966"/>
            <a:ext cx="2423160" cy="339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61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PPSc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8363" b="-10841"/>
          <a:stretch/>
        </p:blipFill>
        <p:spPr>
          <a:xfrm>
            <a:off x="1" y="1484784"/>
            <a:ext cx="9876476" cy="136815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344488" y="2924944"/>
            <a:ext cx="9217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STATUS					PROJECT LEADER: </a:t>
            </a:r>
            <a:r>
              <a:rPr lang="en-US" dirty="0" err="1" smtClean="0"/>
              <a:t>Darek</a:t>
            </a:r>
            <a:r>
              <a:rPr lang="en-US" dirty="0" smtClean="0"/>
              <a:t> </a:t>
            </a:r>
          </a:p>
          <a:p>
            <a:r>
              <a:rPr lang="en-US" dirty="0" smtClean="0"/>
              <a:t>Current TRL	1 (Requirements &amp; concept)</a:t>
            </a:r>
          </a:p>
          <a:p>
            <a:r>
              <a:rPr lang="en-US" dirty="0" smtClean="0"/>
              <a:t>Current phase 	</a:t>
            </a:r>
            <a:r>
              <a:rPr lang="en-US" dirty="0"/>
              <a:t>0</a:t>
            </a:r>
            <a:r>
              <a:rPr lang="en-US" dirty="0" smtClean="0"/>
              <a:t> Preliminary Design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4488" y="4221090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Requirements collection in progress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Preliminary specification in progress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Design concepts under study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Looking for development partner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Design starts in August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Preliminary Design complete by December 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5" r="402"/>
          <a:stretch/>
        </p:blipFill>
        <p:spPr>
          <a:xfrm rot="5400000">
            <a:off x="6408963" y="3485205"/>
            <a:ext cx="3329204" cy="2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21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689" y="173039"/>
            <a:ext cx="8126589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Prompt pulse suppression choppers</a:t>
            </a:r>
            <a:br>
              <a:rPr lang="en-US" sz="3600" dirty="0" smtClean="0"/>
            </a:br>
            <a:r>
              <a:rPr lang="en-US" sz="3600" dirty="0" smtClean="0"/>
              <a:t> ‘</a:t>
            </a:r>
            <a:r>
              <a:rPr lang="en-US" sz="3600" dirty="0" err="1" smtClean="0"/>
              <a:t>PPSc</a:t>
            </a:r>
            <a:r>
              <a:rPr lang="en-US" sz="3600" dirty="0" smtClean="0"/>
              <a:t>’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3903600"/>
              </p:ext>
            </p:extLst>
          </p:nvPr>
        </p:nvGraphicFramePr>
        <p:xfrm>
          <a:off x="311856" y="1341439"/>
          <a:ext cx="9236429" cy="448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TDR-NCG-Tzero-ISIS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3494" y="4484163"/>
            <a:ext cx="1349916" cy="180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451021" y="6290365"/>
            <a:ext cx="13210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PA-5-H-</a:t>
            </a:r>
            <a:r>
              <a:rPr lang="en-US" sz="1800" dirty="0" smtClean="0"/>
              <a:t>S-10</a:t>
            </a:r>
            <a:endParaRPr lang="en-US" sz="1800" dirty="0"/>
          </a:p>
        </p:txBody>
      </p:sp>
      <p:pic>
        <p:nvPicPr>
          <p:cNvPr id="7" name="Picture 8" descr="P101001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310" y="4561923"/>
            <a:ext cx="1429475" cy="175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2603999" y="6316664"/>
            <a:ext cx="10054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PE-5-V-C</a:t>
            </a:r>
          </a:p>
        </p:txBody>
      </p:sp>
      <p:pic>
        <p:nvPicPr>
          <p:cNvPr id="9" name="Picture 8" descr="IMGP266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68" y="4484163"/>
            <a:ext cx="1319414" cy="1826881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607167" y="6339907"/>
            <a:ext cx="10182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PA-5-H-S</a:t>
            </a:r>
          </a:p>
        </p:txBody>
      </p:sp>
      <p:grpSp>
        <p:nvGrpSpPr>
          <p:cNvPr id="11" name="グループ化 3"/>
          <p:cNvGrpSpPr/>
          <p:nvPr/>
        </p:nvGrpSpPr>
        <p:grpSpPr>
          <a:xfrm>
            <a:off x="6299034" y="4573829"/>
            <a:ext cx="1296446" cy="1766081"/>
            <a:chOff x="5814491" y="4573826"/>
            <a:chExt cx="1196720" cy="1766081"/>
          </a:xfrm>
        </p:grpSpPr>
        <p:pic>
          <p:nvPicPr>
            <p:cNvPr id="12" name="Picture 2" descr="D:\home111125\学会，研究会\NIAC\NIAC-1\T0チョッパー写真\IMG_0364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14491" y="4573826"/>
              <a:ext cx="1196720" cy="1766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直線コネクタ 68"/>
            <p:cNvCxnSpPr/>
            <p:nvPr/>
          </p:nvCxnSpPr>
          <p:spPr>
            <a:xfrm flipV="1">
              <a:off x="6430151" y="5828771"/>
              <a:ext cx="504056" cy="288032"/>
            </a:xfrm>
            <a:prstGeom prst="line">
              <a:avLst/>
            </a:prstGeom>
            <a:ln w="28575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74"/>
            <p:cNvSpPr txBox="1"/>
            <p:nvPr/>
          </p:nvSpPr>
          <p:spPr>
            <a:xfrm>
              <a:off x="6430151" y="6076091"/>
              <a:ext cx="5651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500mm</a:t>
              </a:r>
              <a:endParaRPr lang="ja-JP" altLang="en-US" sz="1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6311538" y="6339907"/>
            <a:ext cx="1696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PA-5-H-</a:t>
            </a:r>
            <a:r>
              <a:rPr lang="en-US" sz="1800" dirty="0" smtClean="0"/>
              <a:t>S -25/50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05823618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3637</TotalTime>
  <Words>394</Words>
  <Application>Microsoft Macintosh PowerPoint</Application>
  <PresentationFormat>A4 Paper (210x297 mm)</PresentationFormat>
  <Paragraphs>130</Paragraphs>
  <Slides>12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ESS Core Powerpoint</vt:lpstr>
      <vt:lpstr>Science Directorate  Instrument Technologies division Neutron Chopper Group Update IKON6 </vt:lpstr>
      <vt:lpstr>Science directorate / Neutron technologies division  - Interim mechanical workshops -</vt:lpstr>
      <vt:lpstr>Neutron technologies workshops</vt:lpstr>
      <vt:lpstr>Scope  - from Concepts to Construction </vt:lpstr>
      <vt:lpstr>DISC CHOPPER – TECH DEMONSTRATOR SMALL ROTOR</vt:lpstr>
      <vt:lpstr>DC-SR</vt:lpstr>
      <vt:lpstr>DC-LR</vt:lpstr>
      <vt:lpstr>PPSc</vt:lpstr>
      <vt:lpstr>Prompt pulse suppression choppers  ‘PPSc’</vt:lpstr>
      <vt:lpstr>PPSc PA-10-H-S-D-56 concept “Dora”</vt:lpstr>
      <vt:lpstr>PPSc 2.PA-5-H-S-I-56 concept “Carla” </vt:lpstr>
      <vt:lpstr>A chopper extraction concept 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Iain Sutton</cp:lastModifiedBy>
  <cp:revision>187</cp:revision>
  <cp:lastPrinted>2013-11-19T10:09:24Z</cp:lastPrinted>
  <dcterms:created xsi:type="dcterms:W3CDTF">2013-10-29T16:05:10Z</dcterms:created>
  <dcterms:modified xsi:type="dcterms:W3CDTF">2014-04-27T17:11:08Z</dcterms:modified>
</cp:coreProperties>
</file>