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35"/>
  </p:notesMasterIdLst>
  <p:sldIdLst>
    <p:sldId id="325" r:id="rId9"/>
    <p:sldId id="539" r:id="rId10"/>
    <p:sldId id="540" r:id="rId11"/>
    <p:sldId id="537" r:id="rId12"/>
    <p:sldId id="528" r:id="rId13"/>
    <p:sldId id="529" r:id="rId14"/>
    <p:sldId id="530" r:id="rId15"/>
    <p:sldId id="538" r:id="rId16"/>
    <p:sldId id="536" r:id="rId17"/>
    <p:sldId id="505" r:id="rId18"/>
    <p:sldId id="506" r:id="rId19"/>
    <p:sldId id="507" r:id="rId20"/>
    <p:sldId id="504" r:id="rId21"/>
    <p:sldId id="516" r:id="rId22"/>
    <p:sldId id="527" r:id="rId23"/>
    <p:sldId id="508" r:id="rId24"/>
    <p:sldId id="518" r:id="rId25"/>
    <p:sldId id="525" r:id="rId26"/>
    <p:sldId id="519" r:id="rId27"/>
    <p:sldId id="526" r:id="rId28"/>
    <p:sldId id="512" r:id="rId29"/>
    <p:sldId id="532" r:id="rId30"/>
    <p:sldId id="535" r:id="rId31"/>
    <p:sldId id="523" r:id="rId32"/>
    <p:sldId id="524" r:id="rId33"/>
    <p:sldId id="542" r:id="rId34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3/21/12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CF1CF-0666-8E43-8C1B-8947A1E3659D}" type="slidenum">
              <a:rPr lang="en-US"/>
              <a:pPr/>
              <a:t>21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992"/>
            <a:ext cx="5029200" cy="41136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187" tIns="45094" rIns="90187" bIns="4509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FC53-53F8-9E47-922C-78E92F8E8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4861112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12397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C3F5-DB66-AC41-A0F4-BDE096D39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98984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11881-2FDA-214B-A51A-29733436564D}" type="datetimeFigureOut">
              <a:rPr lang="en-US" smtClean="0"/>
              <a:t>3/21/12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6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6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7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Papyrus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3/21/12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ndreasjansson:Documents:Papers:PAC11:MOP184.doc!OLE_LINK1" TargetMode="External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6609"/>
          <a:stretch>
            <a:fillRect/>
          </a:stretch>
        </p:blipFill>
        <p:spPr bwMode="auto">
          <a:xfrm>
            <a:off x="4625840" y="0"/>
            <a:ext cx="451389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2969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92969" y="-11162"/>
            <a:ext cx="6991945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258960" y="2009180"/>
            <a:ext cx="3621549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sz="3900" dirty="0" smtClean="0">
              <a:solidFill>
                <a:srgbClr val="FFFFFF"/>
              </a:solidFill>
              <a:latin typeface="TitilliumText22L 60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ESS Beam Diagnostics </a:t>
            </a:r>
          </a:p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Overview	</a:t>
            </a:r>
            <a:endParaRPr lang="en-US" sz="3200" dirty="0">
              <a:solidFill>
                <a:srgbClr val="FFFFFF"/>
              </a:solidFill>
              <a:ea typeface="TitilliumText22L 400 wt" pitchFamily="-64" charset="0"/>
              <a:cs typeface="TitilliumText22L 400 wt" pitchFamily="-64" charset="0"/>
              <a:sym typeface="TitilliumText22L 400 wt" pitchFamily="-64" charset="0"/>
            </a:endParaRP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72916" y="5179585"/>
            <a:ext cx="3607594" cy="1352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Andreas </a:t>
            </a: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Jansson</a:t>
            </a: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 / BI Group</a:t>
            </a: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Beam Diagnostics Mini-workshop</a:t>
            </a: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2012-3-20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FE0C-D26D-A244-835C-074620142DA6}" type="slidenum">
              <a:rPr lang="en-US"/>
              <a:pPr/>
              <a:t>10</a:t>
            </a:fld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66988" y="1720850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1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 flipH="1">
            <a:off x="3633788" y="2286000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 flipH="1">
            <a:off x="4519613" y="2286000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 flipH="1">
            <a:off x="5405438" y="2286000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 flipH="1">
            <a:off x="2128838" y="3343275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 flipH="1">
            <a:off x="3019425" y="3333750"/>
            <a:ext cx="233363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 flipH="1">
            <a:off x="6291263" y="2286000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 flipH="1">
            <a:off x="7162800" y="2286000"/>
            <a:ext cx="233363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 flipH="1">
            <a:off x="1219200" y="3343275"/>
            <a:ext cx="233363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9029700" y="2971800"/>
            <a:ext cx="0" cy="952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2492375" y="2143125"/>
            <a:ext cx="9525" cy="876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436813" y="272415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2587625" y="2143125"/>
            <a:ext cx="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590800" y="2590800"/>
            <a:ext cx="0" cy="180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395413" y="5975350"/>
            <a:ext cx="263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441450" y="5045075"/>
            <a:ext cx="796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2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1143000" y="5708650"/>
            <a:ext cx="641985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7591425" y="5143500"/>
            <a:ext cx="9525" cy="8763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592888" y="4860925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 60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1277938" y="4267200"/>
            <a:ext cx="548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277938" y="4876800"/>
            <a:ext cx="5486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2581275" y="2133600"/>
            <a:ext cx="541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2590800" y="2757488"/>
            <a:ext cx="5410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1214438" y="3200400"/>
            <a:ext cx="68627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1214438" y="3810000"/>
            <a:ext cx="68627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3286125" y="1849438"/>
            <a:ext cx="914400" cy="88900"/>
          </a:xfrm>
          <a:prstGeom prst="rightArrow">
            <a:avLst>
              <a:gd name="adj1" fmla="val 50000"/>
              <a:gd name="adj2" fmla="val 257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2233613" y="5160963"/>
            <a:ext cx="914400" cy="88900"/>
          </a:xfrm>
          <a:prstGeom prst="rightArrow">
            <a:avLst>
              <a:gd name="adj1" fmla="val 50000"/>
              <a:gd name="adj2" fmla="val 257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1524000" y="5419725"/>
            <a:ext cx="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Line 36"/>
          <p:cNvSpPr>
            <a:spLocks noChangeShapeType="1"/>
          </p:cNvSpPr>
          <p:nvPr/>
        </p:nvSpPr>
        <p:spPr bwMode="auto">
          <a:xfrm>
            <a:off x="1543050" y="58674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1527175" y="5410200"/>
            <a:ext cx="59404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1535113" y="6005513"/>
            <a:ext cx="6008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 flipH="1">
            <a:off x="2738438" y="2286000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1295400" y="2447925"/>
            <a:ext cx="678180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1030288" y="4572000"/>
            <a:ext cx="6815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1143000" y="350520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1447800" y="21336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Beam</a:t>
            </a:r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1524000" y="2362200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16429" name="Group 45"/>
          <p:cNvGrpSpPr>
            <a:grpSpLocks/>
          </p:cNvGrpSpPr>
          <p:nvPr/>
        </p:nvGrpSpPr>
        <p:grpSpPr bwMode="auto">
          <a:xfrm>
            <a:off x="2971800" y="2286000"/>
            <a:ext cx="433388" cy="314325"/>
            <a:chOff x="831" y="2016"/>
            <a:chExt cx="273" cy="198"/>
          </a:xfrm>
        </p:grpSpPr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32" name="Group 48"/>
          <p:cNvGrpSpPr>
            <a:grpSpLocks/>
          </p:cNvGrpSpPr>
          <p:nvPr/>
        </p:nvGrpSpPr>
        <p:grpSpPr bwMode="auto">
          <a:xfrm>
            <a:off x="3886200" y="2286000"/>
            <a:ext cx="434975" cy="314325"/>
            <a:chOff x="1310" y="1440"/>
            <a:chExt cx="274" cy="198"/>
          </a:xfrm>
        </p:grpSpPr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35" name="Group 51"/>
          <p:cNvGrpSpPr>
            <a:grpSpLocks/>
          </p:cNvGrpSpPr>
          <p:nvPr/>
        </p:nvGrpSpPr>
        <p:grpSpPr bwMode="auto">
          <a:xfrm>
            <a:off x="4191000" y="2286000"/>
            <a:ext cx="434975" cy="314325"/>
            <a:chOff x="1310" y="1440"/>
            <a:chExt cx="274" cy="198"/>
          </a:xfrm>
        </p:grpSpPr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7" name="Text Box 53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38" name="Group 54"/>
          <p:cNvGrpSpPr>
            <a:grpSpLocks/>
          </p:cNvGrpSpPr>
          <p:nvPr/>
        </p:nvGrpSpPr>
        <p:grpSpPr bwMode="auto">
          <a:xfrm>
            <a:off x="5053013" y="2286000"/>
            <a:ext cx="433387" cy="314325"/>
            <a:chOff x="831" y="2016"/>
            <a:chExt cx="273" cy="198"/>
          </a:xfrm>
        </p:grpSpPr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41" name="Group 57"/>
          <p:cNvGrpSpPr>
            <a:grpSpLocks/>
          </p:cNvGrpSpPr>
          <p:nvPr/>
        </p:nvGrpSpPr>
        <p:grpSpPr bwMode="auto">
          <a:xfrm>
            <a:off x="4748213" y="2286000"/>
            <a:ext cx="433387" cy="314325"/>
            <a:chOff x="831" y="2016"/>
            <a:chExt cx="273" cy="198"/>
          </a:xfrm>
        </p:grpSpPr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Text Box 59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5943600" y="2286000"/>
            <a:ext cx="434975" cy="314325"/>
            <a:chOff x="1310" y="1440"/>
            <a:chExt cx="274" cy="198"/>
          </a:xfrm>
        </p:grpSpPr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47" name="Group 63"/>
          <p:cNvGrpSpPr>
            <a:grpSpLocks/>
          </p:cNvGrpSpPr>
          <p:nvPr/>
        </p:nvGrpSpPr>
        <p:grpSpPr bwMode="auto">
          <a:xfrm>
            <a:off x="5638800" y="2286000"/>
            <a:ext cx="434975" cy="314325"/>
            <a:chOff x="1310" y="1440"/>
            <a:chExt cx="274" cy="198"/>
          </a:xfrm>
        </p:grpSpPr>
        <p:sp>
          <p:nvSpPr>
            <p:cNvPr id="16448" name="Rectangle 6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50" name="Group 66"/>
          <p:cNvGrpSpPr>
            <a:grpSpLocks/>
          </p:cNvGrpSpPr>
          <p:nvPr/>
        </p:nvGrpSpPr>
        <p:grpSpPr bwMode="auto">
          <a:xfrm>
            <a:off x="6805613" y="2286000"/>
            <a:ext cx="433387" cy="314325"/>
            <a:chOff x="831" y="2016"/>
            <a:chExt cx="273" cy="198"/>
          </a:xfrm>
        </p:grpSpPr>
        <p:sp>
          <p:nvSpPr>
            <p:cNvPr id="16451" name="Rectangle 67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53" name="Group 69"/>
          <p:cNvGrpSpPr>
            <a:grpSpLocks/>
          </p:cNvGrpSpPr>
          <p:nvPr/>
        </p:nvGrpSpPr>
        <p:grpSpPr bwMode="auto">
          <a:xfrm>
            <a:off x="6500813" y="2286000"/>
            <a:ext cx="433387" cy="314325"/>
            <a:chOff x="831" y="2016"/>
            <a:chExt cx="273" cy="198"/>
          </a:xfrm>
        </p:grpSpPr>
        <p:sp>
          <p:nvSpPr>
            <p:cNvPr id="16454" name="Rectangle 7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56" name="Group 72"/>
          <p:cNvGrpSpPr>
            <a:grpSpLocks/>
          </p:cNvGrpSpPr>
          <p:nvPr/>
        </p:nvGrpSpPr>
        <p:grpSpPr bwMode="auto">
          <a:xfrm>
            <a:off x="7718425" y="2286000"/>
            <a:ext cx="434975" cy="314325"/>
            <a:chOff x="1310" y="1440"/>
            <a:chExt cx="274" cy="198"/>
          </a:xfrm>
        </p:grpSpPr>
        <p:sp>
          <p:nvSpPr>
            <p:cNvPr id="16457" name="Rectangle 7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59" name="Group 75"/>
          <p:cNvGrpSpPr>
            <a:grpSpLocks/>
          </p:cNvGrpSpPr>
          <p:nvPr/>
        </p:nvGrpSpPr>
        <p:grpSpPr bwMode="auto">
          <a:xfrm>
            <a:off x="7413625" y="2286000"/>
            <a:ext cx="434975" cy="314325"/>
            <a:chOff x="1310" y="1440"/>
            <a:chExt cx="274" cy="198"/>
          </a:xfrm>
        </p:grpSpPr>
        <p:sp>
          <p:nvSpPr>
            <p:cNvPr id="16460" name="Rectangle 7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62" name="Group 78"/>
          <p:cNvGrpSpPr>
            <a:grpSpLocks/>
          </p:cNvGrpSpPr>
          <p:nvPr/>
        </p:nvGrpSpPr>
        <p:grpSpPr bwMode="auto">
          <a:xfrm>
            <a:off x="3276600" y="2286000"/>
            <a:ext cx="433388" cy="314325"/>
            <a:chOff x="831" y="2016"/>
            <a:chExt cx="273" cy="198"/>
          </a:xfrm>
        </p:grpSpPr>
        <p:sp>
          <p:nvSpPr>
            <p:cNvPr id="16463" name="Rectangle 7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Text Box 8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65" name="Group 81"/>
          <p:cNvGrpSpPr>
            <a:grpSpLocks/>
          </p:cNvGrpSpPr>
          <p:nvPr/>
        </p:nvGrpSpPr>
        <p:grpSpPr bwMode="auto">
          <a:xfrm>
            <a:off x="1471613" y="3343275"/>
            <a:ext cx="433387" cy="314325"/>
            <a:chOff x="831" y="2016"/>
            <a:chExt cx="273" cy="198"/>
          </a:xfrm>
        </p:grpSpPr>
        <p:sp>
          <p:nvSpPr>
            <p:cNvPr id="16466" name="Rectangle 8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68" name="Group 84"/>
          <p:cNvGrpSpPr>
            <a:grpSpLocks/>
          </p:cNvGrpSpPr>
          <p:nvPr/>
        </p:nvGrpSpPr>
        <p:grpSpPr bwMode="auto">
          <a:xfrm>
            <a:off x="1776413" y="3343275"/>
            <a:ext cx="433387" cy="314325"/>
            <a:chOff x="831" y="2016"/>
            <a:chExt cx="273" cy="198"/>
          </a:xfrm>
        </p:grpSpPr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71" name="Group 87"/>
          <p:cNvGrpSpPr>
            <a:grpSpLocks/>
          </p:cNvGrpSpPr>
          <p:nvPr/>
        </p:nvGrpSpPr>
        <p:grpSpPr bwMode="auto">
          <a:xfrm>
            <a:off x="2370138" y="3343275"/>
            <a:ext cx="434975" cy="314325"/>
            <a:chOff x="1310" y="1440"/>
            <a:chExt cx="274" cy="198"/>
          </a:xfrm>
        </p:grpSpPr>
        <p:sp>
          <p:nvSpPr>
            <p:cNvPr id="16472" name="Rectangle 8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Text Box 8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74" name="Group 90"/>
          <p:cNvGrpSpPr>
            <a:grpSpLocks/>
          </p:cNvGrpSpPr>
          <p:nvPr/>
        </p:nvGrpSpPr>
        <p:grpSpPr bwMode="auto">
          <a:xfrm>
            <a:off x="2671763" y="3343275"/>
            <a:ext cx="434975" cy="314325"/>
            <a:chOff x="1310" y="1440"/>
            <a:chExt cx="274" cy="198"/>
          </a:xfrm>
        </p:grpSpPr>
        <p:sp>
          <p:nvSpPr>
            <p:cNvPr id="16475" name="Rectangle 91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77" name="Group 93"/>
          <p:cNvGrpSpPr>
            <a:grpSpLocks/>
          </p:cNvGrpSpPr>
          <p:nvPr/>
        </p:nvGrpSpPr>
        <p:grpSpPr bwMode="auto">
          <a:xfrm>
            <a:off x="3557588" y="3359150"/>
            <a:ext cx="433387" cy="314325"/>
            <a:chOff x="831" y="2016"/>
            <a:chExt cx="273" cy="198"/>
          </a:xfrm>
        </p:grpSpPr>
        <p:sp>
          <p:nvSpPr>
            <p:cNvPr id="16478" name="Rectangle 94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9" name="Text Box 95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80" name="Group 96"/>
          <p:cNvGrpSpPr>
            <a:grpSpLocks/>
          </p:cNvGrpSpPr>
          <p:nvPr/>
        </p:nvGrpSpPr>
        <p:grpSpPr bwMode="auto">
          <a:xfrm>
            <a:off x="4457700" y="3359150"/>
            <a:ext cx="434975" cy="314325"/>
            <a:chOff x="1310" y="1440"/>
            <a:chExt cx="274" cy="198"/>
          </a:xfrm>
        </p:grpSpPr>
        <p:sp>
          <p:nvSpPr>
            <p:cNvPr id="16481" name="Rectangle 9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2" name="Text Box 9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83" name="Group 99"/>
          <p:cNvGrpSpPr>
            <a:grpSpLocks/>
          </p:cNvGrpSpPr>
          <p:nvPr/>
        </p:nvGrpSpPr>
        <p:grpSpPr bwMode="auto">
          <a:xfrm>
            <a:off x="4168775" y="3359150"/>
            <a:ext cx="434975" cy="314325"/>
            <a:chOff x="1310" y="1440"/>
            <a:chExt cx="274" cy="198"/>
          </a:xfrm>
        </p:grpSpPr>
        <p:sp>
          <p:nvSpPr>
            <p:cNvPr id="16484" name="Rectangle 100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5" name="Text Box 101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86" name="Group 102"/>
          <p:cNvGrpSpPr>
            <a:grpSpLocks/>
          </p:cNvGrpSpPr>
          <p:nvPr/>
        </p:nvGrpSpPr>
        <p:grpSpPr bwMode="auto">
          <a:xfrm>
            <a:off x="5335588" y="3343275"/>
            <a:ext cx="433387" cy="314325"/>
            <a:chOff x="831" y="2016"/>
            <a:chExt cx="273" cy="198"/>
          </a:xfrm>
        </p:grpSpPr>
        <p:sp>
          <p:nvSpPr>
            <p:cNvPr id="16487" name="Rectangle 103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" name="Text Box 104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89" name="Group 105"/>
          <p:cNvGrpSpPr>
            <a:grpSpLocks/>
          </p:cNvGrpSpPr>
          <p:nvPr/>
        </p:nvGrpSpPr>
        <p:grpSpPr bwMode="auto">
          <a:xfrm>
            <a:off x="5030788" y="3343275"/>
            <a:ext cx="433387" cy="314325"/>
            <a:chOff x="831" y="2016"/>
            <a:chExt cx="273" cy="198"/>
          </a:xfrm>
        </p:grpSpPr>
        <p:sp>
          <p:nvSpPr>
            <p:cNvPr id="16490" name="Rectangle 10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" name="Text Box 10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492" name="Group 108"/>
          <p:cNvGrpSpPr>
            <a:grpSpLocks/>
          </p:cNvGrpSpPr>
          <p:nvPr/>
        </p:nvGrpSpPr>
        <p:grpSpPr bwMode="auto">
          <a:xfrm>
            <a:off x="6270625" y="3343275"/>
            <a:ext cx="434975" cy="314325"/>
            <a:chOff x="1310" y="1440"/>
            <a:chExt cx="274" cy="198"/>
          </a:xfrm>
        </p:grpSpPr>
        <p:sp>
          <p:nvSpPr>
            <p:cNvPr id="16493" name="Rectangle 10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4" name="Text Box 11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495" name="Group 111"/>
          <p:cNvGrpSpPr>
            <a:grpSpLocks/>
          </p:cNvGrpSpPr>
          <p:nvPr/>
        </p:nvGrpSpPr>
        <p:grpSpPr bwMode="auto">
          <a:xfrm>
            <a:off x="3252788" y="3359150"/>
            <a:ext cx="433387" cy="314325"/>
            <a:chOff x="831" y="2016"/>
            <a:chExt cx="273" cy="198"/>
          </a:xfrm>
        </p:grpSpPr>
        <p:sp>
          <p:nvSpPr>
            <p:cNvPr id="16496" name="Rectangle 11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7" name="Text Box 11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sp>
        <p:nvSpPr>
          <p:cNvPr id="16498" name="Rectangle 114"/>
          <p:cNvSpPr>
            <a:spLocks noChangeArrowheads="1"/>
          </p:cNvSpPr>
          <p:nvPr/>
        </p:nvSpPr>
        <p:spPr bwMode="auto">
          <a:xfrm flipH="1">
            <a:off x="7510463" y="3343275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99" name="Group 115"/>
          <p:cNvGrpSpPr>
            <a:grpSpLocks/>
          </p:cNvGrpSpPr>
          <p:nvPr/>
        </p:nvGrpSpPr>
        <p:grpSpPr bwMode="auto">
          <a:xfrm>
            <a:off x="7162800" y="3343275"/>
            <a:ext cx="433388" cy="314325"/>
            <a:chOff x="831" y="2016"/>
            <a:chExt cx="273" cy="198"/>
          </a:xfrm>
        </p:grpSpPr>
        <p:sp>
          <p:nvSpPr>
            <p:cNvPr id="16500" name="Rectangle 11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" name="Text Box 11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02" name="Group 118"/>
          <p:cNvGrpSpPr>
            <a:grpSpLocks/>
          </p:cNvGrpSpPr>
          <p:nvPr/>
        </p:nvGrpSpPr>
        <p:grpSpPr bwMode="auto">
          <a:xfrm>
            <a:off x="7756525" y="3343275"/>
            <a:ext cx="434975" cy="314325"/>
            <a:chOff x="1310" y="1440"/>
            <a:chExt cx="274" cy="198"/>
          </a:xfrm>
        </p:grpSpPr>
        <p:sp>
          <p:nvSpPr>
            <p:cNvPr id="16503" name="Rectangle 11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" name="Text Box 12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6505" name="Rectangle 121"/>
          <p:cNvSpPr>
            <a:spLocks noChangeArrowheads="1"/>
          </p:cNvSpPr>
          <p:nvPr/>
        </p:nvSpPr>
        <p:spPr bwMode="auto">
          <a:xfrm flipH="1">
            <a:off x="6929438" y="3343275"/>
            <a:ext cx="233362" cy="31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6858000" y="3422650"/>
            <a:ext cx="433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latin typeface="Helvetica" charset="0"/>
              </a:rPr>
              <a:t>QV</a:t>
            </a:r>
          </a:p>
        </p:txBody>
      </p:sp>
      <p:grpSp>
        <p:nvGrpSpPr>
          <p:cNvPr id="16507" name="Group 123"/>
          <p:cNvGrpSpPr>
            <a:grpSpLocks/>
          </p:cNvGrpSpPr>
          <p:nvPr/>
        </p:nvGrpSpPr>
        <p:grpSpPr bwMode="auto">
          <a:xfrm>
            <a:off x="1185863" y="4400550"/>
            <a:ext cx="434975" cy="314325"/>
            <a:chOff x="1310" y="1440"/>
            <a:chExt cx="274" cy="198"/>
          </a:xfrm>
        </p:grpSpPr>
        <p:sp>
          <p:nvSpPr>
            <p:cNvPr id="16508" name="Rectangle 12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9" name="Text Box 12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10" name="Group 126"/>
          <p:cNvGrpSpPr>
            <a:grpSpLocks/>
          </p:cNvGrpSpPr>
          <p:nvPr/>
        </p:nvGrpSpPr>
        <p:grpSpPr bwMode="auto">
          <a:xfrm>
            <a:off x="1797050" y="4400550"/>
            <a:ext cx="433388" cy="314325"/>
            <a:chOff x="831" y="2016"/>
            <a:chExt cx="273" cy="198"/>
          </a:xfrm>
        </p:grpSpPr>
        <p:sp>
          <p:nvSpPr>
            <p:cNvPr id="16511" name="Rectangle 127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2" name="Text Box 128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13" name="Group 129"/>
          <p:cNvGrpSpPr>
            <a:grpSpLocks/>
          </p:cNvGrpSpPr>
          <p:nvPr/>
        </p:nvGrpSpPr>
        <p:grpSpPr bwMode="auto">
          <a:xfrm>
            <a:off x="2101850" y="4400550"/>
            <a:ext cx="433388" cy="314325"/>
            <a:chOff x="831" y="2016"/>
            <a:chExt cx="273" cy="198"/>
          </a:xfrm>
        </p:grpSpPr>
        <p:sp>
          <p:nvSpPr>
            <p:cNvPr id="16514" name="Rectangle 13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5" name="Text Box 13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16" name="Group 132"/>
          <p:cNvGrpSpPr>
            <a:grpSpLocks/>
          </p:cNvGrpSpPr>
          <p:nvPr/>
        </p:nvGrpSpPr>
        <p:grpSpPr bwMode="auto">
          <a:xfrm>
            <a:off x="2687638" y="4400550"/>
            <a:ext cx="434975" cy="314325"/>
            <a:chOff x="1310" y="1440"/>
            <a:chExt cx="274" cy="198"/>
          </a:xfrm>
        </p:grpSpPr>
        <p:sp>
          <p:nvSpPr>
            <p:cNvPr id="16517" name="Rectangle 13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18" name="Text Box 13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19" name="Group 135"/>
          <p:cNvGrpSpPr>
            <a:grpSpLocks/>
          </p:cNvGrpSpPr>
          <p:nvPr/>
        </p:nvGrpSpPr>
        <p:grpSpPr bwMode="auto">
          <a:xfrm>
            <a:off x="2992438" y="4400550"/>
            <a:ext cx="434975" cy="314325"/>
            <a:chOff x="1310" y="1440"/>
            <a:chExt cx="274" cy="198"/>
          </a:xfrm>
        </p:grpSpPr>
        <p:sp>
          <p:nvSpPr>
            <p:cNvPr id="16520" name="Rectangle 13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1" name="Text Box 13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22" name="Group 138"/>
          <p:cNvGrpSpPr>
            <a:grpSpLocks/>
          </p:cNvGrpSpPr>
          <p:nvPr/>
        </p:nvGrpSpPr>
        <p:grpSpPr bwMode="auto">
          <a:xfrm>
            <a:off x="3549650" y="4400550"/>
            <a:ext cx="433388" cy="314325"/>
            <a:chOff x="831" y="2016"/>
            <a:chExt cx="273" cy="198"/>
          </a:xfrm>
        </p:grpSpPr>
        <p:sp>
          <p:nvSpPr>
            <p:cNvPr id="16523" name="Rectangle 13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4" name="Text Box 14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25" name="Group 141"/>
          <p:cNvGrpSpPr>
            <a:grpSpLocks/>
          </p:cNvGrpSpPr>
          <p:nvPr/>
        </p:nvGrpSpPr>
        <p:grpSpPr bwMode="auto">
          <a:xfrm>
            <a:off x="3854450" y="4400550"/>
            <a:ext cx="433388" cy="314325"/>
            <a:chOff x="831" y="2016"/>
            <a:chExt cx="273" cy="198"/>
          </a:xfrm>
        </p:grpSpPr>
        <p:sp>
          <p:nvSpPr>
            <p:cNvPr id="16526" name="Rectangle 14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27" name="Text Box 14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28" name="Group 144"/>
          <p:cNvGrpSpPr>
            <a:grpSpLocks/>
          </p:cNvGrpSpPr>
          <p:nvPr/>
        </p:nvGrpSpPr>
        <p:grpSpPr bwMode="auto">
          <a:xfrm>
            <a:off x="4745038" y="4400550"/>
            <a:ext cx="434975" cy="314325"/>
            <a:chOff x="1310" y="1440"/>
            <a:chExt cx="274" cy="198"/>
          </a:xfrm>
        </p:grpSpPr>
        <p:sp>
          <p:nvSpPr>
            <p:cNvPr id="16529" name="Rectangle 145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0" name="Text Box 146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4440238" y="4400550"/>
            <a:ext cx="434975" cy="314325"/>
            <a:chOff x="1310" y="1440"/>
            <a:chExt cx="274" cy="198"/>
          </a:xfrm>
        </p:grpSpPr>
        <p:sp>
          <p:nvSpPr>
            <p:cNvPr id="16532" name="Rectangle 14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3" name="Text Box 14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34" name="Group 150"/>
          <p:cNvGrpSpPr>
            <a:grpSpLocks/>
          </p:cNvGrpSpPr>
          <p:nvPr/>
        </p:nvGrpSpPr>
        <p:grpSpPr bwMode="auto">
          <a:xfrm>
            <a:off x="5607050" y="4400550"/>
            <a:ext cx="433388" cy="314325"/>
            <a:chOff x="831" y="2016"/>
            <a:chExt cx="273" cy="198"/>
          </a:xfrm>
        </p:grpSpPr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6" name="Text Box 152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37" name="Group 153"/>
          <p:cNvGrpSpPr>
            <a:grpSpLocks/>
          </p:cNvGrpSpPr>
          <p:nvPr/>
        </p:nvGrpSpPr>
        <p:grpSpPr bwMode="auto">
          <a:xfrm>
            <a:off x="5302250" y="4400550"/>
            <a:ext cx="433388" cy="314325"/>
            <a:chOff x="831" y="2016"/>
            <a:chExt cx="273" cy="198"/>
          </a:xfrm>
        </p:grpSpPr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39" name="Text Box 155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40" name="Group 156"/>
          <p:cNvGrpSpPr>
            <a:grpSpLocks/>
          </p:cNvGrpSpPr>
          <p:nvPr/>
        </p:nvGrpSpPr>
        <p:grpSpPr bwMode="auto">
          <a:xfrm>
            <a:off x="6215063" y="4400550"/>
            <a:ext cx="434975" cy="314325"/>
            <a:chOff x="1310" y="1440"/>
            <a:chExt cx="274" cy="198"/>
          </a:xfrm>
        </p:grpSpPr>
        <p:sp>
          <p:nvSpPr>
            <p:cNvPr id="16541" name="Rectangle 15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2" name="Text Box 15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6543" name="Line 159"/>
          <p:cNvSpPr>
            <a:spLocks noChangeShapeType="1"/>
          </p:cNvSpPr>
          <p:nvPr/>
        </p:nvSpPr>
        <p:spPr bwMode="auto">
          <a:xfrm>
            <a:off x="6742113" y="4276725"/>
            <a:ext cx="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44" name="Line 160"/>
          <p:cNvSpPr>
            <a:spLocks noChangeShapeType="1"/>
          </p:cNvSpPr>
          <p:nvPr/>
        </p:nvSpPr>
        <p:spPr bwMode="auto">
          <a:xfrm>
            <a:off x="6745288" y="47244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45" name="Group 161"/>
          <p:cNvGrpSpPr>
            <a:grpSpLocks/>
          </p:cNvGrpSpPr>
          <p:nvPr/>
        </p:nvGrpSpPr>
        <p:grpSpPr bwMode="auto">
          <a:xfrm>
            <a:off x="1636713" y="5553075"/>
            <a:ext cx="433387" cy="314325"/>
            <a:chOff x="831" y="2016"/>
            <a:chExt cx="273" cy="198"/>
          </a:xfrm>
        </p:grpSpPr>
        <p:sp>
          <p:nvSpPr>
            <p:cNvPr id="16546" name="Rectangle 16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47" name="Text Box 16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48" name="Group 164"/>
          <p:cNvGrpSpPr>
            <a:grpSpLocks/>
          </p:cNvGrpSpPr>
          <p:nvPr/>
        </p:nvGrpSpPr>
        <p:grpSpPr bwMode="auto">
          <a:xfrm>
            <a:off x="1928813" y="5553075"/>
            <a:ext cx="433387" cy="314325"/>
            <a:chOff x="831" y="2016"/>
            <a:chExt cx="273" cy="198"/>
          </a:xfrm>
        </p:grpSpPr>
        <p:sp>
          <p:nvSpPr>
            <p:cNvPr id="16549" name="Rectangle 16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0" name="Text Box 16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51" name="Group 167"/>
          <p:cNvGrpSpPr>
            <a:grpSpLocks/>
          </p:cNvGrpSpPr>
          <p:nvPr/>
        </p:nvGrpSpPr>
        <p:grpSpPr bwMode="auto">
          <a:xfrm>
            <a:off x="2514600" y="5553075"/>
            <a:ext cx="434975" cy="314325"/>
            <a:chOff x="1310" y="1440"/>
            <a:chExt cx="274" cy="198"/>
          </a:xfrm>
        </p:grpSpPr>
        <p:sp>
          <p:nvSpPr>
            <p:cNvPr id="16552" name="Rectangle 16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3" name="Text Box 16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54" name="Group 170"/>
          <p:cNvGrpSpPr>
            <a:grpSpLocks/>
          </p:cNvGrpSpPr>
          <p:nvPr/>
        </p:nvGrpSpPr>
        <p:grpSpPr bwMode="auto">
          <a:xfrm>
            <a:off x="2819400" y="5553075"/>
            <a:ext cx="434975" cy="314325"/>
            <a:chOff x="1310" y="1440"/>
            <a:chExt cx="274" cy="198"/>
          </a:xfrm>
        </p:grpSpPr>
        <p:sp>
          <p:nvSpPr>
            <p:cNvPr id="16555" name="Rectangle 171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6" name="Text Box 172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57" name="Group 173"/>
          <p:cNvGrpSpPr>
            <a:grpSpLocks/>
          </p:cNvGrpSpPr>
          <p:nvPr/>
        </p:nvGrpSpPr>
        <p:grpSpPr bwMode="auto">
          <a:xfrm>
            <a:off x="4213225" y="5553075"/>
            <a:ext cx="434975" cy="314325"/>
            <a:chOff x="1310" y="1440"/>
            <a:chExt cx="274" cy="198"/>
          </a:xfrm>
        </p:grpSpPr>
        <p:sp>
          <p:nvSpPr>
            <p:cNvPr id="16558" name="Rectangle 17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59" name="Text Box 17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60" name="Group 176"/>
          <p:cNvGrpSpPr>
            <a:grpSpLocks/>
          </p:cNvGrpSpPr>
          <p:nvPr/>
        </p:nvGrpSpPr>
        <p:grpSpPr bwMode="auto">
          <a:xfrm>
            <a:off x="4518025" y="5553075"/>
            <a:ext cx="434975" cy="314325"/>
            <a:chOff x="1310" y="1440"/>
            <a:chExt cx="274" cy="198"/>
          </a:xfrm>
        </p:grpSpPr>
        <p:sp>
          <p:nvSpPr>
            <p:cNvPr id="16561" name="Rectangle 17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2" name="Text Box 17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63" name="Group 179"/>
          <p:cNvGrpSpPr>
            <a:grpSpLocks/>
          </p:cNvGrpSpPr>
          <p:nvPr/>
        </p:nvGrpSpPr>
        <p:grpSpPr bwMode="auto">
          <a:xfrm>
            <a:off x="3352800" y="5553075"/>
            <a:ext cx="433388" cy="314325"/>
            <a:chOff x="831" y="2016"/>
            <a:chExt cx="273" cy="198"/>
          </a:xfrm>
        </p:grpSpPr>
        <p:sp>
          <p:nvSpPr>
            <p:cNvPr id="16564" name="Rectangle 18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5" name="Text Box 18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66" name="Group 182"/>
          <p:cNvGrpSpPr>
            <a:grpSpLocks/>
          </p:cNvGrpSpPr>
          <p:nvPr/>
        </p:nvGrpSpPr>
        <p:grpSpPr bwMode="auto">
          <a:xfrm>
            <a:off x="3657600" y="5553075"/>
            <a:ext cx="433388" cy="314325"/>
            <a:chOff x="831" y="2016"/>
            <a:chExt cx="273" cy="198"/>
          </a:xfrm>
        </p:grpSpPr>
        <p:sp>
          <p:nvSpPr>
            <p:cNvPr id="16567" name="Rectangle 183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8" name="Text Box 184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69" name="Group 185"/>
          <p:cNvGrpSpPr>
            <a:grpSpLocks/>
          </p:cNvGrpSpPr>
          <p:nvPr/>
        </p:nvGrpSpPr>
        <p:grpSpPr bwMode="auto">
          <a:xfrm>
            <a:off x="5391150" y="5553075"/>
            <a:ext cx="433388" cy="314325"/>
            <a:chOff x="831" y="2016"/>
            <a:chExt cx="273" cy="198"/>
          </a:xfrm>
        </p:grpSpPr>
        <p:sp>
          <p:nvSpPr>
            <p:cNvPr id="16570" name="Rectangle 18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1" name="Text Box 18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72" name="Group 188"/>
          <p:cNvGrpSpPr>
            <a:grpSpLocks/>
          </p:cNvGrpSpPr>
          <p:nvPr/>
        </p:nvGrpSpPr>
        <p:grpSpPr bwMode="auto">
          <a:xfrm>
            <a:off x="6251575" y="5553075"/>
            <a:ext cx="434975" cy="314325"/>
            <a:chOff x="1310" y="1440"/>
            <a:chExt cx="274" cy="198"/>
          </a:xfrm>
        </p:grpSpPr>
        <p:sp>
          <p:nvSpPr>
            <p:cNvPr id="16573" name="Rectangle 18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4" name="Text Box 19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75" name="Group 191"/>
          <p:cNvGrpSpPr>
            <a:grpSpLocks/>
          </p:cNvGrpSpPr>
          <p:nvPr/>
        </p:nvGrpSpPr>
        <p:grpSpPr bwMode="auto">
          <a:xfrm>
            <a:off x="5965825" y="5553075"/>
            <a:ext cx="434975" cy="314325"/>
            <a:chOff x="1310" y="1440"/>
            <a:chExt cx="274" cy="198"/>
          </a:xfrm>
        </p:grpSpPr>
        <p:sp>
          <p:nvSpPr>
            <p:cNvPr id="16576" name="Rectangle 192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7" name="Text Box 193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78" name="Group 194"/>
          <p:cNvGrpSpPr>
            <a:grpSpLocks/>
          </p:cNvGrpSpPr>
          <p:nvPr/>
        </p:nvGrpSpPr>
        <p:grpSpPr bwMode="auto">
          <a:xfrm>
            <a:off x="6824663" y="5553075"/>
            <a:ext cx="433387" cy="314325"/>
            <a:chOff x="831" y="2016"/>
            <a:chExt cx="273" cy="198"/>
          </a:xfrm>
        </p:grpSpPr>
        <p:sp>
          <p:nvSpPr>
            <p:cNvPr id="16579" name="Rectangle 19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0" name="Text Box 19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81" name="Group 197"/>
          <p:cNvGrpSpPr>
            <a:grpSpLocks/>
          </p:cNvGrpSpPr>
          <p:nvPr/>
        </p:nvGrpSpPr>
        <p:grpSpPr bwMode="auto">
          <a:xfrm>
            <a:off x="5105400" y="5553075"/>
            <a:ext cx="433388" cy="314325"/>
            <a:chOff x="831" y="2016"/>
            <a:chExt cx="273" cy="198"/>
          </a:xfrm>
        </p:grpSpPr>
        <p:sp>
          <p:nvSpPr>
            <p:cNvPr id="16582" name="Rectangle 198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3" name="Text Box 199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84" name="Group 200"/>
          <p:cNvGrpSpPr>
            <a:grpSpLocks/>
          </p:cNvGrpSpPr>
          <p:nvPr/>
        </p:nvGrpSpPr>
        <p:grpSpPr bwMode="auto">
          <a:xfrm>
            <a:off x="7119938" y="5553075"/>
            <a:ext cx="433387" cy="314325"/>
            <a:chOff x="831" y="2016"/>
            <a:chExt cx="273" cy="198"/>
          </a:xfrm>
        </p:grpSpPr>
        <p:sp>
          <p:nvSpPr>
            <p:cNvPr id="16585" name="Rectangle 201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6" name="Text Box 202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6587" name="Group 203"/>
          <p:cNvGrpSpPr>
            <a:grpSpLocks/>
          </p:cNvGrpSpPr>
          <p:nvPr/>
        </p:nvGrpSpPr>
        <p:grpSpPr bwMode="auto">
          <a:xfrm>
            <a:off x="6577013" y="4400550"/>
            <a:ext cx="434975" cy="314325"/>
            <a:chOff x="1310" y="1440"/>
            <a:chExt cx="274" cy="198"/>
          </a:xfrm>
        </p:grpSpPr>
        <p:sp>
          <p:nvSpPr>
            <p:cNvPr id="16588" name="Rectangle 20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9" name="Text Box 20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6590" name="Text Box 206"/>
          <p:cNvSpPr txBox="1">
            <a:spLocks noChangeArrowheads="1"/>
          </p:cNvSpPr>
          <p:nvPr/>
        </p:nvSpPr>
        <p:spPr bwMode="auto">
          <a:xfrm>
            <a:off x="5368925" y="255905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10</a:t>
            </a:r>
          </a:p>
        </p:txBody>
      </p:sp>
      <p:sp>
        <p:nvSpPr>
          <p:cNvPr id="16591" name="Text Box 207"/>
          <p:cNvSpPr txBox="1">
            <a:spLocks noChangeArrowheads="1"/>
          </p:cNvSpPr>
          <p:nvPr/>
        </p:nvSpPr>
        <p:spPr bwMode="auto">
          <a:xfrm>
            <a:off x="1482725" y="3617913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20</a:t>
            </a:r>
          </a:p>
        </p:txBody>
      </p:sp>
      <p:sp>
        <p:nvSpPr>
          <p:cNvPr id="16592" name="Text Box 208"/>
          <p:cNvSpPr txBox="1">
            <a:spLocks noChangeArrowheads="1"/>
          </p:cNvSpPr>
          <p:nvPr/>
        </p:nvSpPr>
        <p:spPr bwMode="auto">
          <a:xfrm>
            <a:off x="4495800" y="3617913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30</a:t>
            </a:r>
          </a:p>
        </p:txBody>
      </p:sp>
      <p:sp>
        <p:nvSpPr>
          <p:cNvPr id="16593" name="Text Box 209"/>
          <p:cNvSpPr txBox="1">
            <a:spLocks noChangeArrowheads="1"/>
          </p:cNvSpPr>
          <p:nvPr/>
        </p:nvSpPr>
        <p:spPr bwMode="auto">
          <a:xfrm>
            <a:off x="7494588" y="361632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40</a:t>
            </a:r>
          </a:p>
        </p:txBody>
      </p:sp>
      <p:sp>
        <p:nvSpPr>
          <p:cNvPr id="16594" name="Text Box 210"/>
          <p:cNvSpPr txBox="1">
            <a:spLocks noChangeArrowheads="1"/>
          </p:cNvSpPr>
          <p:nvPr/>
        </p:nvSpPr>
        <p:spPr bwMode="auto">
          <a:xfrm>
            <a:off x="3592513" y="4684713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50</a:t>
            </a:r>
          </a:p>
        </p:txBody>
      </p:sp>
      <p:grpSp>
        <p:nvGrpSpPr>
          <p:cNvPr id="16595" name="Group 211"/>
          <p:cNvGrpSpPr>
            <a:grpSpLocks/>
          </p:cNvGrpSpPr>
          <p:nvPr/>
        </p:nvGrpSpPr>
        <p:grpSpPr bwMode="auto">
          <a:xfrm>
            <a:off x="2387600" y="2278063"/>
            <a:ext cx="434975" cy="314325"/>
            <a:chOff x="1310" y="1440"/>
            <a:chExt cx="274" cy="198"/>
          </a:xfrm>
        </p:grpSpPr>
        <p:sp>
          <p:nvSpPr>
            <p:cNvPr id="16596" name="Rectangle 212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7" name="Text Box 213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6598" name="Group 214"/>
          <p:cNvGrpSpPr>
            <a:grpSpLocks/>
          </p:cNvGrpSpPr>
          <p:nvPr/>
        </p:nvGrpSpPr>
        <p:grpSpPr bwMode="auto">
          <a:xfrm>
            <a:off x="5943600" y="3343275"/>
            <a:ext cx="434975" cy="314325"/>
            <a:chOff x="1310" y="1440"/>
            <a:chExt cx="274" cy="198"/>
          </a:xfrm>
        </p:grpSpPr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0" name="Text Box 216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6601" name="AutoShape 217"/>
          <p:cNvSpPr>
            <a:spLocks noChangeArrowheads="1"/>
          </p:cNvSpPr>
          <p:nvPr/>
        </p:nvSpPr>
        <p:spPr bwMode="auto">
          <a:xfrm>
            <a:off x="1425575" y="5578475"/>
            <a:ext cx="168275" cy="265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2" name="Text Box 218"/>
          <p:cNvSpPr txBox="1">
            <a:spLocks noChangeArrowheads="1"/>
          </p:cNvSpPr>
          <p:nvPr/>
        </p:nvSpPr>
        <p:spPr bwMode="auto">
          <a:xfrm>
            <a:off x="4217988" y="58166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10</a:t>
            </a:r>
          </a:p>
        </p:txBody>
      </p:sp>
      <p:sp>
        <p:nvSpPr>
          <p:cNvPr id="16603" name="Text Box 219"/>
          <p:cNvSpPr txBox="1">
            <a:spLocks noChangeArrowheads="1"/>
          </p:cNvSpPr>
          <p:nvPr/>
        </p:nvSpPr>
        <p:spPr bwMode="auto">
          <a:xfrm>
            <a:off x="7180263" y="58039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20</a:t>
            </a:r>
          </a:p>
        </p:txBody>
      </p:sp>
      <p:grpSp>
        <p:nvGrpSpPr>
          <p:cNvPr id="16604" name="Group 220"/>
          <p:cNvGrpSpPr>
            <a:grpSpLocks/>
          </p:cNvGrpSpPr>
          <p:nvPr/>
        </p:nvGrpSpPr>
        <p:grpSpPr bwMode="auto">
          <a:xfrm>
            <a:off x="1397000" y="4389438"/>
            <a:ext cx="433388" cy="314325"/>
            <a:chOff x="672" y="2496"/>
            <a:chExt cx="273" cy="198"/>
          </a:xfrm>
        </p:grpSpPr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6" name="Text Box 222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6607" name="Group 223"/>
          <p:cNvGrpSpPr>
            <a:grpSpLocks/>
          </p:cNvGrpSpPr>
          <p:nvPr/>
        </p:nvGrpSpPr>
        <p:grpSpPr bwMode="auto">
          <a:xfrm>
            <a:off x="2278063" y="4397375"/>
            <a:ext cx="433387" cy="314325"/>
            <a:chOff x="672" y="2496"/>
            <a:chExt cx="273" cy="198"/>
          </a:xfrm>
        </p:grpSpPr>
        <p:sp>
          <p:nvSpPr>
            <p:cNvPr id="16608" name="Rectangle 224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" name="Text Box 225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6610" name="Group 226"/>
          <p:cNvGrpSpPr>
            <a:grpSpLocks/>
          </p:cNvGrpSpPr>
          <p:nvPr/>
        </p:nvGrpSpPr>
        <p:grpSpPr bwMode="auto">
          <a:xfrm>
            <a:off x="2547938" y="2279650"/>
            <a:ext cx="152400" cy="304800"/>
            <a:chOff x="3120" y="3504"/>
            <a:chExt cx="96" cy="192"/>
          </a:xfrm>
        </p:grpSpPr>
        <p:sp>
          <p:nvSpPr>
            <p:cNvPr id="16611" name="Line 227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2" name="Line 228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3" name="Line 229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14" name="Group 230"/>
          <p:cNvGrpSpPr>
            <a:grpSpLocks/>
          </p:cNvGrpSpPr>
          <p:nvPr/>
        </p:nvGrpSpPr>
        <p:grpSpPr bwMode="auto">
          <a:xfrm>
            <a:off x="1471613" y="5572125"/>
            <a:ext cx="152400" cy="304800"/>
            <a:chOff x="732" y="3510"/>
            <a:chExt cx="96" cy="192"/>
          </a:xfrm>
        </p:grpSpPr>
        <p:sp>
          <p:nvSpPr>
            <p:cNvPr id="16615" name="Line 231"/>
            <p:cNvSpPr>
              <a:spLocks noChangeShapeType="1"/>
            </p:cNvSpPr>
            <p:nvPr/>
          </p:nvSpPr>
          <p:spPr bwMode="auto">
            <a:xfrm>
              <a:off x="732" y="351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6" name="Line 232"/>
            <p:cNvSpPr>
              <a:spLocks noChangeShapeType="1"/>
            </p:cNvSpPr>
            <p:nvPr/>
          </p:nvSpPr>
          <p:spPr bwMode="auto">
            <a:xfrm>
              <a:off x="732" y="370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17" name="Line 233"/>
            <p:cNvSpPr>
              <a:spLocks noChangeShapeType="1"/>
            </p:cNvSpPr>
            <p:nvPr/>
          </p:nvSpPr>
          <p:spPr bwMode="auto">
            <a:xfrm>
              <a:off x="828" y="351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18" name="Group 234"/>
          <p:cNvGrpSpPr>
            <a:grpSpLocks/>
          </p:cNvGrpSpPr>
          <p:nvPr/>
        </p:nvGrpSpPr>
        <p:grpSpPr bwMode="auto">
          <a:xfrm>
            <a:off x="6589713" y="4402138"/>
            <a:ext cx="152400" cy="304800"/>
            <a:chOff x="4149" y="2776"/>
            <a:chExt cx="96" cy="192"/>
          </a:xfrm>
        </p:grpSpPr>
        <p:sp>
          <p:nvSpPr>
            <p:cNvPr id="16619" name="Line 235"/>
            <p:cNvSpPr>
              <a:spLocks noChangeShapeType="1"/>
            </p:cNvSpPr>
            <p:nvPr/>
          </p:nvSpPr>
          <p:spPr bwMode="auto">
            <a:xfrm>
              <a:off x="4149" y="2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0" name="Line 236"/>
            <p:cNvSpPr>
              <a:spLocks noChangeShapeType="1"/>
            </p:cNvSpPr>
            <p:nvPr/>
          </p:nvSpPr>
          <p:spPr bwMode="auto">
            <a:xfrm>
              <a:off x="4149" y="29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21" name="Line 237"/>
            <p:cNvSpPr>
              <a:spLocks noChangeShapeType="1"/>
            </p:cNvSpPr>
            <p:nvPr/>
          </p:nvSpPr>
          <p:spPr bwMode="auto">
            <a:xfrm>
              <a:off x="4155" y="27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22" name="Group 238"/>
          <p:cNvGrpSpPr>
            <a:grpSpLocks/>
          </p:cNvGrpSpPr>
          <p:nvPr/>
        </p:nvGrpSpPr>
        <p:grpSpPr bwMode="auto">
          <a:xfrm>
            <a:off x="3998913" y="5545138"/>
            <a:ext cx="233362" cy="314325"/>
            <a:chOff x="3086" y="1536"/>
            <a:chExt cx="147" cy="198"/>
          </a:xfrm>
        </p:grpSpPr>
        <p:grpSp>
          <p:nvGrpSpPr>
            <p:cNvPr id="16623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6624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25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26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28" name="Group 244"/>
          <p:cNvGrpSpPr>
            <a:grpSpLocks/>
          </p:cNvGrpSpPr>
          <p:nvPr/>
        </p:nvGrpSpPr>
        <p:grpSpPr bwMode="auto">
          <a:xfrm>
            <a:off x="2266950" y="5541963"/>
            <a:ext cx="233363" cy="314325"/>
            <a:chOff x="3086" y="1536"/>
            <a:chExt cx="147" cy="198"/>
          </a:xfrm>
        </p:grpSpPr>
        <p:grpSp>
          <p:nvGrpSpPr>
            <p:cNvPr id="16629" name="Group 245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6630" name="Line 246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31" name="Line 247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32" name="Line 248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34" name="Rectangle 250"/>
          <p:cNvSpPr>
            <a:spLocks noChangeArrowheads="1"/>
          </p:cNvSpPr>
          <p:nvPr/>
        </p:nvSpPr>
        <p:spPr bwMode="auto">
          <a:xfrm flipH="1">
            <a:off x="4806950" y="3343275"/>
            <a:ext cx="228600" cy="314325"/>
          </a:xfrm>
          <a:prstGeom prst="rect">
            <a:avLst/>
          </a:prstGeom>
          <a:solidFill>
            <a:srgbClr val="FB85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35" name="Text Box 251"/>
          <p:cNvSpPr txBox="1">
            <a:spLocks noChangeArrowheads="1"/>
          </p:cNvSpPr>
          <p:nvPr/>
        </p:nvSpPr>
        <p:spPr bwMode="auto">
          <a:xfrm>
            <a:off x="4683125" y="3352800"/>
            <a:ext cx="433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AFE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latin typeface="Helvetica" charset="0"/>
              </a:rPr>
              <a:t> DV</a:t>
            </a:r>
          </a:p>
        </p:txBody>
      </p:sp>
      <p:grpSp>
        <p:nvGrpSpPr>
          <p:cNvPr id="16636" name="Group 252"/>
          <p:cNvGrpSpPr>
            <a:grpSpLocks/>
          </p:cNvGrpSpPr>
          <p:nvPr/>
        </p:nvGrpSpPr>
        <p:grpSpPr bwMode="auto">
          <a:xfrm>
            <a:off x="6469063" y="5545138"/>
            <a:ext cx="433387" cy="314325"/>
            <a:chOff x="672" y="3162"/>
            <a:chExt cx="273" cy="198"/>
          </a:xfrm>
        </p:grpSpPr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38" name="Text Box 254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6639" name="Group 255"/>
          <p:cNvGrpSpPr>
            <a:grpSpLocks/>
          </p:cNvGrpSpPr>
          <p:nvPr/>
        </p:nvGrpSpPr>
        <p:grpSpPr bwMode="auto">
          <a:xfrm>
            <a:off x="5837238" y="4387850"/>
            <a:ext cx="433387" cy="314325"/>
            <a:chOff x="672" y="3162"/>
            <a:chExt cx="273" cy="198"/>
          </a:xfrm>
        </p:grpSpPr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41" name="Text Box 257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6642" name="Group 258"/>
          <p:cNvGrpSpPr>
            <a:grpSpLocks/>
          </p:cNvGrpSpPr>
          <p:nvPr/>
        </p:nvGrpSpPr>
        <p:grpSpPr bwMode="auto">
          <a:xfrm>
            <a:off x="4084638" y="4400550"/>
            <a:ext cx="433387" cy="314325"/>
            <a:chOff x="672" y="3162"/>
            <a:chExt cx="273" cy="198"/>
          </a:xfrm>
        </p:grpSpPr>
        <p:sp>
          <p:nvSpPr>
            <p:cNvPr id="16643" name="Rectangle 259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44" name="Text Box 260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sp>
        <p:nvSpPr>
          <p:cNvPr id="16645" name="Rectangle 261"/>
          <p:cNvSpPr>
            <a:spLocks noChangeArrowheads="1"/>
          </p:cNvSpPr>
          <p:nvPr/>
        </p:nvSpPr>
        <p:spPr bwMode="auto">
          <a:xfrm flipH="1">
            <a:off x="6640513" y="3348038"/>
            <a:ext cx="228600" cy="314325"/>
          </a:xfrm>
          <a:prstGeom prst="rect">
            <a:avLst/>
          </a:prstGeom>
          <a:solidFill>
            <a:srgbClr val="FB859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46" name="Text Box 262"/>
          <p:cNvSpPr txBox="1">
            <a:spLocks noChangeArrowheads="1"/>
          </p:cNvSpPr>
          <p:nvPr/>
        </p:nvSpPr>
        <p:spPr bwMode="auto">
          <a:xfrm>
            <a:off x="6516688" y="3357563"/>
            <a:ext cx="433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latin typeface="Helvetica" charset="0"/>
              </a:rPr>
              <a:t> DV</a:t>
            </a:r>
          </a:p>
        </p:txBody>
      </p:sp>
      <p:grpSp>
        <p:nvGrpSpPr>
          <p:cNvPr id="16647" name="Group 263"/>
          <p:cNvGrpSpPr>
            <a:grpSpLocks/>
          </p:cNvGrpSpPr>
          <p:nvPr/>
        </p:nvGrpSpPr>
        <p:grpSpPr bwMode="auto">
          <a:xfrm>
            <a:off x="3803650" y="3357563"/>
            <a:ext cx="433388" cy="314325"/>
            <a:chOff x="927" y="2832"/>
            <a:chExt cx="273" cy="198"/>
          </a:xfrm>
        </p:grpSpPr>
        <p:sp>
          <p:nvSpPr>
            <p:cNvPr id="16648" name="Rectangle 264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49" name="Text Box 265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6650" name="Group 266"/>
          <p:cNvGrpSpPr>
            <a:grpSpLocks/>
          </p:cNvGrpSpPr>
          <p:nvPr/>
        </p:nvGrpSpPr>
        <p:grpSpPr bwMode="auto">
          <a:xfrm>
            <a:off x="5638800" y="5553075"/>
            <a:ext cx="433388" cy="314325"/>
            <a:chOff x="927" y="2832"/>
            <a:chExt cx="273" cy="198"/>
          </a:xfrm>
        </p:grpSpPr>
        <p:sp>
          <p:nvSpPr>
            <p:cNvPr id="16651" name="Rectangle 267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52" name="Text Box 268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6653" name="Group 269"/>
          <p:cNvGrpSpPr>
            <a:grpSpLocks/>
          </p:cNvGrpSpPr>
          <p:nvPr/>
        </p:nvGrpSpPr>
        <p:grpSpPr bwMode="auto">
          <a:xfrm>
            <a:off x="4979988" y="4400550"/>
            <a:ext cx="433387" cy="314325"/>
            <a:chOff x="927" y="2832"/>
            <a:chExt cx="273" cy="198"/>
          </a:xfrm>
        </p:grpSpPr>
        <p:sp>
          <p:nvSpPr>
            <p:cNvPr id="16654" name="Rectangle 270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55" name="Text Box 271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6656" name="Group 272"/>
          <p:cNvGrpSpPr>
            <a:grpSpLocks/>
          </p:cNvGrpSpPr>
          <p:nvPr/>
        </p:nvGrpSpPr>
        <p:grpSpPr bwMode="auto">
          <a:xfrm>
            <a:off x="3227388" y="4410075"/>
            <a:ext cx="433387" cy="314325"/>
            <a:chOff x="927" y="2832"/>
            <a:chExt cx="273" cy="198"/>
          </a:xfrm>
        </p:grpSpPr>
        <p:sp>
          <p:nvSpPr>
            <p:cNvPr id="16657" name="Rectangle 273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58" name="Text Box 274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6659" name="Group 275"/>
          <p:cNvGrpSpPr>
            <a:grpSpLocks/>
          </p:cNvGrpSpPr>
          <p:nvPr/>
        </p:nvGrpSpPr>
        <p:grpSpPr bwMode="auto">
          <a:xfrm>
            <a:off x="5581650" y="3333750"/>
            <a:ext cx="433388" cy="314325"/>
            <a:chOff x="927" y="2832"/>
            <a:chExt cx="273" cy="198"/>
          </a:xfrm>
        </p:grpSpPr>
        <p:sp>
          <p:nvSpPr>
            <p:cNvPr id="16660" name="Rectangle 276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61" name="Text Box 277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6662" name="Group 278"/>
          <p:cNvGrpSpPr>
            <a:grpSpLocks/>
          </p:cNvGrpSpPr>
          <p:nvPr/>
        </p:nvGrpSpPr>
        <p:grpSpPr bwMode="auto">
          <a:xfrm>
            <a:off x="2233613" y="2239963"/>
            <a:ext cx="168275" cy="336550"/>
            <a:chOff x="883" y="3261"/>
            <a:chExt cx="106" cy="212"/>
          </a:xfrm>
        </p:grpSpPr>
        <p:sp>
          <p:nvSpPr>
            <p:cNvPr id="16663" name="Rectangle 279"/>
            <p:cNvSpPr>
              <a:spLocks noChangeArrowheads="1"/>
            </p:cNvSpPr>
            <p:nvPr/>
          </p:nvSpPr>
          <p:spPr bwMode="auto">
            <a:xfrm>
              <a:off x="888" y="3329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64" name="Line 280"/>
            <p:cNvSpPr>
              <a:spLocks noChangeShapeType="1"/>
            </p:cNvSpPr>
            <p:nvPr/>
          </p:nvSpPr>
          <p:spPr bwMode="auto">
            <a:xfrm>
              <a:off x="883" y="3264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65" name="Line 281"/>
            <p:cNvSpPr>
              <a:spLocks noChangeShapeType="1"/>
            </p:cNvSpPr>
            <p:nvPr/>
          </p:nvSpPr>
          <p:spPr bwMode="auto">
            <a:xfrm>
              <a:off x="934" y="3261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666" name="Group 282"/>
          <p:cNvGrpSpPr>
            <a:grpSpLocks/>
          </p:cNvGrpSpPr>
          <p:nvPr/>
        </p:nvGrpSpPr>
        <p:grpSpPr bwMode="auto">
          <a:xfrm>
            <a:off x="7288213" y="4387850"/>
            <a:ext cx="492125" cy="334963"/>
            <a:chOff x="1179" y="1979"/>
            <a:chExt cx="251" cy="171"/>
          </a:xfrm>
        </p:grpSpPr>
        <p:grpSp>
          <p:nvGrpSpPr>
            <p:cNvPr id="16667" name="Group 283"/>
            <p:cNvGrpSpPr>
              <a:grpSpLocks/>
            </p:cNvGrpSpPr>
            <p:nvPr/>
          </p:nvGrpSpPr>
          <p:grpSpPr bwMode="auto">
            <a:xfrm>
              <a:off x="1274" y="1979"/>
              <a:ext cx="133" cy="171"/>
              <a:chOff x="1274" y="1979"/>
              <a:chExt cx="133" cy="171"/>
            </a:xfrm>
          </p:grpSpPr>
          <p:sp>
            <p:nvSpPr>
              <p:cNvPr id="16668" name="Line 284"/>
              <p:cNvSpPr>
                <a:spLocks noChangeShapeType="1"/>
              </p:cNvSpPr>
              <p:nvPr/>
            </p:nvSpPr>
            <p:spPr bwMode="auto">
              <a:xfrm>
                <a:off x="1274" y="198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69" name="Line 285"/>
              <p:cNvSpPr>
                <a:spLocks noChangeShapeType="1"/>
              </p:cNvSpPr>
              <p:nvPr/>
            </p:nvSpPr>
            <p:spPr bwMode="auto">
              <a:xfrm>
                <a:off x="1277" y="214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70" name="Oval 286"/>
              <p:cNvSpPr>
                <a:spLocks noChangeArrowheads="1"/>
              </p:cNvSpPr>
              <p:nvPr/>
            </p:nvSpPr>
            <p:spPr bwMode="auto">
              <a:xfrm>
                <a:off x="1340" y="1979"/>
                <a:ext cx="67" cy="1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71" name="Text Box 287"/>
            <p:cNvSpPr txBox="1">
              <a:spLocks noChangeArrowheads="1"/>
            </p:cNvSpPr>
            <p:nvPr/>
          </p:nvSpPr>
          <p:spPr bwMode="auto">
            <a:xfrm>
              <a:off x="1179" y="1998"/>
              <a:ext cx="251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sp>
        <p:nvSpPr>
          <p:cNvPr id="16672" name="Rectangle 288"/>
          <p:cNvSpPr>
            <a:spLocks noChangeArrowheads="1"/>
          </p:cNvSpPr>
          <p:nvPr/>
        </p:nvSpPr>
        <p:spPr bwMode="auto">
          <a:xfrm>
            <a:off x="6978650" y="4403725"/>
            <a:ext cx="1397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3" name="Line 289"/>
          <p:cNvSpPr>
            <a:spLocks noChangeShapeType="1"/>
          </p:cNvSpPr>
          <p:nvPr/>
        </p:nvSpPr>
        <p:spPr bwMode="auto">
          <a:xfrm>
            <a:off x="6980238" y="4492625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4" name="Line 290"/>
          <p:cNvSpPr>
            <a:spLocks noChangeShapeType="1"/>
          </p:cNvSpPr>
          <p:nvPr/>
        </p:nvSpPr>
        <p:spPr bwMode="auto">
          <a:xfrm>
            <a:off x="6980238" y="457835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5" name="Line 291"/>
          <p:cNvSpPr>
            <a:spLocks noChangeShapeType="1"/>
          </p:cNvSpPr>
          <p:nvPr/>
        </p:nvSpPr>
        <p:spPr bwMode="auto">
          <a:xfrm>
            <a:off x="6977063" y="4656138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6" name="Text Box 292"/>
          <p:cNvSpPr txBox="1">
            <a:spLocks noChangeArrowheads="1"/>
          </p:cNvSpPr>
          <p:nvPr/>
        </p:nvSpPr>
        <p:spPr bwMode="auto">
          <a:xfrm>
            <a:off x="6873875" y="4222750"/>
            <a:ext cx="417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WS</a:t>
            </a:r>
          </a:p>
        </p:txBody>
      </p:sp>
      <p:sp>
        <p:nvSpPr>
          <p:cNvPr id="16677" name="AutoShape 293"/>
          <p:cNvSpPr>
            <a:spLocks noChangeArrowheads="1"/>
          </p:cNvSpPr>
          <p:nvPr/>
        </p:nvSpPr>
        <p:spPr bwMode="auto">
          <a:xfrm>
            <a:off x="7246938" y="4400550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8" name="Rectangle 294"/>
          <p:cNvSpPr>
            <a:spLocks noChangeArrowheads="1"/>
          </p:cNvSpPr>
          <p:nvPr/>
        </p:nvSpPr>
        <p:spPr bwMode="auto">
          <a:xfrm flipH="1">
            <a:off x="3148013" y="5553075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79" name="Rectangle 295"/>
          <p:cNvSpPr>
            <a:spLocks noChangeArrowheads="1"/>
          </p:cNvSpPr>
          <p:nvPr/>
        </p:nvSpPr>
        <p:spPr bwMode="auto">
          <a:xfrm flipH="1">
            <a:off x="4865688" y="5545138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80" name="Rectangle 296" descr="Small grid"/>
          <p:cNvSpPr>
            <a:spLocks noChangeArrowheads="1"/>
          </p:cNvSpPr>
          <p:nvPr/>
        </p:nvSpPr>
        <p:spPr bwMode="auto">
          <a:xfrm>
            <a:off x="1219200" y="5570538"/>
            <a:ext cx="88900" cy="254000"/>
          </a:xfrm>
          <a:prstGeom prst="rect">
            <a:avLst/>
          </a:prstGeom>
          <a:pattFill prst="smGrid">
            <a:fgClr>
              <a:srgbClr val="FF00FF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81" name="Group 297"/>
          <p:cNvGrpSpPr>
            <a:grpSpLocks/>
          </p:cNvGrpSpPr>
          <p:nvPr/>
        </p:nvGrpSpPr>
        <p:grpSpPr bwMode="auto">
          <a:xfrm>
            <a:off x="1169988" y="5207000"/>
            <a:ext cx="404812" cy="246063"/>
            <a:chOff x="2938" y="2915"/>
            <a:chExt cx="255" cy="155"/>
          </a:xfrm>
        </p:grpSpPr>
        <p:sp>
          <p:nvSpPr>
            <p:cNvPr id="16682" name="AutoShape 298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683" name="Text Box 299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16684" name="Text Box 300"/>
          <p:cNvSpPr txBox="1">
            <a:spLocks noChangeArrowheads="1"/>
          </p:cNvSpPr>
          <p:nvPr/>
        </p:nvSpPr>
        <p:spPr bwMode="auto">
          <a:xfrm>
            <a:off x="1114425" y="5405438"/>
            <a:ext cx="417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VS</a:t>
            </a:r>
          </a:p>
        </p:txBody>
      </p:sp>
      <p:sp>
        <p:nvSpPr>
          <p:cNvPr id="16686" name="Text Box 302"/>
          <p:cNvSpPr txBox="1">
            <a:spLocks noChangeArrowheads="1"/>
          </p:cNvSpPr>
          <p:nvPr/>
        </p:nvSpPr>
        <p:spPr bwMode="auto">
          <a:xfrm>
            <a:off x="2133600" y="51816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6687" name="Text Box 303"/>
          <p:cNvSpPr txBox="1">
            <a:spLocks noChangeArrowheads="1"/>
          </p:cNvSpPr>
          <p:nvPr/>
        </p:nvSpPr>
        <p:spPr bwMode="auto">
          <a:xfrm>
            <a:off x="3810000" y="51816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299" name="Title 1"/>
          <p:cNvSpPr txBox="1">
            <a:spLocks/>
          </p:cNvSpPr>
          <p:nvPr/>
        </p:nvSpPr>
        <p:spPr>
          <a:xfrm>
            <a:off x="1597680" y="122121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DTL Layout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27388" y="1072212"/>
            <a:ext cx="54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UPDATES FOR ESS PARAMETERS!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E29D-6714-7847-B250-FE9B591387D3}" type="slidenum">
              <a:rPr lang="en-US"/>
              <a:pPr/>
              <a:t>11</a:t>
            </a:fld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1290638" y="2216150"/>
            <a:ext cx="6396037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68638" y="3638550"/>
            <a:ext cx="3698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48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266825" y="3371850"/>
            <a:ext cx="61245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 flipH="1">
            <a:off x="2790825" y="4259263"/>
            <a:ext cx="233363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1143000" y="4425950"/>
            <a:ext cx="6467475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843463" y="3667125"/>
            <a:ext cx="261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34000" y="2590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3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562475" y="4800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4</a:t>
            </a: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7848600" y="5078413"/>
            <a:ext cx="0" cy="790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953000" y="3143250"/>
            <a:ext cx="0" cy="4667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514600" y="57912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 34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267200" y="5851525"/>
            <a:ext cx="284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1285875" y="1905000"/>
            <a:ext cx="6324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1285875" y="2514600"/>
            <a:ext cx="6324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4943475" y="3048000"/>
            <a:ext cx="24669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943475" y="3657600"/>
            <a:ext cx="2447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1376363" y="4114800"/>
            <a:ext cx="60785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1376363" y="4724400"/>
            <a:ext cx="61134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1204913" y="3048000"/>
            <a:ext cx="20748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1208088" y="3657600"/>
            <a:ext cx="2071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279775" y="3044825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3257550" y="3513138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4943475" y="30480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4943475" y="35052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5705475" y="2819400"/>
            <a:ext cx="914400" cy="88900"/>
          </a:xfrm>
          <a:prstGeom prst="rightArrow">
            <a:avLst>
              <a:gd name="adj1" fmla="val 50000"/>
              <a:gd name="adj2" fmla="val 257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5257800" y="4953000"/>
            <a:ext cx="914400" cy="88900"/>
          </a:xfrm>
          <a:prstGeom prst="rightArrow">
            <a:avLst>
              <a:gd name="adj1" fmla="val 50000"/>
              <a:gd name="adj2" fmla="val 257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1262063" y="5181600"/>
            <a:ext cx="14049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1285875" y="5791200"/>
            <a:ext cx="13811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2667000" y="51816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2667000" y="5656263"/>
            <a:ext cx="0" cy="134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4343400" y="5181600"/>
            <a:ext cx="342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4343400" y="5791200"/>
            <a:ext cx="342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47" name="Group 39"/>
          <p:cNvGrpSpPr>
            <a:grpSpLocks/>
          </p:cNvGrpSpPr>
          <p:nvPr/>
        </p:nvGrpSpPr>
        <p:grpSpPr bwMode="auto">
          <a:xfrm>
            <a:off x="1568450" y="2047875"/>
            <a:ext cx="434975" cy="314325"/>
            <a:chOff x="1310" y="1440"/>
            <a:chExt cx="274" cy="198"/>
          </a:xfrm>
        </p:grpSpPr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1873250" y="2047875"/>
            <a:ext cx="434975" cy="314325"/>
            <a:chOff x="1310" y="1440"/>
            <a:chExt cx="274" cy="198"/>
          </a:xfrm>
        </p:grpSpPr>
        <p:sp>
          <p:nvSpPr>
            <p:cNvPr id="17451" name="Rectangle 4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53" name="Group 45"/>
          <p:cNvGrpSpPr>
            <a:grpSpLocks/>
          </p:cNvGrpSpPr>
          <p:nvPr/>
        </p:nvGrpSpPr>
        <p:grpSpPr bwMode="auto">
          <a:xfrm>
            <a:off x="2787650" y="2047875"/>
            <a:ext cx="433388" cy="314325"/>
            <a:chOff x="831" y="2016"/>
            <a:chExt cx="273" cy="198"/>
          </a:xfrm>
        </p:grpSpPr>
        <p:sp>
          <p:nvSpPr>
            <p:cNvPr id="17454" name="Rectangle 4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Text Box 4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56" name="Group 48"/>
          <p:cNvGrpSpPr>
            <a:grpSpLocks/>
          </p:cNvGrpSpPr>
          <p:nvPr/>
        </p:nvGrpSpPr>
        <p:grpSpPr bwMode="auto">
          <a:xfrm>
            <a:off x="3679825" y="2047875"/>
            <a:ext cx="434975" cy="314325"/>
            <a:chOff x="1310" y="1440"/>
            <a:chExt cx="274" cy="198"/>
          </a:xfrm>
        </p:grpSpPr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Text Box 5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59" name="Group 51"/>
          <p:cNvGrpSpPr>
            <a:grpSpLocks/>
          </p:cNvGrpSpPr>
          <p:nvPr/>
        </p:nvGrpSpPr>
        <p:grpSpPr bwMode="auto">
          <a:xfrm>
            <a:off x="3375025" y="2047875"/>
            <a:ext cx="434975" cy="314325"/>
            <a:chOff x="1310" y="1440"/>
            <a:chExt cx="274" cy="198"/>
          </a:xfrm>
        </p:grpSpPr>
        <p:sp>
          <p:nvSpPr>
            <p:cNvPr id="17460" name="Rectangle 52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Text Box 53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62" name="Group 54"/>
          <p:cNvGrpSpPr>
            <a:grpSpLocks/>
          </p:cNvGrpSpPr>
          <p:nvPr/>
        </p:nvGrpSpPr>
        <p:grpSpPr bwMode="auto">
          <a:xfrm>
            <a:off x="2482850" y="2047875"/>
            <a:ext cx="433388" cy="314325"/>
            <a:chOff x="831" y="2016"/>
            <a:chExt cx="273" cy="198"/>
          </a:xfrm>
        </p:grpSpPr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Text Box 5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65" name="Group 57"/>
          <p:cNvGrpSpPr>
            <a:grpSpLocks/>
          </p:cNvGrpSpPr>
          <p:nvPr/>
        </p:nvGrpSpPr>
        <p:grpSpPr bwMode="auto">
          <a:xfrm>
            <a:off x="4238625" y="2047875"/>
            <a:ext cx="433388" cy="314325"/>
            <a:chOff x="831" y="2016"/>
            <a:chExt cx="273" cy="198"/>
          </a:xfrm>
        </p:grpSpPr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Text Box 59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68" name="Group 60"/>
          <p:cNvGrpSpPr>
            <a:grpSpLocks/>
          </p:cNvGrpSpPr>
          <p:nvPr/>
        </p:nvGrpSpPr>
        <p:grpSpPr bwMode="auto">
          <a:xfrm>
            <a:off x="4543425" y="2047875"/>
            <a:ext cx="433388" cy="314325"/>
            <a:chOff x="831" y="2016"/>
            <a:chExt cx="273" cy="198"/>
          </a:xfrm>
        </p:grpSpPr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Text Box 62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71" name="Group 63"/>
          <p:cNvGrpSpPr>
            <a:grpSpLocks/>
          </p:cNvGrpSpPr>
          <p:nvPr/>
        </p:nvGrpSpPr>
        <p:grpSpPr bwMode="auto">
          <a:xfrm>
            <a:off x="5105400" y="2047875"/>
            <a:ext cx="434975" cy="314325"/>
            <a:chOff x="1310" y="1440"/>
            <a:chExt cx="274" cy="198"/>
          </a:xfrm>
        </p:grpSpPr>
        <p:sp>
          <p:nvSpPr>
            <p:cNvPr id="17472" name="Rectangle 6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Text Box 6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74" name="Group 66"/>
          <p:cNvGrpSpPr>
            <a:grpSpLocks/>
          </p:cNvGrpSpPr>
          <p:nvPr/>
        </p:nvGrpSpPr>
        <p:grpSpPr bwMode="auto">
          <a:xfrm>
            <a:off x="5410200" y="2047875"/>
            <a:ext cx="434975" cy="314325"/>
            <a:chOff x="1310" y="1440"/>
            <a:chExt cx="274" cy="198"/>
          </a:xfrm>
        </p:grpSpPr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Text Box 6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77" name="Group 69"/>
          <p:cNvGrpSpPr>
            <a:grpSpLocks/>
          </p:cNvGrpSpPr>
          <p:nvPr/>
        </p:nvGrpSpPr>
        <p:grpSpPr bwMode="auto">
          <a:xfrm>
            <a:off x="6324600" y="2047875"/>
            <a:ext cx="433388" cy="314325"/>
            <a:chOff x="831" y="2016"/>
            <a:chExt cx="273" cy="198"/>
          </a:xfrm>
        </p:grpSpPr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9" name="Text Box 7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80" name="Group 72"/>
          <p:cNvGrpSpPr>
            <a:grpSpLocks/>
          </p:cNvGrpSpPr>
          <p:nvPr/>
        </p:nvGrpSpPr>
        <p:grpSpPr bwMode="auto">
          <a:xfrm>
            <a:off x="7261225" y="2047875"/>
            <a:ext cx="434975" cy="314325"/>
            <a:chOff x="1310" y="1440"/>
            <a:chExt cx="274" cy="198"/>
          </a:xfrm>
        </p:grpSpPr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2" name="Text Box 7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83" name="Group 75"/>
          <p:cNvGrpSpPr>
            <a:grpSpLocks/>
          </p:cNvGrpSpPr>
          <p:nvPr/>
        </p:nvGrpSpPr>
        <p:grpSpPr bwMode="auto">
          <a:xfrm>
            <a:off x="6956425" y="2047875"/>
            <a:ext cx="434975" cy="314325"/>
            <a:chOff x="1310" y="1440"/>
            <a:chExt cx="274" cy="198"/>
          </a:xfrm>
        </p:grpSpPr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5" name="Text Box 7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86" name="Group 78"/>
          <p:cNvGrpSpPr>
            <a:grpSpLocks/>
          </p:cNvGrpSpPr>
          <p:nvPr/>
        </p:nvGrpSpPr>
        <p:grpSpPr bwMode="auto">
          <a:xfrm>
            <a:off x="6019800" y="2047875"/>
            <a:ext cx="433388" cy="314325"/>
            <a:chOff x="831" y="2016"/>
            <a:chExt cx="273" cy="198"/>
          </a:xfrm>
        </p:grpSpPr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8" name="Text Box 8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89" name="Group 81"/>
          <p:cNvGrpSpPr>
            <a:grpSpLocks/>
          </p:cNvGrpSpPr>
          <p:nvPr/>
        </p:nvGrpSpPr>
        <p:grpSpPr bwMode="auto">
          <a:xfrm>
            <a:off x="1836738" y="3190875"/>
            <a:ext cx="433387" cy="314325"/>
            <a:chOff x="831" y="2016"/>
            <a:chExt cx="273" cy="198"/>
          </a:xfrm>
        </p:grpSpPr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1" name="Text Box 8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92" name="Group 84"/>
          <p:cNvGrpSpPr>
            <a:grpSpLocks/>
          </p:cNvGrpSpPr>
          <p:nvPr/>
        </p:nvGrpSpPr>
        <p:grpSpPr bwMode="auto">
          <a:xfrm>
            <a:off x="2424113" y="3190875"/>
            <a:ext cx="434975" cy="314325"/>
            <a:chOff x="1310" y="1440"/>
            <a:chExt cx="274" cy="198"/>
          </a:xfrm>
        </p:grpSpPr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4" name="Text Box 86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495" name="Group 87"/>
          <p:cNvGrpSpPr>
            <a:grpSpLocks/>
          </p:cNvGrpSpPr>
          <p:nvPr/>
        </p:nvGrpSpPr>
        <p:grpSpPr bwMode="auto">
          <a:xfrm>
            <a:off x="1531938" y="3190875"/>
            <a:ext cx="433387" cy="314325"/>
            <a:chOff x="831" y="2016"/>
            <a:chExt cx="273" cy="198"/>
          </a:xfrm>
        </p:grpSpPr>
        <p:sp>
          <p:nvSpPr>
            <p:cNvPr id="17496" name="Rectangle 88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97" name="Text Box 89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498" name="Group 90"/>
          <p:cNvGrpSpPr>
            <a:grpSpLocks/>
          </p:cNvGrpSpPr>
          <p:nvPr/>
        </p:nvGrpSpPr>
        <p:grpSpPr bwMode="auto">
          <a:xfrm>
            <a:off x="5081588" y="3181350"/>
            <a:ext cx="433387" cy="314325"/>
            <a:chOff x="831" y="2016"/>
            <a:chExt cx="273" cy="198"/>
          </a:xfrm>
        </p:grpSpPr>
        <p:sp>
          <p:nvSpPr>
            <p:cNvPr id="17499" name="Rectangle 91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" name="Text Box 92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01" name="Group 93"/>
          <p:cNvGrpSpPr>
            <a:grpSpLocks/>
          </p:cNvGrpSpPr>
          <p:nvPr/>
        </p:nvGrpSpPr>
        <p:grpSpPr bwMode="auto">
          <a:xfrm>
            <a:off x="5972175" y="3190875"/>
            <a:ext cx="434975" cy="314325"/>
            <a:chOff x="1310" y="1440"/>
            <a:chExt cx="274" cy="198"/>
          </a:xfrm>
        </p:grpSpPr>
        <p:sp>
          <p:nvSpPr>
            <p:cNvPr id="17502" name="Rectangle 9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3" name="Text Box 9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04" name="Group 96"/>
          <p:cNvGrpSpPr>
            <a:grpSpLocks/>
          </p:cNvGrpSpPr>
          <p:nvPr/>
        </p:nvGrpSpPr>
        <p:grpSpPr bwMode="auto">
          <a:xfrm>
            <a:off x="5667375" y="3190875"/>
            <a:ext cx="434975" cy="314325"/>
            <a:chOff x="1310" y="1440"/>
            <a:chExt cx="274" cy="198"/>
          </a:xfrm>
        </p:grpSpPr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6" name="Text Box 9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07" name="Group 99"/>
          <p:cNvGrpSpPr>
            <a:grpSpLocks/>
          </p:cNvGrpSpPr>
          <p:nvPr/>
        </p:nvGrpSpPr>
        <p:grpSpPr bwMode="auto">
          <a:xfrm>
            <a:off x="6834188" y="3190875"/>
            <a:ext cx="433387" cy="314325"/>
            <a:chOff x="831" y="2016"/>
            <a:chExt cx="273" cy="198"/>
          </a:xfrm>
        </p:grpSpPr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9" name="Text Box 10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10" name="Group 102"/>
          <p:cNvGrpSpPr>
            <a:grpSpLocks/>
          </p:cNvGrpSpPr>
          <p:nvPr/>
        </p:nvGrpSpPr>
        <p:grpSpPr bwMode="auto">
          <a:xfrm>
            <a:off x="6529388" y="3190875"/>
            <a:ext cx="433387" cy="314325"/>
            <a:chOff x="831" y="2016"/>
            <a:chExt cx="273" cy="198"/>
          </a:xfrm>
        </p:grpSpPr>
        <p:sp>
          <p:nvSpPr>
            <p:cNvPr id="17511" name="Rectangle 103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" name="Text Box 104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sp>
        <p:nvSpPr>
          <p:cNvPr id="17513" name="Rectangle 105"/>
          <p:cNvSpPr>
            <a:spLocks noChangeArrowheads="1"/>
          </p:cNvSpPr>
          <p:nvPr/>
        </p:nvSpPr>
        <p:spPr bwMode="auto">
          <a:xfrm flipH="1">
            <a:off x="1649413" y="4257675"/>
            <a:ext cx="233362" cy="314325"/>
          </a:xfrm>
          <a:prstGeom prst="rect">
            <a:avLst/>
          </a:prstGeom>
          <a:solidFill>
            <a:srgbClr val="E5AFE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" name="Text Box 106"/>
          <p:cNvSpPr txBox="1">
            <a:spLocks noChangeArrowheads="1"/>
          </p:cNvSpPr>
          <p:nvPr/>
        </p:nvSpPr>
        <p:spPr bwMode="auto">
          <a:xfrm>
            <a:off x="1600200" y="4257675"/>
            <a:ext cx="434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QH</a:t>
            </a:r>
          </a:p>
        </p:txBody>
      </p:sp>
      <p:grpSp>
        <p:nvGrpSpPr>
          <p:cNvPr id="17515" name="Group 107"/>
          <p:cNvGrpSpPr>
            <a:grpSpLocks/>
          </p:cNvGrpSpPr>
          <p:nvPr/>
        </p:nvGrpSpPr>
        <p:grpSpPr bwMode="auto">
          <a:xfrm>
            <a:off x="1295400" y="4257675"/>
            <a:ext cx="434975" cy="314325"/>
            <a:chOff x="1310" y="1440"/>
            <a:chExt cx="274" cy="198"/>
          </a:xfrm>
        </p:grpSpPr>
        <p:sp>
          <p:nvSpPr>
            <p:cNvPr id="17516" name="Rectangle 10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" name="Text Box 10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7518" name="Rectangle 110"/>
          <p:cNvSpPr>
            <a:spLocks noChangeArrowheads="1"/>
          </p:cNvSpPr>
          <p:nvPr/>
        </p:nvSpPr>
        <p:spPr bwMode="auto">
          <a:xfrm flipH="1">
            <a:off x="2209800" y="4257675"/>
            <a:ext cx="233363" cy="31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9" name="Text Box 111"/>
          <p:cNvSpPr txBox="1">
            <a:spLocks noChangeArrowheads="1"/>
          </p:cNvSpPr>
          <p:nvPr/>
        </p:nvSpPr>
        <p:spPr bwMode="auto">
          <a:xfrm>
            <a:off x="2133600" y="4260850"/>
            <a:ext cx="433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latin typeface="Helvetica" charset="0"/>
              </a:rPr>
              <a:t>QV</a:t>
            </a:r>
          </a:p>
        </p:txBody>
      </p:sp>
      <p:grpSp>
        <p:nvGrpSpPr>
          <p:cNvPr id="17520" name="Group 112"/>
          <p:cNvGrpSpPr>
            <a:grpSpLocks/>
          </p:cNvGrpSpPr>
          <p:nvPr/>
        </p:nvGrpSpPr>
        <p:grpSpPr bwMode="auto">
          <a:xfrm>
            <a:off x="2447925" y="4249738"/>
            <a:ext cx="433388" cy="314325"/>
            <a:chOff x="831" y="2016"/>
            <a:chExt cx="273" cy="198"/>
          </a:xfrm>
        </p:grpSpPr>
        <p:sp>
          <p:nvSpPr>
            <p:cNvPr id="17521" name="Rectangle 113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2" name="Text Box 114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23" name="Group 115"/>
          <p:cNvGrpSpPr>
            <a:grpSpLocks/>
          </p:cNvGrpSpPr>
          <p:nvPr/>
        </p:nvGrpSpPr>
        <p:grpSpPr bwMode="auto">
          <a:xfrm>
            <a:off x="3348038" y="4257675"/>
            <a:ext cx="434975" cy="314325"/>
            <a:chOff x="1310" y="1440"/>
            <a:chExt cx="274" cy="198"/>
          </a:xfrm>
        </p:grpSpPr>
        <p:sp>
          <p:nvSpPr>
            <p:cNvPr id="17524" name="Rectangle 11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5" name="Text Box 11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26" name="Group 118"/>
          <p:cNvGrpSpPr>
            <a:grpSpLocks/>
          </p:cNvGrpSpPr>
          <p:nvPr/>
        </p:nvGrpSpPr>
        <p:grpSpPr bwMode="auto">
          <a:xfrm>
            <a:off x="3043238" y="4257675"/>
            <a:ext cx="434975" cy="314325"/>
            <a:chOff x="1310" y="1440"/>
            <a:chExt cx="274" cy="198"/>
          </a:xfrm>
        </p:grpSpPr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8" name="Text Box 12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7529" name="Rectangle 121"/>
          <p:cNvSpPr>
            <a:spLocks noChangeArrowheads="1"/>
          </p:cNvSpPr>
          <p:nvPr/>
        </p:nvSpPr>
        <p:spPr bwMode="auto">
          <a:xfrm flipH="1">
            <a:off x="3978275" y="4257675"/>
            <a:ext cx="233363" cy="31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0" name="Text Box 122"/>
          <p:cNvSpPr txBox="1">
            <a:spLocks noChangeArrowheads="1"/>
          </p:cNvSpPr>
          <p:nvPr/>
        </p:nvSpPr>
        <p:spPr bwMode="auto">
          <a:xfrm>
            <a:off x="3886200" y="4327525"/>
            <a:ext cx="433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latin typeface="Helvetica" charset="0"/>
              </a:rPr>
              <a:t>QV</a:t>
            </a:r>
          </a:p>
        </p:txBody>
      </p:sp>
      <p:grpSp>
        <p:nvGrpSpPr>
          <p:cNvPr id="17531" name="Group 123"/>
          <p:cNvGrpSpPr>
            <a:grpSpLocks/>
          </p:cNvGrpSpPr>
          <p:nvPr/>
        </p:nvGrpSpPr>
        <p:grpSpPr bwMode="auto">
          <a:xfrm>
            <a:off x="4191000" y="4257675"/>
            <a:ext cx="433388" cy="314325"/>
            <a:chOff x="2688" y="2688"/>
            <a:chExt cx="273" cy="198"/>
          </a:xfrm>
        </p:grpSpPr>
        <p:sp>
          <p:nvSpPr>
            <p:cNvPr id="17532" name="Rectangle 124"/>
            <p:cNvSpPr>
              <a:spLocks noChangeArrowheads="1"/>
            </p:cNvSpPr>
            <p:nvPr/>
          </p:nvSpPr>
          <p:spPr bwMode="auto">
            <a:xfrm flipH="1">
              <a:off x="2734" y="2688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3" name="Text Box 125"/>
            <p:cNvSpPr txBox="1">
              <a:spLocks noChangeArrowheads="1"/>
            </p:cNvSpPr>
            <p:nvPr/>
          </p:nvSpPr>
          <p:spPr bwMode="auto">
            <a:xfrm>
              <a:off x="2688" y="2726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34" name="Group 126"/>
          <p:cNvGrpSpPr>
            <a:grpSpLocks/>
          </p:cNvGrpSpPr>
          <p:nvPr/>
        </p:nvGrpSpPr>
        <p:grpSpPr bwMode="auto">
          <a:xfrm>
            <a:off x="5092700" y="4257675"/>
            <a:ext cx="434975" cy="314325"/>
            <a:chOff x="1310" y="1440"/>
            <a:chExt cx="274" cy="198"/>
          </a:xfrm>
        </p:grpSpPr>
        <p:sp>
          <p:nvSpPr>
            <p:cNvPr id="17535" name="Rectangle 12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6" name="Text Box 12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37" name="Group 129"/>
          <p:cNvGrpSpPr>
            <a:grpSpLocks/>
          </p:cNvGrpSpPr>
          <p:nvPr/>
        </p:nvGrpSpPr>
        <p:grpSpPr bwMode="auto">
          <a:xfrm>
            <a:off x="4797425" y="4257675"/>
            <a:ext cx="434975" cy="314325"/>
            <a:chOff x="1310" y="1440"/>
            <a:chExt cx="274" cy="198"/>
          </a:xfrm>
        </p:grpSpPr>
        <p:sp>
          <p:nvSpPr>
            <p:cNvPr id="17538" name="Rectangle 130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9" name="Text Box 131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40" name="Group 132"/>
          <p:cNvGrpSpPr>
            <a:grpSpLocks/>
          </p:cNvGrpSpPr>
          <p:nvPr/>
        </p:nvGrpSpPr>
        <p:grpSpPr bwMode="auto">
          <a:xfrm>
            <a:off x="6524625" y="4257675"/>
            <a:ext cx="434975" cy="314325"/>
            <a:chOff x="1310" y="1440"/>
            <a:chExt cx="274" cy="198"/>
          </a:xfrm>
        </p:grpSpPr>
        <p:sp>
          <p:nvSpPr>
            <p:cNvPr id="17541" name="Rectangle 13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2" name="Text Box 13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43" name="Group 135"/>
          <p:cNvGrpSpPr>
            <a:grpSpLocks/>
          </p:cNvGrpSpPr>
          <p:nvPr/>
        </p:nvGrpSpPr>
        <p:grpSpPr bwMode="auto">
          <a:xfrm>
            <a:off x="1554163" y="5334000"/>
            <a:ext cx="457200" cy="314325"/>
            <a:chOff x="831" y="2016"/>
            <a:chExt cx="273" cy="198"/>
          </a:xfrm>
        </p:grpSpPr>
        <p:sp>
          <p:nvSpPr>
            <p:cNvPr id="17544" name="Rectangle 13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5" name="Text Box 13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46" name="Group 138"/>
          <p:cNvGrpSpPr>
            <a:grpSpLocks/>
          </p:cNvGrpSpPr>
          <p:nvPr/>
        </p:nvGrpSpPr>
        <p:grpSpPr bwMode="auto">
          <a:xfrm>
            <a:off x="1258888" y="5324475"/>
            <a:ext cx="457200" cy="314325"/>
            <a:chOff x="831" y="2016"/>
            <a:chExt cx="273" cy="198"/>
          </a:xfrm>
        </p:grpSpPr>
        <p:sp>
          <p:nvSpPr>
            <p:cNvPr id="17547" name="Rectangle 13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8" name="Text Box 14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49" name="Group 141"/>
          <p:cNvGrpSpPr>
            <a:grpSpLocks/>
          </p:cNvGrpSpPr>
          <p:nvPr/>
        </p:nvGrpSpPr>
        <p:grpSpPr bwMode="auto">
          <a:xfrm>
            <a:off x="2182813" y="5334000"/>
            <a:ext cx="434975" cy="314325"/>
            <a:chOff x="1310" y="1440"/>
            <a:chExt cx="274" cy="198"/>
          </a:xfrm>
        </p:grpSpPr>
        <p:sp>
          <p:nvSpPr>
            <p:cNvPr id="17550" name="Rectangle 142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1" name="Text Box 143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7552" name="Line 144"/>
          <p:cNvSpPr>
            <a:spLocks noChangeShapeType="1"/>
          </p:cNvSpPr>
          <p:nvPr/>
        </p:nvSpPr>
        <p:spPr bwMode="auto">
          <a:xfrm>
            <a:off x="4343400" y="51816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3" name="Line 145"/>
          <p:cNvSpPr>
            <a:spLocks noChangeShapeType="1"/>
          </p:cNvSpPr>
          <p:nvPr/>
        </p:nvSpPr>
        <p:spPr bwMode="auto">
          <a:xfrm>
            <a:off x="4343400" y="5656263"/>
            <a:ext cx="0" cy="134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54" name="Group 146"/>
          <p:cNvGrpSpPr>
            <a:grpSpLocks/>
          </p:cNvGrpSpPr>
          <p:nvPr/>
        </p:nvGrpSpPr>
        <p:grpSpPr bwMode="auto">
          <a:xfrm>
            <a:off x="4435475" y="5334000"/>
            <a:ext cx="457200" cy="314325"/>
            <a:chOff x="831" y="2016"/>
            <a:chExt cx="273" cy="198"/>
          </a:xfrm>
        </p:grpSpPr>
        <p:sp>
          <p:nvSpPr>
            <p:cNvPr id="17555" name="Rectangle 147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6" name="Text Box 148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57" name="Group 149"/>
          <p:cNvGrpSpPr>
            <a:grpSpLocks/>
          </p:cNvGrpSpPr>
          <p:nvPr/>
        </p:nvGrpSpPr>
        <p:grpSpPr bwMode="auto">
          <a:xfrm>
            <a:off x="4740275" y="5334000"/>
            <a:ext cx="457200" cy="314325"/>
            <a:chOff x="831" y="2016"/>
            <a:chExt cx="273" cy="198"/>
          </a:xfrm>
        </p:grpSpPr>
        <p:sp>
          <p:nvSpPr>
            <p:cNvPr id="17558" name="Rectangle 15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9" name="Text Box 15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60" name="Group 152"/>
          <p:cNvGrpSpPr>
            <a:grpSpLocks/>
          </p:cNvGrpSpPr>
          <p:nvPr/>
        </p:nvGrpSpPr>
        <p:grpSpPr bwMode="auto">
          <a:xfrm>
            <a:off x="5356225" y="5334000"/>
            <a:ext cx="434975" cy="314325"/>
            <a:chOff x="1310" y="1440"/>
            <a:chExt cx="274" cy="198"/>
          </a:xfrm>
        </p:grpSpPr>
        <p:sp>
          <p:nvSpPr>
            <p:cNvPr id="17561" name="Rectangle 15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2" name="Text Box 15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63" name="Group 155"/>
          <p:cNvGrpSpPr>
            <a:grpSpLocks/>
          </p:cNvGrpSpPr>
          <p:nvPr/>
        </p:nvGrpSpPr>
        <p:grpSpPr bwMode="auto">
          <a:xfrm>
            <a:off x="5661025" y="5334000"/>
            <a:ext cx="434975" cy="314325"/>
            <a:chOff x="1310" y="1440"/>
            <a:chExt cx="274" cy="198"/>
          </a:xfrm>
        </p:grpSpPr>
        <p:sp>
          <p:nvSpPr>
            <p:cNvPr id="17564" name="Rectangle 15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5" name="Text Box 15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66" name="Group 158"/>
          <p:cNvGrpSpPr>
            <a:grpSpLocks/>
          </p:cNvGrpSpPr>
          <p:nvPr/>
        </p:nvGrpSpPr>
        <p:grpSpPr bwMode="auto">
          <a:xfrm>
            <a:off x="6248400" y="5334000"/>
            <a:ext cx="457200" cy="314325"/>
            <a:chOff x="831" y="2016"/>
            <a:chExt cx="273" cy="198"/>
          </a:xfrm>
        </p:grpSpPr>
        <p:sp>
          <p:nvSpPr>
            <p:cNvPr id="17567" name="Rectangle 15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68" name="Text Box 16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69" name="Group 161"/>
          <p:cNvGrpSpPr>
            <a:grpSpLocks/>
          </p:cNvGrpSpPr>
          <p:nvPr/>
        </p:nvGrpSpPr>
        <p:grpSpPr bwMode="auto">
          <a:xfrm>
            <a:off x="6553200" y="5334000"/>
            <a:ext cx="457200" cy="314325"/>
            <a:chOff x="831" y="2016"/>
            <a:chExt cx="273" cy="198"/>
          </a:xfrm>
        </p:grpSpPr>
        <p:sp>
          <p:nvSpPr>
            <p:cNvPr id="17570" name="Rectangle 16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1" name="Text Box 16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72" name="Group 164"/>
          <p:cNvGrpSpPr>
            <a:grpSpLocks/>
          </p:cNvGrpSpPr>
          <p:nvPr/>
        </p:nvGrpSpPr>
        <p:grpSpPr bwMode="auto">
          <a:xfrm>
            <a:off x="7181850" y="5334000"/>
            <a:ext cx="434975" cy="314325"/>
            <a:chOff x="1310" y="1440"/>
            <a:chExt cx="274" cy="198"/>
          </a:xfrm>
        </p:grpSpPr>
        <p:sp>
          <p:nvSpPr>
            <p:cNvPr id="17573" name="Rectangle 165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4" name="Text Box 166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75" name="Group 167"/>
          <p:cNvGrpSpPr>
            <a:grpSpLocks/>
          </p:cNvGrpSpPr>
          <p:nvPr/>
        </p:nvGrpSpPr>
        <p:grpSpPr bwMode="auto">
          <a:xfrm>
            <a:off x="7489825" y="5334000"/>
            <a:ext cx="434975" cy="314325"/>
            <a:chOff x="1310" y="1440"/>
            <a:chExt cx="274" cy="198"/>
          </a:xfrm>
        </p:grpSpPr>
        <p:sp>
          <p:nvSpPr>
            <p:cNvPr id="17576" name="Rectangle 16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77" name="Text Box 16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7578" name="Line 170"/>
          <p:cNvSpPr>
            <a:spLocks noChangeShapeType="1"/>
          </p:cNvSpPr>
          <p:nvPr/>
        </p:nvSpPr>
        <p:spPr bwMode="auto">
          <a:xfrm flipV="1">
            <a:off x="1295400" y="5486400"/>
            <a:ext cx="6491288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79" name="Group 171"/>
          <p:cNvGrpSpPr>
            <a:grpSpLocks/>
          </p:cNvGrpSpPr>
          <p:nvPr/>
        </p:nvGrpSpPr>
        <p:grpSpPr bwMode="auto">
          <a:xfrm>
            <a:off x="5638800" y="4257675"/>
            <a:ext cx="433388" cy="314325"/>
            <a:chOff x="2688" y="2688"/>
            <a:chExt cx="273" cy="198"/>
          </a:xfrm>
        </p:grpSpPr>
        <p:sp>
          <p:nvSpPr>
            <p:cNvPr id="17580" name="Rectangle 172"/>
            <p:cNvSpPr>
              <a:spLocks noChangeArrowheads="1"/>
            </p:cNvSpPr>
            <p:nvPr/>
          </p:nvSpPr>
          <p:spPr bwMode="auto">
            <a:xfrm flipH="1">
              <a:off x="2734" y="2688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1" name="Text Box 173"/>
            <p:cNvSpPr txBox="1">
              <a:spLocks noChangeArrowheads="1"/>
            </p:cNvSpPr>
            <p:nvPr/>
          </p:nvSpPr>
          <p:spPr bwMode="auto">
            <a:xfrm>
              <a:off x="2688" y="2726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82" name="Group 174"/>
          <p:cNvGrpSpPr>
            <a:grpSpLocks/>
          </p:cNvGrpSpPr>
          <p:nvPr/>
        </p:nvGrpSpPr>
        <p:grpSpPr bwMode="auto">
          <a:xfrm>
            <a:off x="5924550" y="4257675"/>
            <a:ext cx="433388" cy="314325"/>
            <a:chOff x="2688" y="2688"/>
            <a:chExt cx="273" cy="198"/>
          </a:xfrm>
        </p:grpSpPr>
        <p:sp>
          <p:nvSpPr>
            <p:cNvPr id="17583" name="Rectangle 175"/>
            <p:cNvSpPr>
              <a:spLocks noChangeArrowheads="1"/>
            </p:cNvSpPr>
            <p:nvPr/>
          </p:nvSpPr>
          <p:spPr bwMode="auto">
            <a:xfrm flipH="1">
              <a:off x="2734" y="2688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4" name="Text Box 176"/>
            <p:cNvSpPr txBox="1">
              <a:spLocks noChangeArrowheads="1"/>
            </p:cNvSpPr>
            <p:nvPr/>
          </p:nvSpPr>
          <p:spPr bwMode="auto">
            <a:xfrm>
              <a:off x="2688" y="2726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85" name="Group 177"/>
          <p:cNvGrpSpPr>
            <a:grpSpLocks/>
          </p:cNvGrpSpPr>
          <p:nvPr/>
        </p:nvGrpSpPr>
        <p:grpSpPr bwMode="auto">
          <a:xfrm>
            <a:off x="6829425" y="4257675"/>
            <a:ext cx="434975" cy="314325"/>
            <a:chOff x="1310" y="1440"/>
            <a:chExt cx="274" cy="198"/>
          </a:xfrm>
        </p:grpSpPr>
        <p:sp>
          <p:nvSpPr>
            <p:cNvPr id="17586" name="Rectangle 17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7" name="Text Box 17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7588" name="Group 180"/>
          <p:cNvGrpSpPr>
            <a:grpSpLocks/>
          </p:cNvGrpSpPr>
          <p:nvPr/>
        </p:nvGrpSpPr>
        <p:grpSpPr bwMode="auto">
          <a:xfrm>
            <a:off x="2514600" y="5349875"/>
            <a:ext cx="434975" cy="314325"/>
            <a:chOff x="1310" y="1440"/>
            <a:chExt cx="274" cy="198"/>
          </a:xfrm>
        </p:grpSpPr>
        <p:sp>
          <p:nvSpPr>
            <p:cNvPr id="17589" name="Rectangle 181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0" name="Text Box 182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7591" name="Rectangle 183"/>
          <p:cNvSpPr>
            <a:spLocks noChangeArrowheads="1"/>
          </p:cNvSpPr>
          <p:nvPr/>
        </p:nvSpPr>
        <p:spPr bwMode="auto">
          <a:xfrm flipH="1">
            <a:off x="3141663" y="2047875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92" name="Group 184"/>
          <p:cNvGrpSpPr>
            <a:grpSpLocks/>
          </p:cNvGrpSpPr>
          <p:nvPr/>
        </p:nvGrpSpPr>
        <p:grpSpPr bwMode="auto">
          <a:xfrm>
            <a:off x="4752975" y="3184525"/>
            <a:ext cx="433388" cy="314325"/>
            <a:chOff x="831" y="2016"/>
            <a:chExt cx="273" cy="198"/>
          </a:xfrm>
        </p:grpSpPr>
        <p:sp>
          <p:nvSpPr>
            <p:cNvPr id="17593" name="Rectangle 18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4" name="Text Box 18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7595" name="Group 187"/>
          <p:cNvGrpSpPr>
            <a:grpSpLocks/>
          </p:cNvGrpSpPr>
          <p:nvPr/>
        </p:nvGrpSpPr>
        <p:grpSpPr bwMode="auto">
          <a:xfrm>
            <a:off x="2763838" y="3214688"/>
            <a:ext cx="434975" cy="314325"/>
            <a:chOff x="1310" y="1440"/>
            <a:chExt cx="274" cy="198"/>
          </a:xfrm>
        </p:grpSpPr>
        <p:sp>
          <p:nvSpPr>
            <p:cNvPr id="17596" name="Rectangle 18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7" name="Text Box 18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7598" name="AutoShape 190"/>
          <p:cNvSpPr>
            <a:spLocks noChangeArrowheads="1"/>
          </p:cNvSpPr>
          <p:nvPr/>
        </p:nvSpPr>
        <p:spPr bwMode="auto">
          <a:xfrm>
            <a:off x="4256088" y="5362575"/>
            <a:ext cx="168275" cy="265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9" name="Text Box 191"/>
          <p:cNvSpPr txBox="1">
            <a:spLocks noChangeArrowheads="1"/>
          </p:cNvSpPr>
          <p:nvPr/>
        </p:nvSpPr>
        <p:spPr bwMode="auto">
          <a:xfrm>
            <a:off x="7007225" y="232727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40</a:t>
            </a:r>
          </a:p>
        </p:txBody>
      </p:sp>
      <p:sp>
        <p:nvSpPr>
          <p:cNvPr id="17600" name="Text Box 192"/>
          <p:cNvSpPr txBox="1">
            <a:spLocks noChangeArrowheads="1"/>
          </p:cNvSpPr>
          <p:nvPr/>
        </p:nvSpPr>
        <p:spPr bwMode="auto">
          <a:xfrm>
            <a:off x="3949700" y="23241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30</a:t>
            </a:r>
          </a:p>
        </p:txBody>
      </p:sp>
      <p:sp>
        <p:nvSpPr>
          <p:cNvPr id="17601" name="Text Box 193"/>
          <p:cNvSpPr txBox="1">
            <a:spLocks noChangeArrowheads="1"/>
          </p:cNvSpPr>
          <p:nvPr/>
        </p:nvSpPr>
        <p:spPr bwMode="auto">
          <a:xfrm>
            <a:off x="1604963" y="452437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10</a:t>
            </a:r>
          </a:p>
        </p:txBody>
      </p:sp>
      <p:sp>
        <p:nvSpPr>
          <p:cNvPr id="17602" name="Text Box 194"/>
          <p:cNvSpPr txBox="1">
            <a:spLocks noChangeArrowheads="1"/>
          </p:cNvSpPr>
          <p:nvPr/>
        </p:nvSpPr>
        <p:spPr bwMode="auto">
          <a:xfrm>
            <a:off x="4486275" y="453072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20</a:t>
            </a:r>
          </a:p>
        </p:txBody>
      </p:sp>
      <p:sp>
        <p:nvSpPr>
          <p:cNvPr id="17603" name="Text Box 195"/>
          <p:cNvSpPr txBox="1">
            <a:spLocks noChangeArrowheads="1"/>
          </p:cNvSpPr>
          <p:nvPr/>
        </p:nvSpPr>
        <p:spPr bwMode="auto">
          <a:xfrm>
            <a:off x="1262063" y="56007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30</a:t>
            </a:r>
          </a:p>
        </p:txBody>
      </p:sp>
      <p:sp>
        <p:nvSpPr>
          <p:cNvPr id="17604" name="Text Box 196"/>
          <p:cNvSpPr txBox="1">
            <a:spLocks noChangeArrowheads="1"/>
          </p:cNvSpPr>
          <p:nvPr/>
        </p:nvSpPr>
        <p:spPr bwMode="auto">
          <a:xfrm>
            <a:off x="7196138" y="559117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10</a:t>
            </a:r>
          </a:p>
        </p:txBody>
      </p:sp>
      <p:grpSp>
        <p:nvGrpSpPr>
          <p:cNvPr id="17606" name="Group 198"/>
          <p:cNvGrpSpPr>
            <a:grpSpLocks/>
          </p:cNvGrpSpPr>
          <p:nvPr/>
        </p:nvGrpSpPr>
        <p:grpSpPr bwMode="auto">
          <a:xfrm>
            <a:off x="4737100" y="2047875"/>
            <a:ext cx="431800" cy="314325"/>
            <a:chOff x="672" y="2496"/>
            <a:chExt cx="273" cy="198"/>
          </a:xfrm>
        </p:grpSpPr>
        <p:sp>
          <p:nvSpPr>
            <p:cNvPr id="17607" name="Rectangle 199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8" name="Text Box 200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7609" name="Group 201"/>
          <p:cNvGrpSpPr>
            <a:grpSpLocks/>
          </p:cNvGrpSpPr>
          <p:nvPr/>
        </p:nvGrpSpPr>
        <p:grpSpPr bwMode="auto">
          <a:xfrm>
            <a:off x="3859213" y="2028825"/>
            <a:ext cx="433387" cy="314325"/>
            <a:chOff x="672" y="2496"/>
            <a:chExt cx="273" cy="198"/>
          </a:xfrm>
        </p:grpSpPr>
        <p:sp>
          <p:nvSpPr>
            <p:cNvPr id="17610" name="Rectangle 202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1" name="Text Box 203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7612" name="Group 204"/>
          <p:cNvGrpSpPr>
            <a:grpSpLocks/>
          </p:cNvGrpSpPr>
          <p:nvPr/>
        </p:nvGrpSpPr>
        <p:grpSpPr bwMode="auto">
          <a:xfrm>
            <a:off x="3529013" y="4268788"/>
            <a:ext cx="433387" cy="314325"/>
            <a:chOff x="672" y="2496"/>
            <a:chExt cx="273" cy="198"/>
          </a:xfrm>
        </p:grpSpPr>
        <p:sp>
          <p:nvSpPr>
            <p:cNvPr id="17613" name="Rectangle 205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" name="Text Box 206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7615" name="Group 207"/>
          <p:cNvGrpSpPr>
            <a:grpSpLocks/>
          </p:cNvGrpSpPr>
          <p:nvPr/>
        </p:nvGrpSpPr>
        <p:grpSpPr bwMode="auto">
          <a:xfrm>
            <a:off x="4398963" y="4268788"/>
            <a:ext cx="433387" cy="314325"/>
            <a:chOff x="672" y="2496"/>
            <a:chExt cx="273" cy="198"/>
          </a:xfrm>
        </p:grpSpPr>
        <p:sp>
          <p:nvSpPr>
            <p:cNvPr id="17616" name="Rectangle 208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7" name="Text Box 209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7618" name="Group 210"/>
          <p:cNvGrpSpPr>
            <a:grpSpLocks/>
          </p:cNvGrpSpPr>
          <p:nvPr/>
        </p:nvGrpSpPr>
        <p:grpSpPr bwMode="auto">
          <a:xfrm>
            <a:off x="6929438" y="5324475"/>
            <a:ext cx="233362" cy="314325"/>
            <a:chOff x="3086" y="1536"/>
            <a:chExt cx="147" cy="198"/>
          </a:xfrm>
        </p:grpSpPr>
        <p:grpSp>
          <p:nvGrpSpPr>
            <p:cNvPr id="17619" name="Group 211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7620" name="Line 212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1" name="Line 213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2" name="Line 214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23" name="Rectangle 215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24" name="Group 216"/>
          <p:cNvGrpSpPr>
            <a:grpSpLocks/>
          </p:cNvGrpSpPr>
          <p:nvPr/>
        </p:nvGrpSpPr>
        <p:grpSpPr bwMode="auto">
          <a:xfrm>
            <a:off x="5106988" y="5334000"/>
            <a:ext cx="233362" cy="314325"/>
            <a:chOff x="3086" y="1536"/>
            <a:chExt cx="147" cy="198"/>
          </a:xfrm>
        </p:grpSpPr>
        <p:grpSp>
          <p:nvGrpSpPr>
            <p:cNvPr id="17625" name="Group 217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7626" name="Line 218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7" name="Line 219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8" name="Line 220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29" name="Rectangle 221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30" name="Group 222"/>
          <p:cNvGrpSpPr>
            <a:grpSpLocks/>
          </p:cNvGrpSpPr>
          <p:nvPr/>
        </p:nvGrpSpPr>
        <p:grpSpPr bwMode="auto">
          <a:xfrm>
            <a:off x="7177088" y="3282950"/>
            <a:ext cx="188912" cy="117475"/>
            <a:chOff x="2988" y="1632"/>
            <a:chExt cx="119" cy="74"/>
          </a:xfrm>
        </p:grpSpPr>
        <p:sp>
          <p:nvSpPr>
            <p:cNvPr id="17631" name="Line 223"/>
            <p:cNvSpPr>
              <a:spLocks noChangeShapeType="1"/>
            </p:cNvSpPr>
            <p:nvPr/>
          </p:nvSpPr>
          <p:spPr bwMode="auto">
            <a:xfrm>
              <a:off x="3004" y="1632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2" name="Line 224"/>
            <p:cNvSpPr>
              <a:spLocks noChangeShapeType="1"/>
            </p:cNvSpPr>
            <p:nvPr/>
          </p:nvSpPr>
          <p:spPr bwMode="auto">
            <a:xfrm>
              <a:off x="3004" y="1668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3" name="Line 225"/>
            <p:cNvSpPr>
              <a:spLocks noChangeShapeType="1"/>
            </p:cNvSpPr>
            <p:nvPr/>
          </p:nvSpPr>
          <p:spPr bwMode="auto">
            <a:xfrm>
              <a:off x="2988" y="1706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34" name="Rectangle 226"/>
          <p:cNvSpPr>
            <a:spLocks noChangeArrowheads="1"/>
          </p:cNvSpPr>
          <p:nvPr/>
        </p:nvSpPr>
        <p:spPr bwMode="auto">
          <a:xfrm flipH="1">
            <a:off x="7159625" y="3171825"/>
            <a:ext cx="233363" cy="31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35" name="Group 227"/>
          <p:cNvGrpSpPr>
            <a:grpSpLocks/>
          </p:cNvGrpSpPr>
          <p:nvPr/>
        </p:nvGrpSpPr>
        <p:grpSpPr bwMode="auto">
          <a:xfrm>
            <a:off x="5448300" y="3282950"/>
            <a:ext cx="188913" cy="117475"/>
            <a:chOff x="2988" y="1632"/>
            <a:chExt cx="119" cy="74"/>
          </a:xfrm>
        </p:grpSpPr>
        <p:sp>
          <p:nvSpPr>
            <p:cNvPr id="17636" name="Line 228"/>
            <p:cNvSpPr>
              <a:spLocks noChangeShapeType="1"/>
            </p:cNvSpPr>
            <p:nvPr/>
          </p:nvSpPr>
          <p:spPr bwMode="auto">
            <a:xfrm>
              <a:off x="3004" y="1632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7" name="Line 229"/>
            <p:cNvSpPr>
              <a:spLocks noChangeShapeType="1"/>
            </p:cNvSpPr>
            <p:nvPr/>
          </p:nvSpPr>
          <p:spPr bwMode="auto">
            <a:xfrm>
              <a:off x="3004" y="1668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8" name="Line 230"/>
            <p:cNvSpPr>
              <a:spLocks noChangeShapeType="1"/>
            </p:cNvSpPr>
            <p:nvPr/>
          </p:nvSpPr>
          <p:spPr bwMode="auto">
            <a:xfrm>
              <a:off x="2988" y="1706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39" name="Rectangle 231"/>
          <p:cNvSpPr>
            <a:spLocks noChangeArrowheads="1"/>
          </p:cNvSpPr>
          <p:nvPr/>
        </p:nvSpPr>
        <p:spPr bwMode="auto">
          <a:xfrm flipH="1">
            <a:off x="5430838" y="3182938"/>
            <a:ext cx="233362" cy="31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40" name="Rectangle 232"/>
          <p:cNvSpPr>
            <a:spLocks noChangeArrowheads="1"/>
          </p:cNvSpPr>
          <p:nvPr/>
        </p:nvSpPr>
        <p:spPr bwMode="auto">
          <a:xfrm flipH="1">
            <a:off x="5997575" y="5341938"/>
            <a:ext cx="233363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41" name="Group 233"/>
          <p:cNvGrpSpPr>
            <a:grpSpLocks/>
          </p:cNvGrpSpPr>
          <p:nvPr/>
        </p:nvGrpSpPr>
        <p:grpSpPr bwMode="auto">
          <a:xfrm>
            <a:off x="4294188" y="5340350"/>
            <a:ext cx="152400" cy="304800"/>
            <a:chOff x="3120" y="3504"/>
            <a:chExt cx="96" cy="192"/>
          </a:xfrm>
        </p:grpSpPr>
        <p:sp>
          <p:nvSpPr>
            <p:cNvPr id="17642" name="Line 234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3" name="Line 235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4" name="Line 236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45" name="Group 237"/>
          <p:cNvGrpSpPr>
            <a:grpSpLocks/>
          </p:cNvGrpSpPr>
          <p:nvPr/>
        </p:nvGrpSpPr>
        <p:grpSpPr bwMode="auto">
          <a:xfrm>
            <a:off x="4919663" y="3190875"/>
            <a:ext cx="152400" cy="304800"/>
            <a:chOff x="3120" y="3504"/>
            <a:chExt cx="96" cy="192"/>
          </a:xfrm>
        </p:grpSpPr>
        <p:sp>
          <p:nvSpPr>
            <p:cNvPr id="17646" name="Line 238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7" name="Line 239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48" name="Line 240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49" name="Group 241"/>
          <p:cNvGrpSpPr>
            <a:grpSpLocks/>
          </p:cNvGrpSpPr>
          <p:nvPr/>
        </p:nvGrpSpPr>
        <p:grpSpPr bwMode="auto">
          <a:xfrm>
            <a:off x="3127375" y="3214688"/>
            <a:ext cx="152400" cy="304800"/>
            <a:chOff x="2336" y="3676"/>
            <a:chExt cx="96" cy="192"/>
          </a:xfrm>
        </p:grpSpPr>
        <p:sp>
          <p:nvSpPr>
            <p:cNvPr id="17650" name="Line 242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1" name="Line 243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2" name="Line 244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53" name="Group 245"/>
          <p:cNvGrpSpPr>
            <a:grpSpLocks/>
          </p:cNvGrpSpPr>
          <p:nvPr/>
        </p:nvGrpSpPr>
        <p:grpSpPr bwMode="auto">
          <a:xfrm>
            <a:off x="2522538" y="5353050"/>
            <a:ext cx="152400" cy="304800"/>
            <a:chOff x="2336" y="3676"/>
            <a:chExt cx="96" cy="192"/>
          </a:xfrm>
        </p:grpSpPr>
        <p:sp>
          <p:nvSpPr>
            <p:cNvPr id="17654" name="Line 246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5" name="Line 247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6" name="Line 248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57" name="Group 249"/>
          <p:cNvGrpSpPr>
            <a:grpSpLocks/>
          </p:cNvGrpSpPr>
          <p:nvPr/>
        </p:nvGrpSpPr>
        <p:grpSpPr bwMode="auto">
          <a:xfrm>
            <a:off x="2119313" y="2052638"/>
            <a:ext cx="433387" cy="314325"/>
            <a:chOff x="672" y="3162"/>
            <a:chExt cx="273" cy="198"/>
          </a:xfrm>
        </p:grpSpPr>
        <p:sp>
          <p:nvSpPr>
            <p:cNvPr id="17658" name="Rectangle 250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9" name="Text Box 251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7660" name="Group 252"/>
          <p:cNvGrpSpPr>
            <a:grpSpLocks/>
          </p:cNvGrpSpPr>
          <p:nvPr/>
        </p:nvGrpSpPr>
        <p:grpSpPr bwMode="auto">
          <a:xfrm>
            <a:off x="6577013" y="2047875"/>
            <a:ext cx="433387" cy="314325"/>
            <a:chOff x="672" y="3162"/>
            <a:chExt cx="273" cy="198"/>
          </a:xfrm>
        </p:grpSpPr>
        <p:sp>
          <p:nvSpPr>
            <p:cNvPr id="17661" name="Rectangle 253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2" name="Text Box 254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7663" name="Group 255"/>
          <p:cNvGrpSpPr>
            <a:grpSpLocks/>
          </p:cNvGrpSpPr>
          <p:nvPr/>
        </p:nvGrpSpPr>
        <p:grpSpPr bwMode="auto">
          <a:xfrm>
            <a:off x="2068513" y="3187700"/>
            <a:ext cx="433387" cy="314325"/>
            <a:chOff x="672" y="3162"/>
            <a:chExt cx="273" cy="198"/>
          </a:xfrm>
        </p:grpSpPr>
        <p:sp>
          <p:nvSpPr>
            <p:cNvPr id="17664" name="Rectangle 256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5" name="Text Box 257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7666" name="Group 258"/>
          <p:cNvGrpSpPr>
            <a:grpSpLocks/>
          </p:cNvGrpSpPr>
          <p:nvPr/>
        </p:nvGrpSpPr>
        <p:grpSpPr bwMode="auto">
          <a:xfrm>
            <a:off x="6172200" y="4270375"/>
            <a:ext cx="433388" cy="314325"/>
            <a:chOff x="672" y="3162"/>
            <a:chExt cx="273" cy="198"/>
          </a:xfrm>
        </p:grpSpPr>
        <p:sp>
          <p:nvSpPr>
            <p:cNvPr id="17667" name="Rectangle 259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68" name="Text Box 260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7669" name="Group 261"/>
          <p:cNvGrpSpPr>
            <a:grpSpLocks/>
          </p:cNvGrpSpPr>
          <p:nvPr/>
        </p:nvGrpSpPr>
        <p:grpSpPr bwMode="auto">
          <a:xfrm>
            <a:off x="1811338" y="5335588"/>
            <a:ext cx="433387" cy="314325"/>
            <a:chOff x="672" y="3162"/>
            <a:chExt cx="273" cy="198"/>
          </a:xfrm>
        </p:grpSpPr>
        <p:sp>
          <p:nvSpPr>
            <p:cNvPr id="17670" name="Rectangle 262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1" name="Text Box 263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7672" name="Group 264"/>
          <p:cNvGrpSpPr>
            <a:grpSpLocks/>
          </p:cNvGrpSpPr>
          <p:nvPr/>
        </p:nvGrpSpPr>
        <p:grpSpPr bwMode="auto">
          <a:xfrm>
            <a:off x="1216025" y="2047875"/>
            <a:ext cx="433388" cy="314325"/>
            <a:chOff x="927" y="2832"/>
            <a:chExt cx="273" cy="198"/>
          </a:xfrm>
        </p:grpSpPr>
        <p:sp>
          <p:nvSpPr>
            <p:cNvPr id="17673" name="Rectangle 265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4" name="Text Box 266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7675" name="Group 267"/>
          <p:cNvGrpSpPr>
            <a:grpSpLocks/>
          </p:cNvGrpSpPr>
          <p:nvPr/>
        </p:nvGrpSpPr>
        <p:grpSpPr bwMode="auto">
          <a:xfrm>
            <a:off x="5327650" y="4270375"/>
            <a:ext cx="433388" cy="314325"/>
            <a:chOff x="927" y="2832"/>
            <a:chExt cx="273" cy="198"/>
          </a:xfrm>
        </p:grpSpPr>
        <p:sp>
          <p:nvSpPr>
            <p:cNvPr id="17676" name="Rectangle 268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7" name="Text Box 269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7678" name="Group 270"/>
          <p:cNvGrpSpPr>
            <a:grpSpLocks/>
          </p:cNvGrpSpPr>
          <p:nvPr/>
        </p:nvGrpSpPr>
        <p:grpSpPr bwMode="auto">
          <a:xfrm>
            <a:off x="7077075" y="4248150"/>
            <a:ext cx="433388" cy="314325"/>
            <a:chOff x="927" y="2832"/>
            <a:chExt cx="273" cy="198"/>
          </a:xfrm>
        </p:grpSpPr>
        <p:sp>
          <p:nvSpPr>
            <p:cNvPr id="17679" name="Rectangle 271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0" name="Text Box 272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7681" name="Group 273"/>
          <p:cNvGrpSpPr>
            <a:grpSpLocks/>
          </p:cNvGrpSpPr>
          <p:nvPr/>
        </p:nvGrpSpPr>
        <p:grpSpPr bwMode="auto">
          <a:xfrm>
            <a:off x="5661025" y="2052638"/>
            <a:ext cx="433388" cy="314325"/>
            <a:chOff x="927" y="2832"/>
            <a:chExt cx="273" cy="198"/>
          </a:xfrm>
        </p:grpSpPr>
        <p:sp>
          <p:nvSpPr>
            <p:cNvPr id="17682" name="Rectangle 274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3" name="Text Box 275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7684" name="Group 276"/>
          <p:cNvGrpSpPr>
            <a:grpSpLocks/>
          </p:cNvGrpSpPr>
          <p:nvPr/>
        </p:nvGrpSpPr>
        <p:grpSpPr bwMode="auto">
          <a:xfrm>
            <a:off x="1163638" y="3181350"/>
            <a:ext cx="433387" cy="314325"/>
            <a:chOff x="927" y="2832"/>
            <a:chExt cx="273" cy="198"/>
          </a:xfrm>
        </p:grpSpPr>
        <p:sp>
          <p:nvSpPr>
            <p:cNvPr id="17685" name="Rectangle 277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6" name="Text Box 278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sp>
        <p:nvSpPr>
          <p:cNvPr id="17687" name="AutoShape 279"/>
          <p:cNvSpPr>
            <a:spLocks noChangeArrowheads="1"/>
          </p:cNvSpPr>
          <p:nvPr/>
        </p:nvSpPr>
        <p:spPr bwMode="auto">
          <a:xfrm>
            <a:off x="3163888" y="3230563"/>
            <a:ext cx="168275" cy="265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88" name="Group 280"/>
          <p:cNvGrpSpPr>
            <a:grpSpLocks/>
          </p:cNvGrpSpPr>
          <p:nvPr/>
        </p:nvGrpSpPr>
        <p:grpSpPr bwMode="auto">
          <a:xfrm>
            <a:off x="3951288" y="5194300"/>
            <a:ext cx="231775" cy="461963"/>
            <a:chOff x="841" y="1973"/>
            <a:chExt cx="118" cy="236"/>
          </a:xfrm>
        </p:grpSpPr>
        <p:sp>
          <p:nvSpPr>
            <p:cNvPr id="17689" name="Rectangle 281"/>
            <p:cNvSpPr>
              <a:spLocks noChangeArrowheads="1"/>
            </p:cNvSpPr>
            <p:nvPr/>
          </p:nvSpPr>
          <p:spPr bwMode="auto">
            <a:xfrm>
              <a:off x="847" y="2049"/>
              <a:ext cx="101" cy="160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90" name="Line 282"/>
            <p:cNvSpPr>
              <a:spLocks noChangeShapeType="1"/>
            </p:cNvSpPr>
            <p:nvPr/>
          </p:nvSpPr>
          <p:spPr bwMode="auto">
            <a:xfrm>
              <a:off x="841" y="1976"/>
              <a:ext cx="118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91" name="Line 283"/>
            <p:cNvSpPr>
              <a:spLocks noChangeShapeType="1"/>
            </p:cNvSpPr>
            <p:nvPr/>
          </p:nvSpPr>
          <p:spPr bwMode="auto">
            <a:xfrm>
              <a:off x="898" y="1973"/>
              <a:ext cx="0" cy="86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92" name="Group 284"/>
          <p:cNvGrpSpPr>
            <a:grpSpLocks/>
          </p:cNvGrpSpPr>
          <p:nvPr/>
        </p:nvGrpSpPr>
        <p:grpSpPr bwMode="auto">
          <a:xfrm>
            <a:off x="4033838" y="3168650"/>
            <a:ext cx="492125" cy="334963"/>
            <a:chOff x="1179" y="1979"/>
            <a:chExt cx="251" cy="171"/>
          </a:xfrm>
        </p:grpSpPr>
        <p:grpSp>
          <p:nvGrpSpPr>
            <p:cNvPr id="17693" name="Group 285"/>
            <p:cNvGrpSpPr>
              <a:grpSpLocks/>
            </p:cNvGrpSpPr>
            <p:nvPr/>
          </p:nvGrpSpPr>
          <p:grpSpPr bwMode="auto">
            <a:xfrm>
              <a:off x="1274" y="1979"/>
              <a:ext cx="133" cy="171"/>
              <a:chOff x="1274" y="1979"/>
              <a:chExt cx="133" cy="171"/>
            </a:xfrm>
          </p:grpSpPr>
          <p:sp>
            <p:nvSpPr>
              <p:cNvPr id="17694" name="Line 286"/>
              <p:cNvSpPr>
                <a:spLocks noChangeShapeType="1"/>
              </p:cNvSpPr>
              <p:nvPr/>
            </p:nvSpPr>
            <p:spPr bwMode="auto">
              <a:xfrm>
                <a:off x="1274" y="198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95" name="Line 287"/>
              <p:cNvSpPr>
                <a:spLocks noChangeShapeType="1"/>
              </p:cNvSpPr>
              <p:nvPr/>
            </p:nvSpPr>
            <p:spPr bwMode="auto">
              <a:xfrm>
                <a:off x="1277" y="214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96" name="Oval 288"/>
              <p:cNvSpPr>
                <a:spLocks noChangeArrowheads="1"/>
              </p:cNvSpPr>
              <p:nvPr/>
            </p:nvSpPr>
            <p:spPr bwMode="auto">
              <a:xfrm>
                <a:off x="1340" y="1979"/>
                <a:ext cx="67" cy="1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97" name="Text Box 289"/>
            <p:cNvSpPr txBox="1">
              <a:spLocks noChangeArrowheads="1"/>
            </p:cNvSpPr>
            <p:nvPr/>
          </p:nvSpPr>
          <p:spPr bwMode="auto">
            <a:xfrm>
              <a:off x="1179" y="1998"/>
              <a:ext cx="251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sp>
        <p:nvSpPr>
          <p:cNvPr id="17698" name="Rectangle 290"/>
          <p:cNvSpPr>
            <a:spLocks noChangeArrowheads="1"/>
          </p:cNvSpPr>
          <p:nvPr/>
        </p:nvSpPr>
        <p:spPr bwMode="auto">
          <a:xfrm>
            <a:off x="3725863" y="3184525"/>
            <a:ext cx="1397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99" name="Line 291"/>
          <p:cNvSpPr>
            <a:spLocks noChangeShapeType="1"/>
          </p:cNvSpPr>
          <p:nvPr/>
        </p:nvSpPr>
        <p:spPr bwMode="auto">
          <a:xfrm>
            <a:off x="3725863" y="3273425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0" name="Line 292"/>
          <p:cNvSpPr>
            <a:spLocks noChangeShapeType="1"/>
          </p:cNvSpPr>
          <p:nvPr/>
        </p:nvSpPr>
        <p:spPr bwMode="auto">
          <a:xfrm>
            <a:off x="3725863" y="3359150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1" name="Line 293"/>
          <p:cNvSpPr>
            <a:spLocks noChangeShapeType="1"/>
          </p:cNvSpPr>
          <p:nvPr/>
        </p:nvSpPr>
        <p:spPr bwMode="auto">
          <a:xfrm>
            <a:off x="3722688" y="3436938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02" name="Text Box 294"/>
          <p:cNvSpPr txBox="1">
            <a:spLocks noChangeArrowheads="1"/>
          </p:cNvSpPr>
          <p:nvPr/>
        </p:nvSpPr>
        <p:spPr bwMode="auto">
          <a:xfrm>
            <a:off x="3630613" y="2994025"/>
            <a:ext cx="477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WS</a:t>
            </a:r>
          </a:p>
        </p:txBody>
      </p:sp>
      <p:sp>
        <p:nvSpPr>
          <p:cNvPr id="17703" name="AutoShape 295"/>
          <p:cNvSpPr>
            <a:spLocks noChangeArrowheads="1"/>
          </p:cNvSpPr>
          <p:nvPr/>
        </p:nvSpPr>
        <p:spPr bwMode="auto">
          <a:xfrm>
            <a:off x="3992563" y="3181350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04" name="Group 296"/>
          <p:cNvGrpSpPr>
            <a:grpSpLocks/>
          </p:cNvGrpSpPr>
          <p:nvPr/>
        </p:nvGrpSpPr>
        <p:grpSpPr bwMode="auto">
          <a:xfrm>
            <a:off x="3581400" y="5318125"/>
            <a:ext cx="261938" cy="334963"/>
            <a:chOff x="1274" y="1979"/>
            <a:chExt cx="133" cy="171"/>
          </a:xfrm>
        </p:grpSpPr>
        <p:sp>
          <p:nvSpPr>
            <p:cNvPr id="17705" name="Line 297"/>
            <p:cNvSpPr>
              <a:spLocks noChangeShapeType="1"/>
            </p:cNvSpPr>
            <p:nvPr/>
          </p:nvSpPr>
          <p:spPr bwMode="auto">
            <a:xfrm>
              <a:off x="1274" y="1982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06" name="Line 298"/>
            <p:cNvSpPr>
              <a:spLocks noChangeShapeType="1"/>
            </p:cNvSpPr>
            <p:nvPr/>
          </p:nvSpPr>
          <p:spPr bwMode="auto">
            <a:xfrm>
              <a:off x="1277" y="2148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07" name="Oval 299"/>
            <p:cNvSpPr>
              <a:spLocks noChangeArrowheads="1"/>
            </p:cNvSpPr>
            <p:nvPr/>
          </p:nvSpPr>
          <p:spPr bwMode="auto">
            <a:xfrm>
              <a:off x="1340" y="1979"/>
              <a:ext cx="67" cy="17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08" name="Text Box 300"/>
          <p:cNvSpPr txBox="1">
            <a:spLocks noChangeArrowheads="1"/>
          </p:cNvSpPr>
          <p:nvPr/>
        </p:nvSpPr>
        <p:spPr bwMode="auto">
          <a:xfrm>
            <a:off x="3467100" y="5378450"/>
            <a:ext cx="492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FC</a:t>
            </a:r>
          </a:p>
        </p:txBody>
      </p:sp>
      <p:sp>
        <p:nvSpPr>
          <p:cNvPr id="17709" name="Rectangle 301"/>
          <p:cNvSpPr>
            <a:spLocks noChangeArrowheads="1"/>
          </p:cNvSpPr>
          <p:nvPr/>
        </p:nvSpPr>
        <p:spPr bwMode="auto">
          <a:xfrm>
            <a:off x="3079750" y="5357813"/>
            <a:ext cx="139700" cy="342900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0" name="Line 302"/>
          <p:cNvSpPr>
            <a:spLocks noChangeShapeType="1"/>
          </p:cNvSpPr>
          <p:nvPr/>
        </p:nvSpPr>
        <p:spPr bwMode="auto">
          <a:xfrm>
            <a:off x="3071813" y="5446713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1" name="Line 303"/>
          <p:cNvSpPr>
            <a:spLocks noChangeShapeType="1"/>
          </p:cNvSpPr>
          <p:nvPr/>
        </p:nvSpPr>
        <p:spPr bwMode="auto">
          <a:xfrm>
            <a:off x="3071813" y="55324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2" name="Line 304"/>
          <p:cNvSpPr>
            <a:spLocks noChangeShapeType="1"/>
          </p:cNvSpPr>
          <p:nvPr/>
        </p:nvSpPr>
        <p:spPr bwMode="auto">
          <a:xfrm>
            <a:off x="3076575" y="5610225"/>
            <a:ext cx="13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3" name="Text Box 305"/>
          <p:cNvSpPr txBox="1">
            <a:spLocks noChangeArrowheads="1"/>
          </p:cNvSpPr>
          <p:nvPr/>
        </p:nvSpPr>
        <p:spPr bwMode="auto">
          <a:xfrm>
            <a:off x="2968625" y="5175250"/>
            <a:ext cx="4778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WS</a:t>
            </a:r>
          </a:p>
        </p:txBody>
      </p:sp>
      <p:sp>
        <p:nvSpPr>
          <p:cNvPr id="17714" name="AutoShape 306"/>
          <p:cNvSpPr>
            <a:spLocks noChangeArrowheads="1"/>
          </p:cNvSpPr>
          <p:nvPr/>
        </p:nvSpPr>
        <p:spPr bwMode="auto">
          <a:xfrm>
            <a:off x="3441700" y="5354638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17715" name="Rectangle 307"/>
          <p:cNvSpPr>
            <a:spLocks noChangeArrowheads="1"/>
          </p:cNvSpPr>
          <p:nvPr/>
        </p:nvSpPr>
        <p:spPr bwMode="auto">
          <a:xfrm flipH="1">
            <a:off x="1933575" y="4259263"/>
            <a:ext cx="233363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" name="Rectangle 308"/>
          <p:cNvSpPr>
            <a:spLocks noChangeArrowheads="1"/>
          </p:cNvSpPr>
          <p:nvPr/>
        </p:nvSpPr>
        <p:spPr bwMode="auto">
          <a:xfrm flipH="1">
            <a:off x="6303963" y="3190875"/>
            <a:ext cx="233362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" name="Rectangle 309"/>
          <p:cNvSpPr>
            <a:spLocks noChangeArrowheads="1"/>
          </p:cNvSpPr>
          <p:nvPr/>
        </p:nvSpPr>
        <p:spPr bwMode="auto">
          <a:xfrm>
            <a:off x="3024188" y="5175250"/>
            <a:ext cx="835025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" name="Rectangle 310"/>
          <p:cNvSpPr>
            <a:spLocks noChangeArrowheads="1"/>
          </p:cNvSpPr>
          <p:nvPr/>
        </p:nvSpPr>
        <p:spPr bwMode="auto">
          <a:xfrm>
            <a:off x="3679825" y="2994025"/>
            <a:ext cx="835025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19" name="Group 311"/>
          <p:cNvGrpSpPr>
            <a:grpSpLocks/>
          </p:cNvGrpSpPr>
          <p:nvPr/>
        </p:nvGrpSpPr>
        <p:grpSpPr bwMode="auto">
          <a:xfrm>
            <a:off x="4576763" y="2811463"/>
            <a:ext cx="404812" cy="246062"/>
            <a:chOff x="2938" y="2915"/>
            <a:chExt cx="255" cy="155"/>
          </a:xfrm>
        </p:grpSpPr>
        <p:sp>
          <p:nvSpPr>
            <p:cNvPr id="17720" name="AutoShape 312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7721" name="Text Box 313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17722" name="Group 314"/>
          <p:cNvGrpSpPr>
            <a:grpSpLocks/>
          </p:cNvGrpSpPr>
          <p:nvPr/>
        </p:nvGrpSpPr>
        <p:grpSpPr bwMode="auto">
          <a:xfrm>
            <a:off x="4033838" y="4941888"/>
            <a:ext cx="404812" cy="246062"/>
            <a:chOff x="2938" y="2915"/>
            <a:chExt cx="255" cy="155"/>
          </a:xfrm>
        </p:grpSpPr>
        <p:sp>
          <p:nvSpPr>
            <p:cNvPr id="17723" name="AutoShape 315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7724" name="Text Box 316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17725" name="AutoShape 317" descr="Wide upward diagonal"/>
          <p:cNvSpPr>
            <a:spLocks noChangeArrowheads="1"/>
          </p:cNvSpPr>
          <p:nvPr/>
        </p:nvSpPr>
        <p:spPr bwMode="auto">
          <a:xfrm rot="-5400000">
            <a:off x="3175000" y="5422901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7" name="Text Box 319"/>
          <p:cNvSpPr txBox="1">
            <a:spLocks noChangeArrowheads="1"/>
          </p:cNvSpPr>
          <p:nvPr/>
        </p:nvSpPr>
        <p:spPr bwMode="auto">
          <a:xfrm>
            <a:off x="7086600" y="28194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7728" name="Text Box 320"/>
          <p:cNvSpPr txBox="1">
            <a:spLocks noChangeArrowheads="1"/>
          </p:cNvSpPr>
          <p:nvPr/>
        </p:nvSpPr>
        <p:spPr bwMode="auto">
          <a:xfrm>
            <a:off x="5257800" y="28194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7729" name="Text Box 321"/>
          <p:cNvSpPr txBox="1">
            <a:spLocks noChangeArrowheads="1"/>
          </p:cNvSpPr>
          <p:nvPr/>
        </p:nvSpPr>
        <p:spPr bwMode="auto">
          <a:xfrm>
            <a:off x="4876800" y="49530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7730" name="Text Box 322"/>
          <p:cNvSpPr txBox="1">
            <a:spLocks noChangeArrowheads="1"/>
          </p:cNvSpPr>
          <p:nvPr/>
        </p:nvSpPr>
        <p:spPr bwMode="auto">
          <a:xfrm>
            <a:off x="6781800" y="49530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318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DTL Layout cont.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3227388" y="1072212"/>
            <a:ext cx="54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UPDATES FOR ESS PARAMETERS!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124F-780B-5544-A7CB-E5D16A714B7B}" type="slidenum">
              <a:rPr lang="en-US"/>
              <a:pPr/>
              <a:t>12</a:t>
            </a:fld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38275" y="262731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5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981200" y="4757738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24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287838" y="3810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6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066800" y="2133600"/>
            <a:ext cx="632460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867400" y="2443163"/>
            <a:ext cx="4587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28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219200" y="3352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1106488" y="4491038"/>
            <a:ext cx="6437312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114800" y="584835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22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914400" y="5561013"/>
            <a:ext cx="6278563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389063" y="3646488"/>
            <a:ext cx="2270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063625" y="4791075"/>
            <a:ext cx="0" cy="11049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902075" y="4784725"/>
            <a:ext cx="30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4384675" y="5257800"/>
            <a:ext cx="231775" cy="461963"/>
            <a:chOff x="841" y="1973"/>
            <a:chExt cx="118" cy="236"/>
          </a:xfrm>
        </p:grpSpPr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847" y="2049"/>
              <a:ext cx="101" cy="160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>
              <a:off x="841" y="1976"/>
              <a:ext cx="118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898" y="1973"/>
              <a:ext cx="0" cy="86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066800" y="421005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1066800" y="4781550"/>
            <a:ext cx="106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2133600" y="4197350"/>
            <a:ext cx="0" cy="146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2133600" y="4648200"/>
            <a:ext cx="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4038600" y="4219575"/>
            <a:ext cx="34083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4038600" y="4800600"/>
            <a:ext cx="3429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4038600" y="4219575"/>
            <a:ext cx="0" cy="952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4038600" y="46482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>
            <a:off x="1524000" y="3048000"/>
            <a:ext cx="5943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524000" y="3657600"/>
            <a:ext cx="5943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1143000" y="1828800"/>
            <a:ext cx="487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1066800" y="2438400"/>
            <a:ext cx="4953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1119188" y="5295900"/>
            <a:ext cx="31480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1106488" y="5895975"/>
            <a:ext cx="31607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6019800" y="18288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>
            <a:off x="6019800" y="22860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>
            <a:off x="4267200" y="5295900"/>
            <a:ext cx="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4267200" y="5715000"/>
            <a:ext cx="0" cy="1809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AutoShape 41"/>
          <p:cNvSpPr>
            <a:spLocks noChangeArrowheads="1"/>
          </p:cNvSpPr>
          <p:nvPr/>
        </p:nvSpPr>
        <p:spPr bwMode="auto">
          <a:xfrm>
            <a:off x="2209800" y="2743200"/>
            <a:ext cx="914400" cy="88900"/>
          </a:xfrm>
          <a:prstGeom prst="rightArrow">
            <a:avLst>
              <a:gd name="adj1" fmla="val 50000"/>
              <a:gd name="adj2" fmla="val 257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AutoShape 42"/>
          <p:cNvSpPr>
            <a:spLocks noChangeArrowheads="1"/>
          </p:cNvSpPr>
          <p:nvPr/>
        </p:nvSpPr>
        <p:spPr bwMode="auto">
          <a:xfrm>
            <a:off x="5029200" y="3962400"/>
            <a:ext cx="914400" cy="88900"/>
          </a:xfrm>
          <a:prstGeom prst="rightArrow">
            <a:avLst>
              <a:gd name="adj1" fmla="val 50000"/>
              <a:gd name="adj2" fmla="val 25714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49657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4935538" y="4953000"/>
            <a:ext cx="163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Spoke </a:t>
            </a:r>
            <a:r>
              <a:rPr lang="en-US" sz="1400" dirty="0">
                <a:latin typeface="Times" charset="0"/>
              </a:rPr>
              <a:t>Module </a:t>
            </a:r>
            <a:r>
              <a:rPr lang="en-US" sz="1400" dirty="0" smtClean="0">
                <a:latin typeface="Times" charset="0"/>
              </a:rPr>
              <a:t>#1</a:t>
            </a:r>
            <a:endParaRPr lang="en-US" sz="1400" dirty="0">
              <a:latin typeface="Times" charset="0"/>
            </a:endParaRPr>
          </a:p>
        </p:txBody>
      </p:sp>
      <p:sp>
        <p:nvSpPr>
          <p:cNvPr id="18480" name="AutoShape 48"/>
          <p:cNvSpPr>
            <a:spLocks noChangeArrowheads="1"/>
          </p:cNvSpPr>
          <p:nvPr/>
        </p:nvSpPr>
        <p:spPr bwMode="auto">
          <a:xfrm>
            <a:off x="6307138" y="5049838"/>
            <a:ext cx="965200" cy="111125"/>
          </a:xfrm>
          <a:prstGeom prst="rightArrow">
            <a:avLst>
              <a:gd name="adj1" fmla="val 50000"/>
              <a:gd name="adj2" fmla="val 21714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89" name="Group 57"/>
          <p:cNvGrpSpPr>
            <a:grpSpLocks/>
          </p:cNvGrpSpPr>
          <p:nvPr/>
        </p:nvGrpSpPr>
        <p:grpSpPr bwMode="auto">
          <a:xfrm>
            <a:off x="1447800" y="1971675"/>
            <a:ext cx="433388" cy="314325"/>
            <a:chOff x="831" y="2016"/>
            <a:chExt cx="273" cy="198"/>
          </a:xfrm>
        </p:grpSpPr>
        <p:sp>
          <p:nvSpPr>
            <p:cNvPr id="18490" name="Rectangle 58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492" name="Group 60"/>
          <p:cNvGrpSpPr>
            <a:grpSpLocks/>
          </p:cNvGrpSpPr>
          <p:nvPr/>
        </p:nvGrpSpPr>
        <p:grpSpPr bwMode="auto">
          <a:xfrm>
            <a:off x="1752600" y="1971675"/>
            <a:ext cx="433388" cy="314325"/>
            <a:chOff x="831" y="2016"/>
            <a:chExt cx="273" cy="198"/>
          </a:xfrm>
        </p:grpSpPr>
        <p:sp>
          <p:nvSpPr>
            <p:cNvPr id="18493" name="Rectangle 61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Text Box 62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495" name="Group 63"/>
          <p:cNvGrpSpPr>
            <a:grpSpLocks/>
          </p:cNvGrpSpPr>
          <p:nvPr/>
        </p:nvGrpSpPr>
        <p:grpSpPr bwMode="auto">
          <a:xfrm>
            <a:off x="2338388" y="1971675"/>
            <a:ext cx="434975" cy="314325"/>
            <a:chOff x="1310" y="1440"/>
            <a:chExt cx="274" cy="198"/>
          </a:xfrm>
        </p:grpSpPr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Text Box 6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498" name="Group 66"/>
          <p:cNvGrpSpPr>
            <a:grpSpLocks/>
          </p:cNvGrpSpPr>
          <p:nvPr/>
        </p:nvGrpSpPr>
        <p:grpSpPr bwMode="auto">
          <a:xfrm>
            <a:off x="2643188" y="1971675"/>
            <a:ext cx="434975" cy="314325"/>
            <a:chOff x="1310" y="1440"/>
            <a:chExt cx="274" cy="198"/>
          </a:xfrm>
        </p:grpSpPr>
        <p:sp>
          <p:nvSpPr>
            <p:cNvPr id="18499" name="Rectangle 6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Text Box 6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01" name="Group 69"/>
          <p:cNvGrpSpPr>
            <a:grpSpLocks/>
          </p:cNvGrpSpPr>
          <p:nvPr/>
        </p:nvGrpSpPr>
        <p:grpSpPr bwMode="auto">
          <a:xfrm>
            <a:off x="3200400" y="1971675"/>
            <a:ext cx="433388" cy="314325"/>
            <a:chOff x="831" y="2016"/>
            <a:chExt cx="273" cy="198"/>
          </a:xfrm>
        </p:grpSpPr>
        <p:sp>
          <p:nvSpPr>
            <p:cNvPr id="18502" name="Rectangle 7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Text Box 7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04" name="Group 72"/>
          <p:cNvGrpSpPr>
            <a:grpSpLocks/>
          </p:cNvGrpSpPr>
          <p:nvPr/>
        </p:nvGrpSpPr>
        <p:grpSpPr bwMode="auto">
          <a:xfrm>
            <a:off x="3505200" y="1971675"/>
            <a:ext cx="433388" cy="314325"/>
            <a:chOff x="831" y="2016"/>
            <a:chExt cx="273" cy="198"/>
          </a:xfrm>
        </p:grpSpPr>
        <p:sp>
          <p:nvSpPr>
            <p:cNvPr id="18505" name="Rectangle 73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Text Box 74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07" name="Group 75"/>
          <p:cNvGrpSpPr>
            <a:grpSpLocks/>
          </p:cNvGrpSpPr>
          <p:nvPr/>
        </p:nvGrpSpPr>
        <p:grpSpPr bwMode="auto">
          <a:xfrm>
            <a:off x="4395788" y="1971675"/>
            <a:ext cx="434975" cy="314325"/>
            <a:chOff x="1310" y="1440"/>
            <a:chExt cx="274" cy="198"/>
          </a:xfrm>
        </p:grpSpPr>
        <p:sp>
          <p:nvSpPr>
            <p:cNvPr id="18508" name="Rectangle 7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Text Box 7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10" name="Group 78"/>
          <p:cNvGrpSpPr>
            <a:grpSpLocks/>
          </p:cNvGrpSpPr>
          <p:nvPr/>
        </p:nvGrpSpPr>
        <p:grpSpPr bwMode="auto">
          <a:xfrm>
            <a:off x="4090988" y="1971675"/>
            <a:ext cx="434975" cy="314325"/>
            <a:chOff x="1310" y="1440"/>
            <a:chExt cx="274" cy="198"/>
          </a:xfrm>
        </p:grpSpPr>
        <p:sp>
          <p:nvSpPr>
            <p:cNvPr id="18511" name="Rectangle 7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Text Box 8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13" name="Group 81"/>
          <p:cNvGrpSpPr>
            <a:grpSpLocks/>
          </p:cNvGrpSpPr>
          <p:nvPr/>
        </p:nvGrpSpPr>
        <p:grpSpPr bwMode="auto">
          <a:xfrm>
            <a:off x="5257800" y="1971675"/>
            <a:ext cx="433388" cy="314325"/>
            <a:chOff x="831" y="2016"/>
            <a:chExt cx="273" cy="198"/>
          </a:xfrm>
        </p:grpSpPr>
        <p:sp>
          <p:nvSpPr>
            <p:cNvPr id="18514" name="Rectangle 8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Text Box 8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16" name="Group 84"/>
          <p:cNvGrpSpPr>
            <a:grpSpLocks/>
          </p:cNvGrpSpPr>
          <p:nvPr/>
        </p:nvGrpSpPr>
        <p:grpSpPr bwMode="auto">
          <a:xfrm>
            <a:off x="4976813" y="1971675"/>
            <a:ext cx="433387" cy="314325"/>
            <a:chOff x="831" y="2016"/>
            <a:chExt cx="273" cy="198"/>
          </a:xfrm>
        </p:grpSpPr>
        <p:sp>
          <p:nvSpPr>
            <p:cNvPr id="18517" name="Rectangle 8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Text Box 8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sp>
        <p:nvSpPr>
          <p:cNvPr id="18519" name="Line 87"/>
          <p:cNvSpPr>
            <a:spLocks noChangeShapeType="1"/>
          </p:cNvSpPr>
          <p:nvPr/>
        </p:nvSpPr>
        <p:spPr bwMode="auto">
          <a:xfrm>
            <a:off x="1524000" y="35052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Line 88"/>
          <p:cNvSpPr>
            <a:spLocks noChangeShapeType="1"/>
          </p:cNvSpPr>
          <p:nvPr/>
        </p:nvSpPr>
        <p:spPr bwMode="auto">
          <a:xfrm>
            <a:off x="1524000" y="30480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21" name="Group 89"/>
          <p:cNvGrpSpPr>
            <a:grpSpLocks/>
          </p:cNvGrpSpPr>
          <p:nvPr/>
        </p:nvGrpSpPr>
        <p:grpSpPr bwMode="auto">
          <a:xfrm>
            <a:off x="1905000" y="3190875"/>
            <a:ext cx="433388" cy="314325"/>
            <a:chOff x="831" y="2016"/>
            <a:chExt cx="273" cy="198"/>
          </a:xfrm>
        </p:grpSpPr>
        <p:sp>
          <p:nvSpPr>
            <p:cNvPr id="18522" name="Rectangle 9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Text Box 9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24" name="Group 92"/>
          <p:cNvGrpSpPr>
            <a:grpSpLocks/>
          </p:cNvGrpSpPr>
          <p:nvPr/>
        </p:nvGrpSpPr>
        <p:grpSpPr bwMode="auto">
          <a:xfrm>
            <a:off x="2209800" y="3190875"/>
            <a:ext cx="433388" cy="314325"/>
            <a:chOff x="831" y="2016"/>
            <a:chExt cx="273" cy="198"/>
          </a:xfrm>
        </p:grpSpPr>
        <p:sp>
          <p:nvSpPr>
            <p:cNvPr id="18525" name="Rectangle 93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Text Box 94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27" name="Group 95"/>
          <p:cNvGrpSpPr>
            <a:grpSpLocks/>
          </p:cNvGrpSpPr>
          <p:nvPr/>
        </p:nvGrpSpPr>
        <p:grpSpPr bwMode="auto">
          <a:xfrm>
            <a:off x="2765425" y="3190875"/>
            <a:ext cx="434975" cy="314325"/>
            <a:chOff x="1310" y="1440"/>
            <a:chExt cx="274" cy="198"/>
          </a:xfrm>
        </p:grpSpPr>
        <p:sp>
          <p:nvSpPr>
            <p:cNvPr id="18528" name="Rectangle 9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Text Box 9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30" name="Group 98"/>
          <p:cNvGrpSpPr>
            <a:grpSpLocks/>
          </p:cNvGrpSpPr>
          <p:nvPr/>
        </p:nvGrpSpPr>
        <p:grpSpPr bwMode="auto">
          <a:xfrm>
            <a:off x="3070225" y="3190875"/>
            <a:ext cx="434975" cy="314325"/>
            <a:chOff x="1310" y="1440"/>
            <a:chExt cx="274" cy="198"/>
          </a:xfrm>
        </p:grpSpPr>
        <p:sp>
          <p:nvSpPr>
            <p:cNvPr id="18531" name="Rectangle 99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Text Box 100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33" name="Group 101"/>
          <p:cNvGrpSpPr>
            <a:grpSpLocks/>
          </p:cNvGrpSpPr>
          <p:nvPr/>
        </p:nvGrpSpPr>
        <p:grpSpPr bwMode="auto">
          <a:xfrm>
            <a:off x="3657600" y="3190875"/>
            <a:ext cx="433388" cy="314325"/>
            <a:chOff x="831" y="2016"/>
            <a:chExt cx="273" cy="198"/>
          </a:xfrm>
        </p:grpSpPr>
        <p:sp>
          <p:nvSpPr>
            <p:cNvPr id="18534" name="Rectangle 10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Text Box 10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36" name="Group 104"/>
          <p:cNvGrpSpPr>
            <a:grpSpLocks/>
          </p:cNvGrpSpPr>
          <p:nvPr/>
        </p:nvGrpSpPr>
        <p:grpSpPr bwMode="auto">
          <a:xfrm>
            <a:off x="3952875" y="3190875"/>
            <a:ext cx="433388" cy="314325"/>
            <a:chOff x="831" y="2016"/>
            <a:chExt cx="273" cy="198"/>
          </a:xfrm>
        </p:grpSpPr>
        <p:sp>
          <p:nvSpPr>
            <p:cNvPr id="18537" name="Rectangle 10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Text Box 10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39" name="Group 107"/>
          <p:cNvGrpSpPr>
            <a:grpSpLocks/>
          </p:cNvGrpSpPr>
          <p:nvPr/>
        </p:nvGrpSpPr>
        <p:grpSpPr bwMode="auto">
          <a:xfrm>
            <a:off x="4548188" y="3190875"/>
            <a:ext cx="434975" cy="314325"/>
            <a:chOff x="1310" y="1440"/>
            <a:chExt cx="274" cy="198"/>
          </a:xfrm>
        </p:grpSpPr>
        <p:sp>
          <p:nvSpPr>
            <p:cNvPr id="18540" name="Rectangle 10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Text Box 10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42" name="Group 110"/>
          <p:cNvGrpSpPr>
            <a:grpSpLocks/>
          </p:cNvGrpSpPr>
          <p:nvPr/>
        </p:nvGrpSpPr>
        <p:grpSpPr bwMode="auto">
          <a:xfrm>
            <a:off x="4857750" y="3190875"/>
            <a:ext cx="434975" cy="314325"/>
            <a:chOff x="1310" y="1440"/>
            <a:chExt cx="274" cy="198"/>
          </a:xfrm>
        </p:grpSpPr>
        <p:sp>
          <p:nvSpPr>
            <p:cNvPr id="18543" name="Rectangle 111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Text Box 112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45" name="Group 113"/>
          <p:cNvGrpSpPr>
            <a:grpSpLocks/>
          </p:cNvGrpSpPr>
          <p:nvPr/>
        </p:nvGrpSpPr>
        <p:grpSpPr bwMode="auto">
          <a:xfrm>
            <a:off x="5438775" y="3190875"/>
            <a:ext cx="433388" cy="314325"/>
            <a:chOff x="831" y="2016"/>
            <a:chExt cx="273" cy="198"/>
          </a:xfrm>
        </p:grpSpPr>
        <p:sp>
          <p:nvSpPr>
            <p:cNvPr id="18546" name="Rectangle 114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Text Box 115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48" name="Group 116"/>
          <p:cNvGrpSpPr>
            <a:grpSpLocks/>
          </p:cNvGrpSpPr>
          <p:nvPr/>
        </p:nvGrpSpPr>
        <p:grpSpPr bwMode="auto">
          <a:xfrm>
            <a:off x="5724525" y="3190875"/>
            <a:ext cx="433388" cy="314325"/>
            <a:chOff x="831" y="2016"/>
            <a:chExt cx="273" cy="198"/>
          </a:xfrm>
        </p:grpSpPr>
        <p:sp>
          <p:nvSpPr>
            <p:cNvPr id="18549" name="Rectangle 117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Text Box 118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51" name="Group 119"/>
          <p:cNvGrpSpPr>
            <a:grpSpLocks/>
          </p:cNvGrpSpPr>
          <p:nvPr/>
        </p:nvGrpSpPr>
        <p:grpSpPr bwMode="auto">
          <a:xfrm>
            <a:off x="6605588" y="3190875"/>
            <a:ext cx="434975" cy="314325"/>
            <a:chOff x="1310" y="1440"/>
            <a:chExt cx="274" cy="198"/>
          </a:xfrm>
        </p:grpSpPr>
        <p:sp>
          <p:nvSpPr>
            <p:cNvPr id="18552" name="Rectangle 120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Text Box 121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54" name="Group 122"/>
          <p:cNvGrpSpPr>
            <a:grpSpLocks/>
          </p:cNvGrpSpPr>
          <p:nvPr/>
        </p:nvGrpSpPr>
        <p:grpSpPr bwMode="auto">
          <a:xfrm>
            <a:off x="6300788" y="3190875"/>
            <a:ext cx="434975" cy="314325"/>
            <a:chOff x="1310" y="1440"/>
            <a:chExt cx="274" cy="198"/>
          </a:xfrm>
        </p:grpSpPr>
        <p:sp>
          <p:nvSpPr>
            <p:cNvPr id="18555" name="Rectangle 12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Text Box 12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57" name="Group 125"/>
          <p:cNvGrpSpPr>
            <a:grpSpLocks/>
          </p:cNvGrpSpPr>
          <p:nvPr/>
        </p:nvGrpSpPr>
        <p:grpSpPr bwMode="auto">
          <a:xfrm>
            <a:off x="7186613" y="3190875"/>
            <a:ext cx="433387" cy="314325"/>
            <a:chOff x="831" y="2016"/>
            <a:chExt cx="273" cy="198"/>
          </a:xfrm>
        </p:grpSpPr>
        <p:sp>
          <p:nvSpPr>
            <p:cNvPr id="18558" name="Rectangle 126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Text Box 127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60" name="Group 128"/>
          <p:cNvGrpSpPr>
            <a:grpSpLocks/>
          </p:cNvGrpSpPr>
          <p:nvPr/>
        </p:nvGrpSpPr>
        <p:grpSpPr bwMode="auto">
          <a:xfrm>
            <a:off x="1066800" y="4333875"/>
            <a:ext cx="433388" cy="314325"/>
            <a:chOff x="831" y="2016"/>
            <a:chExt cx="273" cy="198"/>
          </a:xfrm>
        </p:grpSpPr>
        <p:sp>
          <p:nvSpPr>
            <p:cNvPr id="18561" name="Rectangle 12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Text Box 13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63" name="Group 131"/>
          <p:cNvGrpSpPr>
            <a:grpSpLocks/>
          </p:cNvGrpSpPr>
          <p:nvPr/>
        </p:nvGrpSpPr>
        <p:grpSpPr bwMode="auto">
          <a:xfrm>
            <a:off x="1682750" y="4333875"/>
            <a:ext cx="434975" cy="314325"/>
            <a:chOff x="1310" y="1440"/>
            <a:chExt cx="274" cy="198"/>
          </a:xfrm>
        </p:grpSpPr>
        <p:sp>
          <p:nvSpPr>
            <p:cNvPr id="18564" name="Rectangle 132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Text Box 133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66" name="Group 134"/>
          <p:cNvGrpSpPr>
            <a:grpSpLocks/>
          </p:cNvGrpSpPr>
          <p:nvPr/>
        </p:nvGrpSpPr>
        <p:grpSpPr bwMode="auto">
          <a:xfrm>
            <a:off x="4138613" y="4333875"/>
            <a:ext cx="433387" cy="314325"/>
            <a:chOff x="831" y="2016"/>
            <a:chExt cx="273" cy="198"/>
          </a:xfrm>
        </p:grpSpPr>
        <p:sp>
          <p:nvSpPr>
            <p:cNvPr id="18567" name="Rectangle 135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Text Box 136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69" name="Group 137"/>
          <p:cNvGrpSpPr>
            <a:grpSpLocks/>
          </p:cNvGrpSpPr>
          <p:nvPr/>
        </p:nvGrpSpPr>
        <p:grpSpPr bwMode="auto">
          <a:xfrm>
            <a:off x="4443413" y="4333875"/>
            <a:ext cx="433387" cy="314325"/>
            <a:chOff x="831" y="2016"/>
            <a:chExt cx="273" cy="198"/>
          </a:xfrm>
        </p:grpSpPr>
        <p:sp>
          <p:nvSpPr>
            <p:cNvPr id="18570" name="Rectangle 138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1" name="Text Box 139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72" name="Group 140"/>
          <p:cNvGrpSpPr>
            <a:grpSpLocks/>
          </p:cNvGrpSpPr>
          <p:nvPr/>
        </p:nvGrpSpPr>
        <p:grpSpPr bwMode="auto">
          <a:xfrm>
            <a:off x="5334000" y="4333875"/>
            <a:ext cx="434975" cy="314325"/>
            <a:chOff x="1310" y="1440"/>
            <a:chExt cx="274" cy="198"/>
          </a:xfrm>
        </p:grpSpPr>
        <p:sp>
          <p:nvSpPr>
            <p:cNvPr id="18573" name="Rectangle 141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Text Box 142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75" name="Group 143"/>
          <p:cNvGrpSpPr>
            <a:grpSpLocks/>
          </p:cNvGrpSpPr>
          <p:nvPr/>
        </p:nvGrpSpPr>
        <p:grpSpPr bwMode="auto">
          <a:xfrm>
            <a:off x="5029200" y="4333875"/>
            <a:ext cx="434975" cy="314325"/>
            <a:chOff x="1310" y="1440"/>
            <a:chExt cx="274" cy="198"/>
          </a:xfrm>
        </p:grpSpPr>
        <p:sp>
          <p:nvSpPr>
            <p:cNvPr id="18576" name="Rectangle 144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Text Box 145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78" name="Group 146"/>
          <p:cNvGrpSpPr>
            <a:grpSpLocks/>
          </p:cNvGrpSpPr>
          <p:nvPr/>
        </p:nvGrpSpPr>
        <p:grpSpPr bwMode="auto">
          <a:xfrm>
            <a:off x="5913438" y="4333875"/>
            <a:ext cx="433387" cy="314325"/>
            <a:chOff x="831" y="2016"/>
            <a:chExt cx="273" cy="198"/>
          </a:xfrm>
        </p:grpSpPr>
        <p:sp>
          <p:nvSpPr>
            <p:cNvPr id="18579" name="Rectangle 147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Text Box 148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81" name="Group 149"/>
          <p:cNvGrpSpPr>
            <a:grpSpLocks/>
          </p:cNvGrpSpPr>
          <p:nvPr/>
        </p:nvGrpSpPr>
        <p:grpSpPr bwMode="auto">
          <a:xfrm>
            <a:off x="6218238" y="4333875"/>
            <a:ext cx="433387" cy="314325"/>
            <a:chOff x="831" y="2016"/>
            <a:chExt cx="273" cy="198"/>
          </a:xfrm>
        </p:grpSpPr>
        <p:sp>
          <p:nvSpPr>
            <p:cNvPr id="18582" name="Rectangle 150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Text Box 151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84" name="Group 152"/>
          <p:cNvGrpSpPr>
            <a:grpSpLocks/>
          </p:cNvGrpSpPr>
          <p:nvPr/>
        </p:nvGrpSpPr>
        <p:grpSpPr bwMode="auto">
          <a:xfrm>
            <a:off x="6804025" y="4333875"/>
            <a:ext cx="434975" cy="314325"/>
            <a:chOff x="1310" y="1440"/>
            <a:chExt cx="274" cy="198"/>
          </a:xfrm>
        </p:grpSpPr>
        <p:sp>
          <p:nvSpPr>
            <p:cNvPr id="18585" name="Rectangle 153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Text Box 154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87" name="Group 155"/>
          <p:cNvGrpSpPr>
            <a:grpSpLocks/>
          </p:cNvGrpSpPr>
          <p:nvPr/>
        </p:nvGrpSpPr>
        <p:grpSpPr bwMode="auto">
          <a:xfrm>
            <a:off x="7108825" y="4333875"/>
            <a:ext cx="434975" cy="314325"/>
            <a:chOff x="1310" y="1440"/>
            <a:chExt cx="274" cy="198"/>
          </a:xfrm>
        </p:grpSpPr>
        <p:sp>
          <p:nvSpPr>
            <p:cNvPr id="18588" name="Rectangle 15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Text Box 15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90" name="Group 158"/>
          <p:cNvGrpSpPr>
            <a:grpSpLocks/>
          </p:cNvGrpSpPr>
          <p:nvPr/>
        </p:nvGrpSpPr>
        <p:grpSpPr bwMode="auto">
          <a:xfrm>
            <a:off x="1363663" y="5410200"/>
            <a:ext cx="433387" cy="314325"/>
            <a:chOff x="831" y="2016"/>
            <a:chExt cx="273" cy="198"/>
          </a:xfrm>
        </p:grpSpPr>
        <p:sp>
          <p:nvSpPr>
            <p:cNvPr id="18591" name="Rectangle 159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Text Box 160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93" name="Group 161"/>
          <p:cNvGrpSpPr>
            <a:grpSpLocks/>
          </p:cNvGrpSpPr>
          <p:nvPr/>
        </p:nvGrpSpPr>
        <p:grpSpPr bwMode="auto">
          <a:xfrm>
            <a:off x="1668463" y="5410200"/>
            <a:ext cx="433387" cy="314325"/>
            <a:chOff x="831" y="2016"/>
            <a:chExt cx="273" cy="198"/>
          </a:xfrm>
        </p:grpSpPr>
        <p:sp>
          <p:nvSpPr>
            <p:cNvPr id="18594" name="Rectangle 162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5" name="Text Box 163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596" name="Group 164"/>
          <p:cNvGrpSpPr>
            <a:grpSpLocks/>
          </p:cNvGrpSpPr>
          <p:nvPr/>
        </p:nvGrpSpPr>
        <p:grpSpPr bwMode="auto">
          <a:xfrm>
            <a:off x="2278063" y="5410200"/>
            <a:ext cx="434975" cy="314325"/>
            <a:chOff x="1310" y="1440"/>
            <a:chExt cx="274" cy="198"/>
          </a:xfrm>
        </p:grpSpPr>
        <p:sp>
          <p:nvSpPr>
            <p:cNvPr id="18597" name="Rectangle 165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Text Box 166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599" name="Group 167"/>
          <p:cNvGrpSpPr>
            <a:grpSpLocks/>
          </p:cNvGrpSpPr>
          <p:nvPr/>
        </p:nvGrpSpPr>
        <p:grpSpPr bwMode="auto">
          <a:xfrm>
            <a:off x="2582863" y="5410200"/>
            <a:ext cx="434975" cy="314325"/>
            <a:chOff x="1310" y="1440"/>
            <a:chExt cx="274" cy="198"/>
          </a:xfrm>
        </p:grpSpPr>
        <p:sp>
          <p:nvSpPr>
            <p:cNvPr id="18600" name="Rectangle 168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Text Box 169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602" name="Group 170"/>
          <p:cNvGrpSpPr>
            <a:grpSpLocks/>
          </p:cNvGrpSpPr>
          <p:nvPr/>
        </p:nvGrpSpPr>
        <p:grpSpPr bwMode="auto">
          <a:xfrm>
            <a:off x="3192463" y="5410200"/>
            <a:ext cx="433387" cy="314325"/>
            <a:chOff x="831" y="2016"/>
            <a:chExt cx="273" cy="198"/>
          </a:xfrm>
        </p:grpSpPr>
        <p:sp>
          <p:nvSpPr>
            <p:cNvPr id="18603" name="Rectangle 171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Text Box 172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605" name="Group 173"/>
          <p:cNvGrpSpPr>
            <a:grpSpLocks/>
          </p:cNvGrpSpPr>
          <p:nvPr/>
        </p:nvGrpSpPr>
        <p:grpSpPr bwMode="auto">
          <a:xfrm>
            <a:off x="3497263" y="5410200"/>
            <a:ext cx="433387" cy="314325"/>
            <a:chOff x="831" y="2016"/>
            <a:chExt cx="273" cy="198"/>
          </a:xfrm>
        </p:grpSpPr>
        <p:sp>
          <p:nvSpPr>
            <p:cNvPr id="18606" name="Rectangle 174"/>
            <p:cNvSpPr>
              <a:spLocks noChangeArrowheads="1"/>
            </p:cNvSpPr>
            <p:nvPr/>
          </p:nvSpPr>
          <p:spPr bwMode="auto">
            <a:xfrm flipH="1">
              <a:off x="864" y="2016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Text Box 175"/>
            <p:cNvSpPr txBox="1">
              <a:spLocks noChangeArrowheads="1"/>
            </p:cNvSpPr>
            <p:nvPr/>
          </p:nvSpPr>
          <p:spPr bwMode="auto">
            <a:xfrm>
              <a:off x="831" y="205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8608" name="Group 176"/>
          <p:cNvGrpSpPr>
            <a:grpSpLocks/>
          </p:cNvGrpSpPr>
          <p:nvPr/>
        </p:nvGrpSpPr>
        <p:grpSpPr bwMode="auto">
          <a:xfrm>
            <a:off x="2014538" y="4327525"/>
            <a:ext cx="434975" cy="314325"/>
            <a:chOff x="1310" y="1440"/>
            <a:chExt cx="274" cy="198"/>
          </a:xfrm>
        </p:grpSpPr>
        <p:sp>
          <p:nvSpPr>
            <p:cNvPr id="18609" name="Rectangle 177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Text Box 178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611" name="Group 179"/>
          <p:cNvGrpSpPr>
            <a:grpSpLocks/>
          </p:cNvGrpSpPr>
          <p:nvPr/>
        </p:nvGrpSpPr>
        <p:grpSpPr bwMode="auto">
          <a:xfrm>
            <a:off x="1317625" y="3186113"/>
            <a:ext cx="434975" cy="314325"/>
            <a:chOff x="494" y="1728"/>
            <a:chExt cx="274" cy="198"/>
          </a:xfrm>
        </p:grpSpPr>
        <p:sp>
          <p:nvSpPr>
            <p:cNvPr id="18612" name="Rectangle 180"/>
            <p:cNvSpPr>
              <a:spLocks noChangeArrowheads="1"/>
            </p:cNvSpPr>
            <p:nvPr/>
          </p:nvSpPr>
          <p:spPr bwMode="auto">
            <a:xfrm flipH="1">
              <a:off x="528" y="1728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Text Box 181"/>
            <p:cNvSpPr txBox="1">
              <a:spLocks noChangeArrowheads="1"/>
            </p:cNvSpPr>
            <p:nvPr/>
          </p:nvSpPr>
          <p:spPr bwMode="auto">
            <a:xfrm>
              <a:off x="494" y="1728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sp>
        <p:nvSpPr>
          <p:cNvPr id="18614" name="Text Box 182"/>
          <p:cNvSpPr txBox="1">
            <a:spLocks noChangeArrowheads="1"/>
          </p:cNvSpPr>
          <p:nvPr/>
        </p:nvSpPr>
        <p:spPr bwMode="auto">
          <a:xfrm>
            <a:off x="3530600" y="223837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20</a:t>
            </a:r>
          </a:p>
        </p:txBody>
      </p:sp>
      <p:sp>
        <p:nvSpPr>
          <p:cNvPr id="18615" name="Text Box 183"/>
          <p:cNvSpPr txBox="1">
            <a:spLocks noChangeArrowheads="1"/>
          </p:cNvSpPr>
          <p:nvPr/>
        </p:nvSpPr>
        <p:spPr bwMode="auto">
          <a:xfrm>
            <a:off x="4267200" y="3457575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10</a:t>
            </a:r>
          </a:p>
        </p:txBody>
      </p: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7210425" y="34671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20</a:t>
            </a:r>
          </a:p>
        </p:txBody>
      </p:sp>
      <p:sp>
        <p:nvSpPr>
          <p:cNvPr id="18617" name="Text Box 185"/>
          <p:cNvSpPr txBox="1">
            <a:spLocks noChangeArrowheads="1"/>
          </p:cNvSpPr>
          <p:nvPr/>
        </p:nvSpPr>
        <p:spPr bwMode="auto">
          <a:xfrm>
            <a:off x="6816725" y="461010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10</a:t>
            </a:r>
          </a:p>
        </p:txBody>
      </p:sp>
      <p:sp>
        <p:nvSpPr>
          <p:cNvPr id="18618" name="Text Box 186"/>
          <p:cNvSpPr txBox="1">
            <a:spLocks noChangeArrowheads="1"/>
          </p:cNvSpPr>
          <p:nvPr/>
        </p:nvSpPr>
        <p:spPr bwMode="auto">
          <a:xfrm>
            <a:off x="3508375" y="5695950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20</a:t>
            </a:r>
          </a:p>
        </p:txBody>
      </p:sp>
      <p:sp>
        <p:nvSpPr>
          <p:cNvPr id="18619" name="AutoShape 187"/>
          <p:cNvSpPr>
            <a:spLocks noChangeArrowheads="1"/>
          </p:cNvSpPr>
          <p:nvPr/>
        </p:nvSpPr>
        <p:spPr bwMode="auto">
          <a:xfrm>
            <a:off x="3946525" y="4341813"/>
            <a:ext cx="168275" cy="265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0" name="AutoShape 188"/>
          <p:cNvSpPr>
            <a:spLocks noChangeArrowheads="1"/>
          </p:cNvSpPr>
          <p:nvPr/>
        </p:nvSpPr>
        <p:spPr bwMode="auto">
          <a:xfrm>
            <a:off x="4137025" y="5418138"/>
            <a:ext cx="168275" cy="265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1" name="Text Box 189"/>
          <p:cNvSpPr txBox="1">
            <a:spLocks noChangeArrowheads="1"/>
          </p:cNvSpPr>
          <p:nvPr/>
        </p:nvSpPr>
        <p:spPr bwMode="auto">
          <a:xfrm>
            <a:off x="1095375" y="381000"/>
            <a:ext cx="695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1"/>
          </a:p>
        </p:txBody>
      </p:sp>
      <p:grpSp>
        <p:nvGrpSpPr>
          <p:cNvPr id="18622" name="Group 190"/>
          <p:cNvGrpSpPr>
            <a:grpSpLocks/>
          </p:cNvGrpSpPr>
          <p:nvPr/>
        </p:nvGrpSpPr>
        <p:grpSpPr bwMode="auto">
          <a:xfrm>
            <a:off x="1928813" y="1981200"/>
            <a:ext cx="433387" cy="314325"/>
            <a:chOff x="672" y="2496"/>
            <a:chExt cx="273" cy="198"/>
          </a:xfrm>
        </p:grpSpPr>
        <p:sp>
          <p:nvSpPr>
            <p:cNvPr id="18623" name="Rectangle 191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Text Box 192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8625" name="Group 193"/>
          <p:cNvGrpSpPr>
            <a:grpSpLocks/>
          </p:cNvGrpSpPr>
          <p:nvPr/>
        </p:nvGrpSpPr>
        <p:grpSpPr bwMode="auto">
          <a:xfrm>
            <a:off x="1063625" y="1957388"/>
            <a:ext cx="433388" cy="314325"/>
            <a:chOff x="672" y="2496"/>
            <a:chExt cx="273" cy="198"/>
          </a:xfrm>
        </p:grpSpPr>
        <p:sp>
          <p:nvSpPr>
            <p:cNvPr id="18626" name="Rectangle 194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7" name="Text Box 195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8628" name="Group 196"/>
          <p:cNvGrpSpPr>
            <a:grpSpLocks/>
          </p:cNvGrpSpPr>
          <p:nvPr/>
        </p:nvGrpSpPr>
        <p:grpSpPr bwMode="auto">
          <a:xfrm>
            <a:off x="4144963" y="3178175"/>
            <a:ext cx="433387" cy="314325"/>
            <a:chOff x="672" y="2496"/>
            <a:chExt cx="273" cy="198"/>
          </a:xfrm>
        </p:grpSpPr>
        <p:sp>
          <p:nvSpPr>
            <p:cNvPr id="18629" name="Rectangle 197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Text Box 198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8631" name="Group 199"/>
          <p:cNvGrpSpPr>
            <a:grpSpLocks/>
          </p:cNvGrpSpPr>
          <p:nvPr/>
        </p:nvGrpSpPr>
        <p:grpSpPr bwMode="auto">
          <a:xfrm>
            <a:off x="2387600" y="3186113"/>
            <a:ext cx="433388" cy="314325"/>
            <a:chOff x="672" y="2496"/>
            <a:chExt cx="273" cy="198"/>
          </a:xfrm>
        </p:grpSpPr>
        <p:sp>
          <p:nvSpPr>
            <p:cNvPr id="18632" name="Rectangle 200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Text Box 201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8634" name="Group 202"/>
          <p:cNvGrpSpPr>
            <a:grpSpLocks/>
          </p:cNvGrpSpPr>
          <p:nvPr/>
        </p:nvGrpSpPr>
        <p:grpSpPr bwMode="auto">
          <a:xfrm>
            <a:off x="1677988" y="3192463"/>
            <a:ext cx="233362" cy="314325"/>
            <a:chOff x="3086" y="1536"/>
            <a:chExt cx="147" cy="198"/>
          </a:xfrm>
        </p:grpSpPr>
        <p:grpSp>
          <p:nvGrpSpPr>
            <p:cNvPr id="18635" name="Group 203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8636" name="Line 204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7" name="Line 205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38" name="Line 206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39" name="Rectangle 207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40" name="Group 208"/>
          <p:cNvGrpSpPr>
            <a:grpSpLocks/>
          </p:cNvGrpSpPr>
          <p:nvPr/>
        </p:nvGrpSpPr>
        <p:grpSpPr bwMode="auto">
          <a:xfrm>
            <a:off x="3424238" y="3192463"/>
            <a:ext cx="233362" cy="314325"/>
            <a:chOff x="3086" y="1536"/>
            <a:chExt cx="147" cy="198"/>
          </a:xfrm>
        </p:grpSpPr>
        <p:grpSp>
          <p:nvGrpSpPr>
            <p:cNvPr id="18641" name="Group 20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8642" name="Line 21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3" name="Line 21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4" name="Line 21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45" name="Rectangle 21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46" name="Group 214"/>
          <p:cNvGrpSpPr>
            <a:grpSpLocks/>
          </p:cNvGrpSpPr>
          <p:nvPr/>
        </p:nvGrpSpPr>
        <p:grpSpPr bwMode="auto">
          <a:xfrm>
            <a:off x="6565900" y="4325938"/>
            <a:ext cx="233363" cy="314325"/>
            <a:chOff x="3086" y="1536"/>
            <a:chExt cx="147" cy="198"/>
          </a:xfrm>
        </p:grpSpPr>
        <p:grpSp>
          <p:nvGrpSpPr>
            <p:cNvPr id="18647" name="Group 215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8648" name="Line 216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9" name="Line 217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0" name="Line 218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51" name="Rectangle 219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52" name="Group 220"/>
          <p:cNvGrpSpPr>
            <a:grpSpLocks/>
          </p:cNvGrpSpPr>
          <p:nvPr/>
        </p:nvGrpSpPr>
        <p:grpSpPr bwMode="auto">
          <a:xfrm>
            <a:off x="4789488" y="4321175"/>
            <a:ext cx="233362" cy="314325"/>
            <a:chOff x="3086" y="1536"/>
            <a:chExt cx="147" cy="198"/>
          </a:xfrm>
        </p:grpSpPr>
        <p:grpSp>
          <p:nvGrpSpPr>
            <p:cNvPr id="18653" name="Group 221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8654" name="Line 222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5" name="Line 223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56" name="Line 224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57" name="Rectangle 225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58" name="Group 226"/>
          <p:cNvGrpSpPr>
            <a:grpSpLocks/>
          </p:cNvGrpSpPr>
          <p:nvPr/>
        </p:nvGrpSpPr>
        <p:grpSpPr bwMode="auto">
          <a:xfrm>
            <a:off x="5527675" y="4327525"/>
            <a:ext cx="433388" cy="314325"/>
            <a:chOff x="672" y="2496"/>
            <a:chExt cx="273" cy="198"/>
          </a:xfrm>
        </p:grpSpPr>
        <p:sp>
          <p:nvSpPr>
            <p:cNvPr id="18659" name="Rectangle 227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Text Box 228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8661" name="Group 229"/>
          <p:cNvGrpSpPr>
            <a:grpSpLocks/>
          </p:cNvGrpSpPr>
          <p:nvPr/>
        </p:nvGrpSpPr>
        <p:grpSpPr bwMode="auto">
          <a:xfrm>
            <a:off x="3987800" y="4327525"/>
            <a:ext cx="152400" cy="304800"/>
            <a:chOff x="3120" y="3504"/>
            <a:chExt cx="96" cy="192"/>
          </a:xfrm>
        </p:grpSpPr>
        <p:sp>
          <p:nvSpPr>
            <p:cNvPr id="18662" name="Line 230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3" name="Line 231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4" name="Line 232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5" name="Group 233"/>
          <p:cNvGrpSpPr>
            <a:grpSpLocks/>
          </p:cNvGrpSpPr>
          <p:nvPr/>
        </p:nvGrpSpPr>
        <p:grpSpPr bwMode="auto">
          <a:xfrm>
            <a:off x="1482725" y="3186113"/>
            <a:ext cx="152400" cy="304800"/>
            <a:chOff x="3120" y="3504"/>
            <a:chExt cx="96" cy="192"/>
          </a:xfrm>
        </p:grpSpPr>
        <p:sp>
          <p:nvSpPr>
            <p:cNvPr id="18666" name="Line 234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7" name="Line 235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68" name="Line 236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69" name="Group 237"/>
          <p:cNvGrpSpPr>
            <a:grpSpLocks/>
          </p:cNvGrpSpPr>
          <p:nvPr/>
        </p:nvGrpSpPr>
        <p:grpSpPr bwMode="auto">
          <a:xfrm>
            <a:off x="2016125" y="4337050"/>
            <a:ext cx="152400" cy="304800"/>
            <a:chOff x="2336" y="3676"/>
            <a:chExt cx="96" cy="192"/>
          </a:xfrm>
        </p:grpSpPr>
        <p:sp>
          <p:nvSpPr>
            <p:cNvPr id="18670" name="Line 238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1" name="Line 239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2" name="Line 240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73" name="Group 241"/>
          <p:cNvGrpSpPr>
            <a:grpSpLocks/>
          </p:cNvGrpSpPr>
          <p:nvPr/>
        </p:nvGrpSpPr>
        <p:grpSpPr bwMode="auto">
          <a:xfrm>
            <a:off x="4102100" y="5418138"/>
            <a:ext cx="152400" cy="304800"/>
            <a:chOff x="2336" y="3676"/>
            <a:chExt cx="96" cy="192"/>
          </a:xfrm>
        </p:grpSpPr>
        <p:sp>
          <p:nvSpPr>
            <p:cNvPr id="18674" name="Line 242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5" name="Line 243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6" name="Line 244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77" name="Group 245"/>
          <p:cNvGrpSpPr>
            <a:grpSpLocks/>
          </p:cNvGrpSpPr>
          <p:nvPr/>
        </p:nvGrpSpPr>
        <p:grpSpPr bwMode="auto">
          <a:xfrm>
            <a:off x="5881688" y="1979613"/>
            <a:ext cx="152400" cy="304800"/>
            <a:chOff x="2336" y="3676"/>
            <a:chExt cx="96" cy="192"/>
          </a:xfrm>
        </p:grpSpPr>
        <p:sp>
          <p:nvSpPr>
            <p:cNvPr id="18678" name="Line 246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79" name="Line 247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80" name="Line 248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81" name="Group 249"/>
          <p:cNvGrpSpPr>
            <a:grpSpLocks/>
          </p:cNvGrpSpPr>
          <p:nvPr/>
        </p:nvGrpSpPr>
        <p:grpSpPr bwMode="auto">
          <a:xfrm>
            <a:off x="3735388" y="1968500"/>
            <a:ext cx="433387" cy="314325"/>
            <a:chOff x="672" y="3162"/>
            <a:chExt cx="273" cy="198"/>
          </a:xfrm>
        </p:grpSpPr>
        <p:sp>
          <p:nvSpPr>
            <p:cNvPr id="18682" name="Rectangle 250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" name="Text Box 251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8684" name="Group 252"/>
          <p:cNvGrpSpPr>
            <a:grpSpLocks/>
          </p:cNvGrpSpPr>
          <p:nvPr/>
        </p:nvGrpSpPr>
        <p:grpSpPr bwMode="auto">
          <a:xfrm>
            <a:off x="5487988" y="1960563"/>
            <a:ext cx="433387" cy="314325"/>
            <a:chOff x="672" y="3162"/>
            <a:chExt cx="273" cy="198"/>
          </a:xfrm>
        </p:grpSpPr>
        <p:sp>
          <p:nvSpPr>
            <p:cNvPr id="18685" name="Rectangle 253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" name="Text Box 254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8687" name="Group 255"/>
          <p:cNvGrpSpPr>
            <a:grpSpLocks/>
          </p:cNvGrpSpPr>
          <p:nvPr/>
        </p:nvGrpSpPr>
        <p:grpSpPr bwMode="auto">
          <a:xfrm>
            <a:off x="5940425" y="3186113"/>
            <a:ext cx="433388" cy="314325"/>
            <a:chOff x="672" y="3162"/>
            <a:chExt cx="273" cy="198"/>
          </a:xfrm>
        </p:grpSpPr>
        <p:sp>
          <p:nvSpPr>
            <p:cNvPr id="18688" name="Rectangle 256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" name="Text Box 257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8690" name="Group 258"/>
          <p:cNvGrpSpPr>
            <a:grpSpLocks/>
          </p:cNvGrpSpPr>
          <p:nvPr/>
        </p:nvGrpSpPr>
        <p:grpSpPr bwMode="auto">
          <a:xfrm>
            <a:off x="3705225" y="5410200"/>
            <a:ext cx="433388" cy="314325"/>
            <a:chOff x="672" y="3162"/>
            <a:chExt cx="273" cy="198"/>
          </a:xfrm>
        </p:grpSpPr>
        <p:sp>
          <p:nvSpPr>
            <p:cNvPr id="18691" name="Rectangle 259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" name="Text Box 260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8693" name="Group 261"/>
          <p:cNvGrpSpPr>
            <a:grpSpLocks/>
          </p:cNvGrpSpPr>
          <p:nvPr/>
        </p:nvGrpSpPr>
        <p:grpSpPr bwMode="auto">
          <a:xfrm>
            <a:off x="1893888" y="5399088"/>
            <a:ext cx="433387" cy="314325"/>
            <a:chOff x="672" y="3162"/>
            <a:chExt cx="273" cy="198"/>
          </a:xfrm>
        </p:grpSpPr>
        <p:sp>
          <p:nvSpPr>
            <p:cNvPr id="18694" name="Rectangle 262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" name="Text Box 263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8696" name="Group 264"/>
          <p:cNvGrpSpPr>
            <a:grpSpLocks/>
          </p:cNvGrpSpPr>
          <p:nvPr/>
        </p:nvGrpSpPr>
        <p:grpSpPr bwMode="auto">
          <a:xfrm>
            <a:off x="1298575" y="4327525"/>
            <a:ext cx="433388" cy="314325"/>
            <a:chOff x="672" y="3162"/>
            <a:chExt cx="273" cy="198"/>
          </a:xfrm>
        </p:grpSpPr>
        <p:sp>
          <p:nvSpPr>
            <p:cNvPr id="18697" name="Rectangle 265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" name="Text Box 266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grpSp>
        <p:nvGrpSpPr>
          <p:cNvPr id="18699" name="Group 267"/>
          <p:cNvGrpSpPr>
            <a:grpSpLocks/>
          </p:cNvGrpSpPr>
          <p:nvPr/>
        </p:nvGrpSpPr>
        <p:grpSpPr bwMode="auto">
          <a:xfrm>
            <a:off x="4640263" y="1970088"/>
            <a:ext cx="433387" cy="314325"/>
            <a:chOff x="927" y="2832"/>
            <a:chExt cx="273" cy="198"/>
          </a:xfrm>
        </p:grpSpPr>
        <p:sp>
          <p:nvSpPr>
            <p:cNvPr id="18700" name="Rectangle 268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" name="Text Box 269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8702" name="Group 270"/>
          <p:cNvGrpSpPr>
            <a:grpSpLocks/>
          </p:cNvGrpSpPr>
          <p:nvPr/>
        </p:nvGrpSpPr>
        <p:grpSpPr bwMode="auto">
          <a:xfrm>
            <a:off x="2865438" y="1978025"/>
            <a:ext cx="433387" cy="314325"/>
            <a:chOff x="927" y="2832"/>
            <a:chExt cx="273" cy="198"/>
          </a:xfrm>
        </p:grpSpPr>
        <p:sp>
          <p:nvSpPr>
            <p:cNvPr id="18703" name="Rectangle 271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" name="Text Box 272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8705" name="Group 273"/>
          <p:cNvGrpSpPr>
            <a:grpSpLocks/>
          </p:cNvGrpSpPr>
          <p:nvPr/>
        </p:nvGrpSpPr>
        <p:grpSpPr bwMode="auto">
          <a:xfrm>
            <a:off x="5110163" y="3190875"/>
            <a:ext cx="433387" cy="314325"/>
            <a:chOff x="927" y="2832"/>
            <a:chExt cx="273" cy="198"/>
          </a:xfrm>
        </p:grpSpPr>
        <p:sp>
          <p:nvSpPr>
            <p:cNvPr id="18706" name="Rectangle 274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" name="Text Box 275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8708" name="Group 276"/>
          <p:cNvGrpSpPr>
            <a:grpSpLocks/>
          </p:cNvGrpSpPr>
          <p:nvPr/>
        </p:nvGrpSpPr>
        <p:grpSpPr bwMode="auto">
          <a:xfrm>
            <a:off x="6858000" y="3176588"/>
            <a:ext cx="433388" cy="314325"/>
            <a:chOff x="927" y="2832"/>
            <a:chExt cx="273" cy="198"/>
          </a:xfrm>
        </p:grpSpPr>
        <p:sp>
          <p:nvSpPr>
            <p:cNvPr id="18709" name="Rectangle 277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" name="Text Box 278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8711" name="Group 279"/>
          <p:cNvGrpSpPr>
            <a:grpSpLocks/>
          </p:cNvGrpSpPr>
          <p:nvPr/>
        </p:nvGrpSpPr>
        <p:grpSpPr bwMode="auto">
          <a:xfrm>
            <a:off x="1038225" y="5400675"/>
            <a:ext cx="433388" cy="314325"/>
            <a:chOff x="927" y="2832"/>
            <a:chExt cx="273" cy="198"/>
          </a:xfrm>
        </p:grpSpPr>
        <p:sp>
          <p:nvSpPr>
            <p:cNvPr id="18712" name="Rectangle 280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Text Box 281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8714" name="Group 282"/>
          <p:cNvGrpSpPr>
            <a:grpSpLocks/>
          </p:cNvGrpSpPr>
          <p:nvPr/>
        </p:nvGrpSpPr>
        <p:grpSpPr bwMode="auto">
          <a:xfrm>
            <a:off x="2841625" y="5418138"/>
            <a:ext cx="433388" cy="314325"/>
            <a:chOff x="927" y="2832"/>
            <a:chExt cx="273" cy="198"/>
          </a:xfrm>
        </p:grpSpPr>
        <p:sp>
          <p:nvSpPr>
            <p:cNvPr id="18715" name="Rectangle 283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Text Box 284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8717" name="Group 285"/>
          <p:cNvGrpSpPr>
            <a:grpSpLocks/>
          </p:cNvGrpSpPr>
          <p:nvPr/>
        </p:nvGrpSpPr>
        <p:grpSpPr bwMode="auto">
          <a:xfrm>
            <a:off x="5881688" y="1978025"/>
            <a:ext cx="434975" cy="314325"/>
            <a:chOff x="1310" y="1440"/>
            <a:chExt cx="274" cy="198"/>
          </a:xfrm>
        </p:grpSpPr>
        <p:sp>
          <p:nvSpPr>
            <p:cNvPr id="18718" name="Rectangle 286"/>
            <p:cNvSpPr>
              <a:spLocks noChangeArrowheads="1"/>
            </p:cNvSpPr>
            <p:nvPr/>
          </p:nvSpPr>
          <p:spPr bwMode="auto">
            <a:xfrm flipH="1">
              <a:off x="1341" y="1440"/>
              <a:ext cx="147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9" name="Text Box 287"/>
            <p:cNvSpPr txBox="1">
              <a:spLocks noChangeArrowheads="1"/>
            </p:cNvSpPr>
            <p:nvPr/>
          </p:nvSpPr>
          <p:spPr bwMode="auto">
            <a:xfrm>
              <a:off x="1310" y="1440"/>
              <a:ext cx="2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QH</a:t>
              </a:r>
            </a:p>
          </p:txBody>
        </p:sp>
      </p:grpSp>
      <p:grpSp>
        <p:nvGrpSpPr>
          <p:cNvPr id="18720" name="Group 288"/>
          <p:cNvGrpSpPr>
            <a:grpSpLocks/>
          </p:cNvGrpSpPr>
          <p:nvPr/>
        </p:nvGrpSpPr>
        <p:grpSpPr bwMode="auto">
          <a:xfrm>
            <a:off x="1066800" y="3043238"/>
            <a:ext cx="231775" cy="461962"/>
            <a:chOff x="841" y="1973"/>
            <a:chExt cx="118" cy="236"/>
          </a:xfrm>
        </p:grpSpPr>
        <p:sp>
          <p:nvSpPr>
            <p:cNvPr id="18721" name="Rectangle 289"/>
            <p:cNvSpPr>
              <a:spLocks noChangeArrowheads="1"/>
            </p:cNvSpPr>
            <p:nvPr/>
          </p:nvSpPr>
          <p:spPr bwMode="auto">
            <a:xfrm>
              <a:off x="847" y="2049"/>
              <a:ext cx="101" cy="160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2" name="Line 290"/>
            <p:cNvSpPr>
              <a:spLocks noChangeShapeType="1"/>
            </p:cNvSpPr>
            <p:nvPr/>
          </p:nvSpPr>
          <p:spPr bwMode="auto">
            <a:xfrm>
              <a:off x="841" y="1976"/>
              <a:ext cx="118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23" name="Line 291"/>
            <p:cNvSpPr>
              <a:spLocks noChangeShapeType="1"/>
            </p:cNvSpPr>
            <p:nvPr/>
          </p:nvSpPr>
          <p:spPr bwMode="auto">
            <a:xfrm>
              <a:off x="898" y="1973"/>
              <a:ext cx="0" cy="86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24" name="Group 292"/>
          <p:cNvGrpSpPr>
            <a:grpSpLocks/>
          </p:cNvGrpSpPr>
          <p:nvPr/>
        </p:nvGrpSpPr>
        <p:grpSpPr bwMode="auto">
          <a:xfrm>
            <a:off x="6899275" y="1949450"/>
            <a:ext cx="492125" cy="334963"/>
            <a:chOff x="1179" y="1979"/>
            <a:chExt cx="251" cy="171"/>
          </a:xfrm>
        </p:grpSpPr>
        <p:grpSp>
          <p:nvGrpSpPr>
            <p:cNvPr id="18725" name="Group 293"/>
            <p:cNvGrpSpPr>
              <a:grpSpLocks/>
            </p:cNvGrpSpPr>
            <p:nvPr/>
          </p:nvGrpSpPr>
          <p:grpSpPr bwMode="auto">
            <a:xfrm>
              <a:off x="1274" y="1979"/>
              <a:ext cx="133" cy="171"/>
              <a:chOff x="1274" y="1979"/>
              <a:chExt cx="133" cy="171"/>
            </a:xfrm>
          </p:grpSpPr>
          <p:sp>
            <p:nvSpPr>
              <p:cNvPr id="18726" name="Line 294"/>
              <p:cNvSpPr>
                <a:spLocks noChangeShapeType="1"/>
              </p:cNvSpPr>
              <p:nvPr/>
            </p:nvSpPr>
            <p:spPr bwMode="auto">
              <a:xfrm>
                <a:off x="1274" y="198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27" name="Line 295"/>
              <p:cNvSpPr>
                <a:spLocks noChangeShapeType="1"/>
              </p:cNvSpPr>
              <p:nvPr/>
            </p:nvSpPr>
            <p:spPr bwMode="auto">
              <a:xfrm>
                <a:off x="1277" y="214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28" name="Oval 296"/>
              <p:cNvSpPr>
                <a:spLocks noChangeArrowheads="1"/>
              </p:cNvSpPr>
              <p:nvPr/>
            </p:nvSpPr>
            <p:spPr bwMode="auto">
              <a:xfrm>
                <a:off x="1340" y="1979"/>
                <a:ext cx="67" cy="1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29" name="Text Box 297"/>
            <p:cNvSpPr txBox="1">
              <a:spLocks noChangeArrowheads="1"/>
            </p:cNvSpPr>
            <p:nvPr/>
          </p:nvSpPr>
          <p:spPr bwMode="auto">
            <a:xfrm>
              <a:off x="1179" y="1998"/>
              <a:ext cx="251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grpSp>
        <p:nvGrpSpPr>
          <p:cNvPr id="18730" name="Group 298"/>
          <p:cNvGrpSpPr>
            <a:grpSpLocks/>
          </p:cNvGrpSpPr>
          <p:nvPr/>
        </p:nvGrpSpPr>
        <p:grpSpPr bwMode="auto">
          <a:xfrm>
            <a:off x="6446838" y="1743075"/>
            <a:ext cx="477837" cy="581025"/>
            <a:chOff x="992" y="1927"/>
            <a:chExt cx="244" cy="297"/>
          </a:xfrm>
        </p:grpSpPr>
        <p:sp>
          <p:nvSpPr>
            <p:cNvPr id="18731" name="Rectangle 299"/>
            <p:cNvSpPr>
              <a:spLocks noChangeArrowheads="1"/>
            </p:cNvSpPr>
            <p:nvPr/>
          </p:nvSpPr>
          <p:spPr bwMode="auto">
            <a:xfrm>
              <a:off x="1053" y="2049"/>
              <a:ext cx="71" cy="1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2" name="Line 300"/>
            <p:cNvSpPr>
              <a:spLocks noChangeShapeType="1"/>
            </p:cNvSpPr>
            <p:nvPr/>
          </p:nvSpPr>
          <p:spPr bwMode="auto">
            <a:xfrm>
              <a:off x="1061" y="2094"/>
              <a:ext cx="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3" name="Line 301"/>
            <p:cNvSpPr>
              <a:spLocks noChangeShapeType="1"/>
            </p:cNvSpPr>
            <p:nvPr/>
          </p:nvSpPr>
          <p:spPr bwMode="auto">
            <a:xfrm>
              <a:off x="1061" y="2138"/>
              <a:ext cx="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4" name="Line 302"/>
            <p:cNvSpPr>
              <a:spLocks noChangeShapeType="1"/>
            </p:cNvSpPr>
            <p:nvPr/>
          </p:nvSpPr>
          <p:spPr bwMode="auto">
            <a:xfrm>
              <a:off x="1059" y="2178"/>
              <a:ext cx="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5" name="Text Box 303"/>
            <p:cNvSpPr txBox="1">
              <a:spLocks noChangeArrowheads="1"/>
            </p:cNvSpPr>
            <p:nvPr/>
          </p:nvSpPr>
          <p:spPr bwMode="auto">
            <a:xfrm>
              <a:off x="992" y="1927"/>
              <a:ext cx="24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</p:grpSp>
      <p:sp>
        <p:nvSpPr>
          <p:cNvPr id="18736" name="AutoShape 304"/>
          <p:cNvSpPr>
            <a:spLocks noChangeArrowheads="1"/>
          </p:cNvSpPr>
          <p:nvPr/>
        </p:nvSpPr>
        <p:spPr bwMode="auto">
          <a:xfrm>
            <a:off x="6842125" y="1978025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37" name="Group 305"/>
          <p:cNvGrpSpPr>
            <a:grpSpLocks/>
          </p:cNvGrpSpPr>
          <p:nvPr/>
        </p:nvGrpSpPr>
        <p:grpSpPr bwMode="auto">
          <a:xfrm>
            <a:off x="3457575" y="4210050"/>
            <a:ext cx="231775" cy="461963"/>
            <a:chOff x="841" y="1973"/>
            <a:chExt cx="118" cy="236"/>
          </a:xfrm>
        </p:grpSpPr>
        <p:sp>
          <p:nvSpPr>
            <p:cNvPr id="18738" name="Rectangle 306"/>
            <p:cNvSpPr>
              <a:spLocks noChangeArrowheads="1"/>
            </p:cNvSpPr>
            <p:nvPr/>
          </p:nvSpPr>
          <p:spPr bwMode="auto">
            <a:xfrm>
              <a:off x="847" y="2049"/>
              <a:ext cx="101" cy="160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39" name="Line 307"/>
            <p:cNvSpPr>
              <a:spLocks noChangeShapeType="1"/>
            </p:cNvSpPr>
            <p:nvPr/>
          </p:nvSpPr>
          <p:spPr bwMode="auto">
            <a:xfrm>
              <a:off x="841" y="1976"/>
              <a:ext cx="118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0" name="Line 308"/>
            <p:cNvSpPr>
              <a:spLocks noChangeShapeType="1"/>
            </p:cNvSpPr>
            <p:nvPr/>
          </p:nvSpPr>
          <p:spPr bwMode="auto">
            <a:xfrm>
              <a:off x="898" y="1973"/>
              <a:ext cx="0" cy="86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741" name="Group 309"/>
          <p:cNvGrpSpPr>
            <a:grpSpLocks/>
          </p:cNvGrpSpPr>
          <p:nvPr/>
        </p:nvGrpSpPr>
        <p:grpSpPr bwMode="auto">
          <a:xfrm>
            <a:off x="3078163" y="4313238"/>
            <a:ext cx="261937" cy="334962"/>
            <a:chOff x="1274" y="1979"/>
            <a:chExt cx="133" cy="171"/>
          </a:xfrm>
        </p:grpSpPr>
        <p:sp>
          <p:nvSpPr>
            <p:cNvPr id="18742" name="Line 310"/>
            <p:cNvSpPr>
              <a:spLocks noChangeShapeType="1"/>
            </p:cNvSpPr>
            <p:nvPr/>
          </p:nvSpPr>
          <p:spPr bwMode="auto">
            <a:xfrm>
              <a:off x="1274" y="1982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" name="Line 311"/>
            <p:cNvSpPr>
              <a:spLocks noChangeShapeType="1"/>
            </p:cNvSpPr>
            <p:nvPr/>
          </p:nvSpPr>
          <p:spPr bwMode="auto">
            <a:xfrm>
              <a:off x="1277" y="2148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4" name="Oval 312"/>
            <p:cNvSpPr>
              <a:spLocks noChangeArrowheads="1"/>
            </p:cNvSpPr>
            <p:nvPr/>
          </p:nvSpPr>
          <p:spPr bwMode="auto">
            <a:xfrm>
              <a:off x="1340" y="1979"/>
              <a:ext cx="67" cy="17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45" name="Text Box 313"/>
          <p:cNvSpPr txBox="1">
            <a:spLocks noChangeArrowheads="1"/>
          </p:cNvSpPr>
          <p:nvPr/>
        </p:nvSpPr>
        <p:spPr bwMode="auto">
          <a:xfrm>
            <a:off x="2987675" y="4373563"/>
            <a:ext cx="4921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FC</a:t>
            </a:r>
          </a:p>
        </p:txBody>
      </p:sp>
      <p:grpSp>
        <p:nvGrpSpPr>
          <p:cNvPr id="18746" name="Group 314"/>
          <p:cNvGrpSpPr>
            <a:grpSpLocks/>
          </p:cNvGrpSpPr>
          <p:nvPr/>
        </p:nvGrpSpPr>
        <p:grpSpPr bwMode="auto">
          <a:xfrm>
            <a:off x="2449513" y="4090988"/>
            <a:ext cx="477837" cy="581025"/>
            <a:chOff x="992" y="1927"/>
            <a:chExt cx="244" cy="297"/>
          </a:xfrm>
        </p:grpSpPr>
        <p:sp>
          <p:nvSpPr>
            <p:cNvPr id="18747" name="Rectangle 315"/>
            <p:cNvSpPr>
              <a:spLocks noChangeArrowheads="1"/>
            </p:cNvSpPr>
            <p:nvPr/>
          </p:nvSpPr>
          <p:spPr bwMode="auto">
            <a:xfrm>
              <a:off x="1053" y="2049"/>
              <a:ext cx="71" cy="1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8" name="Line 316"/>
            <p:cNvSpPr>
              <a:spLocks noChangeShapeType="1"/>
            </p:cNvSpPr>
            <p:nvPr/>
          </p:nvSpPr>
          <p:spPr bwMode="auto">
            <a:xfrm>
              <a:off x="1061" y="2094"/>
              <a:ext cx="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9" name="Line 317"/>
            <p:cNvSpPr>
              <a:spLocks noChangeShapeType="1"/>
            </p:cNvSpPr>
            <p:nvPr/>
          </p:nvSpPr>
          <p:spPr bwMode="auto">
            <a:xfrm>
              <a:off x="1061" y="2138"/>
              <a:ext cx="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0" name="Line 318"/>
            <p:cNvSpPr>
              <a:spLocks noChangeShapeType="1"/>
            </p:cNvSpPr>
            <p:nvPr/>
          </p:nvSpPr>
          <p:spPr bwMode="auto">
            <a:xfrm>
              <a:off x="1059" y="2178"/>
              <a:ext cx="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1" name="Text Box 319"/>
            <p:cNvSpPr txBox="1">
              <a:spLocks noChangeArrowheads="1"/>
            </p:cNvSpPr>
            <p:nvPr/>
          </p:nvSpPr>
          <p:spPr bwMode="auto">
            <a:xfrm>
              <a:off x="992" y="1927"/>
              <a:ext cx="244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</p:grpSp>
      <p:sp>
        <p:nvSpPr>
          <p:cNvPr id="18752" name="AutoShape 320"/>
          <p:cNvSpPr>
            <a:spLocks noChangeArrowheads="1"/>
          </p:cNvSpPr>
          <p:nvPr/>
        </p:nvSpPr>
        <p:spPr bwMode="auto">
          <a:xfrm>
            <a:off x="2938463" y="4325938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3" name="AutoShape 321"/>
          <p:cNvSpPr>
            <a:spLocks noChangeArrowheads="1"/>
          </p:cNvSpPr>
          <p:nvPr/>
        </p:nvSpPr>
        <p:spPr bwMode="auto">
          <a:xfrm>
            <a:off x="6289675" y="1997075"/>
            <a:ext cx="168275" cy="265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6" name="Rectangle 334"/>
          <p:cNvSpPr>
            <a:spLocks noChangeArrowheads="1"/>
          </p:cNvSpPr>
          <p:nvPr/>
        </p:nvSpPr>
        <p:spPr bwMode="auto">
          <a:xfrm>
            <a:off x="2517775" y="4114800"/>
            <a:ext cx="835025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67" name="Rectangle 335"/>
          <p:cNvSpPr>
            <a:spLocks noChangeArrowheads="1"/>
          </p:cNvSpPr>
          <p:nvPr/>
        </p:nvSpPr>
        <p:spPr bwMode="auto">
          <a:xfrm>
            <a:off x="6540500" y="1762125"/>
            <a:ext cx="835025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68" name="Group 336"/>
          <p:cNvGrpSpPr>
            <a:grpSpLocks/>
          </p:cNvGrpSpPr>
          <p:nvPr/>
        </p:nvGrpSpPr>
        <p:grpSpPr bwMode="auto">
          <a:xfrm>
            <a:off x="1208088" y="2792413"/>
            <a:ext cx="404812" cy="246062"/>
            <a:chOff x="2938" y="2915"/>
            <a:chExt cx="255" cy="155"/>
          </a:xfrm>
        </p:grpSpPr>
        <p:sp>
          <p:nvSpPr>
            <p:cNvPr id="18769" name="AutoShape 337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8770" name="Text Box 338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18771" name="Group 339"/>
          <p:cNvGrpSpPr>
            <a:grpSpLocks/>
          </p:cNvGrpSpPr>
          <p:nvPr/>
        </p:nvGrpSpPr>
        <p:grpSpPr bwMode="auto">
          <a:xfrm>
            <a:off x="3705225" y="3965575"/>
            <a:ext cx="404813" cy="246063"/>
            <a:chOff x="2938" y="2915"/>
            <a:chExt cx="255" cy="155"/>
          </a:xfrm>
        </p:grpSpPr>
        <p:sp>
          <p:nvSpPr>
            <p:cNvPr id="18772" name="AutoShape 340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8773" name="Text Box 341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18777" name="AutoShape 345" descr="Wide upward diagonal"/>
          <p:cNvSpPr>
            <a:spLocks noChangeArrowheads="1"/>
          </p:cNvSpPr>
          <p:nvPr/>
        </p:nvSpPr>
        <p:spPr bwMode="auto">
          <a:xfrm rot="-5400000">
            <a:off x="2674937" y="4416426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79" name="Text Box 347"/>
          <p:cNvSpPr txBox="1">
            <a:spLocks noChangeArrowheads="1"/>
          </p:cNvSpPr>
          <p:nvPr/>
        </p:nvSpPr>
        <p:spPr bwMode="auto">
          <a:xfrm>
            <a:off x="1600200" y="28194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8780" name="Text Box 348"/>
          <p:cNvSpPr txBox="1">
            <a:spLocks noChangeArrowheads="1"/>
          </p:cNvSpPr>
          <p:nvPr/>
        </p:nvSpPr>
        <p:spPr bwMode="auto">
          <a:xfrm>
            <a:off x="3276600" y="28194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8781" name="Text Box 349"/>
          <p:cNvSpPr txBox="1">
            <a:spLocks noChangeArrowheads="1"/>
          </p:cNvSpPr>
          <p:nvPr/>
        </p:nvSpPr>
        <p:spPr bwMode="auto">
          <a:xfrm>
            <a:off x="4724400" y="40386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18782" name="Text Box 350"/>
          <p:cNvSpPr txBox="1">
            <a:spLocks noChangeArrowheads="1"/>
          </p:cNvSpPr>
          <p:nvPr/>
        </p:nvSpPr>
        <p:spPr bwMode="auto">
          <a:xfrm>
            <a:off x="6553200" y="4038600"/>
            <a:ext cx="514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BPM</a:t>
            </a:r>
          </a:p>
        </p:txBody>
      </p:sp>
      <p:sp>
        <p:nvSpPr>
          <p:cNvPr id="347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DTL Layout cont.</a:t>
            </a:r>
            <a:endParaRPr lang="en-US" dirty="0"/>
          </a:p>
        </p:txBody>
      </p:sp>
      <p:grpSp>
        <p:nvGrpSpPr>
          <p:cNvPr id="346" name="Group 345"/>
          <p:cNvGrpSpPr/>
          <p:nvPr/>
        </p:nvGrpSpPr>
        <p:grpSpPr>
          <a:xfrm>
            <a:off x="5131958" y="5266255"/>
            <a:ext cx="533400" cy="762000"/>
            <a:chOff x="5016500" y="4787900"/>
            <a:chExt cx="533400" cy="762000"/>
          </a:xfrm>
        </p:grpSpPr>
        <p:sp>
          <p:nvSpPr>
            <p:cNvPr id="349" name="Rectangle 24"/>
            <p:cNvSpPr>
              <a:spLocks noChangeArrowheads="1"/>
            </p:cNvSpPr>
            <p:nvPr/>
          </p:nvSpPr>
          <p:spPr bwMode="auto">
            <a:xfrm>
              <a:off x="5016500" y="4787900"/>
              <a:ext cx="457200" cy="61118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Text Box 25"/>
            <p:cNvSpPr txBox="1">
              <a:spLocks noChangeArrowheads="1"/>
            </p:cNvSpPr>
            <p:nvPr/>
          </p:nvSpPr>
          <p:spPr bwMode="auto">
            <a:xfrm>
              <a:off x="5016500" y="4924425"/>
              <a:ext cx="5334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BCE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>
                  <a:latin typeface="Times" charset="0"/>
                </a:rPr>
                <a:t>NEG</a:t>
              </a:r>
            </a:p>
          </p:txBody>
        </p:sp>
        <p:sp>
          <p:nvSpPr>
            <p:cNvPr id="351" name="Rectangle 27"/>
            <p:cNvSpPr>
              <a:spLocks noChangeArrowheads="1"/>
            </p:cNvSpPr>
            <p:nvPr/>
          </p:nvSpPr>
          <p:spPr bwMode="auto">
            <a:xfrm>
              <a:off x="5168900" y="5399088"/>
              <a:ext cx="152400" cy="74612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Rectangle 29"/>
            <p:cNvSpPr>
              <a:spLocks noChangeArrowheads="1"/>
            </p:cNvSpPr>
            <p:nvPr/>
          </p:nvSpPr>
          <p:spPr bwMode="auto">
            <a:xfrm>
              <a:off x="5092700" y="5473700"/>
              <a:ext cx="304800" cy="76200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4637138" y="5266255"/>
            <a:ext cx="533400" cy="762000"/>
            <a:chOff x="5016500" y="4787900"/>
            <a:chExt cx="533400" cy="762000"/>
          </a:xfrm>
        </p:grpSpPr>
        <p:sp>
          <p:nvSpPr>
            <p:cNvPr id="354" name="Rectangle 24"/>
            <p:cNvSpPr>
              <a:spLocks noChangeArrowheads="1"/>
            </p:cNvSpPr>
            <p:nvPr/>
          </p:nvSpPr>
          <p:spPr bwMode="auto">
            <a:xfrm>
              <a:off x="5016500" y="4787900"/>
              <a:ext cx="457200" cy="61118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Text Box 25"/>
            <p:cNvSpPr txBox="1">
              <a:spLocks noChangeArrowheads="1"/>
            </p:cNvSpPr>
            <p:nvPr/>
          </p:nvSpPr>
          <p:spPr bwMode="auto">
            <a:xfrm>
              <a:off x="5016500" y="4924425"/>
              <a:ext cx="5334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BCE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>
                  <a:latin typeface="Times" charset="0"/>
                </a:rPr>
                <a:t>NEG</a:t>
              </a:r>
            </a:p>
          </p:txBody>
        </p:sp>
        <p:sp>
          <p:nvSpPr>
            <p:cNvPr id="356" name="Rectangle 27"/>
            <p:cNvSpPr>
              <a:spLocks noChangeArrowheads="1"/>
            </p:cNvSpPr>
            <p:nvPr/>
          </p:nvSpPr>
          <p:spPr bwMode="auto">
            <a:xfrm>
              <a:off x="5168900" y="5399088"/>
              <a:ext cx="152400" cy="74612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Rectangle 29"/>
            <p:cNvSpPr>
              <a:spLocks noChangeArrowheads="1"/>
            </p:cNvSpPr>
            <p:nvPr/>
          </p:nvSpPr>
          <p:spPr bwMode="auto">
            <a:xfrm>
              <a:off x="5092700" y="5473700"/>
              <a:ext cx="304800" cy="76200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" name="TextBox 357"/>
          <p:cNvSpPr txBox="1"/>
          <p:nvPr/>
        </p:nvSpPr>
        <p:spPr>
          <a:xfrm>
            <a:off x="3227388" y="1072212"/>
            <a:ext cx="54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UPDATES FOR ESS PARAMETERS!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D71F-D3DE-4341-B0A0-F3070B1D833C}" type="slidenum">
              <a:rPr lang="en-US"/>
              <a:pPr/>
              <a:t>13</a:t>
            </a:fld>
            <a:endParaRPr lang="en-US"/>
          </a:p>
        </p:txBody>
      </p:sp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2127250" y="2308225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DTL Tank</a:t>
            </a:r>
          </a:p>
        </p:txBody>
      </p:sp>
      <p:sp>
        <p:nvSpPr>
          <p:cNvPr id="15367" name="Text Box 1031"/>
          <p:cNvSpPr txBox="1">
            <a:spLocks noChangeArrowheads="1"/>
          </p:cNvSpPr>
          <p:nvPr/>
        </p:nvSpPr>
        <p:spPr bwMode="auto">
          <a:xfrm>
            <a:off x="5424488" y="2259013"/>
            <a:ext cx="1250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BPM / Phase detector in DT</a:t>
            </a:r>
          </a:p>
        </p:txBody>
      </p:sp>
      <p:sp>
        <p:nvSpPr>
          <p:cNvPr id="15368" name="Text Box 1032"/>
          <p:cNvSpPr txBox="1">
            <a:spLocks noChangeArrowheads="1"/>
          </p:cNvSpPr>
          <p:nvPr/>
        </p:nvSpPr>
        <p:spPr bwMode="auto">
          <a:xfrm>
            <a:off x="5356225" y="2665413"/>
            <a:ext cx="147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Current Monitor (Toroid)</a:t>
            </a:r>
          </a:p>
        </p:txBody>
      </p:sp>
      <p:sp>
        <p:nvSpPr>
          <p:cNvPr id="15369" name="Text Box 1033"/>
          <p:cNvSpPr txBox="1">
            <a:spLocks noChangeArrowheads="1"/>
          </p:cNvSpPr>
          <p:nvPr/>
        </p:nvSpPr>
        <p:spPr bwMode="auto">
          <a:xfrm>
            <a:off x="5427663" y="3617913"/>
            <a:ext cx="1274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Wire Scanner</a:t>
            </a:r>
          </a:p>
        </p:txBody>
      </p:sp>
      <p:sp>
        <p:nvSpPr>
          <p:cNvPr id="15370" name="Text Box 1034"/>
          <p:cNvSpPr txBox="1">
            <a:spLocks noChangeArrowheads="1"/>
          </p:cNvSpPr>
          <p:nvPr/>
        </p:nvSpPr>
        <p:spPr bwMode="auto">
          <a:xfrm>
            <a:off x="2189163" y="3465513"/>
            <a:ext cx="1087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Quadrupole, Trim</a:t>
            </a:r>
          </a:p>
        </p:txBody>
      </p:sp>
      <p:sp>
        <p:nvSpPr>
          <p:cNvPr id="15371" name="Text Box 1035"/>
          <p:cNvSpPr txBox="1">
            <a:spLocks noChangeArrowheads="1"/>
          </p:cNvSpPr>
          <p:nvPr/>
        </p:nvSpPr>
        <p:spPr bwMode="auto">
          <a:xfrm>
            <a:off x="5448300" y="3090863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Faraday cup (Beam stop) </a:t>
            </a:r>
          </a:p>
        </p:txBody>
      </p:sp>
      <p:sp>
        <p:nvSpPr>
          <p:cNvPr id="15372" name="Text Box 1036"/>
          <p:cNvSpPr txBox="1">
            <a:spLocks noChangeArrowheads="1"/>
          </p:cNvSpPr>
          <p:nvPr/>
        </p:nvSpPr>
        <p:spPr bwMode="auto">
          <a:xfrm>
            <a:off x="5559425" y="567372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Gate Valve</a:t>
            </a:r>
          </a:p>
        </p:txBody>
      </p:sp>
      <p:sp>
        <p:nvSpPr>
          <p:cNvPr id="15374" name="Rectangle 1038"/>
          <p:cNvSpPr>
            <a:spLocks noChangeArrowheads="1"/>
          </p:cNvSpPr>
          <p:nvPr/>
        </p:nvSpPr>
        <p:spPr bwMode="auto">
          <a:xfrm>
            <a:off x="1165225" y="2311400"/>
            <a:ext cx="739775" cy="339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FFC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AutoShape 1039"/>
          <p:cNvSpPr>
            <a:spLocks noChangeArrowheads="1"/>
          </p:cNvSpPr>
          <p:nvPr/>
        </p:nvSpPr>
        <p:spPr bwMode="auto">
          <a:xfrm>
            <a:off x="4648200" y="2820988"/>
            <a:ext cx="168275" cy="265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040"/>
          <p:cNvSpPr txBox="1">
            <a:spLocks noChangeArrowheads="1"/>
          </p:cNvSpPr>
          <p:nvPr/>
        </p:nvSpPr>
        <p:spPr bwMode="auto">
          <a:xfrm>
            <a:off x="2209800" y="30480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latin typeface="Times" charset="0"/>
              </a:rPr>
              <a:t>Quadrupole</a:t>
            </a:r>
            <a:r>
              <a:rPr lang="en-US" sz="1400" dirty="0">
                <a:latin typeface="Times" charset="0"/>
              </a:rPr>
              <a:t>, Vertical</a:t>
            </a:r>
          </a:p>
        </p:txBody>
      </p:sp>
      <p:sp>
        <p:nvSpPr>
          <p:cNvPr id="15377" name="Line 1041"/>
          <p:cNvSpPr>
            <a:spLocks noChangeShapeType="1"/>
          </p:cNvSpPr>
          <p:nvPr/>
        </p:nvSpPr>
        <p:spPr bwMode="auto">
          <a:xfrm>
            <a:off x="1057275" y="1779588"/>
            <a:ext cx="6569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042"/>
          <p:cNvSpPr>
            <a:spLocks noChangeShapeType="1"/>
          </p:cNvSpPr>
          <p:nvPr/>
        </p:nvSpPr>
        <p:spPr bwMode="auto">
          <a:xfrm flipH="1" flipV="1">
            <a:off x="1066800" y="1801813"/>
            <a:ext cx="0" cy="4259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1043"/>
          <p:cNvSpPr>
            <a:spLocks noChangeShapeType="1"/>
          </p:cNvSpPr>
          <p:nvPr/>
        </p:nvSpPr>
        <p:spPr bwMode="auto">
          <a:xfrm>
            <a:off x="7620000" y="1801813"/>
            <a:ext cx="0" cy="4259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1044"/>
          <p:cNvSpPr txBox="1">
            <a:spLocks noChangeArrowheads="1"/>
          </p:cNvSpPr>
          <p:nvPr/>
        </p:nvSpPr>
        <p:spPr bwMode="auto">
          <a:xfrm>
            <a:off x="2209800" y="2625725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Quadrupole, Horizontal</a:t>
            </a:r>
          </a:p>
        </p:txBody>
      </p:sp>
      <p:sp>
        <p:nvSpPr>
          <p:cNvPr id="15381" name="Text Box 1045"/>
          <p:cNvSpPr txBox="1">
            <a:spLocks noChangeArrowheads="1"/>
          </p:cNvSpPr>
          <p:nvPr/>
        </p:nvSpPr>
        <p:spPr bwMode="auto">
          <a:xfrm>
            <a:off x="1179513" y="186055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Symbol</a:t>
            </a:r>
          </a:p>
        </p:txBody>
      </p:sp>
      <p:sp>
        <p:nvSpPr>
          <p:cNvPr id="15382" name="Line 1046"/>
          <p:cNvSpPr>
            <a:spLocks noChangeShapeType="1"/>
          </p:cNvSpPr>
          <p:nvPr/>
        </p:nvSpPr>
        <p:spPr bwMode="auto">
          <a:xfrm>
            <a:off x="1057275" y="2259013"/>
            <a:ext cx="3194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1047"/>
          <p:cNvSpPr txBox="1">
            <a:spLocks noChangeArrowheads="1"/>
          </p:cNvSpPr>
          <p:nvPr/>
        </p:nvSpPr>
        <p:spPr bwMode="auto">
          <a:xfrm>
            <a:off x="2403475" y="1878013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Name</a:t>
            </a:r>
          </a:p>
        </p:txBody>
      </p:sp>
      <p:sp>
        <p:nvSpPr>
          <p:cNvPr id="15384" name="Text Box 1048"/>
          <p:cNvSpPr txBox="1">
            <a:spLocks noChangeArrowheads="1"/>
          </p:cNvSpPr>
          <p:nvPr/>
        </p:nvSpPr>
        <p:spPr bwMode="auto">
          <a:xfrm>
            <a:off x="3508375" y="1725613"/>
            <a:ext cx="835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15385" name="Text Box 1049"/>
          <p:cNvSpPr txBox="1">
            <a:spLocks noChangeArrowheads="1"/>
          </p:cNvSpPr>
          <p:nvPr/>
        </p:nvSpPr>
        <p:spPr bwMode="auto">
          <a:xfrm>
            <a:off x="3743325" y="2327275"/>
            <a:ext cx="415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386" name="Text Box 1050"/>
          <p:cNvSpPr txBox="1">
            <a:spLocks noChangeArrowheads="1"/>
          </p:cNvSpPr>
          <p:nvPr/>
        </p:nvSpPr>
        <p:spPr bwMode="auto">
          <a:xfrm>
            <a:off x="4511675" y="1879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Symbol</a:t>
            </a:r>
          </a:p>
        </p:txBody>
      </p:sp>
      <p:sp>
        <p:nvSpPr>
          <p:cNvPr id="15387" name="Text Box 1051"/>
          <p:cNvSpPr txBox="1">
            <a:spLocks noChangeArrowheads="1"/>
          </p:cNvSpPr>
          <p:nvPr/>
        </p:nvSpPr>
        <p:spPr bwMode="auto">
          <a:xfrm>
            <a:off x="5708650" y="1801813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Name</a:t>
            </a:r>
          </a:p>
        </p:txBody>
      </p:sp>
      <p:sp>
        <p:nvSpPr>
          <p:cNvPr id="15388" name="Text Box 1052"/>
          <p:cNvSpPr txBox="1">
            <a:spLocks noChangeArrowheads="1"/>
          </p:cNvSpPr>
          <p:nvPr/>
        </p:nvSpPr>
        <p:spPr bwMode="auto">
          <a:xfrm>
            <a:off x="6753225" y="1803400"/>
            <a:ext cx="91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15389" name="Line 1053"/>
          <p:cNvSpPr>
            <a:spLocks noChangeShapeType="1"/>
          </p:cNvSpPr>
          <p:nvPr/>
        </p:nvSpPr>
        <p:spPr bwMode="auto">
          <a:xfrm>
            <a:off x="1085850" y="6061075"/>
            <a:ext cx="656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Text Box 1054"/>
          <p:cNvSpPr txBox="1">
            <a:spLocks noChangeArrowheads="1"/>
          </p:cNvSpPr>
          <p:nvPr/>
        </p:nvSpPr>
        <p:spPr bwMode="auto">
          <a:xfrm>
            <a:off x="2197100" y="4752975"/>
            <a:ext cx="1122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Drift tube</a:t>
            </a:r>
          </a:p>
        </p:txBody>
      </p:sp>
      <p:sp>
        <p:nvSpPr>
          <p:cNvPr id="15391" name="Line 1055"/>
          <p:cNvSpPr>
            <a:spLocks noChangeShapeType="1"/>
          </p:cNvSpPr>
          <p:nvPr/>
        </p:nvSpPr>
        <p:spPr bwMode="auto">
          <a:xfrm>
            <a:off x="1981200" y="1789113"/>
            <a:ext cx="0" cy="427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Line 1056"/>
          <p:cNvSpPr>
            <a:spLocks noChangeShapeType="1"/>
          </p:cNvSpPr>
          <p:nvPr/>
        </p:nvSpPr>
        <p:spPr bwMode="auto">
          <a:xfrm>
            <a:off x="3505200" y="1801813"/>
            <a:ext cx="0" cy="425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3" name="Text Box 1057"/>
          <p:cNvSpPr txBox="1">
            <a:spLocks noChangeArrowheads="1"/>
          </p:cNvSpPr>
          <p:nvPr/>
        </p:nvSpPr>
        <p:spPr bwMode="auto">
          <a:xfrm>
            <a:off x="3705225" y="2686050"/>
            <a:ext cx="377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394" name="Text Box 1058"/>
          <p:cNvSpPr txBox="1">
            <a:spLocks noChangeArrowheads="1"/>
          </p:cNvSpPr>
          <p:nvPr/>
        </p:nvSpPr>
        <p:spPr bwMode="auto">
          <a:xfrm>
            <a:off x="3714750" y="3100388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395" name="Text Box 1059"/>
          <p:cNvSpPr txBox="1">
            <a:spLocks noChangeArrowheads="1"/>
          </p:cNvSpPr>
          <p:nvPr/>
        </p:nvSpPr>
        <p:spPr bwMode="auto">
          <a:xfrm>
            <a:off x="3698875" y="3490913"/>
            <a:ext cx="392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396" name="Text Box 1060"/>
          <p:cNvSpPr txBox="1">
            <a:spLocks noChangeArrowheads="1"/>
          </p:cNvSpPr>
          <p:nvPr/>
        </p:nvSpPr>
        <p:spPr bwMode="auto">
          <a:xfrm>
            <a:off x="7004050" y="5673725"/>
            <a:ext cx="30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397" name="Line 1061"/>
          <p:cNvSpPr>
            <a:spLocks noChangeShapeType="1"/>
          </p:cNvSpPr>
          <p:nvPr/>
        </p:nvSpPr>
        <p:spPr bwMode="auto">
          <a:xfrm>
            <a:off x="4260850" y="1797050"/>
            <a:ext cx="0" cy="426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Line 1062"/>
          <p:cNvSpPr>
            <a:spLocks noChangeShapeType="1"/>
          </p:cNvSpPr>
          <p:nvPr/>
        </p:nvSpPr>
        <p:spPr bwMode="auto">
          <a:xfrm>
            <a:off x="4443413" y="1797050"/>
            <a:ext cx="0" cy="4264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Line 1063"/>
          <p:cNvSpPr>
            <a:spLocks noChangeShapeType="1"/>
          </p:cNvSpPr>
          <p:nvPr/>
        </p:nvSpPr>
        <p:spPr bwMode="auto">
          <a:xfrm>
            <a:off x="4440238" y="2259013"/>
            <a:ext cx="3192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Line 1064"/>
          <p:cNvSpPr>
            <a:spLocks noChangeShapeType="1"/>
          </p:cNvSpPr>
          <p:nvPr/>
        </p:nvSpPr>
        <p:spPr bwMode="auto">
          <a:xfrm>
            <a:off x="5373688" y="1793875"/>
            <a:ext cx="0" cy="426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Line 1065"/>
          <p:cNvSpPr>
            <a:spLocks noChangeShapeType="1"/>
          </p:cNvSpPr>
          <p:nvPr/>
        </p:nvSpPr>
        <p:spPr bwMode="auto">
          <a:xfrm>
            <a:off x="6719888" y="1801813"/>
            <a:ext cx="0" cy="425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Line 1066"/>
          <p:cNvSpPr>
            <a:spLocks noChangeShapeType="1"/>
          </p:cNvSpPr>
          <p:nvPr/>
        </p:nvSpPr>
        <p:spPr bwMode="auto">
          <a:xfrm>
            <a:off x="1079500" y="269716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Line 1067"/>
          <p:cNvSpPr>
            <a:spLocks noChangeShapeType="1"/>
          </p:cNvSpPr>
          <p:nvPr/>
        </p:nvSpPr>
        <p:spPr bwMode="auto">
          <a:xfrm>
            <a:off x="1058863" y="352107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Line 1068"/>
          <p:cNvSpPr>
            <a:spLocks noChangeShapeType="1"/>
          </p:cNvSpPr>
          <p:nvPr/>
        </p:nvSpPr>
        <p:spPr bwMode="auto">
          <a:xfrm>
            <a:off x="1058863" y="3919538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Line 1069"/>
          <p:cNvSpPr>
            <a:spLocks noChangeShapeType="1"/>
          </p:cNvSpPr>
          <p:nvPr/>
        </p:nvSpPr>
        <p:spPr bwMode="auto">
          <a:xfrm>
            <a:off x="4433888" y="511175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Line 1070"/>
          <p:cNvSpPr>
            <a:spLocks noChangeShapeType="1"/>
          </p:cNvSpPr>
          <p:nvPr/>
        </p:nvSpPr>
        <p:spPr bwMode="auto">
          <a:xfrm>
            <a:off x="4433888" y="359251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Line 1071"/>
          <p:cNvSpPr>
            <a:spLocks noChangeShapeType="1"/>
          </p:cNvSpPr>
          <p:nvPr/>
        </p:nvSpPr>
        <p:spPr bwMode="auto">
          <a:xfrm>
            <a:off x="4433888" y="314642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Line 1072"/>
          <p:cNvSpPr>
            <a:spLocks noChangeShapeType="1"/>
          </p:cNvSpPr>
          <p:nvPr/>
        </p:nvSpPr>
        <p:spPr bwMode="auto">
          <a:xfrm>
            <a:off x="4435475" y="273685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Line 1073"/>
          <p:cNvSpPr>
            <a:spLocks noChangeShapeType="1"/>
          </p:cNvSpPr>
          <p:nvPr/>
        </p:nvSpPr>
        <p:spPr bwMode="auto">
          <a:xfrm>
            <a:off x="1073150" y="3119438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Text Box 1074"/>
          <p:cNvSpPr txBox="1">
            <a:spLocks noChangeArrowheads="1"/>
          </p:cNvSpPr>
          <p:nvPr/>
        </p:nvSpPr>
        <p:spPr bwMode="auto">
          <a:xfrm>
            <a:off x="6961188" y="2335213"/>
            <a:ext cx="433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11" name="Text Box 1075"/>
          <p:cNvSpPr txBox="1">
            <a:spLocks noChangeArrowheads="1"/>
          </p:cNvSpPr>
          <p:nvPr/>
        </p:nvSpPr>
        <p:spPr bwMode="auto">
          <a:xfrm>
            <a:off x="6989763" y="2720975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12" name="Text Box 1076"/>
          <p:cNvSpPr txBox="1">
            <a:spLocks noChangeArrowheads="1"/>
          </p:cNvSpPr>
          <p:nvPr/>
        </p:nvSpPr>
        <p:spPr bwMode="auto">
          <a:xfrm>
            <a:off x="7004050" y="3163888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13" name="Text Box 1077"/>
          <p:cNvSpPr txBox="1">
            <a:spLocks noChangeArrowheads="1"/>
          </p:cNvSpPr>
          <p:nvPr/>
        </p:nvSpPr>
        <p:spPr bwMode="auto">
          <a:xfrm>
            <a:off x="7000875" y="3625850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15416" name="Group 1080"/>
          <p:cNvGrpSpPr>
            <a:grpSpLocks/>
          </p:cNvGrpSpPr>
          <p:nvPr/>
        </p:nvGrpSpPr>
        <p:grpSpPr bwMode="auto">
          <a:xfrm>
            <a:off x="4684713" y="5656263"/>
            <a:ext cx="168275" cy="336550"/>
            <a:chOff x="883" y="3261"/>
            <a:chExt cx="106" cy="212"/>
          </a:xfrm>
        </p:grpSpPr>
        <p:sp>
          <p:nvSpPr>
            <p:cNvPr id="15417" name="Rectangle 1081"/>
            <p:cNvSpPr>
              <a:spLocks noChangeArrowheads="1"/>
            </p:cNvSpPr>
            <p:nvPr/>
          </p:nvSpPr>
          <p:spPr bwMode="auto">
            <a:xfrm>
              <a:off x="888" y="3329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8" name="Line 1082"/>
            <p:cNvSpPr>
              <a:spLocks noChangeShapeType="1"/>
            </p:cNvSpPr>
            <p:nvPr/>
          </p:nvSpPr>
          <p:spPr bwMode="auto">
            <a:xfrm>
              <a:off x="883" y="3264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Line 1083"/>
            <p:cNvSpPr>
              <a:spLocks noChangeShapeType="1"/>
            </p:cNvSpPr>
            <p:nvPr/>
          </p:nvSpPr>
          <p:spPr bwMode="auto">
            <a:xfrm>
              <a:off x="934" y="3261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20" name="Line 1084"/>
          <p:cNvSpPr>
            <a:spLocks noChangeShapeType="1"/>
          </p:cNvSpPr>
          <p:nvPr/>
        </p:nvSpPr>
        <p:spPr bwMode="auto">
          <a:xfrm>
            <a:off x="4432300" y="438785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1" name="Text Box 1085"/>
          <p:cNvSpPr txBox="1">
            <a:spLocks noChangeArrowheads="1"/>
          </p:cNvSpPr>
          <p:nvPr/>
        </p:nvSpPr>
        <p:spPr bwMode="auto">
          <a:xfrm>
            <a:off x="5518150" y="5105400"/>
            <a:ext cx="10683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latin typeface="Times" charset="0"/>
              </a:rPr>
              <a:t>Quadrupole</a:t>
            </a:r>
            <a:r>
              <a:rPr lang="en-US" sz="1400" dirty="0">
                <a:latin typeface="Times" charset="0"/>
              </a:rPr>
              <a:t> </a:t>
            </a:r>
          </a:p>
        </p:txBody>
      </p:sp>
      <p:sp>
        <p:nvSpPr>
          <p:cNvPr id="15422" name="Text Box 1086"/>
          <p:cNvSpPr txBox="1">
            <a:spLocks noChangeArrowheads="1"/>
          </p:cNvSpPr>
          <p:nvPr/>
        </p:nvSpPr>
        <p:spPr bwMode="auto">
          <a:xfrm>
            <a:off x="6989763" y="5222875"/>
            <a:ext cx="265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x</a:t>
            </a:r>
          </a:p>
        </p:txBody>
      </p:sp>
      <p:grpSp>
        <p:nvGrpSpPr>
          <p:cNvPr id="15423" name="Group 1087"/>
          <p:cNvGrpSpPr>
            <a:grpSpLocks/>
          </p:cNvGrpSpPr>
          <p:nvPr/>
        </p:nvGrpSpPr>
        <p:grpSpPr bwMode="auto">
          <a:xfrm>
            <a:off x="4843463" y="3243263"/>
            <a:ext cx="369887" cy="252412"/>
            <a:chOff x="2949" y="2307"/>
            <a:chExt cx="233" cy="159"/>
          </a:xfrm>
        </p:grpSpPr>
        <p:sp>
          <p:nvSpPr>
            <p:cNvPr id="15424" name="Line 1088"/>
            <p:cNvSpPr>
              <a:spLocks noChangeShapeType="1"/>
            </p:cNvSpPr>
            <p:nvPr/>
          </p:nvSpPr>
          <p:spPr bwMode="auto">
            <a:xfrm>
              <a:off x="3037" y="2310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5" name="Line 1089"/>
            <p:cNvSpPr>
              <a:spLocks noChangeShapeType="1"/>
            </p:cNvSpPr>
            <p:nvPr/>
          </p:nvSpPr>
          <p:spPr bwMode="auto">
            <a:xfrm>
              <a:off x="3040" y="2464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Oval 1090"/>
            <p:cNvSpPr>
              <a:spLocks noChangeArrowheads="1"/>
            </p:cNvSpPr>
            <p:nvPr/>
          </p:nvSpPr>
          <p:spPr bwMode="auto">
            <a:xfrm>
              <a:off x="3098" y="2307"/>
              <a:ext cx="63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7" name="Text Box 1091"/>
            <p:cNvSpPr txBox="1">
              <a:spLocks noChangeArrowheads="1"/>
            </p:cNvSpPr>
            <p:nvPr/>
          </p:nvSpPr>
          <p:spPr bwMode="auto">
            <a:xfrm>
              <a:off x="2949" y="2325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grpSp>
        <p:nvGrpSpPr>
          <p:cNvPr id="15428" name="Group 1092"/>
          <p:cNvGrpSpPr>
            <a:grpSpLocks/>
          </p:cNvGrpSpPr>
          <p:nvPr/>
        </p:nvGrpSpPr>
        <p:grpSpPr bwMode="auto">
          <a:xfrm>
            <a:off x="1150938" y="2757488"/>
            <a:ext cx="433387" cy="314325"/>
            <a:chOff x="816" y="1968"/>
            <a:chExt cx="273" cy="198"/>
          </a:xfrm>
        </p:grpSpPr>
        <p:sp>
          <p:nvSpPr>
            <p:cNvPr id="15429" name="Rectangle 1093"/>
            <p:cNvSpPr>
              <a:spLocks noChangeArrowheads="1"/>
            </p:cNvSpPr>
            <p:nvPr/>
          </p:nvSpPr>
          <p:spPr bwMode="auto">
            <a:xfrm flipH="1">
              <a:off x="864" y="1968"/>
              <a:ext cx="147" cy="19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Text Box 1094"/>
            <p:cNvSpPr txBox="1">
              <a:spLocks noChangeArrowheads="1"/>
            </p:cNvSpPr>
            <p:nvPr/>
          </p:nvSpPr>
          <p:spPr bwMode="auto">
            <a:xfrm>
              <a:off x="816" y="2006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QV</a:t>
              </a:r>
            </a:p>
          </p:txBody>
        </p:sp>
      </p:grpSp>
      <p:grpSp>
        <p:nvGrpSpPr>
          <p:cNvPr id="15431" name="Group 1095"/>
          <p:cNvGrpSpPr>
            <a:grpSpLocks/>
          </p:cNvGrpSpPr>
          <p:nvPr/>
        </p:nvGrpSpPr>
        <p:grpSpPr bwMode="auto">
          <a:xfrm>
            <a:off x="1423988" y="3140075"/>
            <a:ext cx="585787" cy="314325"/>
            <a:chOff x="792" y="2218"/>
            <a:chExt cx="369" cy="198"/>
          </a:xfrm>
        </p:grpSpPr>
        <p:sp>
          <p:nvSpPr>
            <p:cNvPr id="15432" name="Rectangle 1096"/>
            <p:cNvSpPr>
              <a:spLocks noChangeArrowheads="1"/>
            </p:cNvSpPr>
            <p:nvPr/>
          </p:nvSpPr>
          <p:spPr bwMode="auto">
            <a:xfrm flipH="1">
              <a:off x="888" y="2218"/>
              <a:ext cx="144" cy="198"/>
            </a:xfrm>
            <a:prstGeom prst="rect">
              <a:avLst/>
            </a:prstGeom>
            <a:solidFill>
              <a:srgbClr val="E5AFE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Text Box 1097"/>
            <p:cNvSpPr txBox="1">
              <a:spLocks noChangeArrowheads="1"/>
            </p:cNvSpPr>
            <p:nvPr/>
          </p:nvSpPr>
          <p:spPr bwMode="auto">
            <a:xfrm>
              <a:off x="792" y="2224"/>
              <a:ext cx="3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QH</a:t>
              </a:r>
            </a:p>
          </p:txBody>
        </p:sp>
      </p:grpSp>
      <p:sp>
        <p:nvSpPr>
          <p:cNvPr id="15434" name="Rectangle 1098"/>
          <p:cNvSpPr>
            <a:spLocks noChangeArrowheads="1"/>
          </p:cNvSpPr>
          <p:nvPr/>
        </p:nvSpPr>
        <p:spPr bwMode="auto">
          <a:xfrm flipH="1">
            <a:off x="1552575" y="4813300"/>
            <a:ext cx="233363" cy="314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859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35" name="Group 1099"/>
          <p:cNvGrpSpPr>
            <a:grpSpLocks/>
          </p:cNvGrpSpPr>
          <p:nvPr/>
        </p:nvGrpSpPr>
        <p:grpSpPr bwMode="auto">
          <a:xfrm>
            <a:off x="1066800" y="3541713"/>
            <a:ext cx="433388" cy="314325"/>
            <a:chOff x="672" y="2496"/>
            <a:chExt cx="273" cy="198"/>
          </a:xfrm>
        </p:grpSpPr>
        <p:sp>
          <p:nvSpPr>
            <p:cNvPr id="15436" name="Rectangle 1100"/>
            <p:cNvSpPr>
              <a:spLocks noChangeArrowheads="1"/>
            </p:cNvSpPr>
            <p:nvPr/>
          </p:nvSpPr>
          <p:spPr bwMode="auto">
            <a:xfrm flipH="1">
              <a:off x="768" y="2496"/>
              <a:ext cx="144" cy="198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Text Box 1101"/>
            <p:cNvSpPr txBox="1">
              <a:spLocks noChangeArrowheads="1"/>
            </p:cNvSpPr>
            <p:nvPr/>
          </p:nvSpPr>
          <p:spPr bwMode="auto">
            <a:xfrm>
              <a:off x="672" y="2534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 QT</a:t>
              </a:r>
            </a:p>
          </p:txBody>
        </p:sp>
      </p:grpSp>
      <p:grpSp>
        <p:nvGrpSpPr>
          <p:cNvPr id="15438" name="Group 1102"/>
          <p:cNvGrpSpPr>
            <a:grpSpLocks/>
          </p:cNvGrpSpPr>
          <p:nvPr/>
        </p:nvGrpSpPr>
        <p:grpSpPr bwMode="auto">
          <a:xfrm>
            <a:off x="1227138" y="5251450"/>
            <a:ext cx="152400" cy="304800"/>
            <a:chOff x="3120" y="3504"/>
            <a:chExt cx="96" cy="192"/>
          </a:xfrm>
        </p:grpSpPr>
        <p:sp>
          <p:nvSpPr>
            <p:cNvPr id="15439" name="Line 1103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104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105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" name="Line 1106"/>
          <p:cNvSpPr>
            <a:spLocks noChangeShapeType="1"/>
          </p:cNvSpPr>
          <p:nvPr/>
        </p:nvSpPr>
        <p:spPr bwMode="auto">
          <a:xfrm>
            <a:off x="1073150" y="434657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Text Box 1107"/>
          <p:cNvSpPr txBox="1">
            <a:spLocks noChangeArrowheads="1"/>
          </p:cNvSpPr>
          <p:nvPr/>
        </p:nvSpPr>
        <p:spPr bwMode="auto">
          <a:xfrm>
            <a:off x="2117725" y="52308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Half drift tube</a:t>
            </a:r>
          </a:p>
        </p:txBody>
      </p:sp>
      <p:grpSp>
        <p:nvGrpSpPr>
          <p:cNvPr id="15444" name="Group 1108"/>
          <p:cNvGrpSpPr>
            <a:grpSpLocks/>
          </p:cNvGrpSpPr>
          <p:nvPr/>
        </p:nvGrpSpPr>
        <p:grpSpPr bwMode="auto">
          <a:xfrm>
            <a:off x="4595813" y="3552825"/>
            <a:ext cx="347662" cy="427038"/>
            <a:chOff x="2895" y="2263"/>
            <a:chExt cx="219" cy="269"/>
          </a:xfrm>
        </p:grpSpPr>
        <p:grpSp>
          <p:nvGrpSpPr>
            <p:cNvPr id="15445" name="Group 1109"/>
            <p:cNvGrpSpPr>
              <a:grpSpLocks/>
            </p:cNvGrpSpPr>
            <p:nvPr/>
          </p:nvGrpSpPr>
          <p:grpSpPr bwMode="auto">
            <a:xfrm>
              <a:off x="2966" y="2378"/>
              <a:ext cx="71" cy="154"/>
              <a:chOff x="2966" y="2378"/>
              <a:chExt cx="71" cy="154"/>
            </a:xfrm>
          </p:grpSpPr>
          <p:sp>
            <p:nvSpPr>
              <p:cNvPr id="15446" name="Rectangle 1110"/>
              <p:cNvSpPr>
                <a:spLocks noChangeArrowheads="1"/>
              </p:cNvSpPr>
              <p:nvPr/>
            </p:nvSpPr>
            <p:spPr bwMode="auto">
              <a:xfrm>
                <a:off x="2966" y="2378"/>
                <a:ext cx="68" cy="154"/>
              </a:xfrm>
              <a:prstGeom prst="rect">
                <a:avLst/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7" name="Line 1111"/>
              <p:cNvSpPr>
                <a:spLocks noChangeShapeType="1"/>
              </p:cNvSpPr>
              <p:nvPr/>
            </p:nvSpPr>
            <p:spPr bwMode="auto">
              <a:xfrm>
                <a:off x="2968" y="2418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8" name="Line 1112"/>
              <p:cNvSpPr>
                <a:spLocks noChangeShapeType="1"/>
              </p:cNvSpPr>
              <p:nvPr/>
            </p:nvSpPr>
            <p:spPr bwMode="auto">
              <a:xfrm>
                <a:off x="2968" y="245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9" name="Line 1113"/>
              <p:cNvSpPr>
                <a:spLocks noChangeShapeType="1"/>
              </p:cNvSpPr>
              <p:nvPr/>
            </p:nvSpPr>
            <p:spPr bwMode="auto">
              <a:xfrm>
                <a:off x="2966" y="2492"/>
                <a:ext cx="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50" name="Rectangle 1114"/>
            <p:cNvSpPr>
              <a:spLocks noChangeArrowheads="1"/>
            </p:cNvSpPr>
            <p:nvPr/>
          </p:nvSpPr>
          <p:spPr bwMode="auto">
            <a:xfrm>
              <a:off x="2895" y="2263"/>
              <a:ext cx="21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</p:grpSp>
      <p:sp>
        <p:nvSpPr>
          <p:cNvPr id="15451" name="Text Box 1115"/>
          <p:cNvSpPr txBox="1">
            <a:spLocks noChangeArrowheads="1"/>
          </p:cNvSpPr>
          <p:nvPr/>
        </p:nvSpPr>
        <p:spPr bwMode="auto">
          <a:xfrm>
            <a:off x="3660775" y="4759325"/>
            <a:ext cx="601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52" name="Text Box 1116"/>
          <p:cNvSpPr txBox="1">
            <a:spLocks noChangeArrowheads="1"/>
          </p:cNvSpPr>
          <p:nvPr/>
        </p:nvSpPr>
        <p:spPr bwMode="auto">
          <a:xfrm>
            <a:off x="3698875" y="5222875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53" name="Line 1117"/>
          <p:cNvSpPr>
            <a:spLocks noChangeShapeType="1"/>
          </p:cNvSpPr>
          <p:nvPr/>
        </p:nvSpPr>
        <p:spPr bwMode="auto">
          <a:xfrm>
            <a:off x="4427538" y="561340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54" name="Line 1118"/>
          <p:cNvSpPr>
            <a:spLocks noChangeShapeType="1"/>
          </p:cNvSpPr>
          <p:nvPr/>
        </p:nvSpPr>
        <p:spPr bwMode="auto">
          <a:xfrm>
            <a:off x="1066800" y="477996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55" name="Group 1119"/>
          <p:cNvGrpSpPr>
            <a:grpSpLocks/>
          </p:cNvGrpSpPr>
          <p:nvPr/>
        </p:nvGrpSpPr>
        <p:grpSpPr bwMode="auto">
          <a:xfrm>
            <a:off x="1460500" y="3987800"/>
            <a:ext cx="433388" cy="314325"/>
            <a:chOff x="927" y="2832"/>
            <a:chExt cx="273" cy="198"/>
          </a:xfrm>
        </p:grpSpPr>
        <p:sp>
          <p:nvSpPr>
            <p:cNvPr id="15456" name="Rectangle 1120"/>
            <p:cNvSpPr>
              <a:spLocks noChangeArrowheads="1"/>
            </p:cNvSpPr>
            <p:nvPr/>
          </p:nvSpPr>
          <p:spPr bwMode="auto">
            <a:xfrm flipH="1">
              <a:off x="990" y="2832"/>
              <a:ext cx="144" cy="19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7" name="Text Box 1121"/>
            <p:cNvSpPr txBox="1">
              <a:spLocks noChangeArrowheads="1"/>
            </p:cNvSpPr>
            <p:nvPr/>
          </p:nvSpPr>
          <p:spPr bwMode="auto">
            <a:xfrm>
              <a:off x="927" y="2870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DH</a:t>
              </a:r>
            </a:p>
          </p:txBody>
        </p:sp>
      </p:grpSp>
      <p:grpSp>
        <p:nvGrpSpPr>
          <p:cNvPr id="15458" name="Group 1122"/>
          <p:cNvGrpSpPr>
            <a:grpSpLocks/>
          </p:cNvGrpSpPr>
          <p:nvPr/>
        </p:nvGrpSpPr>
        <p:grpSpPr bwMode="auto">
          <a:xfrm>
            <a:off x="1085850" y="4402138"/>
            <a:ext cx="433388" cy="314325"/>
            <a:chOff x="672" y="3162"/>
            <a:chExt cx="273" cy="198"/>
          </a:xfrm>
        </p:grpSpPr>
        <p:sp>
          <p:nvSpPr>
            <p:cNvPr id="15459" name="Rectangle 1123"/>
            <p:cNvSpPr>
              <a:spLocks noChangeArrowheads="1"/>
            </p:cNvSpPr>
            <p:nvPr/>
          </p:nvSpPr>
          <p:spPr bwMode="auto">
            <a:xfrm flipH="1">
              <a:off x="750" y="3162"/>
              <a:ext cx="144" cy="198"/>
            </a:xfrm>
            <a:prstGeom prst="rect">
              <a:avLst/>
            </a:prstGeom>
            <a:solidFill>
              <a:srgbClr val="FB859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0" name="Text Box 1124"/>
            <p:cNvSpPr txBox="1">
              <a:spLocks noChangeArrowheads="1"/>
            </p:cNvSpPr>
            <p:nvPr/>
          </p:nvSpPr>
          <p:spPr bwMode="auto">
            <a:xfrm>
              <a:off x="672" y="3168"/>
              <a:ext cx="2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FF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 b="1">
                  <a:latin typeface="Helvetica" charset="0"/>
                </a:rPr>
                <a:t> DV</a:t>
              </a:r>
            </a:p>
          </p:txBody>
        </p:sp>
      </p:grpSp>
      <p:sp>
        <p:nvSpPr>
          <p:cNvPr id="15461" name="Text Box 1125"/>
          <p:cNvSpPr txBox="1">
            <a:spLocks noChangeArrowheads="1"/>
          </p:cNvSpPr>
          <p:nvPr/>
        </p:nvSpPr>
        <p:spPr bwMode="auto">
          <a:xfrm>
            <a:off x="2209800" y="3884613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Dipole, Horizontal</a:t>
            </a:r>
          </a:p>
        </p:txBody>
      </p:sp>
      <p:sp>
        <p:nvSpPr>
          <p:cNvPr id="15462" name="Text Box 1126"/>
          <p:cNvSpPr txBox="1">
            <a:spLocks noChangeArrowheads="1"/>
          </p:cNvSpPr>
          <p:nvPr/>
        </p:nvSpPr>
        <p:spPr bwMode="auto">
          <a:xfrm>
            <a:off x="2241550" y="4298950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Dipole, Vertical</a:t>
            </a:r>
          </a:p>
        </p:txBody>
      </p:sp>
      <p:sp>
        <p:nvSpPr>
          <p:cNvPr id="15463" name="Text Box 1127"/>
          <p:cNvSpPr txBox="1">
            <a:spLocks noChangeArrowheads="1"/>
          </p:cNvSpPr>
          <p:nvPr/>
        </p:nvSpPr>
        <p:spPr bwMode="auto">
          <a:xfrm>
            <a:off x="3698875" y="3935413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64" name="Text Box 1128"/>
          <p:cNvSpPr txBox="1">
            <a:spLocks noChangeArrowheads="1"/>
          </p:cNvSpPr>
          <p:nvPr/>
        </p:nvSpPr>
        <p:spPr bwMode="auto">
          <a:xfrm>
            <a:off x="3705225" y="4364038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15465" name="Group 1129"/>
          <p:cNvGrpSpPr>
            <a:grpSpLocks/>
          </p:cNvGrpSpPr>
          <p:nvPr/>
        </p:nvGrpSpPr>
        <p:grpSpPr bwMode="auto">
          <a:xfrm>
            <a:off x="4899025" y="2335213"/>
            <a:ext cx="233363" cy="314325"/>
            <a:chOff x="3086" y="1536"/>
            <a:chExt cx="147" cy="198"/>
          </a:xfrm>
        </p:grpSpPr>
        <p:grpSp>
          <p:nvGrpSpPr>
            <p:cNvPr id="15466" name="Group 1130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5467" name="Line 1131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8" name="Line 1132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9" name="Line 1133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70" name="Rectangle 1134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71" name="Line 1135"/>
          <p:cNvSpPr>
            <a:spLocks noChangeShapeType="1"/>
          </p:cNvSpPr>
          <p:nvPr/>
        </p:nvSpPr>
        <p:spPr bwMode="auto">
          <a:xfrm>
            <a:off x="1057275" y="5170488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2" name="Text Box 1136"/>
          <p:cNvSpPr txBox="1">
            <a:spLocks noChangeArrowheads="1"/>
          </p:cNvSpPr>
          <p:nvPr/>
        </p:nvSpPr>
        <p:spPr bwMode="auto">
          <a:xfrm>
            <a:off x="5373688" y="4356100"/>
            <a:ext cx="1465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Energy degrader</a:t>
            </a:r>
            <a:endParaRPr lang="en-US" sz="1400" dirty="0">
              <a:latin typeface="Times" charset="0"/>
            </a:endParaRPr>
          </a:p>
        </p:txBody>
      </p:sp>
      <p:sp>
        <p:nvSpPr>
          <p:cNvPr id="15473" name="AutoShape 1137"/>
          <p:cNvSpPr>
            <a:spLocks noChangeArrowheads="1"/>
          </p:cNvSpPr>
          <p:nvPr/>
        </p:nvSpPr>
        <p:spPr bwMode="auto">
          <a:xfrm>
            <a:off x="5037138" y="4416425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74" name="Text Box 1138"/>
          <p:cNvSpPr txBox="1">
            <a:spLocks noChangeArrowheads="1"/>
          </p:cNvSpPr>
          <p:nvPr/>
        </p:nvSpPr>
        <p:spPr bwMode="auto">
          <a:xfrm>
            <a:off x="7031038" y="4414838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15475" name="Group 1139"/>
          <p:cNvGrpSpPr>
            <a:grpSpLocks/>
          </p:cNvGrpSpPr>
          <p:nvPr/>
        </p:nvGrpSpPr>
        <p:grpSpPr bwMode="auto">
          <a:xfrm>
            <a:off x="5087938" y="5170488"/>
            <a:ext cx="88900" cy="404812"/>
            <a:chOff x="2966" y="2800"/>
            <a:chExt cx="56" cy="255"/>
          </a:xfrm>
        </p:grpSpPr>
        <p:sp>
          <p:nvSpPr>
            <p:cNvPr id="15476" name="Rectangle 1140"/>
            <p:cNvSpPr>
              <a:spLocks noChangeArrowheads="1"/>
            </p:cNvSpPr>
            <p:nvPr/>
          </p:nvSpPr>
          <p:spPr bwMode="auto">
            <a:xfrm>
              <a:off x="2966" y="2800"/>
              <a:ext cx="56" cy="109"/>
            </a:xfrm>
            <a:prstGeom prst="rect">
              <a:avLst/>
            </a:prstGeom>
            <a:noFill/>
            <a:ln w="381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7" name="Rectangle 1141"/>
            <p:cNvSpPr>
              <a:spLocks noChangeArrowheads="1"/>
            </p:cNvSpPr>
            <p:nvPr/>
          </p:nvSpPr>
          <p:spPr bwMode="auto">
            <a:xfrm>
              <a:off x="2966" y="2947"/>
              <a:ext cx="56" cy="108"/>
            </a:xfrm>
            <a:prstGeom prst="rect">
              <a:avLst/>
            </a:prstGeom>
            <a:noFill/>
            <a:ln w="381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8" name="Line 1142"/>
            <p:cNvSpPr>
              <a:spLocks noChangeShapeType="1"/>
            </p:cNvSpPr>
            <p:nvPr/>
          </p:nvSpPr>
          <p:spPr bwMode="auto">
            <a:xfrm flipH="1">
              <a:off x="2976" y="2810"/>
              <a:ext cx="42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79" name="Line 1143"/>
            <p:cNvSpPr>
              <a:spLocks noChangeShapeType="1"/>
            </p:cNvSpPr>
            <p:nvPr/>
          </p:nvSpPr>
          <p:spPr bwMode="auto">
            <a:xfrm flipH="1">
              <a:off x="2976" y="2960"/>
              <a:ext cx="42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0" name="Line 1144"/>
            <p:cNvSpPr>
              <a:spLocks noChangeShapeType="1"/>
            </p:cNvSpPr>
            <p:nvPr/>
          </p:nvSpPr>
          <p:spPr bwMode="auto">
            <a:xfrm>
              <a:off x="2971" y="2810"/>
              <a:ext cx="44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81" name="Line 1145"/>
            <p:cNvSpPr>
              <a:spLocks noChangeShapeType="1"/>
            </p:cNvSpPr>
            <p:nvPr/>
          </p:nvSpPr>
          <p:spPr bwMode="auto">
            <a:xfrm>
              <a:off x="2975" y="2958"/>
              <a:ext cx="45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82" name="Line 1146"/>
          <p:cNvSpPr>
            <a:spLocks noChangeShapeType="1"/>
          </p:cNvSpPr>
          <p:nvPr/>
        </p:nvSpPr>
        <p:spPr bwMode="auto">
          <a:xfrm>
            <a:off x="4429125" y="472281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83" name="Rectangle 1147" descr="Small grid"/>
          <p:cNvSpPr>
            <a:spLocks noChangeArrowheads="1"/>
          </p:cNvSpPr>
          <p:nvPr/>
        </p:nvSpPr>
        <p:spPr bwMode="auto">
          <a:xfrm>
            <a:off x="4679950" y="4837113"/>
            <a:ext cx="88900" cy="254000"/>
          </a:xfrm>
          <a:prstGeom prst="rect">
            <a:avLst/>
          </a:prstGeom>
          <a:pattFill prst="smGrid">
            <a:fgClr>
              <a:srgbClr val="FF00FF"/>
            </a:fgClr>
            <a:bgClr>
              <a:srgbClr val="FFFFFF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84" name="Text Box 1148"/>
          <p:cNvSpPr txBox="1">
            <a:spLocks noChangeArrowheads="1"/>
          </p:cNvSpPr>
          <p:nvPr/>
        </p:nvSpPr>
        <p:spPr bwMode="auto">
          <a:xfrm>
            <a:off x="5424488" y="4730750"/>
            <a:ext cx="1274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View Screen</a:t>
            </a:r>
          </a:p>
        </p:txBody>
      </p:sp>
      <p:sp>
        <p:nvSpPr>
          <p:cNvPr id="15485" name="Text Box 1149"/>
          <p:cNvSpPr txBox="1">
            <a:spLocks noChangeArrowheads="1"/>
          </p:cNvSpPr>
          <p:nvPr/>
        </p:nvSpPr>
        <p:spPr bwMode="auto">
          <a:xfrm>
            <a:off x="7046913" y="4748213"/>
            <a:ext cx="265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x</a:t>
            </a:r>
          </a:p>
        </p:txBody>
      </p:sp>
      <p:sp>
        <p:nvSpPr>
          <p:cNvPr id="15486" name="Line 1150"/>
          <p:cNvSpPr>
            <a:spLocks noChangeShapeType="1"/>
          </p:cNvSpPr>
          <p:nvPr/>
        </p:nvSpPr>
        <p:spPr bwMode="auto">
          <a:xfrm>
            <a:off x="4433888" y="401002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87" name="Text Box 1151"/>
          <p:cNvSpPr txBox="1">
            <a:spLocks noChangeArrowheads="1"/>
          </p:cNvSpPr>
          <p:nvPr/>
        </p:nvSpPr>
        <p:spPr bwMode="auto">
          <a:xfrm>
            <a:off x="5478463" y="394335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Beam Loss Monitor</a:t>
            </a:r>
          </a:p>
        </p:txBody>
      </p:sp>
      <p:grpSp>
        <p:nvGrpSpPr>
          <p:cNvPr id="15488" name="Group 1152"/>
          <p:cNvGrpSpPr>
            <a:grpSpLocks/>
          </p:cNvGrpSpPr>
          <p:nvPr/>
        </p:nvGrpSpPr>
        <p:grpSpPr bwMode="auto">
          <a:xfrm>
            <a:off x="4679950" y="4025900"/>
            <a:ext cx="404813" cy="246063"/>
            <a:chOff x="2938" y="2915"/>
            <a:chExt cx="255" cy="155"/>
          </a:xfrm>
        </p:grpSpPr>
        <p:sp>
          <p:nvSpPr>
            <p:cNvPr id="15489" name="AutoShape 1153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5490" name="Text Box 1154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15491" name="Text Box 1155"/>
          <p:cNvSpPr txBox="1">
            <a:spLocks noChangeArrowheads="1"/>
          </p:cNvSpPr>
          <p:nvPr/>
        </p:nvSpPr>
        <p:spPr bwMode="auto">
          <a:xfrm>
            <a:off x="7011988" y="4037013"/>
            <a:ext cx="2809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5492" name="Text Box 1156"/>
          <p:cNvSpPr txBox="1">
            <a:spLocks noChangeArrowheads="1"/>
          </p:cNvSpPr>
          <p:nvPr/>
        </p:nvSpPr>
        <p:spPr bwMode="auto">
          <a:xfrm>
            <a:off x="4565650" y="4678363"/>
            <a:ext cx="417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VS</a:t>
            </a:r>
          </a:p>
        </p:txBody>
      </p:sp>
      <p:sp>
        <p:nvSpPr>
          <p:cNvPr id="15493" name="Line 1157"/>
          <p:cNvSpPr>
            <a:spLocks noChangeShapeType="1"/>
          </p:cNvSpPr>
          <p:nvPr/>
        </p:nvSpPr>
        <p:spPr bwMode="auto">
          <a:xfrm>
            <a:off x="1062038" y="563245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94" name="AutoShape 1158" descr="Wide upward diagonal"/>
          <p:cNvSpPr>
            <a:spLocks noChangeArrowheads="1"/>
          </p:cNvSpPr>
          <p:nvPr/>
        </p:nvSpPr>
        <p:spPr bwMode="auto">
          <a:xfrm rot="-5400000">
            <a:off x="1471612" y="5786438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95" name="Text Box 1159"/>
          <p:cNvSpPr txBox="1">
            <a:spLocks noChangeArrowheads="1"/>
          </p:cNvSpPr>
          <p:nvPr/>
        </p:nvSpPr>
        <p:spPr bwMode="auto">
          <a:xfrm>
            <a:off x="2403475" y="5673725"/>
            <a:ext cx="647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Harp</a:t>
            </a:r>
          </a:p>
        </p:txBody>
      </p:sp>
      <p:sp>
        <p:nvSpPr>
          <p:cNvPr id="15496" name="Text Box 1160"/>
          <p:cNvSpPr txBox="1">
            <a:spLocks noChangeArrowheads="1"/>
          </p:cNvSpPr>
          <p:nvPr/>
        </p:nvSpPr>
        <p:spPr bwMode="auto">
          <a:xfrm>
            <a:off x="3771900" y="5664200"/>
            <a:ext cx="317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1597680" y="148218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DTL Legend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6"/>
          <p:cNvSpPr>
            <a:spLocks noChangeShapeType="1"/>
          </p:cNvSpPr>
          <p:nvPr/>
        </p:nvSpPr>
        <p:spPr bwMode="auto">
          <a:xfrm flipV="1">
            <a:off x="410354" y="5136457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B301-A0F1-1647-8620-38595854318D}" type="slidenum">
              <a:rPr lang="en-US"/>
              <a:pPr/>
              <a:t>14</a:t>
            </a:fld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2309813" y="1908701"/>
            <a:ext cx="591661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773103" y="1845200"/>
            <a:ext cx="225425" cy="150813"/>
          </a:xfrm>
          <a:prstGeom prst="rightArrow">
            <a:avLst>
              <a:gd name="adj1" fmla="val 50000"/>
              <a:gd name="adj2" fmla="val 373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60328" y="174069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latin typeface="Times" charset="0"/>
              </a:rPr>
              <a:t>Beam direction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855653" y="169121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858828" y="214841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998528" y="1767413"/>
            <a:ext cx="536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charset="0"/>
              </a:rPr>
              <a:t>DTL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309813" y="1181625"/>
            <a:ext cx="162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Spoke </a:t>
            </a:r>
            <a:r>
              <a:rPr lang="en-US" sz="1400" dirty="0" err="1" smtClean="0">
                <a:latin typeface="Times" charset="0"/>
              </a:rPr>
              <a:t>Linac</a:t>
            </a:r>
            <a:endParaRPr lang="en-US" sz="1400" dirty="0">
              <a:latin typeface="Times" charset="0"/>
            </a:endParaRPr>
          </a:p>
        </p:txBody>
      </p:sp>
      <p:sp>
        <p:nvSpPr>
          <p:cNvPr id="20531" name="Line 51"/>
          <p:cNvSpPr>
            <a:spLocks noChangeShapeType="1"/>
          </p:cNvSpPr>
          <p:nvPr/>
        </p:nvSpPr>
        <p:spPr bwMode="auto">
          <a:xfrm>
            <a:off x="1458903" y="1684863"/>
            <a:ext cx="0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AutoShape 52"/>
          <p:cNvSpPr>
            <a:spLocks noChangeArrowheads="1"/>
          </p:cNvSpPr>
          <p:nvPr/>
        </p:nvSpPr>
        <p:spPr bwMode="auto">
          <a:xfrm>
            <a:off x="3703638" y="1286400"/>
            <a:ext cx="965200" cy="111125"/>
          </a:xfrm>
          <a:prstGeom prst="rightArrow">
            <a:avLst>
              <a:gd name="adj1" fmla="val 50000"/>
              <a:gd name="adj2" fmla="val 21714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99" name="Group 219"/>
          <p:cNvGrpSpPr>
            <a:grpSpLocks/>
          </p:cNvGrpSpPr>
          <p:nvPr/>
        </p:nvGrpSpPr>
        <p:grpSpPr bwMode="auto">
          <a:xfrm>
            <a:off x="1968400" y="1781700"/>
            <a:ext cx="371475" cy="417513"/>
            <a:chOff x="2608" y="1484"/>
            <a:chExt cx="233" cy="263"/>
          </a:xfrm>
        </p:grpSpPr>
        <p:sp>
          <p:nvSpPr>
            <p:cNvPr id="20700" name="AutoShape 220"/>
            <p:cNvSpPr>
              <a:spLocks noChangeArrowheads="1"/>
            </p:cNvSpPr>
            <p:nvPr/>
          </p:nvSpPr>
          <p:spPr bwMode="auto">
            <a:xfrm>
              <a:off x="2661" y="1484"/>
              <a:ext cx="106" cy="16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01" name="Text Box 221"/>
            <p:cNvSpPr txBox="1">
              <a:spLocks noChangeArrowheads="1"/>
            </p:cNvSpPr>
            <p:nvPr/>
          </p:nvSpPr>
          <p:spPr bwMode="auto">
            <a:xfrm>
              <a:off x="2608" y="1612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CM</a:t>
              </a:r>
            </a:p>
          </p:txBody>
        </p:sp>
      </p:grpSp>
      <p:sp>
        <p:nvSpPr>
          <p:cNvPr id="315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Spoke Outline</a:t>
            </a:r>
            <a:endParaRPr lang="en-US" dirty="0"/>
          </a:p>
        </p:txBody>
      </p:sp>
      <p:grpSp>
        <p:nvGrpSpPr>
          <p:cNvPr id="296" name="Group 295"/>
          <p:cNvGrpSpPr/>
          <p:nvPr/>
        </p:nvGrpSpPr>
        <p:grpSpPr>
          <a:xfrm>
            <a:off x="2417233" y="1742013"/>
            <a:ext cx="533400" cy="381000"/>
            <a:chOff x="1217613" y="2513013"/>
            <a:chExt cx="533400" cy="381000"/>
          </a:xfrm>
        </p:grpSpPr>
        <p:sp>
          <p:nvSpPr>
            <p:cNvPr id="297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303" name="Rectangle 302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300" name="Rectangle 299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318" name="Group 317"/>
          <p:cNvGrpSpPr/>
          <p:nvPr/>
        </p:nvGrpSpPr>
        <p:grpSpPr>
          <a:xfrm>
            <a:off x="4859436" y="1725080"/>
            <a:ext cx="533400" cy="381000"/>
            <a:chOff x="1217613" y="2513013"/>
            <a:chExt cx="533400" cy="381000"/>
          </a:xfrm>
        </p:grpSpPr>
        <p:sp>
          <p:nvSpPr>
            <p:cNvPr id="319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0" name="Group 319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325" name="Rectangle 324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322" name="Rectangle 321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cxnSp>
        <p:nvCxnSpPr>
          <p:cNvPr id="3" name="Straight Connector 2"/>
          <p:cNvCxnSpPr/>
          <p:nvPr/>
        </p:nvCxnSpPr>
        <p:spPr bwMode="auto">
          <a:xfrm flipV="1">
            <a:off x="1435107" y="1908701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2912319" y="1534032"/>
            <a:ext cx="1885660" cy="568325"/>
            <a:chOff x="2912319" y="2111357"/>
            <a:chExt cx="1885660" cy="568325"/>
          </a:xfrm>
        </p:grpSpPr>
        <p:grpSp>
          <p:nvGrpSpPr>
            <p:cNvPr id="20586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20587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13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20714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15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20731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20732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33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20734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20735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36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20779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80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81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82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20783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84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339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5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34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50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351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2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3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4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357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8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359" name="Straight Connector 358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61" name="Group 360"/>
          <p:cNvGrpSpPr/>
          <p:nvPr/>
        </p:nvGrpSpPr>
        <p:grpSpPr>
          <a:xfrm>
            <a:off x="5458812" y="1561019"/>
            <a:ext cx="1885660" cy="568325"/>
            <a:chOff x="2912319" y="2111357"/>
            <a:chExt cx="1885660" cy="568325"/>
          </a:xfrm>
        </p:grpSpPr>
        <p:grpSp>
          <p:nvGrpSpPr>
            <p:cNvPr id="362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39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3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39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364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39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365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39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366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7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8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9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370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71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2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38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3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38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74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37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37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378" name="Straight Connector 377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05" name="Group 404"/>
          <p:cNvGrpSpPr/>
          <p:nvPr/>
        </p:nvGrpSpPr>
        <p:grpSpPr>
          <a:xfrm>
            <a:off x="7426942" y="1725080"/>
            <a:ext cx="533400" cy="381000"/>
            <a:chOff x="1217613" y="2513013"/>
            <a:chExt cx="533400" cy="381000"/>
          </a:xfrm>
        </p:grpSpPr>
        <p:sp>
          <p:nvSpPr>
            <p:cNvPr id="406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7" name="Group 406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412" name="Rectangle 411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13" name="Oval 412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408" name="Group 407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409" name="Rectangle 408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10" name="Oval 409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sp>
        <p:nvSpPr>
          <p:cNvPr id="415" name="Line 6"/>
          <p:cNvSpPr>
            <a:spLocks noChangeShapeType="1"/>
          </p:cNvSpPr>
          <p:nvPr/>
        </p:nvSpPr>
        <p:spPr bwMode="auto">
          <a:xfrm flipV="1">
            <a:off x="406400" y="3450022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6" name="Group 415"/>
          <p:cNvGrpSpPr/>
          <p:nvPr/>
        </p:nvGrpSpPr>
        <p:grpSpPr>
          <a:xfrm>
            <a:off x="300657" y="3092818"/>
            <a:ext cx="1885660" cy="568325"/>
            <a:chOff x="2912319" y="2111357"/>
            <a:chExt cx="1885660" cy="568325"/>
          </a:xfrm>
        </p:grpSpPr>
        <p:grpSp>
          <p:nvGrpSpPr>
            <p:cNvPr id="417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454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8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452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3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419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450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1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420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448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9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421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22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23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24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425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26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7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442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8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43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429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43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430" name="Group 429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431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2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433" name="Straight Connector 432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60" name="Group 459"/>
          <p:cNvGrpSpPr/>
          <p:nvPr/>
        </p:nvGrpSpPr>
        <p:grpSpPr>
          <a:xfrm>
            <a:off x="2250659" y="3269030"/>
            <a:ext cx="533400" cy="381000"/>
            <a:chOff x="1217613" y="2513013"/>
            <a:chExt cx="533400" cy="381000"/>
          </a:xfrm>
        </p:grpSpPr>
        <p:sp>
          <p:nvSpPr>
            <p:cNvPr id="461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2" name="Group 461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467" name="Rectangle 466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464" name="Rectangle 463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480" name="Group 82"/>
          <p:cNvGrpSpPr>
            <a:grpSpLocks/>
          </p:cNvGrpSpPr>
          <p:nvPr/>
        </p:nvGrpSpPr>
        <p:grpSpPr bwMode="auto">
          <a:xfrm>
            <a:off x="1598245" y="1784875"/>
            <a:ext cx="368300" cy="252413"/>
            <a:chOff x="2949" y="2307"/>
            <a:chExt cx="233" cy="159"/>
          </a:xfrm>
        </p:grpSpPr>
        <p:sp>
          <p:nvSpPr>
            <p:cNvPr id="481" name="Line 83"/>
            <p:cNvSpPr>
              <a:spLocks noChangeShapeType="1"/>
            </p:cNvSpPr>
            <p:nvPr/>
          </p:nvSpPr>
          <p:spPr bwMode="auto">
            <a:xfrm>
              <a:off x="3037" y="2310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82" name="Line 84"/>
            <p:cNvSpPr>
              <a:spLocks noChangeShapeType="1"/>
            </p:cNvSpPr>
            <p:nvPr/>
          </p:nvSpPr>
          <p:spPr bwMode="auto">
            <a:xfrm>
              <a:off x="3040" y="2464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83" name="Oval 85"/>
            <p:cNvSpPr>
              <a:spLocks noChangeArrowheads="1"/>
            </p:cNvSpPr>
            <p:nvPr/>
          </p:nvSpPr>
          <p:spPr bwMode="auto">
            <a:xfrm>
              <a:off x="3098" y="2307"/>
              <a:ext cx="63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84" name="Text Box 86"/>
            <p:cNvSpPr txBox="1">
              <a:spLocks noChangeArrowheads="1"/>
            </p:cNvSpPr>
            <p:nvPr/>
          </p:nvSpPr>
          <p:spPr bwMode="auto">
            <a:xfrm>
              <a:off x="2949" y="2325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2850035" y="3080118"/>
            <a:ext cx="1885660" cy="568325"/>
            <a:chOff x="2912319" y="2111357"/>
            <a:chExt cx="1885660" cy="568325"/>
          </a:xfrm>
        </p:grpSpPr>
        <p:grpSp>
          <p:nvGrpSpPr>
            <p:cNvPr id="486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52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7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521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2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488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519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0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489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517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8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490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91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92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93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494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495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6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511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7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50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498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50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499" name="Group 498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500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1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29" name="Group 528"/>
          <p:cNvGrpSpPr/>
          <p:nvPr/>
        </p:nvGrpSpPr>
        <p:grpSpPr>
          <a:xfrm>
            <a:off x="4802258" y="3269031"/>
            <a:ext cx="533400" cy="381000"/>
            <a:chOff x="1217613" y="2513013"/>
            <a:chExt cx="533400" cy="381000"/>
          </a:xfrm>
        </p:grpSpPr>
        <p:sp>
          <p:nvSpPr>
            <p:cNvPr id="530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1" name="Group 530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536" name="Rectangle 535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532" name="Group 531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533" name="Rectangle 532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583" name="Group 582"/>
          <p:cNvGrpSpPr/>
          <p:nvPr/>
        </p:nvGrpSpPr>
        <p:grpSpPr>
          <a:xfrm>
            <a:off x="7512867" y="3252677"/>
            <a:ext cx="533400" cy="381000"/>
            <a:chOff x="1217613" y="2513013"/>
            <a:chExt cx="533400" cy="381000"/>
          </a:xfrm>
        </p:grpSpPr>
        <p:sp>
          <p:nvSpPr>
            <p:cNvPr id="584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5" name="Group 584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590" name="Rectangle 589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92" name="Rectangle 591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586" name="Group 585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587" name="Rectangle 586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89" name="Rectangle 588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396291" y="3088616"/>
            <a:ext cx="1885660" cy="568325"/>
            <a:chOff x="5396291" y="3880376"/>
            <a:chExt cx="1885660" cy="568325"/>
          </a:xfrm>
        </p:grpSpPr>
        <p:grpSp>
          <p:nvGrpSpPr>
            <p:cNvPr id="540" name="Group 106"/>
            <p:cNvGrpSpPr>
              <a:grpSpLocks/>
            </p:cNvGrpSpPr>
            <p:nvPr/>
          </p:nvGrpSpPr>
          <p:grpSpPr bwMode="auto">
            <a:xfrm>
              <a:off x="5751601" y="4042301"/>
              <a:ext cx="120650" cy="404812"/>
              <a:chOff x="4198" y="1447"/>
              <a:chExt cx="76" cy="255"/>
            </a:xfrm>
          </p:grpSpPr>
          <p:sp>
            <p:nvSpPr>
              <p:cNvPr id="577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1" name="Group 233"/>
            <p:cNvGrpSpPr>
              <a:grpSpLocks/>
            </p:cNvGrpSpPr>
            <p:nvPr/>
          </p:nvGrpSpPr>
          <p:grpSpPr bwMode="auto">
            <a:xfrm>
              <a:off x="5396291" y="3897840"/>
              <a:ext cx="403225" cy="246062"/>
              <a:chOff x="3543" y="1291"/>
              <a:chExt cx="255" cy="155"/>
            </a:xfrm>
          </p:grpSpPr>
          <p:sp>
            <p:nvSpPr>
              <p:cNvPr id="575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6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542" name="Group 251"/>
            <p:cNvGrpSpPr>
              <a:grpSpLocks/>
            </p:cNvGrpSpPr>
            <p:nvPr/>
          </p:nvGrpSpPr>
          <p:grpSpPr bwMode="auto">
            <a:xfrm>
              <a:off x="6875551" y="3880376"/>
              <a:ext cx="406400" cy="246063"/>
              <a:chOff x="3543" y="1291"/>
              <a:chExt cx="255" cy="155"/>
            </a:xfrm>
          </p:grpSpPr>
          <p:sp>
            <p:nvSpPr>
              <p:cNvPr id="573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543" name="Group 254"/>
            <p:cNvGrpSpPr>
              <a:grpSpLocks/>
            </p:cNvGrpSpPr>
            <p:nvPr/>
          </p:nvGrpSpPr>
          <p:grpSpPr bwMode="auto">
            <a:xfrm>
              <a:off x="6425494" y="3880376"/>
              <a:ext cx="404813" cy="246063"/>
              <a:chOff x="3543" y="1291"/>
              <a:chExt cx="255" cy="155"/>
            </a:xfrm>
          </p:grpSpPr>
          <p:sp>
            <p:nvSpPr>
              <p:cNvPr id="571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2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6135776" y="40486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" name="Group 92"/>
            <p:cNvGrpSpPr>
              <a:grpSpLocks/>
            </p:cNvGrpSpPr>
            <p:nvPr/>
          </p:nvGrpSpPr>
          <p:grpSpPr bwMode="auto">
            <a:xfrm>
              <a:off x="6767601" y="4028013"/>
              <a:ext cx="120650" cy="404813"/>
              <a:chOff x="2849" y="1446"/>
              <a:chExt cx="76" cy="255"/>
            </a:xfrm>
          </p:grpSpPr>
          <p:sp>
            <p:nvSpPr>
              <p:cNvPr id="565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1" name="Group 257"/>
            <p:cNvGrpSpPr>
              <a:grpSpLocks/>
            </p:cNvGrpSpPr>
            <p:nvPr/>
          </p:nvGrpSpPr>
          <p:grpSpPr bwMode="auto">
            <a:xfrm>
              <a:off x="5812216" y="4143902"/>
              <a:ext cx="438150" cy="290512"/>
              <a:chOff x="3469" y="1514"/>
              <a:chExt cx="275" cy="183"/>
            </a:xfrm>
          </p:grpSpPr>
          <p:sp>
            <p:nvSpPr>
              <p:cNvPr id="561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2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4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552" name="Group 257"/>
            <p:cNvGrpSpPr>
              <a:grpSpLocks/>
            </p:cNvGrpSpPr>
            <p:nvPr/>
          </p:nvGrpSpPr>
          <p:grpSpPr bwMode="auto">
            <a:xfrm>
              <a:off x="6431051" y="4142314"/>
              <a:ext cx="438150" cy="290512"/>
              <a:chOff x="3469" y="1514"/>
              <a:chExt cx="275" cy="183"/>
            </a:xfrm>
          </p:grpSpPr>
          <p:sp>
            <p:nvSpPr>
              <p:cNvPr id="55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593" name="Group 592"/>
            <p:cNvGrpSpPr/>
            <p:nvPr/>
          </p:nvGrpSpPr>
          <p:grpSpPr>
            <a:xfrm>
              <a:off x="6083532" y="3910443"/>
              <a:ext cx="425461" cy="426573"/>
              <a:chOff x="1287451" y="3529478"/>
              <a:chExt cx="425461" cy="426573"/>
            </a:xfrm>
          </p:grpSpPr>
          <p:sp>
            <p:nvSpPr>
              <p:cNvPr id="594" name="Rectangle 91"/>
              <p:cNvSpPr>
                <a:spLocks noChangeArrowheads="1"/>
              </p:cNvSpPr>
              <p:nvPr/>
            </p:nvSpPr>
            <p:spPr bwMode="auto">
              <a:xfrm>
                <a:off x="1435090" y="3711576"/>
                <a:ext cx="107950" cy="244475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5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35294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BSM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596" name="Straight Connector 595"/>
              <p:cNvCxnSpPr/>
              <p:nvPr/>
            </p:nvCxnSpPr>
            <p:spPr bwMode="auto">
              <a:xfrm flipV="1">
                <a:off x="1493838" y="3711576"/>
                <a:ext cx="0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37" name="Group 636"/>
          <p:cNvGrpSpPr/>
          <p:nvPr/>
        </p:nvGrpSpPr>
        <p:grpSpPr>
          <a:xfrm>
            <a:off x="294349" y="4771141"/>
            <a:ext cx="1885660" cy="568325"/>
            <a:chOff x="5396291" y="3880376"/>
            <a:chExt cx="1885660" cy="568325"/>
          </a:xfrm>
        </p:grpSpPr>
        <p:grpSp>
          <p:nvGrpSpPr>
            <p:cNvPr id="638" name="Group 106"/>
            <p:cNvGrpSpPr>
              <a:grpSpLocks/>
            </p:cNvGrpSpPr>
            <p:nvPr/>
          </p:nvGrpSpPr>
          <p:grpSpPr bwMode="auto">
            <a:xfrm>
              <a:off x="5751601" y="4042301"/>
              <a:ext cx="120650" cy="404812"/>
              <a:chOff x="4198" y="1447"/>
              <a:chExt cx="76" cy="255"/>
            </a:xfrm>
          </p:grpSpPr>
          <p:sp>
            <p:nvSpPr>
              <p:cNvPr id="670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" name="Group 233"/>
            <p:cNvGrpSpPr>
              <a:grpSpLocks/>
            </p:cNvGrpSpPr>
            <p:nvPr/>
          </p:nvGrpSpPr>
          <p:grpSpPr bwMode="auto">
            <a:xfrm>
              <a:off x="5396291" y="3897840"/>
              <a:ext cx="403225" cy="246062"/>
              <a:chOff x="3543" y="1291"/>
              <a:chExt cx="255" cy="155"/>
            </a:xfrm>
          </p:grpSpPr>
          <p:sp>
            <p:nvSpPr>
              <p:cNvPr id="668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9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40" name="Group 251"/>
            <p:cNvGrpSpPr>
              <a:grpSpLocks/>
            </p:cNvGrpSpPr>
            <p:nvPr/>
          </p:nvGrpSpPr>
          <p:grpSpPr bwMode="auto">
            <a:xfrm>
              <a:off x="6875551" y="3880376"/>
              <a:ext cx="406400" cy="246063"/>
              <a:chOff x="3543" y="1291"/>
              <a:chExt cx="255" cy="155"/>
            </a:xfrm>
          </p:grpSpPr>
          <p:sp>
            <p:nvSpPr>
              <p:cNvPr id="666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7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41" name="Group 254"/>
            <p:cNvGrpSpPr>
              <a:grpSpLocks/>
            </p:cNvGrpSpPr>
            <p:nvPr/>
          </p:nvGrpSpPr>
          <p:grpSpPr bwMode="auto">
            <a:xfrm>
              <a:off x="6425494" y="3880376"/>
              <a:ext cx="404813" cy="246063"/>
              <a:chOff x="3543" y="1291"/>
              <a:chExt cx="255" cy="155"/>
            </a:xfrm>
          </p:grpSpPr>
          <p:sp>
            <p:nvSpPr>
              <p:cNvPr id="664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642" name="Rectangle 304"/>
            <p:cNvSpPr>
              <a:spLocks noChangeArrowheads="1"/>
            </p:cNvSpPr>
            <p:nvPr/>
          </p:nvSpPr>
          <p:spPr bwMode="auto">
            <a:xfrm>
              <a:off x="6135776" y="40486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3" name="Group 92"/>
            <p:cNvGrpSpPr>
              <a:grpSpLocks/>
            </p:cNvGrpSpPr>
            <p:nvPr/>
          </p:nvGrpSpPr>
          <p:grpSpPr bwMode="auto">
            <a:xfrm>
              <a:off x="6767601" y="4028013"/>
              <a:ext cx="120650" cy="404813"/>
              <a:chOff x="2849" y="1446"/>
              <a:chExt cx="76" cy="255"/>
            </a:xfrm>
          </p:grpSpPr>
          <p:sp>
            <p:nvSpPr>
              <p:cNvPr id="658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4" name="Group 257"/>
            <p:cNvGrpSpPr>
              <a:grpSpLocks/>
            </p:cNvGrpSpPr>
            <p:nvPr/>
          </p:nvGrpSpPr>
          <p:grpSpPr bwMode="auto">
            <a:xfrm>
              <a:off x="5812216" y="4143902"/>
              <a:ext cx="438150" cy="290512"/>
              <a:chOff x="3469" y="1514"/>
              <a:chExt cx="275" cy="183"/>
            </a:xfrm>
          </p:grpSpPr>
          <p:sp>
            <p:nvSpPr>
              <p:cNvPr id="65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645" name="Group 257"/>
            <p:cNvGrpSpPr>
              <a:grpSpLocks/>
            </p:cNvGrpSpPr>
            <p:nvPr/>
          </p:nvGrpSpPr>
          <p:grpSpPr bwMode="auto">
            <a:xfrm>
              <a:off x="6431051" y="4142314"/>
              <a:ext cx="438150" cy="290512"/>
              <a:chOff x="3469" y="1514"/>
              <a:chExt cx="275" cy="183"/>
            </a:xfrm>
          </p:grpSpPr>
          <p:sp>
            <p:nvSpPr>
              <p:cNvPr id="650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1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2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3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646" name="Group 645"/>
            <p:cNvGrpSpPr/>
            <p:nvPr/>
          </p:nvGrpSpPr>
          <p:grpSpPr>
            <a:xfrm>
              <a:off x="6083532" y="3910443"/>
              <a:ext cx="425461" cy="426573"/>
              <a:chOff x="1287451" y="3529478"/>
              <a:chExt cx="425461" cy="426573"/>
            </a:xfrm>
          </p:grpSpPr>
          <p:sp>
            <p:nvSpPr>
              <p:cNvPr id="647" name="Rectangle 91"/>
              <p:cNvSpPr>
                <a:spLocks noChangeArrowheads="1"/>
              </p:cNvSpPr>
              <p:nvPr/>
            </p:nvSpPr>
            <p:spPr bwMode="auto">
              <a:xfrm>
                <a:off x="1435090" y="3711576"/>
                <a:ext cx="107950" cy="244475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8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35294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BSM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649" name="Straight Connector 648"/>
              <p:cNvCxnSpPr/>
              <p:nvPr/>
            </p:nvCxnSpPr>
            <p:spPr bwMode="auto">
              <a:xfrm flipV="1">
                <a:off x="1493838" y="3711576"/>
                <a:ext cx="0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76" name="Group 675"/>
          <p:cNvGrpSpPr/>
          <p:nvPr/>
        </p:nvGrpSpPr>
        <p:grpSpPr>
          <a:xfrm>
            <a:off x="2263461" y="4977075"/>
            <a:ext cx="533400" cy="381000"/>
            <a:chOff x="1217613" y="2513013"/>
            <a:chExt cx="533400" cy="381000"/>
          </a:xfrm>
        </p:grpSpPr>
        <p:sp>
          <p:nvSpPr>
            <p:cNvPr id="677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8" name="Group 677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683" name="Rectangle 682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684" name="Oval 683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685" name="Rectangle 684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679" name="Group 678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680" name="Rectangle 679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681" name="Oval 680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682" name="Rectangle 681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832118" y="4771141"/>
            <a:ext cx="1885660" cy="568325"/>
            <a:chOff x="2832118" y="5315476"/>
            <a:chExt cx="1885660" cy="568325"/>
          </a:xfrm>
        </p:grpSpPr>
        <p:grpSp>
          <p:nvGrpSpPr>
            <p:cNvPr id="687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71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8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71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89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71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90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71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691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2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70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3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70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694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69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727" name="Group 726"/>
          <p:cNvGrpSpPr/>
          <p:nvPr/>
        </p:nvGrpSpPr>
        <p:grpSpPr>
          <a:xfrm>
            <a:off x="4835343" y="4947353"/>
            <a:ext cx="533400" cy="381000"/>
            <a:chOff x="1217613" y="2513013"/>
            <a:chExt cx="533400" cy="381000"/>
          </a:xfrm>
        </p:grpSpPr>
        <p:sp>
          <p:nvSpPr>
            <p:cNvPr id="728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9" name="Group 728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734" name="Rectangle 733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5" name="Oval 734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6" name="Rectangle 735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731" name="Rectangle 730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2" name="Oval 731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737" name="Group 736"/>
          <p:cNvGrpSpPr/>
          <p:nvPr/>
        </p:nvGrpSpPr>
        <p:grpSpPr>
          <a:xfrm>
            <a:off x="5479016" y="4782780"/>
            <a:ext cx="1885660" cy="568325"/>
            <a:chOff x="2832118" y="5315476"/>
            <a:chExt cx="1885660" cy="568325"/>
          </a:xfrm>
        </p:grpSpPr>
        <p:grpSp>
          <p:nvGrpSpPr>
            <p:cNvPr id="738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766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7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9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764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5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740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762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3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741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760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1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742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3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754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4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750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1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2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3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745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74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772" name="Group 771"/>
          <p:cNvGrpSpPr/>
          <p:nvPr/>
        </p:nvGrpSpPr>
        <p:grpSpPr>
          <a:xfrm>
            <a:off x="7521605" y="4960580"/>
            <a:ext cx="533400" cy="381000"/>
            <a:chOff x="1217613" y="2513013"/>
            <a:chExt cx="533400" cy="381000"/>
          </a:xfrm>
        </p:grpSpPr>
        <p:sp>
          <p:nvSpPr>
            <p:cNvPr id="773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4" name="Group 773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779" name="Rectangle 778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80" name="Oval 779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81" name="Rectangle 780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775" name="Group 774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776" name="Rectangle 775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77" name="Oval 776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78" name="Rectangle 777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783" name="Group 222"/>
          <p:cNvGrpSpPr>
            <a:grpSpLocks/>
          </p:cNvGrpSpPr>
          <p:nvPr/>
        </p:nvGrpSpPr>
        <p:grpSpPr bwMode="auto">
          <a:xfrm>
            <a:off x="2245104" y="1692800"/>
            <a:ext cx="166688" cy="336550"/>
            <a:chOff x="1232" y="1446"/>
            <a:chExt cx="105" cy="212"/>
          </a:xfrm>
        </p:grpSpPr>
        <p:sp>
          <p:nvSpPr>
            <p:cNvPr id="784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8" name="Group 222"/>
          <p:cNvGrpSpPr>
            <a:grpSpLocks/>
          </p:cNvGrpSpPr>
          <p:nvPr/>
        </p:nvGrpSpPr>
        <p:grpSpPr bwMode="auto">
          <a:xfrm>
            <a:off x="2941806" y="1713240"/>
            <a:ext cx="166688" cy="336550"/>
            <a:chOff x="1232" y="1446"/>
            <a:chExt cx="105" cy="212"/>
          </a:xfrm>
        </p:grpSpPr>
        <p:sp>
          <p:nvSpPr>
            <p:cNvPr id="78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6" name="Group 222"/>
          <p:cNvGrpSpPr>
            <a:grpSpLocks/>
          </p:cNvGrpSpPr>
          <p:nvPr/>
        </p:nvGrpSpPr>
        <p:grpSpPr bwMode="auto">
          <a:xfrm>
            <a:off x="7229559" y="1717326"/>
            <a:ext cx="166688" cy="336550"/>
            <a:chOff x="1232" y="1446"/>
            <a:chExt cx="105" cy="212"/>
          </a:xfrm>
        </p:grpSpPr>
        <p:sp>
          <p:nvSpPr>
            <p:cNvPr id="79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0" name="Group 222"/>
          <p:cNvGrpSpPr>
            <a:grpSpLocks/>
          </p:cNvGrpSpPr>
          <p:nvPr/>
        </p:nvGrpSpPr>
        <p:grpSpPr bwMode="auto">
          <a:xfrm>
            <a:off x="7985109" y="1701339"/>
            <a:ext cx="166688" cy="336550"/>
            <a:chOff x="1232" y="1446"/>
            <a:chExt cx="105" cy="212"/>
          </a:xfrm>
        </p:grpSpPr>
        <p:sp>
          <p:nvSpPr>
            <p:cNvPr id="80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4" name="Group 222"/>
          <p:cNvGrpSpPr>
            <a:grpSpLocks/>
          </p:cNvGrpSpPr>
          <p:nvPr/>
        </p:nvGrpSpPr>
        <p:grpSpPr bwMode="auto">
          <a:xfrm>
            <a:off x="7314857" y="3207118"/>
            <a:ext cx="166688" cy="336550"/>
            <a:chOff x="1232" y="1446"/>
            <a:chExt cx="105" cy="212"/>
          </a:xfrm>
        </p:grpSpPr>
        <p:sp>
          <p:nvSpPr>
            <p:cNvPr id="80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8" name="Group 222"/>
          <p:cNvGrpSpPr>
            <a:grpSpLocks/>
          </p:cNvGrpSpPr>
          <p:nvPr/>
        </p:nvGrpSpPr>
        <p:grpSpPr bwMode="auto">
          <a:xfrm>
            <a:off x="8070407" y="3224121"/>
            <a:ext cx="166688" cy="336550"/>
            <a:chOff x="1232" y="1446"/>
            <a:chExt cx="105" cy="212"/>
          </a:xfrm>
        </p:grpSpPr>
        <p:sp>
          <p:nvSpPr>
            <p:cNvPr id="80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2" name="Group 222"/>
          <p:cNvGrpSpPr>
            <a:grpSpLocks/>
          </p:cNvGrpSpPr>
          <p:nvPr/>
        </p:nvGrpSpPr>
        <p:grpSpPr bwMode="auto">
          <a:xfrm>
            <a:off x="7335325" y="4921953"/>
            <a:ext cx="166688" cy="336550"/>
            <a:chOff x="1232" y="1446"/>
            <a:chExt cx="105" cy="212"/>
          </a:xfrm>
        </p:grpSpPr>
        <p:sp>
          <p:nvSpPr>
            <p:cNvPr id="81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6" name="Group 222"/>
          <p:cNvGrpSpPr>
            <a:grpSpLocks/>
          </p:cNvGrpSpPr>
          <p:nvPr/>
        </p:nvGrpSpPr>
        <p:grpSpPr bwMode="auto">
          <a:xfrm>
            <a:off x="8090875" y="4905966"/>
            <a:ext cx="166688" cy="336550"/>
            <a:chOff x="1232" y="1446"/>
            <a:chExt cx="105" cy="212"/>
          </a:xfrm>
        </p:grpSpPr>
        <p:sp>
          <p:nvSpPr>
            <p:cNvPr id="81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" name="Group 222"/>
          <p:cNvGrpSpPr>
            <a:grpSpLocks/>
          </p:cNvGrpSpPr>
          <p:nvPr/>
        </p:nvGrpSpPr>
        <p:grpSpPr bwMode="auto">
          <a:xfrm>
            <a:off x="4672074" y="1705104"/>
            <a:ext cx="166688" cy="336550"/>
            <a:chOff x="1232" y="1446"/>
            <a:chExt cx="105" cy="212"/>
          </a:xfrm>
        </p:grpSpPr>
        <p:sp>
          <p:nvSpPr>
            <p:cNvPr id="82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4" name="Group 222"/>
          <p:cNvGrpSpPr>
            <a:grpSpLocks/>
          </p:cNvGrpSpPr>
          <p:nvPr/>
        </p:nvGrpSpPr>
        <p:grpSpPr bwMode="auto">
          <a:xfrm>
            <a:off x="5427624" y="1689117"/>
            <a:ext cx="166688" cy="336550"/>
            <a:chOff x="1232" y="1446"/>
            <a:chExt cx="105" cy="212"/>
          </a:xfrm>
        </p:grpSpPr>
        <p:sp>
          <p:nvSpPr>
            <p:cNvPr id="82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8" name="Group 222"/>
          <p:cNvGrpSpPr>
            <a:grpSpLocks/>
          </p:cNvGrpSpPr>
          <p:nvPr/>
        </p:nvGrpSpPr>
        <p:grpSpPr bwMode="auto">
          <a:xfrm>
            <a:off x="4596668" y="3222943"/>
            <a:ext cx="166688" cy="336550"/>
            <a:chOff x="1232" y="1446"/>
            <a:chExt cx="105" cy="212"/>
          </a:xfrm>
        </p:grpSpPr>
        <p:sp>
          <p:nvSpPr>
            <p:cNvPr id="82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2" name="Group 222"/>
          <p:cNvGrpSpPr>
            <a:grpSpLocks/>
          </p:cNvGrpSpPr>
          <p:nvPr/>
        </p:nvGrpSpPr>
        <p:grpSpPr bwMode="auto">
          <a:xfrm>
            <a:off x="5352218" y="3206956"/>
            <a:ext cx="166688" cy="336550"/>
            <a:chOff x="1232" y="1446"/>
            <a:chExt cx="105" cy="212"/>
          </a:xfrm>
        </p:grpSpPr>
        <p:sp>
          <p:nvSpPr>
            <p:cNvPr id="83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6" name="Group 222"/>
          <p:cNvGrpSpPr>
            <a:grpSpLocks/>
          </p:cNvGrpSpPr>
          <p:nvPr/>
        </p:nvGrpSpPr>
        <p:grpSpPr bwMode="auto">
          <a:xfrm>
            <a:off x="4631291" y="4905966"/>
            <a:ext cx="166688" cy="336550"/>
            <a:chOff x="1232" y="1446"/>
            <a:chExt cx="105" cy="212"/>
          </a:xfrm>
        </p:grpSpPr>
        <p:sp>
          <p:nvSpPr>
            <p:cNvPr id="83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" name="Group 222"/>
          <p:cNvGrpSpPr>
            <a:grpSpLocks/>
          </p:cNvGrpSpPr>
          <p:nvPr/>
        </p:nvGrpSpPr>
        <p:grpSpPr bwMode="auto">
          <a:xfrm>
            <a:off x="5386841" y="4889979"/>
            <a:ext cx="166688" cy="336550"/>
            <a:chOff x="1232" y="1446"/>
            <a:chExt cx="105" cy="212"/>
          </a:xfrm>
        </p:grpSpPr>
        <p:sp>
          <p:nvSpPr>
            <p:cNvPr id="84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4" name="Group 222"/>
          <p:cNvGrpSpPr>
            <a:grpSpLocks/>
          </p:cNvGrpSpPr>
          <p:nvPr/>
        </p:nvGrpSpPr>
        <p:grpSpPr bwMode="auto">
          <a:xfrm>
            <a:off x="2064747" y="4921953"/>
            <a:ext cx="166688" cy="336550"/>
            <a:chOff x="1232" y="1446"/>
            <a:chExt cx="105" cy="212"/>
          </a:xfrm>
        </p:grpSpPr>
        <p:sp>
          <p:nvSpPr>
            <p:cNvPr id="84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8" name="Group 222"/>
          <p:cNvGrpSpPr>
            <a:grpSpLocks/>
          </p:cNvGrpSpPr>
          <p:nvPr/>
        </p:nvGrpSpPr>
        <p:grpSpPr bwMode="auto">
          <a:xfrm>
            <a:off x="2820297" y="4905966"/>
            <a:ext cx="166688" cy="336550"/>
            <a:chOff x="1232" y="1446"/>
            <a:chExt cx="105" cy="212"/>
          </a:xfrm>
        </p:grpSpPr>
        <p:sp>
          <p:nvSpPr>
            <p:cNvPr id="84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2" name="Group 222"/>
          <p:cNvGrpSpPr>
            <a:grpSpLocks/>
          </p:cNvGrpSpPr>
          <p:nvPr/>
        </p:nvGrpSpPr>
        <p:grpSpPr bwMode="auto">
          <a:xfrm>
            <a:off x="2054104" y="3255386"/>
            <a:ext cx="166688" cy="336550"/>
            <a:chOff x="1232" y="1446"/>
            <a:chExt cx="105" cy="212"/>
          </a:xfrm>
        </p:grpSpPr>
        <p:sp>
          <p:nvSpPr>
            <p:cNvPr id="85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6" name="Group 222"/>
          <p:cNvGrpSpPr>
            <a:grpSpLocks/>
          </p:cNvGrpSpPr>
          <p:nvPr/>
        </p:nvGrpSpPr>
        <p:grpSpPr bwMode="auto">
          <a:xfrm>
            <a:off x="2809654" y="3239399"/>
            <a:ext cx="166688" cy="336550"/>
            <a:chOff x="1232" y="1446"/>
            <a:chExt cx="105" cy="212"/>
          </a:xfrm>
        </p:grpSpPr>
        <p:sp>
          <p:nvSpPr>
            <p:cNvPr id="85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11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6"/>
          <p:cNvSpPr>
            <a:spLocks noChangeShapeType="1"/>
          </p:cNvSpPr>
          <p:nvPr/>
        </p:nvSpPr>
        <p:spPr bwMode="auto">
          <a:xfrm flipV="1">
            <a:off x="410354" y="4443667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B301-A0F1-1647-8620-38595854318D}" type="slidenum">
              <a:rPr lang="en-US"/>
              <a:pPr/>
              <a:t>15</a:t>
            </a:fld>
            <a:endParaRPr lang="en-US"/>
          </a:p>
        </p:txBody>
      </p:sp>
      <p:sp>
        <p:nvSpPr>
          <p:cNvPr id="315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Spoke Outline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75548" y="4078351"/>
            <a:ext cx="1885660" cy="568325"/>
            <a:chOff x="2832118" y="5315476"/>
            <a:chExt cx="1885660" cy="568325"/>
          </a:xfrm>
        </p:grpSpPr>
        <p:grpSp>
          <p:nvGrpSpPr>
            <p:cNvPr id="687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71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8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71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89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71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90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71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691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2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70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3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70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694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69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727" name="Group 726"/>
          <p:cNvGrpSpPr/>
          <p:nvPr/>
        </p:nvGrpSpPr>
        <p:grpSpPr>
          <a:xfrm>
            <a:off x="2278773" y="4254563"/>
            <a:ext cx="533400" cy="381000"/>
            <a:chOff x="1217613" y="2513013"/>
            <a:chExt cx="533400" cy="381000"/>
          </a:xfrm>
        </p:grpSpPr>
        <p:sp>
          <p:nvSpPr>
            <p:cNvPr id="728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9" name="Group 728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734" name="Rectangle 733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5" name="Oval 734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6" name="Rectangle 735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730" name="Group 729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731" name="Rectangle 730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2" name="Oval 731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33" name="Rectangle 732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737" name="Group 736"/>
          <p:cNvGrpSpPr/>
          <p:nvPr/>
        </p:nvGrpSpPr>
        <p:grpSpPr>
          <a:xfrm>
            <a:off x="2922446" y="4089990"/>
            <a:ext cx="1885660" cy="568325"/>
            <a:chOff x="2832118" y="5315476"/>
            <a:chExt cx="1885660" cy="568325"/>
          </a:xfrm>
        </p:grpSpPr>
        <p:grpSp>
          <p:nvGrpSpPr>
            <p:cNvPr id="738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766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7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9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764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5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740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762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3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741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760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1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742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3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754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9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4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750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1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2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53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745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74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772" name="Group 771"/>
          <p:cNvGrpSpPr/>
          <p:nvPr/>
        </p:nvGrpSpPr>
        <p:grpSpPr>
          <a:xfrm>
            <a:off x="4965035" y="4267790"/>
            <a:ext cx="533400" cy="381000"/>
            <a:chOff x="1217613" y="2513013"/>
            <a:chExt cx="533400" cy="381000"/>
          </a:xfrm>
        </p:grpSpPr>
        <p:sp>
          <p:nvSpPr>
            <p:cNvPr id="773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4" name="Group 773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779" name="Rectangle 778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80" name="Oval 779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81" name="Rectangle 780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775" name="Group 774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776" name="Rectangle 775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77" name="Oval 776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778" name="Rectangle 777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812" name="Group 222"/>
          <p:cNvGrpSpPr>
            <a:grpSpLocks/>
          </p:cNvGrpSpPr>
          <p:nvPr/>
        </p:nvGrpSpPr>
        <p:grpSpPr bwMode="auto">
          <a:xfrm>
            <a:off x="4778755" y="4229163"/>
            <a:ext cx="166688" cy="336550"/>
            <a:chOff x="1232" y="1446"/>
            <a:chExt cx="105" cy="212"/>
          </a:xfrm>
        </p:grpSpPr>
        <p:sp>
          <p:nvSpPr>
            <p:cNvPr id="81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6" name="Group 222"/>
          <p:cNvGrpSpPr>
            <a:grpSpLocks/>
          </p:cNvGrpSpPr>
          <p:nvPr/>
        </p:nvGrpSpPr>
        <p:grpSpPr bwMode="auto">
          <a:xfrm>
            <a:off x="5534305" y="4213176"/>
            <a:ext cx="166688" cy="336550"/>
            <a:chOff x="1232" y="1446"/>
            <a:chExt cx="105" cy="212"/>
          </a:xfrm>
        </p:grpSpPr>
        <p:sp>
          <p:nvSpPr>
            <p:cNvPr id="81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6" name="Group 222"/>
          <p:cNvGrpSpPr>
            <a:grpSpLocks/>
          </p:cNvGrpSpPr>
          <p:nvPr/>
        </p:nvGrpSpPr>
        <p:grpSpPr bwMode="auto">
          <a:xfrm>
            <a:off x="2074721" y="4213176"/>
            <a:ext cx="166688" cy="336550"/>
            <a:chOff x="1232" y="1446"/>
            <a:chExt cx="105" cy="212"/>
          </a:xfrm>
        </p:grpSpPr>
        <p:sp>
          <p:nvSpPr>
            <p:cNvPr id="83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" name="Group 222"/>
          <p:cNvGrpSpPr>
            <a:grpSpLocks/>
          </p:cNvGrpSpPr>
          <p:nvPr/>
        </p:nvGrpSpPr>
        <p:grpSpPr bwMode="auto">
          <a:xfrm>
            <a:off x="2830271" y="4197189"/>
            <a:ext cx="166688" cy="336550"/>
            <a:chOff x="1232" y="1446"/>
            <a:chExt cx="105" cy="212"/>
          </a:xfrm>
        </p:grpSpPr>
        <p:sp>
          <p:nvSpPr>
            <p:cNvPr id="84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" name="Line 6"/>
          <p:cNvSpPr>
            <a:spLocks noChangeShapeType="1"/>
          </p:cNvSpPr>
          <p:nvPr/>
        </p:nvSpPr>
        <p:spPr bwMode="auto">
          <a:xfrm flipV="1">
            <a:off x="443397" y="2889298"/>
            <a:ext cx="737029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0" name="Group 899"/>
          <p:cNvGrpSpPr/>
          <p:nvPr/>
        </p:nvGrpSpPr>
        <p:grpSpPr>
          <a:xfrm>
            <a:off x="2261804" y="2721126"/>
            <a:ext cx="533400" cy="381000"/>
            <a:chOff x="1217613" y="2513013"/>
            <a:chExt cx="533400" cy="381000"/>
          </a:xfrm>
        </p:grpSpPr>
        <p:sp>
          <p:nvSpPr>
            <p:cNvPr id="901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02" name="Group 901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907" name="Rectangle 906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08" name="Oval 907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09" name="Rectangle 908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903" name="Group 902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904" name="Rectangle 903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05" name="Oval 904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06" name="Rectangle 905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910" name="Group 909"/>
          <p:cNvGrpSpPr/>
          <p:nvPr/>
        </p:nvGrpSpPr>
        <p:grpSpPr>
          <a:xfrm>
            <a:off x="2830461" y="2515192"/>
            <a:ext cx="1885660" cy="568325"/>
            <a:chOff x="2832118" y="5315476"/>
            <a:chExt cx="1885660" cy="568325"/>
          </a:xfrm>
        </p:grpSpPr>
        <p:grpSp>
          <p:nvGrpSpPr>
            <p:cNvPr id="911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93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2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93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913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93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914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93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915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6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92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7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92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918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91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945" name="Group 944"/>
          <p:cNvGrpSpPr/>
          <p:nvPr/>
        </p:nvGrpSpPr>
        <p:grpSpPr>
          <a:xfrm>
            <a:off x="4833686" y="2691404"/>
            <a:ext cx="533400" cy="381000"/>
            <a:chOff x="1217613" y="2513013"/>
            <a:chExt cx="533400" cy="381000"/>
          </a:xfrm>
        </p:grpSpPr>
        <p:sp>
          <p:nvSpPr>
            <p:cNvPr id="946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7" name="Group 946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952" name="Rectangle 951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53" name="Oval 952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54" name="Rectangle 953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948" name="Group 947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949" name="Rectangle 948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50" name="Oval 949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51" name="Rectangle 950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955" name="Group 954"/>
          <p:cNvGrpSpPr/>
          <p:nvPr/>
        </p:nvGrpSpPr>
        <p:grpSpPr>
          <a:xfrm>
            <a:off x="5477359" y="2526831"/>
            <a:ext cx="1885660" cy="568325"/>
            <a:chOff x="2832118" y="5315476"/>
            <a:chExt cx="1885660" cy="568325"/>
          </a:xfrm>
        </p:grpSpPr>
        <p:grpSp>
          <p:nvGrpSpPr>
            <p:cNvPr id="956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984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7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982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3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958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980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1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959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978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9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960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1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972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96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963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96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990" name="Group 989"/>
          <p:cNvGrpSpPr/>
          <p:nvPr/>
        </p:nvGrpSpPr>
        <p:grpSpPr>
          <a:xfrm>
            <a:off x="7519948" y="2704631"/>
            <a:ext cx="533400" cy="381000"/>
            <a:chOff x="1217613" y="2513013"/>
            <a:chExt cx="533400" cy="381000"/>
          </a:xfrm>
        </p:grpSpPr>
        <p:sp>
          <p:nvSpPr>
            <p:cNvPr id="991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2" name="Group 991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997" name="Rectangle 996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98" name="Oval 997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99" name="Rectangle 998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993" name="Group 992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994" name="Rectangle 993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95" name="Oval 994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996" name="Rectangle 995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cxnSp>
        <p:nvCxnSpPr>
          <p:cNvPr id="1000" name="Straight Connector 999"/>
          <p:cNvCxnSpPr/>
          <p:nvPr/>
        </p:nvCxnSpPr>
        <p:spPr bwMode="auto">
          <a:xfrm flipV="1">
            <a:off x="7813694" y="2886132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01" name="Group 222"/>
          <p:cNvGrpSpPr>
            <a:grpSpLocks/>
          </p:cNvGrpSpPr>
          <p:nvPr/>
        </p:nvGrpSpPr>
        <p:grpSpPr bwMode="auto">
          <a:xfrm>
            <a:off x="7333668" y="2666004"/>
            <a:ext cx="166688" cy="336550"/>
            <a:chOff x="1232" y="1446"/>
            <a:chExt cx="105" cy="212"/>
          </a:xfrm>
        </p:grpSpPr>
        <p:sp>
          <p:nvSpPr>
            <p:cNvPr id="1002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5" name="Group 222"/>
          <p:cNvGrpSpPr>
            <a:grpSpLocks/>
          </p:cNvGrpSpPr>
          <p:nvPr/>
        </p:nvGrpSpPr>
        <p:grpSpPr bwMode="auto">
          <a:xfrm>
            <a:off x="8089218" y="2650017"/>
            <a:ext cx="166688" cy="336550"/>
            <a:chOff x="1232" y="1446"/>
            <a:chExt cx="105" cy="212"/>
          </a:xfrm>
        </p:grpSpPr>
        <p:sp>
          <p:nvSpPr>
            <p:cNvPr id="1006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9" name="Group 222"/>
          <p:cNvGrpSpPr>
            <a:grpSpLocks/>
          </p:cNvGrpSpPr>
          <p:nvPr/>
        </p:nvGrpSpPr>
        <p:grpSpPr bwMode="auto">
          <a:xfrm>
            <a:off x="4629634" y="2650017"/>
            <a:ext cx="166688" cy="336550"/>
            <a:chOff x="1232" y="1446"/>
            <a:chExt cx="105" cy="212"/>
          </a:xfrm>
        </p:grpSpPr>
        <p:sp>
          <p:nvSpPr>
            <p:cNvPr id="1010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1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3" name="Group 222"/>
          <p:cNvGrpSpPr>
            <a:grpSpLocks/>
          </p:cNvGrpSpPr>
          <p:nvPr/>
        </p:nvGrpSpPr>
        <p:grpSpPr bwMode="auto">
          <a:xfrm>
            <a:off x="5385184" y="2634030"/>
            <a:ext cx="166688" cy="336550"/>
            <a:chOff x="1232" y="1446"/>
            <a:chExt cx="105" cy="212"/>
          </a:xfrm>
        </p:grpSpPr>
        <p:sp>
          <p:nvSpPr>
            <p:cNvPr id="1014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7" name="Group 222"/>
          <p:cNvGrpSpPr>
            <a:grpSpLocks/>
          </p:cNvGrpSpPr>
          <p:nvPr/>
        </p:nvGrpSpPr>
        <p:grpSpPr bwMode="auto">
          <a:xfrm>
            <a:off x="2063090" y="2666004"/>
            <a:ext cx="166688" cy="336550"/>
            <a:chOff x="1232" y="1446"/>
            <a:chExt cx="105" cy="212"/>
          </a:xfrm>
        </p:grpSpPr>
        <p:sp>
          <p:nvSpPr>
            <p:cNvPr id="1018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1" name="Group 222"/>
          <p:cNvGrpSpPr>
            <a:grpSpLocks/>
          </p:cNvGrpSpPr>
          <p:nvPr/>
        </p:nvGrpSpPr>
        <p:grpSpPr bwMode="auto">
          <a:xfrm>
            <a:off x="2818640" y="2650017"/>
            <a:ext cx="166688" cy="336550"/>
            <a:chOff x="1232" y="1446"/>
            <a:chExt cx="105" cy="212"/>
          </a:xfrm>
        </p:grpSpPr>
        <p:sp>
          <p:nvSpPr>
            <p:cNvPr id="1022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3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276941" y="2519960"/>
            <a:ext cx="1885660" cy="568325"/>
            <a:chOff x="2832118" y="5315476"/>
            <a:chExt cx="1885660" cy="568325"/>
          </a:xfrm>
        </p:grpSpPr>
        <p:grpSp>
          <p:nvGrpSpPr>
            <p:cNvPr id="1027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055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053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4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29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051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2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30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049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50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031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2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043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3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03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034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035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7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8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74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059-4468-E244-9D42-B9330CB388FC}" type="slidenum">
              <a:rPr lang="en-US"/>
              <a:pPr/>
              <a:t>16</a:t>
            </a:fld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27250" y="2435225"/>
            <a:ext cx="1074738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Spoke </a:t>
            </a:r>
            <a:r>
              <a:rPr lang="en-US" sz="1400" dirty="0" err="1" smtClean="0">
                <a:latin typeface="Times" charset="0"/>
              </a:rPr>
              <a:t>Cryomodule</a:t>
            </a:r>
            <a:endParaRPr lang="en-US" sz="1400" dirty="0">
              <a:latin typeface="Times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24488" y="2366963"/>
            <a:ext cx="1250950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BPM / Phase detector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64163" y="2851150"/>
            <a:ext cx="136207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Current Monitor (CM)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1788" y="3922713"/>
            <a:ext cx="1274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Wire Scanner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14550" y="4178300"/>
            <a:ext cx="1087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latin typeface="Times" charset="0"/>
              </a:rPr>
              <a:t>Quadrupole</a:t>
            </a:r>
            <a:endParaRPr lang="en-US" sz="1400" dirty="0">
              <a:latin typeface="Times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448300" y="3451225"/>
            <a:ext cx="1144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Faraday cup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120900" y="5294313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Gate Valve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1055688" y="1882775"/>
            <a:ext cx="6570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055688" y="1892300"/>
            <a:ext cx="0" cy="3787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7624763" y="1887538"/>
            <a:ext cx="0" cy="3805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179513" y="1963738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Symbol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1055688" y="2416175"/>
            <a:ext cx="327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278063" y="2006600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Name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408363" y="1906588"/>
            <a:ext cx="83502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624263" y="2552700"/>
            <a:ext cx="415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4513263" y="1982788"/>
            <a:ext cx="91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Symbol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5708650" y="2030413"/>
            <a:ext cx="72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Name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754813" y="1906588"/>
            <a:ext cx="911225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1055688" y="5676900"/>
            <a:ext cx="6569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2005013" y="1892300"/>
            <a:ext cx="0" cy="379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3338513" y="1892300"/>
            <a:ext cx="0" cy="3781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3638550" y="3067050"/>
            <a:ext cx="303213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x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3619500" y="3614738"/>
            <a:ext cx="392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3268663" y="4102100"/>
            <a:ext cx="1179512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3644900" y="5262563"/>
            <a:ext cx="309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4322763" y="1892300"/>
            <a:ext cx="0" cy="3808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4443413" y="1900238"/>
            <a:ext cx="0" cy="3773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4440238" y="2424113"/>
            <a:ext cx="3192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5373688" y="1898650"/>
            <a:ext cx="0" cy="3781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6719888" y="1870075"/>
            <a:ext cx="0" cy="381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1065213" y="2971800"/>
            <a:ext cx="326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1060450" y="4051300"/>
            <a:ext cx="3248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1052513" y="4629150"/>
            <a:ext cx="3270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4438650" y="521811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4427538" y="387032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4449763" y="335121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4446588" y="287655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1047750" y="3506788"/>
            <a:ext cx="3270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6951663" y="2470150"/>
            <a:ext cx="433387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6983413" y="2970213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6989763" y="3422650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6989763" y="3976688"/>
            <a:ext cx="27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7011988" y="5216525"/>
            <a:ext cx="282575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x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922338" y="5792788"/>
            <a:ext cx="7270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" charset="0"/>
              </a:rPr>
              <a:t>Note: Number of units include the beam diagnostic devices located in CCL/SCL transition region.</a:t>
            </a:r>
          </a:p>
        </p:txBody>
      </p:sp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1452563" y="4127500"/>
            <a:ext cx="120650" cy="404813"/>
            <a:chOff x="895" y="2858"/>
            <a:chExt cx="76" cy="255"/>
          </a:xfrm>
        </p:grpSpPr>
        <p:sp>
          <p:nvSpPr>
            <p:cNvPr id="19517" name="Rectangle 61"/>
            <p:cNvSpPr>
              <a:spLocks noChangeArrowheads="1"/>
            </p:cNvSpPr>
            <p:nvPr/>
          </p:nvSpPr>
          <p:spPr bwMode="auto">
            <a:xfrm>
              <a:off x="895" y="2858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8" name="Rectangle 62"/>
            <p:cNvSpPr>
              <a:spLocks noChangeArrowheads="1"/>
            </p:cNvSpPr>
            <p:nvPr/>
          </p:nvSpPr>
          <p:spPr bwMode="auto">
            <a:xfrm>
              <a:off x="895" y="3005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Line 63"/>
            <p:cNvSpPr>
              <a:spLocks noChangeShapeType="1"/>
            </p:cNvSpPr>
            <p:nvPr/>
          </p:nvSpPr>
          <p:spPr bwMode="auto">
            <a:xfrm flipH="1">
              <a:off x="908" y="2868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Line 64"/>
            <p:cNvSpPr>
              <a:spLocks noChangeShapeType="1"/>
            </p:cNvSpPr>
            <p:nvPr/>
          </p:nvSpPr>
          <p:spPr bwMode="auto">
            <a:xfrm flipH="1">
              <a:off x="908" y="3018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65"/>
            <p:cNvSpPr>
              <a:spLocks noChangeShapeType="1"/>
            </p:cNvSpPr>
            <p:nvPr/>
          </p:nvSpPr>
          <p:spPr bwMode="auto">
            <a:xfrm>
              <a:off x="901" y="2868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Line 66"/>
            <p:cNvSpPr>
              <a:spLocks noChangeShapeType="1"/>
            </p:cNvSpPr>
            <p:nvPr/>
          </p:nvSpPr>
          <p:spPr bwMode="auto">
            <a:xfrm>
              <a:off x="907" y="3016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1401763" y="5224463"/>
            <a:ext cx="168275" cy="336550"/>
            <a:chOff x="883" y="3261"/>
            <a:chExt cx="106" cy="21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888" y="3329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883" y="3264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934" y="3261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4433888" y="433546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5478463" y="47371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Beam Loss Monitor</a:t>
            </a:r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6981825" y="4837113"/>
            <a:ext cx="40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19530" name="Group 74"/>
          <p:cNvGrpSpPr>
            <a:grpSpLocks/>
          </p:cNvGrpSpPr>
          <p:nvPr/>
        </p:nvGrpSpPr>
        <p:grpSpPr bwMode="auto">
          <a:xfrm>
            <a:off x="4652963" y="2546350"/>
            <a:ext cx="438150" cy="288925"/>
            <a:chOff x="2949" y="1636"/>
            <a:chExt cx="275" cy="182"/>
          </a:xfrm>
        </p:grpSpPr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>
              <a:off x="3025" y="1636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>
              <a:off x="3025" y="1672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33" name="Line 77"/>
            <p:cNvSpPr>
              <a:spLocks noChangeShapeType="1"/>
            </p:cNvSpPr>
            <p:nvPr/>
          </p:nvSpPr>
          <p:spPr bwMode="auto">
            <a:xfrm>
              <a:off x="3009" y="1710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34" name="Text Box 78"/>
            <p:cNvSpPr txBox="1">
              <a:spLocks noChangeArrowheads="1"/>
            </p:cNvSpPr>
            <p:nvPr/>
          </p:nvSpPr>
          <p:spPr bwMode="auto">
            <a:xfrm>
              <a:off x="2949" y="1683"/>
              <a:ext cx="27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4706938" y="2925763"/>
            <a:ext cx="369887" cy="417512"/>
            <a:chOff x="2960" y="1945"/>
            <a:chExt cx="233" cy="263"/>
          </a:xfrm>
        </p:grpSpPr>
        <p:sp>
          <p:nvSpPr>
            <p:cNvPr id="19536" name="AutoShape 80"/>
            <p:cNvSpPr>
              <a:spLocks noChangeArrowheads="1"/>
            </p:cNvSpPr>
            <p:nvPr/>
          </p:nvSpPr>
          <p:spPr bwMode="auto">
            <a:xfrm>
              <a:off x="3013" y="1945"/>
              <a:ext cx="106" cy="16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37" name="Text Box 81"/>
            <p:cNvSpPr txBox="1">
              <a:spLocks noChangeArrowheads="1"/>
            </p:cNvSpPr>
            <p:nvPr/>
          </p:nvSpPr>
          <p:spPr bwMode="auto">
            <a:xfrm>
              <a:off x="2960" y="2073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CM</a:t>
              </a:r>
            </a:p>
          </p:txBody>
        </p:sp>
      </p:grpSp>
      <p:grpSp>
        <p:nvGrpSpPr>
          <p:cNvPr id="19538" name="Group 82"/>
          <p:cNvGrpSpPr>
            <a:grpSpLocks/>
          </p:cNvGrpSpPr>
          <p:nvPr/>
        </p:nvGrpSpPr>
        <p:grpSpPr bwMode="auto">
          <a:xfrm>
            <a:off x="4598988" y="3530600"/>
            <a:ext cx="368300" cy="252413"/>
            <a:chOff x="2949" y="2307"/>
            <a:chExt cx="233" cy="159"/>
          </a:xfrm>
        </p:grpSpPr>
        <p:sp>
          <p:nvSpPr>
            <p:cNvPr id="19539" name="Line 83"/>
            <p:cNvSpPr>
              <a:spLocks noChangeShapeType="1"/>
            </p:cNvSpPr>
            <p:nvPr/>
          </p:nvSpPr>
          <p:spPr bwMode="auto">
            <a:xfrm>
              <a:off x="3037" y="2310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40" name="Line 84"/>
            <p:cNvSpPr>
              <a:spLocks noChangeShapeType="1"/>
            </p:cNvSpPr>
            <p:nvPr/>
          </p:nvSpPr>
          <p:spPr bwMode="auto">
            <a:xfrm>
              <a:off x="3040" y="2464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41" name="Oval 85"/>
            <p:cNvSpPr>
              <a:spLocks noChangeArrowheads="1"/>
            </p:cNvSpPr>
            <p:nvPr/>
          </p:nvSpPr>
          <p:spPr bwMode="auto">
            <a:xfrm>
              <a:off x="3098" y="2307"/>
              <a:ext cx="63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2949" y="2325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grpSp>
        <p:nvGrpSpPr>
          <p:cNvPr id="19543" name="Group 87"/>
          <p:cNvGrpSpPr>
            <a:grpSpLocks/>
          </p:cNvGrpSpPr>
          <p:nvPr/>
        </p:nvGrpSpPr>
        <p:grpSpPr bwMode="auto">
          <a:xfrm>
            <a:off x="4667250" y="4867275"/>
            <a:ext cx="404813" cy="246063"/>
            <a:chOff x="2938" y="2915"/>
            <a:chExt cx="255" cy="155"/>
          </a:xfrm>
        </p:grpSpPr>
        <p:sp>
          <p:nvSpPr>
            <p:cNvPr id="19544" name="AutoShape 88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45" name="Text Box 89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19546" name="Group 90"/>
          <p:cNvGrpSpPr>
            <a:grpSpLocks/>
          </p:cNvGrpSpPr>
          <p:nvPr/>
        </p:nvGrpSpPr>
        <p:grpSpPr bwMode="auto">
          <a:xfrm>
            <a:off x="4706938" y="3876675"/>
            <a:ext cx="368300" cy="420688"/>
            <a:chOff x="2966" y="2563"/>
            <a:chExt cx="232" cy="265"/>
          </a:xfrm>
        </p:grpSpPr>
        <p:sp>
          <p:nvSpPr>
            <p:cNvPr id="19547" name="Rectangle 91"/>
            <p:cNvSpPr>
              <a:spLocks noChangeArrowheads="1"/>
            </p:cNvSpPr>
            <p:nvPr/>
          </p:nvSpPr>
          <p:spPr bwMode="auto">
            <a:xfrm>
              <a:off x="3035" y="2674"/>
              <a:ext cx="68" cy="154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48" name="Line 92"/>
            <p:cNvSpPr>
              <a:spLocks noChangeShapeType="1"/>
            </p:cNvSpPr>
            <p:nvPr/>
          </p:nvSpPr>
          <p:spPr bwMode="auto">
            <a:xfrm>
              <a:off x="3037" y="2714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49" name="Line 93"/>
            <p:cNvSpPr>
              <a:spLocks noChangeShapeType="1"/>
            </p:cNvSpPr>
            <p:nvPr/>
          </p:nvSpPr>
          <p:spPr bwMode="auto">
            <a:xfrm>
              <a:off x="3037" y="2752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50" name="Line 94"/>
            <p:cNvSpPr>
              <a:spLocks noChangeShapeType="1"/>
            </p:cNvSpPr>
            <p:nvPr/>
          </p:nvSpPr>
          <p:spPr bwMode="auto">
            <a:xfrm>
              <a:off x="3035" y="2788"/>
              <a:ext cx="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9551" name="Text Box 95"/>
            <p:cNvSpPr txBox="1">
              <a:spLocks noChangeArrowheads="1"/>
            </p:cNvSpPr>
            <p:nvPr/>
          </p:nvSpPr>
          <p:spPr bwMode="auto">
            <a:xfrm>
              <a:off x="2966" y="2563"/>
              <a:ext cx="2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</p:grpSp>
      <p:grpSp>
        <p:nvGrpSpPr>
          <p:cNvPr id="19555" name="Group 99"/>
          <p:cNvGrpSpPr>
            <a:grpSpLocks/>
          </p:cNvGrpSpPr>
          <p:nvPr/>
        </p:nvGrpSpPr>
        <p:grpSpPr bwMode="auto">
          <a:xfrm>
            <a:off x="1371600" y="4695825"/>
            <a:ext cx="341313" cy="407988"/>
            <a:chOff x="864" y="2958"/>
            <a:chExt cx="215" cy="257"/>
          </a:xfrm>
        </p:grpSpPr>
        <p:sp>
          <p:nvSpPr>
            <p:cNvPr id="19556" name="Text Box 100"/>
            <p:cNvSpPr txBox="1">
              <a:spLocks noChangeArrowheads="1"/>
            </p:cNvSpPr>
            <p:nvPr/>
          </p:nvSpPr>
          <p:spPr bwMode="auto">
            <a:xfrm>
              <a:off x="864" y="3080"/>
              <a:ext cx="21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ED</a:t>
              </a:r>
            </a:p>
          </p:txBody>
        </p:sp>
        <p:sp>
          <p:nvSpPr>
            <p:cNvPr id="19557" name="AutoShape 101"/>
            <p:cNvSpPr>
              <a:spLocks noChangeArrowheads="1"/>
            </p:cNvSpPr>
            <p:nvPr/>
          </p:nvSpPr>
          <p:spPr bwMode="auto">
            <a:xfrm>
              <a:off x="935" y="2958"/>
              <a:ext cx="56" cy="147"/>
            </a:xfrm>
            <a:prstGeom prst="rtTriangl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</p:grpSp>
      <p:sp>
        <p:nvSpPr>
          <p:cNvPr id="19558" name="Line 102"/>
          <p:cNvSpPr>
            <a:spLocks noChangeShapeType="1"/>
          </p:cNvSpPr>
          <p:nvPr/>
        </p:nvSpPr>
        <p:spPr bwMode="auto">
          <a:xfrm>
            <a:off x="1054100" y="5140325"/>
            <a:ext cx="3255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" name="Text Box 103"/>
          <p:cNvSpPr txBox="1">
            <a:spLocks noChangeArrowheads="1"/>
          </p:cNvSpPr>
          <p:nvPr/>
        </p:nvSpPr>
        <p:spPr bwMode="auto">
          <a:xfrm>
            <a:off x="1960563" y="4714875"/>
            <a:ext cx="1431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Energy Degrader</a:t>
            </a:r>
          </a:p>
        </p:txBody>
      </p:sp>
      <p:sp>
        <p:nvSpPr>
          <p:cNvPr id="19560" name="Text Box 104"/>
          <p:cNvSpPr txBox="1">
            <a:spLocks noChangeArrowheads="1"/>
          </p:cNvSpPr>
          <p:nvPr/>
        </p:nvSpPr>
        <p:spPr bwMode="auto">
          <a:xfrm>
            <a:off x="3630613" y="4733925"/>
            <a:ext cx="30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561" name="Line 105"/>
          <p:cNvSpPr>
            <a:spLocks noChangeShapeType="1"/>
          </p:cNvSpPr>
          <p:nvPr/>
        </p:nvSpPr>
        <p:spPr bwMode="auto">
          <a:xfrm>
            <a:off x="4438650" y="4808538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2" name="Text Box 106"/>
          <p:cNvSpPr txBox="1">
            <a:spLocks noChangeArrowheads="1"/>
          </p:cNvSpPr>
          <p:nvPr/>
        </p:nvSpPr>
        <p:spPr bwMode="auto">
          <a:xfrm>
            <a:off x="5499100" y="4379913"/>
            <a:ext cx="1001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Beam Box</a:t>
            </a:r>
          </a:p>
        </p:txBody>
      </p:sp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7004050" y="4398963"/>
            <a:ext cx="282575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19564" name="Rectangle 108"/>
          <p:cNvSpPr>
            <a:spLocks noChangeArrowheads="1"/>
          </p:cNvSpPr>
          <p:nvPr/>
        </p:nvSpPr>
        <p:spPr bwMode="auto">
          <a:xfrm>
            <a:off x="4760913" y="4376738"/>
            <a:ext cx="206375" cy="388937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Spoke Legend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7613" y="2513013"/>
            <a:ext cx="533400" cy="381000"/>
            <a:chOff x="1217613" y="2513013"/>
            <a:chExt cx="533400" cy="381000"/>
          </a:xfrm>
        </p:grpSpPr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217613" y="2513013"/>
              <a:ext cx="533400" cy="381000"/>
            </a:xfrm>
            <a:prstGeom prst="rect">
              <a:avLst/>
            </a:prstGeom>
            <a:solidFill>
              <a:srgbClr val="85FF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64165" y="2566976"/>
              <a:ext cx="209027" cy="284162"/>
              <a:chOff x="1264165" y="2566976"/>
              <a:chExt cx="209027" cy="284162"/>
            </a:xfrm>
          </p:grpSpPr>
          <p:sp>
            <p:nvSpPr>
              <p:cNvPr id="105" name="Rectangle 104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4" name="Oval 3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1509702" y="2566970"/>
              <a:ext cx="209027" cy="284162"/>
              <a:chOff x="1264165" y="2566976"/>
              <a:chExt cx="209027" cy="284162"/>
            </a:xfrm>
          </p:grpSpPr>
          <p:sp>
            <p:nvSpPr>
              <p:cNvPr id="111" name="Rectangle 110"/>
              <p:cNvSpPr/>
              <p:nvPr/>
            </p:nvSpPr>
            <p:spPr bwMode="auto">
              <a:xfrm>
                <a:off x="1264165" y="2566976"/>
                <a:ext cx="209027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1295426" y="2663827"/>
                <a:ext cx="59267" cy="7090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1379556" y="2566976"/>
                <a:ext cx="45719" cy="2841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-112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287451" y="3529478"/>
            <a:ext cx="425461" cy="426573"/>
            <a:chOff x="1287451" y="3529478"/>
            <a:chExt cx="425461" cy="426573"/>
          </a:xfrm>
        </p:grpSpPr>
        <p:sp>
          <p:nvSpPr>
            <p:cNvPr id="116" name="Rectangle 91"/>
            <p:cNvSpPr>
              <a:spLocks noChangeArrowheads="1"/>
            </p:cNvSpPr>
            <p:nvPr/>
          </p:nvSpPr>
          <p:spPr bwMode="auto">
            <a:xfrm>
              <a:off x="1435090" y="3711576"/>
              <a:ext cx="107950" cy="244475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20" name="Text Box 95"/>
            <p:cNvSpPr txBox="1">
              <a:spLocks noChangeArrowheads="1"/>
            </p:cNvSpPr>
            <p:nvPr/>
          </p:nvSpPr>
          <p:spPr bwMode="auto">
            <a:xfrm>
              <a:off x="1287451" y="3529478"/>
              <a:ext cx="425461" cy="215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 smtClean="0">
                  <a:solidFill>
                    <a:schemeClr val="tx2"/>
                  </a:solidFill>
                  <a:latin typeface="Helvetica" charset="0"/>
                </a:rPr>
                <a:t>BSM</a:t>
              </a:r>
              <a:endParaRPr lang="en-US" sz="8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V="1">
              <a:off x="1493838" y="3711576"/>
              <a:ext cx="0" cy="244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287451" y="2983378"/>
            <a:ext cx="425461" cy="426573"/>
            <a:chOff x="1287451" y="2983378"/>
            <a:chExt cx="425461" cy="426573"/>
          </a:xfrm>
        </p:grpSpPr>
        <p:sp>
          <p:nvSpPr>
            <p:cNvPr id="127" name="Rectangle 91"/>
            <p:cNvSpPr>
              <a:spLocks noChangeArrowheads="1"/>
            </p:cNvSpPr>
            <p:nvPr/>
          </p:nvSpPr>
          <p:spPr bwMode="auto">
            <a:xfrm>
              <a:off x="1435090" y="3165476"/>
              <a:ext cx="107950" cy="244475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28" name="Text Box 95"/>
            <p:cNvSpPr txBox="1">
              <a:spLocks noChangeArrowheads="1"/>
            </p:cNvSpPr>
            <p:nvPr/>
          </p:nvSpPr>
          <p:spPr bwMode="auto">
            <a:xfrm>
              <a:off x="1287451" y="2983378"/>
              <a:ext cx="425461" cy="215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 smtClean="0">
                  <a:solidFill>
                    <a:schemeClr val="tx2"/>
                  </a:solidFill>
                  <a:latin typeface="Helvetica" charset="0"/>
                </a:rPr>
                <a:t>NIP</a:t>
              </a:r>
              <a:endParaRPr lang="en-US" sz="800" b="1" dirty="0">
                <a:solidFill>
                  <a:schemeClr val="tx2"/>
                </a:solidFill>
                <a:latin typeface="Helvetica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447800" y="3165476"/>
              <a:ext cx="109538" cy="2444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2127249" y="2943225"/>
            <a:ext cx="1211263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Non-invasive profile</a:t>
            </a:r>
            <a:endParaRPr lang="en-US" sz="1400" dirty="0">
              <a:latin typeface="Times" charset="0"/>
            </a:endParaRPr>
          </a:p>
        </p:txBody>
      </p:sp>
      <p:sp>
        <p:nvSpPr>
          <p:cNvPr id="137" name="Text Box 5"/>
          <p:cNvSpPr txBox="1">
            <a:spLocks noChangeArrowheads="1"/>
          </p:cNvSpPr>
          <p:nvPr/>
        </p:nvSpPr>
        <p:spPr bwMode="auto">
          <a:xfrm>
            <a:off x="2139949" y="3502025"/>
            <a:ext cx="1211263" cy="52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Bunch length monitor</a:t>
            </a:r>
            <a:endParaRPr lang="en-US" sz="1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793009" y="2278542"/>
            <a:ext cx="6905607" cy="20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" name="Line 6"/>
          <p:cNvSpPr>
            <a:spLocks noChangeShapeType="1"/>
          </p:cNvSpPr>
          <p:nvPr/>
        </p:nvSpPr>
        <p:spPr bwMode="auto">
          <a:xfrm flipV="1">
            <a:off x="406400" y="3404125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8" name="Line 6"/>
          <p:cNvSpPr>
            <a:spLocks noChangeShapeType="1"/>
          </p:cNvSpPr>
          <p:nvPr/>
        </p:nvSpPr>
        <p:spPr bwMode="auto">
          <a:xfrm flipV="1">
            <a:off x="431800" y="4606530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" name="Line 6"/>
          <p:cNvSpPr>
            <a:spLocks noChangeShapeType="1"/>
          </p:cNvSpPr>
          <p:nvPr/>
        </p:nvSpPr>
        <p:spPr bwMode="auto">
          <a:xfrm flipV="1">
            <a:off x="431800" y="5744270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B301-A0F1-1647-8620-38595854318D}" type="slidenum">
              <a:rPr lang="en-US"/>
              <a:pPr/>
              <a:t>17</a:t>
            </a:fld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6868" y="1437389"/>
            <a:ext cx="162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Medium Beta </a:t>
            </a:r>
            <a:r>
              <a:rPr lang="en-US" sz="1400" dirty="0" err="1" smtClean="0">
                <a:latin typeface="Times" charset="0"/>
              </a:rPr>
              <a:t>Linac</a:t>
            </a:r>
            <a:endParaRPr lang="en-US" sz="1400" dirty="0">
              <a:latin typeface="Times" charset="0"/>
            </a:endParaRPr>
          </a:p>
        </p:txBody>
      </p:sp>
      <p:sp>
        <p:nvSpPr>
          <p:cNvPr id="20532" name="AutoShape 52"/>
          <p:cNvSpPr>
            <a:spLocks noChangeArrowheads="1"/>
          </p:cNvSpPr>
          <p:nvPr/>
        </p:nvSpPr>
        <p:spPr bwMode="auto">
          <a:xfrm>
            <a:off x="1806593" y="1542164"/>
            <a:ext cx="965200" cy="111125"/>
          </a:xfrm>
          <a:prstGeom prst="rightArrow">
            <a:avLst>
              <a:gd name="adj1" fmla="val 50000"/>
              <a:gd name="adj2" fmla="val 21714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Medium Beta Elliptical Outline</a:t>
            </a:r>
            <a:endParaRPr lang="en-US" dirty="0"/>
          </a:p>
        </p:txBody>
      </p:sp>
      <p:grpSp>
        <p:nvGrpSpPr>
          <p:cNvPr id="20586" name="Group 106"/>
          <p:cNvGrpSpPr>
            <a:grpSpLocks/>
          </p:cNvGrpSpPr>
          <p:nvPr/>
        </p:nvGrpSpPr>
        <p:grpSpPr bwMode="auto">
          <a:xfrm>
            <a:off x="1305033" y="2100741"/>
            <a:ext cx="120650" cy="404812"/>
            <a:chOff x="4198" y="1447"/>
            <a:chExt cx="76" cy="255"/>
          </a:xfrm>
        </p:grpSpPr>
        <p:sp>
          <p:nvSpPr>
            <p:cNvPr id="20587" name="Rectangle 107"/>
            <p:cNvSpPr>
              <a:spLocks noChangeArrowheads="1"/>
            </p:cNvSpPr>
            <p:nvPr/>
          </p:nvSpPr>
          <p:spPr bwMode="auto">
            <a:xfrm>
              <a:off x="4198" y="1447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Rectangle 108"/>
            <p:cNvSpPr>
              <a:spLocks noChangeArrowheads="1"/>
            </p:cNvSpPr>
            <p:nvPr/>
          </p:nvSpPr>
          <p:spPr bwMode="auto">
            <a:xfrm>
              <a:off x="4198" y="1594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Line 109"/>
            <p:cNvSpPr>
              <a:spLocks noChangeShapeType="1"/>
            </p:cNvSpPr>
            <p:nvPr/>
          </p:nvSpPr>
          <p:spPr bwMode="auto">
            <a:xfrm flipH="1">
              <a:off x="4211" y="1457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Line 110"/>
            <p:cNvSpPr>
              <a:spLocks noChangeShapeType="1"/>
            </p:cNvSpPr>
            <p:nvPr/>
          </p:nvSpPr>
          <p:spPr bwMode="auto">
            <a:xfrm flipH="1">
              <a:off x="4211" y="1607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Line 111"/>
            <p:cNvSpPr>
              <a:spLocks noChangeShapeType="1"/>
            </p:cNvSpPr>
            <p:nvPr/>
          </p:nvSpPr>
          <p:spPr bwMode="auto">
            <a:xfrm>
              <a:off x="4204" y="1457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2" name="Line 112"/>
            <p:cNvSpPr>
              <a:spLocks noChangeShapeType="1"/>
            </p:cNvSpPr>
            <p:nvPr/>
          </p:nvSpPr>
          <p:spPr bwMode="auto">
            <a:xfrm>
              <a:off x="4210" y="1605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13" name="Group 233"/>
          <p:cNvGrpSpPr>
            <a:grpSpLocks/>
          </p:cNvGrpSpPr>
          <p:nvPr/>
        </p:nvGrpSpPr>
        <p:grpSpPr bwMode="auto">
          <a:xfrm>
            <a:off x="949723" y="1956280"/>
            <a:ext cx="403225" cy="246062"/>
            <a:chOff x="3543" y="1291"/>
            <a:chExt cx="255" cy="155"/>
          </a:xfrm>
        </p:grpSpPr>
        <p:sp>
          <p:nvSpPr>
            <p:cNvPr id="20714" name="AutoShape 234"/>
            <p:cNvSpPr>
              <a:spLocks noChangeArrowheads="1"/>
            </p:cNvSpPr>
            <p:nvPr/>
          </p:nvSpPr>
          <p:spPr bwMode="auto">
            <a:xfrm>
              <a:off x="3611" y="1394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15" name="Text Box 235"/>
            <p:cNvSpPr txBox="1">
              <a:spLocks noChangeArrowheads="1"/>
            </p:cNvSpPr>
            <p:nvPr/>
          </p:nvSpPr>
          <p:spPr bwMode="auto">
            <a:xfrm>
              <a:off x="3543" y="1291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0731" name="Group 251"/>
          <p:cNvGrpSpPr>
            <a:grpSpLocks/>
          </p:cNvGrpSpPr>
          <p:nvPr/>
        </p:nvGrpSpPr>
        <p:grpSpPr bwMode="auto">
          <a:xfrm>
            <a:off x="2428983" y="1938816"/>
            <a:ext cx="406400" cy="246063"/>
            <a:chOff x="3543" y="1291"/>
            <a:chExt cx="255" cy="155"/>
          </a:xfrm>
        </p:grpSpPr>
        <p:sp>
          <p:nvSpPr>
            <p:cNvPr id="20732" name="AutoShape 252"/>
            <p:cNvSpPr>
              <a:spLocks noChangeArrowheads="1"/>
            </p:cNvSpPr>
            <p:nvPr/>
          </p:nvSpPr>
          <p:spPr bwMode="auto">
            <a:xfrm>
              <a:off x="3611" y="1394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33" name="Text Box 253"/>
            <p:cNvSpPr txBox="1">
              <a:spLocks noChangeArrowheads="1"/>
            </p:cNvSpPr>
            <p:nvPr/>
          </p:nvSpPr>
          <p:spPr bwMode="auto">
            <a:xfrm>
              <a:off x="3543" y="1291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0734" name="Group 254"/>
          <p:cNvGrpSpPr>
            <a:grpSpLocks/>
          </p:cNvGrpSpPr>
          <p:nvPr/>
        </p:nvGrpSpPr>
        <p:grpSpPr bwMode="auto">
          <a:xfrm>
            <a:off x="1978926" y="1938816"/>
            <a:ext cx="404813" cy="246063"/>
            <a:chOff x="3543" y="1291"/>
            <a:chExt cx="255" cy="155"/>
          </a:xfrm>
        </p:grpSpPr>
        <p:sp>
          <p:nvSpPr>
            <p:cNvPr id="20735" name="AutoShape 255"/>
            <p:cNvSpPr>
              <a:spLocks noChangeArrowheads="1"/>
            </p:cNvSpPr>
            <p:nvPr/>
          </p:nvSpPr>
          <p:spPr bwMode="auto">
            <a:xfrm>
              <a:off x="3611" y="1394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0736" name="Text Box 256"/>
            <p:cNvSpPr txBox="1">
              <a:spLocks noChangeArrowheads="1"/>
            </p:cNvSpPr>
            <p:nvPr/>
          </p:nvSpPr>
          <p:spPr bwMode="auto">
            <a:xfrm>
              <a:off x="3543" y="1291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20784" name="Rectangle 304"/>
          <p:cNvSpPr>
            <a:spLocks noChangeArrowheads="1"/>
          </p:cNvSpPr>
          <p:nvPr/>
        </p:nvSpPr>
        <p:spPr bwMode="auto">
          <a:xfrm>
            <a:off x="1689208" y="2107091"/>
            <a:ext cx="369888" cy="40005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" name="Group 92"/>
          <p:cNvGrpSpPr>
            <a:grpSpLocks/>
          </p:cNvGrpSpPr>
          <p:nvPr/>
        </p:nvGrpSpPr>
        <p:grpSpPr bwMode="auto">
          <a:xfrm>
            <a:off x="2321033" y="2086453"/>
            <a:ext cx="120650" cy="404813"/>
            <a:chOff x="2849" y="1446"/>
            <a:chExt cx="76" cy="255"/>
          </a:xfrm>
        </p:grpSpPr>
        <p:sp>
          <p:nvSpPr>
            <p:cNvPr id="339" name="Rectangle 93"/>
            <p:cNvSpPr>
              <a:spLocks noChangeArrowheads="1"/>
            </p:cNvSpPr>
            <p:nvPr/>
          </p:nvSpPr>
          <p:spPr bwMode="auto">
            <a:xfrm>
              <a:off x="2849" y="1446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Rectangle 94"/>
            <p:cNvSpPr>
              <a:spLocks noChangeArrowheads="1"/>
            </p:cNvSpPr>
            <p:nvPr/>
          </p:nvSpPr>
          <p:spPr bwMode="auto">
            <a:xfrm>
              <a:off x="2849" y="1593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Line 95"/>
            <p:cNvSpPr>
              <a:spLocks noChangeShapeType="1"/>
            </p:cNvSpPr>
            <p:nvPr/>
          </p:nvSpPr>
          <p:spPr bwMode="auto">
            <a:xfrm flipH="1">
              <a:off x="2863" y="1456"/>
              <a:ext cx="56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Line 96"/>
            <p:cNvSpPr>
              <a:spLocks noChangeShapeType="1"/>
            </p:cNvSpPr>
            <p:nvPr/>
          </p:nvSpPr>
          <p:spPr bwMode="auto">
            <a:xfrm flipH="1">
              <a:off x="2863" y="1606"/>
              <a:ext cx="56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Line 97"/>
            <p:cNvSpPr>
              <a:spLocks noChangeShapeType="1"/>
            </p:cNvSpPr>
            <p:nvPr/>
          </p:nvSpPr>
          <p:spPr bwMode="auto">
            <a:xfrm>
              <a:off x="2855" y="1456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Line 98"/>
            <p:cNvSpPr>
              <a:spLocks noChangeShapeType="1"/>
            </p:cNvSpPr>
            <p:nvPr/>
          </p:nvSpPr>
          <p:spPr bwMode="auto">
            <a:xfrm>
              <a:off x="2861" y="1604"/>
              <a:ext cx="62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5" name="Group 257"/>
          <p:cNvGrpSpPr>
            <a:grpSpLocks/>
          </p:cNvGrpSpPr>
          <p:nvPr/>
        </p:nvGrpSpPr>
        <p:grpSpPr bwMode="auto">
          <a:xfrm>
            <a:off x="1365648" y="2202342"/>
            <a:ext cx="438150" cy="290512"/>
            <a:chOff x="3469" y="1514"/>
            <a:chExt cx="275" cy="183"/>
          </a:xfrm>
        </p:grpSpPr>
        <p:sp>
          <p:nvSpPr>
            <p:cNvPr id="346" name="Line 258"/>
            <p:cNvSpPr>
              <a:spLocks noChangeShapeType="1"/>
            </p:cNvSpPr>
            <p:nvPr/>
          </p:nvSpPr>
          <p:spPr bwMode="auto">
            <a:xfrm>
              <a:off x="3550" y="1514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47" name="Line 259"/>
            <p:cNvSpPr>
              <a:spLocks noChangeShapeType="1"/>
            </p:cNvSpPr>
            <p:nvPr/>
          </p:nvSpPr>
          <p:spPr bwMode="auto">
            <a:xfrm>
              <a:off x="3550" y="1550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48" name="Line 260"/>
            <p:cNvSpPr>
              <a:spLocks noChangeShapeType="1"/>
            </p:cNvSpPr>
            <p:nvPr/>
          </p:nvSpPr>
          <p:spPr bwMode="auto">
            <a:xfrm>
              <a:off x="3534" y="1594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49" name="Text Box 261"/>
            <p:cNvSpPr txBox="1">
              <a:spLocks noChangeArrowheads="1"/>
            </p:cNvSpPr>
            <p:nvPr/>
          </p:nvSpPr>
          <p:spPr bwMode="auto">
            <a:xfrm>
              <a:off x="3469" y="1562"/>
              <a:ext cx="27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350" name="Group 257"/>
          <p:cNvGrpSpPr>
            <a:grpSpLocks/>
          </p:cNvGrpSpPr>
          <p:nvPr/>
        </p:nvGrpSpPr>
        <p:grpSpPr bwMode="auto">
          <a:xfrm>
            <a:off x="1984483" y="2200754"/>
            <a:ext cx="438150" cy="290512"/>
            <a:chOff x="3469" y="1514"/>
            <a:chExt cx="275" cy="183"/>
          </a:xfrm>
        </p:grpSpPr>
        <p:sp>
          <p:nvSpPr>
            <p:cNvPr id="351" name="Line 258"/>
            <p:cNvSpPr>
              <a:spLocks noChangeShapeType="1"/>
            </p:cNvSpPr>
            <p:nvPr/>
          </p:nvSpPr>
          <p:spPr bwMode="auto">
            <a:xfrm>
              <a:off x="3550" y="1514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52" name="Line 259"/>
            <p:cNvSpPr>
              <a:spLocks noChangeShapeType="1"/>
            </p:cNvSpPr>
            <p:nvPr/>
          </p:nvSpPr>
          <p:spPr bwMode="auto">
            <a:xfrm>
              <a:off x="3550" y="1550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53" name="Line 260"/>
            <p:cNvSpPr>
              <a:spLocks noChangeShapeType="1"/>
            </p:cNvSpPr>
            <p:nvPr/>
          </p:nvSpPr>
          <p:spPr bwMode="auto">
            <a:xfrm>
              <a:off x="3534" y="1594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54" name="Text Box 261"/>
            <p:cNvSpPr txBox="1">
              <a:spLocks noChangeArrowheads="1"/>
            </p:cNvSpPr>
            <p:nvPr/>
          </p:nvSpPr>
          <p:spPr bwMode="auto">
            <a:xfrm>
              <a:off x="3469" y="1562"/>
              <a:ext cx="27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361" name="Group 360"/>
          <p:cNvGrpSpPr/>
          <p:nvPr/>
        </p:nvGrpSpPr>
        <p:grpSpPr>
          <a:xfrm>
            <a:off x="4051070" y="1927704"/>
            <a:ext cx="1885660" cy="568325"/>
            <a:chOff x="2912319" y="2111357"/>
            <a:chExt cx="1885660" cy="568325"/>
          </a:xfrm>
        </p:grpSpPr>
        <p:grpSp>
          <p:nvGrpSpPr>
            <p:cNvPr id="362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39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3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39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364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39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365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39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366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7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8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9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370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71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2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38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3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38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74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37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37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378" name="Straight Connector 377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Group 5"/>
          <p:cNvGrpSpPr/>
          <p:nvPr/>
        </p:nvGrpSpPr>
        <p:grpSpPr>
          <a:xfrm>
            <a:off x="937926" y="5391599"/>
            <a:ext cx="1885660" cy="568325"/>
            <a:chOff x="5396291" y="3880376"/>
            <a:chExt cx="1885660" cy="568325"/>
          </a:xfrm>
        </p:grpSpPr>
        <p:grpSp>
          <p:nvGrpSpPr>
            <p:cNvPr id="540" name="Group 106"/>
            <p:cNvGrpSpPr>
              <a:grpSpLocks/>
            </p:cNvGrpSpPr>
            <p:nvPr/>
          </p:nvGrpSpPr>
          <p:grpSpPr bwMode="auto">
            <a:xfrm>
              <a:off x="5751601" y="4042301"/>
              <a:ext cx="120650" cy="404812"/>
              <a:chOff x="4198" y="1447"/>
              <a:chExt cx="76" cy="255"/>
            </a:xfrm>
          </p:grpSpPr>
          <p:sp>
            <p:nvSpPr>
              <p:cNvPr id="577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1" name="Group 233"/>
            <p:cNvGrpSpPr>
              <a:grpSpLocks/>
            </p:cNvGrpSpPr>
            <p:nvPr/>
          </p:nvGrpSpPr>
          <p:grpSpPr bwMode="auto">
            <a:xfrm>
              <a:off x="5396291" y="3897840"/>
              <a:ext cx="403225" cy="246062"/>
              <a:chOff x="3543" y="1291"/>
              <a:chExt cx="255" cy="155"/>
            </a:xfrm>
          </p:grpSpPr>
          <p:sp>
            <p:nvSpPr>
              <p:cNvPr id="575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6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542" name="Group 251"/>
            <p:cNvGrpSpPr>
              <a:grpSpLocks/>
            </p:cNvGrpSpPr>
            <p:nvPr/>
          </p:nvGrpSpPr>
          <p:grpSpPr bwMode="auto">
            <a:xfrm>
              <a:off x="6875551" y="3880376"/>
              <a:ext cx="406400" cy="246063"/>
              <a:chOff x="3543" y="1291"/>
              <a:chExt cx="255" cy="155"/>
            </a:xfrm>
          </p:grpSpPr>
          <p:sp>
            <p:nvSpPr>
              <p:cNvPr id="573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543" name="Group 254"/>
            <p:cNvGrpSpPr>
              <a:grpSpLocks/>
            </p:cNvGrpSpPr>
            <p:nvPr/>
          </p:nvGrpSpPr>
          <p:grpSpPr bwMode="auto">
            <a:xfrm>
              <a:off x="6425494" y="3880376"/>
              <a:ext cx="404813" cy="246063"/>
              <a:chOff x="3543" y="1291"/>
              <a:chExt cx="255" cy="155"/>
            </a:xfrm>
          </p:grpSpPr>
          <p:sp>
            <p:nvSpPr>
              <p:cNvPr id="571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2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6135776" y="40486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" name="Group 92"/>
            <p:cNvGrpSpPr>
              <a:grpSpLocks/>
            </p:cNvGrpSpPr>
            <p:nvPr/>
          </p:nvGrpSpPr>
          <p:grpSpPr bwMode="auto">
            <a:xfrm>
              <a:off x="6767601" y="4028013"/>
              <a:ext cx="120650" cy="404813"/>
              <a:chOff x="2849" y="1446"/>
              <a:chExt cx="76" cy="255"/>
            </a:xfrm>
          </p:grpSpPr>
          <p:sp>
            <p:nvSpPr>
              <p:cNvPr id="565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1" name="Group 257"/>
            <p:cNvGrpSpPr>
              <a:grpSpLocks/>
            </p:cNvGrpSpPr>
            <p:nvPr/>
          </p:nvGrpSpPr>
          <p:grpSpPr bwMode="auto">
            <a:xfrm>
              <a:off x="5812216" y="4143902"/>
              <a:ext cx="438150" cy="290512"/>
              <a:chOff x="3469" y="1514"/>
              <a:chExt cx="275" cy="183"/>
            </a:xfrm>
          </p:grpSpPr>
          <p:sp>
            <p:nvSpPr>
              <p:cNvPr id="561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2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4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552" name="Group 257"/>
            <p:cNvGrpSpPr>
              <a:grpSpLocks/>
            </p:cNvGrpSpPr>
            <p:nvPr/>
          </p:nvGrpSpPr>
          <p:grpSpPr bwMode="auto">
            <a:xfrm>
              <a:off x="6431051" y="4142314"/>
              <a:ext cx="438150" cy="290512"/>
              <a:chOff x="3469" y="1514"/>
              <a:chExt cx="275" cy="183"/>
            </a:xfrm>
          </p:grpSpPr>
          <p:sp>
            <p:nvSpPr>
              <p:cNvPr id="55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593" name="Group 592"/>
            <p:cNvGrpSpPr/>
            <p:nvPr/>
          </p:nvGrpSpPr>
          <p:grpSpPr>
            <a:xfrm>
              <a:off x="6083532" y="3910443"/>
              <a:ext cx="425461" cy="426573"/>
              <a:chOff x="1287451" y="3529478"/>
              <a:chExt cx="425461" cy="426573"/>
            </a:xfrm>
          </p:grpSpPr>
          <p:sp>
            <p:nvSpPr>
              <p:cNvPr id="594" name="Rectangle 91"/>
              <p:cNvSpPr>
                <a:spLocks noChangeArrowheads="1"/>
              </p:cNvSpPr>
              <p:nvPr/>
            </p:nvSpPr>
            <p:spPr bwMode="auto">
              <a:xfrm>
                <a:off x="1435090" y="3711576"/>
                <a:ext cx="107950" cy="244475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5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35294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BSM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596" name="Straight Connector 595"/>
              <p:cNvCxnSpPr/>
              <p:nvPr/>
            </p:nvCxnSpPr>
            <p:spPr bwMode="auto">
              <a:xfrm flipV="1">
                <a:off x="1493838" y="3711576"/>
                <a:ext cx="0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70" name="Group 469"/>
          <p:cNvGrpSpPr/>
          <p:nvPr/>
        </p:nvGrpSpPr>
        <p:grpSpPr>
          <a:xfrm>
            <a:off x="2940923" y="2072166"/>
            <a:ext cx="990601" cy="425450"/>
            <a:chOff x="879475" y="4276725"/>
            <a:chExt cx="990601" cy="425450"/>
          </a:xfrm>
        </p:grpSpPr>
        <p:sp>
          <p:nvSpPr>
            <p:cNvPr id="471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3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5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6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7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8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9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5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0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1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2" name="Group 601"/>
          <p:cNvGrpSpPr/>
          <p:nvPr/>
        </p:nvGrpSpPr>
        <p:grpSpPr>
          <a:xfrm>
            <a:off x="6000937" y="2072166"/>
            <a:ext cx="990601" cy="425450"/>
            <a:chOff x="879475" y="4276725"/>
            <a:chExt cx="990601" cy="425450"/>
          </a:xfrm>
        </p:grpSpPr>
        <p:sp>
          <p:nvSpPr>
            <p:cNvPr id="603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6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0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946458" y="3051699"/>
            <a:ext cx="1885660" cy="568325"/>
            <a:chOff x="2912319" y="2111357"/>
            <a:chExt cx="1885660" cy="568325"/>
          </a:xfrm>
        </p:grpSpPr>
        <p:grpSp>
          <p:nvGrpSpPr>
            <p:cNvPr id="628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808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1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2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3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9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806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7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30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804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5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31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802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3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632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33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34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35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686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95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796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1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79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698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78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72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787" name="Straight Connector 786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14" name="Group 813"/>
          <p:cNvGrpSpPr/>
          <p:nvPr/>
        </p:nvGrpSpPr>
        <p:grpSpPr>
          <a:xfrm>
            <a:off x="4047805" y="3040587"/>
            <a:ext cx="1885660" cy="568325"/>
            <a:chOff x="2912319" y="2111357"/>
            <a:chExt cx="1885660" cy="568325"/>
          </a:xfrm>
        </p:grpSpPr>
        <p:grpSp>
          <p:nvGrpSpPr>
            <p:cNvPr id="815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852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3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5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6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850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817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848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9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818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846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7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819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0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1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2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823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4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840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83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827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83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828" name="Group 827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829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0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831" name="Straight Connector 830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58" name="Group 857"/>
          <p:cNvGrpSpPr/>
          <p:nvPr/>
        </p:nvGrpSpPr>
        <p:grpSpPr>
          <a:xfrm>
            <a:off x="2937658" y="3185049"/>
            <a:ext cx="990601" cy="425450"/>
            <a:chOff x="879475" y="4276725"/>
            <a:chExt cx="990601" cy="425450"/>
          </a:xfrm>
        </p:grpSpPr>
        <p:sp>
          <p:nvSpPr>
            <p:cNvPr id="859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6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7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5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6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5997672" y="3185049"/>
            <a:ext cx="990601" cy="425450"/>
            <a:chOff x="879475" y="4276725"/>
            <a:chExt cx="990601" cy="425450"/>
          </a:xfrm>
        </p:grpSpPr>
        <p:sp>
          <p:nvSpPr>
            <p:cNvPr id="884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5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6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7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4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5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6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7" name="Group 996"/>
          <p:cNvGrpSpPr/>
          <p:nvPr/>
        </p:nvGrpSpPr>
        <p:grpSpPr>
          <a:xfrm>
            <a:off x="2963058" y="4387454"/>
            <a:ext cx="990601" cy="425450"/>
            <a:chOff x="879475" y="4276725"/>
            <a:chExt cx="990601" cy="425450"/>
          </a:xfrm>
        </p:grpSpPr>
        <p:sp>
          <p:nvSpPr>
            <p:cNvPr id="998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9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0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1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2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5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6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7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8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9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0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1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2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7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0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1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6023072" y="4387454"/>
            <a:ext cx="990601" cy="425450"/>
            <a:chOff x="879475" y="4276725"/>
            <a:chExt cx="990601" cy="425450"/>
          </a:xfrm>
        </p:grpSpPr>
        <p:sp>
          <p:nvSpPr>
            <p:cNvPr id="1023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6" name="Group 1185"/>
          <p:cNvGrpSpPr/>
          <p:nvPr/>
        </p:nvGrpSpPr>
        <p:grpSpPr>
          <a:xfrm>
            <a:off x="4047805" y="4234740"/>
            <a:ext cx="1885660" cy="568325"/>
            <a:chOff x="5396291" y="3880376"/>
            <a:chExt cx="1885660" cy="568325"/>
          </a:xfrm>
        </p:grpSpPr>
        <p:grpSp>
          <p:nvGrpSpPr>
            <p:cNvPr id="1187" name="Group 106"/>
            <p:cNvGrpSpPr>
              <a:grpSpLocks/>
            </p:cNvGrpSpPr>
            <p:nvPr/>
          </p:nvGrpSpPr>
          <p:grpSpPr bwMode="auto">
            <a:xfrm>
              <a:off x="5751601" y="4042301"/>
              <a:ext cx="120650" cy="404812"/>
              <a:chOff x="4198" y="1447"/>
              <a:chExt cx="76" cy="255"/>
            </a:xfrm>
          </p:grpSpPr>
          <p:sp>
            <p:nvSpPr>
              <p:cNvPr id="121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8" name="Group 233"/>
            <p:cNvGrpSpPr>
              <a:grpSpLocks/>
            </p:cNvGrpSpPr>
            <p:nvPr/>
          </p:nvGrpSpPr>
          <p:grpSpPr bwMode="auto">
            <a:xfrm>
              <a:off x="5396291" y="3897840"/>
              <a:ext cx="403225" cy="246062"/>
              <a:chOff x="3543" y="1291"/>
              <a:chExt cx="255" cy="155"/>
            </a:xfrm>
          </p:grpSpPr>
          <p:sp>
            <p:nvSpPr>
              <p:cNvPr id="121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189" name="Group 251"/>
            <p:cNvGrpSpPr>
              <a:grpSpLocks/>
            </p:cNvGrpSpPr>
            <p:nvPr/>
          </p:nvGrpSpPr>
          <p:grpSpPr bwMode="auto">
            <a:xfrm>
              <a:off x="6875551" y="3880376"/>
              <a:ext cx="406400" cy="246063"/>
              <a:chOff x="3543" y="1291"/>
              <a:chExt cx="255" cy="155"/>
            </a:xfrm>
          </p:grpSpPr>
          <p:sp>
            <p:nvSpPr>
              <p:cNvPr id="121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190" name="Group 254"/>
            <p:cNvGrpSpPr>
              <a:grpSpLocks/>
            </p:cNvGrpSpPr>
            <p:nvPr/>
          </p:nvGrpSpPr>
          <p:grpSpPr bwMode="auto">
            <a:xfrm>
              <a:off x="6425494" y="3880376"/>
              <a:ext cx="404813" cy="246063"/>
              <a:chOff x="3543" y="1291"/>
              <a:chExt cx="255" cy="155"/>
            </a:xfrm>
          </p:grpSpPr>
          <p:sp>
            <p:nvSpPr>
              <p:cNvPr id="121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191" name="Rectangle 304"/>
            <p:cNvSpPr>
              <a:spLocks noChangeArrowheads="1"/>
            </p:cNvSpPr>
            <p:nvPr/>
          </p:nvSpPr>
          <p:spPr bwMode="auto">
            <a:xfrm>
              <a:off x="6135776" y="40486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2" name="Group 92"/>
            <p:cNvGrpSpPr>
              <a:grpSpLocks/>
            </p:cNvGrpSpPr>
            <p:nvPr/>
          </p:nvGrpSpPr>
          <p:grpSpPr bwMode="auto">
            <a:xfrm>
              <a:off x="6767601" y="4028013"/>
              <a:ext cx="120650" cy="404813"/>
              <a:chOff x="2849" y="1446"/>
              <a:chExt cx="76" cy="255"/>
            </a:xfrm>
          </p:grpSpPr>
          <p:sp>
            <p:nvSpPr>
              <p:cNvPr id="120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93" name="Group 257"/>
            <p:cNvGrpSpPr>
              <a:grpSpLocks/>
            </p:cNvGrpSpPr>
            <p:nvPr/>
          </p:nvGrpSpPr>
          <p:grpSpPr bwMode="auto">
            <a:xfrm>
              <a:off x="5812216" y="4143902"/>
              <a:ext cx="438150" cy="290512"/>
              <a:chOff x="3469" y="1514"/>
              <a:chExt cx="275" cy="183"/>
            </a:xfrm>
          </p:grpSpPr>
          <p:sp>
            <p:nvSpPr>
              <p:cNvPr id="120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194" name="Group 257"/>
            <p:cNvGrpSpPr>
              <a:grpSpLocks/>
            </p:cNvGrpSpPr>
            <p:nvPr/>
          </p:nvGrpSpPr>
          <p:grpSpPr bwMode="auto">
            <a:xfrm>
              <a:off x="6431051" y="4142314"/>
              <a:ext cx="438150" cy="290512"/>
              <a:chOff x="3469" y="1514"/>
              <a:chExt cx="275" cy="183"/>
            </a:xfrm>
          </p:grpSpPr>
          <p:sp>
            <p:nvSpPr>
              <p:cNvPr id="119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195" name="Group 1194"/>
            <p:cNvGrpSpPr/>
            <p:nvPr/>
          </p:nvGrpSpPr>
          <p:grpSpPr>
            <a:xfrm>
              <a:off x="6083532" y="3910443"/>
              <a:ext cx="425461" cy="426573"/>
              <a:chOff x="1287451" y="3529478"/>
              <a:chExt cx="425461" cy="426573"/>
            </a:xfrm>
          </p:grpSpPr>
          <p:sp>
            <p:nvSpPr>
              <p:cNvPr id="1196" name="Rectangle 91"/>
              <p:cNvSpPr>
                <a:spLocks noChangeArrowheads="1"/>
              </p:cNvSpPr>
              <p:nvPr/>
            </p:nvSpPr>
            <p:spPr bwMode="auto">
              <a:xfrm>
                <a:off x="1435090" y="3711576"/>
                <a:ext cx="107950" cy="244475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35294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BSM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1198" name="Straight Connector 1197"/>
              <p:cNvCxnSpPr/>
              <p:nvPr/>
            </p:nvCxnSpPr>
            <p:spPr bwMode="auto">
              <a:xfrm flipV="1">
                <a:off x="1493838" y="3711576"/>
                <a:ext cx="0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265" name="Group 1264"/>
          <p:cNvGrpSpPr/>
          <p:nvPr/>
        </p:nvGrpSpPr>
        <p:grpSpPr>
          <a:xfrm>
            <a:off x="2963058" y="5525194"/>
            <a:ext cx="990601" cy="425450"/>
            <a:chOff x="879475" y="4276725"/>
            <a:chExt cx="990601" cy="425450"/>
          </a:xfrm>
        </p:grpSpPr>
        <p:sp>
          <p:nvSpPr>
            <p:cNvPr id="1266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8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3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4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7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6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9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" name="Group 1289"/>
          <p:cNvGrpSpPr/>
          <p:nvPr/>
        </p:nvGrpSpPr>
        <p:grpSpPr>
          <a:xfrm>
            <a:off x="6023072" y="5525194"/>
            <a:ext cx="990601" cy="425450"/>
            <a:chOff x="879475" y="4276725"/>
            <a:chExt cx="990601" cy="425450"/>
          </a:xfrm>
        </p:grpSpPr>
        <p:sp>
          <p:nvSpPr>
            <p:cNvPr id="1291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3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4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5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6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7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8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9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3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4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5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6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7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8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9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3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4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4" name="Group 1353"/>
          <p:cNvGrpSpPr/>
          <p:nvPr/>
        </p:nvGrpSpPr>
        <p:grpSpPr>
          <a:xfrm>
            <a:off x="4039273" y="5370962"/>
            <a:ext cx="1885660" cy="568325"/>
            <a:chOff x="2832118" y="5315476"/>
            <a:chExt cx="1885660" cy="568325"/>
          </a:xfrm>
        </p:grpSpPr>
        <p:grpSp>
          <p:nvGrpSpPr>
            <p:cNvPr id="1355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38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6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381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7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379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0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8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377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8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59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0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371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1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36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62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6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631" name="Group 1630"/>
          <p:cNvGrpSpPr/>
          <p:nvPr/>
        </p:nvGrpSpPr>
        <p:grpSpPr>
          <a:xfrm>
            <a:off x="945142" y="4238229"/>
            <a:ext cx="1885660" cy="568325"/>
            <a:chOff x="2912319" y="2111357"/>
            <a:chExt cx="1885660" cy="568325"/>
          </a:xfrm>
        </p:grpSpPr>
        <p:grpSp>
          <p:nvGrpSpPr>
            <p:cNvPr id="1632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166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3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166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634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166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635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166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636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37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38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39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1640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41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165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3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165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644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164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645" name="Group 164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164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1648" name="Straight Connector 1647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675" name="Group 57"/>
          <p:cNvGrpSpPr>
            <a:grpSpLocks/>
          </p:cNvGrpSpPr>
          <p:nvPr/>
        </p:nvGrpSpPr>
        <p:grpSpPr bwMode="auto">
          <a:xfrm>
            <a:off x="1698084" y="2170592"/>
            <a:ext cx="369887" cy="417512"/>
            <a:chOff x="3080" y="1889"/>
            <a:chExt cx="233" cy="263"/>
          </a:xfrm>
        </p:grpSpPr>
        <p:sp>
          <p:nvSpPr>
            <p:cNvPr id="1676" name="AutoShape 58"/>
            <p:cNvSpPr>
              <a:spLocks noChangeArrowheads="1"/>
            </p:cNvSpPr>
            <p:nvPr/>
          </p:nvSpPr>
          <p:spPr bwMode="auto">
            <a:xfrm>
              <a:off x="3133" y="1889"/>
              <a:ext cx="106" cy="16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7" name="Text Box 59"/>
            <p:cNvSpPr txBox="1">
              <a:spLocks noChangeArrowheads="1"/>
            </p:cNvSpPr>
            <p:nvPr/>
          </p:nvSpPr>
          <p:spPr bwMode="auto">
            <a:xfrm>
              <a:off x="3080" y="2017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CM</a:t>
              </a:r>
            </a:p>
          </p:txBody>
        </p:sp>
      </p:grpSp>
      <p:grpSp>
        <p:nvGrpSpPr>
          <p:cNvPr id="1680" name="Group 222"/>
          <p:cNvGrpSpPr>
            <a:grpSpLocks/>
          </p:cNvGrpSpPr>
          <p:nvPr/>
        </p:nvGrpSpPr>
        <p:grpSpPr bwMode="auto">
          <a:xfrm>
            <a:off x="7014791" y="2085966"/>
            <a:ext cx="166688" cy="336550"/>
            <a:chOff x="1232" y="1446"/>
            <a:chExt cx="105" cy="212"/>
          </a:xfrm>
        </p:grpSpPr>
        <p:sp>
          <p:nvSpPr>
            <p:cNvPr id="168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4" name="Group 222"/>
          <p:cNvGrpSpPr>
            <a:grpSpLocks/>
          </p:cNvGrpSpPr>
          <p:nvPr/>
        </p:nvGrpSpPr>
        <p:grpSpPr bwMode="auto">
          <a:xfrm>
            <a:off x="5827223" y="2102461"/>
            <a:ext cx="166688" cy="336550"/>
            <a:chOff x="1232" y="1446"/>
            <a:chExt cx="105" cy="212"/>
          </a:xfrm>
        </p:grpSpPr>
        <p:sp>
          <p:nvSpPr>
            <p:cNvPr id="168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8" name="Group 222"/>
          <p:cNvGrpSpPr>
            <a:grpSpLocks/>
          </p:cNvGrpSpPr>
          <p:nvPr/>
        </p:nvGrpSpPr>
        <p:grpSpPr bwMode="auto">
          <a:xfrm>
            <a:off x="7018962" y="3163385"/>
            <a:ext cx="166688" cy="336550"/>
            <a:chOff x="1232" y="1446"/>
            <a:chExt cx="105" cy="212"/>
          </a:xfrm>
        </p:grpSpPr>
        <p:sp>
          <p:nvSpPr>
            <p:cNvPr id="168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2" name="Group 222"/>
          <p:cNvGrpSpPr>
            <a:grpSpLocks/>
          </p:cNvGrpSpPr>
          <p:nvPr/>
        </p:nvGrpSpPr>
        <p:grpSpPr bwMode="auto">
          <a:xfrm>
            <a:off x="5831394" y="3179880"/>
            <a:ext cx="166688" cy="336550"/>
            <a:chOff x="1232" y="1446"/>
            <a:chExt cx="105" cy="212"/>
          </a:xfrm>
        </p:grpSpPr>
        <p:sp>
          <p:nvSpPr>
            <p:cNvPr id="169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6" name="Group 222"/>
          <p:cNvGrpSpPr>
            <a:grpSpLocks/>
          </p:cNvGrpSpPr>
          <p:nvPr/>
        </p:nvGrpSpPr>
        <p:grpSpPr bwMode="auto">
          <a:xfrm>
            <a:off x="7018792" y="4365229"/>
            <a:ext cx="166688" cy="336550"/>
            <a:chOff x="1232" y="1446"/>
            <a:chExt cx="105" cy="212"/>
          </a:xfrm>
        </p:grpSpPr>
        <p:sp>
          <p:nvSpPr>
            <p:cNvPr id="169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0" name="Group 222"/>
          <p:cNvGrpSpPr>
            <a:grpSpLocks/>
          </p:cNvGrpSpPr>
          <p:nvPr/>
        </p:nvGrpSpPr>
        <p:grpSpPr bwMode="auto">
          <a:xfrm>
            <a:off x="5831224" y="4381724"/>
            <a:ext cx="166688" cy="336550"/>
            <a:chOff x="1232" y="1446"/>
            <a:chExt cx="105" cy="212"/>
          </a:xfrm>
        </p:grpSpPr>
        <p:sp>
          <p:nvSpPr>
            <p:cNvPr id="170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4" name="Group 222"/>
          <p:cNvGrpSpPr>
            <a:grpSpLocks/>
          </p:cNvGrpSpPr>
          <p:nvPr/>
        </p:nvGrpSpPr>
        <p:grpSpPr bwMode="auto">
          <a:xfrm>
            <a:off x="7034070" y="5507487"/>
            <a:ext cx="166688" cy="336550"/>
            <a:chOff x="1232" y="1446"/>
            <a:chExt cx="105" cy="212"/>
          </a:xfrm>
        </p:grpSpPr>
        <p:sp>
          <p:nvSpPr>
            <p:cNvPr id="170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8" name="Group 222"/>
          <p:cNvGrpSpPr>
            <a:grpSpLocks/>
          </p:cNvGrpSpPr>
          <p:nvPr/>
        </p:nvGrpSpPr>
        <p:grpSpPr bwMode="auto">
          <a:xfrm>
            <a:off x="5846502" y="5523982"/>
            <a:ext cx="166688" cy="336550"/>
            <a:chOff x="1232" y="1446"/>
            <a:chExt cx="105" cy="212"/>
          </a:xfrm>
        </p:grpSpPr>
        <p:sp>
          <p:nvSpPr>
            <p:cNvPr id="170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0" name="Group 222"/>
          <p:cNvGrpSpPr>
            <a:grpSpLocks/>
          </p:cNvGrpSpPr>
          <p:nvPr/>
        </p:nvGrpSpPr>
        <p:grpSpPr bwMode="auto">
          <a:xfrm>
            <a:off x="3947609" y="2040549"/>
            <a:ext cx="166688" cy="336550"/>
            <a:chOff x="1232" y="1446"/>
            <a:chExt cx="105" cy="212"/>
          </a:xfrm>
        </p:grpSpPr>
        <p:sp>
          <p:nvSpPr>
            <p:cNvPr id="172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4" name="Group 222"/>
          <p:cNvGrpSpPr>
            <a:grpSpLocks/>
          </p:cNvGrpSpPr>
          <p:nvPr/>
        </p:nvGrpSpPr>
        <p:grpSpPr bwMode="auto">
          <a:xfrm>
            <a:off x="2760041" y="2057044"/>
            <a:ext cx="166688" cy="336550"/>
            <a:chOff x="1232" y="1446"/>
            <a:chExt cx="105" cy="212"/>
          </a:xfrm>
        </p:grpSpPr>
        <p:sp>
          <p:nvSpPr>
            <p:cNvPr id="172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8" name="Group 222"/>
          <p:cNvGrpSpPr>
            <a:grpSpLocks/>
          </p:cNvGrpSpPr>
          <p:nvPr/>
        </p:nvGrpSpPr>
        <p:grpSpPr bwMode="auto">
          <a:xfrm>
            <a:off x="3951394" y="3178699"/>
            <a:ext cx="166688" cy="336550"/>
            <a:chOff x="1232" y="1446"/>
            <a:chExt cx="105" cy="212"/>
          </a:xfrm>
        </p:grpSpPr>
        <p:sp>
          <p:nvSpPr>
            <p:cNvPr id="172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2" name="Group 222"/>
          <p:cNvGrpSpPr>
            <a:grpSpLocks/>
          </p:cNvGrpSpPr>
          <p:nvPr/>
        </p:nvGrpSpPr>
        <p:grpSpPr bwMode="auto">
          <a:xfrm>
            <a:off x="2763826" y="3195194"/>
            <a:ext cx="166688" cy="336550"/>
            <a:chOff x="1232" y="1446"/>
            <a:chExt cx="105" cy="212"/>
          </a:xfrm>
        </p:grpSpPr>
        <p:sp>
          <p:nvSpPr>
            <p:cNvPr id="173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6" name="Group 222"/>
          <p:cNvGrpSpPr>
            <a:grpSpLocks/>
          </p:cNvGrpSpPr>
          <p:nvPr/>
        </p:nvGrpSpPr>
        <p:grpSpPr bwMode="auto">
          <a:xfrm>
            <a:off x="3966534" y="4382377"/>
            <a:ext cx="166688" cy="336550"/>
            <a:chOff x="1232" y="1446"/>
            <a:chExt cx="105" cy="212"/>
          </a:xfrm>
        </p:grpSpPr>
        <p:sp>
          <p:nvSpPr>
            <p:cNvPr id="173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0" name="Group 222"/>
          <p:cNvGrpSpPr>
            <a:grpSpLocks/>
          </p:cNvGrpSpPr>
          <p:nvPr/>
        </p:nvGrpSpPr>
        <p:grpSpPr bwMode="auto">
          <a:xfrm>
            <a:off x="2778966" y="4398872"/>
            <a:ext cx="166688" cy="336550"/>
            <a:chOff x="1232" y="1446"/>
            <a:chExt cx="105" cy="212"/>
          </a:xfrm>
        </p:grpSpPr>
        <p:sp>
          <p:nvSpPr>
            <p:cNvPr id="1741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" name="Group 222"/>
          <p:cNvGrpSpPr>
            <a:grpSpLocks/>
          </p:cNvGrpSpPr>
          <p:nvPr/>
        </p:nvGrpSpPr>
        <p:grpSpPr bwMode="auto">
          <a:xfrm>
            <a:off x="3982999" y="5507487"/>
            <a:ext cx="166688" cy="336550"/>
            <a:chOff x="1232" y="1446"/>
            <a:chExt cx="105" cy="212"/>
          </a:xfrm>
        </p:grpSpPr>
        <p:sp>
          <p:nvSpPr>
            <p:cNvPr id="174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8" name="Group 222"/>
          <p:cNvGrpSpPr>
            <a:grpSpLocks/>
          </p:cNvGrpSpPr>
          <p:nvPr/>
        </p:nvGrpSpPr>
        <p:grpSpPr bwMode="auto">
          <a:xfrm>
            <a:off x="2795431" y="5523982"/>
            <a:ext cx="166688" cy="336550"/>
            <a:chOff x="1232" y="1446"/>
            <a:chExt cx="105" cy="212"/>
          </a:xfrm>
        </p:grpSpPr>
        <p:sp>
          <p:nvSpPr>
            <p:cNvPr id="174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6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Line 6"/>
          <p:cNvSpPr>
            <a:spLocks noChangeShapeType="1"/>
          </p:cNvSpPr>
          <p:nvPr/>
        </p:nvSpPr>
        <p:spPr bwMode="auto">
          <a:xfrm flipV="1">
            <a:off x="431800" y="4903025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" name="Line 6"/>
          <p:cNvSpPr>
            <a:spLocks noChangeShapeType="1"/>
          </p:cNvSpPr>
          <p:nvPr/>
        </p:nvSpPr>
        <p:spPr bwMode="auto">
          <a:xfrm flipV="1">
            <a:off x="446940" y="6058425"/>
            <a:ext cx="688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B301-A0F1-1647-8620-38595854318D}" type="slidenum">
              <a:rPr lang="en-US"/>
              <a:pPr/>
              <a:t>18</a:t>
            </a:fld>
            <a:endParaRPr lang="en-US"/>
          </a:p>
        </p:txBody>
      </p:sp>
      <p:sp>
        <p:nvSpPr>
          <p:cNvPr id="315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Medium Beta Elliptical Outline II</a:t>
            </a:r>
            <a:endParaRPr lang="en-US" dirty="0"/>
          </a:p>
        </p:txBody>
      </p:sp>
      <p:grpSp>
        <p:nvGrpSpPr>
          <p:cNvPr id="1265" name="Group 1264"/>
          <p:cNvGrpSpPr/>
          <p:nvPr/>
        </p:nvGrpSpPr>
        <p:grpSpPr>
          <a:xfrm>
            <a:off x="2963058" y="4683949"/>
            <a:ext cx="990601" cy="425450"/>
            <a:chOff x="879475" y="4276725"/>
            <a:chExt cx="990601" cy="425450"/>
          </a:xfrm>
        </p:grpSpPr>
        <p:sp>
          <p:nvSpPr>
            <p:cNvPr id="1266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8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1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2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3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4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7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8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9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1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2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3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4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5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6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9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" name="Group 1289"/>
          <p:cNvGrpSpPr/>
          <p:nvPr/>
        </p:nvGrpSpPr>
        <p:grpSpPr>
          <a:xfrm>
            <a:off x="6023072" y="4683949"/>
            <a:ext cx="990601" cy="425450"/>
            <a:chOff x="879475" y="4276725"/>
            <a:chExt cx="990601" cy="425450"/>
          </a:xfrm>
        </p:grpSpPr>
        <p:sp>
          <p:nvSpPr>
            <p:cNvPr id="1291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2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3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4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5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6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7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8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9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3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4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5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6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7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8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9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3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4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4" name="Group 1353"/>
          <p:cNvGrpSpPr/>
          <p:nvPr/>
        </p:nvGrpSpPr>
        <p:grpSpPr>
          <a:xfrm>
            <a:off x="4039273" y="4529717"/>
            <a:ext cx="1885660" cy="568325"/>
            <a:chOff x="2832118" y="5315476"/>
            <a:chExt cx="1885660" cy="568325"/>
          </a:xfrm>
        </p:grpSpPr>
        <p:grpSp>
          <p:nvGrpSpPr>
            <p:cNvPr id="1355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38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6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381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7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379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0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8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377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8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59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0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371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1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36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62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6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389" name="Group 1388"/>
          <p:cNvGrpSpPr/>
          <p:nvPr/>
        </p:nvGrpSpPr>
        <p:grpSpPr>
          <a:xfrm>
            <a:off x="937926" y="5698062"/>
            <a:ext cx="1885660" cy="568325"/>
            <a:chOff x="2832118" y="5315476"/>
            <a:chExt cx="1885660" cy="568325"/>
          </a:xfrm>
        </p:grpSpPr>
        <p:grpSp>
          <p:nvGrpSpPr>
            <p:cNvPr id="1390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418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1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2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1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416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7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92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414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5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93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412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3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94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5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406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7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8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9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0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1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6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40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97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9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425" name="Group 1424"/>
          <p:cNvGrpSpPr/>
          <p:nvPr/>
        </p:nvGrpSpPr>
        <p:grpSpPr>
          <a:xfrm>
            <a:off x="2978198" y="5839349"/>
            <a:ext cx="990601" cy="425450"/>
            <a:chOff x="879475" y="4276725"/>
            <a:chExt cx="990601" cy="425450"/>
          </a:xfrm>
        </p:grpSpPr>
        <p:sp>
          <p:nvSpPr>
            <p:cNvPr id="1426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7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8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9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0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1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2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3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6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7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8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9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0" name="Group 1449"/>
          <p:cNvGrpSpPr/>
          <p:nvPr/>
        </p:nvGrpSpPr>
        <p:grpSpPr>
          <a:xfrm>
            <a:off x="6038212" y="5839349"/>
            <a:ext cx="990601" cy="425450"/>
            <a:chOff x="879475" y="4276725"/>
            <a:chExt cx="990601" cy="425450"/>
          </a:xfrm>
        </p:grpSpPr>
        <p:sp>
          <p:nvSpPr>
            <p:cNvPr id="1451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2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3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7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9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0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1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2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3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6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7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8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9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0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1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2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3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5" name="Group 1474"/>
          <p:cNvGrpSpPr/>
          <p:nvPr/>
        </p:nvGrpSpPr>
        <p:grpSpPr>
          <a:xfrm>
            <a:off x="4054413" y="5685117"/>
            <a:ext cx="1885660" cy="568325"/>
            <a:chOff x="2832118" y="5315476"/>
            <a:chExt cx="1885660" cy="568325"/>
          </a:xfrm>
        </p:grpSpPr>
        <p:grpSp>
          <p:nvGrpSpPr>
            <p:cNvPr id="1476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504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7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9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7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502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3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478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500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1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479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498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9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480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1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492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3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4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6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7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2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48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483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48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cxnSp>
        <p:nvCxnSpPr>
          <p:cNvPr id="1679" name="Straight Connector 1678"/>
          <p:cNvCxnSpPr/>
          <p:nvPr/>
        </p:nvCxnSpPr>
        <p:spPr bwMode="auto">
          <a:xfrm flipV="1">
            <a:off x="7373967" y="6053251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04" name="Group 222"/>
          <p:cNvGrpSpPr>
            <a:grpSpLocks/>
          </p:cNvGrpSpPr>
          <p:nvPr/>
        </p:nvGrpSpPr>
        <p:grpSpPr bwMode="auto">
          <a:xfrm>
            <a:off x="7034070" y="4666242"/>
            <a:ext cx="166688" cy="336550"/>
            <a:chOff x="1232" y="1446"/>
            <a:chExt cx="105" cy="212"/>
          </a:xfrm>
        </p:grpSpPr>
        <p:sp>
          <p:nvSpPr>
            <p:cNvPr id="170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8" name="Group 222"/>
          <p:cNvGrpSpPr>
            <a:grpSpLocks/>
          </p:cNvGrpSpPr>
          <p:nvPr/>
        </p:nvGrpSpPr>
        <p:grpSpPr bwMode="auto">
          <a:xfrm>
            <a:off x="5846502" y="4682737"/>
            <a:ext cx="166688" cy="336550"/>
            <a:chOff x="1232" y="1446"/>
            <a:chExt cx="105" cy="212"/>
          </a:xfrm>
        </p:grpSpPr>
        <p:sp>
          <p:nvSpPr>
            <p:cNvPr id="170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2" name="Group 222"/>
          <p:cNvGrpSpPr>
            <a:grpSpLocks/>
          </p:cNvGrpSpPr>
          <p:nvPr/>
        </p:nvGrpSpPr>
        <p:grpSpPr bwMode="auto">
          <a:xfrm>
            <a:off x="7034070" y="5821642"/>
            <a:ext cx="166688" cy="336550"/>
            <a:chOff x="1232" y="1446"/>
            <a:chExt cx="105" cy="212"/>
          </a:xfrm>
        </p:grpSpPr>
        <p:sp>
          <p:nvSpPr>
            <p:cNvPr id="171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6" name="Group 222"/>
          <p:cNvGrpSpPr>
            <a:grpSpLocks/>
          </p:cNvGrpSpPr>
          <p:nvPr/>
        </p:nvGrpSpPr>
        <p:grpSpPr bwMode="auto">
          <a:xfrm>
            <a:off x="5846502" y="5838137"/>
            <a:ext cx="166688" cy="336550"/>
            <a:chOff x="1232" y="1446"/>
            <a:chExt cx="105" cy="212"/>
          </a:xfrm>
        </p:grpSpPr>
        <p:sp>
          <p:nvSpPr>
            <p:cNvPr id="171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4" name="Group 222"/>
          <p:cNvGrpSpPr>
            <a:grpSpLocks/>
          </p:cNvGrpSpPr>
          <p:nvPr/>
        </p:nvGrpSpPr>
        <p:grpSpPr bwMode="auto">
          <a:xfrm>
            <a:off x="3982999" y="4666242"/>
            <a:ext cx="166688" cy="336550"/>
            <a:chOff x="1232" y="1446"/>
            <a:chExt cx="105" cy="212"/>
          </a:xfrm>
        </p:grpSpPr>
        <p:sp>
          <p:nvSpPr>
            <p:cNvPr id="174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8" name="Group 222"/>
          <p:cNvGrpSpPr>
            <a:grpSpLocks/>
          </p:cNvGrpSpPr>
          <p:nvPr/>
        </p:nvGrpSpPr>
        <p:grpSpPr bwMode="auto">
          <a:xfrm>
            <a:off x="2795431" y="4682737"/>
            <a:ext cx="166688" cy="336550"/>
            <a:chOff x="1232" y="1446"/>
            <a:chExt cx="105" cy="212"/>
          </a:xfrm>
        </p:grpSpPr>
        <p:sp>
          <p:nvSpPr>
            <p:cNvPr id="174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2" name="Group 222"/>
          <p:cNvGrpSpPr>
            <a:grpSpLocks/>
          </p:cNvGrpSpPr>
          <p:nvPr/>
        </p:nvGrpSpPr>
        <p:grpSpPr bwMode="auto">
          <a:xfrm>
            <a:off x="3982999" y="5821642"/>
            <a:ext cx="166688" cy="336550"/>
            <a:chOff x="1232" y="1446"/>
            <a:chExt cx="105" cy="212"/>
          </a:xfrm>
        </p:grpSpPr>
        <p:sp>
          <p:nvSpPr>
            <p:cNvPr id="175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6" name="Group 222"/>
          <p:cNvGrpSpPr>
            <a:grpSpLocks/>
          </p:cNvGrpSpPr>
          <p:nvPr/>
        </p:nvGrpSpPr>
        <p:grpSpPr bwMode="auto">
          <a:xfrm>
            <a:off x="2795431" y="5838137"/>
            <a:ext cx="166688" cy="336550"/>
            <a:chOff x="1232" y="1446"/>
            <a:chExt cx="105" cy="212"/>
          </a:xfrm>
        </p:grpSpPr>
        <p:sp>
          <p:nvSpPr>
            <p:cNvPr id="1757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8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941880" y="4547357"/>
            <a:ext cx="1885660" cy="568325"/>
            <a:chOff x="2832118" y="5315476"/>
            <a:chExt cx="1885660" cy="568325"/>
          </a:xfrm>
        </p:grpSpPr>
        <p:grpSp>
          <p:nvGrpSpPr>
            <p:cNvPr id="754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78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9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0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5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780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1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756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778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9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757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776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7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758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9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770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2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3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4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5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0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76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761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76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sp>
        <p:nvSpPr>
          <p:cNvPr id="911" name="Line 6"/>
          <p:cNvSpPr>
            <a:spLocks noChangeShapeType="1"/>
          </p:cNvSpPr>
          <p:nvPr/>
        </p:nvSpPr>
        <p:spPr bwMode="auto">
          <a:xfrm flipV="1">
            <a:off x="435754" y="3686340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2" name="Group 911"/>
          <p:cNvGrpSpPr/>
          <p:nvPr/>
        </p:nvGrpSpPr>
        <p:grpSpPr>
          <a:xfrm>
            <a:off x="2967012" y="3467264"/>
            <a:ext cx="990601" cy="425450"/>
            <a:chOff x="879475" y="4276725"/>
            <a:chExt cx="990601" cy="425450"/>
          </a:xfrm>
        </p:grpSpPr>
        <p:sp>
          <p:nvSpPr>
            <p:cNvPr id="913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4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8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0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7" name="Group 936"/>
          <p:cNvGrpSpPr/>
          <p:nvPr/>
        </p:nvGrpSpPr>
        <p:grpSpPr>
          <a:xfrm>
            <a:off x="6027026" y="3467264"/>
            <a:ext cx="990601" cy="425450"/>
            <a:chOff x="879475" y="4276725"/>
            <a:chExt cx="990601" cy="425450"/>
          </a:xfrm>
        </p:grpSpPr>
        <p:sp>
          <p:nvSpPr>
            <p:cNvPr id="938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0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4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6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0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1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4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5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6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7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8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9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0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1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2" name="Group 961"/>
          <p:cNvGrpSpPr/>
          <p:nvPr/>
        </p:nvGrpSpPr>
        <p:grpSpPr>
          <a:xfrm>
            <a:off x="4043227" y="3313032"/>
            <a:ext cx="1885660" cy="568325"/>
            <a:chOff x="2832118" y="5315476"/>
            <a:chExt cx="1885660" cy="568325"/>
          </a:xfrm>
        </p:grpSpPr>
        <p:grpSp>
          <p:nvGrpSpPr>
            <p:cNvPr id="963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991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4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989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90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965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987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8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966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985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6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967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8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979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9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975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6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7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8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970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971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2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3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74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047" name="Group 222"/>
          <p:cNvGrpSpPr>
            <a:grpSpLocks/>
          </p:cNvGrpSpPr>
          <p:nvPr/>
        </p:nvGrpSpPr>
        <p:grpSpPr bwMode="auto">
          <a:xfrm>
            <a:off x="7038024" y="3449557"/>
            <a:ext cx="166688" cy="336550"/>
            <a:chOff x="1232" y="1446"/>
            <a:chExt cx="105" cy="212"/>
          </a:xfrm>
        </p:grpSpPr>
        <p:sp>
          <p:nvSpPr>
            <p:cNvPr id="1048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1" name="Group 222"/>
          <p:cNvGrpSpPr>
            <a:grpSpLocks/>
          </p:cNvGrpSpPr>
          <p:nvPr/>
        </p:nvGrpSpPr>
        <p:grpSpPr bwMode="auto">
          <a:xfrm>
            <a:off x="5850456" y="3466052"/>
            <a:ext cx="166688" cy="336550"/>
            <a:chOff x="1232" y="1446"/>
            <a:chExt cx="105" cy="212"/>
          </a:xfrm>
        </p:grpSpPr>
        <p:sp>
          <p:nvSpPr>
            <p:cNvPr id="1052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" name="Group 222"/>
          <p:cNvGrpSpPr>
            <a:grpSpLocks/>
          </p:cNvGrpSpPr>
          <p:nvPr/>
        </p:nvGrpSpPr>
        <p:grpSpPr bwMode="auto">
          <a:xfrm>
            <a:off x="3986953" y="3449557"/>
            <a:ext cx="166688" cy="336550"/>
            <a:chOff x="1232" y="1446"/>
            <a:chExt cx="105" cy="212"/>
          </a:xfrm>
        </p:grpSpPr>
        <p:sp>
          <p:nvSpPr>
            <p:cNvPr id="1056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9" name="Group 222"/>
          <p:cNvGrpSpPr>
            <a:grpSpLocks/>
          </p:cNvGrpSpPr>
          <p:nvPr/>
        </p:nvGrpSpPr>
        <p:grpSpPr bwMode="auto">
          <a:xfrm>
            <a:off x="2799385" y="3466052"/>
            <a:ext cx="166688" cy="336550"/>
            <a:chOff x="1232" y="1446"/>
            <a:chExt cx="105" cy="212"/>
          </a:xfrm>
        </p:grpSpPr>
        <p:sp>
          <p:nvSpPr>
            <p:cNvPr id="1060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945834" y="3330672"/>
            <a:ext cx="1885660" cy="568325"/>
            <a:chOff x="2832118" y="5315476"/>
            <a:chExt cx="1885660" cy="568325"/>
          </a:xfrm>
        </p:grpSpPr>
        <p:grpSp>
          <p:nvGrpSpPr>
            <p:cNvPr id="1064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092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090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91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66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088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9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67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086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87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068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9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080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0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07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071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07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7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sp>
        <p:nvSpPr>
          <p:cNvPr id="1098" name="Line 6"/>
          <p:cNvSpPr>
            <a:spLocks noChangeShapeType="1"/>
          </p:cNvSpPr>
          <p:nvPr/>
        </p:nvSpPr>
        <p:spPr bwMode="auto">
          <a:xfrm flipV="1">
            <a:off x="419269" y="2251908"/>
            <a:ext cx="688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9" name="Group 1098"/>
          <p:cNvGrpSpPr/>
          <p:nvPr/>
        </p:nvGrpSpPr>
        <p:grpSpPr>
          <a:xfrm>
            <a:off x="910255" y="1891545"/>
            <a:ext cx="1885660" cy="568325"/>
            <a:chOff x="2832118" y="5315476"/>
            <a:chExt cx="1885660" cy="568325"/>
          </a:xfrm>
        </p:grpSpPr>
        <p:grpSp>
          <p:nvGrpSpPr>
            <p:cNvPr id="1100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128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1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126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102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124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5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103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122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3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104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05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116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11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107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10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0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1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134" name="Group 1133"/>
          <p:cNvGrpSpPr/>
          <p:nvPr/>
        </p:nvGrpSpPr>
        <p:grpSpPr>
          <a:xfrm>
            <a:off x="2950527" y="2032832"/>
            <a:ext cx="990601" cy="425450"/>
            <a:chOff x="879475" y="4276725"/>
            <a:chExt cx="990601" cy="425450"/>
          </a:xfrm>
        </p:grpSpPr>
        <p:sp>
          <p:nvSpPr>
            <p:cNvPr id="1135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5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4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9" name="Group 1158"/>
          <p:cNvGrpSpPr/>
          <p:nvPr/>
        </p:nvGrpSpPr>
        <p:grpSpPr>
          <a:xfrm>
            <a:off x="6010541" y="2032832"/>
            <a:ext cx="990601" cy="425450"/>
            <a:chOff x="879475" y="4276725"/>
            <a:chExt cx="990601" cy="425450"/>
          </a:xfrm>
        </p:grpSpPr>
        <p:sp>
          <p:nvSpPr>
            <p:cNvPr id="1160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1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2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5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6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1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2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3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4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5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6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3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4026742" y="1878600"/>
            <a:ext cx="1885660" cy="568325"/>
            <a:chOff x="2832118" y="5315476"/>
            <a:chExt cx="1885660" cy="568325"/>
          </a:xfrm>
        </p:grpSpPr>
        <p:grpSp>
          <p:nvGrpSpPr>
            <p:cNvPr id="1185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252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5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250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51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226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248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9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227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246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47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228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240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23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231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23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cxnSp>
        <p:nvCxnSpPr>
          <p:cNvPr id="1258" name="Straight Connector 1257"/>
          <p:cNvCxnSpPr/>
          <p:nvPr/>
        </p:nvCxnSpPr>
        <p:spPr bwMode="auto">
          <a:xfrm flipV="1">
            <a:off x="7346296" y="2246734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259" name="Group 222"/>
          <p:cNvGrpSpPr>
            <a:grpSpLocks/>
          </p:cNvGrpSpPr>
          <p:nvPr/>
        </p:nvGrpSpPr>
        <p:grpSpPr bwMode="auto">
          <a:xfrm>
            <a:off x="7006399" y="2015125"/>
            <a:ext cx="166688" cy="336550"/>
            <a:chOff x="1232" y="1446"/>
            <a:chExt cx="105" cy="212"/>
          </a:xfrm>
        </p:grpSpPr>
        <p:sp>
          <p:nvSpPr>
            <p:cNvPr id="1260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1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2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3" name="Group 222"/>
          <p:cNvGrpSpPr>
            <a:grpSpLocks/>
          </p:cNvGrpSpPr>
          <p:nvPr/>
        </p:nvGrpSpPr>
        <p:grpSpPr bwMode="auto">
          <a:xfrm>
            <a:off x="5818831" y="2031620"/>
            <a:ext cx="166688" cy="336550"/>
            <a:chOff x="1232" y="1446"/>
            <a:chExt cx="105" cy="212"/>
          </a:xfrm>
        </p:grpSpPr>
        <p:sp>
          <p:nvSpPr>
            <p:cNvPr id="1315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8" name="Group 222"/>
          <p:cNvGrpSpPr>
            <a:grpSpLocks/>
          </p:cNvGrpSpPr>
          <p:nvPr/>
        </p:nvGrpSpPr>
        <p:grpSpPr bwMode="auto">
          <a:xfrm>
            <a:off x="3955328" y="2015125"/>
            <a:ext cx="166688" cy="336550"/>
            <a:chOff x="1232" y="1446"/>
            <a:chExt cx="105" cy="212"/>
          </a:xfrm>
        </p:grpSpPr>
        <p:sp>
          <p:nvSpPr>
            <p:cNvPr id="1319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2" name="Group 222"/>
          <p:cNvGrpSpPr>
            <a:grpSpLocks/>
          </p:cNvGrpSpPr>
          <p:nvPr/>
        </p:nvGrpSpPr>
        <p:grpSpPr bwMode="auto">
          <a:xfrm>
            <a:off x="2767760" y="2031620"/>
            <a:ext cx="166688" cy="336550"/>
            <a:chOff x="1232" y="1446"/>
            <a:chExt cx="105" cy="212"/>
          </a:xfrm>
        </p:grpSpPr>
        <p:sp>
          <p:nvSpPr>
            <p:cNvPr id="132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5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53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370299" y="2476482"/>
            <a:ext cx="6905607" cy="206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" name="Line 6"/>
          <p:cNvSpPr>
            <a:spLocks noChangeShapeType="1"/>
          </p:cNvSpPr>
          <p:nvPr/>
        </p:nvSpPr>
        <p:spPr bwMode="auto">
          <a:xfrm flipV="1">
            <a:off x="406400" y="3404125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8" name="Line 6"/>
          <p:cNvSpPr>
            <a:spLocks noChangeShapeType="1"/>
          </p:cNvSpPr>
          <p:nvPr/>
        </p:nvSpPr>
        <p:spPr bwMode="auto">
          <a:xfrm flipV="1">
            <a:off x="431800" y="4293125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" name="Line 6"/>
          <p:cNvSpPr>
            <a:spLocks noChangeShapeType="1"/>
          </p:cNvSpPr>
          <p:nvPr/>
        </p:nvSpPr>
        <p:spPr bwMode="auto">
          <a:xfrm flipV="1">
            <a:off x="464788" y="5232925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" name="Line 6"/>
          <p:cNvSpPr>
            <a:spLocks noChangeShapeType="1"/>
          </p:cNvSpPr>
          <p:nvPr/>
        </p:nvSpPr>
        <p:spPr bwMode="auto">
          <a:xfrm flipV="1">
            <a:off x="446940" y="6058425"/>
            <a:ext cx="688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B301-A0F1-1647-8620-38595854318D}" type="slidenum">
              <a:rPr lang="en-US"/>
              <a:pPr/>
              <a:t>19</a:t>
            </a:fld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309813" y="1758950"/>
            <a:ext cx="162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Medium Beta </a:t>
            </a:r>
            <a:r>
              <a:rPr lang="en-US" sz="1400" dirty="0" err="1" smtClean="0">
                <a:latin typeface="Times" charset="0"/>
              </a:rPr>
              <a:t>Linac</a:t>
            </a:r>
            <a:endParaRPr lang="en-US" sz="1400" dirty="0">
              <a:latin typeface="Times" charset="0"/>
            </a:endParaRPr>
          </a:p>
        </p:txBody>
      </p:sp>
      <p:sp>
        <p:nvSpPr>
          <p:cNvPr id="20532" name="AutoShape 52"/>
          <p:cNvSpPr>
            <a:spLocks noChangeArrowheads="1"/>
          </p:cNvSpPr>
          <p:nvPr/>
        </p:nvSpPr>
        <p:spPr bwMode="auto">
          <a:xfrm>
            <a:off x="3919538" y="1863725"/>
            <a:ext cx="965200" cy="111125"/>
          </a:xfrm>
          <a:prstGeom prst="rightArrow">
            <a:avLst>
              <a:gd name="adj1" fmla="val 50000"/>
              <a:gd name="adj2" fmla="val 217143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High Beta Elliptical Outline</a:t>
            </a:r>
            <a:endParaRPr lang="en-US" dirty="0"/>
          </a:p>
        </p:txBody>
      </p:sp>
      <p:grpSp>
        <p:nvGrpSpPr>
          <p:cNvPr id="361" name="Group 360"/>
          <p:cNvGrpSpPr/>
          <p:nvPr/>
        </p:nvGrpSpPr>
        <p:grpSpPr>
          <a:xfrm>
            <a:off x="4446926" y="2125644"/>
            <a:ext cx="1885660" cy="568325"/>
            <a:chOff x="2912319" y="2111357"/>
            <a:chExt cx="1885660" cy="568325"/>
          </a:xfrm>
        </p:grpSpPr>
        <p:grpSp>
          <p:nvGrpSpPr>
            <p:cNvPr id="362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39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3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39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364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39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365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39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366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7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8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9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370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71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2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38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3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38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74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37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37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378" name="Straight Connector 377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Group 5"/>
          <p:cNvGrpSpPr/>
          <p:nvPr/>
        </p:nvGrpSpPr>
        <p:grpSpPr>
          <a:xfrm>
            <a:off x="822468" y="4880254"/>
            <a:ext cx="1885660" cy="568325"/>
            <a:chOff x="5396291" y="3880376"/>
            <a:chExt cx="1885660" cy="568325"/>
          </a:xfrm>
        </p:grpSpPr>
        <p:grpSp>
          <p:nvGrpSpPr>
            <p:cNvPr id="540" name="Group 106"/>
            <p:cNvGrpSpPr>
              <a:grpSpLocks/>
            </p:cNvGrpSpPr>
            <p:nvPr/>
          </p:nvGrpSpPr>
          <p:grpSpPr bwMode="auto">
            <a:xfrm>
              <a:off x="5751601" y="4042301"/>
              <a:ext cx="120650" cy="404812"/>
              <a:chOff x="4198" y="1447"/>
              <a:chExt cx="76" cy="255"/>
            </a:xfrm>
          </p:grpSpPr>
          <p:sp>
            <p:nvSpPr>
              <p:cNvPr id="577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8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9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0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1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2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1" name="Group 233"/>
            <p:cNvGrpSpPr>
              <a:grpSpLocks/>
            </p:cNvGrpSpPr>
            <p:nvPr/>
          </p:nvGrpSpPr>
          <p:grpSpPr bwMode="auto">
            <a:xfrm>
              <a:off x="5396291" y="3897840"/>
              <a:ext cx="403225" cy="246062"/>
              <a:chOff x="3543" y="1291"/>
              <a:chExt cx="255" cy="155"/>
            </a:xfrm>
          </p:grpSpPr>
          <p:sp>
            <p:nvSpPr>
              <p:cNvPr id="575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6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542" name="Group 251"/>
            <p:cNvGrpSpPr>
              <a:grpSpLocks/>
            </p:cNvGrpSpPr>
            <p:nvPr/>
          </p:nvGrpSpPr>
          <p:grpSpPr bwMode="auto">
            <a:xfrm>
              <a:off x="6875551" y="3880376"/>
              <a:ext cx="406400" cy="246063"/>
              <a:chOff x="3543" y="1291"/>
              <a:chExt cx="255" cy="155"/>
            </a:xfrm>
          </p:grpSpPr>
          <p:sp>
            <p:nvSpPr>
              <p:cNvPr id="573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4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543" name="Group 254"/>
            <p:cNvGrpSpPr>
              <a:grpSpLocks/>
            </p:cNvGrpSpPr>
            <p:nvPr/>
          </p:nvGrpSpPr>
          <p:grpSpPr bwMode="auto">
            <a:xfrm>
              <a:off x="6425494" y="3880376"/>
              <a:ext cx="404813" cy="246063"/>
              <a:chOff x="3543" y="1291"/>
              <a:chExt cx="255" cy="155"/>
            </a:xfrm>
          </p:grpSpPr>
          <p:sp>
            <p:nvSpPr>
              <p:cNvPr id="571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2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6135776" y="40486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" name="Group 92"/>
            <p:cNvGrpSpPr>
              <a:grpSpLocks/>
            </p:cNvGrpSpPr>
            <p:nvPr/>
          </p:nvGrpSpPr>
          <p:grpSpPr bwMode="auto">
            <a:xfrm>
              <a:off x="6767601" y="4028013"/>
              <a:ext cx="120650" cy="404813"/>
              <a:chOff x="2849" y="1446"/>
              <a:chExt cx="76" cy="255"/>
            </a:xfrm>
          </p:grpSpPr>
          <p:sp>
            <p:nvSpPr>
              <p:cNvPr id="565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6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9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0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1" name="Group 257"/>
            <p:cNvGrpSpPr>
              <a:grpSpLocks/>
            </p:cNvGrpSpPr>
            <p:nvPr/>
          </p:nvGrpSpPr>
          <p:grpSpPr bwMode="auto">
            <a:xfrm>
              <a:off x="5812216" y="4143902"/>
              <a:ext cx="438150" cy="290512"/>
              <a:chOff x="3469" y="1514"/>
              <a:chExt cx="275" cy="183"/>
            </a:xfrm>
          </p:grpSpPr>
          <p:sp>
            <p:nvSpPr>
              <p:cNvPr id="561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2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4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552" name="Group 257"/>
            <p:cNvGrpSpPr>
              <a:grpSpLocks/>
            </p:cNvGrpSpPr>
            <p:nvPr/>
          </p:nvGrpSpPr>
          <p:grpSpPr bwMode="auto">
            <a:xfrm>
              <a:off x="6431051" y="4142314"/>
              <a:ext cx="438150" cy="290512"/>
              <a:chOff x="3469" y="1514"/>
              <a:chExt cx="275" cy="183"/>
            </a:xfrm>
          </p:grpSpPr>
          <p:sp>
            <p:nvSpPr>
              <p:cNvPr id="55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593" name="Group 592"/>
            <p:cNvGrpSpPr/>
            <p:nvPr/>
          </p:nvGrpSpPr>
          <p:grpSpPr>
            <a:xfrm>
              <a:off x="6083532" y="3910443"/>
              <a:ext cx="425461" cy="426573"/>
              <a:chOff x="1287451" y="3529478"/>
              <a:chExt cx="425461" cy="426573"/>
            </a:xfrm>
          </p:grpSpPr>
          <p:sp>
            <p:nvSpPr>
              <p:cNvPr id="594" name="Rectangle 91"/>
              <p:cNvSpPr>
                <a:spLocks noChangeArrowheads="1"/>
              </p:cNvSpPr>
              <p:nvPr/>
            </p:nvSpPr>
            <p:spPr bwMode="auto">
              <a:xfrm>
                <a:off x="1435090" y="3711576"/>
                <a:ext cx="107950" cy="244475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5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35294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BSM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596" name="Straight Connector 595"/>
              <p:cNvCxnSpPr/>
              <p:nvPr/>
            </p:nvCxnSpPr>
            <p:spPr bwMode="auto">
              <a:xfrm flipV="1">
                <a:off x="1493838" y="3711576"/>
                <a:ext cx="0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27" name="Group 626"/>
          <p:cNvGrpSpPr/>
          <p:nvPr/>
        </p:nvGrpSpPr>
        <p:grpSpPr>
          <a:xfrm>
            <a:off x="831000" y="3051699"/>
            <a:ext cx="1885660" cy="568325"/>
            <a:chOff x="2912319" y="2111357"/>
            <a:chExt cx="1885660" cy="568325"/>
          </a:xfrm>
        </p:grpSpPr>
        <p:grpSp>
          <p:nvGrpSpPr>
            <p:cNvPr id="628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808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1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2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3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9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806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7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30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804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5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631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802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03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632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33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34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35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686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695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96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796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7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9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0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1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7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79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698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78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72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2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787" name="Straight Connector 786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14" name="Group 813"/>
          <p:cNvGrpSpPr/>
          <p:nvPr/>
        </p:nvGrpSpPr>
        <p:grpSpPr>
          <a:xfrm>
            <a:off x="4443661" y="3040587"/>
            <a:ext cx="1885660" cy="568325"/>
            <a:chOff x="2912319" y="2111357"/>
            <a:chExt cx="1885660" cy="568325"/>
          </a:xfrm>
        </p:grpSpPr>
        <p:grpSp>
          <p:nvGrpSpPr>
            <p:cNvPr id="815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852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3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4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5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6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6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850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1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817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848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9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818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846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7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819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0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1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2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823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824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840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1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3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4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5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83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827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83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828" name="Group 827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829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30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831" name="Straight Connector 830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186" name="Group 1185"/>
          <p:cNvGrpSpPr/>
          <p:nvPr/>
        </p:nvGrpSpPr>
        <p:grpSpPr>
          <a:xfrm>
            <a:off x="4493143" y="3921335"/>
            <a:ext cx="1885660" cy="568325"/>
            <a:chOff x="5396291" y="3880376"/>
            <a:chExt cx="1885660" cy="568325"/>
          </a:xfrm>
        </p:grpSpPr>
        <p:grpSp>
          <p:nvGrpSpPr>
            <p:cNvPr id="1187" name="Group 106"/>
            <p:cNvGrpSpPr>
              <a:grpSpLocks/>
            </p:cNvGrpSpPr>
            <p:nvPr/>
          </p:nvGrpSpPr>
          <p:grpSpPr bwMode="auto">
            <a:xfrm>
              <a:off x="5751601" y="4042301"/>
              <a:ext cx="120650" cy="404812"/>
              <a:chOff x="4198" y="1447"/>
              <a:chExt cx="76" cy="255"/>
            </a:xfrm>
          </p:grpSpPr>
          <p:sp>
            <p:nvSpPr>
              <p:cNvPr id="121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88" name="Group 233"/>
            <p:cNvGrpSpPr>
              <a:grpSpLocks/>
            </p:cNvGrpSpPr>
            <p:nvPr/>
          </p:nvGrpSpPr>
          <p:grpSpPr bwMode="auto">
            <a:xfrm>
              <a:off x="5396291" y="3897840"/>
              <a:ext cx="403225" cy="246062"/>
              <a:chOff x="3543" y="1291"/>
              <a:chExt cx="255" cy="155"/>
            </a:xfrm>
          </p:grpSpPr>
          <p:sp>
            <p:nvSpPr>
              <p:cNvPr id="121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189" name="Group 251"/>
            <p:cNvGrpSpPr>
              <a:grpSpLocks/>
            </p:cNvGrpSpPr>
            <p:nvPr/>
          </p:nvGrpSpPr>
          <p:grpSpPr bwMode="auto">
            <a:xfrm>
              <a:off x="6875551" y="3880376"/>
              <a:ext cx="406400" cy="246063"/>
              <a:chOff x="3543" y="1291"/>
              <a:chExt cx="255" cy="155"/>
            </a:xfrm>
          </p:grpSpPr>
          <p:sp>
            <p:nvSpPr>
              <p:cNvPr id="121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190" name="Group 254"/>
            <p:cNvGrpSpPr>
              <a:grpSpLocks/>
            </p:cNvGrpSpPr>
            <p:nvPr/>
          </p:nvGrpSpPr>
          <p:grpSpPr bwMode="auto">
            <a:xfrm>
              <a:off x="6425494" y="3880376"/>
              <a:ext cx="404813" cy="246063"/>
              <a:chOff x="3543" y="1291"/>
              <a:chExt cx="255" cy="155"/>
            </a:xfrm>
          </p:grpSpPr>
          <p:sp>
            <p:nvSpPr>
              <p:cNvPr id="121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1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191" name="Rectangle 304"/>
            <p:cNvSpPr>
              <a:spLocks noChangeArrowheads="1"/>
            </p:cNvSpPr>
            <p:nvPr/>
          </p:nvSpPr>
          <p:spPr bwMode="auto">
            <a:xfrm>
              <a:off x="6135776" y="40486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2" name="Group 92"/>
            <p:cNvGrpSpPr>
              <a:grpSpLocks/>
            </p:cNvGrpSpPr>
            <p:nvPr/>
          </p:nvGrpSpPr>
          <p:grpSpPr bwMode="auto">
            <a:xfrm>
              <a:off x="6767601" y="4028013"/>
              <a:ext cx="120650" cy="404813"/>
              <a:chOff x="2849" y="1446"/>
              <a:chExt cx="76" cy="255"/>
            </a:xfrm>
          </p:grpSpPr>
          <p:sp>
            <p:nvSpPr>
              <p:cNvPr id="120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93" name="Group 257"/>
            <p:cNvGrpSpPr>
              <a:grpSpLocks/>
            </p:cNvGrpSpPr>
            <p:nvPr/>
          </p:nvGrpSpPr>
          <p:grpSpPr bwMode="auto">
            <a:xfrm>
              <a:off x="5812216" y="4143902"/>
              <a:ext cx="438150" cy="290512"/>
              <a:chOff x="3469" y="1514"/>
              <a:chExt cx="275" cy="183"/>
            </a:xfrm>
          </p:grpSpPr>
          <p:sp>
            <p:nvSpPr>
              <p:cNvPr id="120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194" name="Group 257"/>
            <p:cNvGrpSpPr>
              <a:grpSpLocks/>
            </p:cNvGrpSpPr>
            <p:nvPr/>
          </p:nvGrpSpPr>
          <p:grpSpPr bwMode="auto">
            <a:xfrm>
              <a:off x="6431051" y="4142314"/>
              <a:ext cx="438150" cy="290512"/>
              <a:chOff x="3469" y="1514"/>
              <a:chExt cx="275" cy="183"/>
            </a:xfrm>
          </p:grpSpPr>
          <p:sp>
            <p:nvSpPr>
              <p:cNvPr id="119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0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195" name="Group 1194"/>
            <p:cNvGrpSpPr/>
            <p:nvPr/>
          </p:nvGrpSpPr>
          <p:grpSpPr>
            <a:xfrm>
              <a:off x="6083532" y="3910443"/>
              <a:ext cx="425461" cy="426573"/>
              <a:chOff x="1287451" y="3529478"/>
              <a:chExt cx="425461" cy="426573"/>
            </a:xfrm>
          </p:grpSpPr>
          <p:sp>
            <p:nvSpPr>
              <p:cNvPr id="1196" name="Rectangle 91"/>
              <p:cNvSpPr>
                <a:spLocks noChangeArrowheads="1"/>
              </p:cNvSpPr>
              <p:nvPr/>
            </p:nvSpPr>
            <p:spPr bwMode="auto">
              <a:xfrm>
                <a:off x="1435090" y="3711576"/>
                <a:ext cx="107950" cy="244475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9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35294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BSM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1198" name="Straight Connector 1197"/>
              <p:cNvCxnSpPr/>
              <p:nvPr/>
            </p:nvCxnSpPr>
            <p:spPr bwMode="auto">
              <a:xfrm flipV="1">
                <a:off x="1493838" y="3711576"/>
                <a:ext cx="0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54" name="Group 1353"/>
          <p:cNvGrpSpPr/>
          <p:nvPr/>
        </p:nvGrpSpPr>
        <p:grpSpPr>
          <a:xfrm>
            <a:off x="4534093" y="4859617"/>
            <a:ext cx="1885660" cy="568325"/>
            <a:chOff x="2832118" y="5315476"/>
            <a:chExt cx="1885660" cy="568325"/>
          </a:xfrm>
        </p:grpSpPr>
        <p:grpSp>
          <p:nvGrpSpPr>
            <p:cNvPr id="1355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38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6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381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7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379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0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8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377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8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59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0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371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1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36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62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6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389" name="Group 1388"/>
          <p:cNvGrpSpPr/>
          <p:nvPr/>
        </p:nvGrpSpPr>
        <p:grpSpPr>
          <a:xfrm>
            <a:off x="822468" y="5698062"/>
            <a:ext cx="1885660" cy="568325"/>
            <a:chOff x="2832118" y="5315476"/>
            <a:chExt cx="1885660" cy="568325"/>
          </a:xfrm>
        </p:grpSpPr>
        <p:grpSp>
          <p:nvGrpSpPr>
            <p:cNvPr id="1390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418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1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2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1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416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7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92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414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5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93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412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3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94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5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406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7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8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9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0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1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6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40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97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9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475" name="Group 1474"/>
          <p:cNvGrpSpPr/>
          <p:nvPr/>
        </p:nvGrpSpPr>
        <p:grpSpPr>
          <a:xfrm>
            <a:off x="4499751" y="5685117"/>
            <a:ext cx="1885660" cy="568325"/>
            <a:chOff x="2832118" y="5315476"/>
            <a:chExt cx="1885660" cy="568325"/>
          </a:xfrm>
        </p:grpSpPr>
        <p:grpSp>
          <p:nvGrpSpPr>
            <p:cNvPr id="1476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504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7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9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7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502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3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478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500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1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479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498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9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480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1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492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3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4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6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7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2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48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483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48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631" name="Group 1630"/>
          <p:cNvGrpSpPr/>
          <p:nvPr/>
        </p:nvGrpSpPr>
        <p:grpSpPr>
          <a:xfrm>
            <a:off x="829684" y="3924824"/>
            <a:ext cx="1885660" cy="568325"/>
            <a:chOff x="2912319" y="2111357"/>
            <a:chExt cx="1885660" cy="568325"/>
          </a:xfrm>
        </p:grpSpPr>
        <p:grpSp>
          <p:nvGrpSpPr>
            <p:cNvPr id="1632" name="Group 106"/>
            <p:cNvGrpSpPr>
              <a:grpSpLocks/>
            </p:cNvGrpSpPr>
            <p:nvPr/>
          </p:nvGrpSpPr>
          <p:grpSpPr bwMode="auto">
            <a:xfrm>
              <a:off x="3267629" y="2273282"/>
              <a:ext cx="120650" cy="404812"/>
              <a:chOff x="4198" y="1447"/>
              <a:chExt cx="76" cy="255"/>
            </a:xfrm>
          </p:grpSpPr>
          <p:sp>
            <p:nvSpPr>
              <p:cNvPr id="1669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1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2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3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4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3" name="Group 233"/>
            <p:cNvGrpSpPr>
              <a:grpSpLocks/>
            </p:cNvGrpSpPr>
            <p:nvPr/>
          </p:nvGrpSpPr>
          <p:grpSpPr bwMode="auto">
            <a:xfrm>
              <a:off x="2912319" y="2128821"/>
              <a:ext cx="403225" cy="246062"/>
              <a:chOff x="3543" y="1291"/>
              <a:chExt cx="255" cy="155"/>
            </a:xfrm>
          </p:grpSpPr>
          <p:sp>
            <p:nvSpPr>
              <p:cNvPr id="1667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8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634" name="Group 251"/>
            <p:cNvGrpSpPr>
              <a:grpSpLocks/>
            </p:cNvGrpSpPr>
            <p:nvPr/>
          </p:nvGrpSpPr>
          <p:grpSpPr bwMode="auto">
            <a:xfrm>
              <a:off x="4391579" y="2111357"/>
              <a:ext cx="406400" cy="246063"/>
              <a:chOff x="3543" y="1291"/>
              <a:chExt cx="255" cy="155"/>
            </a:xfrm>
          </p:grpSpPr>
          <p:sp>
            <p:nvSpPr>
              <p:cNvPr id="1665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6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635" name="Group 254"/>
            <p:cNvGrpSpPr>
              <a:grpSpLocks/>
            </p:cNvGrpSpPr>
            <p:nvPr/>
          </p:nvGrpSpPr>
          <p:grpSpPr bwMode="auto">
            <a:xfrm>
              <a:off x="3941522" y="2111357"/>
              <a:ext cx="404813" cy="246063"/>
              <a:chOff x="3543" y="1291"/>
              <a:chExt cx="255" cy="155"/>
            </a:xfrm>
          </p:grpSpPr>
          <p:sp>
            <p:nvSpPr>
              <p:cNvPr id="1663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64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636" name="Rectangle 299"/>
            <p:cNvSpPr>
              <a:spLocks noChangeArrowheads="1"/>
            </p:cNvSpPr>
            <p:nvPr/>
          </p:nvSpPr>
          <p:spPr bwMode="auto">
            <a:xfrm>
              <a:off x="3664504" y="2382820"/>
              <a:ext cx="107950" cy="244475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37" name="Line 300"/>
            <p:cNvSpPr>
              <a:spLocks noChangeShapeType="1"/>
            </p:cNvSpPr>
            <p:nvPr/>
          </p:nvSpPr>
          <p:spPr bwMode="auto">
            <a:xfrm>
              <a:off x="3667679" y="2446320"/>
              <a:ext cx="1095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38" name="Line 301"/>
            <p:cNvSpPr>
              <a:spLocks noChangeShapeType="1"/>
            </p:cNvSpPr>
            <p:nvPr/>
          </p:nvSpPr>
          <p:spPr bwMode="auto">
            <a:xfrm>
              <a:off x="3664504" y="2563795"/>
              <a:ext cx="1031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39" name="Text Box 302"/>
            <p:cNvSpPr txBox="1">
              <a:spLocks noChangeArrowheads="1"/>
            </p:cNvSpPr>
            <p:nvPr/>
          </p:nvSpPr>
          <p:spPr bwMode="auto">
            <a:xfrm>
              <a:off x="3562904" y="2238357"/>
              <a:ext cx="33020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6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1640" name="Line 303"/>
            <p:cNvSpPr>
              <a:spLocks noChangeShapeType="1"/>
            </p:cNvSpPr>
            <p:nvPr/>
          </p:nvSpPr>
          <p:spPr bwMode="auto">
            <a:xfrm>
              <a:off x="3666092" y="2506645"/>
              <a:ext cx="968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641" name="Rectangle 304"/>
            <p:cNvSpPr>
              <a:spLocks noChangeArrowheads="1"/>
            </p:cNvSpPr>
            <p:nvPr/>
          </p:nvSpPr>
          <p:spPr bwMode="auto">
            <a:xfrm>
              <a:off x="3651804" y="2279632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2" name="Group 92"/>
            <p:cNvGrpSpPr>
              <a:grpSpLocks/>
            </p:cNvGrpSpPr>
            <p:nvPr/>
          </p:nvGrpSpPr>
          <p:grpSpPr bwMode="auto">
            <a:xfrm>
              <a:off x="4283629" y="2258994"/>
              <a:ext cx="120650" cy="404813"/>
              <a:chOff x="2849" y="1446"/>
              <a:chExt cx="76" cy="255"/>
            </a:xfrm>
          </p:grpSpPr>
          <p:sp>
            <p:nvSpPr>
              <p:cNvPr id="1657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2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3" name="Group 257"/>
            <p:cNvGrpSpPr>
              <a:grpSpLocks/>
            </p:cNvGrpSpPr>
            <p:nvPr/>
          </p:nvGrpSpPr>
          <p:grpSpPr bwMode="auto">
            <a:xfrm>
              <a:off x="3328244" y="2374883"/>
              <a:ext cx="438150" cy="290512"/>
              <a:chOff x="3469" y="1514"/>
              <a:chExt cx="275" cy="183"/>
            </a:xfrm>
          </p:grpSpPr>
          <p:sp>
            <p:nvSpPr>
              <p:cNvPr id="165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644" name="Group 257"/>
            <p:cNvGrpSpPr>
              <a:grpSpLocks/>
            </p:cNvGrpSpPr>
            <p:nvPr/>
          </p:nvGrpSpPr>
          <p:grpSpPr bwMode="auto">
            <a:xfrm>
              <a:off x="3947079" y="2373295"/>
              <a:ext cx="438150" cy="290512"/>
              <a:chOff x="3469" y="1514"/>
              <a:chExt cx="275" cy="183"/>
            </a:xfrm>
          </p:grpSpPr>
          <p:sp>
            <p:nvSpPr>
              <p:cNvPr id="1649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0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1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52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645" name="Group 1644"/>
            <p:cNvGrpSpPr/>
            <p:nvPr/>
          </p:nvGrpSpPr>
          <p:grpSpPr>
            <a:xfrm>
              <a:off x="3718473" y="2209220"/>
              <a:ext cx="425461" cy="426573"/>
              <a:chOff x="1287451" y="2983378"/>
              <a:chExt cx="425461" cy="426573"/>
            </a:xfrm>
          </p:grpSpPr>
          <p:sp>
            <p:nvSpPr>
              <p:cNvPr id="1646" name="Rectangle 91"/>
              <p:cNvSpPr>
                <a:spLocks noChangeArrowheads="1"/>
              </p:cNvSpPr>
              <p:nvPr/>
            </p:nvSpPr>
            <p:spPr bwMode="auto">
              <a:xfrm>
                <a:off x="1435090" y="3165476"/>
                <a:ext cx="107950" cy="244475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7" name="Text Box 95"/>
              <p:cNvSpPr txBox="1">
                <a:spLocks noChangeArrowheads="1"/>
              </p:cNvSpPr>
              <p:nvPr/>
            </p:nvSpPr>
            <p:spPr bwMode="auto">
              <a:xfrm>
                <a:off x="1287451" y="2983378"/>
                <a:ext cx="425461" cy="215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 smtClean="0">
                    <a:solidFill>
                      <a:schemeClr val="tx2"/>
                    </a:solidFill>
                    <a:latin typeface="Helvetica" charset="0"/>
                  </a:rPr>
                  <a:t>NIP</a:t>
                </a:r>
                <a:endParaRPr lang="en-US" sz="800" b="1" dirty="0">
                  <a:solidFill>
                    <a:schemeClr val="tx2"/>
                  </a:solidFill>
                  <a:latin typeface="Helvetica" charset="0"/>
                </a:endParaRPr>
              </a:p>
            </p:txBody>
          </p:sp>
          <p:cxnSp>
            <p:nvCxnSpPr>
              <p:cNvPr id="1648" name="Straight Connector 1647"/>
              <p:cNvCxnSpPr/>
              <p:nvPr/>
            </p:nvCxnSpPr>
            <p:spPr bwMode="auto">
              <a:xfrm>
                <a:off x="1447800" y="3165476"/>
                <a:ext cx="109538" cy="2444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834265" y="2136756"/>
            <a:ext cx="1885660" cy="649288"/>
            <a:chOff x="1477531" y="2136756"/>
            <a:chExt cx="1885660" cy="649288"/>
          </a:xfrm>
        </p:grpSpPr>
        <p:grpSp>
          <p:nvGrpSpPr>
            <p:cNvPr id="20586" name="Group 106"/>
            <p:cNvGrpSpPr>
              <a:grpSpLocks/>
            </p:cNvGrpSpPr>
            <p:nvPr/>
          </p:nvGrpSpPr>
          <p:grpSpPr bwMode="auto">
            <a:xfrm>
              <a:off x="1832841" y="2298681"/>
              <a:ext cx="120650" cy="404812"/>
              <a:chOff x="4198" y="1447"/>
              <a:chExt cx="76" cy="255"/>
            </a:xfrm>
          </p:grpSpPr>
          <p:sp>
            <p:nvSpPr>
              <p:cNvPr id="20587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8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9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0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1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13" name="Group 233"/>
            <p:cNvGrpSpPr>
              <a:grpSpLocks/>
            </p:cNvGrpSpPr>
            <p:nvPr/>
          </p:nvGrpSpPr>
          <p:grpSpPr bwMode="auto">
            <a:xfrm>
              <a:off x="1477531" y="2154220"/>
              <a:ext cx="403225" cy="246062"/>
              <a:chOff x="3543" y="1291"/>
              <a:chExt cx="255" cy="155"/>
            </a:xfrm>
          </p:grpSpPr>
          <p:sp>
            <p:nvSpPr>
              <p:cNvPr id="20714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15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20731" name="Group 251"/>
            <p:cNvGrpSpPr>
              <a:grpSpLocks/>
            </p:cNvGrpSpPr>
            <p:nvPr/>
          </p:nvGrpSpPr>
          <p:grpSpPr bwMode="auto">
            <a:xfrm>
              <a:off x="2956791" y="2136756"/>
              <a:ext cx="406400" cy="246063"/>
              <a:chOff x="3543" y="1291"/>
              <a:chExt cx="255" cy="155"/>
            </a:xfrm>
          </p:grpSpPr>
          <p:sp>
            <p:nvSpPr>
              <p:cNvPr id="20732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33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20734" name="Group 254"/>
            <p:cNvGrpSpPr>
              <a:grpSpLocks/>
            </p:cNvGrpSpPr>
            <p:nvPr/>
          </p:nvGrpSpPr>
          <p:grpSpPr bwMode="auto">
            <a:xfrm>
              <a:off x="2506734" y="2136756"/>
              <a:ext cx="404813" cy="246063"/>
              <a:chOff x="3543" y="1291"/>
              <a:chExt cx="255" cy="155"/>
            </a:xfrm>
          </p:grpSpPr>
          <p:sp>
            <p:nvSpPr>
              <p:cNvPr id="20735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736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20784" name="Rectangle 304"/>
            <p:cNvSpPr>
              <a:spLocks noChangeArrowheads="1"/>
            </p:cNvSpPr>
            <p:nvPr/>
          </p:nvSpPr>
          <p:spPr bwMode="auto">
            <a:xfrm>
              <a:off x="2217016" y="230503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" name="Group 92"/>
            <p:cNvGrpSpPr>
              <a:grpSpLocks/>
            </p:cNvGrpSpPr>
            <p:nvPr/>
          </p:nvGrpSpPr>
          <p:grpSpPr bwMode="auto">
            <a:xfrm>
              <a:off x="2848841" y="2284393"/>
              <a:ext cx="120650" cy="404813"/>
              <a:chOff x="2849" y="1446"/>
              <a:chExt cx="76" cy="255"/>
            </a:xfrm>
          </p:grpSpPr>
          <p:sp>
            <p:nvSpPr>
              <p:cNvPr id="339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5" name="Group 257"/>
            <p:cNvGrpSpPr>
              <a:grpSpLocks/>
            </p:cNvGrpSpPr>
            <p:nvPr/>
          </p:nvGrpSpPr>
          <p:grpSpPr bwMode="auto">
            <a:xfrm>
              <a:off x="1893456" y="2400282"/>
              <a:ext cx="438150" cy="290512"/>
              <a:chOff x="3469" y="1514"/>
              <a:chExt cx="275" cy="183"/>
            </a:xfrm>
          </p:grpSpPr>
          <p:sp>
            <p:nvSpPr>
              <p:cNvPr id="34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350" name="Group 257"/>
            <p:cNvGrpSpPr>
              <a:grpSpLocks/>
            </p:cNvGrpSpPr>
            <p:nvPr/>
          </p:nvGrpSpPr>
          <p:grpSpPr bwMode="auto">
            <a:xfrm>
              <a:off x="2512291" y="2398694"/>
              <a:ext cx="438150" cy="290512"/>
              <a:chOff x="3469" y="1514"/>
              <a:chExt cx="275" cy="183"/>
            </a:xfrm>
          </p:grpSpPr>
          <p:sp>
            <p:nvSpPr>
              <p:cNvPr id="351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2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3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54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675" name="Group 57"/>
            <p:cNvGrpSpPr>
              <a:grpSpLocks/>
            </p:cNvGrpSpPr>
            <p:nvPr/>
          </p:nvGrpSpPr>
          <p:grpSpPr bwMode="auto">
            <a:xfrm>
              <a:off x="2225892" y="2368532"/>
              <a:ext cx="369887" cy="417512"/>
              <a:chOff x="3080" y="1889"/>
              <a:chExt cx="233" cy="263"/>
            </a:xfrm>
          </p:grpSpPr>
          <p:sp>
            <p:nvSpPr>
              <p:cNvPr id="1676" name="AutoShape 58"/>
              <p:cNvSpPr>
                <a:spLocks noChangeArrowheads="1"/>
              </p:cNvSpPr>
              <p:nvPr/>
            </p:nvSpPr>
            <p:spPr bwMode="auto">
              <a:xfrm>
                <a:off x="3133" y="1889"/>
                <a:ext cx="106" cy="167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7" name="Text Box 59"/>
              <p:cNvSpPr txBox="1">
                <a:spLocks noChangeArrowheads="1"/>
              </p:cNvSpPr>
              <p:nvPr/>
            </p:nvSpPr>
            <p:spPr bwMode="auto">
              <a:xfrm>
                <a:off x="3080" y="2017"/>
                <a:ext cx="233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CM</a:t>
                </a:r>
              </a:p>
            </p:txBody>
          </p:sp>
        </p:grpSp>
      </p:grpSp>
      <p:cxnSp>
        <p:nvCxnSpPr>
          <p:cNvPr id="1678" name="Straight Connector 1677"/>
          <p:cNvCxnSpPr/>
          <p:nvPr/>
        </p:nvCxnSpPr>
        <p:spPr bwMode="auto">
          <a:xfrm flipV="1">
            <a:off x="473906" y="2484699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79" name="Straight Connector 1678"/>
          <p:cNvCxnSpPr/>
          <p:nvPr/>
        </p:nvCxnSpPr>
        <p:spPr bwMode="auto">
          <a:xfrm flipV="1">
            <a:off x="7670859" y="6053251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223601" y="2223507"/>
            <a:ext cx="414592" cy="441887"/>
            <a:chOff x="405035" y="2223507"/>
            <a:chExt cx="414592" cy="441887"/>
          </a:xfrm>
        </p:grpSpPr>
        <p:sp>
          <p:nvSpPr>
            <p:cNvPr id="755" name="Line 93"/>
            <p:cNvSpPr>
              <a:spLocks noChangeShapeType="1"/>
            </p:cNvSpPr>
            <p:nvPr/>
          </p:nvSpPr>
          <p:spPr bwMode="auto">
            <a:xfrm>
              <a:off x="405035" y="2223507"/>
              <a:ext cx="414591" cy="22787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6" name="Line 94"/>
            <p:cNvSpPr>
              <a:spLocks noChangeShapeType="1"/>
            </p:cNvSpPr>
            <p:nvPr/>
          </p:nvSpPr>
          <p:spPr bwMode="auto">
            <a:xfrm>
              <a:off x="405035" y="2656450"/>
              <a:ext cx="414592" cy="8944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" name="Line 96"/>
            <p:cNvSpPr>
              <a:spLocks noChangeShapeType="1"/>
            </p:cNvSpPr>
            <p:nvPr/>
          </p:nvSpPr>
          <p:spPr bwMode="auto">
            <a:xfrm>
              <a:off x="817362" y="2246294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Line 84"/>
            <p:cNvSpPr>
              <a:spLocks noChangeShapeType="1"/>
            </p:cNvSpPr>
            <p:nvPr/>
          </p:nvSpPr>
          <p:spPr bwMode="auto">
            <a:xfrm>
              <a:off x="405036" y="2268274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Line 85"/>
            <p:cNvSpPr>
              <a:spLocks noChangeShapeType="1"/>
            </p:cNvSpPr>
            <p:nvPr/>
          </p:nvSpPr>
          <p:spPr bwMode="auto">
            <a:xfrm>
              <a:off x="445483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Line 86"/>
            <p:cNvSpPr>
              <a:spLocks noChangeShapeType="1"/>
            </p:cNvSpPr>
            <p:nvPr/>
          </p:nvSpPr>
          <p:spPr bwMode="auto">
            <a:xfrm>
              <a:off x="485931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" name="Line 87"/>
            <p:cNvSpPr>
              <a:spLocks noChangeShapeType="1"/>
            </p:cNvSpPr>
            <p:nvPr/>
          </p:nvSpPr>
          <p:spPr bwMode="auto">
            <a:xfrm>
              <a:off x="524772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9" name="Line 83"/>
            <p:cNvSpPr>
              <a:spLocks noChangeShapeType="1"/>
            </p:cNvSpPr>
            <p:nvPr/>
          </p:nvSpPr>
          <p:spPr bwMode="auto">
            <a:xfrm>
              <a:off x="590736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" name="Line 84"/>
            <p:cNvSpPr>
              <a:spLocks noChangeShapeType="1"/>
            </p:cNvSpPr>
            <p:nvPr/>
          </p:nvSpPr>
          <p:spPr bwMode="auto">
            <a:xfrm>
              <a:off x="631184" y="2268274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Line 85"/>
            <p:cNvSpPr>
              <a:spLocks noChangeShapeType="1"/>
            </p:cNvSpPr>
            <p:nvPr/>
          </p:nvSpPr>
          <p:spPr bwMode="auto">
            <a:xfrm>
              <a:off x="671631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Line 86"/>
            <p:cNvSpPr>
              <a:spLocks noChangeShapeType="1"/>
            </p:cNvSpPr>
            <p:nvPr/>
          </p:nvSpPr>
          <p:spPr bwMode="auto">
            <a:xfrm>
              <a:off x="712079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Line 87"/>
            <p:cNvSpPr>
              <a:spLocks noChangeShapeType="1"/>
            </p:cNvSpPr>
            <p:nvPr/>
          </p:nvSpPr>
          <p:spPr bwMode="auto">
            <a:xfrm>
              <a:off x="750920" y="2266686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39573" y="2260581"/>
            <a:ext cx="1948040" cy="428625"/>
            <a:chOff x="6355031" y="2260581"/>
            <a:chExt cx="1948040" cy="428625"/>
          </a:xfrm>
        </p:grpSpPr>
        <p:grpSp>
          <p:nvGrpSpPr>
            <p:cNvPr id="1680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68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84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685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6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7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4" name="Group 773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775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6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7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0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1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3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4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5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6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9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0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1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3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4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5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6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7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8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9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0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7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8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0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42" name="Group 941"/>
          <p:cNvGrpSpPr/>
          <p:nvPr/>
        </p:nvGrpSpPr>
        <p:grpSpPr>
          <a:xfrm>
            <a:off x="6325997" y="3155256"/>
            <a:ext cx="1948040" cy="428625"/>
            <a:chOff x="6355031" y="2260581"/>
            <a:chExt cx="1948040" cy="428625"/>
          </a:xfrm>
        </p:grpSpPr>
        <p:grpSp>
          <p:nvGrpSpPr>
            <p:cNvPr id="943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993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4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990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45" name="Group 944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946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1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8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0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3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2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96" name="Group 995"/>
          <p:cNvGrpSpPr/>
          <p:nvPr/>
        </p:nvGrpSpPr>
        <p:grpSpPr>
          <a:xfrm>
            <a:off x="6325997" y="4029491"/>
            <a:ext cx="1948040" cy="428625"/>
            <a:chOff x="6355031" y="2260581"/>
            <a:chExt cx="1948040" cy="428625"/>
          </a:xfrm>
        </p:grpSpPr>
        <p:grpSp>
          <p:nvGrpSpPr>
            <p:cNvPr id="1047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097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8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09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9" name="Group 1048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050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0" name="Group 1099"/>
          <p:cNvGrpSpPr/>
          <p:nvPr/>
        </p:nvGrpSpPr>
        <p:grpSpPr>
          <a:xfrm>
            <a:off x="6325997" y="4969706"/>
            <a:ext cx="1948040" cy="428625"/>
            <a:chOff x="6355031" y="2260581"/>
            <a:chExt cx="1948040" cy="428625"/>
          </a:xfrm>
        </p:grpSpPr>
        <p:grpSp>
          <p:nvGrpSpPr>
            <p:cNvPr id="1101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15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2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148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3" name="Group 1102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104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4" name="Group 1153"/>
          <p:cNvGrpSpPr/>
          <p:nvPr/>
        </p:nvGrpSpPr>
        <p:grpSpPr>
          <a:xfrm>
            <a:off x="6329951" y="5814896"/>
            <a:ext cx="1948040" cy="428625"/>
            <a:chOff x="6355031" y="2260581"/>
            <a:chExt cx="1948040" cy="428625"/>
          </a:xfrm>
        </p:grpSpPr>
        <p:grpSp>
          <p:nvGrpSpPr>
            <p:cNvPr id="1155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24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6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24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7" name="Group 1156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158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47" name="Group 1246"/>
          <p:cNvGrpSpPr/>
          <p:nvPr/>
        </p:nvGrpSpPr>
        <p:grpSpPr>
          <a:xfrm>
            <a:off x="2652630" y="2247881"/>
            <a:ext cx="1948040" cy="428625"/>
            <a:chOff x="6355031" y="2260581"/>
            <a:chExt cx="1948040" cy="428625"/>
          </a:xfrm>
        </p:grpSpPr>
        <p:grpSp>
          <p:nvGrpSpPr>
            <p:cNvPr id="1248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349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346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0" name="Group 1249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251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5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3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5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6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7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8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3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6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7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8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9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0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5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" name="Group 222"/>
          <p:cNvGrpSpPr>
            <a:grpSpLocks/>
          </p:cNvGrpSpPr>
          <p:nvPr/>
        </p:nvGrpSpPr>
        <p:grpSpPr bwMode="auto">
          <a:xfrm>
            <a:off x="667577" y="2235182"/>
            <a:ext cx="166688" cy="336550"/>
            <a:chOff x="1232" y="1446"/>
            <a:chExt cx="105" cy="212"/>
          </a:xfrm>
        </p:grpSpPr>
        <p:sp>
          <p:nvSpPr>
            <p:cNvPr id="1353" name="Rectangle 223"/>
            <p:cNvSpPr>
              <a:spLocks noChangeArrowheads="1"/>
            </p:cNvSpPr>
            <p:nvPr/>
          </p:nvSpPr>
          <p:spPr bwMode="auto">
            <a:xfrm>
              <a:off x="1237" y="1514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0" name="Line 224"/>
            <p:cNvSpPr>
              <a:spLocks noChangeShapeType="1"/>
            </p:cNvSpPr>
            <p:nvPr/>
          </p:nvSpPr>
          <p:spPr bwMode="auto">
            <a:xfrm>
              <a:off x="1232" y="1449"/>
              <a:ext cx="105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1" name="Line 225"/>
            <p:cNvSpPr>
              <a:spLocks noChangeShapeType="1"/>
            </p:cNvSpPr>
            <p:nvPr/>
          </p:nvSpPr>
          <p:spPr bwMode="auto">
            <a:xfrm>
              <a:off x="1283" y="1446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512" name="Straight Connector 1511"/>
          <p:cNvCxnSpPr/>
          <p:nvPr/>
        </p:nvCxnSpPr>
        <p:spPr bwMode="auto">
          <a:xfrm flipV="1">
            <a:off x="4012466" y="6056416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513" name="Group 1512"/>
          <p:cNvGrpSpPr/>
          <p:nvPr/>
        </p:nvGrpSpPr>
        <p:grpSpPr>
          <a:xfrm>
            <a:off x="2601628" y="3158421"/>
            <a:ext cx="1948040" cy="428625"/>
            <a:chOff x="6355031" y="2260581"/>
            <a:chExt cx="1948040" cy="428625"/>
          </a:xfrm>
        </p:grpSpPr>
        <p:grpSp>
          <p:nvGrpSpPr>
            <p:cNvPr id="1514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56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5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56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16" name="Group 1515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517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8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9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0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1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2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3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4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5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7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8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9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0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1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2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3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4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5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8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2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3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8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9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0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1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2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3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4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5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7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8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9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0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67" name="Group 1566"/>
          <p:cNvGrpSpPr/>
          <p:nvPr/>
        </p:nvGrpSpPr>
        <p:grpSpPr>
          <a:xfrm>
            <a:off x="2601628" y="4032656"/>
            <a:ext cx="1948040" cy="428625"/>
            <a:chOff x="6355031" y="2260581"/>
            <a:chExt cx="1948040" cy="428625"/>
          </a:xfrm>
        </p:grpSpPr>
        <p:grpSp>
          <p:nvGrpSpPr>
            <p:cNvPr id="1568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618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69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615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6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7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70" name="Group 1569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571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3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4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5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6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7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8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9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0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1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3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4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5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6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8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9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0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1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2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3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4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5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6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8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9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0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1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2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3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4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5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6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8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9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0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1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2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3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4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21" name="Group 1620"/>
          <p:cNvGrpSpPr/>
          <p:nvPr/>
        </p:nvGrpSpPr>
        <p:grpSpPr>
          <a:xfrm>
            <a:off x="2634616" y="4972871"/>
            <a:ext cx="1948040" cy="428625"/>
            <a:chOff x="6355031" y="2260581"/>
            <a:chExt cx="1948040" cy="428625"/>
          </a:xfrm>
        </p:grpSpPr>
        <p:grpSp>
          <p:nvGrpSpPr>
            <p:cNvPr id="1622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80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3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798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9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0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4" name="Group 1623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625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6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7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9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0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0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3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4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6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7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8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9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0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4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5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9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0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4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5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6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7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8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0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1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5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6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04" name="Group 1803"/>
          <p:cNvGrpSpPr/>
          <p:nvPr/>
        </p:nvGrpSpPr>
        <p:grpSpPr>
          <a:xfrm>
            <a:off x="2638570" y="5818061"/>
            <a:ext cx="1948040" cy="428625"/>
            <a:chOff x="6355031" y="2260581"/>
            <a:chExt cx="1948040" cy="428625"/>
          </a:xfrm>
        </p:grpSpPr>
        <p:grpSp>
          <p:nvGrpSpPr>
            <p:cNvPr id="1805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855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06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852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07" name="Group 1806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808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9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0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1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4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5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6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7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1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6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7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8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1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5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6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7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8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9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0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1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2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86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44" y="1032933"/>
            <a:ext cx="8840453" cy="5298215"/>
          </a:xfrm>
        </p:spPr>
        <p:txBody>
          <a:bodyPr/>
          <a:lstStyle/>
          <a:p>
            <a:r>
              <a:rPr lang="en-US" sz="2000" dirty="0" smtClean="0"/>
              <a:t>Current</a:t>
            </a:r>
            <a:r>
              <a:rPr lang="en-US" sz="2000" dirty="0"/>
              <a:t> </a:t>
            </a:r>
            <a:r>
              <a:rPr lang="en-US" sz="2000" dirty="0" smtClean="0"/>
              <a:t>group members:</a:t>
            </a:r>
          </a:p>
          <a:p>
            <a:pPr lvl="1"/>
            <a:r>
              <a:rPr lang="en-US" sz="2000" dirty="0" smtClean="0"/>
              <a:t>Andreas </a:t>
            </a:r>
            <a:r>
              <a:rPr lang="en-US" sz="2000" dirty="0" err="1" smtClean="0"/>
              <a:t>Jansson</a:t>
            </a:r>
            <a:r>
              <a:rPr lang="en-US" sz="2000" dirty="0" smtClean="0"/>
              <a:t> (GL) </a:t>
            </a:r>
          </a:p>
          <a:p>
            <a:pPr lvl="1"/>
            <a:r>
              <a:rPr lang="en-US" sz="2000" dirty="0" err="1" smtClean="0"/>
              <a:t>Lali</a:t>
            </a:r>
            <a:r>
              <a:rPr lang="en-US" sz="2000" dirty="0" smtClean="0"/>
              <a:t> </a:t>
            </a:r>
            <a:r>
              <a:rPr lang="en-US" sz="2000" dirty="0" err="1" smtClean="0"/>
              <a:t>Tchelidze</a:t>
            </a:r>
            <a:r>
              <a:rPr lang="en-US" sz="2000" dirty="0" smtClean="0"/>
              <a:t> (BLM, currently  on maternity leave)</a:t>
            </a:r>
          </a:p>
          <a:p>
            <a:pPr lvl="1"/>
            <a:r>
              <a:rPr lang="en-US" sz="2000" dirty="0" err="1" smtClean="0"/>
              <a:t>Hooman</a:t>
            </a:r>
            <a:r>
              <a:rPr lang="en-US" sz="2000" dirty="0" smtClean="0"/>
              <a:t> </a:t>
            </a:r>
            <a:r>
              <a:rPr lang="en-US" sz="2000" dirty="0" err="1" smtClean="0"/>
              <a:t>Hassanzadegan</a:t>
            </a:r>
            <a:r>
              <a:rPr lang="en-US" sz="2000" dirty="0" smtClean="0"/>
              <a:t> (BPM, BCM, Electronics, HW coordination) </a:t>
            </a:r>
          </a:p>
          <a:p>
            <a:pPr lvl="1"/>
            <a:r>
              <a:rPr lang="en-US" sz="2000" dirty="0" smtClean="0"/>
              <a:t>Christian Boehme (Noninvasive profile, SW coordination)</a:t>
            </a:r>
          </a:p>
          <a:p>
            <a:pPr lvl="1"/>
            <a:r>
              <a:rPr lang="en-US" sz="2000" dirty="0" smtClean="0"/>
              <a:t>Benjamin </a:t>
            </a:r>
            <a:r>
              <a:rPr lang="en-US" sz="2000" dirty="0" err="1" smtClean="0"/>
              <a:t>Cheymol</a:t>
            </a:r>
            <a:r>
              <a:rPr lang="en-US" sz="2000" dirty="0" smtClean="0"/>
              <a:t> (Frontend specific diagnostics)</a:t>
            </a:r>
          </a:p>
          <a:p>
            <a:pPr lvl="1"/>
            <a:r>
              <a:rPr lang="en-US" sz="2000" dirty="0" smtClean="0"/>
              <a:t>Tom Shea (target spot size &amp; costing, ~one year visit) </a:t>
            </a:r>
          </a:p>
          <a:p>
            <a:r>
              <a:rPr lang="en-US" sz="2000" dirty="0" smtClean="0"/>
              <a:t>Open positions:</a:t>
            </a:r>
          </a:p>
          <a:p>
            <a:pPr lvl="1"/>
            <a:r>
              <a:rPr lang="en-US" sz="2000" dirty="0"/>
              <a:t>1 Postdoc </a:t>
            </a:r>
            <a:r>
              <a:rPr lang="en-US" sz="2000" dirty="0" smtClean="0"/>
              <a:t>(Focus on longitudinal </a:t>
            </a:r>
            <a:r>
              <a:rPr lang="en-US" sz="2000" dirty="0" smtClean="0"/>
              <a:t>diagnostics)</a:t>
            </a:r>
            <a:endParaRPr lang="en-US" sz="2000" dirty="0"/>
          </a:p>
          <a:p>
            <a:pPr lvl="1"/>
            <a:r>
              <a:rPr lang="en-US" sz="2000" dirty="0" smtClean="0"/>
              <a:t>2 Marie Curie Fellows (EU funded through </a:t>
            </a:r>
            <a:r>
              <a:rPr lang="en-US" sz="2000" dirty="0" err="1" smtClean="0"/>
              <a:t>oPAC</a:t>
            </a:r>
            <a:r>
              <a:rPr lang="en-US" sz="2000" dirty="0" smtClean="0"/>
              <a:t> network, ad closed)</a:t>
            </a:r>
          </a:p>
          <a:p>
            <a:r>
              <a:rPr lang="en-US" sz="2000" dirty="0" smtClean="0"/>
              <a:t>Remaining posts 2012:</a:t>
            </a:r>
          </a:p>
          <a:p>
            <a:pPr lvl="1"/>
            <a:r>
              <a:rPr lang="en-US" sz="2000" dirty="0" smtClean="0"/>
              <a:t>Engineer (EE)</a:t>
            </a:r>
          </a:p>
          <a:p>
            <a:r>
              <a:rPr lang="en-US" sz="2000" dirty="0" smtClean="0"/>
              <a:t>Expect we will need around 30FTEs at the peak</a:t>
            </a:r>
          </a:p>
          <a:p>
            <a:pPr lvl="1"/>
            <a:r>
              <a:rPr lang="en-US" sz="2000" dirty="0" smtClean="0"/>
              <a:t>Need to continue hiring during possible hiatus before construction.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lan for the long term (some collaborations, in-kind and contractors)</a:t>
            </a:r>
          </a:p>
        </p:txBody>
      </p:sp>
    </p:spTree>
    <p:extLst>
      <p:ext uri="{BB962C8B-B14F-4D97-AF65-F5344CB8AC3E}">
        <p14:creationId xmlns:p14="http://schemas.microsoft.com/office/powerpoint/2010/main" val="3045967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Line 6"/>
          <p:cNvSpPr>
            <a:spLocks noChangeShapeType="1"/>
          </p:cNvSpPr>
          <p:nvPr/>
        </p:nvSpPr>
        <p:spPr bwMode="auto">
          <a:xfrm flipV="1">
            <a:off x="464788" y="5001995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" name="Line 6"/>
          <p:cNvSpPr>
            <a:spLocks noChangeShapeType="1"/>
          </p:cNvSpPr>
          <p:nvPr/>
        </p:nvSpPr>
        <p:spPr bwMode="auto">
          <a:xfrm flipV="1">
            <a:off x="446940" y="6058425"/>
            <a:ext cx="688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B301-A0F1-1647-8620-38595854318D}" type="slidenum">
              <a:rPr lang="en-US"/>
              <a:pPr/>
              <a:t>20</a:t>
            </a:fld>
            <a:endParaRPr lang="en-US"/>
          </a:p>
        </p:txBody>
      </p:sp>
      <p:sp>
        <p:nvSpPr>
          <p:cNvPr id="315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High Beta Elliptical Outline II</a:t>
            </a:r>
            <a:endParaRPr lang="en-US" dirty="0"/>
          </a:p>
        </p:txBody>
      </p:sp>
      <p:grpSp>
        <p:nvGrpSpPr>
          <p:cNvPr id="1354" name="Group 1353"/>
          <p:cNvGrpSpPr/>
          <p:nvPr/>
        </p:nvGrpSpPr>
        <p:grpSpPr>
          <a:xfrm>
            <a:off x="4534093" y="4628687"/>
            <a:ext cx="1885660" cy="568325"/>
            <a:chOff x="2832118" y="5315476"/>
            <a:chExt cx="1885660" cy="568325"/>
          </a:xfrm>
        </p:grpSpPr>
        <p:grpSp>
          <p:nvGrpSpPr>
            <p:cNvPr id="1355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38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6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381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2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7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379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80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58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377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8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59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60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371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1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36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7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62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6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389" name="Group 1388"/>
          <p:cNvGrpSpPr/>
          <p:nvPr/>
        </p:nvGrpSpPr>
        <p:grpSpPr>
          <a:xfrm>
            <a:off x="822468" y="5698062"/>
            <a:ext cx="1885660" cy="568325"/>
            <a:chOff x="2832118" y="5315476"/>
            <a:chExt cx="1885660" cy="568325"/>
          </a:xfrm>
        </p:grpSpPr>
        <p:grpSp>
          <p:nvGrpSpPr>
            <p:cNvPr id="1390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418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9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1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2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1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416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7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92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414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5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393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412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13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394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5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406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7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8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9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0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1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6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40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397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39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9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0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475" name="Group 1474"/>
          <p:cNvGrpSpPr/>
          <p:nvPr/>
        </p:nvGrpSpPr>
        <p:grpSpPr>
          <a:xfrm>
            <a:off x="4499751" y="5685117"/>
            <a:ext cx="1885660" cy="568325"/>
            <a:chOff x="2832118" y="5315476"/>
            <a:chExt cx="1885660" cy="568325"/>
          </a:xfrm>
        </p:grpSpPr>
        <p:grpSp>
          <p:nvGrpSpPr>
            <p:cNvPr id="1476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504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5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7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9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7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502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3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478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500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01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479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498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9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480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1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492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3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4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6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7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2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488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9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0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91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483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48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8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cxnSp>
        <p:nvCxnSpPr>
          <p:cNvPr id="1679" name="Straight Connector 1678"/>
          <p:cNvCxnSpPr/>
          <p:nvPr/>
        </p:nvCxnSpPr>
        <p:spPr bwMode="auto">
          <a:xfrm flipV="1">
            <a:off x="7670859" y="6053251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00" name="Group 1099"/>
          <p:cNvGrpSpPr/>
          <p:nvPr/>
        </p:nvGrpSpPr>
        <p:grpSpPr>
          <a:xfrm>
            <a:off x="6325997" y="4738776"/>
            <a:ext cx="1948040" cy="428625"/>
            <a:chOff x="6355031" y="2260581"/>
            <a:chExt cx="1948040" cy="428625"/>
          </a:xfrm>
        </p:grpSpPr>
        <p:grpSp>
          <p:nvGrpSpPr>
            <p:cNvPr id="1101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15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2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148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3" name="Group 1102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104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54" name="Group 1153"/>
          <p:cNvGrpSpPr/>
          <p:nvPr/>
        </p:nvGrpSpPr>
        <p:grpSpPr>
          <a:xfrm>
            <a:off x="6329951" y="5814896"/>
            <a:ext cx="1948040" cy="428625"/>
            <a:chOff x="6355031" y="2260581"/>
            <a:chExt cx="1948040" cy="428625"/>
          </a:xfrm>
        </p:grpSpPr>
        <p:grpSp>
          <p:nvGrpSpPr>
            <p:cNvPr id="1155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24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6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24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7" name="Group 1156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158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9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0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3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6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8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5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5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6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7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1512" name="Straight Connector 1511"/>
          <p:cNvCxnSpPr/>
          <p:nvPr/>
        </p:nvCxnSpPr>
        <p:spPr bwMode="auto">
          <a:xfrm flipV="1">
            <a:off x="4012466" y="6056416"/>
            <a:ext cx="845512" cy="63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621" name="Group 1620"/>
          <p:cNvGrpSpPr/>
          <p:nvPr/>
        </p:nvGrpSpPr>
        <p:grpSpPr>
          <a:xfrm>
            <a:off x="2634616" y="4741941"/>
            <a:ext cx="1948040" cy="428625"/>
            <a:chOff x="6355031" y="2260581"/>
            <a:chExt cx="1948040" cy="428625"/>
          </a:xfrm>
        </p:grpSpPr>
        <p:grpSp>
          <p:nvGrpSpPr>
            <p:cNvPr id="1622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80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3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798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9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0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4" name="Group 1623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625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6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7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9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0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0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3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4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6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7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8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9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0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4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5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9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0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4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5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6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7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8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0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1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5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6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04" name="Group 1803"/>
          <p:cNvGrpSpPr/>
          <p:nvPr/>
        </p:nvGrpSpPr>
        <p:grpSpPr>
          <a:xfrm>
            <a:off x="2638570" y="5818061"/>
            <a:ext cx="1948040" cy="428625"/>
            <a:chOff x="6355031" y="2260581"/>
            <a:chExt cx="1948040" cy="428625"/>
          </a:xfrm>
        </p:grpSpPr>
        <p:grpSp>
          <p:nvGrpSpPr>
            <p:cNvPr id="1805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855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06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852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07" name="Group 1806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808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9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0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1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3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4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5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6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7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8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9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0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1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3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4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5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6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7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8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9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0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1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2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3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4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5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6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7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8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9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0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1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2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97" name="Group 996"/>
          <p:cNvGrpSpPr/>
          <p:nvPr/>
        </p:nvGrpSpPr>
        <p:grpSpPr>
          <a:xfrm>
            <a:off x="771523" y="4663611"/>
            <a:ext cx="1885660" cy="568325"/>
            <a:chOff x="2832118" y="5315476"/>
            <a:chExt cx="1885660" cy="568325"/>
          </a:xfrm>
        </p:grpSpPr>
        <p:grpSp>
          <p:nvGrpSpPr>
            <p:cNvPr id="998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026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9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024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00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022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3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01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020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1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002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014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4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010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1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2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13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005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00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0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sp>
        <p:nvSpPr>
          <p:cNvPr id="1032" name="Line 6"/>
          <p:cNvSpPr>
            <a:spLocks noChangeShapeType="1"/>
          </p:cNvSpPr>
          <p:nvPr/>
        </p:nvSpPr>
        <p:spPr bwMode="auto">
          <a:xfrm flipV="1">
            <a:off x="453100" y="3901914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3" name="Group 1032"/>
          <p:cNvGrpSpPr/>
          <p:nvPr/>
        </p:nvGrpSpPr>
        <p:grpSpPr>
          <a:xfrm>
            <a:off x="4522405" y="3528606"/>
            <a:ext cx="1885660" cy="568325"/>
            <a:chOff x="2832118" y="5315476"/>
            <a:chExt cx="1885660" cy="568325"/>
          </a:xfrm>
        </p:grpSpPr>
        <p:grpSp>
          <p:nvGrpSpPr>
            <p:cNvPr id="1034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280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4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5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278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9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36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276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7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037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274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75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038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9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268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3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0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04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6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041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042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3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4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45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286" name="Group 1285"/>
          <p:cNvGrpSpPr/>
          <p:nvPr/>
        </p:nvGrpSpPr>
        <p:grpSpPr>
          <a:xfrm>
            <a:off x="6314309" y="3638695"/>
            <a:ext cx="1948040" cy="428625"/>
            <a:chOff x="6355031" y="2260581"/>
            <a:chExt cx="1948040" cy="428625"/>
          </a:xfrm>
        </p:grpSpPr>
        <p:grpSp>
          <p:nvGrpSpPr>
            <p:cNvPr id="1287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447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8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9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8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44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9" name="Group 1288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290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1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2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7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0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3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4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5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0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3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4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5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6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7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8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9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0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1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2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3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50" name="Group 1449"/>
          <p:cNvGrpSpPr/>
          <p:nvPr/>
        </p:nvGrpSpPr>
        <p:grpSpPr>
          <a:xfrm>
            <a:off x="2622928" y="3641860"/>
            <a:ext cx="1948040" cy="428625"/>
            <a:chOff x="6355031" y="2260581"/>
            <a:chExt cx="1948040" cy="428625"/>
          </a:xfrm>
        </p:grpSpPr>
        <p:grpSp>
          <p:nvGrpSpPr>
            <p:cNvPr id="1451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71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2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71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53" name="Group 1452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454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7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8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9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0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1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2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3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6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7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8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9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0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1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2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3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4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8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0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2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3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4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5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6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7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8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0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2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3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4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5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6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7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8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9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7" name="Group 1716"/>
          <p:cNvGrpSpPr/>
          <p:nvPr/>
        </p:nvGrpSpPr>
        <p:grpSpPr>
          <a:xfrm>
            <a:off x="759835" y="3563530"/>
            <a:ext cx="1885660" cy="568325"/>
            <a:chOff x="2832118" y="5315476"/>
            <a:chExt cx="1885660" cy="568325"/>
          </a:xfrm>
        </p:grpSpPr>
        <p:grpSp>
          <p:nvGrpSpPr>
            <p:cNvPr id="1718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746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9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744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720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742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3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721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740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1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722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23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734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5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6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7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8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9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24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730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1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2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33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725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726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27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28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29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sp>
        <p:nvSpPr>
          <p:cNvPr id="1752" name="Line 6"/>
          <p:cNvSpPr>
            <a:spLocks noChangeShapeType="1"/>
          </p:cNvSpPr>
          <p:nvPr/>
        </p:nvSpPr>
        <p:spPr bwMode="auto">
          <a:xfrm flipV="1">
            <a:off x="419513" y="2795550"/>
            <a:ext cx="789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3" name="Group 1752"/>
          <p:cNvGrpSpPr/>
          <p:nvPr/>
        </p:nvGrpSpPr>
        <p:grpSpPr>
          <a:xfrm>
            <a:off x="4488818" y="2422242"/>
            <a:ext cx="1885660" cy="568325"/>
            <a:chOff x="2832118" y="5315476"/>
            <a:chExt cx="1885660" cy="568325"/>
          </a:xfrm>
        </p:grpSpPr>
        <p:grpSp>
          <p:nvGrpSpPr>
            <p:cNvPr id="1754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1880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3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5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5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1878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9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756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1876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7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757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1874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5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758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59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1868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0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1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2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3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58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1864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5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6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7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1859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1860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1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2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3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  <p:grpSp>
        <p:nvGrpSpPr>
          <p:cNvPr id="1886" name="Group 1885"/>
          <p:cNvGrpSpPr/>
          <p:nvPr/>
        </p:nvGrpSpPr>
        <p:grpSpPr>
          <a:xfrm>
            <a:off x="6280722" y="2532331"/>
            <a:ext cx="1948040" cy="428625"/>
            <a:chOff x="6355031" y="2260581"/>
            <a:chExt cx="1948040" cy="428625"/>
          </a:xfrm>
        </p:grpSpPr>
        <p:grpSp>
          <p:nvGrpSpPr>
            <p:cNvPr id="1887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937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8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9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8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934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89" name="Group 1888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890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1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2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3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8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9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0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1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2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3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4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5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6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0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1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2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3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4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7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8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9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3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4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6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7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8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9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0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1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2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3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40" name="Group 1939"/>
          <p:cNvGrpSpPr/>
          <p:nvPr/>
        </p:nvGrpSpPr>
        <p:grpSpPr>
          <a:xfrm>
            <a:off x="2589341" y="2535496"/>
            <a:ext cx="1948040" cy="428625"/>
            <a:chOff x="6355031" y="2260581"/>
            <a:chExt cx="1948040" cy="428625"/>
          </a:xfrm>
        </p:grpSpPr>
        <p:grpSp>
          <p:nvGrpSpPr>
            <p:cNvPr id="1941" name="Group 222"/>
            <p:cNvGrpSpPr>
              <a:grpSpLocks/>
            </p:cNvGrpSpPr>
            <p:nvPr/>
          </p:nvGrpSpPr>
          <p:grpSpPr bwMode="auto">
            <a:xfrm>
              <a:off x="8136383" y="2283906"/>
              <a:ext cx="166688" cy="336550"/>
              <a:chOff x="1232" y="1446"/>
              <a:chExt cx="105" cy="212"/>
            </a:xfrm>
          </p:grpSpPr>
          <p:sp>
            <p:nvSpPr>
              <p:cNvPr id="1991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2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3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2" name="Group 222"/>
            <p:cNvGrpSpPr>
              <a:grpSpLocks/>
            </p:cNvGrpSpPr>
            <p:nvPr/>
          </p:nvGrpSpPr>
          <p:grpSpPr bwMode="auto">
            <a:xfrm>
              <a:off x="6355031" y="2300401"/>
              <a:ext cx="166688" cy="336550"/>
              <a:chOff x="1232" y="1446"/>
              <a:chExt cx="105" cy="212"/>
            </a:xfrm>
          </p:grpSpPr>
          <p:sp>
            <p:nvSpPr>
              <p:cNvPr id="1988" name="Rectangle 223"/>
              <p:cNvSpPr>
                <a:spLocks noChangeArrowheads="1"/>
              </p:cNvSpPr>
              <p:nvPr/>
            </p:nvSpPr>
            <p:spPr bwMode="auto">
              <a:xfrm>
                <a:off x="1237" y="1514"/>
                <a:ext cx="91" cy="144"/>
              </a:xfrm>
              <a:prstGeom prst="rect">
                <a:avLst/>
              </a:prstGeom>
              <a:solidFill>
                <a:srgbClr val="2805B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9" name="Line 224"/>
              <p:cNvSpPr>
                <a:spLocks noChangeShapeType="1"/>
              </p:cNvSpPr>
              <p:nvPr/>
            </p:nvSpPr>
            <p:spPr bwMode="auto">
              <a:xfrm>
                <a:off x="1232" y="1449"/>
                <a:ext cx="105" cy="0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0" name="Line 225"/>
              <p:cNvSpPr>
                <a:spLocks noChangeShapeType="1"/>
              </p:cNvSpPr>
              <p:nvPr/>
            </p:nvSpPr>
            <p:spPr bwMode="auto">
              <a:xfrm>
                <a:off x="1283" y="1446"/>
                <a:ext cx="0" cy="77"/>
              </a:xfrm>
              <a:prstGeom prst="line">
                <a:avLst/>
              </a:prstGeom>
              <a:noFill/>
              <a:ln w="28575">
                <a:solidFill>
                  <a:srgbClr val="2805B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3" name="Group 1942"/>
            <p:cNvGrpSpPr/>
            <p:nvPr/>
          </p:nvGrpSpPr>
          <p:grpSpPr>
            <a:xfrm>
              <a:off x="6564240" y="2260581"/>
              <a:ext cx="1533325" cy="428625"/>
              <a:chOff x="623888" y="5081588"/>
              <a:chExt cx="1533325" cy="428625"/>
            </a:xfrm>
          </p:grpSpPr>
          <p:sp>
            <p:nvSpPr>
              <p:cNvPr id="1944" name="Line 106"/>
              <p:cNvSpPr>
                <a:spLocks noChangeShapeType="1"/>
              </p:cNvSpPr>
              <p:nvPr/>
            </p:nvSpPr>
            <p:spPr bwMode="auto">
              <a:xfrm>
                <a:off x="87768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5" name="Line 107"/>
              <p:cNvSpPr>
                <a:spLocks noChangeShapeType="1"/>
              </p:cNvSpPr>
              <p:nvPr/>
            </p:nvSpPr>
            <p:spPr bwMode="auto">
              <a:xfrm>
                <a:off x="908744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" name="Line 108"/>
              <p:cNvSpPr>
                <a:spLocks noChangeShapeType="1"/>
              </p:cNvSpPr>
              <p:nvPr/>
            </p:nvSpPr>
            <p:spPr bwMode="auto">
              <a:xfrm>
                <a:off x="93980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" name="Line 109"/>
              <p:cNvSpPr>
                <a:spLocks noChangeShapeType="1"/>
              </p:cNvSpPr>
              <p:nvPr/>
            </p:nvSpPr>
            <p:spPr bwMode="auto">
              <a:xfrm>
                <a:off x="970856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" name="Line 110"/>
              <p:cNvSpPr>
                <a:spLocks noChangeShapeType="1"/>
              </p:cNvSpPr>
              <p:nvPr/>
            </p:nvSpPr>
            <p:spPr bwMode="auto">
              <a:xfrm>
                <a:off x="1000325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" name="Line 116"/>
              <p:cNvSpPr>
                <a:spLocks noChangeShapeType="1"/>
              </p:cNvSpPr>
              <p:nvPr/>
            </p:nvSpPr>
            <p:spPr bwMode="auto">
              <a:xfrm>
                <a:off x="630771" y="5081588"/>
                <a:ext cx="1510568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" name="Line 117"/>
              <p:cNvSpPr>
                <a:spLocks noChangeShapeType="1"/>
              </p:cNvSpPr>
              <p:nvPr/>
            </p:nvSpPr>
            <p:spPr bwMode="auto">
              <a:xfrm>
                <a:off x="623888" y="5507038"/>
                <a:ext cx="1533325" cy="31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" name="Line 118"/>
              <p:cNvSpPr>
                <a:spLocks noChangeShapeType="1"/>
              </p:cNvSpPr>
              <p:nvPr/>
            </p:nvSpPr>
            <p:spPr bwMode="auto">
              <a:xfrm>
                <a:off x="630770" y="5087938"/>
                <a:ext cx="0" cy="419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" name="Line 119"/>
              <p:cNvSpPr>
                <a:spLocks noChangeShapeType="1"/>
              </p:cNvSpPr>
              <p:nvPr/>
            </p:nvSpPr>
            <p:spPr bwMode="auto">
              <a:xfrm>
                <a:off x="2149276" y="5081588"/>
                <a:ext cx="0" cy="4286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" name="Line 106"/>
              <p:cNvSpPr>
                <a:spLocks noChangeShapeType="1"/>
              </p:cNvSpPr>
              <p:nvPr/>
            </p:nvSpPr>
            <p:spPr bwMode="auto">
              <a:xfrm>
                <a:off x="10561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" name="Line 107"/>
              <p:cNvSpPr>
                <a:spLocks noChangeShapeType="1"/>
              </p:cNvSpPr>
              <p:nvPr/>
            </p:nvSpPr>
            <p:spPr bwMode="auto">
              <a:xfrm>
                <a:off x="108723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" name="Line 108"/>
              <p:cNvSpPr>
                <a:spLocks noChangeShapeType="1"/>
              </p:cNvSpPr>
              <p:nvPr/>
            </p:nvSpPr>
            <p:spPr bwMode="auto">
              <a:xfrm>
                <a:off x="111829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" name="Line 109"/>
              <p:cNvSpPr>
                <a:spLocks noChangeShapeType="1"/>
              </p:cNvSpPr>
              <p:nvPr/>
            </p:nvSpPr>
            <p:spPr bwMode="auto">
              <a:xfrm>
                <a:off x="114935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" name="Line 110"/>
              <p:cNvSpPr>
                <a:spLocks noChangeShapeType="1"/>
              </p:cNvSpPr>
              <p:nvPr/>
            </p:nvSpPr>
            <p:spPr bwMode="auto">
              <a:xfrm>
                <a:off x="117881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" name="Line 106"/>
              <p:cNvSpPr>
                <a:spLocks noChangeShapeType="1"/>
              </p:cNvSpPr>
              <p:nvPr/>
            </p:nvSpPr>
            <p:spPr bwMode="auto">
              <a:xfrm>
                <a:off x="12388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" name="Line 107"/>
              <p:cNvSpPr>
                <a:spLocks noChangeShapeType="1"/>
              </p:cNvSpPr>
              <p:nvPr/>
            </p:nvSpPr>
            <p:spPr bwMode="auto">
              <a:xfrm>
                <a:off x="1269896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" name="Line 108"/>
              <p:cNvSpPr>
                <a:spLocks noChangeShapeType="1"/>
              </p:cNvSpPr>
              <p:nvPr/>
            </p:nvSpPr>
            <p:spPr bwMode="auto">
              <a:xfrm>
                <a:off x="130095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" name="Line 109"/>
              <p:cNvSpPr>
                <a:spLocks noChangeShapeType="1"/>
              </p:cNvSpPr>
              <p:nvPr/>
            </p:nvSpPr>
            <p:spPr bwMode="auto">
              <a:xfrm>
                <a:off x="133200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" name="Line 110"/>
              <p:cNvSpPr>
                <a:spLocks noChangeShapeType="1"/>
              </p:cNvSpPr>
              <p:nvPr/>
            </p:nvSpPr>
            <p:spPr bwMode="auto">
              <a:xfrm>
                <a:off x="1361477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" name="Line 106"/>
              <p:cNvSpPr>
                <a:spLocks noChangeShapeType="1"/>
              </p:cNvSpPr>
              <p:nvPr/>
            </p:nvSpPr>
            <p:spPr bwMode="auto">
              <a:xfrm>
                <a:off x="142149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" name="Line 107"/>
              <p:cNvSpPr>
                <a:spLocks noChangeShapeType="1"/>
              </p:cNvSpPr>
              <p:nvPr/>
            </p:nvSpPr>
            <p:spPr bwMode="auto">
              <a:xfrm>
                <a:off x="1452554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" name="Line 108"/>
              <p:cNvSpPr>
                <a:spLocks noChangeShapeType="1"/>
              </p:cNvSpPr>
              <p:nvPr/>
            </p:nvSpPr>
            <p:spPr bwMode="auto">
              <a:xfrm>
                <a:off x="148361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" name="Line 109"/>
              <p:cNvSpPr>
                <a:spLocks noChangeShapeType="1"/>
              </p:cNvSpPr>
              <p:nvPr/>
            </p:nvSpPr>
            <p:spPr bwMode="auto">
              <a:xfrm>
                <a:off x="151466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" name="Line 110"/>
              <p:cNvSpPr>
                <a:spLocks noChangeShapeType="1"/>
              </p:cNvSpPr>
              <p:nvPr/>
            </p:nvSpPr>
            <p:spPr bwMode="auto">
              <a:xfrm>
                <a:off x="1544135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" name="Line 106"/>
              <p:cNvSpPr>
                <a:spLocks noChangeShapeType="1"/>
              </p:cNvSpPr>
              <p:nvPr/>
            </p:nvSpPr>
            <p:spPr bwMode="auto">
              <a:xfrm>
                <a:off x="160415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" name="Line 107"/>
              <p:cNvSpPr>
                <a:spLocks noChangeShapeType="1"/>
              </p:cNvSpPr>
              <p:nvPr/>
            </p:nvSpPr>
            <p:spPr bwMode="auto">
              <a:xfrm>
                <a:off x="1635212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" name="Line 108"/>
              <p:cNvSpPr>
                <a:spLocks noChangeShapeType="1"/>
              </p:cNvSpPr>
              <p:nvPr/>
            </p:nvSpPr>
            <p:spPr bwMode="auto">
              <a:xfrm>
                <a:off x="1666268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" name="Line 109"/>
              <p:cNvSpPr>
                <a:spLocks noChangeShapeType="1"/>
              </p:cNvSpPr>
              <p:nvPr/>
            </p:nvSpPr>
            <p:spPr bwMode="auto">
              <a:xfrm>
                <a:off x="169732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2" name="Line 110"/>
              <p:cNvSpPr>
                <a:spLocks noChangeShapeType="1"/>
              </p:cNvSpPr>
              <p:nvPr/>
            </p:nvSpPr>
            <p:spPr bwMode="auto">
              <a:xfrm>
                <a:off x="1726793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3" name="Line 106"/>
              <p:cNvSpPr>
                <a:spLocks noChangeShapeType="1"/>
              </p:cNvSpPr>
              <p:nvPr/>
            </p:nvSpPr>
            <p:spPr bwMode="auto">
              <a:xfrm>
                <a:off x="178681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" name="Line 107"/>
              <p:cNvSpPr>
                <a:spLocks noChangeShapeType="1"/>
              </p:cNvSpPr>
              <p:nvPr/>
            </p:nvSpPr>
            <p:spPr bwMode="auto">
              <a:xfrm>
                <a:off x="1817870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" name="Line 108"/>
              <p:cNvSpPr>
                <a:spLocks noChangeShapeType="1"/>
              </p:cNvSpPr>
              <p:nvPr/>
            </p:nvSpPr>
            <p:spPr bwMode="auto">
              <a:xfrm>
                <a:off x="1848926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" name="Line 109"/>
              <p:cNvSpPr>
                <a:spLocks noChangeShapeType="1"/>
              </p:cNvSpPr>
              <p:nvPr/>
            </p:nvSpPr>
            <p:spPr bwMode="auto">
              <a:xfrm>
                <a:off x="187998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7" name="Line 110"/>
              <p:cNvSpPr>
                <a:spLocks noChangeShapeType="1"/>
              </p:cNvSpPr>
              <p:nvPr/>
            </p:nvSpPr>
            <p:spPr bwMode="auto">
              <a:xfrm>
                <a:off x="1909451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8" name="Line 106"/>
              <p:cNvSpPr>
                <a:spLocks noChangeShapeType="1"/>
              </p:cNvSpPr>
              <p:nvPr/>
            </p:nvSpPr>
            <p:spPr bwMode="auto">
              <a:xfrm>
                <a:off x="1969472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9" name="Line 107"/>
              <p:cNvSpPr>
                <a:spLocks noChangeShapeType="1"/>
              </p:cNvSpPr>
              <p:nvPr/>
            </p:nvSpPr>
            <p:spPr bwMode="auto">
              <a:xfrm>
                <a:off x="2000528" y="5104394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0" name="Line 108"/>
              <p:cNvSpPr>
                <a:spLocks noChangeShapeType="1"/>
              </p:cNvSpPr>
              <p:nvPr/>
            </p:nvSpPr>
            <p:spPr bwMode="auto">
              <a:xfrm>
                <a:off x="2031584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1" name="Line 109"/>
              <p:cNvSpPr>
                <a:spLocks noChangeShapeType="1"/>
              </p:cNvSpPr>
              <p:nvPr/>
            </p:nvSpPr>
            <p:spPr bwMode="auto">
              <a:xfrm>
                <a:off x="2062640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2" name="Line 110"/>
              <p:cNvSpPr>
                <a:spLocks noChangeShapeType="1"/>
              </p:cNvSpPr>
              <p:nvPr/>
            </p:nvSpPr>
            <p:spPr bwMode="auto">
              <a:xfrm>
                <a:off x="2092109" y="510280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3" name="Line 106"/>
              <p:cNvSpPr>
                <a:spLocks noChangeShapeType="1"/>
              </p:cNvSpPr>
              <p:nvPr/>
            </p:nvSpPr>
            <p:spPr bwMode="auto">
              <a:xfrm>
                <a:off x="695030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4" name="Line 107"/>
              <p:cNvSpPr>
                <a:spLocks noChangeShapeType="1"/>
              </p:cNvSpPr>
              <p:nvPr/>
            </p:nvSpPr>
            <p:spPr bwMode="auto">
              <a:xfrm>
                <a:off x="726086" y="5108576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5" name="Line 108"/>
              <p:cNvSpPr>
                <a:spLocks noChangeShapeType="1"/>
              </p:cNvSpPr>
              <p:nvPr/>
            </p:nvSpPr>
            <p:spPr bwMode="auto">
              <a:xfrm>
                <a:off x="757142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6" name="Line 109"/>
              <p:cNvSpPr>
                <a:spLocks noChangeShapeType="1"/>
              </p:cNvSpPr>
              <p:nvPr/>
            </p:nvSpPr>
            <p:spPr bwMode="auto">
              <a:xfrm>
                <a:off x="788198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" name="Line 110"/>
              <p:cNvSpPr>
                <a:spLocks noChangeShapeType="1"/>
              </p:cNvSpPr>
              <p:nvPr/>
            </p:nvSpPr>
            <p:spPr bwMode="auto">
              <a:xfrm>
                <a:off x="817667" y="5106988"/>
                <a:ext cx="0" cy="385763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 type="triangle" w="sm" len="lg"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4" name="Group 1993"/>
          <p:cNvGrpSpPr/>
          <p:nvPr/>
        </p:nvGrpSpPr>
        <p:grpSpPr>
          <a:xfrm>
            <a:off x="726248" y="2457166"/>
            <a:ext cx="1885660" cy="568325"/>
            <a:chOff x="2832118" y="5315476"/>
            <a:chExt cx="1885660" cy="568325"/>
          </a:xfrm>
        </p:grpSpPr>
        <p:grpSp>
          <p:nvGrpSpPr>
            <p:cNvPr id="1995" name="Group 106"/>
            <p:cNvGrpSpPr>
              <a:grpSpLocks/>
            </p:cNvGrpSpPr>
            <p:nvPr/>
          </p:nvGrpSpPr>
          <p:grpSpPr bwMode="auto">
            <a:xfrm>
              <a:off x="3187428" y="5477401"/>
              <a:ext cx="120650" cy="404812"/>
              <a:chOff x="4198" y="1447"/>
              <a:chExt cx="76" cy="255"/>
            </a:xfrm>
          </p:grpSpPr>
          <p:sp>
            <p:nvSpPr>
              <p:cNvPr id="2023" name="Rectangle 107"/>
              <p:cNvSpPr>
                <a:spLocks noChangeArrowheads="1"/>
              </p:cNvSpPr>
              <p:nvPr/>
            </p:nvSpPr>
            <p:spPr bwMode="auto">
              <a:xfrm>
                <a:off x="4198" y="1447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4" name="Rectangle 108"/>
              <p:cNvSpPr>
                <a:spLocks noChangeArrowheads="1"/>
              </p:cNvSpPr>
              <p:nvPr/>
            </p:nvSpPr>
            <p:spPr bwMode="auto">
              <a:xfrm>
                <a:off x="4198" y="1594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5" name="Line 109"/>
              <p:cNvSpPr>
                <a:spLocks noChangeShapeType="1"/>
              </p:cNvSpPr>
              <p:nvPr/>
            </p:nvSpPr>
            <p:spPr bwMode="auto">
              <a:xfrm flipH="1">
                <a:off x="4211" y="145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6" name="Line 110"/>
              <p:cNvSpPr>
                <a:spLocks noChangeShapeType="1"/>
              </p:cNvSpPr>
              <p:nvPr/>
            </p:nvSpPr>
            <p:spPr bwMode="auto">
              <a:xfrm flipH="1">
                <a:off x="4211" y="1607"/>
                <a:ext cx="57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7" name="Line 111"/>
              <p:cNvSpPr>
                <a:spLocks noChangeShapeType="1"/>
              </p:cNvSpPr>
              <p:nvPr/>
            </p:nvSpPr>
            <p:spPr bwMode="auto">
              <a:xfrm>
                <a:off x="4204" y="1457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8" name="Line 112"/>
              <p:cNvSpPr>
                <a:spLocks noChangeShapeType="1"/>
              </p:cNvSpPr>
              <p:nvPr/>
            </p:nvSpPr>
            <p:spPr bwMode="auto">
              <a:xfrm>
                <a:off x="4210" y="1605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6" name="Group 233"/>
            <p:cNvGrpSpPr>
              <a:grpSpLocks/>
            </p:cNvGrpSpPr>
            <p:nvPr/>
          </p:nvGrpSpPr>
          <p:grpSpPr bwMode="auto">
            <a:xfrm>
              <a:off x="2832118" y="5332940"/>
              <a:ext cx="403225" cy="246062"/>
              <a:chOff x="3543" y="1291"/>
              <a:chExt cx="255" cy="155"/>
            </a:xfrm>
          </p:grpSpPr>
          <p:sp>
            <p:nvSpPr>
              <p:cNvPr id="2021" name="AutoShape 234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2" name="Text Box 235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997" name="Group 251"/>
            <p:cNvGrpSpPr>
              <a:grpSpLocks/>
            </p:cNvGrpSpPr>
            <p:nvPr/>
          </p:nvGrpSpPr>
          <p:grpSpPr bwMode="auto">
            <a:xfrm>
              <a:off x="4311378" y="5315476"/>
              <a:ext cx="406400" cy="246063"/>
              <a:chOff x="3543" y="1291"/>
              <a:chExt cx="255" cy="155"/>
            </a:xfrm>
          </p:grpSpPr>
          <p:sp>
            <p:nvSpPr>
              <p:cNvPr id="2019" name="AutoShape 252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0" name="Text Box 253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grpSp>
          <p:nvGrpSpPr>
            <p:cNvPr id="1998" name="Group 254"/>
            <p:cNvGrpSpPr>
              <a:grpSpLocks/>
            </p:cNvGrpSpPr>
            <p:nvPr/>
          </p:nvGrpSpPr>
          <p:grpSpPr bwMode="auto">
            <a:xfrm>
              <a:off x="3861321" y="5315476"/>
              <a:ext cx="404813" cy="246063"/>
              <a:chOff x="3543" y="1291"/>
              <a:chExt cx="255" cy="155"/>
            </a:xfrm>
          </p:grpSpPr>
          <p:sp>
            <p:nvSpPr>
              <p:cNvPr id="2017" name="AutoShape 255"/>
              <p:cNvSpPr>
                <a:spLocks noChangeArrowheads="1"/>
              </p:cNvSpPr>
              <p:nvPr/>
            </p:nvSpPr>
            <p:spPr bwMode="auto">
              <a:xfrm>
                <a:off x="3611" y="1394"/>
                <a:ext cx="108" cy="52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699" y="9117"/>
                      <a:pt x="2699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8" name="Text Box 256"/>
              <p:cNvSpPr txBox="1">
                <a:spLocks noChangeArrowheads="1"/>
              </p:cNvSpPr>
              <p:nvPr/>
            </p:nvSpPr>
            <p:spPr bwMode="auto">
              <a:xfrm>
                <a:off x="3543" y="1291"/>
                <a:ext cx="25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BLM</a:t>
                </a:r>
              </a:p>
            </p:txBody>
          </p:sp>
        </p:grpSp>
        <p:sp>
          <p:nvSpPr>
            <p:cNvPr id="1999" name="Rectangle 304"/>
            <p:cNvSpPr>
              <a:spLocks noChangeArrowheads="1"/>
            </p:cNvSpPr>
            <p:nvPr/>
          </p:nvSpPr>
          <p:spPr bwMode="auto">
            <a:xfrm>
              <a:off x="3571603" y="5483751"/>
              <a:ext cx="369888" cy="400050"/>
            </a:xfrm>
            <a:prstGeom prst="rect">
              <a:avLst/>
            </a:prstGeom>
            <a:noFill/>
            <a:ln w="19050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0" name="Group 92"/>
            <p:cNvGrpSpPr>
              <a:grpSpLocks/>
            </p:cNvGrpSpPr>
            <p:nvPr/>
          </p:nvGrpSpPr>
          <p:grpSpPr bwMode="auto">
            <a:xfrm>
              <a:off x="4203428" y="5463113"/>
              <a:ext cx="120650" cy="404813"/>
              <a:chOff x="2849" y="1446"/>
              <a:chExt cx="76" cy="255"/>
            </a:xfrm>
          </p:grpSpPr>
          <p:sp>
            <p:nvSpPr>
              <p:cNvPr id="2011" name="Rectangle 93"/>
              <p:cNvSpPr>
                <a:spLocks noChangeArrowheads="1"/>
              </p:cNvSpPr>
              <p:nvPr/>
            </p:nvSpPr>
            <p:spPr bwMode="auto">
              <a:xfrm>
                <a:off x="2849" y="1446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2" name="Rectangle 94"/>
              <p:cNvSpPr>
                <a:spLocks noChangeArrowheads="1"/>
              </p:cNvSpPr>
              <p:nvPr/>
            </p:nvSpPr>
            <p:spPr bwMode="auto">
              <a:xfrm>
                <a:off x="2849" y="1593"/>
                <a:ext cx="76" cy="1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3" name="Line 95"/>
              <p:cNvSpPr>
                <a:spLocks noChangeShapeType="1"/>
              </p:cNvSpPr>
              <p:nvPr/>
            </p:nvSpPr>
            <p:spPr bwMode="auto">
              <a:xfrm flipH="1">
                <a:off x="2863" y="145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4" name="Line 96"/>
              <p:cNvSpPr>
                <a:spLocks noChangeShapeType="1"/>
              </p:cNvSpPr>
              <p:nvPr/>
            </p:nvSpPr>
            <p:spPr bwMode="auto">
              <a:xfrm flipH="1">
                <a:off x="2863" y="1606"/>
                <a:ext cx="56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5" name="Line 97"/>
              <p:cNvSpPr>
                <a:spLocks noChangeShapeType="1"/>
              </p:cNvSpPr>
              <p:nvPr/>
            </p:nvSpPr>
            <p:spPr bwMode="auto">
              <a:xfrm>
                <a:off x="2855" y="1456"/>
                <a:ext cx="61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6" name="Line 98"/>
              <p:cNvSpPr>
                <a:spLocks noChangeShapeType="1"/>
              </p:cNvSpPr>
              <p:nvPr/>
            </p:nvSpPr>
            <p:spPr bwMode="auto">
              <a:xfrm>
                <a:off x="2861" y="1604"/>
                <a:ext cx="62" cy="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01" name="Group 257"/>
            <p:cNvGrpSpPr>
              <a:grpSpLocks/>
            </p:cNvGrpSpPr>
            <p:nvPr/>
          </p:nvGrpSpPr>
          <p:grpSpPr bwMode="auto">
            <a:xfrm>
              <a:off x="3248043" y="5579002"/>
              <a:ext cx="438150" cy="290512"/>
              <a:chOff x="3469" y="1514"/>
              <a:chExt cx="275" cy="183"/>
            </a:xfrm>
          </p:grpSpPr>
          <p:sp>
            <p:nvSpPr>
              <p:cNvPr id="2007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8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9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0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  <p:grpSp>
          <p:nvGrpSpPr>
            <p:cNvPr id="2002" name="Group 257"/>
            <p:cNvGrpSpPr>
              <a:grpSpLocks/>
            </p:cNvGrpSpPr>
            <p:nvPr/>
          </p:nvGrpSpPr>
          <p:grpSpPr bwMode="auto">
            <a:xfrm>
              <a:off x="3866878" y="5577414"/>
              <a:ext cx="438150" cy="290512"/>
              <a:chOff x="3469" y="1514"/>
              <a:chExt cx="275" cy="183"/>
            </a:xfrm>
          </p:grpSpPr>
          <p:sp>
            <p:nvSpPr>
              <p:cNvPr id="2003" name="Line 258"/>
              <p:cNvSpPr>
                <a:spLocks noChangeShapeType="1"/>
              </p:cNvSpPr>
              <p:nvPr/>
            </p:nvSpPr>
            <p:spPr bwMode="auto">
              <a:xfrm>
                <a:off x="3550" y="1514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4" name="Line 259"/>
              <p:cNvSpPr>
                <a:spLocks noChangeShapeType="1"/>
              </p:cNvSpPr>
              <p:nvPr/>
            </p:nvSpPr>
            <p:spPr bwMode="auto">
              <a:xfrm>
                <a:off x="3550" y="1550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5" name="Line 260"/>
              <p:cNvSpPr>
                <a:spLocks noChangeShapeType="1"/>
              </p:cNvSpPr>
              <p:nvPr/>
            </p:nvSpPr>
            <p:spPr bwMode="auto">
              <a:xfrm>
                <a:off x="3534" y="1594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06" name="Text Box 261"/>
              <p:cNvSpPr txBox="1">
                <a:spLocks noChangeArrowheads="1"/>
              </p:cNvSpPr>
              <p:nvPr/>
            </p:nvSpPr>
            <p:spPr bwMode="auto">
              <a:xfrm>
                <a:off x="3469" y="1562"/>
                <a:ext cx="275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32" tIns="45716" rIns="91432" bIns="45716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 dirty="0">
                    <a:solidFill>
                      <a:schemeClr val="tx2"/>
                    </a:solidFill>
                    <a:latin typeface="Helvetica" charset="0"/>
                  </a:rPr>
                  <a:t>BPM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92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FE4AA-6B52-D54E-9F98-BE216CAFAC67}" type="slidenum">
              <a:rPr lang="en-US"/>
              <a:pPr/>
              <a:t>21</a:t>
            </a:fld>
            <a:endParaRPr lang="en-US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872163" y="2481263"/>
            <a:ext cx="1250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BPM / Phase detector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803900" y="3003550"/>
            <a:ext cx="147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Current Monitor (CM)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99150" y="4243388"/>
            <a:ext cx="1274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Wire Scanner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387600" y="2590800"/>
            <a:ext cx="1087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latin typeface="Times" charset="0"/>
              </a:rPr>
              <a:t>Quadrupole</a:t>
            </a:r>
            <a:endParaRPr lang="en-US" sz="1400" dirty="0">
              <a:latin typeface="Times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930900" y="3689350"/>
            <a:ext cx="1281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Beam Box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333625" y="3127375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Gate Valve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0550" y="2001838"/>
            <a:ext cx="7775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85788" y="2017713"/>
            <a:ext cx="0" cy="369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8347075" y="2006600"/>
            <a:ext cx="0" cy="3700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42988" y="2068513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Symbol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505075" y="20843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Name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82975" y="2000250"/>
            <a:ext cx="835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660900" y="2098675"/>
            <a:ext cx="85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Symbol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108700" y="209867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Name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7477125" y="2025650"/>
            <a:ext cx="91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2182813" y="2012950"/>
            <a:ext cx="0" cy="3687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441700" y="2022475"/>
            <a:ext cx="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679825" y="3076575"/>
            <a:ext cx="368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4324350" y="2019300"/>
            <a:ext cx="0" cy="3700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4538663" y="2019300"/>
            <a:ext cx="0" cy="3702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545013" y="2492375"/>
            <a:ext cx="379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749925" y="2005013"/>
            <a:ext cx="0" cy="368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7291388" y="1989138"/>
            <a:ext cx="0" cy="3697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603250" y="3001963"/>
            <a:ext cx="3735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573088" y="4067175"/>
            <a:ext cx="374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595313" y="4906963"/>
            <a:ext cx="3721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4540250" y="5268913"/>
            <a:ext cx="379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529138" y="4127500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4540250" y="3508375"/>
            <a:ext cx="379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567238" y="2997200"/>
            <a:ext cx="3770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603250" y="3508375"/>
            <a:ext cx="3732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7607300" y="2571750"/>
            <a:ext cx="433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7697788" y="3117850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7654925" y="3683000"/>
            <a:ext cx="387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704138" y="424973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1090613" y="2544763"/>
            <a:ext cx="120650" cy="404812"/>
            <a:chOff x="895" y="2562"/>
            <a:chExt cx="76" cy="255"/>
          </a:xfrm>
        </p:grpSpPr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895" y="2562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40"/>
            <p:cNvSpPr>
              <a:spLocks noChangeArrowheads="1"/>
            </p:cNvSpPr>
            <p:nvPr/>
          </p:nvSpPr>
          <p:spPr bwMode="auto">
            <a:xfrm>
              <a:off x="895" y="2709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 flipH="1">
              <a:off x="908" y="2572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 flipH="1">
              <a:off x="908" y="2722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Line 43"/>
            <p:cNvSpPr>
              <a:spLocks noChangeShapeType="1"/>
            </p:cNvSpPr>
            <p:nvPr/>
          </p:nvSpPr>
          <p:spPr bwMode="auto">
            <a:xfrm>
              <a:off x="901" y="2572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44"/>
            <p:cNvSpPr>
              <a:spLocks noChangeShapeType="1"/>
            </p:cNvSpPr>
            <p:nvPr/>
          </p:nvSpPr>
          <p:spPr bwMode="auto">
            <a:xfrm>
              <a:off x="907" y="2720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1717675" y="3068638"/>
            <a:ext cx="168275" cy="336550"/>
            <a:chOff x="883" y="2917"/>
            <a:chExt cx="106" cy="212"/>
          </a:xfrm>
        </p:grpSpPr>
        <p:sp>
          <p:nvSpPr>
            <p:cNvPr id="23598" name="Rectangle 46"/>
            <p:cNvSpPr>
              <a:spLocks noChangeArrowheads="1"/>
            </p:cNvSpPr>
            <p:nvPr/>
          </p:nvSpPr>
          <p:spPr bwMode="auto">
            <a:xfrm>
              <a:off x="888" y="2985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883" y="2920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>
              <a:off x="934" y="2917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4548188" y="4749800"/>
            <a:ext cx="3821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6011863" y="4776788"/>
            <a:ext cx="1068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Beam Loss Monitor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7697788" y="4851400"/>
            <a:ext cx="501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23604" name="Group 52"/>
          <p:cNvGrpSpPr>
            <a:grpSpLocks/>
          </p:cNvGrpSpPr>
          <p:nvPr/>
        </p:nvGrpSpPr>
        <p:grpSpPr bwMode="auto">
          <a:xfrm>
            <a:off x="5013325" y="2609850"/>
            <a:ext cx="436563" cy="288925"/>
            <a:chOff x="3069" y="1580"/>
            <a:chExt cx="275" cy="182"/>
          </a:xfrm>
        </p:grpSpPr>
        <p:sp>
          <p:nvSpPr>
            <p:cNvPr id="23605" name="Line 53"/>
            <p:cNvSpPr>
              <a:spLocks noChangeShapeType="1"/>
            </p:cNvSpPr>
            <p:nvPr/>
          </p:nvSpPr>
          <p:spPr bwMode="auto">
            <a:xfrm>
              <a:off x="3145" y="1580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Line 54"/>
            <p:cNvSpPr>
              <a:spLocks noChangeShapeType="1"/>
            </p:cNvSpPr>
            <p:nvPr/>
          </p:nvSpPr>
          <p:spPr bwMode="auto">
            <a:xfrm>
              <a:off x="3145" y="1616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Line 55"/>
            <p:cNvSpPr>
              <a:spLocks noChangeShapeType="1"/>
            </p:cNvSpPr>
            <p:nvPr/>
          </p:nvSpPr>
          <p:spPr bwMode="auto">
            <a:xfrm>
              <a:off x="3129" y="1654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Text Box 56"/>
            <p:cNvSpPr txBox="1">
              <a:spLocks noChangeArrowheads="1"/>
            </p:cNvSpPr>
            <p:nvPr/>
          </p:nvSpPr>
          <p:spPr bwMode="auto">
            <a:xfrm>
              <a:off x="3069" y="1627"/>
              <a:ext cx="27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23609" name="Group 57"/>
          <p:cNvGrpSpPr>
            <a:grpSpLocks/>
          </p:cNvGrpSpPr>
          <p:nvPr/>
        </p:nvGrpSpPr>
        <p:grpSpPr bwMode="auto">
          <a:xfrm>
            <a:off x="4602163" y="3036888"/>
            <a:ext cx="369887" cy="417512"/>
            <a:chOff x="3080" y="1889"/>
            <a:chExt cx="233" cy="263"/>
          </a:xfrm>
        </p:grpSpPr>
        <p:sp>
          <p:nvSpPr>
            <p:cNvPr id="23610" name="AutoShape 58"/>
            <p:cNvSpPr>
              <a:spLocks noChangeArrowheads="1"/>
            </p:cNvSpPr>
            <p:nvPr/>
          </p:nvSpPr>
          <p:spPr bwMode="auto">
            <a:xfrm>
              <a:off x="3133" y="1889"/>
              <a:ext cx="106" cy="16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Text Box 59"/>
            <p:cNvSpPr txBox="1">
              <a:spLocks noChangeArrowheads="1"/>
            </p:cNvSpPr>
            <p:nvPr/>
          </p:nvSpPr>
          <p:spPr bwMode="auto">
            <a:xfrm>
              <a:off x="3080" y="2017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CM</a:t>
              </a:r>
            </a:p>
          </p:txBody>
        </p:sp>
      </p:grpSp>
      <p:grpSp>
        <p:nvGrpSpPr>
          <p:cNvPr id="23612" name="Group 60"/>
          <p:cNvGrpSpPr>
            <a:grpSpLocks/>
          </p:cNvGrpSpPr>
          <p:nvPr/>
        </p:nvGrpSpPr>
        <p:grpSpPr bwMode="auto">
          <a:xfrm>
            <a:off x="4638675" y="4878388"/>
            <a:ext cx="404813" cy="246062"/>
            <a:chOff x="3058" y="2859"/>
            <a:chExt cx="255" cy="155"/>
          </a:xfrm>
        </p:grpSpPr>
        <p:sp>
          <p:nvSpPr>
            <p:cNvPr id="23613" name="AutoShape 61"/>
            <p:cNvSpPr>
              <a:spLocks noChangeArrowheads="1"/>
            </p:cNvSpPr>
            <p:nvPr/>
          </p:nvSpPr>
          <p:spPr bwMode="auto">
            <a:xfrm>
              <a:off x="3126" y="2962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Text Box 62"/>
            <p:cNvSpPr txBox="1">
              <a:spLocks noChangeArrowheads="1"/>
            </p:cNvSpPr>
            <p:nvPr/>
          </p:nvSpPr>
          <p:spPr bwMode="auto">
            <a:xfrm>
              <a:off x="3058" y="2859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4627563" y="4178300"/>
            <a:ext cx="368300" cy="414338"/>
            <a:chOff x="3080" y="2511"/>
            <a:chExt cx="232" cy="261"/>
          </a:xfrm>
        </p:grpSpPr>
        <p:sp>
          <p:nvSpPr>
            <p:cNvPr id="23616" name="Rectangle 64"/>
            <p:cNvSpPr>
              <a:spLocks noChangeArrowheads="1"/>
            </p:cNvSpPr>
            <p:nvPr/>
          </p:nvSpPr>
          <p:spPr bwMode="auto">
            <a:xfrm>
              <a:off x="3155" y="2618"/>
              <a:ext cx="68" cy="154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Line 65"/>
            <p:cNvSpPr>
              <a:spLocks noChangeShapeType="1"/>
            </p:cNvSpPr>
            <p:nvPr/>
          </p:nvSpPr>
          <p:spPr bwMode="auto">
            <a:xfrm>
              <a:off x="3157" y="2658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Line 66"/>
            <p:cNvSpPr>
              <a:spLocks noChangeShapeType="1"/>
            </p:cNvSpPr>
            <p:nvPr/>
          </p:nvSpPr>
          <p:spPr bwMode="auto">
            <a:xfrm>
              <a:off x="3157" y="2696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Line 67"/>
            <p:cNvSpPr>
              <a:spLocks noChangeShapeType="1"/>
            </p:cNvSpPr>
            <p:nvPr/>
          </p:nvSpPr>
          <p:spPr bwMode="auto">
            <a:xfrm>
              <a:off x="3155" y="2732"/>
              <a:ext cx="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Text Box 68"/>
            <p:cNvSpPr txBox="1">
              <a:spLocks noChangeArrowheads="1"/>
            </p:cNvSpPr>
            <p:nvPr/>
          </p:nvSpPr>
          <p:spPr bwMode="auto">
            <a:xfrm>
              <a:off x="3080" y="2511"/>
              <a:ext cx="2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</p:grp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316163" y="4149725"/>
            <a:ext cx="127317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Cryomodules, 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Beta = 0.61 </a:t>
            </a:r>
          </a:p>
        </p:txBody>
      </p:sp>
      <p:grpSp>
        <p:nvGrpSpPr>
          <p:cNvPr id="23622" name="Group 70"/>
          <p:cNvGrpSpPr>
            <a:grpSpLocks/>
          </p:cNvGrpSpPr>
          <p:nvPr/>
        </p:nvGrpSpPr>
        <p:grpSpPr bwMode="auto">
          <a:xfrm>
            <a:off x="1011238" y="3616325"/>
            <a:ext cx="261937" cy="347663"/>
            <a:chOff x="830" y="3229"/>
            <a:chExt cx="165" cy="219"/>
          </a:xfrm>
        </p:grpSpPr>
        <p:sp>
          <p:nvSpPr>
            <p:cNvPr id="23623" name="Rectangle 71"/>
            <p:cNvSpPr>
              <a:spLocks noChangeArrowheads="1"/>
            </p:cNvSpPr>
            <p:nvPr/>
          </p:nvSpPr>
          <p:spPr bwMode="auto">
            <a:xfrm>
              <a:off x="864" y="3297"/>
              <a:ext cx="91" cy="144"/>
            </a:xfrm>
            <a:prstGeom prst="rect">
              <a:avLst/>
            </a:prstGeom>
            <a:noFill/>
            <a:ln w="28575">
              <a:solidFill>
                <a:srgbClr val="1908B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805BB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Line 72"/>
            <p:cNvSpPr>
              <a:spLocks noChangeShapeType="1"/>
            </p:cNvSpPr>
            <p:nvPr/>
          </p:nvSpPr>
          <p:spPr bwMode="auto">
            <a:xfrm>
              <a:off x="859" y="3232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Line 73"/>
            <p:cNvSpPr>
              <a:spLocks noChangeShapeType="1"/>
            </p:cNvSpPr>
            <p:nvPr/>
          </p:nvSpPr>
          <p:spPr bwMode="auto">
            <a:xfrm>
              <a:off x="910" y="3229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Text Box 74"/>
            <p:cNvSpPr txBox="1">
              <a:spLocks noChangeArrowheads="1"/>
            </p:cNvSpPr>
            <p:nvPr/>
          </p:nvSpPr>
          <p:spPr bwMode="auto">
            <a:xfrm>
              <a:off x="830" y="3294"/>
              <a:ext cx="16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1">
                  <a:solidFill>
                    <a:schemeClr val="tx2"/>
                  </a:solidFill>
                  <a:latin typeface="Helvetica" charset="0"/>
                </a:rPr>
                <a:t>F</a:t>
              </a:r>
            </a:p>
          </p:txBody>
        </p:sp>
      </p:grp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2408238" y="3614738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Fast Valve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3729038" y="3640138"/>
            <a:ext cx="307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649" name="Line 97"/>
          <p:cNvSpPr>
            <a:spLocks noChangeShapeType="1"/>
          </p:cNvSpPr>
          <p:nvPr/>
        </p:nvSpPr>
        <p:spPr bwMode="auto">
          <a:xfrm>
            <a:off x="609600" y="5715000"/>
            <a:ext cx="7758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3679825" y="2571750"/>
            <a:ext cx="392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x</a:t>
            </a:r>
          </a:p>
        </p:txBody>
      </p:sp>
      <p:sp>
        <p:nvSpPr>
          <p:cNvPr id="23651" name="Text Box 99"/>
          <p:cNvSpPr txBox="1">
            <a:spLocks noChangeArrowheads="1"/>
          </p:cNvSpPr>
          <p:nvPr/>
        </p:nvSpPr>
        <p:spPr bwMode="auto">
          <a:xfrm>
            <a:off x="3684588" y="4314825"/>
            <a:ext cx="4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677" name="Text Box 125"/>
          <p:cNvSpPr txBox="1">
            <a:spLocks noChangeArrowheads="1"/>
          </p:cNvSpPr>
          <p:nvPr/>
        </p:nvSpPr>
        <p:spPr bwMode="auto">
          <a:xfrm>
            <a:off x="2251075" y="5016500"/>
            <a:ext cx="133508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err="1">
                <a:latin typeface="Times" charset="0"/>
              </a:rPr>
              <a:t>Cryomodules</a:t>
            </a:r>
            <a:r>
              <a:rPr lang="en-US" sz="1400" dirty="0">
                <a:latin typeface="Times" charset="0"/>
              </a:rPr>
              <a:t>, 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Beta = 0.81 </a:t>
            </a:r>
          </a:p>
        </p:txBody>
      </p:sp>
      <p:sp>
        <p:nvSpPr>
          <p:cNvPr id="23678" name="Text Box 126"/>
          <p:cNvSpPr txBox="1">
            <a:spLocks noChangeArrowheads="1"/>
          </p:cNvSpPr>
          <p:nvPr/>
        </p:nvSpPr>
        <p:spPr bwMode="auto">
          <a:xfrm>
            <a:off x="3679825" y="5108575"/>
            <a:ext cx="51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>
            <a:off x="593725" y="2468563"/>
            <a:ext cx="3749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0" name="Rectangle 128"/>
          <p:cNvSpPr>
            <a:spLocks noChangeArrowheads="1"/>
          </p:cNvSpPr>
          <p:nvPr/>
        </p:nvSpPr>
        <p:spPr bwMode="auto">
          <a:xfrm>
            <a:off x="5222875" y="3590925"/>
            <a:ext cx="252413" cy="452438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81" name="Text Box 129"/>
          <p:cNvSpPr txBox="1">
            <a:spLocks noChangeArrowheads="1"/>
          </p:cNvSpPr>
          <p:nvPr/>
        </p:nvSpPr>
        <p:spPr bwMode="auto">
          <a:xfrm>
            <a:off x="5980113" y="5214938"/>
            <a:ext cx="1122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Electrostatic Precipitator</a:t>
            </a:r>
          </a:p>
        </p:txBody>
      </p:sp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7756525" y="5348288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x</a:t>
            </a:r>
            <a:endParaRPr lang="en-US" sz="1400" dirty="0">
              <a:latin typeface="Times" charset="0"/>
            </a:endParaRPr>
          </a:p>
        </p:txBody>
      </p:sp>
      <p:grpSp>
        <p:nvGrpSpPr>
          <p:cNvPr id="23683" name="Group 131"/>
          <p:cNvGrpSpPr>
            <a:grpSpLocks/>
          </p:cNvGrpSpPr>
          <p:nvPr/>
        </p:nvGrpSpPr>
        <p:grpSpPr bwMode="auto">
          <a:xfrm>
            <a:off x="5238750" y="5287963"/>
            <a:ext cx="358775" cy="314325"/>
            <a:chOff x="3088" y="3157"/>
            <a:chExt cx="226" cy="198"/>
          </a:xfrm>
        </p:grpSpPr>
        <p:sp>
          <p:nvSpPr>
            <p:cNvPr id="23684" name="Rectangle 132"/>
            <p:cNvSpPr>
              <a:spLocks noChangeArrowheads="1"/>
            </p:cNvSpPr>
            <p:nvPr/>
          </p:nvSpPr>
          <p:spPr bwMode="auto">
            <a:xfrm>
              <a:off x="3094" y="3259"/>
              <a:ext cx="192" cy="9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5" name="Text Box 133"/>
            <p:cNvSpPr txBox="1">
              <a:spLocks noChangeArrowheads="1"/>
            </p:cNvSpPr>
            <p:nvPr/>
          </p:nvSpPr>
          <p:spPr bwMode="auto">
            <a:xfrm>
              <a:off x="3088" y="3157"/>
              <a:ext cx="2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EP</a:t>
              </a:r>
            </a:p>
          </p:txBody>
        </p:sp>
      </p:grp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623888" y="5743575"/>
            <a:ext cx="7345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" charset="0"/>
              </a:rPr>
              <a:t>Note: Only the number of </a:t>
            </a:r>
            <a:r>
              <a:rPr lang="en-US" dirty="0" err="1">
                <a:latin typeface="Times" charset="0"/>
              </a:rPr>
              <a:t>quadrupole</a:t>
            </a:r>
            <a:r>
              <a:rPr lang="en-US" dirty="0">
                <a:latin typeface="Times" charset="0"/>
              </a:rPr>
              <a:t> units includes the  ones in CCL/SRF transition region.</a:t>
            </a: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Elliptical Legend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79475" y="4276725"/>
            <a:ext cx="990601" cy="425450"/>
            <a:chOff x="879475" y="4276725"/>
            <a:chExt cx="990601" cy="425450"/>
          </a:xfrm>
        </p:grpSpPr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>
              <a:off x="958207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Line 84"/>
            <p:cNvSpPr>
              <a:spLocks noChangeShapeType="1"/>
            </p:cNvSpPr>
            <p:nvPr/>
          </p:nvSpPr>
          <p:spPr bwMode="auto">
            <a:xfrm>
              <a:off x="998655" y="4300538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Line 85"/>
            <p:cNvSpPr>
              <a:spLocks noChangeShapeType="1"/>
            </p:cNvSpPr>
            <p:nvPr/>
          </p:nvSpPr>
          <p:spPr bwMode="auto">
            <a:xfrm>
              <a:off x="1039102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Line 86"/>
            <p:cNvSpPr>
              <a:spLocks noChangeShapeType="1"/>
            </p:cNvSpPr>
            <p:nvPr/>
          </p:nvSpPr>
          <p:spPr bwMode="auto">
            <a:xfrm>
              <a:off x="1079550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Line 87"/>
            <p:cNvSpPr>
              <a:spLocks noChangeShapeType="1"/>
            </p:cNvSpPr>
            <p:nvPr/>
          </p:nvSpPr>
          <p:spPr bwMode="auto">
            <a:xfrm>
              <a:off x="1118391" y="4298950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Line 93"/>
            <p:cNvSpPr>
              <a:spLocks noChangeShapeType="1"/>
            </p:cNvSpPr>
            <p:nvPr/>
          </p:nvSpPr>
          <p:spPr bwMode="auto">
            <a:xfrm>
              <a:off x="889116" y="4276725"/>
              <a:ext cx="980960" cy="635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Line 94"/>
            <p:cNvSpPr>
              <a:spLocks noChangeShapeType="1"/>
            </p:cNvSpPr>
            <p:nvPr/>
          </p:nvSpPr>
          <p:spPr bwMode="auto">
            <a:xfrm>
              <a:off x="879475" y="4702175"/>
              <a:ext cx="990601" cy="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Line 95"/>
            <p:cNvSpPr>
              <a:spLocks noChangeShapeType="1"/>
            </p:cNvSpPr>
            <p:nvPr/>
          </p:nvSpPr>
          <p:spPr bwMode="auto">
            <a:xfrm>
              <a:off x="893936" y="427672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Line 96"/>
            <p:cNvSpPr>
              <a:spLocks noChangeShapeType="1"/>
            </p:cNvSpPr>
            <p:nvPr/>
          </p:nvSpPr>
          <p:spPr bwMode="auto">
            <a:xfrm>
              <a:off x="1867811" y="4283075"/>
              <a:ext cx="0" cy="419100"/>
            </a:xfrm>
            <a:prstGeom prst="line">
              <a:avLst/>
            </a:prstGeom>
            <a:noFill/>
            <a:ln w="127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83"/>
            <p:cNvSpPr>
              <a:spLocks noChangeShapeType="1"/>
            </p:cNvSpPr>
            <p:nvPr/>
          </p:nvSpPr>
          <p:spPr bwMode="auto">
            <a:xfrm>
              <a:off x="118888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84"/>
            <p:cNvSpPr>
              <a:spLocks noChangeShapeType="1"/>
            </p:cNvSpPr>
            <p:nvPr/>
          </p:nvSpPr>
          <p:spPr bwMode="auto">
            <a:xfrm>
              <a:off x="1229337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85"/>
            <p:cNvSpPr>
              <a:spLocks noChangeShapeType="1"/>
            </p:cNvSpPr>
            <p:nvPr/>
          </p:nvSpPr>
          <p:spPr bwMode="auto">
            <a:xfrm>
              <a:off x="1269784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86"/>
            <p:cNvSpPr>
              <a:spLocks noChangeShapeType="1"/>
            </p:cNvSpPr>
            <p:nvPr/>
          </p:nvSpPr>
          <p:spPr bwMode="auto">
            <a:xfrm>
              <a:off x="13102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87"/>
            <p:cNvSpPr>
              <a:spLocks noChangeShapeType="1"/>
            </p:cNvSpPr>
            <p:nvPr/>
          </p:nvSpPr>
          <p:spPr bwMode="auto">
            <a:xfrm>
              <a:off x="1349073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1415037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84"/>
            <p:cNvSpPr>
              <a:spLocks noChangeShapeType="1"/>
            </p:cNvSpPr>
            <p:nvPr/>
          </p:nvSpPr>
          <p:spPr bwMode="auto">
            <a:xfrm>
              <a:off x="1455485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85"/>
            <p:cNvSpPr>
              <a:spLocks noChangeShapeType="1"/>
            </p:cNvSpPr>
            <p:nvPr/>
          </p:nvSpPr>
          <p:spPr bwMode="auto">
            <a:xfrm>
              <a:off x="1495932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86"/>
            <p:cNvSpPr>
              <a:spLocks noChangeShapeType="1"/>
            </p:cNvSpPr>
            <p:nvPr/>
          </p:nvSpPr>
          <p:spPr bwMode="auto">
            <a:xfrm>
              <a:off x="15363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87"/>
            <p:cNvSpPr>
              <a:spLocks noChangeShapeType="1"/>
            </p:cNvSpPr>
            <p:nvPr/>
          </p:nvSpPr>
          <p:spPr bwMode="auto">
            <a:xfrm>
              <a:off x="1575221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83"/>
            <p:cNvSpPr>
              <a:spLocks noChangeShapeType="1"/>
            </p:cNvSpPr>
            <p:nvPr/>
          </p:nvSpPr>
          <p:spPr bwMode="auto">
            <a:xfrm>
              <a:off x="1641185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84"/>
            <p:cNvSpPr>
              <a:spLocks noChangeShapeType="1"/>
            </p:cNvSpPr>
            <p:nvPr/>
          </p:nvSpPr>
          <p:spPr bwMode="auto">
            <a:xfrm>
              <a:off x="1681633" y="4305055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85"/>
            <p:cNvSpPr>
              <a:spLocks noChangeShapeType="1"/>
            </p:cNvSpPr>
            <p:nvPr/>
          </p:nvSpPr>
          <p:spPr bwMode="auto">
            <a:xfrm>
              <a:off x="1722080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86"/>
            <p:cNvSpPr>
              <a:spLocks noChangeShapeType="1"/>
            </p:cNvSpPr>
            <p:nvPr/>
          </p:nvSpPr>
          <p:spPr bwMode="auto">
            <a:xfrm>
              <a:off x="1762528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87"/>
            <p:cNvSpPr>
              <a:spLocks noChangeShapeType="1"/>
            </p:cNvSpPr>
            <p:nvPr/>
          </p:nvSpPr>
          <p:spPr bwMode="auto">
            <a:xfrm>
              <a:off x="1801369" y="4303467"/>
              <a:ext cx="0" cy="385763"/>
            </a:xfrm>
            <a:prstGeom prst="line">
              <a:avLst/>
            </a:prstGeom>
            <a:noFill/>
            <a:ln w="22225">
              <a:solidFill>
                <a:srgbClr val="FF3399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3888" y="5081588"/>
            <a:ext cx="1533325" cy="428625"/>
            <a:chOff x="623888" y="5081588"/>
            <a:chExt cx="1533325" cy="428625"/>
          </a:xfrm>
        </p:grpSpPr>
        <p:sp>
          <p:nvSpPr>
            <p:cNvPr id="23658" name="Line 106"/>
            <p:cNvSpPr>
              <a:spLocks noChangeShapeType="1"/>
            </p:cNvSpPr>
            <p:nvPr/>
          </p:nvSpPr>
          <p:spPr bwMode="auto">
            <a:xfrm>
              <a:off x="877688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9" name="Line 107"/>
            <p:cNvSpPr>
              <a:spLocks noChangeShapeType="1"/>
            </p:cNvSpPr>
            <p:nvPr/>
          </p:nvSpPr>
          <p:spPr bwMode="auto">
            <a:xfrm>
              <a:off x="908744" y="510857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0" name="Line 108"/>
            <p:cNvSpPr>
              <a:spLocks noChangeShapeType="1"/>
            </p:cNvSpPr>
            <p:nvPr/>
          </p:nvSpPr>
          <p:spPr bwMode="auto">
            <a:xfrm>
              <a:off x="939800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1" name="Line 109"/>
            <p:cNvSpPr>
              <a:spLocks noChangeShapeType="1"/>
            </p:cNvSpPr>
            <p:nvPr/>
          </p:nvSpPr>
          <p:spPr bwMode="auto">
            <a:xfrm>
              <a:off x="970856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2" name="Line 110"/>
            <p:cNvSpPr>
              <a:spLocks noChangeShapeType="1"/>
            </p:cNvSpPr>
            <p:nvPr/>
          </p:nvSpPr>
          <p:spPr bwMode="auto">
            <a:xfrm>
              <a:off x="1000325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8" name="Line 116"/>
            <p:cNvSpPr>
              <a:spLocks noChangeShapeType="1"/>
            </p:cNvSpPr>
            <p:nvPr/>
          </p:nvSpPr>
          <p:spPr bwMode="auto">
            <a:xfrm>
              <a:off x="630771" y="5081588"/>
              <a:ext cx="1510568" cy="31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9" name="Line 117"/>
            <p:cNvSpPr>
              <a:spLocks noChangeShapeType="1"/>
            </p:cNvSpPr>
            <p:nvPr/>
          </p:nvSpPr>
          <p:spPr bwMode="auto">
            <a:xfrm>
              <a:off x="623888" y="5507038"/>
              <a:ext cx="1533325" cy="317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0" name="Line 118"/>
            <p:cNvSpPr>
              <a:spLocks noChangeShapeType="1"/>
            </p:cNvSpPr>
            <p:nvPr/>
          </p:nvSpPr>
          <p:spPr bwMode="auto">
            <a:xfrm>
              <a:off x="630770" y="5087938"/>
              <a:ext cx="0" cy="41910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1" name="Line 119"/>
            <p:cNvSpPr>
              <a:spLocks noChangeShapeType="1"/>
            </p:cNvSpPr>
            <p:nvPr/>
          </p:nvSpPr>
          <p:spPr bwMode="auto">
            <a:xfrm>
              <a:off x="2149276" y="5081588"/>
              <a:ext cx="0" cy="42862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106"/>
            <p:cNvSpPr>
              <a:spLocks noChangeShapeType="1"/>
            </p:cNvSpPr>
            <p:nvPr/>
          </p:nvSpPr>
          <p:spPr bwMode="auto">
            <a:xfrm>
              <a:off x="1056182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107"/>
            <p:cNvSpPr>
              <a:spLocks noChangeShapeType="1"/>
            </p:cNvSpPr>
            <p:nvPr/>
          </p:nvSpPr>
          <p:spPr bwMode="auto">
            <a:xfrm>
              <a:off x="1087238" y="5104394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108"/>
            <p:cNvSpPr>
              <a:spLocks noChangeShapeType="1"/>
            </p:cNvSpPr>
            <p:nvPr/>
          </p:nvSpPr>
          <p:spPr bwMode="auto">
            <a:xfrm>
              <a:off x="1118294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109"/>
            <p:cNvSpPr>
              <a:spLocks noChangeShapeType="1"/>
            </p:cNvSpPr>
            <p:nvPr/>
          </p:nvSpPr>
          <p:spPr bwMode="auto">
            <a:xfrm>
              <a:off x="1149350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110"/>
            <p:cNvSpPr>
              <a:spLocks noChangeShapeType="1"/>
            </p:cNvSpPr>
            <p:nvPr/>
          </p:nvSpPr>
          <p:spPr bwMode="auto">
            <a:xfrm>
              <a:off x="1178819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106"/>
            <p:cNvSpPr>
              <a:spLocks noChangeShapeType="1"/>
            </p:cNvSpPr>
            <p:nvPr/>
          </p:nvSpPr>
          <p:spPr bwMode="auto">
            <a:xfrm>
              <a:off x="1238840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107"/>
            <p:cNvSpPr>
              <a:spLocks noChangeShapeType="1"/>
            </p:cNvSpPr>
            <p:nvPr/>
          </p:nvSpPr>
          <p:spPr bwMode="auto">
            <a:xfrm>
              <a:off x="1269896" y="5104394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108"/>
            <p:cNvSpPr>
              <a:spLocks noChangeShapeType="1"/>
            </p:cNvSpPr>
            <p:nvPr/>
          </p:nvSpPr>
          <p:spPr bwMode="auto">
            <a:xfrm>
              <a:off x="1300952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109"/>
            <p:cNvSpPr>
              <a:spLocks noChangeShapeType="1"/>
            </p:cNvSpPr>
            <p:nvPr/>
          </p:nvSpPr>
          <p:spPr bwMode="auto">
            <a:xfrm>
              <a:off x="1332008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110"/>
            <p:cNvSpPr>
              <a:spLocks noChangeShapeType="1"/>
            </p:cNvSpPr>
            <p:nvPr/>
          </p:nvSpPr>
          <p:spPr bwMode="auto">
            <a:xfrm>
              <a:off x="1361477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106"/>
            <p:cNvSpPr>
              <a:spLocks noChangeShapeType="1"/>
            </p:cNvSpPr>
            <p:nvPr/>
          </p:nvSpPr>
          <p:spPr bwMode="auto">
            <a:xfrm>
              <a:off x="1421498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107"/>
            <p:cNvSpPr>
              <a:spLocks noChangeShapeType="1"/>
            </p:cNvSpPr>
            <p:nvPr/>
          </p:nvSpPr>
          <p:spPr bwMode="auto">
            <a:xfrm>
              <a:off x="1452554" y="5104394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108"/>
            <p:cNvSpPr>
              <a:spLocks noChangeShapeType="1"/>
            </p:cNvSpPr>
            <p:nvPr/>
          </p:nvSpPr>
          <p:spPr bwMode="auto">
            <a:xfrm>
              <a:off x="1483610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109"/>
            <p:cNvSpPr>
              <a:spLocks noChangeShapeType="1"/>
            </p:cNvSpPr>
            <p:nvPr/>
          </p:nvSpPr>
          <p:spPr bwMode="auto">
            <a:xfrm>
              <a:off x="1514666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110"/>
            <p:cNvSpPr>
              <a:spLocks noChangeShapeType="1"/>
            </p:cNvSpPr>
            <p:nvPr/>
          </p:nvSpPr>
          <p:spPr bwMode="auto">
            <a:xfrm>
              <a:off x="1544135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106"/>
            <p:cNvSpPr>
              <a:spLocks noChangeShapeType="1"/>
            </p:cNvSpPr>
            <p:nvPr/>
          </p:nvSpPr>
          <p:spPr bwMode="auto">
            <a:xfrm>
              <a:off x="1604156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107"/>
            <p:cNvSpPr>
              <a:spLocks noChangeShapeType="1"/>
            </p:cNvSpPr>
            <p:nvPr/>
          </p:nvSpPr>
          <p:spPr bwMode="auto">
            <a:xfrm>
              <a:off x="1635212" y="5104394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108"/>
            <p:cNvSpPr>
              <a:spLocks noChangeShapeType="1"/>
            </p:cNvSpPr>
            <p:nvPr/>
          </p:nvSpPr>
          <p:spPr bwMode="auto">
            <a:xfrm>
              <a:off x="1666268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109"/>
            <p:cNvSpPr>
              <a:spLocks noChangeShapeType="1"/>
            </p:cNvSpPr>
            <p:nvPr/>
          </p:nvSpPr>
          <p:spPr bwMode="auto">
            <a:xfrm>
              <a:off x="1697324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110"/>
            <p:cNvSpPr>
              <a:spLocks noChangeShapeType="1"/>
            </p:cNvSpPr>
            <p:nvPr/>
          </p:nvSpPr>
          <p:spPr bwMode="auto">
            <a:xfrm>
              <a:off x="1726793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106"/>
            <p:cNvSpPr>
              <a:spLocks noChangeShapeType="1"/>
            </p:cNvSpPr>
            <p:nvPr/>
          </p:nvSpPr>
          <p:spPr bwMode="auto">
            <a:xfrm>
              <a:off x="1786814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107"/>
            <p:cNvSpPr>
              <a:spLocks noChangeShapeType="1"/>
            </p:cNvSpPr>
            <p:nvPr/>
          </p:nvSpPr>
          <p:spPr bwMode="auto">
            <a:xfrm>
              <a:off x="1817870" y="5104394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Line 108"/>
            <p:cNvSpPr>
              <a:spLocks noChangeShapeType="1"/>
            </p:cNvSpPr>
            <p:nvPr/>
          </p:nvSpPr>
          <p:spPr bwMode="auto">
            <a:xfrm>
              <a:off x="1848926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Line 109"/>
            <p:cNvSpPr>
              <a:spLocks noChangeShapeType="1"/>
            </p:cNvSpPr>
            <p:nvPr/>
          </p:nvSpPr>
          <p:spPr bwMode="auto">
            <a:xfrm>
              <a:off x="1879982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Line 110"/>
            <p:cNvSpPr>
              <a:spLocks noChangeShapeType="1"/>
            </p:cNvSpPr>
            <p:nvPr/>
          </p:nvSpPr>
          <p:spPr bwMode="auto">
            <a:xfrm>
              <a:off x="1909451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Line 106"/>
            <p:cNvSpPr>
              <a:spLocks noChangeShapeType="1"/>
            </p:cNvSpPr>
            <p:nvPr/>
          </p:nvSpPr>
          <p:spPr bwMode="auto">
            <a:xfrm>
              <a:off x="1969472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Line 107"/>
            <p:cNvSpPr>
              <a:spLocks noChangeShapeType="1"/>
            </p:cNvSpPr>
            <p:nvPr/>
          </p:nvSpPr>
          <p:spPr bwMode="auto">
            <a:xfrm>
              <a:off x="2000528" y="5104394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108"/>
            <p:cNvSpPr>
              <a:spLocks noChangeShapeType="1"/>
            </p:cNvSpPr>
            <p:nvPr/>
          </p:nvSpPr>
          <p:spPr bwMode="auto">
            <a:xfrm>
              <a:off x="2031584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109"/>
            <p:cNvSpPr>
              <a:spLocks noChangeShapeType="1"/>
            </p:cNvSpPr>
            <p:nvPr/>
          </p:nvSpPr>
          <p:spPr bwMode="auto">
            <a:xfrm>
              <a:off x="2062640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110"/>
            <p:cNvSpPr>
              <a:spLocks noChangeShapeType="1"/>
            </p:cNvSpPr>
            <p:nvPr/>
          </p:nvSpPr>
          <p:spPr bwMode="auto">
            <a:xfrm>
              <a:off x="2092109" y="510280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106"/>
            <p:cNvSpPr>
              <a:spLocks noChangeShapeType="1"/>
            </p:cNvSpPr>
            <p:nvPr/>
          </p:nvSpPr>
          <p:spPr bwMode="auto">
            <a:xfrm>
              <a:off x="695030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107"/>
            <p:cNvSpPr>
              <a:spLocks noChangeShapeType="1"/>
            </p:cNvSpPr>
            <p:nvPr/>
          </p:nvSpPr>
          <p:spPr bwMode="auto">
            <a:xfrm>
              <a:off x="726086" y="5108576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108"/>
            <p:cNvSpPr>
              <a:spLocks noChangeShapeType="1"/>
            </p:cNvSpPr>
            <p:nvPr/>
          </p:nvSpPr>
          <p:spPr bwMode="auto">
            <a:xfrm>
              <a:off x="757142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109"/>
            <p:cNvSpPr>
              <a:spLocks noChangeShapeType="1"/>
            </p:cNvSpPr>
            <p:nvPr/>
          </p:nvSpPr>
          <p:spPr bwMode="auto">
            <a:xfrm>
              <a:off x="788198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110"/>
            <p:cNvSpPr>
              <a:spLocks noChangeShapeType="1"/>
            </p:cNvSpPr>
            <p:nvPr/>
          </p:nvSpPr>
          <p:spPr bwMode="auto">
            <a:xfrm>
              <a:off x="817667" y="5106988"/>
              <a:ext cx="0" cy="385763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triangle" w="sm" len="lg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9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 Warm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638" r="363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4303" y="6366200"/>
            <a:ext cx="86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Have agreement to use tungsten wires, but will try to develop noninvasive method!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05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42" y="768023"/>
            <a:ext cx="8498956" cy="60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67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1F80-2600-0644-8BA6-8F118F039A5D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3041650" y="2536120"/>
            <a:ext cx="120650" cy="401637"/>
            <a:chOff x="1552" y="2594"/>
            <a:chExt cx="76" cy="253"/>
          </a:xfrm>
        </p:grpSpPr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1552" y="2594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1552" y="2739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H="1">
              <a:off x="1565" y="2604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 flipH="1">
              <a:off x="1565" y="2752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1558" y="2604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>
              <a:off x="1564" y="2750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3924300" y="2536120"/>
            <a:ext cx="120650" cy="401637"/>
            <a:chOff x="2054" y="2595"/>
            <a:chExt cx="76" cy="253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2054" y="2595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2054" y="2740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 flipH="1">
              <a:off x="2067" y="2605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Line 27"/>
            <p:cNvSpPr>
              <a:spLocks noChangeShapeType="1"/>
            </p:cNvSpPr>
            <p:nvPr/>
          </p:nvSpPr>
          <p:spPr bwMode="auto">
            <a:xfrm flipH="1">
              <a:off x="2067" y="2753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>
              <a:off x="2060" y="2605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>
              <a:off x="2066" y="2751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5700713" y="2531357"/>
            <a:ext cx="120650" cy="417513"/>
            <a:chOff x="3400" y="2592"/>
            <a:chExt cx="76" cy="263"/>
          </a:xfrm>
        </p:grpSpPr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400" y="2592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3400" y="2747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 flipH="1">
              <a:off x="3413" y="2602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 flipH="1">
              <a:off x="3413" y="2760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3406" y="2602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3412" y="2758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09" name="Group 37"/>
          <p:cNvGrpSpPr>
            <a:grpSpLocks/>
          </p:cNvGrpSpPr>
          <p:nvPr/>
        </p:nvGrpSpPr>
        <p:grpSpPr bwMode="auto">
          <a:xfrm>
            <a:off x="6403975" y="2537707"/>
            <a:ext cx="120650" cy="409575"/>
            <a:chOff x="4070" y="2627"/>
            <a:chExt cx="76" cy="258"/>
          </a:xfrm>
        </p:grpSpPr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070" y="2627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070" y="2777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Line 40"/>
            <p:cNvSpPr>
              <a:spLocks noChangeShapeType="1"/>
            </p:cNvSpPr>
            <p:nvPr/>
          </p:nvSpPr>
          <p:spPr bwMode="auto">
            <a:xfrm flipH="1">
              <a:off x="4083" y="2637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41"/>
            <p:cNvSpPr>
              <a:spLocks noChangeShapeType="1"/>
            </p:cNvSpPr>
            <p:nvPr/>
          </p:nvSpPr>
          <p:spPr bwMode="auto">
            <a:xfrm flipH="1">
              <a:off x="4083" y="2790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4076" y="2637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43"/>
            <p:cNvSpPr>
              <a:spLocks noChangeShapeType="1"/>
            </p:cNvSpPr>
            <p:nvPr/>
          </p:nvSpPr>
          <p:spPr bwMode="auto">
            <a:xfrm>
              <a:off x="4082" y="2788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2314575" y="3717220"/>
            <a:ext cx="120650" cy="409575"/>
            <a:chOff x="3536" y="3334"/>
            <a:chExt cx="76" cy="258"/>
          </a:xfrm>
        </p:grpSpPr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3536" y="3334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Rectangle 46"/>
            <p:cNvSpPr>
              <a:spLocks noChangeArrowheads="1"/>
            </p:cNvSpPr>
            <p:nvPr/>
          </p:nvSpPr>
          <p:spPr bwMode="auto">
            <a:xfrm>
              <a:off x="3536" y="3484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Line 47"/>
            <p:cNvSpPr>
              <a:spLocks noChangeShapeType="1"/>
            </p:cNvSpPr>
            <p:nvPr/>
          </p:nvSpPr>
          <p:spPr bwMode="auto">
            <a:xfrm flipH="1">
              <a:off x="3549" y="3344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Line 48"/>
            <p:cNvSpPr>
              <a:spLocks noChangeShapeType="1"/>
            </p:cNvSpPr>
            <p:nvPr/>
          </p:nvSpPr>
          <p:spPr bwMode="auto">
            <a:xfrm flipH="1">
              <a:off x="3549" y="3497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Line 49"/>
            <p:cNvSpPr>
              <a:spLocks noChangeShapeType="1"/>
            </p:cNvSpPr>
            <p:nvPr/>
          </p:nvSpPr>
          <p:spPr bwMode="auto">
            <a:xfrm>
              <a:off x="3542" y="3344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Line 50"/>
            <p:cNvSpPr>
              <a:spLocks noChangeShapeType="1"/>
            </p:cNvSpPr>
            <p:nvPr/>
          </p:nvSpPr>
          <p:spPr bwMode="auto">
            <a:xfrm>
              <a:off x="3548" y="3495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23" name="Group 51"/>
          <p:cNvGrpSpPr>
            <a:grpSpLocks/>
          </p:cNvGrpSpPr>
          <p:nvPr/>
        </p:nvGrpSpPr>
        <p:grpSpPr bwMode="auto">
          <a:xfrm>
            <a:off x="2976563" y="3717220"/>
            <a:ext cx="120650" cy="417512"/>
            <a:chOff x="4109" y="3331"/>
            <a:chExt cx="76" cy="263"/>
          </a:xfrm>
        </p:grpSpPr>
        <p:sp>
          <p:nvSpPr>
            <p:cNvPr id="28724" name="Rectangle 52"/>
            <p:cNvSpPr>
              <a:spLocks noChangeArrowheads="1"/>
            </p:cNvSpPr>
            <p:nvPr/>
          </p:nvSpPr>
          <p:spPr bwMode="auto">
            <a:xfrm>
              <a:off x="4109" y="3331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Rectangle 53"/>
            <p:cNvSpPr>
              <a:spLocks noChangeArrowheads="1"/>
            </p:cNvSpPr>
            <p:nvPr/>
          </p:nvSpPr>
          <p:spPr bwMode="auto">
            <a:xfrm>
              <a:off x="4109" y="3486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Line 54"/>
            <p:cNvSpPr>
              <a:spLocks noChangeShapeType="1"/>
            </p:cNvSpPr>
            <p:nvPr/>
          </p:nvSpPr>
          <p:spPr bwMode="auto">
            <a:xfrm flipH="1">
              <a:off x="4122" y="3341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Line 55"/>
            <p:cNvSpPr>
              <a:spLocks noChangeShapeType="1"/>
            </p:cNvSpPr>
            <p:nvPr/>
          </p:nvSpPr>
          <p:spPr bwMode="auto">
            <a:xfrm flipH="1">
              <a:off x="4122" y="3499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Line 56"/>
            <p:cNvSpPr>
              <a:spLocks noChangeShapeType="1"/>
            </p:cNvSpPr>
            <p:nvPr/>
          </p:nvSpPr>
          <p:spPr bwMode="auto">
            <a:xfrm>
              <a:off x="4115" y="3341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Line 57"/>
            <p:cNvSpPr>
              <a:spLocks noChangeShapeType="1"/>
            </p:cNvSpPr>
            <p:nvPr/>
          </p:nvSpPr>
          <p:spPr bwMode="auto">
            <a:xfrm>
              <a:off x="4121" y="3497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736" name="Line 64"/>
          <p:cNvSpPr>
            <a:spLocks noChangeShapeType="1"/>
          </p:cNvSpPr>
          <p:nvPr/>
        </p:nvSpPr>
        <p:spPr bwMode="auto">
          <a:xfrm>
            <a:off x="173038" y="3925182"/>
            <a:ext cx="841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841375" y="3004432"/>
            <a:ext cx="34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" charset="0"/>
              </a:rPr>
              <a:t>27</a:t>
            </a:r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4094163" y="2534532"/>
            <a:ext cx="155733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4094163" y="2963157"/>
            <a:ext cx="1573212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>
            <a:off x="4103688" y="2521832"/>
            <a:ext cx="0" cy="4191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>
            <a:off x="5649913" y="2537707"/>
            <a:ext cx="0" cy="4286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4003675" y="2929820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" charset="0"/>
              </a:rPr>
              <a:t>28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6513513" y="2934582"/>
            <a:ext cx="34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" charset="0"/>
              </a:rPr>
              <a:t>29</a:t>
            </a:r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574675" y="4109332"/>
            <a:ext cx="34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" charset="0"/>
              </a:rPr>
              <a:t>30</a:t>
            </a:r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3044825" y="4090282"/>
            <a:ext cx="342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" charset="0"/>
              </a:rPr>
              <a:t>31</a:t>
            </a:r>
          </a:p>
        </p:txBody>
      </p:sp>
      <p:grpSp>
        <p:nvGrpSpPr>
          <p:cNvPr id="28746" name="Group 74"/>
          <p:cNvGrpSpPr>
            <a:grpSpLocks/>
          </p:cNvGrpSpPr>
          <p:nvPr/>
        </p:nvGrpSpPr>
        <p:grpSpPr bwMode="auto">
          <a:xfrm>
            <a:off x="8224838" y="2534532"/>
            <a:ext cx="120650" cy="409575"/>
            <a:chOff x="260" y="3337"/>
            <a:chExt cx="76" cy="258"/>
          </a:xfrm>
        </p:grpSpPr>
        <p:sp>
          <p:nvSpPr>
            <p:cNvPr id="28747" name="Rectangle 75"/>
            <p:cNvSpPr>
              <a:spLocks noChangeArrowheads="1"/>
            </p:cNvSpPr>
            <p:nvPr/>
          </p:nvSpPr>
          <p:spPr bwMode="auto">
            <a:xfrm>
              <a:off x="260" y="3337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Rectangle 76"/>
            <p:cNvSpPr>
              <a:spLocks noChangeArrowheads="1"/>
            </p:cNvSpPr>
            <p:nvPr/>
          </p:nvSpPr>
          <p:spPr bwMode="auto">
            <a:xfrm>
              <a:off x="260" y="3487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Line 77"/>
            <p:cNvSpPr>
              <a:spLocks noChangeShapeType="1"/>
            </p:cNvSpPr>
            <p:nvPr/>
          </p:nvSpPr>
          <p:spPr bwMode="auto">
            <a:xfrm flipH="1">
              <a:off x="273" y="3347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Line 78"/>
            <p:cNvSpPr>
              <a:spLocks noChangeShapeType="1"/>
            </p:cNvSpPr>
            <p:nvPr/>
          </p:nvSpPr>
          <p:spPr bwMode="auto">
            <a:xfrm flipH="1">
              <a:off x="273" y="3500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Line 79"/>
            <p:cNvSpPr>
              <a:spLocks noChangeShapeType="1"/>
            </p:cNvSpPr>
            <p:nvPr/>
          </p:nvSpPr>
          <p:spPr bwMode="auto">
            <a:xfrm>
              <a:off x="266" y="3347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2" name="Line 80"/>
            <p:cNvSpPr>
              <a:spLocks noChangeShapeType="1"/>
            </p:cNvSpPr>
            <p:nvPr/>
          </p:nvSpPr>
          <p:spPr bwMode="auto">
            <a:xfrm>
              <a:off x="272" y="3498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53" name="Group 81"/>
          <p:cNvGrpSpPr>
            <a:grpSpLocks/>
          </p:cNvGrpSpPr>
          <p:nvPr/>
        </p:nvGrpSpPr>
        <p:grpSpPr bwMode="auto">
          <a:xfrm>
            <a:off x="574675" y="3717220"/>
            <a:ext cx="120650" cy="417512"/>
            <a:chOff x="730" y="3336"/>
            <a:chExt cx="76" cy="263"/>
          </a:xfrm>
        </p:grpSpPr>
        <p:sp>
          <p:nvSpPr>
            <p:cNvPr id="28754" name="Rectangle 82"/>
            <p:cNvSpPr>
              <a:spLocks noChangeArrowheads="1"/>
            </p:cNvSpPr>
            <p:nvPr/>
          </p:nvSpPr>
          <p:spPr bwMode="auto">
            <a:xfrm>
              <a:off x="730" y="3336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Rectangle 83"/>
            <p:cNvSpPr>
              <a:spLocks noChangeArrowheads="1"/>
            </p:cNvSpPr>
            <p:nvPr/>
          </p:nvSpPr>
          <p:spPr bwMode="auto">
            <a:xfrm>
              <a:off x="730" y="3491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Line 84"/>
            <p:cNvSpPr>
              <a:spLocks noChangeShapeType="1"/>
            </p:cNvSpPr>
            <p:nvPr/>
          </p:nvSpPr>
          <p:spPr bwMode="auto">
            <a:xfrm flipH="1">
              <a:off x="743" y="3346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Line 85"/>
            <p:cNvSpPr>
              <a:spLocks noChangeShapeType="1"/>
            </p:cNvSpPr>
            <p:nvPr/>
          </p:nvSpPr>
          <p:spPr bwMode="auto">
            <a:xfrm flipH="1">
              <a:off x="743" y="3504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Line 86"/>
            <p:cNvSpPr>
              <a:spLocks noChangeShapeType="1"/>
            </p:cNvSpPr>
            <p:nvPr/>
          </p:nvSpPr>
          <p:spPr bwMode="auto">
            <a:xfrm>
              <a:off x="736" y="3346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Line 87"/>
            <p:cNvSpPr>
              <a:spLocks noChangeShapeType="1"/>
            </p:cNvSpPr>
            <p:nvPr/>
          </p:nvSpPr>
          <p:spPr bwMode="auto">
            <a:xfrm>
              <a:off x="742" y="3502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69" name="Group 97"/>
          <p:cNvGrpSpPr>
            <a:grpSpLocks/>
          </p:cNvGrpSpPr>
          <p:nvPr/>
        </p:nvGrpSpPr>
        <p:grpSpPr bwMode="auto">
          <a:xfrm>
            <a:off x="3294063" y="2244020"/>
            <a:ext cx="404812" cy="244475"/>
            <a:chOff x="2287" y="2462"/>
            <a:chExt cx="255" cy="154"/>
          </a:xfrm>
        </p:grpSpPr>
        <p:sp>
          <p:nvSpPr>
            <p:cNvPr id="28770" name="AutoShape 98"/>
            <p:cNvSpPr>
              <a:spLocks noChangeArrowheads="1"/>
            </p:cNvSpPr>
            <p:nvPr/>
          </p:nvSpPr>
          <p:spPr bwMode="auto">
            <a:xfrm>
              <a:off x="2357" y="2569"/>
              <a:ext cx="108" cy="4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1" name="Text Box 99"/>
            <p:cNvSpPr txBox="1">
              <a:spLocks noChangeArrowheads="1"/>
            </p:cNvSpPr>
            <p:nvPr/>
          </p:nvSpPr>
          <p:spPr bwMode="auto">
            <a:xfrm>
              <a:off x="2287" y="2462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8772" name="Group 100"/>
          <p:cNvGrpSpPr>
            <a:grpSpLocks/>
          </p:cNvGrpSpPr>
          <p:nvPr/>
        </p:nvGrpSpPr>
        <p:grpSpPr bwMode="auto">
          <a:xfrm>
            <a:off x="5775325" y="2274182"/>
            <a:ext cx="404813" cy="228600"/>
            <a:chOff x="3633" y="2479"/>
            <a:chExt cx="255" cy="144"/>
          </a:xfrm>
        </p:grpSpPr>
        <p:sp>
          <p:nvSpPr>
            <p:cNvPr id="28773" name="AutoShape 101"/>
            <p:cNvSpPr>
              <a:spLocks noChangeArrowheads="1"/>
            </p:cNvSpPr>
            <p:nvPr/>
          </p:nvSpPr>
          <p:spPr bwMode="auto">
            <a:xfrm>
              <a:off x="3711" y="2576"/>
              <a:ext cx="108" cy="4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Text Box 102"/>
            <p:cNvSpPr txBox="1">
              <a:spLocks noChangeArrowheads="1"/>
            </p:cNvSpPr>
            <p:nvPr/>
          </p:nvSpPr>
          <p:spPr bwMode="auto">
            <a:xfrm>
              <a:off x="3633" y="2479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8775" name="Group 103"/>
          <p:cNvGrpSpPr>
            <a:grpSpLocks/>
          </p:cNvGrpSpPr>
          <p:nvPr/>
        </p:nvGrpSpPr>
        <p:grpSpPr bwMode="auto">
          <a:xfrm>
            <a:off x="8315325" y="2282120"/>
            <a:ext cx="404813" cy="236537"/>
            <a:chOff x="401" y="3190"/>
            <a:chExt cx="255" cy="149"/>
          </a:xfrm>
        </p:grpSpPr>
        <p:sp>
          <p:nvSpPr>
            <p:cNvPr id="28776" name="AutoShape 104"/>
            <p:cNvSpPr>
              <a:spLocks noChangeArrowheads="1"/>
            </p:cNvSpPr>
            <p:nvPr/>
          </p:nvSpPr>
          <p:spPr bwMode="auto">
            <a:xfrm>
              <a:off x="457" y="3292"/>
              <a:ext cx="108" cy="4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Text Box 105"/>
            <p:cNvSpPr txBox="1">
              <a:spLocks noChangeArrowheads="1"/>
            </p:cNvSpPr>
            <p:nvPr/>
          </p:nvSpPr>
          <p:spPr bwMode="auto">
            <a:xfrm>
              <a:off x="401" y="3190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8778" name="Group 106"/>
          <p:cNvGrpSpPr>
            <a:grpSpLocks/>
          </p:cNvGrpSpPr>
          <p:nvPr/>
        </p:nvGrpSpPr>
        <p:grpSpPr bwMode="auto">
          <a:xfrm>
            <a:off x="2427288" y="3437820"/>
            <a:ext cx="404812" cy="234950"/>
            <a:chOff x="2177" y="3219"/>
            <a:chExt cx="255" cy="148"/>
          </a:xfrm>
        </p:grpSpPr>
        <p:sp>
          <p:nvSpPr>
            <p:cNvPr id="28779" name="AutoShape 107"/>
            <p:cNvSpPr>
              <a:spLocks noChangeArrowheads="1"/>
            </p:cNvSpPr>
            <p:nvPr/>
          </p:nvSpPr>
          <p:spPr bwMode="auto">
            <a:xfrm>
              <a:off x="2243" y="3320"/>
              <a:ext cx="108" cy="4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" name="Text Box 108"/>
            <p:cNvSpPr txBox="1">
              <a:spLocks noChangeArrowheads="1"/>
            </p:cNvSpPr>
            <p:nvPr/>
          </p:nvSpPr>
          <p:spPr bwMode="auto">
            <a:xfrm>
              <a:off x="2177" y="3219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8781" name="Group 109"/>
          <p:cNvGrpSpPr>
            <a:grpSpLocks/>
          </p:cNvGrpSpPr>
          <p:nvPr/>
        </p:nvGrpSpPr>
        <p:grpSpPr bwMode="auto">
          <a:xfrm>
            <a:off x="5753100" y="2644070"/>
            <a:ext cx="458788" cy="312737"/>
            <a:chOff x="3539" y="2663"/>
            <a:chExt cx="289" cy="197"/>
          </a:xfrm>
        </p:grpSpPr>
        <p:sp>
          <p:nvSpPr>
            <p:cNvPr id="28782" name="Line 110"/>
            <p:cNvSpPr>
              <a:spLocks noChangeShapeType="1"/>
            </p:cNvSpPr>
            <p:nvPr/>
          </p:nvSpPr>
          <p:spPr bwMode="auto">
            <a:xfrm>
              <a:off x="3619" y="2663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Line 111"/>
            <p:cNvSpPr>
              <a:spLocks noChangeShapeType="1"/>
            </p:cNvSpPr>
            <p:nvPr/>
          </p:nvSpPr>
          <p:spPr bwMode="auto">
            <a:xfrm>
              <a:off x="3619" y="2699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Line 112"/>
            <p:cNvSpPr>
              <a:spLocks noChangeShapeType="1"/>
            </p:cNvSpPr>
            <p:nvPr/>
          </p:nvSpPr>
          <p:spPr bwMode="auto">
            <a:xfrm>
              <a:off x="3603" y="2747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3539" y="2725"/>
              <a:ext cx="28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28801" name="Group 129"/>
          <p:cNvGrpSpPr>
            <a:grpSpLocks/>
          </p:cNvGrpSpPr>
          <p:nvPr/>
        </p:nvGrpSpPr>
        <p:grpSpPr bwMode="auto">
          <a:xfrm>
            <a:off x="3079750" y="2648832"/>
            <a:ext cx="458788" cy="301625"/>
            <a:chOff x="1646" y="2661"/>
            <a:chExt cx="289" cy="190"/>
          </a:xfrm>
        </p:grpSpPr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1725" y="2661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Line 131"/>
            <p:cNvSpPr>
              <a:spLocks noChangeShapeType="1"/>
            </p:cNvSpPr>
            <p:nvPr/>
          </p:nvSpPr>
          <p:spPr bwMode="auto">
            <a:xfrm>
              <a:off x="1725" y="2697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4" name="Line 132"/>
            <p:cNvSpPr>
              <a:spLocks noChangeShapeType="1"/>
            </p:cNvSpPr>
            <p:nvPr/>
          </p:nvSpPr>
          <p:spPr bwMode="auto">
            <a:xfrm>
              <a:off x="1709" y="2740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5" name="Text Box 133"/>
            <p:cNvSpPr txBox="1">
              <a:spLocks noChangeArrowheads="1"/>
            </p:cNvSpPr>
            <p:nvPr/>
          </p:nvSpPr>
          <p:spPr bwMode="auto">
            <a:xfrm>
              <a:off x="1646" y="2716"/>
              <a:ext cx="28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8262938" y="2656770"/>
            <a:ext cx="458787" cy="293687"/>
            <a:chOff x="233" y="3423"/>
            <a:chExt cx="289" cy="185"/>
          </a:xfrm>
        </p:grpSpPr>
        <p:sp>
          <p:nvSpPr>
            <p:cNvPr id="28807" name="Line 135"/>
            <p:cNvSpPr>
              <a:spLocks noChangeShapeType="1"/>
            </p:cNvSpPr>
            <p:nvPr/>
          </p:nvSpPr>
          <p:spPr bwMode="auto">
            <a:xfrm>
              <a:off x="312" y="3423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8" name="Line 136"/>
            <p:cNvSpPr>
              <a:spLocks noChangeShapeType="1"/>
            </p:cNvSpPr>
            <p:nvPr/>
          </p:nvSpPr>
          <p:spPr bwMode="auto">
            <a:xfrm>
              <a:off x="312" y="3459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9" name="Line 137"/>
            <p:cNvSpPr>
              <a:spLocks noChangeShapeType="1"/>
            </p:cNvSpPr>
            <p:nvPr/>
          </p:nvSpPr>
          <p:spPr bwMode="auto">
            <a:xfrm>
              <a:off x="296" y="3497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0" name="Text Box 138"/>
            <p:cNvSpPr txBox="1">
              <a:spLocks noChangeArrowheads="1"/>
            </p:cNvSpPr>
            <p:nvPr/>
          </p:nvSpPr>
          <p:spPr bwMode="auto">
            <a:xfrm>
              <a:off x="233" y="3473"/>
              <a:ext cx="28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sp>
        <p:nvSpPr>
          <p:cNvPr id="28811" name="Text Box 139"/>
          <p:cNvSpPr txBox="1">
            <a:spLocks noChangeArrowheads="1"/>
          </p:cNvSpPr>
          <p:nvPr/>
        </p:nvSpPr>
        <p:spPr bwMode="auto">
          <a:xfrm>
            <a:off x="2359025" y="2499607"/>
            <a:ext cx="350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EP</a:t>
            </a:r>
          </a:p>
        </p:txBody>
      </p:sp>
      <p:grpSp>
        <p:nvGrpSpPr>
          <p:cNvPr id="28844" name="Group 172"/>
          <p:cNvGrpSpPr>
            <a:grpSpLocks/>
          </p:cNvGrpSpPr>
          <p:nvPr/>
        </p:nvGrpSpPr>
        <p:grpSpPr bwMode="auto">
          <a:xfrm>
            <a:off x="6046788" y="2463095"/>
            <a:ext cx="368300" cy="414337"/>
            <a:chOff x="3494" y="1212"/>
            <a:chExt cx="232" cy="261"/>
          </a:xfrm>
        </p:grpSpPr>
        <p:sp>
          <p:nvSpPr>
            <p:cNvPr id="28845" name="Rectangle 173"/>
            <p:cNvSpPr>
              <a:spLocks noChangeArrowheads="1"/>
            </p:cNvSpPr>
            <p:nvPr/>
          </p:nvSpPr>
          <p:spPr bwMode="auto">
            <a:xfrm>
              <a:off x="3569" y="1319"/>
              <a:ext cx="68" cy="154"/>
            </a:xfrm>
            <a:prstGeom prst="rect">
              <a:avLst/>
            </a:prstGeom>
            <a:solidFill>
              <a:srgbClr val="33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6" name="Line 174"/>
            <p:cNvSpPr>
              <a:spLocks noChangeShapeType="1"/>
            </p:cNvSpPr>
            <p:nvPr/>
          </p:nvSpPr>
          <p:spPr bwMode="auto">
            <a:xfrm>
              <a:off x="3571" y="1359"/>
              <a:ext cx="6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7" name="Line 175"/>
            <p:cNvSpPr>
              <a:spLocks noChangeShapeType="1"/>
            </p:cNvSpPr>
            <p:nvPr/>
          </p:nvSpPr>
          <p:spPr bwMode="auto">
            <a:xfrm>
              <a:off x="3571" y="1397"/>
              <a:ext cx="6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8" name="Line 176"/>
            <p:cNvSpPr>
              <a:spLocks noChangeShapeType="1"/>
            </p:cNvSpPr>
            <p:nvPr/>
          </p:nvSpPr>
          <p:spPr bwMode="auto">
            <a:xfrm>
              <a:off x="3569" y="1433"/>
              <a:ext cx="6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9" name="Text Box 177"/>
            <p:cNvSpPr txBox="1">
              <a:spLocks noChangeArrowheads="1"/>
            </p:cNvSpPr>
            <p:nvPr/>
          </p:nvSpPr>
          <p:spPr bwMode="auto">
            <a:xfrm>
              <a:off x="3494" y="1212"/>
              <a:ext cx="2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28850" name="Line 178"/>
            <p:cNvSpPr>
              <a:spLocks noChangeShapeType="1"/>
            </p:cNvSpPr>
            <p:nvPr/>
          </p:nvSpPr>
          <p:spPr bwMode="auto">
            <a:xfrm>
              <a:off x="3569" y="1433"/>
              <a:ext cx="6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51" name="Line 179"/>
            <p:cNvSpPr>
              <a:spLocks noChangeShapeType="1"/>
            </p:cNvSpPr>
            <p:nvPr/>
          </p:nvSpPr>
          <p:spPr bwMode="auto">
            <a:xfrm>
              <a:off x="3569" y="1359"/>
              <a:ext cx="6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018" name="Group 346"/>
          <p:cNvGrpSpPr>
            <a:grpSpLocks/>
          </p:cNvGrpSpPr>
          <p:nvPr/>
        </p:nvGrpSpPr>
        <p:grpSpPr bwMode="auto">
          <a:xfrm>
            <a:off x="203200" y="2455157"/>
            <a:ext cx="368300" cy="495300"/>
            <a:chOff x="5305" y="1898"/>
            <a:chExt cx="232" cy="312"/>
          </a:xfrm>
        </p:grpSpPr>
        <p:grpSp>
          <p:nvGrpSpPr>
            <p:cNvPr id="29019" name="Group 347"/>
            <p:cNvGrpSpPr>
              <a:grpSpLocks/>
            </p:cNvGrpSpPr>
            <p:nvPr/>
          </p:nvGrpSpPr>
          <p:grpSpPr bwMode="auto">
            <a:xfrm>
              <a:off x="5380" y="2000"/>
              <a:ext cx="71" cy="154"/>
              <a:chOff x="5365" y="2015"/>
              <a:chExt cx="71" cy="154"/>
            </a:xfrm>
          </p:grpSpPr>
          <p:sp>
            <p:nvSpPr>
              <p:cNvPr id="29020" name="Rectangle 348"/>
              <p:cNvSpPr>
                <a:spLocks noChangeArrowheads="1"/>
              </p:cNvSpPr>
              <p:nvPr/>
            </p:nvSpPr>
            <p:spPr bwMode="auto">
              <a:xfrm>
                <a:off x="5365" y="2015"/>
                <a:ext cx="68" cy="154"/>
              </a:xfrm>
              <a:prstGeom prst="rect">
                <a:avLst/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21" name="Line 349"/>
              <p:cNvSpPr>
                <a:spLocks noChangeShapeType="1"/>
              </p:cNvSpPr>
              <p:nvPr/>
            </p:nvSpPr>
            <p:spPr bwMode="auto">
              <a:xfrm>
                <a:off x="5367" y="2055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22" name="Line 350"/>
              <p:cNvSpPr>
                <a:spLocks noChangeShapeType="1"/>
              </p:cNvSpPr>
              <p:nvPr/>
            </p:nvSpPr>
            <p:spPr bwMode="auto">
              <a:xfrm>
                <a:off x="5367" y="2093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23" name="Line 351"/>
              <p:cNvSpPr>
                <a:spLocks noChangeShapeType="1"/>
              </p:cNvSpPr>
              <p:nvPr/>
            </p:nvSpPr>
            <p:spPr bwMode="auto">
              <a:xfrm>
                <a:off x="5365" y="2129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024" name="Text Box 352"/>
            <p:cNvSpPr txBox="1">
              <a:spLocks noChangeArrowheads="1"/>
            </p:cNvSpPr>
            <p:nvPr/>
          </p:nvSpPr>
          <p:spPr bwMode="auto">
            <a:xfrm>
              <a:off x="5305" y="1898"/>
              <a:ext cx="232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WS</a:t>
              </a:r>
            </a:p>
          </p:txBody>
        </p:sp>
        <p:sp>
          <p:nvSpPr>
            <p:cNvPr id="29025" name="Rectangle 353"/>
            <p:cNvSpPr>
              <a:spLocks noChangeArrowheads="1"/>
            </p:cNvSpPr>
            <p:nvPr/>
          </p:nvSpPr>
          <p:spPr bwMode="auto">
            <a:xfrm>
              <a:off x="5334" y="1925"/>
              <a:ext cx="159" cy="285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035" name="Group 363"/>
          <p:cNvGrpSpPr>
            <a:grpSpLocks/>
          </p:cNvGrpSpPr>
          <p:nvPr/>
        </p:nvGrpSpPr>
        <p:grpSpPr bwMode="auto">
          <a:xfrm>
            <a:off x="219075" y="3664832"/>
            <a:ext cx="368300" cy="473075"/>
            <a:chOff x="456" y="3282"/>
            <a:chExt cx="232" cy="298"/>
          </a:xfrm>
        </p:grpSpPr>
        <p:grpSp>
          <p:nvGrpSpPr>
            <p:cNvPr id="29036" name="Group 364"/>
            <p:cNvGrpSpPr>
              <a:grpSpLocks/>
            </p:cNvGrpSpPr>
            <p:nvPr/>
          </p:nvGrpSpPr>
          <p:grpSpPr bwMode="auto">
            <a:xfrm>
              <a:off x="456" y="3282"/>
              <a:ext cx="232" cy="261"/>
              <a:chOff x="3494" y="1212"/>
              <a:chExt cx="232" cy="261"/>
            </a:xfrm>
          </p:grpSpPr>
          <p:sp>
            <p:nvSpPr>
              <p:cNvPr id="29037" name="Rectangle 365"/>
              <p:cNvSpPr>
                <a:spLocks noChangeArrowheads="1"/>
              </p:cNvSpPr>
              <p:nvPr/>
            </p:nvSpPr>
            <p:spPr bwMode="auto">
              <a:xfrm>
                <a:off x="3569" y="1319"/>
                <a:ext cx="68" cy="154"/>
              </a:xfrm>
              <a:prstGeom prst="rect">
                <a:avLst/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38" name="Line 366"/>
              <p:cNvSpPr>
                <a:spLocks noChangeShapeType="1"/>
              </p:cNvSpPr>
              <p:nvPr/>
            </p:nvSpPr>
            <p:spPr bwMode="auto">
              <a:xfrm>
                <a:off x="3571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39" name="Line 367"/>
              <p:cNvSpPr>
                <a:spLocks noChangeShapeType="1"/>
              </p:cNvSpPr>
              <p:nvPr/>
            </p:nvSpPr>
            <p:spPr bwMode="auto">
              <a:xfrm>
                <a:off x="3571" y="1397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40" name="Line 368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41" name="Text Box 369"/>
              <p:cNvSpPr txBox="1">
                <a:spLocks noChangeArrowheads="1"/>
              </p:cNvSpPr>
              <p:nvPr/>
            </p:nvSpPr>
            <p:spPr bwMode="auto">
              <a:xfrm>
                <a:off x="3494" y="1212"/>
                <a:ext cx="23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WS</a:t>
                </a:r>
              </a:p>
            </p:txBody>
          </p:sp>
          <p:sp>
            <p:nvSpPr>
              <p:cNvPr id="29042" name="Line 370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43" name="Line 371"/>
              <p:cNvSpPr>
                <a:spLocks noChangeShapeType="1"/>
              </p:cNvSpPr>
              <p:nvPr/>
            </p:nvSpPr>
            <p:spPr bwMode="auto">
              <a:xfrm>
                <a:off x="3569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044" name="Rectangle 372"/>
            <p:cNvSpPr>
              <a:spLocks noChangeArrowheads="1"/>
            </p:cNvSpPr>
            <p:nvPr/>
          </p:nvSpPr>
          <p:spPr bwMode="auto">
            <a:xfrm>
              <a:off x="484" y="3295"/>
              <a:ext cx="159" cy="285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045" name="Rectangle 373"/>
          <p:cNvSpPr>
            <a:spLocks noChangeArrowheads="1"/>
          </p:cNvSpPr>
          <p:nvPr/>
        </p:nvSpPr>
        <p:spPr bwMode="auto">
          <a:xfrm>
            <a:off x="6092825" y="2496432"/>
            <a:ext cx="252413" cy="452438"/>
          </a:xfrm>
          <a:prstGeom prst="rect">
            <a:avLst/>
          </a:prstGeom>
          <a:noFill/>
          <a:ln w="28575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046" name="Group 374"/>
          <p:cNvGrpSpPr>
            <a:grpSpLocks/>
          </p:cNvGrpSpPr>
          <p:nvPr/>
        </p:nvGrpSpPr>
        <p:grpSpPr bwMode="auto">
          <a:xfrm>
            <a:off x="2617788" y="3671182"/>
            <a:ext cx="368300" cy="481013"/>
            <a:chOff x="2270" y="3293"/>
            <a:chExt cx="232" cy="303"/>
          </a:xfrm>
        </p:grpSpPr>
        <p:grpSp>
          <p:nvGrpSpPr>
            <p:cNvPr id="29047" name="Group 375"/>
            <p:cNvGrpSpPr>
              <a:grpSpLocks/>
            </p:cNvGrpSpPr>
            <p:nvPr/>
          </p:nvGrpSpPr>
          <p:grpSpPr bwMode="auto">
            <a:xfrm>
              <a:off x="2270" y="3293"/>
              <a:ext cx="232" cy="261"/>
              <a:chOff x="3494" y="1212"/>
              <a:chExt cx="232" cy="261"/>
            </a:xfrm>
          </p:grpSpPr>
          <p:sp>
            <p:nvSpPr>
              <p:cNvPr id="29048" name="Rectangle 376"/>
              <p:cNvSpPr>
                <a:spLocks noChangeArrowheads="1"/>
              </p:cNvSpPr>
              <p:nvPr/>
            </p:nvSpPr>
            <p:spPr bwMode="auto">
              <a:xfrm>
                <a:off x="3569" y="1319"/>
                <a:ext cx="68" cy="154"/>
              </a:xfrm>
              <a:prstGeom prst="rect">
                <a:avLst/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49" name="Line 377"/>
              <p:cNvSpPr>
                <a:spLocks noChangeShapeType="1"/>
              </p:cNvSpPr>
              <p:nvPr/>
            </p:nvSpPr>
            <p:spPr bwMode="auto">
              <a:xfrm>
                <a:off x="3571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50" name="Line 378"/>
              <p:cNvSpPr>
                <a:spLocks noChangeShapeType="1"/>
              </p:cNvSpPr>
              <p:nvPr/>
            </p:nvSpPr>
            <p:spPr bwMode="auto">
              <a:xfrm>
                <a:off x="3571" y="1397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51" name="Line 379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52" name="Text Box 380"/>
              <p:cNvSpPr txBox="1">
                <a:spLocks noChangeArrowheads="1"/>
              </p:cNvSpPr>
              <p:nvPr/>
            </p:nvSpPr>
            <p:spPr bwMode="auto">
              <a:xfrm>
                <a:off x="3494" y="1212"/>
                <a:ext cx="23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WS</a:t>
                </a:r>
              </a:p>
            </p:txBody>
          </p:sp>
          <p:sp>
            <p:nvSpPr>
              <p:cNvPr id="29053" name="Line 381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54" name="Line 382"/>
              <p:cNvSpPr>
                <a:spLocks noChangeShapeType="1"/>
              </p:cNvSpPr>
              <p:nvPr/>
            </p:nvSpPr>
            <p:spPr bwMode="auto">
              <a:xfrm>
                <a:off x="3569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055" name="Rectangle 383"/>
            <p:cNvSpPr>
              <a:spLocks noChangeArrowheads="1"/>
            </p:cNvSpPr>
            <p:nvPr/>
          </p:nvSpPr>
          <p:spPr bwMode="auto">
            <a:xfrm>
              <a:off x="2298" y="3311"/>
              <a:ext cx="159" cy="285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115" name="Group 443"/>
          <p:cNvGrpSpPr>
            <a:grpSpLocks/>
          </p:cNvGrpSpPr>
          <p:nvPr/>
        </p:nvGrpSpPr>
        <p:grpSpPr bwMode="auto">
          <a:xfrm>
            <a:off x="563563" y="2531357"/>
            <a:ext cx="120650" cy="414338"/>
            <a:chOff x="2982" y="1256"/>
            <a:chExt cx="76" cy="261"/>
          </a:xfrm>
        </p:grpSpPr>
        <p:sp>
          <p:nvSpPr>
            <p:cNvPr id="29116" name="Rectangle 444"/>
            <p:cNvSpPr>
              <a:spLocks noChangeArrowheads="1"/>
            </p:cNvSpPr>
            <p:nvPr/>
          </p:nvSpPr>
          <p:spPr bwMode="auto">
            <a:xfrm>
              <a:off x="2982" y="1256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7" name="Rectangle 445"/>
            <p:cNvSpPr>
              <a:spLocks noChangeArrowheads="1"/>
            </p:cNvSpPr>
            <p:nvPr/>
          </p:nvSpPr>
          <p:spPr bwMode="auto">
            <a:xfrm>
              <a:off x="2982" y="1409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8" name="Line 446"/>
            <p:cNvSpPr>
              <a:spLocks noChangeShapeType="1"/>
            </p:cNvSpPr>
            <p:nvPr/>
          </p:nvSpPr>
          <p:spPr bwMode="auto">
            <a:xfrm flipH="1">
              <a:off x="2995" y="1266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9" name="Line 447"/>
            <p:cNvSpPr>
              <a:spLocks noChangeShapeType="1"/>
            </p:cNvSpPr>
            <p:nvPr/>
          </p:nvSpPr>
          <p:spPr bwMode="auto">
            <a:xfrm flipH="1">
              <a:off x="2995" y="1422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0" name="Line 448"/>
            <p:cNvSpPr>
              <a:spLocks noChangeShapeType="1"/>
            </p:cNvSpPr>
            <p:nvPr/>
          </p:nvSpPr>
          <p:spPr bwMode="auto">
            <a:xfrm>
              <a:off x="2988" y="1266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1" name="Line 449"/>
            <p:cNvSpPr>
              <a:spLocks noChangeShapeType="1"/>
            </p:cNvSpPr>
            <p:nvPr/>
          </p:nvSpPr>
          <p:spPr bwMode="auto">
            <a:xfrm>
              <a:off x="2994" y="1420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122" name="Group 450"/>
          <p:cNvGrpSpPr>
            <a:grpSpLocks/>
          </p:cNvGrpSpPr>
          <p:nvPr/>
        </p:nvGrpSpPr>
        <p:grpSpPr bwMode="auto">
          <a:xfrm>
            <a:off x="2830513" y="2507545"/>
            <a:ext cx="168275" cy="336550"/>
            <a:chOff x="1028" y="1952"/>
            <a:chExt cx="106" cy="212"/>
          </a:xfrm>
        </p:grpSpPr>
        <p:sp>
          <p:nvSpPr>
            <p:cNvPr id="29123" name="Rectangle 451"/>
            <p:cNvSpPr>
              <a:spLocks noChangeArrowheads="1"/>
            </p:cNvSpPr>
            <p:nvPr/>
          </p:nvSpPr>
          <p:spPr bwMode="auto">
            <a:xfrm>
              <a:off x="1033" y="2020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4" name="Line 452"/>
            <p:cNvSpPr>
              <a:spLocks noChangeShapeType="1"/>
            </p:cNvSpPr>
            <p:nvPr/>
          </p:nvSpPr>
          <p:spPr bwMode="auto">
            <a:xfrm>
              <a:off x="1028" y="1955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5" name="Line 453"/>
            <p:cNvSpPr>
              <a:spLocks noChangeShapeType="1"/>
            </p:cNvSpPr>
            <p:nvPr/>
          </p:nvSpPr>
          <p:spPr bwMode="auto">
            <a:xfrm>
              <a:off x="1079" y="1952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126" name="Group 454"/>
          <p:cNvGrpSpPr>
            <a:grpSpLocks/>
          </p:cNvGrpSpPr>
          <p:nvPr/>
        </p:nvGrpSpPr>
        <p:grpSpPr bwMode="auto">
          <a:xfrm>
            <a:off x="739775" y="2529770"/>
            <a:ext cx="168275" cy="336550"/>
            <a:chOff x="1028" y="1952"/>
            <a:chExt cx="106" cy="212"/>
          </a:xfrm>
        </p:grpSpPr>
        <p:sp>
          <p:nvSpPr>
            <p:cNvPr id="29127" name="Rectangle 455"/>
            <p:cNvSpPr>
              <a:spLocks noChangeArrowheads="1"/>
            </p:cNvSpPr>
            <p:nvPr/>
          </p:nvSpPr>
          <p:spPr bwMode="auto">
            <a:xfrm>
              <a:off x="1033" y="2020"/>
              <a:ext cx="91" cy="144"/>
            </a:xfrm>
            <a:prstGeom prst="rect">
              <a:avLst/>
            </a:prstGeom>
            <a:solidFill>
              <a:srgbClr val="2805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8" name="Line 456"/>
            <p:cNvSpPr>
              <a:spLocks noChangeShapeType="1"/>
            </p:cNvSpPr>
            <p:nvPr/>
          </p:nvSpPr>
          <p:spPr bwMode="auto">
            <a:xfrm>
              <a:off x="1028" y="1955"/>
              <a:ext cx="106" cy="0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9" name="Line 457"/>
            <p:cNvSpPr>
              <a:spLocks noChangeShapeType="1"/>
            </p:cNvSpPr>
            <p:nvPr/>
          </p:nvSpPr>
          <p:spPr bwMode="auto">
            <a:xfrm>
              <a:off x="1079" y="1952"/>
              <a:ext cx="0" cy="77"/>
            </a:xfrm>
            <a:prstGeom prst="line">
              <a:avLst/>
            </a:prstGeom>
            <a:noFill/>
            <a:ln w="28575">
              <a:solidFill>
                <a:srgbClr val="2805B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130" name="Line 458"/>
          <p:cNvSpPr>
            <a:spLocks noChangeShapeType="1"/>
          </p:cNvSpPr>
          <p:nvPr/>
        </p:nvSpPr>
        <p:spPr bwMode="auto">
          <a:xfrm>
            <a:off x="206375" y="2744082"/>
            <a:ext cx="832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131" name="Group 459"/>
          <p:cNvGrpSpPr>
            <a:grpSpLocks/>
          </p:cNvGrpSpPr>
          <p:nvPr/>
        </p:nvGrpSpPr>
        <p:grpSpPr bwMode="auto">
          <a:xfrm>
            <a:off x="3571875" y="2451982"/>
            <a:ext cx="368300" cy="479425"/>
            <a:chOff x="3550" y="2552"/>
            <a:chExt cx="232" cy="302"/>
          </a:xfrm>
        </p:grpSpPr>
        <p:grpSp>
          <p:nvGrpSpPr>
            <p:cNvPr id="29132" name="Group 460"/>
            <p:cNvGrpSpPr>
              <a:grpSpLocks/>
            </p:cNvGrpSpPr>
            <p:nvPr/>
          </p:nvGrpSpPr>
          <p:grpSpPr bwMode="auto">
            <a:xfrm>
              <a:off x="3550" y="2552"/>
              <a:ext cx="232" cy="261"/>
              <a:chOff x="3494" y="1212"/>
              <a:chExt cx="232" cy="261"/>
            </a:xfrm>
          </p:grpSpPr>
          <p:sp>
            <p:nvSpPr>
              <p:cNvPr id="29133" name="Rectangle 461"/>
              <p:cNvSpPr>
                <a:spLocks noChangeArrowheads="1"/>
              </p:cNvSpPr>
              <p:nvPr/>
            </p:nvSpPr>
            <p:spPr bwMode="auto">
              <a:xfrm>
                <a:off x="3569" y="1319"/>
                <a:ext cx="68" cy="154"/>
              </a:xfrm>
              <a:prstGeom prst="rect">
                <a:avLst/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34" name="Line 462"/>
              <p:cNvSpPr>
                <a:spLocks noChangeShapeType="1"/>
              </p:cNvSpPr>
              <p:nvPr/>
            </p:nvSpPr>
            <p:spPr bwMode="auto">
              <a:xfrm>
                <a:off x="3571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35" name="Line 463"/>
              <p:cNvSpPr>
                <a:spLocks noChangeShapeType="1"/>
              </p:cNvSpPr>
              <p:nvPr/>
            </p:nvSpPr>
            <p:spPr bwMode="auto">
              <a:xfrm>
                <a:off x="3571" y="1397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36" name="Line 464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37" name="Text Box 465"/>
              <p:cNvSpPr txBox="1">
                <a:spLocks noChangeArrowheads="1"/>
              </p:cNvSpPr>
              <p:nvPr/>
            </p:nvSpPr>
            <p:spPr bwMode="auto">
              <a:xfrm>
                <a:off x="3494" y="1212"/>
                <a:ext cx="23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WS</a:t>
                </a:r>
              </a:p>
            </p:txBody>
          </p:sp>
          <p:sp>
            <p:nvSpPr>
              <p:cNvPr id="29138" name="Line 466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39" name="Line 467"/>
              <p:cNvSpPr>
                <a:spLocks noChangeShapeType="1"/>
              </p:cNvSpPr>
              <p:nvPr/>
            </p:nvSpPr>
            <p:spPr bwMode="auto">
              <a:xfrm>
                <a:off x="3569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140" name="Rectangle 468"/>
            <p:cNvSpPr>
              <a:spLocks noChangeArrowheads="1"/>
            </p:cNvSpPr>
            <p:nvPr/>
          </p:nvSpPr>
          <p:spPr bwMode="auto">
            <a:xfrm>
              <a:off x="3582" y="2569"/>
              <a:ext cx="159" cy="285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145" name="Rectangle 473"/>
          <p:cNvSpPr>
            <a:spLocks noChangeArrowheads="1"/>
          </p:cNvSpPr>
          <p:nvPr/>
        </p:nvSpPr>
        <p:spPr bwMode="auto">
          <a:xfrm>
            <a:off x="6594475" y="2532945"/>
            <a:ext cx="1568450" cy="415925"/>
          </a:xfrm>
          <a:prstGeom prst="rect">
            <a:avLst/>
          </a:prstGeom>
          <a:noFill/>
          <a:ln w="12700">
            <a:solidFill>
              <a:srgbClr val="80008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46" name="Rectangle 474"/>
          <p:cNvSpPr>
            <a:spLocks noChangeArrowheads="1"/>
          </p:cNvSpPr>
          <p:nvPr/>
        </p:nvSpPr>
        <p:spPr bwMode="auto">
          <a:xfrm>
            <a:off x="739775" y="3721982"/>
            <a:ext cx="1535113" cy="415925"/>
          </a:xfrm>
          <a:prstGeom prst="rect">
            <a:avLst/>
          </a:prstGeom>
          <a:noFill/>
          <a:ln w="12700">
            <a:solidFill>
              <a:srgbClr val="80008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147" name="Group 475"/>
          <p:cNvGrpSpPr>
            <a:grpSpLocks/>
          </p:cNvGrpSpPr>
          <p:nvPr/>
        </p:nvGrpSpPr>
        <p:grpSpPr bwMode="auto">
          <a:xfrm>
            <a:off x="2355850" y="3839457"/>
            <a:ext cx="458788" cy="301625"/>
            <a:chOff x="1646" y="2661"/>
            <a:chExt cx="289" cy="190"/>
          </a:xfrm>
        </p:grpSpPr>
        <p:sp>
          <p:nvSpPr>
            <p:cNvPr id="29148" name="Line 476"/>
            <p:cNvSpPr>
              <a:spLocks noChangeShapeType="1"/>
            </p:cNvSpPr>
            <p:nvPr/>
          </p:nvSpPr>
          <p:spPr bwMode="auto">
            <a:xfrm>
              <a:off x="1725" y="2661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9" name="Line 477"/>
            <p:cNvSpPr>
              <a:spLocks noChangeShapeType="1"/>
            </p:cNvSpPr>
            <p:nvPr/>
          </p:nvSpPr>
          <p:spPr bwMode="auto">
            <a:xfrm>
              <a:off x="1725" y="2697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0" name="Line 478"/>
            <p:cNvSpPr>
              <a:spLocks noChangeShapeType="1"/>
            </p:cNvSpPr>
            <p:nvPr/>
          </p:nvSpPr>
          <p:spPr bwMode="auto">
            <a:xfrm>
              <a:off x="1709" y="2740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1" name="Text Box 479"/>
            <p:cNvSpPr txBox="1">
              <a:spLocks noChangeArrowheads="1"/>
            </p:cNvSpPr>
            <p:nvPr/>
          </p:nvSpPr>
          <p:spPr bwMode="auto">
            <a:xfrm>
              <a:off x="1646" y="2716"/>
              <a:ext cx="28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sp>
        <p:nvSpPr>
          <p:cNvPr id="29152" name="Rectangle 480"/>
          <p:cNvSpPr>
            <a:spLocks noChangeArrowheads="1"/>
          </p:cNvSpPr>
          <p:nvPr/>
        </p:nvSpPr>
        <p:spPr bwMode="auto">
          <a:xfrm>
            <a:off x="3143250" y="3698170"/>
            <a:ext cx="1554163" cy="415925"/>
          </a:xfrm>
          <a:prstGeom prst="rect">
            <a:avLst/>
          </a:prstGeom>
          <a:noFill/>
          <a:ln w="12700">
            <a:solidFill>
              <a:srgbClr val="80008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53" name="Text Box 481"/>
          <p:cNvSpPr txBox="1">
            <a:spLocks noChangeArrowheads="1"/>
          </p:cNvSpPr>
          <p:nvPr/>
        </p:nvSpPr>
        <p:spPr bwMode="auto">
          <a:xfrm>
            <a:off x="6973888" y="3447345"/>
            <a:ext cx="1033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Times New Roman" charset="0"/>
              </a:rPr>
              <a:t>HEBT QV1</a:t>
            </a:r>
          </a:p>
        </p:txBody>
      </p:sp>
      <p:sp>
        <p:nvSpPr>
          <p:cNvPr id="29154" name="AutoShape 482"/>
          <p:cNvSpPr>
            <a:spLocks noChangeArrowheads="1"/>
          </p:cNvSpPr>
          <p:nvPr/>
        </p:nvSpPr>
        <p:spPr bwMode="auto">
          <a:xfrm>
            <a:off x="7696200" y="3847395"/>
            <a:ext cx="1090613" cy="130175"/>
          </a:xfrm>
          <a:prstGeom prst="rightArrow">
            <a:avLst>
              <a:gd name="adj1" fmla="val 50000"/>
              <a:gd name="adj2" fmla="val 20945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155" name="Group 483"/>
          <p:cNvGrpSpPr>
            <a:grpSpLocks/>
          </p:cNvGrpSpPr>
          <p:nvPr/>
        </p:nvGrpSpPr>
        <p:grpSpPr bwMode="auto">
          <a:xfrm>
            <a:off x="7391400" y="3720395"/>
            <a:ext cx="120650" cy="409575"/>
            <a:chOff x="640" y="1364"/>
            <a:chExt cx="76" cy="258"/>
          </a:xfrm>
        </p:grpSpPr>
        <p:sp>
          <p:nvSpPr>
            <p:cNvPr id="29156" name="Rectangle 484"/>
            <p:cNvSpPr>
              <a:spLocks noChangeArrowheads="1"/>
            </p:cNvSpPr>
            <p:nvPr/>
          </p:nvSpPr>
          <p:spPr bwMode="auto">
            <a:xfrm>
              <a:off x="640" y="1364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7" name="Rectangle 485"/>
            <p:cNvSpPr>
              <a:spLocks noChangeArrowheads="1"/>
            </p:cNvSpPr>
            <p:nvPr/>
          </p:nvSpPr>
          <p:spPr bwMode="auto">
            <a:xfrm>
              <a:off x="640" y="1514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8" name="Line 486"/>
            <p:cNvSpPr>
              <a:spLocks noChangeShapeType="1"/>
            </p:cNvSpPr>
            <p:nvPr/>
          </p:nvSpPr>
          <p:spPr bwMode="auto">
            <a:xfrm flipH="1">
              <a:off x="653" y="1369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9" name="Line 487"/>
            <p:cNvSpPr>
              <a:spLocks noChangeShapeType="1"/>
            </p:cNvSpPr>
            <p:nvPr/>
          </p:nvSpPr>
          <p:spPr bwMode="auto">
            <a:xfrm flipH="1">
              <a:off x="653" y="1527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0" name="Line 488"/>
            <p:cNvSpPr>
              <a:spLocks noChangeShapeType="1"/>
            </p:cNvSpPr>
            <p:nvPr/>
          </p:nvSpPr>
          <p:spPr bwMode="auto">
            <a:xfrm>
              <a:off x="646" y="1369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1" name="Line 489"/>
            <p:cNvSpPr>
              <a:spLocks noChangeShapeType="1"/>
            </p:cNvSpPr>
            <p:nvPr/>
          </p:nvSpPr>
          <p:spPr bwMode="auto">
            <a:xfrm>
              <a:off x="652" y="1525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162" name="Text Box 490"/>
          <p:cNvSpPr txBox="1">
            <a:spLocks noChangeArrowheads="1"/>
          </p:cNvSpPr>
          <p:nvPr/>
        </p:nvSpPr>
        <p:spPr bwMode="auto">
          <a:xfrm>
            <a:off x="7620000" y="3982332"/>
            <a:ext cx="1300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Times New Roman" charset="0"/>
              </a:rPr>
              <a:t>Beam Direction</a:t>
            </a:r>
          </a:p>
        </p:txBody>
      </p:sp>
      <p:grpSp>
        <p:nvGrpSpPr>
          <p:cNvPr id="29163" name="Group 491"/>
          <p:cNvGrpSpPr>
            <a:grpSpLocks/>
          </p:cNvGrpSpPr>
          <p:nvPr/>
        </p:nvGrpSpPr>
        <p:grpSpPr bwMode="auto">
          <a:xfrm>
            <a:off x="5480050" y="3712457"/>
            <a:ext cx="120650" cy="425450"/>
            <a:chOff x="4406" y="3332"/>
            <a:chExt cx="76" cy="268"/>
          </a:xfrm>
        </p:grpSpPr>
        <p:sp>
          <p:nvSpPr>
            <p:cNvPr id="29164" name="Rectangle 492"/>
            <p:cNvSpPr>
              <a:spLocks noChangeArrowheads="1"/>
            </p:cNvSpPr>
            <p:nvPr/>
          </p:nvSpPr>
          <p:spPr bwMode="auto">
            <a:xfrm>
              <a:off x="4406" y="3332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5" name="Rectangle 493"/>
            <p:cNvSpPr>
              <a:spLocks noChangeArrowheads="1"/>
            </p:cNvSpPr>
            <p:nvPr/>
          </p:nvSpPr>
          <p:spPr bwMode="auto">
            <a:xfrm>
              <a:off x="4406" y="3492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6" name="Line 494"/>
            <p:cNvSpPr>
              <a:spLocks noChangeShapeType="1"/>
            </p:cNvSpPr>
            <p:nvPr/>
          </p:nvSpPr>
          <p:spPr bwMode="auto">
            <a:xfrm flipH="1">
              <a:off x="4419" y="3342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7" name="Line 495"/>
            <p:cNvSpPr>
              <a:spLocks noChangeShapeType="1"/>
            </p:cNvSpPr>
            <p:nvPr/>
          </p:nvSpPr>
          <p:spPr bwMode="auto">
            <a:xfrm flipH="1">
              <a:off x="4419" y="3505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8" name="Line 496"/>
            <p:cNvSpPr>
              <a:spLocks noChangeShapeType="1"/>
            </p:cNvSpPr>
            <p:nvPr/>
          </p:nvSpPr>
          <p:spPr bwMode="auto">
            <a:xfrm>
              <a:off x="4412" y="3342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9" name="Line 497"/>
            <p:cNvSpPr>
              <a:spLocks noChangeShapeType="1"/>
            </p:cNvSpPr>
            <p:nvPr/>
          </p:nvSpPr>
          <p:spPr bwMode="auto">
            <a:xfrm>
              <a:off x="4418" y="3503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170" name="Text Box 498"/>
          <p:cNvSpPr txBox="1">
            <a:spLocks noChangeArrowheads="1"/>
          </p:cNvSpPr>
          <p:nvPr/>
        </p:nvSpPr>
        <p:spPr bwMode="auto">
          <a:xfrm>
            <a:off x="5621338" y="4101395"/>
            <a:ext cx="34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Times" charset="0"/>
              </a:rPr>
              <a:t>32</a:t>
            </a:r>
          </a:p>
        </p:txBody>
      </p:sp>
      <p:grpSp>
        <p:nvGrpSpPr>
          <p:cNvPr id="29171" name="Group 499"/>
          <p:cNvGrpSpPr>
            <a:grpSpLocks/>
          </p:cNvGrpSpPr>
          <p:nvPr/>
        </p:nvGrpSpPr>
        <p:grpSpPr bwMode="auto">
          <a:xfrm>
            <a:off x="4740275" y="3717220"/>
            <a:ext cx="120650" cy="409575"/>
            <a:chOff x="3808" y="2646"/>
            <a:chExt cx="76" cy="258"/>
          </a:xfrm>
        </p:grpSpPr>
        <p:sp>
          <p:nvSpPr>
            <p:cNvPr id="29172" name="Rectangle 500"/>
            <p:cNvSpPr>
              <a:spLocks noChangeArrowheads="1"/>
            </p:cNvSpPr>
            <p:nvPr/>
          </p:nvSpPr>
          <p:spPr bwMode="auto">
            <a:xfrm>
              <a:off x="3808" y="2646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3" name="Rectangle 501"/>
            <p:cNvSpPr>
              <a:spLocks noChangeArrowheads="1"/>
            </p:cNvSpPr>
            <p:nvPr/>
          </p:nvSpPr>
          <p:spPr bwMode="auto">
            <a:xfrm>
              <a:off x="3808" y="2796"/>
              <a:ext cx="76" cy="1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4" name="Line 502"/>
            <p:cNvSpPr>
              <a:spLocks noChangeShapeType="1"/>
            </p:cNvSpPr>
            <p:nvPr/>
          </p:nvSpPr>
          <p:spPr bwMode="auto">
            <a:xfrm flipH="1">
              <a:off x="3821" y="2656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5" name="Line 503"/>
            <p:cNvSpPr>
              <a:spLocks noChangeShapeType="1"/>
            </p:cNvSpPr>
            <p:nvPr/>
          </p:nvSpPr>
          <p:spPr bwMode="auto">
            <a:xfrm flipH="1">
              <a:off x="3821" y="2809"/>
              <a:ext cx="57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6" name="Line 504"/>
            <p:cNvSpPr>
              <a:spLocks noChangeShapeType="1"/>
            </p:cNvSpPr>
            <p:nvPr/>
          </p:nvSpPr>
          <p:spPr bwMode="auto">
            <a:xfrm>
              <a:off x="3814" y="2656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7" name="Line 505"/>
            <p:cNvSpPr>
              <a:spLocks noChangeShapeType="1"/>
            </p:cNvSpPr>
            <p:nvPr/>
          </p:nvSpPr>
          <p:spPr bwMode="auto">
            <a:xfrm>
              <a:off x="3820" y="2807"/>
              <a:ext cx="61" cy="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178" name="Group 506"/>
          <p:cNvGrpSpPr>
            <a:grpSpLocks/>
          </p:cNvGrpSpPr>
          <p:nvPr/>
        </p:nvGrpSpPr>
        <p:grpSpPr bwMode="auto">
          <a:xfrm>
            <a:off x="4849813" y="3479095"/>
            <a:ext cx="404812" cy="230187"/>
            <a:chOff x="4008" y="3210"/>
            <a:chExt cx="255" cy="145"/>
          </a:xfrm>
        </p:grpSpPr>
        <p:sp>
          <p:nvSpPr>
            <p:cNvPr id="29179" name="AutoShape 507"/>
            <p:cNvSpPr>
              <a:spLocks noChangeArrowheads="1"/>
            </p:cNvSpPr>
            <p:nvPr/>
          </p:nvSpPr>
          <p:spPr bwMode="auto">
            <a:xfrm>
              <a:off x="4069" y="3308"/>
              <a:ext cx="108" cy="4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0" name="Text Box 508"/>
            <p:cNvSpPr txBox="1">
              <a:spLocks noChangeArrowheads="1"/>
            </p:cNvSpPr>
            <p:nvPr/>
          </p:nvSpPr>
          <p:spPr bwMode="auto">
            <a:xfrm>
              <a:off x="4008" y="3210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29181" name="Group 509"/>
          <p:cNvGrpSpPr>
            <a:grpSpLocks/>
          </p:cNvGrpSpPr>
          <p:nvPr/>
        </p:nvGrpSpPr>
        <p:grpSpPr bwMode="auto">
          <a:xfrm>
            <a:off x="5111750" y="3625145"/>
            <a:ext cx="368300" cy="492125"/>
            <a:chOff x="3370" y="3279"/>
            <a:chExt cx="232" cy="310"/>
          </a:xfrm>
        </p:grpSpPr>
        <p:sp>
          <p:nvSpPr>
            <p:cNvPr id="29182" name="Rectangle 510"/>
            <p:cNvSpPr>
              <a:spLocks noChangeArrowheads="1"/>
            </p:cNvSpPr>
            <p:nvPr/>
          </p:nvSpPr>
          <p:spPr bwMode="auto">
            <a:xfrm>
              <a:off x="3399" y="3304"/>
              <a:ext cx="159" cy="285"/>
            </a:xfrm>
            <a:prstGeom prst="rect">
              <a:avLst/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183" name="Group 511"/>
            <p:cNvGrpSpPr>
              <a:grpSpLocks/>
            </p:cNvGrpSpPr>
            <p:nvPr/>
          </p:nvGrpSpPr>
          <p:grpSpPr bwMode="auto">
            <a:xfrm>
              <a:off x="3370" y="3279"/>
              <a:ext cx="232" cy="261"/>
              <a:chOff x="3494" y="1212"/>
              <a:chExt cx="232" cy="261"/>
            </a:xfrm>
          </p:grpSpPr>
          <p:sp>
            <p:nvSpPr>
              <p:cNvPr id="29184" name="Rectangle 512"/>
              <p:cNvSpPr>
                <a:spLocks noChangeArrowheads="1"/>
              </p:cNvSpPr>
              <p:nvPr/>
            </p:nvSpPr>
            <p:spPr bwMode="auto">
              <a:xfrm>
                <a:off x="3569" y="1319"/>
                <a:ext cx="68" cy="154"/>
              </a:xfrm>
              <a:prstGeom prst="rect">
                <a:avLst/>
              </a:prstGeom>
              <a:solidFill>
                <a:srgbClr val="33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85" name="Line 513"/>
              <p:cNvSpPr>
                <a:spLocks noChangeShapeType="1"/>
              </p:cNvSpPr>
              <p:nvPr/>
            </p:nvSpPr>
            <p:spPr bwMode="auto">
              <a:xfrm>
                <a:off x="3571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86" name="Line 514"/>
              <p:cNvSpPr>
                <a:spLocks noChangeShapeType="1"/>
              </p:cNvSpPr>
              <p:nvPr/>
            </p:nvSpPr>
            <p:spPr bwMode="auto">
              <a:xfrm>
                <a:off x="3571" y="1397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87" name="Line 515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88" name="Text Box 516"/>
              <p:cNvSpPr txBox="1">
                <a:spLocks noChangeArrowheads="1"/>
              </p:cNvSpPr>
              <p:nvPr/>
            </p:nvSpPr>
            <p:spPr bwMode="auto">
              <a:xfrm>
                <a:off x="3494" y="1212"/>
                <a:ext cx="23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800" b="1">
                    <a:solidFill>
                      <a:schemeClr val="tx2"/>
                    </a:solidFill>
                    <a:latin typeface="Helvetica" charset="0"/>
                  </a:rPr>
                  <a:t>WS</a:t>
                </a:r>
              </a:p>
            </p:txBody>
          </p:sp>
          <p:sp>
            <p:nvSpPr>
              <p:cNvPr id="29189" name="Line 517"/>
              <p:cNvSpPr>
                <a:spLocks noChangeShapeType="1"/>
              </p:cNvSpPr>
              <p:nvPr/>
            </p:nvSpPr>
            <p:spPr bwMode="auto">
              <a:xfrm>
                <a:off x="3569" y="1433"/>
                <a:ext cx="6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90" name="Line 518"/>
              <p:cNvSpPr>
                <a:spLocks noChangeShapeType="1"/>
              </p:cNvSpPr>
              <p:nvPr/>
            </p:nvSpPr>
            <p:spPr bwMode="auto">
              <a:xfrm>
                <a:off x="3569" y="1359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191" name="Line 519"/>
          <p:cNvSpPr>
            <a:spLocks noChangeShapeType="1"/>
          </p:cNvSpPr>
          <p:nvPr/>
        </p:nvSpPr>
        <p:spPr bwMode="auto">
          <a:xfrm>
            <a:off x="7315200" y="3677532"/>
            <a:ext cx="0" cy="10112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96" name="Rectangle 524"/>
          <p:cNvSpPr>
            <a:spLocks noChangeArrowheads="1"/>
          </p:cNvSpPr>
          <p:nvPr/>
        </p:nvSpPr>
        <p:spPr bwMode="auto">
          <a:xfrm>
            <a:off x="5678488" y="3706107"/>
            <a:ext cx="1552575" cy="415925"/>
          </a:xfrm>
          <a:prstGeom prst="rect">
            <a:avLst/>
          </a:prstGeom>
          <a:noFill/>
          <a:ln w="12700">
            <a:solidFill>
              <a:srgbClr val="800080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197" name="Group 525"/>
          <p:cNvGrpSpPr>
            <a:grpSpLocks/>
          </p:cNvGrpSpPr>
          <p:nvPr/>
        </p:nvGrpSpPr>
        <p:grpSpPr bwMode="auto">
          <a:xfrm>
            <a:off x="4802188" y="3831520"/>
            <a:ext cx="458787" cy="301625"/>
            <a:chOff x="1646" y="2661"/>
            <a:chExt cx="289" cy="190"/>
          </a:xfrm>
        </p:grpSpPr>
        <p:sp>
          <p:nvSpPr>
            <p:cNvPr id="29198" name="Line 526"/>
            <p:cNvSpPr>
              <a:spLocks noChangeShapeType="1"/>
            </p:cNvSpPr>
            <p:nvPr/>
          </p:nvSpPr>
          <p:spPr bwMode="auto">
            <a:xfrm>
              <a:off x="1725" y="2661"/>
              <a:ext cx="0" cy="45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99" name="Line 527"/>
            <p:cNvSpPr>
              <a:spLocks noChangeShapeType="1"/>
            </p:cNvSpPr>
            <p:nvPr/>
          </p:nvSpPr>
          <p:spPr bwMode="auto">
            <a:xfrm>
              <a:off x="1725" y="2697"/>
              <a:ext cx="103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0" name="Line 528"/>
            <p:cNvSpPr>
              <a:spLocks noChangeShapeType="1"/>
            </p:cNvSpPr>
            <p:nvPr/>
          </p:nvSpPr>
          <p:spPr bwMode="auto">
            <a:xfrm>
              <a:off x="1709" y="2740"/>
              <a:ext cx="119" cy="0"/>
            </a:xfrm>
            <a:prstGeom prst="line">
              <a:avLst/>
            </a:prstGeom>
            <a:noFill/>
            <a:ln w="2857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1" name="Text Box 529"/>
            <p:cNvSpPr txBox="1">
              <a:spLocks noChangeArrowheads="1"/>
            </p:cNvSpPr>
            <p:nvPr/>
          </p:nvSpPr>
          <p:spPr bwMode="auto">
            <a:xfrm>
              <a:off x="1646" y="2716"/>
              <a:ext cx="28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BPM</a:t>
              </a:r>
            </a:p>
          </p:txBody>
        </p:sp>
      </p:grpSp>
      <p:grpSp>
        <p:nvGrpSpPr>
          <p:cNvPr id="29202" name="Group 530"/>
          <p:cNvGrpSpPr>
            <a:grpSpLocks/>
          </p:cNvGrpSpPr>
          <p:nvPr/>
        </p:nvGrpSpPr>
        <p:grpSpPr bwMode="auto">
          <a:xfrm>
            <a:off x="3319463" y="2590095"/>
            <a:ext cx="369887" cy="417512"/>
            <a:chOff x="1259" y="1393"/>
            <a:chExt cx="233" cy="263"/>
          </a:xfrm>
        </p:grpSpPr>
        <p:sp>
          <p:nvSpPr>
            <p:cNvPr id="29203" name="AutoShape 531"/>
            <p:cNvSpPr>
              <a:spLocks noChangeArrowheads="1"/>
            </p:cNvSpPr>
            <p:nvPr/>
          </p:nvSpPr>
          <p:spPr bwMode="auto">
            <a:xfrm>
              <a:off x="1312" y="1393"/>
              <a:ext cx="106" cy="16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04" name="Text Box 532"/>
            <p:cNvSpPr txBox="1">
              <a:spLocks noChangeArrowheads="1"/>
            </p:cNvSpPr>
            <p:nvPr/>
          </p:nvSpPr>
          <p:spPr bwMode="auto">
            <a:xfrm>
              <a:off x="1259" y="1521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CM</a:t>
              </a:r>
            </a:p>
          </p:txBody>
        </p:sp>
      </p:grpSp>
      <p:grpSp>
        <p:nvGrpSpPr>
          <p:cNvPr id="29275" name="Group 603"/>
          <p:cNvGrpSpPr>
            <a:grpSpLocks/>
          </p:cNvGrpSpPr>
          <p:nvPr/>
        </p:nvGrpSpPr>
        <p:grpSpPr bwMode="auto">
          <a:xfrm>
            <a:off x="1724025" y="2421820"/>
            <a:ext cx="533400" cy="762000"/>
            <a:chOff x="269" y="2527"/>
            <a:chExt cx="336" cy="480"/>
          </a:xfrm>
        </p:grpSpPr>
        <p:sp>
          <p:nvSpPr>
            <p:cNvPr id="29276" name="Rectangle 604"/>
            <p:cNvSpPr>
              <a:spLocks noChangeArrowheads="1"/>
            </p:cNvSpPr>
            <p:nvPr/>
          </p:nvSpPr>
          <p:spPr bwMode="auto">
            <a:xfrm>
              <a:off x="269" y="2815"/>
              <a:ext cx="96" cy="4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77" name="Rectangle 605"/>
            <p:cNvSpPr>
              <a:spLocks noChangeArrowheads="1"/>
            </p:cNvSpPr>
            <p:nvPr/>
          </p:nvSpPr>
          <p:spPr bwMode="auto">
            <a:xfrm>
              <a:off x="269" y="2527"/>
              <a:ext cx="288" cy="384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78" name="Text Box 606"/>
            <p:cNvSpPr txBox="1">
              <a:spLocks noChangeArrowheads="1"/>
            </p:cNvSpPr>
            <p:nvPr/>
          </p:nvSpPr>
          <p:spPr bwMode="auto">
            <a:xfrm>
              <a:off x="269" y="2613"/>
              <a:ext cx="3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BCE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>
                  <a:latin typeface="Times" charset="0"/>
                </a:rPr>
                <a:t>NEG</a:t>
              </a:r>
            </a:p>
          </p:txBody>
        </p:sp>
        <p:sp>
          <p:nvSpPr>
            <p:cNvPr id="29279" name="Rectangle 607"/>
            <p:cNvSpPr>
              <a:spLocks noChangeArrowheads="1"/>
            </p:cNvSpPr>
            <p:nvPr/>
          </p:nvSpPr>
          <p:spPr bwMode="auto">
            <a:xfrm>
              <a:off x="317" y="2959"/>
              <a:ext cx="192" cy="4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0" name="Rectangle 608"/>
            <p:cNvSpPr>
              <a:spLocks noChangeArrowheads="1"/>
            </p:cNvSpPr>
            <p:nvPr/>
          </p:nvSpPr>
          <p:spPr bwMode="auto">
            <a:xfrm>
              <a:off x="361" y="2911"/>
              <a:ext cx="96" cy="4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281" name="Group 609"/>
          <p:cNvGrpSpPr>
            <a:grpSpLocks/>
          </p:cNvGrpSpPr>
          <p:nvPr/>
        </p:nvGrpSpPr>
        <p:grpSpPr bwMode="auto">
          <a:xfrm>
            <a:off x="1093788" y="2413882"/>
            <a:ext cx="533400" cy="762000"/>
            <a:chOff x="269" y="2527"/>
            <a:chExt cx="336" cy="480"/>
          </a:xfrm>
        </p:grpSpPr>
        <p:sp>
          <p:nvSpPr>
            <p:cNvPr id="29282" name="Rectangle 610"/>
            <p:cNvSpPr>
              <a:spLocks noChangeArrowheads="1"/>
            </p:cNvSpPr>
            <p:nvPr/>
          </p:nvSpPr>
          <p:spPr bwMode="auto">
            <a:xfrm>
              <a:off x="269" y="2815"/>
              <a:ext cx="96" cy="4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3" name="Rectangle 611"/>
            <p:cNvSpPr>
              <a:spLocks noChangeArrowheads="1"/>
            </p:cNvSpPr>
            <p:nvPr/>
          </p:nvSpPr>
          <p:spPr bwMode="auto">
            <a:xfrm>
              <a:off x="269" y="2527"/>
              <a:ext cx="288" cy="384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4" name="Text Box 612"/>
            <p:cNvSpPr txBox="1">
              <a:spLocks noChangeArrowheads="1"/>
            </p:cNvSpPr>
            <p:nvPr/>
          </p:nvSpPr>
          <p:spPr bwMode="auto">
            <a:xfrm>
              <a:off x="269" y="2613"/>
              <a:ext cx="3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BCED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>
                  <a:latin typeface="Times" charset="0"/>
                </a:rPr>
                <a:t>NEG</a:t>
              </a:r>
            </a:p>
          </p:txBody>
        </p:sp>
        <p:sp>
          <p:nvSpPr>
            <p:cNvPr id="29285" name="Rectangle 613"/>
            <p:cNvSpPr>
              <a:spLocks noChangeArrowheads="1"/>
            </p:cNvSpPr>
            <p:nvPr/>
          </p:nvSpPr>
          <p:spPr bwMode="auto">
            <a:xfrm>
              <a:off x="317" y="2959"/>
              <a:ext cx="192" cy="4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" name="Rectangle 614"/>
            <p:cNvSpPr>
              <a:spLocks noChangeArrowheads="1"/>
            </p:cNvSpPr>
            <p:nvPr/>
          </p:nvSpPr>
          <p:spPr bwMode="auto">
            <a:xfrm>
              <a:off x="361" y="2911"/>
              <a:ext cx="96" cy="48"/>
            </a:xfrm>
            <a:prstGeom prst="rect">
              <a:avLst/>
            </a:prstGeom>
            <a:solidFill>
              <a:srgbClr val="ABCE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287" name="Rectangle 615"/>
          <p:cNvSpPr>
            <a:spLocks noChangeArrowheads="1"/>
          </p:cNvSpPr>
          <p:nvPr/>
        </p:nvSpPr>
        <p:spPr bwMode="auto">
          <a:xfrm>
            <a:off x="968375" y="2523420"/>
            <a:ext cx="1830388" cy="4191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" name="Rectangle 616"/>
          <p:cNvSpPr>
            <a:spLocks noChangeArrowheads="1"/>
          </p:cNvSpPr>
          <p:nvPr/>
        </p:nvSpPr>
        <p:spPr bwMode="auto">
          <a:xfrm>
            <a:off x="2351088" y="2652007"/>
            <a:ext cx="304800" cy="152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HEBT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FC53-53F8-9E47-922C-78E92F8E8CC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7680" y="130820"/>
            <a:ext cx="6928794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Papyrus"/>
                <a:ea typeface="ＭＳ Ｐゴシック" pitchFamily="-112" charset="-128"/>
                <a:cs typeface="Papyru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08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6pPr>
            <a:lvl7pPr marL="914165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7pPr>
            <a:lvl8pPr marL="137125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8pPr>
            <a:lvl9pPr marL="1828332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00"/>
                </a:solidFill>
                <a:latin typeface="Arial" pitchFamily="-112" charset="0"/>
              </a:defRPr>
            </a:lvl9pPr>
          </a:lstStyle>
          <a:p>
            <a:r>
              <a:rPr lang="en-US" dirty="0" smtClean="0"/>
              <a:t>Beam Delivery 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30" y="3123489"/>
            <a:ext cx="6684164" cy="3807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95" y="893125"/>
            <a:ext cx="4567337" cy="41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6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talk just gave an general outline of the distribution of diagnostics</a:t>
            </a:r>
          </a:p>
          <a:p>
            <a:r>
              <a:rPr lang="en-US" dirty="0" smtClean="0"/>
              <a:t>More detail to follow in the </a:t>
            </a:r>
            <a:r>
              <a:rPr lang="en-US" smtClean="0"/>
              <a:t>coming 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19115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11727"/>
              </p:ext>
            </p:extLst>
          </p:nvPr>
        </p:nvGraphicFramePr>
        <p:xfrm>
          <a:off x="1597682" y="908736"/>
          <a:ext cx="5879226" cy="5568264"/>
        </p:xfrm>
        <a:graphic>
          <a:graphicData uri="http://schemas.openxmlformats.org/drawingml/2006/table">
            <a:tbl>
              <a:tblPr/>
              <a:tblGrid>
                <a:gridCol w="1797780"/>
                <a:gridCol w="453494"/>
                <a:gridCol w="453494"/>
                <a:gridCol w="453494"/>
                <a:gridCol w="453494"/>
                <a:gridCol w="453494"/>
                <a:gridCol w="453494"/>
                <a:gridCol w="453494"/>
                <a:gridCol w="453494"/>
                <a:gridCol w="453494"/>
              </a:tblGrid>
              <a:tr h="2575200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Loss Monitor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Current Monitor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Position and Phase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Faracay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Cup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Slit Scanner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Harp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Wire Scanner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Non-invasive transverse profile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Longitudinal Profile</a:t>
                      </a:r>
                    </a:p>
                  </a:txBody>
                  <a:tcPr marL="16196" marR="16196" marT="16196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responsible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</a:t>
                      </a:r>
                    </a:p>
                  </a:txBody>
                  <a:tcPr marL="16196" marR="16196" marT="16196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 Design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AJ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Cabling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Electronics Design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Timing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Controls Integration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Assembly 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Commissioning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Software integration w controls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422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Integration w controls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HH</a:t>
                      </a:r>
                    </a:p>
                  </a:txBody>
                  <a:tcPr marL="16196" marR="16196" marT="161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ight Brace 7"/>
          <p:cNvSpPr/>
          <p:nvPr/>
        </p:nvSpPr>
        <p:spPr bwMode="auto">
          <a:xfrm rot="16200000">
            <a:off x="5603730" y="1419322"/>
            <a:ext cx="269364" cy="15296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967" y="1712695"/>
            <a:ext cx="1062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Front 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705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Requirements </a:t>
            </a:r>
            <a:r>
              <a:rPr lang="en-US" dirty="0"/>
              <a:t>D</a:t>
            </a:r>
            <a:r>
              <a:rPr lang="en-US" dirty="0" smtClean="0"/>
              <a:t>ilemma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159000"/>
            <a:ext cx="8128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51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Prel</a:t>
            </a:r>
            <a:r>
              <a:rPr lang="en-US" dirty="0" smtClean="0"/>
              <a:t>. ESS Diagnostics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981432"/>
            <a:ext cx="8840453" cy="5349716"/>
          </a:xfrm>
        </p:spPr>
        <p:txBody>
          <a:bodyPr/>
          <a:lstStyle/>
          <a:p>
            <a:r>
              <a:rPr lang="en-US" sz="1600" dirty="0"/>
              <a:t>The beam loss monitoring system needs sufficient sensitivity to keep average losses below 1W/m, and enough time resolution/dynamic range to protect the machine from damage in case </a:t>
            </a:r>
            <a:r>
              <a:rPr lang="en-US" sz="1600" dirty="0" smtClean="0"/>
              <a:t>of fast </a:t>
            </a:r>
            <a:r>
              <a:rPr lang="en-US" sz="1600" dirty="0"/>
              <a:t>beam loss.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beam position needs to be measured with an accuracy of a couple per cent of the beam size, or about </a:t>
            </a:r>
            <a:r>
              <a:rPr lang="en-US" sz="1600" dirty="0" smtClean="0"/>
              <a:t>0.1 </a:t>
            </a:r>
            <a:r>
              <a:rPr lang="en-US" sz="1600" dirty="0"/>
              <a:t>mm. The measurement should have a response time to changes of the order of 1 </a:t>
            </a:r>
            <a:r>
              <a:rPr lang="en-US" sz="1600" dirty="0" err="1" smtClean="0"/>
              <a:t>μs</a:t>
            </a:r>
            <a:r>
              <a:rPr lang="en-US" sz="1600" dirty="0" smtClean="0"/>
              <a:t> or better.</a:t>
            </a:r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time of </a:t>
            </a:r>
            <a:r>
              <a:rPr lang="en-US" sz="1600" dirty="0" smtClean="0"/>
              <a:t>arrival</a:t>
            </a:r>
            <a:r>
              <a:rPr lang="en-US" sz="1600" dirty="0"/>
              <a:t> </a:t>
            </a:r>
            <a:r>
              <a:rPr lang="en-US" sz="1600" dirty="0" smtClean="0"/>
              <a:t>(phase</a:t>
            </a:r>
            <a:r>
              <a:rPr lang="en-US" sz="1600" dirty="0"/>
              <a:t>)</a:t>
            </a:r>
            <a:r>
              <a:rPr lang="en-US" sz="1600" dirty="0" smtClean="0"/>
              <a:t> </a:t>
            </a:r>
            <a:r>
              <a:rPr lang="en-US" sz="1600" dirty="0"/>
              <a:t>should be measured to a fraction of a degree of RF phase, or about </a:t>
            </a:r>
            <a:r>
              <a:rPr lang="en-US" sz="1600" dirty="0" smtClean="0"/>
              <a:t>2-4 </a:t>
            </a:r>
            <a:r>
              <a:rPr lang="en-US" sz="1600" dirty="0"/>
              <a:t>ps. A fast response to changes is not needed to phase the cavities, but may be useful for e.g. LLRF studies.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beam size needs to be measured with an accuracy of 10% or better. The beam size is about 2-3 mm at the available locations. The measurement can be an average over the </a:t>
            </a:r>
            <a:r>
              <a:rPr lang="en-US" sz="1600" dirty="0" smtClean="0">
                <a:solidFill>
                  <a:srgbClr val="0000FF"/>
                </a:solidFill>
              </a:rPr>
              <a:t>LINAC </a:t>
            </a:r>
            <a:r>
              <a:rPr lang="en-US" sz="1600" dirty="0">
                <a:solidFill>
                  <a:srgbClr val="0000FF"/>
                </a:solidFill>
              </a:rPr>
              <a:t>pulse.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The </a:t>
            </a:r>
            <a:r>
              <a:rPr lang="en-US" sz="1600" dirty="0">
                <a:solidFill>
                  <a:srgbClr val="0000FF"/>
                </a:solidFill>
              </a:rPr>
              <a:t>bunch length needs to be measured with an accuracy of 10% or better. The measurement can be taken as an average over the pulse, or on a </a:t>
            </a:r>
            <a:r>
              <a:rPr lang="en-US" sz="1600" dirty="0" smtClean="0">
                <a:solidFill>
                  <a:srgbClr val="0000FF"/>
                </a:solidFill>
              </a:rPr>
              <a:t>single bunch </a:t>
            </a:r>
            <a:r>
              <a:rPr lang="en-US" sz="1600" dirty="0">
                <a:solidFill>
                  <a:srgbClr val="0000FF"/>
                </a:solidFill>
              </a:rPr>
              <a:t>in the train. There is no need to measure </a:t>
            </a:r>
            <a:r>
              <a:rPr lang="en-US" sz="1600" dirty="0" smtClean="0">
                <a:solidFill>
                  <a:srgbClr val="0000FF"/>
                </a:solidFill>
              </a:rPr>
              <a:t>the bunch </a:t>
            </a:r>
            <a:r>
              <a:rPr lang="en-US" sz="1600" dirty="0">
                <a:solidFill>
                  <a:srgbClr val="0000FF"/>
                </a:solidFill>
              </a:rPr>
              <a:t>length of all bunches individually. 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Need </a:t>
            </a:r>
            <a:r>
              <a:rPr lang="en-US" sz="1600" dirty="0">
                <a:solidFill>
                  <a:srgbClr val="0000FF"/>
                </a:solidFill>
              </a:rPr>
              <a:t>to measure halo at the level of 10-5 or less </a:t>
            </a:r>
            <a:r>
              <a:rPr lang="en-US" sz="1600" dirty="0" smtClean="0">
                <a:solidFill>
                  <a:srgbClr val="0000FF"/>
                </a:solidFill>
              </a:rPr>
              <a:t>of total </a:t>
            </a:r>
            <a:r>
              <a:rPr lang="en-US" sz="1600" dirty="0">
                <a:solidFill>
                  <a:srgbClr val="0000FF"/>
                </a:solidFill>
              </a:rPr>
              <a:t>beam. 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beam </a:t>
            </a:r>
            <a:r>
              <a:rPr lang="en-US" sz="1600" dirty="0" smtClean="0"/>
              <a:t>density distribution </a:t>
            </a:r>
            <a:r>
              <a:rPr lang="en-US" sz="1600" dirty="0"/>
              <a:t>on target needs to be </a:t>
            </a:r>
            <a:r>
              <a:rPr lang="en-US" sz="1600" dirty="0" smtClean="0"/>
              <a:t>measured with </a:t>
            </a:r>
            <a:r>
              <a:rPr lang="en-US" sz="1600" dirty="0"/>
              <a:t>an accuracy of 10%. </a:t>
            </a:r>
          </a:p>
        </p:txBody>
      </p:sp>
    </p:spTree>
    <p:extLst>
      <p:ext uri="{BB962C8B-B14F-4D97-AF65-F5344CB8AC3E}">
        <p14:creationId xmlns:p14="http://schemas.microsoft.com/office/powerpoint/2010/main" val="3779285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Diagnostics 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some measurements, we plan to use a “special diagnostics beam” with low rep rate (perhaps 1Hz or less)</a:t>
            </a:r>
            <a:r>
              <a:rPr lang="en-US" dirty="0"/>
              <a:t> </a:t>
            </a:r>
            <a:r>
              <a:rPr lang="en-US" dirty="0" smtClean="0"/>
              <a:t>and short pulse (perhaps 100us or less), </a:t>
            </a:r>
            <a:r>
              <a:rPr lang="en-US" u="sng" dirty="0" smtClean="0"/>
              <a:t>but nominal bunch intensity.</a:t>
            </a:r>
          </a:p>
          <a:p>
            <a:pPr lvl="1"/>
            <a:r>
              <a:rPr lang="en-US" dirty="0" smtClean="0"/>
              <a:t>Lowering beam current changes the optics of the machine, making measurement results less useful</a:t>
            </a:r>
          </a:p>
          <a:p>
            <a:pPr lvl="1"/>
            <a:r>
              <a:rPr lang="en-US" dirty="0" smtClean="0"/>
              <a:t>Means nominal bunch charge is unchanged for diagnostics pulse</a:t>
            </a:r>
            <a:endParaRPr lang="en-US" dirty="0"/>
          </a:p>
          <a:p>
            <a:r>
              <a:rPr lang="en-US" dirty="0" smtClean="0"/>
              <a:t>Exception: BPM data from low current beam might be useful for early commissioning (beam threading).</a:t>
            </a:r>
          </a:p>
        </p:txBody>
      </p:sp>
    </p:spTree>
    <p:extLst>
      <p:ext uri="{BB962C8B-B14F-4D97-AF65-F5344CB8AC3E}">
        <p14:creationId xmlns:p14="http://schemas.microsoft.com/office/powerpoint/2010/main" val="4227595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Preliminary System Count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957473"/>
              </p:ext>
            </p:extLst>
          </p:nvPr>
        </p:nvGraphicFramePr>
        <p:xfrm>
          <a:off x="145844" y="1412906"/>
          <a:ext cx="8794955" cy="518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3" imgW="6286500" imgH="3708400" progId="Word.Document.12">
                  <p:link updateAutomatic="1"/>
                </p:oleObj>
              </mc:Choice>
              <mc:Fallback>
                <p:oleObj name="Document" r:id="rId3" imgW="6286500" imgH="3708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44" y="1412906"/>
                        <a:ext cx="8794955" cy="5188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72267" y="4697973"/>
            <a:ext cx="37010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30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2489203" y="5172100"/>
            <a:ext cx="37010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20</a:t>
            </a:r>
            <a:endParaRPr lang="en-US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2489203" y="5646224"/>
            <a:ext cx="37010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28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2489203" y="6137281"/>
            <a:ext cx="37010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22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2504355" y="4195341"/>
            <a:ext cx="2773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8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6001" y="2764899"/>
            <a:ext cx="2773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2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6319663" y="3706037"/>
            <a:ext cx="2773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4401" y="3701956"/>
            <a:ext cx="416419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tbd</a:t>
            </a:r>
            <a:endParaRPr lang="en-US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7242085" y="4195341"/>
            <a:ext cx="2773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9709" y="3724611"/>
            <a:ext cx="24018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/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2010" y="4181431"/>
            <a:ext cx="38841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(?)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3472227" y="4201547"/>
            <a:ext cx="2773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3</a:t>
            </a:r>
            <a:endParaRPr lang="en-US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7961" y="4207753"/>
            <a:ext cx="2773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3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80850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3BC3F5-DB66-AC41-A0F4-BDE096D39CA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18059" y="3215001"/>
            <a:ext cx="594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LEBT &amp; MEBT &amp; DTL, see </a:t>
            </a:r>
            <a:r>
              <a:rPr lang="en-US" dirty="0" err="1" smtClean="0"/>
              <a:t>Benjamins</a:t>
            </a:r>
            <a:r>
              <a:rPr lang="en-US" dirty="0" smtClean="0"/>
              <a:t> talk tomorrow.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71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7" y="1125251"/>
            <a:ext cx="4189112" cy="520589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DTL design concept has moved from Linac4 style to SNS style.</a:t>
            </a:r>
            <a:endParaRPr lang="en-US" sz="2000" dirty="0"/>
          </a:p>
          <a:p>
            <a:r>
              <a:rPr lang="en-US" sz="2000" dirty="0" smtClean="0"/>
              <a:t>Inter-tank diagnostics box</a:t>
            </a:r>
          </a:p>
          <a:p>
            <a:r>
              <a:rPr lang="en-US" sz="2000" dirty="0" smtClean="0"/>
              <a:t>In-tank BPMs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49" y="1304788"/>
            <a:ext cx="5270325" cy="4186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1" y="3854721"/>
            <a:ext cx="3963609" cy="30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67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33375</TotalTime>
  <Words>1615</Words>
  <Application>Microsoft Macintosh PowerPoint</Application>
  <PresentationFormat>On-screen Show (4:3)</PresentationFormat>
  <Paragraphs>842</Paragraphs>
  <Slides>26</Slides>
  <Notes>2</Notes>
  <HiddenSlides>5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Macintosh HD:Users:andreasjansson:Documents:Papers:PAC11:MOP184.doc!OLE_LINK1</vt:lpstr>
      <vt:lpstr>PowerPoint Presentation</vt:lpstr>
      <vt:lpstr>Diagnostics Group</vt:lpstr>
      <vt:lpstr>Responsibility matrix</vt:lpstr>
      <vt:lpstr>The Requirements Dilemma</vt:lpstr>
      <vt:lpstr>Prel. ESS Diagnostics Specs</vt:lpstr>
      <vt:lpstr>Diagnostics pulse</vt:lpstr>
      <vt:lpstr>ESS Preliminary System Count</vt:lpstr>
      <vt:lpstr>PowerPoint Presentation</vt:lpstr>
      <vt:lpstr>DTL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SCL Warm Sections</vt:lpstr>
      <vt:lpstr>PowerPoint Presentation</vt:lpstr>
      <vt:lpstr>PowerPoint Presentation</vt:lpstr>
      <vt:lpstr>PowerPoint Presentation</vt:lpstr>
      <vt:lpstr>Summary</vt:lpstr>
    </vt:vector>
  </TitlesOfParts>
  <Company>ESS Scandinavia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ESS User</cp:lastModifiedBy>
  <cp:revision>221</cp:revision>
  <cp:lastPrinted>2012-01-23T12:22:09Z</cp:lastPrinted>
  <dcterms:created xsi:type="dcterms:W3CDTF">2010-10-26T07:37:07Z</dcterms:created>
  <dcterms:modified xsi:type="dcterms:W3CDTF">2012-03-21T20:25:08Z</dcterms:modified>
</cp:coreProperties>
</file>