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82" r:id="rId3"/>
    <p:sldId id="283" r:id="rId4"/>
    <p:sldId id="284" r:id="rId5"/>
    <p:sldId id="286" r:id="rId6"/>
    <p:sldId id="287" r:id="rId7"/>
    <p:sldId id="28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0" autoAdjust="0"/>
    <p:restoredTop sz="94681" autoAdjust="0"/>
  </p:normalViewPr>
  <p:slideViewPr>
    <p:cSldViewPr snapToGrid="0" snapToObjects="1">
      <p:cViewPr varScale="1">
        <p:scale>
          <a:sx n="118" d="100"/>
          <a:sy n="118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9F6CC-6782-F246-9615-F165005DAA22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DFBB15-30EA-E148-84DA-07807369DE0B}">
      <dgm:prSet phldrT="[Text]"/>
      <dgm:spPr/>
      <dgm:t>
        <a:bodyPr/>
        <a:lstStyle/>
        <a:p>
          <a:r>
            <a:rPr lang="en-US" dirty="0"/>
            <a:t>Home page</a:t>
          </a:r>
        </a:p>
      </dgm:t>
    </dgm:pt>
    <dgm:pt modelId="{82D0E78E-367D-8449-A9D2-FC5B5B288DB8}" type="parTrans" cxnId="{3F37BBA0-40E2-DA4A-BD39-48E710BBC946}">
      <dgm:prSet/>
      <dgm:spPr/>
      <dgm:t>
        <a:bodyPr/>
        <a:lstStyle/>
        <a:p>
          <a:endParaRPr lang="en-US"/>
        </a:p>
      </dgm:t>
    </dgm:pt>
    <dgm:pt modelId="{0697A563-31CD-C948-A291-48D89560C000}" type="sibTrans" cxnId="{3F37BBA0-40E2-DA4A-BD39-48E710BBC946}">
      <dgm:prSet/>
      <dgm:spPr/>
      <dgm:t>
        <a:bodyPr/>
        <a:lstStyle/>
        <a:p>
          <a:endParaRPr lang="en-US"/>
        </a:p>
      </dgm:t>
    </dgm:pt>
    <dgm:pt modelId="{68003DCA-D24D-7F46-AD10-5FFA6F260F43}">
      <dgm:prSet phldrT="[Text]"/>
      <dgm:spPr/>
      <dgm:t>
        <a:bodyPr/>
        <a:lstStyle/>
        <a:p>
          <a:r>
            <a:rPr lang="en-US" dirty="0"/>
            <a:t>About</a:t>
          </a:r>
        </a:p>
      </dgm:t>
    </dgm:pt>
    <dgm:pt modelId="{010A5AA7-FE32-714F-93E3-6F5D501168BB}" type="parTrans" cxnId="{FF0E4E20-E441-DD4B-A2C9-8AC37896A280}">
      <dgm:prSet/>
      <dgm:spPr/>
      <dgm:t>
        <a:bodyPr/>
        <a:lstStyle/>
        <a:p>
          <a:endParaRPr lang="en-US"/>
        </a:p>
      </dgm:t>
    </dgm:pt>
    <dgm:pt modelId="{8F413D7A-6F54-5E45-A039-CE6EE305E31E}" type="sibTrans" cxnId="{FF0E4E20-E441-DD4B-A2C9-8AC37896A280}">
      <dgm:prSet/>
      <dgm:spPr/>
      <dgm:t>
        <a:bodyPr/>
        <a:lstStyle/>
        <a:p>
          <a:endParaRPr lang="en-US"/>
        </a:p>
      </dgm:t>
    </dgm:pt>
    <dgm:pt modelId="{4A4D421D-4F1A-CD48-80AB-D2E743222468}">
      <dgm:prSet phldrT="[Text]"/>
      <dgm:spPr/>
      <dgm:t>
        <a:bodyPr/>
        <a:lstStyle/>
        <a:p>
          <a:r>
            <a:rPr lang="en-US" dirty="0"/>
            <a:t>Project progress</a:t>
          </a:r>
        </a:p>
      </dgm:t>
    </dgm:pt>
    <dgm:pt modelId="{C67F2433-2F9E-2342-B663-7055DADFAF22}" type="parTrans" cxnId="{A31FB6D7-78D3-E046-8FA7-55264847E28A}">
      <dgm:prSet/>
      <dgm:spPr/>
      <dgm:t>
        <a:bodyPr/>
        <a:lstStyle/>
        <a:p>
          <a:endParaRPr lang="en-US"/>
        </a:p>
      </dgm:t>
    </dgm:pt>
    <dgm:pt modelId="{0F9F05A3-298A-DC4C-9103-924FBBD1D089}" type="sibTrans" cxnId="{A31FB6D7-78D3-E046-8FA7-55264847E28A}">
      <dgm:prSet/>
      <dgm:spPr/>
      <dgm:t>
        <a:bodyPr/>
        <a:lstStyle/>
        <a:p>
          <a:endParaRPr lang="en-US"/>
        </a:p>
      </dgm:t>
    </dgm:pt>
    <dgm:pt modelId="{78C3D589-E8E5-6C48-92F4-E88AE29D36C7}">
      <dgm:prSet phldrT="[Text]"/>
      <dgm:spPr/>
      <dgm:t>
        <a:bodyPr/>
        <a:lstStyle/>
        <a:p>
          <a:r>
            <a:rPr lang="en-US" dirty="0"/>
            <a:t>News and events</a:t>
          </a:r>
        </a:p>
      </dgm:t>
    </dgm:pt>
    <dgm:pt modelId="{C6FA8A14-3F37-6444-B0D6-4EAB469C6A99}" type="parTrans" cxnId="{9ED75A23-A339-D04E-90DB-BEC66A2FB1FD}">
      <dgm:prSet/>
      <dgm:spPr/>
      <dgm:t>
        <a:bodyPr/>
        <a:lstStyle/>
        <a:p>
          <a:endParaRPr lang="en-US"/>
        </a:p>
      </dgm:t>
    </dgm:pt>
    <dgm:pt modelId="{5F7CE7FF-27E3-264E-9722-1173D4F60831}" type="sibTrans" cxnId="{9ED75A23-A339-D04E-90DB-BEC66A2FB1FD}">
      <dgm:prSet/>
      <dgm:spPr/>
      <dgm:t>
        <a:bodyPr/>
        <a:lstStyle/>
        <a:p>
          <a:endParaRPr lang="en-US"/>
        </a:p>
      </dgm:t>
    </dgm:pt>
    <dgm:pt modelId="{B9180A45-3330-1341-B7D5-09FEA147D0D5}">
      <dgm:prSet phldrT="[Text]"/>
      <dgm:spPr/>
      <dgm:t>
        <a:bodyPr/>
        <a:lstStyle/>
        <a:p>
          <a:r>
            <a:rPr lang="en-US" dirty="0"/>
            <a:t>Mission and objectives</a:t>
          </a:r>
        </a:p>
      </dgm:t>
    </dgm:pt>
    <dgm:pt modelId="{047CE45F-F2CA-864F-A7A4-C716B9F97C6A}" type="parTrans" cxnId="{4CC88B15-3519-C447-96AB-30DA12A25A09}">
      <dgm:prSet/>
      <dgm:spPr/>
      <dgm:t>
        <a:bodyPr/>
        <a:lstStyle/>
        <a:p>
          <a:endParaRPr lang="en-US"/>
        </a:p>
      </dgm:t>
    </dgm:pt>
    <dgm:pt modelId="{25E4ACD8-9F7A-504E-9C56-582014EBEDAE}" type="sibTrans" cxnId="{4CC88B15-3519-C447-96AB-30DA12A25A09}">
      <dgm:prSet/>
      <dgm:spPr/>
      <dgm:t>
        <a:bodyPr/>
        <a:lstStyle/>
        <a:p>
          <a:endParaRPr lang="en-US"/>
        </a:p>
      </dgm:t>
    </dgm:pt>
    <dgm:pt modelId="{983CD55B-A2B2-2143-92F5-E476D3E8BB45}">
      <dgm:prSet phldrT="[Text]"/>
      <dgm:spPr/>
      <dgm:t>
        <a:bodyPr/>
        <a:lstStyle/>
        <a:p>
          <a:r>
            <a:rPr lang="en-US" dirty="0"/>
            <a:t>Partners </a:t>
          </a:r>
        </a:p>
      </dgm:t>
    </dgm:pt>
    <dgm:pt modelId="{5BCA6BF7-0219-DD44-B315-C4016919E0CA}" type="parTrans" cxnId="{E0844CA7-1B81-0C4B-9CBF-99CE0C9DF397}">
      <dgm:prSet/>
      <dgm:spPr/>
      <dgm:t>
        <a:bodyPr/>
        <a:lstStyle/>
        <a:p>
          <a:endParaRPr lang="en-US"/>
        </a:p>
      </dgm:t>
    </dgm:pt>
    <dgm:pt modelId="{DD99C740-FE70-C54D-8E7B-8F795EEF712A}" type="sibTrans" cxnId="{E0844CA7-1B81-0C4B-9CBF-99CE0C9DF397}">
      <dgm:prSet/>
      <dgm:spPr/>
      <dgm:t>
        <a:bodyPr/>
        <a:lstStyle/>
        <a:p>
          <a:endParaRPr lang="en-US"/>
        </a:p>
      </dgm:t>
    </dgm:pt>
    <dgm:pt modelId="{EFF9381B-C143-7D48-B04A-CD4FA4426762}">
      <dgm:prSet phldrT="[Text]"/>
      <dgm:spPr/>
      <dgm:t>
        <a:bodyPr/>
        <a:lstStyle/>
        <a:p>
          <a:r>
            <a:rPr lang="en-US" dirty="0"/>
            <a:t>Work Packages</a:t>
          </a:r>
        </a:p>
      </dgm:t>
    </dgm:pt>
    <dgm:pt modelId="{A9CDEF1C-938C-2C4A-97DF-A65C7C2A609C}" type="parTrans" cxnId="{C8756D6E-BC28-8949-AAE9-ADDA9F7D1322}">
      <dgm:prSet/>
      <dgm:spPr/>
      <dgm:t>
        <a:bodyPr/>
        <a:lstStyle/>
        <a:p>
          <a:endParaRPr lang="en-US"/>
        </a:p>
      </dgm:t>
    </dgm:pt>
    <dgm:pt modelId="{F25BAC7F-E0F7-3149-BD14-D906103F1C72}" type="sibTrans" cxnId="{C8756D6E-BC28-8949-AAE9-ADDA9F7D1322}">
      <dgm:prSet/>
      <dgm:spPr/>
      <dgm:t>
        <a:bodyPr/>
        <a:lstStyle/>
        <a:p>
          <a:endParaRPr lang="en-US"/>
        </a:p>
      </dgm:t>
    </dgm:pt>
    <dgm:pt modelId="{F2A971D4-B9E3-0843-B2F0-15C1E71E94FB}">
      <dgm:prSet phldrT="[Text]"/>
      <dgm:spPr/>
      <dgm:t>
        <a:bodyPr/>
        <a:lstStyle/>
        <a:p>
          <a:r>
            <a:rPr lang="en-US" dirty="0"/>
            <a:t>Deliverables</a:t>
          </a:r>
        </a:p>
      </dgm:t>
    </dgm:pt>
    <dgm:pt modelId="{5E445232-3840-E14E-AC5B-F83930D9E4C2}" type="parTrans" cxnId="{6F2A0A69-9C82-7246-94F6-ABE1116B57FE}">
      <dgm:prSet/>
      <dgm:spPr/>
      <dgm:t>
        <a:bodyPr/>
        <a:lstStyle/>
        <a:p>
          <a:endParaRPr lang="en-US"/>
        </a:p>
      </dgm:t>
    </dgm:pt>
    <dgm:pt modelId="{2BBD009A-6702-794C-9D01-24B33040967A}" type="sibTrans" cxnId="{6F2A0A69-9C82-7246-94F6-ABE1116B57FE}">
      <dgm:prSet/>
      <dgm:spPr/>
      <dgm:t>
        <a:bodyPr/>
        <a:lstStyle/>
        <a:p>
          <a:endParaRPr lang="en-US"/>
        </a:p>
      </dgm:t>
    </dgm:pt>
    <dgm:pt modelId="{46A977D5-AC8C-7245-AB6C-E8B8E8FD1DA2}">
      <dgm:prSet phldrT="[Text]"/>
      <dgm:spPr/>
      <dgm:t>
        <a:bodyPr/>
        <a:lstStyle/>
        <a:p>
          <a:r>
            <a:rPr lang="en-US" dirty="0"/>
            <a:t>Milestones</a:t>
          </a:r>
        </a:p>
      </dgm:t>
    </dgm:pt>
    <dgm:pt modelId="{CA3DE622-BCDC-6344-BD2D-2E766E06F75B}" type="parTrans" cxnId="{FCD261E9-5810-A445-965F-52DF9555624A}">
      <dgm:prSet/>
      <dgm:spPr/>
      <dgm:t>
        <a:bodyPr/>
        <a:lstStyle/>
        <a:p>
          <a:endParaRPr lang="en-US"/>
        </a:p>
      </dgm:t>
    </dgm:pt>
    <dgm:pt modelId="{31CC3963-2DFD-CE46-9FE6-557457B24F4B}" type="sibTrans" cxnId="{FCD261E9-5810-A445-965F-52DF9555624A}">
      <dgm:prSet/>
      <dgm:spPr/>
      <dgm:t>
        <a:bodyPr/>
        <a:lstStyle/>
        <a:p>
          <a:endParaRPr lang="en-US"/>
        </a:p>
      </dgm:t>
    </dgm:pt>
    <dgm:pt modelId="{1CFA2A71-290C-0E47-B19B-17621B62CE72}">
      <dgm:prSet phldrT="[Text]"/>
      <dgm:spPr/>
      <dgm:t>
        <a:bodyPr/>
        <a:lstStyle/>
        <a:p>
          <a:r>
            <a:rPr lang="en-US" dirty="0"/>
            <a:t>Cookies policy &amp; privacy policy</a:t>
          </a:r>
        </a:p>
      </dgm:t>
    </dgm:pt>
    <dgm:pt modelId="{6244ECB6-0966-BD49-AEBA-D4362ACD914C}" type="parTrans" cxnId="{48C0B382-5349-2549-88FB-5E7002C79022}">
      <dgm:prSet/>
      <dgm:spPr/>
      <dgm:t>
        <a:bodyPr/>
        <a:lstStyle/>
        <a:p>
          <a:endParaRPr lang="en-US"/>
        </a:p>
      </dgm:t>
    </dgm:pt>
    <dgm:pt modelId="{C4A83439-0720-AD4F-9A55-DB2A2A05B690}" type="sibTrans" cxnId="{48C0B382-5349-2549-88FB-5E7002C79022}">
      <dgm:prSet/>
      <dgm:spPr/>
      <dgm:t>
        <a:bodyPr/>
        <a:lstStyle/>
        <a:p>
          <a:endParaRPr lang="en-US"/>
        </a:p>
      </dgm:t>
    </dgm:pt>
    <dgm:pt modelId="{EC1D5C23-5CDC-1345-85E0-797E782F90FF}">
      <dgm:prSet phldrT="[Text]"/>
      <dgm:spPr/>
      <dgm:t>
        <a:bodyPr/>
        <a:lstStyle/>
        <a:p>
          <a:r>
            <a:rPr lang="en-US" dirty="0"/>
            <a:t>Work Package 1</a:t>
          </a:r>
        </a:p>
      </dgm:t>
    </dgm:pt>
    <dgm:pt modelId="{17608759-3986-5246-BF5A-D5DFDBD1742D}" type="parTrans" cxnId="{BFFA81B8-E5AB-3148-AC3F-448C485A0C9C}">
      <dgm:prSet/>
      <dgm:spPr/>
      <dgm:t>
        <a:bodyPr/>
        <a:lstStyle/>
        <a:p>
          <a:endParaRPr lang="en-US"/>
        </a:p>
      </dgm:t>
    </dgm:pt>
    <dgm:pt modelId="{9B2F5C2A-1207-B340-BFBB-B88DA521484B}" type="sibTrans" cxnId="{BFFA81B8-E5AB-3148-AC3F-448C485A0C9C}">
      <dgm:prSet/>
      <dgm:spPr/>
      <dgm:t>
        <a:bodyPr/>
        <a:lstStyle/>
        <a:p>
          <a:endParaRPr lang="en-US"/>
        </a:p>
      </dgm:t>
    </dgm:pt>
    <dgm:pt modelId="{0CCC57D8-24C1-754F-AD10-3C77671501C9}">
      <dgm:prSet phldrT="[Text]"/>
      <dgm:spPr/>
      <dgm:t>
        <a:bodyPr/>
        <a:lstStyle/>
        <a:p>
          <a:r>
            <a:rPr lang="en-US" dirty="0"/>
            <a:t>Work Package 2</a:t>
          </a:r>
        </a:p>
      </dgm:t>
    </dgm:pt>
    <dgm:pt modelId="{D7AA4815-39EC-E146-BF3A-660AD5C9019E}" type="parTrans" cxnId="{D7642841-E80E-A041-9B62-13646550776C}">
      <dgm:prSet/>
      <dgm:spPr/>
      <dgm:t>
        <a:bodyPr/>
        <a:lstStyle/>
        <a:p>
          <a:endParaRPr lang="en-US"/>
        </a:p>
      </dgm:t>
    </dgm:pt>
    <dgm:pt modelId="{18EAAA70-8499-B542-A959-CBB18230FB67}" type="sibTrans" cxnId="{D7642841-E80E-A041-9B62-13646550776C}">
      <dgm:prSet/>
      <dgm:spPr/>
      <dgm:t>
        <a:bodyPr/>
        <a:lstStyle/>
        <a:p>
          <a:endParaRPr lang="en-US"/>
        </a:p>
      </dgm:t>
    </dgm:pt>
    <dgm:pt modelId="{212E0665-408A-784D-AEE7-C4B73013FB4A}">
      <dgm:prSet phldrT="[Text]"/>
      <dgm:spPr/>
      <dgm:t>
        <a:bodyPr/>
        <a:lstStyle/>
        <a:p>
          <a:r>
            <a:rPr lang="en-US" dirty="0"/>
            <a:t>Up to Work Package 10</a:t>
          </a:r>
        </a:p>
      </dgm:t>
    </dgm:pt>
    <dgm:pt modelId="{1509B703-31BF-D04D-A06E-694259CDE32C}" type="parTrans" cxnId="{3E1FC3BB-DAF7-D949-B0C8-7DA6502EDCE4}">
      <dgm:prSet/>
      <dgm:spPr/>
      <dgm:t>
        <a:bodyPr/>
        <a:lstStyle/>
        <a:p>
          <a:endParaRPr lang="en-US"/>
        </a:p>
      </dgm:t>
    </dgm:pt>
    <dgm:pt modelId="{6671DD3C-CDC1-7B4B-9651-AC9FFC8A5C79}" type="sibTrans" cxnId="{3E1FC3BB-DAF7-D949-B0C8-7DA6502EDCE4}">
      <dgm:prSet/>
      <dgm:spPr/>
      <dgm:t>
        <a:bodyPr/>
        <a:lstStyle/>
        <a:p>
          <a:endParaRPr lang="en-US"/>
        </a:p>
      </dgm:t>
    </dgm:pt>
    <dgm:pt modelId="{20292975-1C5F-D643-81C5-7BB904743941}">
      <dgm:prSet phldrT="[Text]"/>
      <dgm:spPr/>
      <dgm:t>
        <a:bodyPr/>
        <a:lstStyle/>
        <a:p>
          <a:r>
            <a:rPr lang="en-US" dirty="0"/>
            <a:t>Project branding and templates to download</a:t>
          </a:r>
        </a:p>
      </dgm:t>
    </dgm:pt>
    <dgm:pt modelId="{9828EF58-6A4F-6F4B-94C1-01E36996BBFE}" type="parTrans" cxnId="{82EF9B0F-C4AE-8844-9EB1-990104EFD34C}">
      <dgm:prSet/>
      <dgm:spPr/>
      <dgm:t>
        <a:bodyPr/>
        <a:lstStyle/>
        <a:p>
          <a:endParaRPr lang="en-US"/>
        </a:p>
      </dgm:t>
    </dgm:pt>
    <dgm:pt modelId="{5FD9A646-281D-2943-B7F8-5F535068F34F}" type="sibTrans" cxnId="{82EF9B0F-C4AE-8844-9EB1-990104EFD34C}">
      <dgm:prSet/>
      <dgm:spPr/>
      <dgm:t>
        <a:bodyPr/>
        <a:lstStyle/>
        <a:p>
          <a:endParaRPr lang="en-US"/>
        </a:p>
      </dgm:t>
    </dgm:pt>
    <dgm:pt modelId="{35287E98-62FD-DE42-9D26-AE18D940C2E2}">
      <dgm:prSet phldrT="[Text]"/>
      <dgm:spPr/>
      <dgm:t>
        <a:bodyPr/>
        <a:lstStyle/>
        <a:p>
          <a:r>
            <a:rPr lang="en-US" dirty="0"/>
            <a:t>Post 1</a:t>
          </a:r>
        </a:p>
      </dgm:t>
    </dgm:pt>
    <dgm:pt modelId="{B5F5F2E3-707B-9640-97E5-B7477276C05B}" type="parTrans" cxnId="{A301A87D-E0BD-EC47-AD25-CB9E577A3BFE}">
      <dgm:prSet/>
      <dgm:spPr/>
      <dgm:t>
        <a:bodyPr/>
        <a:lstStyle/>
        <a:p>
          <a:endParaRPr lang="en-US"/>
        </a:p>
      </dgm:t>
    </dgm:pt>
    <dgm:pt modelId="{FFFAEF25-8A13-AD4D-AAB9-48504247F010}" type="sibTrans" cxnId="{A301A87D-E0BD-EC47-AD25-CB9E577A3BFE}">
      <dgm:prSet/>
      <dgm:spPr/>
      <dgm:t>
        <a:bodyPr/>
        <a:lstStyle/>
        <a:p>
          <a:endParaRPr lang="en-US"/>
        </a:p>
      </dgm:t>
    </dgm:pt>
    <dgm:pt modelId="{BC71B29E-6F2F-1040-A1EA-8596D7F7CF51}">
      <dgm:prSet phldrT="[Text]"/>
      <dgm:spPr/>
      <dgm:t>
        <a:bodyPr/>
        <a:lstStyle/>
        <a:p>
          <a:r>
            <a:rPr lang="en-US" dirty="0"/>
            <a:t>Post 2</a:t>
          </a:r>
        </a:p>
      </dgm:t>
    </dgm:pt>
    <dgm:pt modelId="{428F23FB-AF98-6745-8D65-C776CC0A8501}" type="parTrans" cxnId="{A2623561-384E-9949-8BA7-6998D88B6C4B}">
      <dgm:prSet/>
      <dgm:spPr/>
      <dgm:t>
        <a:bodyPr/>
        <a:lstStyle/>
        <a:p>
          <a:endParaRPr lang="en-US"/>
        </a:p>
      </dgm:t>
    </dgm:pt>
    <dgm:pt modelId="{97737634-B186-3848-9F1F-906D08595561}" type="sibTrans" cxnId="{A2623561-384E-9949-8BA7-6998D88B6C4B}">
      <dgm:prSet/>
      <dgm:spPr/>
      <dgm:t>
        <a:bodyPr/>
        <a:lstStyle/>
        <a:p>
          <a:endParaRPr lang="en-US"/>
        </a:p>
      </dgm:t>
    </dgm:pt>
    <dgm:pt modelId="{554D39D2-70DD-F04C-985C-87AA7F5730CE}">
      <dgm:prSet phldrT="[Text]"/>
      <dgm:spPr/>
      <dgm:t>
        <a:bodyPr/>
        <a:lstStyle/>
        <a:p>
          <a:r>
            <a:rPr lang="en-US"/>
            <a:t>Post 3</a:t>
          </a:r>
          <a:endParaRPr lang="en-US" dirty="0"/>
        </a:p>
      </dgm:t>
    </dgm:pt>
    <dgm:pt modelId="{F4F50A3D-8F2A-8749-990D-12C7502D7B38}" type="parTrans" cxnId="{66F85534-4A0F-4F48-8313-439AF527D413}">
      <dgm:prSet/>
      <dgm:spPr/>
      <dgm:t>
        <a:bodyPr/>
        <a:lstStyle/>
        <a:p>
          <a:endParaRPr lang="en-US"/>
        </a:p>
      </dgm:t>
    </dgm:pt>
    <dgm:pt modelId="{21F8EA5E-B50B-4A42-BAD3-81FF3CD3C7AC}" type="sibTrans" cxnId="{66F85534-4A0F-4F48-8313-439AF527D413}">
      <dgm:prSet/>
      <dgm:spPr/>
      <dgm:t>
        <a:bodyPr/>
        <a:lstStyle/>
        <a:p>
          <a:endParaRPr lang="en-US"/>
        </a:p>
      </dgm:t>
    </dgm:pt>
    <dgm:pt modelId="{4FD27DF0-E9A4-D543-911D-BBC494E581D1}">
      <dgm:prSet phldrT="[Text]"/>
      <dgm:spPr/>
      <dgm:t>
        <a:bodyPr/>
        <a:lstStyle/>
        <a:p>
          <a:r>
            <a:rPr lang="en-US" dirty="0"/>
            <a:t>Contact</a:t>
          </a:r>
        </a:p>
      </dgm:t>
    </dgm:pt>
    <dgm:pt modelId="{83364C2D-BAD5-5448-B7A8-C2F6A7151EF4}" type="parTrans" cxnId="{7F732F21-F354-144E-967A-ECBA369ED4E8}">
      <dgm:prSet/>
      <dgm:spPr/>
      <dgm:t>
        <a:bodyPr/>
        <a:lstStyle/>
        <a:p>
          <a:endParaRPr lang="en-US"/>
        </a:p>
      </dgm:t>
    </dgm:pt>
    <dgm:pt modelId="{708B7D6A-7634-9241-9C3A-E983C9FA045F}" type="sibTrans" cxnId="{7F732F21-F354-144E-967A-ECBA369ED4E8}">
      <dgm:prSet/>
      <dgm:spPr/>
      <dgm:t>
        <a:bodyPr/>
        <a:lstStyle/>
        <a:p>
          <a:endParaRPr lang="en-US"/>
        </a:p>
      </dgm:t>
    </dgm:pt>
    <dgm:pt modelId="{6F0D09F9-A5BF-5341-B931-8B31FECD1B45}">
      <dgm:prSet phldrT="[Text]"/>
      <dgm:spPr/>
      <dgm:t>
        <a:bodyPr/>
        <a:lstStyle/>
        <a:p>
          <a:r>
            <a:rPr lang="en-US" dirty="0"/>
            <a:t>Post 4</a:t>
          </a:r>
        </a:p>
      </dgm:t>
    </dgm:pt>
    <dgm:pt modelId="{E1502BF0-227E-024F-BC36-7E7C2CF44D71}" type="sibTrans" cxnId="{2E252FFD-ECC3-4A4E-98AC-371DB8E34E47}">
      <dgm:prSet/>
      <dgm:spPr/>
      <dgm:t>
        <a:bodyPr/>
        <a:lstStyle/>
        <a:p>
          <a:endParaRPr lang="en-US"/>
        </a:p>
      </dgm:t>
    </dgm:pt>
    <dgm:pt modelId="{108DEE71-67BE-BB4D-AB50-133590AE0722}" type="parTrans" cxnId="{2E252FFD-ECC3-4A4E-98AC-371DB8E34E47}">
      <dgm:prSet/>
      <dgm:spPr/>
      <dgm:t>
        <a:bodyPr/>
        <a:lstStyle/>
        <a:p>
          <a:endParaRPr lang="en-US"/>
        </a:p>
      </dgm:t>
    </dgm:pt>
    <dgm:pt modelId="{6B0F645F-ECA2-FA4A-AEFA-A1873F8385A9}" type="pres">
      <dgm:prSet presAssocID="{2789F6CC-6782-F246-9615-F165005DAA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42B6DC-5BE5-9941-8BF3-D089509BE6E3}" type="pres">
      <dgm:prSet presAssocID="{C5DFBB15-30EA-E148-84DA-07807369DE0B}" presName="hierRoot1" presStyleCnt="0">
        <dgm:presLayoutVars>
          <dgm:hierBranch val="init"/>
        </dgm:presLayoutVars>
      </dgm:prSet>
      <dgm:spPr/>
    </dgm:pt>
    <dgm:pt modelId="{20908FDB-ACA6-CB4E-87E3-A8FF2A5EFC68}" type="pres">
      <dgm:prSet presAssocID="{C5DFBB15-30EA-E148-84DA-07807369DE0B}" presName="rootComposite1" presStyleCnt="0"/>
      <dgm:spPr/>
    </dgm:pt>
    <dgm:pt modelId="{D5F71323-2C02-2A49-80C5-406548901667}" type="pres">
      <dgm:prSet presAssocID="{C5DFBB15-30EA-E148-84DA-07807369DE0B}" presName="rootText1" presStyleLbl="node0" presStyleIdx="0" presStyleCnt="1">
        <dgm:presLayoutVars>
          <dgm:chPref val="3"/>
        </dgm:presLayoutVars>
      </dgm:prSet>
      <dgm:spPr/>
    </dgm:pt>
    <dgm:pt modelId="{429A5681-E7F6-3A4A-A76C-91638A25F56A}" type="pres">
      <dgm:prSet presAssocID="{C5DFBB15-30EA-E148-84DA-07807369DE0B}" presName="rootConnector1" presStyleLbl="node1" presStyleIdx="0" presStyleCnt="0"/>
      <dgm:spPr/>
    </dgm:pt>
    <dgm:pt modelId="{89BF0804-2ACE-2A49-8444-82DB6C9028BC}" type="pres">
      <dgm:prSet presAssocID="{C5DFBB15-30EA-E148-84DA-07807369DE0B}" presName="hierChild2" presStyleCnt="0"/>
      <dgm:spPr/>
    </dgm:pt>
    <dgm:pt modelId="{2203968D-B41D-7E4A-9C6E-F40A62D6B977}" type="pres">
      <dgm:prSet presAssocID="{010A5AA7-FE32-714F-93E3-6F5D501168BB}" presName="Name37" presStyleLbl="parChTrans1D2" presStyleIdx="0" presStyleCnt="4"/>
      <dgm:spPr/>
    </dgm:pt>
    <dgm:pt modelId="{261157EB-720F-D64D-BFA5-42AF095FCAF6}" type="pres">
      <dgm:prSet presAssocID="{68003DCA-D24D-7F46-AD10-5FFA6F260F43}" presName="hierRoot2" presStyleCnt="0">
        <dgm:presLayoutVars>
          <dgm:hierBranch val="init"/>
        </dgm:presLayoutVars>
      </dgm:prSet>
      <dgm:spPr/>
    </dgm:pt>
    <dgm:pt modelId="{82002502-192E-4D43-A7DE-FA3DABB0B98B}" type="pres">
      <dgm:prSet presAssocID="{68003DCA-D24D-7F46-AD10-5FFA6F260F43}" presName="rootComposite" presStyleCnt="0"/>
      <dgm:spPr/>
    </dgm:pt>
    <dgm:pt modelId="{6C0A1BC7-93F7-7349-A051-77DE9AD2F01E}" type="pres">
      <dgm:prSet presAssocID="{68003DCA-D24D-7F46-AD10-5FFA6F260F43}" presName="rootText" presStyleLbl="node2" presStyleIdx="0" presStyleCnt="4">
        <dgm:presLayoutVars>
          <dgm:chPref val="3"/>
        </dgm:presLayoutVars>
      </dgm:prSet>
      <dgm:spPr/>
    </dgm:pt>
    <dgm:pt modelId="{8E32F1D0-C578-874D-950B-0B6E374A4E13}" type="pres">
      <dgm:prSet presAssocID="{68003DCA-D24D-7F46-AD10-5FFA6F260F43}" presName="rootConnector" presStyleLbl="node2" presStyleIdx="0" presStyleCnt="4"/>
      <dgm:spPr/>
    </dgm:pt>
    <dgm:pt modelId="{15AEACD0-D158-CC4B-BADD-0A9645DC9074}" type="pres">
      <dgm:prSet presAssocID="{68003DCA-D24D-7F46-AD10-5FFA6F260F43}" presName="hierChild4" presStyleCnt="0"/>
      <dgm:spPr/>
    </dgm:pt>
    <dgm:pt modelId="{DF4D2708-C5A6-5A45-A93F-2F2D2B01D368}" type="pres">
      <dgm:prSet presAssocID="{047CE45F-F2CA-864F-A7A4-C716B9F97C6A}" presName="Name37" presStyleLbl="parChTrans1D3" presStyleIdx="0" presStyleCnt="11"/>
      <dgm:spPr/>
    </dgm:pt>
    <dgm:pt modelId="{BC51140D-62F3-7549-8C8A-198E84A58443}" type="pres">
      <dgm:prSet presAssocID="{B9180A45-3330-1341-B7D5-09FEA147D0D5}" presName="hierRoot2" presStyleCnt="0">
        <dgm:presLayoutVars>
          <dgm:hierBranch val="init"/>
        </dgm:presLayoutVars>
      </dgm:prSet>
      <dgm:spPr/>
    </dgm:pt>
    <dgm:pt modelId="{0D8E3CA6-06A2-F748-9B1B-35F343D75493}" type="pres">
      <dgm:prSet presAssocID="{B9180A45-3330-1341-B7D5-09FEA147D0D5}" presName="rootComposite" presStyleCnt="0"/>
      <dgm:spPr/>
    </dgm:pt>
    <dgm:pt modelId="{CA38168A-C220-1446-84EC-5F99F1555AE4}" type="pres">
      <dgm:prSet presAssocID="{B9180A45-3330-1341-B7D5-09FEA147D0D5}" presName="rootText" presStyleLbl="node3" presStyleIdx="0" presStyleCnt="11">
        <dgm:presLayoutVars>
          <dgm:chPref val="3"/>
        </dgm:presLayoutVars>
      </dgm:prSet>
      <dgm:spPr/>
    </dgm:pt>
    <dgm:pt modelId="{92054FD5-348E-7A44-B75C-BE07768A7445}" type="pres">
      <dgm:prSet presAssocID="{B9180A45-3330-1341-B7D5-09FEA147D0D5}" presName="rootConnector" presStyleLbl="node3" presStyleIdx="0" presStyleCnt="11"/>
      <dgm:spPr/>
    </dgm:pt>
    <dgm:pt modelId="{FAD5E8EA-A645-764F-8CF4-BEE07EE102C4}" type="pres">
      <dgm:prSet presAssocID="{B9180A45-3330-1341-B7D5-09FEA147D0D5}" presName="hierChild4" presStyleCnt="0"/>
      <dgm:spPr/>
    </dgm:pt>
    <dgm:pt modelId="{B14EFADE-BF1D-0244-8250-91AE4281CC86}" type="pres">
      <dgm:prSet presAssocID="{B9180A45-3330-1341-B7D5-09FEA147D0D5}" presName="hierChild5" presStyleCnt="0"/>
      <dgm:spPr/>
    </dgm:pt>
    <dgm:pt modelId="{D55D7AFB-4234-8743-8FAD-6458ADB6E9A3}" type="pres">
      <dgm:prSet presAssocID="{5BCA6BF7-0219-DD44-B315-C4016919E0CA}" presName="Name37" presStyleLbl="parChTrans1D3" presStyleIdx="1" presStyleCnt="11"/>
      <dgm:spPr/>
    </dgm:pt>
    <dgm:pt modelId="{81BE4BD6-9C1C-5B46-A812-EE6799C312C0}" type="pres">
      <dgm:prSet presAssocID="{983CD55B-A2B2-2143-92F5-E476D3E8BB45}" presName="hierRoot2" presStyleCnt="0">
        <dgm:presLayoutVars>
          <dgm:hierBranch val="init"/>
        </dgm:presLayoutVars>
      </dgm:prSet>
      <dgm:spPr/>
    </dgm:pt>
    <dgm:pt modelId="{03CCB8AF-F5A5-DF49-A3A9-81FBB9D0014D}" type="pres">
      <dgm:prSet presAssocID="{983CD55B-A2B2-2143-92F5-E476D3E8BB45}" presName="rootComposite" presStyleCnt="0"/>
      <dgm:spPr/>
    </dgm:pt>
    <dgm:pt modelId="{0A85924D-906E-CE4C-8A6C-5E316448BF11}" type="pres">
      <dgm:prSet presAssocID="{983CD55B-A2B2-2143-92F5-E476D3E8BB45}" presName="rootText" presStyleLbl="node3" presStyleIdx="1" presStyleCnt="11">
        <dgm:presLayoutVars>
          <dgm:chPref val="3"/>
        </dgm:presLayoutVars>
      </dgm:prSet>
      <dgm:spPr/>
    </dgm:pt>
    <dgm:pt modelId="{8C017DE2-9084-274B-BA00-038AED56BB2F}" type="pres">
      <dgm:prSet presAssocID="{983CD55B-A2B2-2143-92F5-E476D3E8BB45}" presName="rootConnector" presStyleLbl="node3" presStyleIdx="1" presStyleCnt="11"/>
      <dgm:spPr/>
    </dgm:pt>
    <dgm:pt modelId="{46D37467-CA34-6641-8FF2-E1269A569A11}" type="pres">
      <dgm:prSet presAssocID="{983CD55B-A2B2-2143-92F5-E476D3E8BB45}" presName="hierChild4" presStyleCnt="0"/>
      <dgm:spPr/>
    </dgm:pt>
    <dgm:pt modelId="{0713BFC0-D268-E64E-A503-B2D195D8D2B3}" type="pres">
      <dgm:prSet presAssocID="{983CD55B-A2B2-2143-92F5-E476D3E8BB45}" presName="hierChild5" presStyleCnt="0"/>
      <dgm:spPr/>
    </dgm:pt>
    <dgm:pt modelId="{2E451E51-EC4F-9C46-AA87-BF30132CE286}" type="pres">
      <dgm:prSet presAssocID="{9828EF58-6A4F-6F4B-94C1-01E36996BBFE}" presName="Name37" presStyleLbl="parChTrans1D3" presStyleIdx="2" presStyleCnt="11"/>
      <dgm:spPr/>
    </dgm:pt>
    <dgm:pt modelId="{CC4FA091-5DFC-4D40-AED3-EFB8E869F8C2}" type="pres">
      <dgm:prSet presAssocID="{20292975-1C5F-D643-81C5-7BB904743941}" presName="hierRoot2" presStyleCnt="0">
        <dgm:presLayoutVars>
          <dgm:hierBranch val="init"/>
        </dgm:presLayoutVars>
      </dgm:prSet>
      <dgm:spPr/>
    </dgm:pt>
    <dgm:pt modelId="{B0C69C0E-6DF6-CC44-A3D8-C61C36595154}" type="pres">
      <dgm:prSet presAssocID="{20292975-1C5F-D643-81C5-7BB904743941}" presName="rootComposite" presStyleCnt="0"/>
      <dgm:spPr/>
    </dgm:pt>
    <dgm:pt modelId="{9099600B-3E64-6E4B-9CB5-4A757AC7C07F}" type="pres">
      <dgm:prSet presAssocID="{20292975-1C5F-D643-81C5-7BB904743941}" presName="rootText" presStyleLbl="node3" presStyleIdx="2" presStyleCnt="11">
        <dgm:presLayoutVars>
          <dgm:chPref val="3"/>
        </dgm:presLayoutVars>
      </dgm:prSet>
      <dgm:spPr/>
    </dgm:pt>
    <dgm:pt modelId="{21F5D46D-960F-1D4B-9CC8-50A7BD4DFD42}" type="pres">
      <dgm:prSet presAssocID="{20292975-1C5F-D643-81C5-7BB904743941}" presName="rootConnector" presStyleLbl="node3" presStyleIdx="2" presStyleCnt="11"/>
      <dgm:spPr/>
    </dgm:pt>
    <dgm:pt modelId="{91A5D9C6-910C-BB41-AC0C-13E014D282D2}" type="pres">
      <dgm:prSet presAssocID="{20292975-1C5F-D643-81C5-7BB904743941}" presName="hierChild4" presStyleCnt="0"/>
      <dgm:spPr/>
    </dgm:pt>
    <dgm:pt modelId="{543D6B50-9043-F54A-BE50-E62CF2C667C6}" type="pres">
      <dgm:prSet presAssocID="{20292975-1C5F-D643-81C5-7BB904743941}" presName="hierChild5" presStyleCnt="0"/>
      <dgm:spPr/>
    </dgm:pt>
    <dgm:pt modelId="{D3F24553-578A-ED4F-8BE7-1476898B0408}" type="pres">
      <dgm:prSet presAssocID="{6244ECB6-0966-BD49-AEBA-D4362ACD914C}" presName="Name37" presStyleLbl="parChTrans1D3" presStyleIdx="3" presStyleCnt="11"/>
      <dgm:spPr/>
    </dgm:pt>
    <dgm:pt modelId="{5B141C6C-809A-994D-A96D-1414AEAC31AB}" type="pres">
      <dgm:prSet presAssocID="{1CFA2A71-290C-0E47-B19B-17621B62CE72}" presName="hierRoot2" presStyleCnt="0">
        <dgm:presLayoutVars>
          <dgm:hierBranch val="init"/>
        </dgm:presLayoutVars>
      </dgm:prSet>
      <dgm:spPr/>
    </dgm:pt>
    <dgm:pt modelId="{64C6FF38-9EE8-2F4E-8169-C7959D46E8D3}" type="pres">
      <dgm:prSet presAssocID="{1CFA2A71-290C-0E47-B19B-17621B62CE72}" presName="rootComposite" presStyleCnt="0"/>
      <dgm:spPr/>
    </dgm:pt>
    <dgm:pt modelId="{3189E36A-641A-F145-BC26-42AD490CB3FB}" type="pres">
      <dgm:prSet presAssocID="{1CFA2A71-290C-0E47-B19B-17621B62CE72}" presName="rootText" presStyleLbl="node3" presStyleIdx="3" presStyleCnt="11">
        <dgm:presLayoutVars>
          <dgm:chPref val="3"/>
        </dgm:presLayoutVars>
      </dgm:prSet>
      <dgm:spPr/>
    </dgm:pt>
    <dgm:pt modelId="{91D91722-B092-F44B-B512-3113F261AADC}" type="pres">
      <dgm:prSet presAssocID="{1CFA2A71-290C-0E47-B19B-17621B62CE72}" presName="rootConnector" presStyleLbl="node3" presStyleIdx="3" presStyleCnt="11"/>
      <dgm:spPr/>
    </dgm:pt>
    <dgm:pt modelId="{245AE372-7270-E345-A634-FCC0F0307586}" type="pres">
      <dgm:prSet presAssocID="{1CFA2A71-290C-0E47-B19B-17621B62CE72}" presName="hierChild4" presStyleCnt="0"/>
      <dgm:spPr/>
    </dgm:pt>
    <dgm:pt modelId="{2F417157-DF24-9C43-A510-AF262A48C3AC}" type="pres">
      <dgm:prSet presAssocID="{1CFA2A71-290C-0E47-B19B-17621B62CE72}" presName="hierChild5" presStyleCnt="0"/>
      <dgm:spPr/>
    </dgm:pt>
    <dgm:pt modelId="{08EA83D0-C024-5F4C-A9F0-2584B4EEAD9B}" type="pres">
      <dgm:prSet presAssocID="{68003DCA-D24D-7F46-AD10-5FFA6F260F43}" presName="hierChild5" presStyleCnt="0"/>
      <dgm:spPr/>
    </dgm:pt>
    <dgm:pt modelId="{186CBC8A-3D30-8442-893F-55585AE87C03}" type="pres">
      <dgm:prSet presAssocID="{C67F2433-2F9E-2342-B663-7055DADFAF22}" presName="Name37" presStyleLbl="parChTrans1D2" presStyleIdx="1" presStyleCnt="4"/>
      <dgm:spPr/>
    </dgm:pt>
    <dgm:pt modelId="{242DC270-FE74-664B-9E3F-3508D3D58F2C}" type="pres">
      <dgm:prSet presAssocID="{4A4D421D-4F1A-CD48-80AB-D2E743222468}" presName="hierRoot2" presStyleCnt="0">
        <dgm:presLayoutVars>
          <dgm:hierBranch val="init"/>
        </dgm:presLayoutVars>
      </dgm:prSet>
      <dgm:spPr/>
    </dgm:pt>
    <dgm:pt modelId="{CA4DEB94-8C5D-F446-9576-36978962C769}" type="pres">
      <dgm:prSet presAssocID="{4A4D421D-4F1A-CD48-80AB-D2E743222468}" presName="rootComposite" presStyleCnt="0"/>
      <dgm:spPr/>
    </dgm:pt>
    <dgm:pt modelId="{5A5DC84C-1556-104F-A642-EB12F6A59944}" type="pres">
      <dgm:prSet presAssocID="{4A4D421D-4F1A-CD48-80AB-D2E743222468}" presName="rootText" presStyleLbl="node2" presStyleIdx="1" presStyleCnt="4">
        <dgm:presLayoutVars>
          <dgm:chPref val="3"/>
        </dgm:presLayoutVars>
      </dgm:prSet>
      <dgm:spPr/>
    </dgm:pt>
    <dgm:pt modelId="{B59D8B2D-440F-944E-BD6D-15105123A991}" type="pres">
      <dgm:prSet presAssocID="{4A4D421D-4F1A-CD48-80AB-D2E743222468}" presName="rootConnector" presStyleLbl="node2" presStyleIdx="1" presStyleCnt="4"/>
      <dgm:spPr/>
    </dgm:pt>
    <dgm:pt modelId="{5A13F470-2C6A-6F4D-92D1-8DFD61EC3475}" type="pres">
      <dgm:prSet presAssocID="{4A4D421D-4F1A-CD48-80AB-D2E743222468}" presName="hierChild4" presStyleCnt="0"/>
      <dgm:spPr/>
    </dgm:pt>
    <dgm:pt modelId="{5ABE87F6-D30C-4840-ACC9-E1300C5AAB3A}" type="pres">
      <dgm:prSet presAssocID="{A9CDEF1C-938C-2C4A-97DF-A65C7C2A609C}" presName="Name37" presStyleLbl="parChTrans1D3" presStyleIdx="4" presStyleCnt="11"/>
      <dgm:spPr/>
    </dgm:pt>
    <dgm:pt modelId="{F224C753-44CD-6749-92D5-DD8CDA95FA4F}" type="pres">
      <dgm:prSet presAssocID="{EFF9381B-C143-7D48-B04A-CD4FA4426762}" presName="hierRoot2" presStyleCnt="0">
        <dgm:presLayoutVars>
          <dgm:hierBranch val="init"/>
        </dgm:presLayoutVars>
      </dgm:prSet>
      <dgm:spPr/>
    </dgm:pt>
    <dgm:pt modelId="{17C61724-96D0-8146-94E5-620F9EF1E17A}" type="pres">
      <dgm:prSet presAssocID="{EFF9381B-C143-7D48-B04A-CD4FA4426762}" presName="rootComposite" presStyleCnt="0"/>
      <dgm:spPr/>
    </dgm:pt>
    <dgm:pt modelId="{E2D8619E-8282-7248-8314-F84F375B8DD9}" type="pres">
      <dgm:prSet presAssocID="{EFF9381B-C143-7D48-B04A-CD4FA4426762}" presName="rootText" presStyleLbl="node3" presStyleIdx="4" presStyleCnt="11">
        <dgm:presLayoutVars>
          <dgm:chPref val="3"/>
        </dgm:presLayoutVars>
      </dgm:prSet>
      <dgm:spPr/>
    </dgm:pt>
    <dgm:pt modelId="{E0EE0A77-BAB2-9745-9CC5-025B7053BEDF}" type="pres">
      <dgm:prSet presAssocID="{EFF9381B-C143-7D48-B04A-CD4FA4426762}" presName="rootConnector" presStyleLbl="node3" presStyleIdx="4" presStyleCnt="11"/>
      <dgm:spPr/>
    </dgm:pt>
    <dgm:pt modelId="{2FC22AF4-686A-674C-908E-269558CB7157}" type="pres">
      <dgm:prSet presAssocID="{EFF9381B-C143-7D48-B04A-CD4FA4426762}" presName="hierChild4" presStyleCnt="0"/>
      <dgm:spPr/>
    </dgm:pt>
    <dgm:pt modelId="{A5AF0E4B-CC2B-CF48-9FEF-7BB98CC9B9AC}" type="pres">
      <dgm:prSet presAssocID="{17608759-3986-5246-BF5A-D5DFDBD1742D}" presName="Name37" presStyleLbl="parChTrans1D4" presStyleIdx="0" presStyleCnt="3"/>
      <dgm:spPr/>
    </dgm:pt>
    <dgm:pt modelId="{027F88E3-9948-174C-AE24-E783804261F1}" type="pres">
      <dgm:prSet presAssocID="{EC1D5C23-5CDC-1345-85E0-797E782F90FF}" presName="hierRoot2" presStyleCnt="0">
        <dgm:presLayoutVars>
          <dgm:hierBranch val="init"/>
        </dgm:presLayoutVars>
      </dgm:prSet>
      <dgm:spPr/>
    </dgm:pt>
    <dgm:pt modelId="{A39EED42-7AC6-A54C-8636-8268710EC535}" type="pres">
      <dgm:prSet presAssocID="{EC1D5C23-5CDC-1345-85E0-797E782F90FF}" presName="rootComposite" presStyleCnt="0"/>
      <dgm:spPr/>
    </dgm:pt>
    <dgm:pt modelId="{48E9D07E-87CF-B04B-9884-D69046BA3EFA}" type="pres">
      <dgm:prSet presAssocID="{EC1D5C23-5CDC-1345-85E0-797E782F90FF}" presName="rootText" presStyleLbl="node4" presStyleIdx="0" presStyleCnt="3">
        <dgm:presLayoutVars>
          <dgm:chPref val="3"/>
        </dgm:presLayoutVars>
      </dgm:prSet>
      <dgm:spPr/>
    </dgm:pt>
    <dgm:pt modelId="{EB422633-BF76-C047-B586-D0E085FC28D9}" type="pres">
      <dgm:prSet presAssocID="{EC1D5C23-5CDC-1345-85E0-797E782F90FF}" presName="rootConnector" presStyleLbl="node4" presStyleIdx="0" presStyleCnt="3"/>
      <dgm:spPr/>
    </dgm:pt>
    <dgm:pt modelId="{D326A99A-8FE2-2643-B3F7-C496ECF74EB4}" type="pres">
      <dgm:prSet presAssocID="{EC1D5C23-5CDC-1345-85E0-797E782F90FF}" presName="hierChild4" presStyleCnt="0"/>
      <dgm:spPr/>
    </dgm:pt>
    <dgm:pt modelId="{9FB8FCF4-A7E3-234D-9821-2F935007B56D}" type="pres">
      <dgm:prSet presAssocID="{EC1D5C23-5CDC-1345-85E0-797E782F90FF}" presName="hierChild5" presStyleCnt="0"/>
      <dgm:spPr/>
    </dgm:pt>
    <dgm:pt modelId="{FBACC359-F742-CE41-AD7D-81D1A099F12E}" type="pres">
      <dgm:prSet presAssocID="{D7AA4815-39EC-E146-BF3A-660AD5C9019E}" presName="Name37" presStyleLbl="parChTrans1D4" presStyleIdx="1" presStyleCnt="3"/>
      <dgm:spPr/>
    </dgm:pt>
    <dgm:pt modelId="{790E73E4-45C8-5342-BE4B-58FCADC921AB}" type="pres">
      <dgm:prSet presAssocID="{0CCC57D8-24C1-754F-AD10-3C77671501C9}" presName="hierRoot2" presStyleCnt="0">
        <dgm:presLayoutVars>
          <dgm:hierBranch val="init"/>
        </dgm:presLayoutVars>
      </dgm:prSet>
      <dgm:spPr/>
    </dgm:pt>
    <dgm:pt modelId="{F4288A5C-8C6B-4A45-870B-8F76195CE634}" type="pres">
      <dgm:prSet presAssocID="{0CCC57D8-24C1-754F-AD10-3C77671501C9}" presName="rootComposite" presStyleCnt="0"/>
      <dgm:spPr/>
    </dgm:pt>
    <dgm:pt modelId="{CC19A1F0-1DCC-964C-9314-5444BCCF1D92}" type="pres">
      <dgm:prSet presAssocID="{0CCC57D8-24C1-754F-AD10-3C77671501C9}" presName="rootText" presStyleLbl="node4" presStyleIdx="1" presStyleCnt="3">
        <dgm:presLayoutVars>
          <dgm:chPref val="3"/>
        </dgm:presLayoutVars>
      </dgm:prSet>
      <dgm:spPr/>
    </dgm:pt>
    <dgm:pt modelId="{DD8E0356-355D-544A-BD2C-CDD8940D333A}" type="pres">
      <dgm:prSet presAssocID="{0CCC57D8-24C1-754F-AD10-3C77671501C9}" presName="rootConnector" presStyleLbl="node4" presStyleIdx="1" presStyleCnt="3"/>
      <dgm:spPr/>
    </dgm:pt>
    <dgm:pt modelId="{26E45669-56DF-084A-B494-D304392B6014}" type="pres">
      <dgm:prSet presAssocID="{0CCC57D8-24C1-754F-AD10-3C77671501C9}" presName="hierChild4" presStyleCnt="0"/>
      <dgm:spPr/>
    </dgm:pt>
    <dgm:pt modelId="{9CC1D585-4C34-1D4C-A628-AA3F7F935E1B}" type="pres">
      <dgm:prSet presAssocID="{0CCC57D8-24C1-754F-AD10-3C77671501C9}" presName="hierChild5" presStyleCnt="0"/>
      <dgm:spPr/>
    </dgm:pt>
    <dgm:pt modelId="{A0EB671A-C683-8048-A1F8-9CC30DEA4AF5}" type="pres">
      <dgm:prSet presAssocID="{1509B703-31BF-D04D-A06E-694259CDE32C}" presName="Name37" presStyleLbl="parChTrans1D4" presStyleIdx="2" presStyleCnt="3"/>
      <dgm:spPr/>
    </dgm:pt>
    <dgm:pt modelId="{1A856A01-B681-3D42-A555-C25800B4290F}" type="pres">
      <dgm:prSet presAssocID="{212E0665-408A-784D-AEE7-C4B73013FB4A}" presName="hierRoot2" presStyleCnt="0">
        <dgm:presLayoutVars>
          <dgm:hierBranch val="init"/>
        </dgm:presLayoutVars>
      </dgm:prSet>
      <dgm:spPr/>
    </dgm:pt>
    <dgm:pt modelId="{F9CFCF03-6A94-DC44-A6E1-4A5036795BEF}" type="pres">
      <dgm:prSet presAssocID="{212E0665-408A-784D-AEE7-C4B73013FB4A}" presName="rootComposite" presStyleCnt="0"/>
      <dgm:spPr/>
    </dgm:pt>
    <dgm:pt modelId="{999F0E0C-392D-B546-8263-4DFDDA83C011}" type="pres">
      <dgm:prSet presAssocID="{212E0665-408A-784D-AEE7-C4B73013FB4A}" presName="rootText" presStyleLbl="node4" presStyleIdx="2" presStyleCnt="3">
        <dgm:presLayoutVars>
          <dgm:chPref val="3"/>
        </dgm:presLayoutVars>
      </dgm:prSet>
      <dgm:spPr/>
    </dgm:pt>
    <dgm:pt modelId="{55FA00C0-09B3-DD44-9EBC-A49EDCBD5F6A}" type="pres">
      <dgm:prSet presAssocID="{212E0665-408A-784D-AEE7-C4B73013FB4A}" presName="rootConnector" presStyleLbl="node4" presStyleIdx="2" presStyleCnt="3"/>
      <dgm:spPr/>
    </dgm:pt>
    <dgm:pt modelId="{38806836-9CAD-7F42-A20B-616500A40099}" type="pres">
      <dgm:prSet presAssocID="{212E0665-408A-784D-AEE7-C4B73013FB4A}" presName="hierChild4" presStyleCnt="0"/>
      <dgm:spPr/>
    </dgm:pt>
    <dgm:pt modelId="{59D4855B-BF7E-8F42-BE0C-E1A0DC520C89}" type="pres">
      <dgm:prSet presAssocID="{212E0665-408A-784D-AEE7-C4B73013FB4A}" presName="hierChild5" presStyleCnt="0"/>
      <dgm:spPr/>
    </dgm:pt>
    <dgm:pt modelId="{9E631522-0FD3-FE40-BB2B-36C5C697BB59}" type="pres">
      <dgm:prSet presAssocID="{EFF9381B-C143-7D48-B04A-CD4FA4426762}" presName="hierChild5" presStyleCnt="0"/>
      <dgm:spPr/>
    </dgm:pt>
    <dgm:pt modelId="{46200FB3-F02F-A143-AC82-12C9806242AF}" type="pres">
      <dgm:prSet presAssocID="{5E445232-3840-E14E-AC5B-F83930D9E4C2}" presName="Name37" presStyleLbl="parChTrans1D3" presStyleIdx="5" presStyleCnt="11"/>
      <dgm:spPr/>
    </dgm:pt>
    <dgm:pt modelId="{34FDAF49-2884-1C48-8533-4DB9F51C157F}" type="pres">
      <dgm:prSet presAssocID="{F2A971D4-B9E3-0843-B2F0-15C1E71E94FB}" presName="hierRoot2" presStyleCnt="0">
        <dgm:presLayoutVars>
          <dgm:hierBranch val="init"/>
        </dgm:presLayoutVars>
      </dgm:prSet>
      <dgm:spPr/>
    </dgm:pt>
    <dgm:pt modelId="{2B2A85DC-6F6E-CF47-A823-17EB9D8C4FC3}" type="pres">
      <dgm:prSet presAssocID="{F2A971D4-B9E3-0843-B2F0-15C1E71E94FB}" presName="rootComposite" presStyleCnt="0"/>
      <dgm:spPr/>
    </dgm:pt>
    <dgm:pt modelId="{B4B96C58-632F-434F-B91F-ADB5C6555822}" type="pres">
      <dgm:prSet presAssocID="{F2A971D4-B9E3-0843-B2F0-15C1E71E94FB}" presName="rootText" presStyleLbl="node3" presStyleIdx="5" presStyleCnt="11">
        <dgm:presLayoutVars>
          <dgm:chPref val="3"/>
        </dgm:presLayoutVars>
      </dgm:prSet>
      <dgm:spPr/>
    </dgm:pt>
    <dgm:pt modelId="{FBAE0393-0094-034E-A504-CABF8671D83E}" type="pres">
      <dgm:prSet presAssocID="{F2A971D4-B9E3-0843-B2F0-15C1E71E94FB}" presName="rootConnector" presStyleLbl="node3" presStyleIdx="5" presStyleCnt="11"/>
      <dgm:spPr/>
    </dgm:pt>
    <dgm:pt modelId="{60ED2F4D-43DF-5841-8C39-20E1DF75D66E}" type="pres">
      <dgm:prSet presAssocID="{F2A971D4-B9E3-0843-B2F0-15C1E71E94FB}" presName="hierChild4" presStyleCnt="0"/>
      <dgm:spPr/>
    </dgm:pt>
    <dgm:pt modelId="{B65C23DE-E751-7646-A1D6-68F6F8984149}" type="pres">
      <dgm:prSet presAssocID="{F2A971D4-B9E3-0843-B2F0-15C1E71E94FB}" presName="hierChild5" presStyleCnt="0"/>
      <dgm:spPr/>
    </dgm:pt>
    <dgm:pt modelId="{698395FA-545C-8B41-AA81-9C21D2331F51}" type="pres">
      <dgm:prSet presAssocID="{CA3DE622-BCDC-6344-BD2D-2E766E06F75B}" presName="Name37" presStyleLbl="parChTrans1D3" presStyleIdx="6" presStyleCnt="11"/>
      <dgm:spPr/>
    </dgm:pt>
    <dgm:pt modelId="{1F0D557A-BA96-CC46-A420-432045ADBB15}" type="pres">
      <dgm:prSet presAssocID="{46A977D5-AC8C-7245-AB6C-E8B8E8FD1DA2}" presName="hierRoot2" presStyleCnt="0">
        <dgm:presLayoutVars>
          <dgm:hierBranch val="init"/>
        </dgm:presLayoutVars>
      </dgm:prSet>
      <dgm:spPr/>
    </dgm:pt>
    <dgm:pt modelId="{9B806231-8E04-EB42-B573-8DDF101127BA}" type="pres">
      <dgm:prSet presAssocID="{46A977D5-AC8C-7245-AB6C-E8B8E8FD1DA2}" presName="rootComposite" presStyleCnt="0"/>
      <dgm:spPr/>
    </dgm:pt>
    <dgm:pt modelId="{E3D7DAAF-1535-3449-9E3B-46067D35CF32}" type="pres">
      <dgm:prSet presAssocID="{46A977D5-AC8C-7245-AB6C-E8B8E8FD1DA2}" presName="rootText" presStyleLbl="node3" presStyleIdx="6" presStyleCnt="11">
        <dgm:presLayoutVars>
          <dgm:chPref val="3"/>
        </dgm:presLayoutVars>
      </dgm:prSet>
      <dgm:spPr/>
    </dgm:pt>
    <dgm:pt modelId="{F103E51C-CBA8-254A-9EAD-CBCBC9948AE3}" type="pres">
      <dgm:prSet presAssocID="{46A977D5-AC8C-7245-AB6C-E8B8E8FD1DA2}" presName="rootConnector" presStyleLbl="node3" presStyleIdx="6" presStyleCnt="11"/>
      <dgm:spPr/>
    </dgm:pt>
    <dgm:pt modelId="{335DAAC0-0B84-314B-8303-F3F080EE5959}" type="pres">
      <dgm:prSet presAssocID="{46A977D5-AC8C-7245-AB6C-E8B8E8FD1DA2}" presName="hierChild4" presStyleCnt="0"/>
      <dgm:spPr/>
    </dgm:pt>
    <dgm:pt modelId="{58077C87-40E3-1442-984E-20D887588A23}" type="pres">
      <dgm:prSet presAssocID="{46A977D5-AC8C-7245-AB6C-E8B8E8FD1DA2}" presName="hierChild5" presStyleCnt="0"/>
      <dgm:spPr/>
    </dgm:pt>
    <dgm:pt modelId="{17660760-B411-D946-9A56-B3726902E351}" type="pres">
      <dgm:prSet presAssocID="{4A4D421D-4F1A-CD48-80AB-D2E743222468}" presName="hierChild5" presStyleCnt="0"/>
      <dgm:spPr/>
    </dgm:pt>
    <dgm:pt modelId="{E0DE05D0-7DE2-F14C-8915-5B11541A9DDA}" type="pres">
      <dgm:prSet presAssocID="{C6FA8A14-3F37-6444-B0D6-4EAB469C6A99}" presName="Name37" presStyleLbl="parChTrans1D2" presStyleIdx="2" presStyleCnt="4"/>
      <dgm:spPr/>
    </dgm:pt>
    <dgm:pt modelId="{99AD04B9-D030-0A4E-885F-4D3CA1FAE559}" type="pres">
      <dgm:prSet presAssocID="{78C3D589-E8E5-6C48-92F4-E88AE29D36C7}" presName="hierRoot2" presStyleCnt="0">
        <dgm:presLayoutVars>
          <dgm:hierBranch val="init"/>
        </dgm:presLayoutVars>
      </dgm:prSet>
      <dgm:spPr/>
    </dgm:pt>
    <dgm:pt modelId="{B8191D85-8707-134F-9ED3-8B79002254C9}" type="pres">
      <dgm:prSet presAssocID="{78C3D589-E8E5-6C48-92F4-E88AE29D36C7}" presName="rootComposite" presStyleCnt="0"/>
      <dgm:spPr/>
    </dgm:pt>
    <dgm:pt modelId="{537C5870-ADB3-EB46-9433-D803BCDD28D7}" type="pres">
      <dgm:prSet presAssocID="{78C3D589-E8E5-6C48-92F4-E88AE29D36C7}" presName="rootText" presStyleLbl="node2" presStyleIdx="2" presStyleCnt="4">
        <dgm:presLayoutVars>
          <dgm:chPref val="3"/>
        </dgm:presLayoutVars>
      </dgm:prSet>
      <dgm:spPr/>
    </dgm:pt>
    <dgm:pt modelId="{711DC09A-A449-AA4B-86D0-9DC3DDFB1439}" type="pres">
      <dgm:prSet presAssocID="{78C3D589-E8E5-6C48-92F4-E88AE29D36C7}" presName="rootConnector" presStyleLbl="node2" presStyleIdx="2" presStyleCnt="4"/>
      <dgm:spPr/>
    </dgm:pt>
    <dgm:pt modelId="{EDFE846F-4417-3047-AC90-7EE7AA731EE2}" type="pres">
      <dgm:prSet presAssocID="{78C3D589-E8E5-6C48-92F4-E88AE29D36C7}" presName="hierChild4" presStyleCnt="0"/>
      <dgm:spPr/>
    </dgm:pt>
    <dgm:pt modelId="{E33C87FF-F5D3-2246-A847-C4416AF331F9}" type="pres">
      <dgm:prSet presAssocID="{B5F5F2E3-707B-9640-97E5-B7477276C05B}" presName="Name37" presStyleLbl="parChTrans1D3" presStyleIdx="7" presStyleCnt="11"/>
      <dgm:spPr/>
    </dgm:pt>
    <dgm:pt modelId="{35B088BE-70DD-6D48-9368-B0F46CBBB194}" type="pres">
      <dgm:prSet presAssocID="{35287E98-62FD-DE42-9D26-AE18D940C2E2}" presName="hierRoot2" presStyleCnt="0">
        <dgm:presLayoutVars>
          <dgm:hierBranch val="init"/>
        </dgm:presLayoutVars>
      </dgm:prSet>
      <dgm:spPr/>
    </dgm:pt>
    <dgm:pt modelId="{101D2D49-BBE4-4A45-8500-B93DCC75EC5D}" type="pres">
      <dgm:prSet presAssocID="{35287E98-62FD-DE42-9D26-AE18D940C2E2}" presName="rootComposite" presStyleCnt="0"/>
      <dgm:spPr/>
    </dgm:pt>
    <dgm:pt modelId="{AE971957-7457-DD42-98C3-46314B2C0EAD}" type="pres">
      <dgm:prSet presAssocID="{35287E98-62FD-DE42-9D26-AE18D940C2E2}" presName="rootText" presStyleLbl="node3" presStyleIdx="7" presStyleCnt="11">
        <dgm:presLayoutVars>
          <dgm:chPref val="3"/>
        </dgm:presLayoutVars>
      </dgm:prSet>
      <dgm:spPr/>
    </dgm:pt>
    <dgm:pt modelId="{FE407D31-9D8E-1B46-BF8D-721C1A6FD95B}" type="pres">
      <dgm:prSet presAssocID="{35287E98-62FD-DE42-9D26-AE18D940C2E2}" presName="rootConnector" presStyleLbl="node3" presStyleIdx="7" presStyleCnt="11"/>
      <dgm:spPr/>
    </dgm:pt>
    <dgm:pt modelId="{747CC585-3D83-A84C-B19F-E1E01C20B227}" type="pres">
      <dgm:prSet presAssocID="{35287E98-62FD-DE42-9D26-AE18D940C2E2}" presName="hierChild4" presStyleCnt="0"/>
      <dgm:spPr/>
    </dgm:pt>
    <dgm:pt modelId="{5559CBFB-C750-6641-9718-E621460DF62C}" type="pres">
      <dgm:prSet presAssocID="{35287E98-62FD-DE42-9D26-AE18D940C2E2}" presName="hierChild5" presStyleCnt="0"/>
      <dgm:spPr/>
    </dgm:pt>
    <dgm:pt modelId="{69C1E1DC-E311-DF4E-9AE4-279EBBE45C6B}" type="pres">
      <dgm:prSet presAssocID="{428F23FB-AF98-6745-8D65-C776CC0A8501}" presName="Name37" presStyleLbl="parChTrans1D3" presStyleIdx="8" presStyleCnt="11"/>
      <dgm:spPr/>
    </dgm:pt>
    <dgm:pt modelId="{D2BA27C4-AE19-3743-BBD9-60202CB18D0D}" type="pres">
      <dgm:prSet presAssocID="{BC71B29E-6F2F-1040-A1EA-8596D7F7CF51}" presName="hierRoot2" presStyleCnt="0">
        <dgm:presLayoutVars>
          <dgm:hierBranch val="init"/>
        </dgm:presLayoutVars>
      </dgm:prSet>
      <dgm:spPr/>
    </dgm:pt>
    <dgm:pt modelId="{3CBD32D7-783E-514E-A067-6163851546AA}" type="pres">
      <dgm:prSet presAssocID="{BC71B29E-6F2F-1040-A1EA-8596D7F7CF51}" presName="rootComposite" presStyleCnt="0"/>
      <dgm:spPr/>
    </dgm:pt>
    <dgm:pt modelId="{0058362D-A107-724A-BAC2-D8DBFAC7D20F}" type="pres">
      <dgm:prSet presAssocID="{BC71B29E-6F2F-1040-A1EA-8596D7F7CF51}" presName="rootText" presStyleLbl="node3" presStyleIdx="8" presStyleCnt="11">
        <dgm:presLayoutVars>
          <dgm:chPref val="3"/>
        </dgm:presLayoutVars>
      </dgm:prSet>
      <dgm:spPr/>
    </dgm:pt>
    <dgm:pt modelId="{5483FC7B-7668-7944-9621-177F1F3B4A55}" type="pres">
      <dgm:prSet presAssocID="{BC71B29E-6F2F-1040-A1EA-8596D7F7CF51}" presName="rootConnector" presStyleLbl="node3" presStyleIdx="8" presStyleCnt="11"/>
      <dgm:spPr/>
    </dgm:pt>
    <dgm:pt modelId="{6F1CCAAE-3F55-0049-BB10-2F0B870FADE5}" type="pres">
      <dgm:prSet presAssocID="{BC71B29E-6F2F-1040-A1EA-8596D7F7CF51}" presName="hierChild4" presStyleCnt="0"/>
      <dgm:spPr/>
    </dgm:pt>
    <dgm:pt modelId="{3D5AB334-8803-6640-840C-066B50485351}" type="pres">
      <dgm:prSet presAssocID="{BC71B29E-6F2F-1040-A1EA-8596D7F7CF51}" presName="hierChild5" presStyleCnt="0"/>
      <dgm:spPr/>
    </dgm:pt>
    <dgm:pt modelId="{B70A3C6C-43D3-614A-B163-AE3D161DCA55}" type="pres">
      <dgm:prSet presAssocID="{F4F50A3D-8F2A-8749-990D-12C7502D7B38}" presName="Name37" presStyleLbl="parChTrans1D3" presStyleIdx="9" presStyleCnt="11"/>
      <dgm:spPr/>
    </dgm:pt>
    <dgm:pt modelId="{862D709A-18F8-204F-BA10-E81D80B5F58F}" type="pres">
      <dgm:prSet presAssocID="{554D39D2-70DD-F04C-985C-87AA7F5730CE}" presName="hierRoot2" presStyleCnt="0">
        <dgm:presLayoutVars>
          <dgm:hierBranch val="init"/>
        </dgm:presLayoutVars>
      </dgm:prSet>
      <dgm:spPr/>
    </dgm:pt>
    <dgm:pt modelId="{3EA4153A-4D00-6B4F-9DF1-EC3C860C5F81}" type="pres">
      <dgm:prSet presAssocID="{554D39D2-70DD-F04C-985C-87AA7F5730CE}" presName="rootComposite" presStyleCnt="0"/>
      <dgm:spPr/>
    </dgm:pt>
    <dgm:pt modelId="{DC48475F-E485-0A45-B5FE-E66FA122701A}" type="pres">
      <dgm:prSet presAssocID="{554D39D2-70DD-F04C-985C-87AA7F5730CE}" presName="rootText" presStyleLbl="node3" presStyleIdx="9" presStyleCnt="11">
        <dgm:presLayoutVars>
          <dgm:chPref val="3"/>
        </dgm:presLayoutVars>
      </dgm:prSet>
      <dgm:spPr/>
    </dgm:pt>
    <dgm:pt modelId="{14A3B23C-35B0-204F-A694-AF70711F344C}" type="pres">
      <dgm:prSet presAssocID="{554D39D2-70DD-F04C-985C-87AA7F5730CE}" presName="rootConnector" presStyleLbl="node3" presStyleIdx="9" presStyleCnt="11"/>
      <dgm:spPr/>
    </dgm:pt>
    <dgm:pt modelId="{FB06B7BC-B8B1-0C44-BEE1-8111B0261285}" type="pres">
      <dgm:prSet presAssocID="{554D39D2-70DD-F04C-985C-87AA7F5730CE}" presName="hierChild4" presStyleCnt="0"/>
      <dgm:spPr/>
    </dgm:pt>
    <dgm:pt modelId="{C6EE0821-807B-214A-8954-6ED645622CBD}" type="pres">
      <dgm:prSet presAssocID="{554D39D2-70DD-F04C-985C-87AA7F5730CE}" presName="hierChild5" presStyleCnt="0"/>
      <dgm:spPr/>
    </dgm:pt>
    <dgm:pt modelId="{2F28D5A4-6856-9C4A-B088-9E88F315F1F0}" type="pres">
      <dgm:prSet presAssocID="{108DEE71-67BE-BB4D-AB50-133590AE0722}" presName="Name37" presStyleLbl="parChTrans1D3" presStyleIdx="10" presStyleCnt="11"/>
      <dgm:spPr/>
    </dgm:pt>
    <dgm:pt modelId="{C0560F56-276B-8649-9F12-BCBC43E7CBD4}" type="pres">
      <dgm:prSet presAssocID="{6F0D09F9-A5BF-5341-B931-8B31FECD1B45}" presName="hierRoot2" presStyleCnt="0">
        <dgm:presLayoutVars>
          <dgm:hierBranch val="init"/>
        </dgm:presLayoutVars>
      </dgm:prSet>
      <dgm:spPr/>
    </dgm:pt>
    <dgm:pt modelId="{0A11F16C-B569-5C49-BF82-03210A4CD648}" type="pres">
      <dgm:prSet presAssocID="{6F0D09F9-A5BF-5341-B931-8B31FECD1B45}" presName="rootComposite" presStyleCnt="0"/>
      <dgm:spPr/>
    </dgm:pt>
    <dgm:pt modelId="{877EE1FD-18DF-5E4F-9412-07C02D819CCE}" type="pres">
      <dgm:prSet presAssocID="{6F0D09F9-A5BF-5341-B931-8B31FECD1B45}" presName="rootText" presStyleLbl="node3" presStyleIdx="10" presStyleCnt="11">
        <dgm:presLayoutVars>
          <dgm:chPref val="3"/>
        </dgm:presLayoutVars>
      </dgm:prSet>
      <dgm:spPr/>
    </dgm:pt>
    <dgm:pt modelId="{48FFD200-A605-9D45-9D71-FD668618D034}" type="pres">
      <dgm:prSet presAssocID="{6F0D09F9-A5BF-5341-B931-8B31FECD1B45}" presName="rootConnector" presStyleLbl="node3" presStyleIdx="10" presStyleCnt="11"/>
      <dgm:spPr/>
    </dgm:pt>
    <dgm:pt modelId="{524598F2-EB8C-CA4B-9A37-73B592F18437}" type="pres">
      <dgm:prSet presAssocID="{6F0D09F9-A5BF-5341-B931-8B31FECD1B45}" presName="hierChild4" presStyleCnt="0"/>
      <dgm:spPr/>
    </dgm:pt>
    <dgm:pt modelId="{0FF384F1-9272-8840-B134-72D57352A72E}" type="pres">
      <dgm:prSet presAssocID="{6F0D09F9-A5BF-5341-B931-8B31FECD1B45}" presName="hierChild5" presStyleCnt="0"/>
      <dgm:spPr/>
    </dgm:pt>
    <dgm:pt modelId="{CD496FFE-8115-3348-BDAD-19D621887DB3}" type="pres">
      <dgm:prSet presAssocID="{78C3D589-E8E5-6C48-92F4-E88AE29D36C7}" presName="hierChild5" presStyleCnt="0"/>
      <dgm:spPr/>
    </dgm:pt>
    <dgm:pt modelId="{A4549E5F-C2F7-1743-9FD0-CD1147F3B520}" type="pres">
      <dgm:prSet presAssocID="{83364C2D-BAD5-5448-B7A8-C2F6A7151EF4}" presName="Name37" presStyleLbl="parChTrans1D2" presStyleIdx="3" presStyleCnt="4"/>
      <dgm:spPr/>
    </dgm:pt>
    <dgm:pt modelId="{6C090AED-62F4-8444-97BE-1FF2417DC94B}" type="pres">
      <dgm:prSet presAssocID="{4FD27DF0-E9A4-D543-911D-BBC494E581D1}" presName="hierRoot2" presStyleCnt="0">
        <dgm:presLayoutVars>
          <dgm:hierBranch val="init"/>
        </dgm:presLayoutVars>
      </dgm:prSet>
      <dgm:spPr/>
    </dgm:pt>
    <dgm:pt modelId="{A13885D5-DD40-0942-87EB-EBD97CD2219E}" type="pres">
      <dgm:prSet presAssocID="{4FD27DF0-E9A4-D543-911D-BBC494E581D1}" presName="rootComposite" presStyleCnt="0"/>
      <dgm:spPr/>
    </dgm:pt>
    <dgm:pt modelId="{1F766EB3-0625-BF4B-A9EC-FEDC6C85B3C7}" type="pres">
      <dgm:prSet presAssocID="{4FD27DF0-E9A4-D543-911D-BBC494E581D1}" presName="rootText" presStyleLbl="node2" presStyleIdx="3" presStyleCnt="4">
        <dgm:presLayoutVars>
          <dgm:chPref val="3"/>
        </dgm:presLayoutVars>
      </dgm:prSet>
      <dgm:spPr/>
    </dgm:pt>
    <dgm:pt modelId="{75897DD7-4157-614D-9090-9049D46AFFDF}" type="pres">
      <dgm:prSet presAssocID="{4FD27DF0-E9A4-D543-911D-BBC494E581D1}" presName="rootConnector" presStyleLbl="node2" presStyleIdx="3" presStyleCnt="4"/>
      <dgm:spPr/>
    </dgm:pt>
    <dgm:pt modelId="{D7E469AF-6DD2-8D4D-8E80-B3AA65CFFF9C}" type="pres">
      <dgm:prSet presAssocID="{4FD27DF0-E9A4-D543-911D-BBC494E581D1}" presName="hierChild4" presStyleCnt="0"/>
      <dgm:spPr/>
    </dgm:pt>
    <dgm:pt modelId="{46028795-4131-5F45-8197-738443429342}" type="pres">
      <dgm:prSet presAssocID="{4FD27DF0-E9A4-D543-911D-BBC494E581D1}" presName="hierChild5" presStyleCnt="0"/>
      <dgm:spPr/>
    </dgm:pt>
    <dgm:pt modelId="{39992817-C1D4-D649-9315-3E81E79435CD}" type="pres">
      <dgm:prSet presAssocID="{C5DFBB15-30EA-E148-84DA-07807369DE0B}" presName="hierChild3" presStyleCnt="0"/>
      <dgm:spPr/>
    </dgm:pt>
  </dgm:ptLst>
  <dgm:cxnLst>
    <dgm:cxn modelId="{4732420D-6E95-A745-B663-7134C7F4BE8A}" type="presOf" srcId="{5E445232-3840-E14E-AC5B-F83930D9E4C2}" destId="{46200FB3-F02F-A143-AC82-12C9806242AF}" srcOrd="0" destOrd="0" presId="urn:microsoft.com/office/officeart/2005/8/layout/orgChart1"/>
    <dgm:cxn modelId="{82EF9B0F-C4AE-8844-9EB1-990104EFD34C}" srcId="{68003DCA-D24D-7F46-AD10-5FFA6F260F43}" destId="{20292975-1C5F-D643-81C5-7BB904743941}" srcOrd="2" destOrd="0" parTransId="{9828EF58-6A4F-6F4B-94C1-01E36996BBFE}" sibTransId="{5FD9A646-281D-2943-B7F8-5F535068F34F}"/>
    <dgm:cxn modelId="{4CC88B15-3519-C447-96AB-30DA12A25A09}" srcId="{68003DCA-D24D-7F46-AD10-5FFA6F260F43}" destId="{B9180A45-3330-1341-B7D5-09FEA147D0D5}" srcOrd="0" destOrd="0" parTransId="{047CE45F-F2CA-864F-A7A4-C716B9F97C6A}" sibTransId="{25E4ACD8-9F7A-504E-9C56-582014EBEDAE}"/>
    <dgm:cxn modelId="{EFFB4618-452C-8F45-B443-62800B79EC93}" type="presOf" srcId="{BC71B29E-6F2F-1040-A1EA-8596D7F7CF51}" destId="{5483FC7B-7668-7944-9621-177F1F3B4A55}" srcOrd="1" destOrd="0" presId="urn:microsoft.com/office/officeart/2005/8/layout/orgChart1"/>
    <dgm:cxn modelId="{C70FF71E-1624-4640-B0EE-E211BED558F1}" type="presOf" srcId="{BC71B29E-6F2F-1040-A1EA-8596D7F7CF51}" destId="{0058362D-A107-724A-BAC2-D8DBFAC7D20F}" srcOrd="0" destOrd="0" presId="urn:microsoft.com/office/officeart/2005/8/layout/orgChart1"/>
    <dgm:cxn modelId="{36363C20-F8C3-6347-8AB9-5DAC29BCF9CC}" type="presOf" srcId="{212E0665-408A-784D-AEE7-C4B73013FB4A}" destId="{55FA00C0-09B3-DD44-9EBC-A49EDCBD5F6A}" srcOrd="1" destOrd="0" presId="urn:microsoft.com/office/officeart/2005/8/layout/orgChart1"/>
    <dgm:cxn modelId="{FF0E4E20-E441-DD4B-A2C9-8AC37896A280}" srcId="{C5DFBB15-30EA-E148-84DA-07807369DE0B}" destId="{68003DCA-D24D-7F46-AD10-5FFA6F260F43}" srcOrd="0" destOrd="0" parTransId="{010A5AA7-FE32-714F-93E3-6F5D501168BB}" sibTransId="{8F413D7A-6F54-5E45-A039-CE6EE305E31E}"/>
    <dgm:cxn modelId="{7F732F21-F354-144E-967A-ECBA369ED4E8}" srcId="{C5DFBB15-30EA-E148-84DA-07807369DE0B}" destId="{4FD27DF0-E9A4-D543-911D-BBC494E581D1}" srcOrd="3" destOrd="0" parTransId="{83364C2D-BAD5-5448-B7A8-C2F6A7151EF4}" sibTransId="{708B7D6A-7634-9241-9C3A-E983C9FA045F}"/>
    <dgm:cxn modelId="{9ED75A23-A339-D04E-90DB-BEC66A2FB1FD}" srcId="{C5DFBB15-30EA-E148-84DA-07807369DE0B}" destId="{78C3D589-E8E5-6C48-92F4-E88AE29D36C7}" srcOrd="2" destOrd="0" parTransId="{C6FA8A14-3F37-6444-B0D6-4EAB469C6A99}" sibTransId="{5F7CE7FF-27E3-264E-9722-1173D4F60831}"/>
    <dgm:cxn modelId="{E5F5532D-743C-BC41-B1CD-E0F2D2E71331}" type="presOf" srcId="{C67F2433-2F9E-2342-B663-7055DADFAF22}" destId="{186CBC8A-3D30-8442-893F-55585AE87C03}" srcOrd="0" destOrd="0" presId="urn:microsoft.com/office/officeart/2005/8/layout/orgChart1"/>
    <dgm:cxn modelId="{8E6A0631-A952-004D-972A-E12AA8CD9B0B}" type="presOf" srcId="{4A4D421D-4F1A-CD48-80AB-D2E743222468}" destId="{5A5DC84C-1556-104F-A642-EB12F6A59944}" srcOrd="0" destOrd="0" presId="urn:microsoft.com/office/officeart/2005/8/layout/orgChart1"/>
    <dgm:cxn modelId="{AD79A431-26A1-4D48-89DF-25BDE234068A}" type="presOf" srcId="{78C3D589-E8E5-6C48-92F4-E88AE29D36C7}" destId="{537C5870-ADB3-EB46-9433-D803BCDD28D7}" srcOrd="0" destOrd="0" presId="urn:microsoft.com/office/officeart/2005/8/layout/orgChart1"/>
    <dgm:cxn modelId="{66F85534-4A0F-4F48-8313-439AF527D413}" srcId="{78C3D589-E8E5-6C48-92F4-E88AE29D36C7}" destId="{554D39D2-70DD-F04C-985C-87AA7F5730CE}" srcOrd="2" destOrd="0" parTransId="{F4F50A3D-8F2A-8749-990D-12C7502D7B38}" sibTransId="{21F8EA5E-B50B-4A42-BAD3-81FF3CD3C7AC}"/>
    <dgm:cxn modelId="{DFFCDB37-C146-3B43-AA35-3BEC1900FF3C}" type="presOf" srcId="{983CD55B-A2B2-2143-92F5-E476D3E8BB45}" destId="{0A85924D-906E-CE4C-8A6C-5E316448BF11}" srcOrd="0" destOrd="0" presId="urn:microsoft.com/office/officeart/2005/8/layout/orgChart1"/>
    <dgm:cxn modelId="{6494463A-F0A5-7943-9DF6-524B1E9E8968}" type="presOf" srcId="{1CFA2A71-290C-0E47-B19B-17621B62CE72}" destId="{3189E36A-641A-F145-BC26-42AD490CB3FB}" srcOrd="0" destOrd="0" presId="urn:microsoft.com/office/officeart/2005/8/layout/orgChart1"/>
    <dgm:cxn modelId="{0AF3433C-0614-9649-B79D-F655D20ED013}" type="presOf" srcId="{C5DFBB15-30EA-E148-84DA-07807369DE0B}" destId="{D5F71323-2C02-2A49-80C5-406548901667}" srcOrd="0" destOrd="0" presId="urn:microsoft.com/office/officeart/2005/8/layout/orgChart1"/>
    <dgm:cxn modelId="{8F196B3F-495A-5B48-8FA1-67F5200D1380}" type="presOf" srcId="{D7AA4815-39EC-E146-BF3A-660AD5C9019E}" destId="{FBACC359-F742-CE41-AD7D-81D1A099F12E}" srcOrd="0" destOrd="0" presId="urn:microsoft.com/office/officeart/2005/8/layout/orgChart1"/>
    <dgm:cxn modelId="{D7642841-E80E-A041-9B62-13646550776C}" srcId="{EFF9381B-C143-7D48-B04A-CD4FA4426762}" destId="{0CCC57D8-24C1-754F-AD10-3C77671501C9}" srcOrd="1" destOrd="0" parTransId="{D7AA4815-39EC-E146-BF3A-660AD5C9019E}" sibTransId="{18EAAA70-8499-B542-A959-CBB18230FB67}"/>
    <dgm:cxn modelId="{232F6942-7BE2-CA48-A882-5A48B3B288FC}" type="presOf" srcId="{46A977D5-AC8C-7245-AB6C-E8B8E8FD1DA2}" destId="{E3D7DAAF-1535-3449-9E3B-46067D35CF32}" srcOrd="0" destOrd="0" presId="urn:microsoft.com/office/officeart/2005/8/layout/orgChart1"/>
    <dgm:cxn modelId="{8D2C2748-0F71-CB43-B6A6-F29A03233050}" type="presOf" srcId="{5BCA6BF7-0219-DD44-B315-C4016919E0CA}" destId="{D55D7AFB-4234-8743-8FAD-6458ADB6E9A3}" srcOrd="0" destOrd="0" presId="urn:microsoft.com/office/officeart/2005/8/layout/orgChart1"/>
    <dgm:cxn modelId="{27A10D49-B68F-B646-81F3-5F5B251F1ED5}" type="presOf" srcId="{554D39D2-70DD-F04C-985C-87AA7F5730CE}" destId="{14A3B23C-35B0-204F-A694-AF70711F344C}" srcOrd="1" destOrd="0" presId="urn:microsoft.com/office/officeart/2005/8/layout/orgChart1"/>
    <dgm:cxn modelId="{DF39E54C-72C8-0A4D-B567-B3B58DF202A7}" type="presOf" srcId="{68003DCA-D24D-7F46-AD10-5FFA6F260F43}" destId="{8E32F1D0-C578-874D-950B-0B6E374A4E13}" srcOrd="1" destOrd="0" presId="urn:microsoft.com/office/officeart/2005/8/layout/orgChart1"/>
    <dgm:cxn modelId="{869CD74E-9D6B-1A43-84DA-2C4A227D9620}" type="presOf" srcId="{010A5AA7-FE32-714F-93E3-6F5D501168BB}" destId="{2203968D-B41D-7E4A-9C6E-F40A62D6B977}" srcOrd="0" destOrd="0" presId="urn:microsoft.com/office/officeart/2005/8/layout/orgChart1"/>
    <dgm:cxn modelId="{24082751-D62E-C947-A269-974DD5C80F9B}" type="presOf" srcId="{78C3D589-E8E5-6C48-92F4-E88AE29D36C7}" destId="{711DC09A-A449-AA4B-86D0-9DC3DDFB1439}" srcOrd="1" destOrd="0" presId="urn:microsoft.com/office/officeart/2005/8/layout/orgChart1"/>
    <dgm:cxn modelId="{2145E153-E2FA-5949-9DA4-6E4AC5F19868}" type="presOf" srcId="{EC1D5C23-5CDC-1345-85E0-797E782F90FF}" destId="{48E9D07E-87CF-B04B-9884-D69046BA3EFA}" srcOrd="0" destOrd="0" presId="urn:microsoft.com/office/officeart/2005/8/layout/orgChart1"/>
    <dgm:cxn modelId="{5AB3DA55-3372-5344-8833-924256EE0239}" type="presOf" srcId="{20292975-1C5F-D643-81C5-7BB904743941}" destId="{21F5D46D-960F-1D4B-9CC8-50A7BD4DFD42}" srcOrd="1" destOrd="0" presId="urn:microsoft.com/office/officeart/2005/8/layout/orgChart1"/>
    <dgm:cxn modelId="{AD65C35A-684E-6E48-BA1D-B0CA4C0CE51D}" type="presOf" srcId="{46A977D5-AC8C-7245-AB6C-E8B8E8FD1DA2}" destId="{F103E51C-CBA8-254A-9EAD-CBCBC9948AE3}" srcOrd="1" destOrd="0" presId="urn:microsoft.com/office/officeart/2005/8/layout/orgChart1"/>
    <dgm:cxn modelId="{896C1060-D24C-CF42-8B7F-D65818F18581}" type="presOf" srcId="{1509B703-31BF-D04D-A06E-694259CDE32C}" destId="{A0EB671A-C683-8048-A1F8-9CC30DEA4AF5}" srcOrd="0" destOrd="0" presId="urn:microsoft.com/office/officeart/2005/8/layout/orgChart1"/>
    <dgm:cxn modelId="{A2623561-384E-9949-8BA7-6998D88B6C4B}" srcId="{78C3D589-E8E5-6C48-92F4-E88AE29D36C7}" destId="{BC71B29E-6F2F-1040-A1EA-8596D7F7CF51}" srcOrd="1" destOrd="0" parTransId="{428F23FB-AF98-6745-8D65-C776CC0A8501}" sibTransId="{97737634-B186-3848-9F1F-906D08595561}"/>
    <dgm:cxn modelId="{8CBBBE61-87FE-944F-95A2-FBE4CC9A029F}" type="presOf" srcId="{108DEE71-67BE-BB4D-AB50-133590AE0722}" destId="{2F28D5A4-6856-9C4A-B088-9E88F315F1F0}" srcOrd="0" destOrd="0" presId="urn:microsoft.com/office/officeart/2005/8/layout/orgChart1"/>
    <dgm:cxn modelId="{6F2A0A69-9C82-7246-94F6-ABE1116B57FE}" srcId="{4A4D421D-4F1A-CD48-80AB-D2E743222468}" destId="{F2A971D4-B9E3-0843-B2F0-15C1E71E94FB}" srcOrd="1" destOrd="0" parTransId="{5E445232-3840-E14E-AC5B-F83930D9E4C2}" sibTransId="{2BBD009A-6702-794C-9D01-24B33040967A}"/>
    <dgm:cxn modelId="{595CE86B-C82C-8F44-9335-E15B390E6D74}" type="presOf" srcId="{EFF9381B-C143-7D48-B04A-CD4FA4426762}" destId="{E0EE0A77-BAB2-9745-9CC5-025B7053BEDF}" srcOrd="1" destOrd="0" presId="urn:microsoft.com/office/officeart/2005/8/layout/orgChart1"/>
    <dgm:cxn modelId="{1D51C66C-7144-F144-8676-B2D6476B7F73}" type="presOf" srcId="{CA3DE622-BCDC-6344-BD2D-2E766E06F75B}" destId="{698395FA-545C-8B41-AA81-9C21D2331F51}" srcOrd="0" destOrd="0" presId="urn:microsoft.com/office/officeart/2005/8/layout/orgChart1"/>
    <dgm:cxn modelId="{C8756D6E-BC28-8949-AAE9-ADDA9F7D1322}" srcId="{4A4D421D-4F1A-CD48-80AB-D2E743222468}" destId="{EFF9381B-C143-7D48-B04A-CD4FA4426762}" srcOrd="0" destOrd="0" parTransId="{A9CDEF1C-938C-2C4A-97DF-A65C7C2A609C}" sibTransId="{F25BAC7F-E0F7-3149-BD14-D906103F1C72}"/>
    <dgm:cxn modelId="{39C1F47A-600F-6C4B-B807-D3B02F9A3E41}" type="presOf" srcId="{1CFA2A71-290C-0E47-B19B-17621B62CE72}" destId="{91D91722-B092-F44B-B512-3113F261AADC}" srcOrd="1" destOrd="0" presId="urn:microsoft.com/office/officeart/2005/8/layout/orgChart1"/>
    <dgm:cxn modelId="{A301A87D-E0BD-EC47-AD25-CB9E577A3BFE}" srcId="{78C3D589-E8E5-6C48-92F4-E88AE29D36C7}" destId="{35287E98-62FD-DE42-9D26-AE18D940C2E2}" srcOrd="0" destOrd="0" parTransId="{B5F5F2E3-707B-9640-97E5-B7477276C05B}" sibTransId="{FFFAEF25-8A13-AD4D-AAB9-48504247F010}"/>
    <dgm:cxn modelId="{48C0B382-5349-2549-88FB-5E7002C79022}" srcId="{68003DCA-D24D-7F46-AD10-5FFA6F260F43}" destId="{1CFA2A71-290C-0E47-B19B-17621B62CE72}" srcOrd="3" destOrd="0" parTransId="{6244ECB6-0966-BD49-AEBA-D4362ACD914C}" sibTransId="{C4A83439-0720-AD4F-9A55-DB2A2A05B690}"/>
    <dgm:cxn modelId="{176DFE89-EBFC-424E-B2F5-94C664DC9C5E}" type="presOf" srcId="{F2A971D4-B9E3-0843-B2F0-15C1E71E94FB}" destId="{FBAE0393-0094-034E-A504-CABF8671D83E}" srcOrd="1" destOrd="0" presId="urn:microsoft.com/office/officeart/2005/8/layout/orgChart1"/>
    <dgm:cxn modelId="{BD49488A-33B7-F64F-BC7C-E83E2DE9E395}" type="presOf" srcId="{983CD55B-A2B2-2143-92F5-E476D3E8BB45}" destId="{8C017DE2-9084-274B-BA00-038AED56BB2F}" srcOrd="1" destOrd="0" presId="urn:microsoft.com/office/officeart/2005/8/layout/orgChart1"/>
    <dgm:cxn modelId="{EE05218F-6EAA-2F4C-8B4A-9ADB85BFBAE1}" type="presOf" srcId="{4FD27DF0-E9A4-D543-911D-BBC494E581D1}" destId="{75897DD7-4157-614D-9090-9049D46AFFDF}" srcOrd="1" destOrd="0" presId="urn:microsoft.com/office/officeart/2005/8/layout/orgChart1"/>
    <dgm:cxn modelId="{ECCEB491-02DB-A646-BB51-87C5C223DEFB}" type="presOf" srcId="{6F0D09F9-A5BF-5341-B931-8B31FECD1B45}" destId="{48FFD200-A605-9D45-9D71-FD668618D034}" srcOrd="1" destOrd="0" presId="urn:microsoft.com/office/officeart/2005/8/layout/orgChart1"/>
    <dgm:cxn modelId="{00FEB294-1D37-B349-B09E-F0F60BA4982A}" type="presOf" srcId="{428F23FB-AF98-6745-8D65-C776CC0A8501}" destId="{69C1E1DC-E311-DF4E-9AE4-279EBBE45C6B}" srcOrd="0" destOrd="0" presId="urn:microsoft.com/office/officeart/2005/8/layout/orgChart1"/>
    <dgm:cxn modelId="{BF39F795-A8FC-B04D-8CBA-8313C4627F62}" type="presOf" srcId="{4A4D421D-4F1A-CD48-80AB-D2E743222468}" destId="{B59D8B2D-440F-944E-BD6D-15105123A991}" srcOrd="1" destOrd="0" presId="urn:microsoft.com/office/officeart/2005/8/layout/orgChart1"/>
    <dgm:cxn modelId="{CE5FCD98-438C-BF4A-B38D-7B0827967834}" type="presOf" srcId="{20292975-1C5F-D643-81C5-7BB904743941}" destId="{9099600B-3E64-6E4B-9CB5-4A757AC7C07F}" srcOrd="0" destOrd="0" presId="urn:microsoft.com/office/officeart/2005/8/layout/orgChart1"/>
    <dgm:cxn modelId="{3F37BBA0-40E2-DA4A-BD39-48E710BBC946}" srcId="{2789F6CC-6782-F246-9615-F165005DAA22}" destId="{C5DFBB15-30EA-E148-84DA-07807369DE0B}" srcOrd="0" destOrd="0" parTransId="{82D0E78E-367D-8449-A9D2-FC5B5B288DB8}" sibTransId="{0697A563-31CD-C948-A291-48D89560C000}"/>
    <dgm:cxn modelId="{1DB8ECA2-E281-074E-96E2-DA09F8EF3BCB}" type="presOf" srcId="{17608759-3986-5246-BF5A-D5DFDBD1742D}" destId="{A5AF0E4B-CC2B-CF48-9FEF-7BB98CC9B9AC}" srcOrd="0" destOrd="0" presId="urn:microsoft.com/office/officeart/2005/8/layout/orgChart1"/>
    <dgm:cxn modelId="{DC47E9A3-A65D-7545-A553-16E472B5E91C}" type="presOf" srcId="{4FD27DF0-E9A4-D543-911D-BBC494E581D1}" destId="{1F766EB3-0625-BF4B-A9EC-FEDC6C85B3C7}" srcOrd="0" destOrd="0" presId="urn:microsoft.com/office/officeart/2005/8/layout/orgChart1"/>
    <dgm:cxn modelId="{6689FFA5-7CBA-5E44-B5A8-3DF01F4CF699}" type="presOf" srcId="{B5F5F2E3-707B-9640-97E5-B7477276C05B}" destId="{E33C87FF-F5D3-2246-A847-C4416AF331F9}" srcOrd="0" destOrd="0" presId="urn:microsoft.com/office/officeart/2005/8/layout/orgChart1"/>
    <dgm:cxn modelId="{E8312FA6-B431-9A47-B71F-B64EB881B148}" type="presOf" srcId="{35287E98-62FD-DE42-9D26-AE18D940C2E2}" destId="{FE407D31-9D8E-1B46-BF8D-721C1A6FD95B}" srcOrd="1" destOrd="0" presId="urn:microsoft.com/office/officeart/2005/8/layout/orgChart1"/>
    <dgm:cxn modelId="{E0844CA7-1B81-0C4B-9CBF-99CE0C9DF397}" srcId="{68003DCA-D24D-7F46-AD10-5FFA6F260F43}" destId="{983CD55B-A2B2-2143-92F5-E476D3E8BB45}" srcOrd="1" destOrd="0" parTransId="{5BCA6BF7-0219-DD44-B315-C4016919E0CA}" sibTransId="{DD99C740-FE70-C54D-8E7B-8F795EEF712A}"/>
    <dgm:cxn modelId="{AA6FACA7-0B9E-0D43-8EE7-6B60BDE42746}" type="presOf" srcId="{0CCC57D8-24C1-754F-AD10-3C77671501C9}" destId="{DD8E0356-355D-544A-BD2C-CDD8940D333A}" srcOrd="1" destOrd="0" presId="urn:microsoft.com/office/officeart/2005/8/layout/orgChart1"/>
    <dgm:cxn modelId="{391CB6AC-CCB0-F54A-B99F-C4B39B1ABEC0}" type="presOf" srcId="{A9CDEF1C-938C-2C4A-97DF-A65C7C2A609C}" destId="{5ABE87F6-D30C-4840-ACC9-E1300C5AAB3A}" srcOrd="0" destOrd="0" presId="urn:microsoft.com/office/officeart/2005/8/layout/orgChart1"/>
    <dgm:cxn modelId="{C02839B4-C640-5647-B571-9264432E252A}" type="presOf" srcId="{6F0D09F9-A5BF-5341-B931-8B31FECD1B45}" destId="{877EE1FD-18DF-5E4F-9412-07C02D819CCE}" srcOrd="0" destOrd="0" presId="urn:microsoft.com/office/officeart/2005/8/layout/orgChart1"/>
    <dgm:cxn modelId="{BFFA81B8-E5AB-3148-AC3F-448C485A0C9C}" srcId="{EFF9381B-C143-7D48-B04A-CD4FA4426762}" destId="{EC1D5C23-5CDC-1345-85E0-797E782F90FF}" srcOrd="0" destOrd="0" parTransId="{17608759-3986-5246-BF5A-D5DFDBD1742D}" sibTransId="{9B2F5C2A-1207-B340-BFBB-B88DA521484B}"/>
    <dgm:cxn modelId="{E1423BB9-C0EA-734D-859C-796065EB8F4F}" type="presOf" srcId="{B9180A45-3330-1341-B7D5-09FEA147D0D5}" destId="{92054FD5-348E-7A44-B75C-BE07768A7445}" srcOrd="1" destOrd="0" presId="urn:microsoft.com/office/officeart/2005/8/layout/orgChart1"/>
    <dgm:cxn modelId="{3E1FC3BB-DAF7-D949-B0C8-7DA6502EDCE4}" srcId="{EFF9381B-C143-7D48-B04A-CD4FA4426762}" destId="{212E0665-408A-784D-AEE7-C4B73013FB4A}" srcOrd="2" destOrd="0" parTransId="{1509B703-31BF-D04D-A06E-694259CDE32C}" sibTransId="{6671DD3C-CDC1-7B4B-9651-AC9FFC8A5C79}"/>
    <dgm:cxn modelId="{1F9DFCBB-FDA5-B54C-A172-4EC3A0EF1DE2}" type="presOf" srcId="{047CE45F-F2CA-864F-A7A4-C716B9F97C6A}" destId="{DF4D2708-C5A6-5A45-A93F-2F2D2B01D368}" srcOrd="0" destOrd="0" presId="urn:microsoft.com/office/officeart/2005/8/layout/orgChart1"/>
    <dgm:cxn modelId="{A0048ABD-ADED-DA4A-9651-272DFB191258}" type="presOf" srcId="{35287E98-62FD-DE42-9D26-AE18D940C2E2}" destId="{AE971957-7457-DD42-98C3-46314B2C0EAD}" srcOrd="0" destOrd="0" presId="urn:microsoft.com/office/officeart/2005/8/layout/orgChart1"/>
    <dgm:cxn modelId="{943D75CC-CDC7-1045-A133-8B1D6DF7C355}" type="presOf" srcId="{68003DCA-D24D-7F46-AD10-5FFA6F260F43}" destId="{6C0A1BC7-93F7-7349-A051-77DE9AD2F01E}" srcOrd="0" destOrd="0" presId="urn:microsoft.com/office/officeart/2005/8/layout/orgChart1"/>
    <dgm:cxn modelId="{E36C99CD-05FD-8045-84EF-095C3905B772}" type="presOf" srcId="{6244ECB6-0966-BD49-AEBA-D4362ACD914C}" destId="{D3F24553-578A-ED4F-8BE7-1476898B0408}" srcOrd="0" destOrd="0" presId="urn:microsoft.com/office/officeart/2005/8/layout/orgChart1"/>
    <dgm:cxn modelId="{7E83FCCD-FB8E-4340-81BE-DB321C1571D9}" type="presOf" srcId="{B9180A45-3330-1341-B7D5-09FEA147D0D5}" destId="{CA38168A-C220-1446-84EC-5F99F1555AE4}" srcOrd="0" destOrd="0" presId="urn:microsoft.com/office/officeart/2005/8/layout/orgChart1"/>
    <dgm:cxn modelId="{2B10B2CF-FE80-934B-B32D-E72048CBD73E}" type="presOf" srcId="{2789F6CC-6782-F246-9615-F165005DAA22}" destId="{6B0F645F-ECA2-FA4A-AEFA-A1873F8385A9}" srcOrd="0" destOrd="0" presId="urn:microsoft.com/office/officeart/2005/8/layout/orgChart1"/>
    <dgm:cxn modelId="{55FB40D0-B3B4-7F4D-984C-0F9C569DA1FE}" type="presOf" srcId="{C6FA8A14-3F37-6444-B0D6-4EAB469C6A99}" destId="{E0DE05D0-7DE2-F14C-8915-5B11541A9DDA}" srcOrd="0" destOrd="0" presId="urn:microsoft.com/office/officeart/2005/8/layout/orgChart1"/>
    <dgm:cxn modelId="{7CC4A8D0-3834-8B4C-AE05-FA9A6E05DA81}" type="presOf" srcId="{EFF9381B-C143-7D48-B04A-CD4FA4426762}" destId="{E2D8619E-8282-7248-8314-F84F375B8DD9}" srcOrd="0" destOrd="0" presId="urn:microsoft.com/office/officeart/2005/8/layout/orgChart1"/>
    <dgm:cxn modelId="{A2EC67D1-6579-3B49-8BAA-5F16785EC376}" type="presOf" srcId="{554D39D2-70DD-F04C-985C-87AA7F5730CE}" destId="{DC48475F-E485-0A45-B5FE-E66FA122701A}" srcOrd="0" destOrd="0" presId="urn:microsoft.com/office/officeart/2005/8/layout/orgChart1"/>
    <dgm:cxn modelId="{CB25E3D6-8DED-9144-92DA-2AD9FBEC8BB5}" type="presOf" srcId="{EC1D5C23-5CDC-1345-85E0-797E782F90FF}" destId="{EB422633-BF76-C047-B586-D0E085FC28D9}" srcOrd="1" destOrd="0" presId="urn:microsoft.com/office/officeart/2005/8/layout/orgChart1"/>
    <dgm:cxn modelId="{A31FB6D7-78D3-E046-8FA7-55264847E28A}" srcId="{C5DFBB15-30EA-E148-84DA-07807369DE0B}" destId="{4A4D421D-4F1A-CD48-80AB-D2E743222468}" srcOrd="1" destOrd="0" parTransId="{C67F2433-2F9E-2342-B663-7055DADFAF22}" sibTransId="{0F9F05A3-298A-DC4C-9103-924FBBD1D089}"/>
    <dgm:cxn modelId="{19607BD9-3122-2942-9130-B4FF84050476}" type="presOf" srcId="{212E0665-408A-784D-AEE7-C4B73013FB4A}" destId="{999F0E0C-392D-B546-8263-4DFDDA83C011}" srcOrd="0" destOrd="0" presId="urn:microsoft.com/office/officeart/2005/8/layout/orgChart1"/>
    <dgm:cxn modelId="{605B85E1-4D7D-7246-A809-7BD855B263EC}" type="presOf" srcId="{C5DFBB15-30EA-E148-84DA-07807369DE0B}" destId="{429A5681-E7F6-3A4A-A76C-91638A25F56A}" srcOrd="1" destOrd="0" presId="urn:microsoft.com/office/officeart/2005/8/layout/orgChart1"/>
    <dgm:cxn modelId="{FCD261E9-5810-A445-965F-52DF9555624A}" srcId="{4A4D421D-4F1A-CD48-80AB-D2E743222468}" destId="{46A977D5-AC8C-7245-AB6C-E8B8E8FD1DA2}" srcOrd="2" destOrd="0" parTransId="{CA3DE622-BCDC-6344-BD2D-2E766E06F75B}" sibTransId="{31CC3963-2DFD-CE46-9FE6-557457B24F4B}"/>
    <dgm:cxn modelId="{36CEABEA-0096-EF44-986E-00C8E6A06247}" type="presOf" srcId="{83364C2D-BAD5-5448-B7A8-C2F6A7151EF4}" destId="{A4549E5F-C2F7-1743-9FD0-CD1147F3B520}" srcOrd="0" destOrd="0" presId="urn:microsoft.com/office/officeart/2005/8/layout/orgChart1"/>
    <dgm:cxn modelId="{7226CAEB-D05E-214D-BD5B-BC81AF5A213F}" type="presOf" srcId="{0CCC57D8-24C1-754F-AD10-3C77671501C9}" destId="{CC19A1F0-1DCC-964C-9314-5444BCCF1D92}" srcOrd="0" destOrd="0" presId="urn:microsoft.com/office/officeart/2005/8/layout/orgChart1"/>
    <dgm:cxn modelId="{2D7601EC-E196-9B43-A9A8-FFB52161F362}" type="presOf" srcId="{F4F50A3D-8F2A-8749-990D-12C7502D7B38}" destId="{B70A3C6C-43D3-614A-B163-AE3D161DCA55}" srcOrd="0" destOrd="0" presId="urn:microsoft.com/office/officeart/2005/8/layout/orgChart1"/>
    <dgm:cxn modelId="{4A9BEEFA-264E-1243-98DA-C987E1EED6A0}" type="presOf" srcId="{9828EF58-6A4F-6F4B-94C1-01E36996BBFE}" destId="{2E451E51-EC4F-9C46-AA87-BF30132CE286}" srcOrd="0" destOrd="0" presId="urn:microsoft.com/office/officeart/2005/8/layout/orgChart1"/>
    <dgm:cxn modelId="{20B497FB-30E8-0B47-8B0E-3CEBD61E870A}" type="presOf" srcId="{F2A971D4-B9E3-0843-B2F0-15C1E71E94FB}" destId="{B4B96C58-632F-434F-B91F-ADB5C6555822}" srcOrd="0" destOrd="0" presId="urn:microsoft.com/office/officeart/2005/8/layout/orgChart1"/>
    <dgm:cxn modelId="{2E252FFD-ECC3-4A4E-98AC-371DB8E34E47}" srcId="{78C3D589-E8E5-6C48-92F4-E88AE29D36C7}" destId="{6F0D09F9-A5BF-5341-B931-8B31FECD1B45}" srcOrd="3" destOrd="0" parTransId="{108DEE71-67BE-BB4D-AB50-133590AE0722}" sibTransId="{E1502BF0-227E-024F-BC36-7E7C2CF44D71}"/>
    <dgm:cxn modelId="{D6B0402D-5CC2-DC45-9329-5C7EB65206BE}" type="presParOf" srcId="{6B0F645F-ECA2-FA4A-AEFA-A1873F8385A9}" destId="{2242B6DC-5BE5-9941-8BF3-D089509BE6E3}" srcOrd="0" destOrd="0" presId="urn:microsoft.com/office/officeart/2005/8/layout/orgChart1"/>
    <dgm:cxn modelId="{1E596984-BD8B-E54D-8F20-7641473A5725}" type="presParOf" srcId="{2242B6DC-5BE5-9941-8BF3-D089509BE6E3}" destId="{20908FDB-ACA6-CB4E-87E3-A8FF2A5EFC68}" srcOrd="0" destOrd="0" presId="urn:microsoft.com/office/officeart/2005/8/layout/orgChart1"/>
    <dgm:cxn modelId="{732D34E7-3A39-B34B-B485-DB64466EA17C}" type="presParOf" srcId="{20908FDB-ACA6-CB4E-87E3-A8FF2A5EFC68}" destId="{D5F71323-2C02-2A49-80C5-406548901667}" srcOrd="0" destOrd="0" presId="urn:microsoft.com/office/officeart/2005/8/layout/orgChart1"/>
    <dgm:cxn modelId="{4B97A8A4-71EC-7E43-96FE-EA74C3F63301}" type="presParOf" srcId="{20908FDB-ACA6-CB4E-87E3-A8FF2A5EFC68}" destId="{429A5681-E7F6-3A4A-A76C-91638A25F56A}" srcOrd="1" destOrd="0" presId="urn:microsoft.com/office/officeart/2005/8/layout/orgChart1"/>
    <dgm:cxn modelId="{54EE587A-9439-9948-A955-8428407A527B}" type="presParOf" srcId="{2242B6DC-5BE5-9941-8BF3-D089509BE6E3}" destId="{89BF0804-2ACE-2A49-8444-82DB6C9028BC}" srcOrd="1" destOrd="0" presId="urn:microsoft.com/office/officeart/2005/8/layout/orgChart1"/>
    <dgm:cxn modelId="{95A1C731-8691-D64B-A2E2-45DC830F2A50}" type="presParOf" srcId="{89BF0804-2ACE-2A49-8444-82DB6C9028BC}" destId="{2203968D-B41D-7E4A-9C6E-F40A62D6B977}" srcOrd="0" destOrd="0" presId="urn:microsoft.com/office/officeart/2005/8/layout/orgChart1"/>
    <dgm:cxn modelId="{269855A5-FD8E-AF4A-BBE5-8314C3B44E3F}" type="presParOf" srcId="{89BF0804-2ACE-2A49-8444-82DB6C9028BC}" destId="{261157EB-720F-D64D-BFA5-42AF095FCAF6}" srcOrd="1" destOrd="0" presId="urn:microsoft.com/office/officeart/2005/8/layout/orgChart1"/>
    <dgm:cxn modelId="{1EF9BA50-EE05-EE43-94E3-AF4F6051ACF1}" type="presParOf" srcId="{261157EB-720F-D64D-BFA5-42AF095FCAF6}" destId="{82002502-192E-4D43-A7DE-FA3DABB0B98B}" srcOrd="0" destOrd="0" presId="urn:microsoft.com/office/officeart/2005/8/layout/orgChart1"/>
    <dgm:cxn modelId="{55D6D9A2-6CE0-F440-8FCD-8E77FA50A5B6}" type="presParOf" srcId="{82002502-192E-4D43-A7DE-FA3DABB0B98B}" destId="{6C0A1BC7-93F7-7349-A051-77DE9AD2F01E}" srcOrd="0" destOrd="0" presId="urn:microsoft.com/office/officeart/2005/8/layout/orgChart1"/>
    <dgm:cxn modelId="{B8A4F939-120F-7647-A221-F71DFC8166FC}" type="presParOf" srcId="{82002502-192E-4D43-A7DE-FA3DABB0B98B}" destId="{8E32F1D0-C578-874D-950B-0B6E374A4E13}" srcOrd="1" destOrd="0" presId="urn:microsoft.com/office/officeart/2005/8/layout/orgChart1"/>
    <dgm:cxn modelId="{519C67DE-4BED-9D4B-9137-6B223690D4E3}" type="presParOf" srcId="{261157EB-720F-D64D-BFA5-42AF095FCAF6}" destId="{15AEACD0-D158-CC4B-BADD-0A9645DC9074}" srcOrd="1" destOrd="0" presId="urn:microsoft.com/office/officeart/2005/8/layout/orgChart1"/>
    <dgm:cxn modelId="{89BF17DF-821F-B341-B5D5-03F5AB102B93}" type="presParOf" srcId="{15AEACD0-D158-CC4B-BADD-0A9645DC9074}" destId="{DF4D2708-C5A6-5A45-A93F-2F2D2B01D368}" srcOrd="0" destOrd="0" presId="urn:microsoft.com/office/officeart/2005/8/layout/orgChart1"/>
    <dgm:cxn modelId="{1E591441-557C-5F4F-B790-D4C324C522FA}" type="presParOf" srcId="{15AEACD0-D158-CC4B-BADD-0A9645DC9074}" destId="{BC51140D-62F3-7549-8C8A-198E84A58443}" srcOrd="1" destOrd="0" presId="urn:microsoft.com/office/officeart/2005/8/layout/orgChart1"/>
    <dgm:cxn modelId="{15E1811E-13A6-AA47-9646-BE9077CF767B}" type="presParOf" srcId="{BC51140D-62F3-7549-8C8A-198E84A58443}" destId="{0D8E3CA6-06A2-F748-9B1B-35F343D75493}" srcOrd="0" destOrd="0" presId="urn:microsoft.com/office/officeart/2005/8/layout/orgChart1"/>
    <dgm:cxn modelId="{3F6F0200-A0FF-DC46-9345-ABE5D67CB3A4}" type="presParOf" srcId="{0D8E3CA6-06A2-F748-9B1B-35F343D75493}" destId="{CA38168A-C220-1446-84EC-5F99F1555AE4}" srcOrd="0" destOrd="0" presId="urn:microsoft.com/office/officeart/2005/8/layout/orgChart1"/>
    <dgm:cxn modelId="{4FAC5944-D70D-FF4C-8EEF-BB51D77F0F8C}" type="presParOf" srcId="{0D8E3CA6-06A2-F748-9B1B-35F343D75493}" destId="{92054FD5-348E-7A44-B75C-BE07768A7445}" srcOrd="1" destOrd="0" presId="urn:microsoft.com/office/officeart/2005/8/layout/orgChart1"/>
    <dgm:cxn modelId="{10E99AD6-4F90-7A42-B6C2-4E8E7C162399}" type="presParOf" srcId="{BC51140D-62F3-7549-8C8A-198E84A58443}" destId="{FAD5E8EA-A645-764F-8CF4-BEE07EE102C4}" srcOrd="1" destOrd="0" presId="urn:microsoft.com/office/officeart/2005/8/layout/orgChart1"/>
    <dgm:cxn modelId="{61DD6636-4969-FA49-8001-84569AB83EC5}" type="presParOf" srcId="{BC51140D-62F3-7549-8C8A-198E84A58443}" destId="{B14EFADE-BF1D-0244-8250-91AE4281CC86}" srcOrd="2" destOrd="0" presId="urn:microsoft.com/office/officeart/2005/8/layout/orgChart1"/>
    <dgm:cxn modelId="{4FFA2109-41D1-5C4E-9CC8-07D2631A9553}" type="presParOf" srcId="{15AEACD0-D158-CC4B-BADD-0A9645DC9074}" destId="{D55D7AFB-4234-8743-8FAD-6458ADB6E9A3}" srcOrd="2" destOrd="0" presId="urn:microsoft.com/office/officeart/2005/8/layout/orgChart1"/>
    <dgm:cxn modelId="{0A510DB6-1969-1E4D-9D6B-09DE2C32A055}" type="presParOf" srcId="{15AEACD0-D158-CC4B-BADD-0A9645DC9074}" destId="{81BE4BD6-9C1C-5B46-A812-EE6799C312C0}" srcOrd="3" destOrd="0" presId="urn:microsoft.com/office/officeart/2005/8/layout/orgChart1"/>
    <dgm:cxn modelId="{D48552FF-1E14-5349-A80E-23644B1EFBDC}" type="presParOf" srcId="{81BE4BD6-9C1C-5B46-A812-EE6799C312C0}" destId="{03CCB8AF-F5A5-DF49-A3A9-81FBB9D0014D}" srcOrd="0" destOrd="0" presId="urn:microsoft.com/office/officeart/2005/8/layout/orgChart1"/>
    <dgm:cxn modelId="{C5FC16A0-FEA9-F94E-A535-6ABD72DEA649}" type="presParOf" srcId="{03CCB8AF-F5A5-DF49-A3A9-81FBB9D0014D}" destId="{0A85924D-906E-CE4C-8A6C-5E316448BF11}" srcOrd="0" destOrd="0" presId="urn:microsoft.com/office/officeart/2005/8/layout/orgChart1"/>
    <dgm:cxn modelId="{429B3514-06FA-4C4F-A348-33B78AFE9D59}" type="presParOf" srcId="{03CCB8AF-F5A5-DF49-A3A9-81FBB9D0014D}" destId="{8C017DE2-9084-274B-BA00-038AED56BB2F}" srcOrd="1" destOrd="0" presId="urn:microsoft.com/office/officeart/2005/8/layout/orgChart1"/>
    <dgm:cxn modelId="{90907A3A-14D6-7449-8E4F-458436E327A8}" type="presParOf" srcId="{81BE4BD6-9C1C-5B46-A812-EE6799C312C0}" destId="{46D37467-CA34-6641-8FF2-E1269A569A11}" srcOrd="1" destOrd="0" presId="urn:microsoft.com/office/officeart/2005/8/layout/orgChart1"/>
    <dgm:cxn modelId="{4BACF3F6-32BD-FA47-8A84-2F9ADC69C521}" type="presParOf" srcId="{81BE4BD6-9C1C-5B46-A812-EE6799C312C0}" destId="{0713BFC0-D268-E64E-A503-B2D195D8D2B3}" srcOrd="2" destOrd="0" presId="urn:microsoft.com/office/officeart/2005/8/layout/orgChart1"/>
    <dgm:cxn modelId="{858C5F71-B05F-D74F-8310-84B997617B04}" type="presParOf" srcId="{15AEACD0-D158-CC4B-BADD-0A9645DC9074}" destId="{2E451E51-EC4F-9C46-AA87-BF30132CE286}" srcOrd="4" destOrd="0" presId="urn:microsoft.com/office/officeart/2005/8/layout/orgChart1"/>
    <dgm:cxn modelId="{CF2F3804-EFB6-314F-934D-57E01EEE4A66}" type="presParOf" srcId="{15AEACD0-D158-CC4B-BADD-0A9645DC9074}" destId="{CC4FA091-5DFC-4D40-AED3-EFB8E869F8C2}" srcOrd="5" destOrd="0" presId="urn:microsoft.com/office/officeart/2005/8/layout/orgChart1"/>
    <dgm:cxn modelId="{367A2A81-4FCC-C542-A97E-F10857F9AEEA}" type="presParOf" srcId="{CC4FA091-5DFC-4D40-AED3-EFB8E869F8C2}" destId="{B0C69C0E-6DF6-CC44-A3D8-C61C36595154}" srcOrd="0" destOrd="0" presId="urn:microsoft.com/office/officeart/2005/8/layout/orgChart1"/>
    <dgm:cxn modelId="{EEA7A6B8-1F06-3645-8D8F-F2EF47033B3E}" type="presParOf" srcId="{B0C69C0E-6DF6-CC44-A3D8-C61C36595154}" destId="{9099600B-3E64-6E4B-9CB5-4A757AC7C07F}" srcOrd="0" destOrd="0" presId="urn:microsoft.com/office/officeart/2005/8/layout/orgChart1"/>
    <dgm:cxn modelId="{2CBA24B1-E7A7-3B4E-B69D-2FD4803B0F1E}" type="presParOf" srcId="{B0C69C0E-6DF6-CC44-A3D8-C61C36595154}" destId="{21F5D46D-960F-1D4B-9CC8-50A7BD4DFD42}" srcOrd="1" destOrd="0" presId="urn:microsoft.com/office/officeart/2005/8/layout/orgChart1"/>
    <dgm:cxn modelId="{FF92C87D-FC70-9742-9DEC-3416FE874D36}" type="presParOf" srcId="{CC4FA091-5DFC-4D40-AED3-EFB8E869F8C2}" destId="{91A5D9C6-910C-BB41-AC0C-13E014D282D2}" srcOrd="1" destOrd="0" presId="urn:microsoft.com/office/officeart/2005/8/layout/orgChart1"/>
    <dgm:cxn modelId="{40B6BF3E-A070-D34B-A49F-9DFC4E2ED155}" type="presParOf" srcId="{CC4FA091-5DFC-4D40-AED3-EFB8E869F8C2}" destId="{543D6B50-9043-F54A-BE50-E62CF2C667C6}" srcOrd="2" destOrd="0" presId="urn:microsoft.com/office/officeart/2005/8/layout/orgChart1"/>
    <dgm:cxn modelId="{FC84E1B1-C23B-A544-ACFC-4F1C174C774F}" type="presParOf" srcId="{15AEACD0-D158-CC4B-BADD-0A9645DC9074}" destId="{D3F24553-578A-ED4F-8BE7-1476898B0408}" srcOrd="6" destOrd="0" presId="urn:microsoft.com/office/officeart/2005/8/layout/orgChart1"/>
    <dgm:cxn modelId="{C5D281B5-C466-8E49-8812-0CFE9FD12061}" type="presParOf" srcId="{15AEACD0-D158-CC4B-BADD-0A9645DC9074}" destId="{5B141C6C-809A-994D-A96D-1414AEAC31AB}" srcOrd="7" destOrd="0" presId="urn:microsoft.com/office/officeart/2005/8/layout/orgChart1"/>
    <dgm:cxn modelId="{8FE792B9-A6BF-1C4F-A381-A63DDFB8D642}" type="presParOf" srcId="{5B141C6C-809A-994D-A96D-1414AEAC31AB}" destId="{64C6FF38-9EE8-2F4E-8169-C7959D46E8D3}" srcOrd="0" destOrd="0" presId="urn:microsoft.com/office/officeart/2005/8/layout/orgChart1"/>
    <dgm:cxn modelId="{6679E1D7-50DD-2E43-A952-63523384AAE0}" type="presParOf" srcId="{64C6FF38-9EE8-2F4E-8169-C7959D46E8D3}" destId="{3189E36A-641A-F145-BC26-42AD490CB3FB}" srcOrd="0" destOrd="0" presId="urn:microsoft.com/office/officeart/2005/8/layout/orgChart1"/>
    <dgm:cxn modelId="{8253CDF5-5983-BE44-9D99-ACA1FF98D38A}" type="presParOf" srcId="{64C6FF38-9EE8-2F4E-8169-C7959D46E8D3}" destId="{91D91722-B092-F44B-B512-3113F261AADC}" srcOrd="1" destOrd="0" presId="urn:microsoft.com/office/officeart/2005/8/layout/orgChart1"/>
    <dgm:cxn modelId="{EB0B8866-71E3-E741-AF12-2E83AF7D3109}" type="presParOf" srcId="{5B141C6C-809A-994D-A96D-1414AEAC31AB}" destId="{245AE372-7270-E345-A634-FCC0F0307586}" srcOrd="1" destOrd="0" presId="urn:microsoft.com/office/officeart/2005/8/layout/orgChart1"/>
    <dgm:cxn modelId="{3CC12C53-F1CF-6141-A252-5EC1478C3BBC}" type="presParOf" srcId="{5B141C6C-809A-994D-A96D-1414AEAC31AB}" destId="{2F417157-DF24-9C43-A510-AF262A48C3AC}" srcOrd="2" destOrd="0" presId="urn:microsoft.com/office/officeart/2005/8/layout/orgChart1"/>
    <dgm:cxn modelId="{397B0EDE-2254-A74B-852A-5F125B493F57}" type="presParOf" srcId="{261157EB-720F-D64D-BFA5-42AF095FCAF6}" destId="{08EA83D0-C024-5F4C-A9F0-2584B4EEAD9B}" srcOrd="2" destOrd="0" presId="urn:microsoft.com/office/officeart/2005/8/layout/orgChart1"/>
    <dgm:cxn modelId="{93B3075C-5DC8-094A-B115-A04CAAA9E658}" type="presParOf" srcId="{89BF0804-2ACE-2A49-8444-82DB6C9028BC}" destId="{186CBC8A-3D30-8442-893F-55585AE87C03}" srcOrd="2" destOrd="0" presId="urn:microsoft.com/office/officeart/2005/8/layout/orgChart1"/>
    <dgm:cxn modelId="{06A1D624-8305-7F47-9977-7C6BF31A65CA}" type="presParOf" srcId="{89BF0804-2ACE-2A49-8444-82DB6C9028BC}" destId="{242DC270-FE74-664B-9E3F-3508D3D58F2C}" srcOrd="3" destOrd="0" presId="urn:microsoft.com/office/officeart/2005/8/layout/orgChart1"/>
    <dgm:cxn modelId="{9776CB2B-3FE8-024D-B3CC-AFF2D50805CD}" type="presParOf" srcId="{242DC270-FE74-664B-9E3F-3508D3D58F2C}" destId="{CA4DEB94-8C5D-F446-9576-36978962C769}" srcOrd="0" destOrd="0" presId="urn:microsoft.com/office/officeart/2005/8/layout/orgChart1"/>
    <dgm:cxn modelId="{0B9D16CA-18A3-1A4C-9CD7-DE8220C930A0}" type="presParOf" srcId="{CA4DEB94-8C5D-F446-9576-36978962C769}" destId="{5A5DC84C-1556-104F-A642-EB12F6A59944}" srcOrd="0" destOrd="0" presId="urn:microsoft.com/office/officeart/2005/8/layout/orgChart1"/>
    <dgm:cxn modelId="{3C14235B-ACE8-DB4B-9993-FBA0ED22B488}" type="presParOf" srcId="{CA4DEB94-8C5D-F446-9576-36978962C769}" destId="{B59D8B2D-440F-944E-BD6D-15105123A991}" srcOrd="1" destOrd="0" presId="urn:microsoft.com/office/officeart/2005/8/layout/orgChart1"/>
    <dgm:cxn modelId="{FA84268E-AE71-5744-A80B-9BEC7E26C953}" type="presParOf" srcId="{242DC270-FE74-664B-9E3F-3508D3D58F2C}" destId="{5A13F470-2C6A-6F4D-92D1-8DFD61EC3475}" srcOrd="1" destOrd="0" presId="urn:microsoft.com/office/officeart/2005/8/layout/orgChart1"/>
    <dgm:cxn modelId="{F489A9B7-7D0B-EE45-B87A-0666D7FBAD0D}" type="presParOf" srcId="{5A13F470-2C6A-6F4D-92D1-8DFD61EC3475}" destId="{5ABE87F6-D30C-4840-ACC9-E1300C5AAB3A}" srcOrd="0" destOrd="0" presId="urn:microsoft.com/office/officeart/2005/8/layout/orgChart1"/>
    <dgm:cxn modelId="{07E7FDA6-6817-1943-8C8A-E71F4A06F84C}" type="presParOf" srcId="{5A13F470-2C6A-6F4D-92D1-8DFD61EC3475}" destId="{F224C753-44CD-6749-92D5-DD8CDA95FA4F}" srcOrd="1" destOrd="0" presId="urn:microsoft.com/office/officeart/2005/8/layout/orgChart1"/>
    <dgm:cxn modelId="{1A533047-BC23-4943-8E68-B3615C0FF955}" type="presParOf" srcId="{F224C753-44CD-6749-92D5-DD8CDA95FA4F}" destId="{17C61724-96D0-8146-94E5-620F9EF1E17A}" srcOrd="0" destOrd="0" presId="urn:microsoft.com/office/officeart/2005/8/layout/orgChart1"/>
    <dgm:cxn modelId="{31C42278-502F-7C42-8681-5ED84B642165}" type="presParOf" srcId="{17C61724-96D0-8146-94E5-620F9EF1E17A}" destId="{E2D8619E-8282-7248-8314-F84F375B8DD9}" srcOrd="0" destOrd="0" presId="urn:microsoft.com/office/officeart/2005/8/layout/orgChart1"/>
    <dgm:cxn modelId="{0ABFF755-2403-FE49-A005-CB38C8CC4311}" type="presParOf" srcId="{17C61724-96D0-8146-94E5-620F9EF1E17A}" destId="{E0EE0A77-BAB2-9745-9CC5-025B7053BEDF}" srcOrd="1" destOrd="0" presId="urn:microsoft.com/office/officeart/2005/8/layout/orgChart1"/>
    <dgm:cxn modelId="{3ED426E0-30CD-A14E-A005-589314DD6DF1}" type="presParOf" srcId="{F224C753-44CD-6749-92D5-DD8CDA95FA4F}" destId="{2FC22AF4-686A-674C-908E-269558CB7157}" srcOrd="1" destOrd="0" presId="urn:microsoft.com/office/officeart/2005/8/layout/orgChart1"/>
    <dgm:cxn modelId="{50388F96-B953-0547-9CC5-E12BBE9634DB}" type="presParOf" srcId="{2FC22AF4-686A-674C-908E-269558CB7157}" destId="{A5AF0E4B-CC2B-CF48-9FEF-7BB98CC9B9AC}" srcOrd="0" destOrd="0" presId="urn:microsoft.com/office/officeart/2005/8/layout/orgChart1"/>
    <dgm:cxn modelId="{652E3EC7-1EE4-3144-9845-B8BF2945E933}" type="presParOf" srcId="{2FC22AF4-686A-674C-908E-269558CB7157}" destId="{027F88E3-9948-174C-AE24-E783804261F1}" srcOrd="1" destOrd="0" presId="urn:microsoft.com/office/officeart/2005/8/layout/orgChart1"/>
    <dgm:cxn modelId="{8FADEECF-E693-674D-86B7-D5120F0489A0}" type="presParOf" srcId="{027F88E3-9948-174C-AE24-E783804261F1}" destId="{A39EED42-7AC6-A54C-8636-8268710EC535}" srcOrd="0" destOrd="0" presId="urn:microsoft.com/office/officeart/2005/8/layout/orgChart1"/>
    <dgm:cxn modelId="{6FA3454F-2626-8A4E-9B34-C449823B1EFB}" type="presParOf" srcId="{A39EED42-7AC6-A54C-8636-8268710EC535}" destId="{48E9D07E-87CF-B04B-9884-D69046BA3EFA}" srcOrd="0" destOrd="0" presId="urn:microsoft.com/office/officeart/2005/8/layout/orgChart1"/>
    <dgm:cxn modelId="{C887E555-D690-8041-950B-1FF28B83724C}" type="presParOf" srcId="{A39EED42-7AC6-A54C-8636-8268710EC535}" destId="{EB422633-BF76-C047-B586-D0E085FC28D9}" srcOrd="1" destOrd="0" presId="urn:microsoft.com/office/officeart/2005/8/layout/orgChart1"/>
    <dgm:cxn modelId="{98B92C03-28B3-804B-BFE1-91AF5516C728}" type="presParOf" srcId="{027F88E3-9948-174C-AE24-E783804261F1}" destId="{D326A99A-8FE2-2643-B3F7-C496ECF74EB4}" srcOrd="1" destOrd="0" presId="urn:microsoft.com/office/officeart/2005/8/layout/orgChart1"/>
    <dgm:cxn modelId="{F2539DA1-1313-294B-96A7-8D50D3298580}" type="presParOf" srcId="{027F88E3-9948-174C-AE24-E783804261F1}" destId="{9FB8FCF4-A7E3-234D-9821-2F935007B56D}" srcOrd="2" destOrd="0" presId="urn:microsoft.com/office/officeart/2005/8/layout/orgChart1"/>
    <dgm:cxn modelId="{CF957170-2959-C74A-A2A6-C217EEB75150}" type="presParOf" srcId="{2FC22AF4-686A-674C-908E-269558CB7157}" destId="{FBACC359-F742-CE41-AD7D-81D1A099F12E}" srcOrd="2" destOrd="0" presId="urn:microsoft.com/office/officeart/2005/8/layout/orgChart1"/>
    <dgm:cxn modelId="{892C4AF0-0FA6-7940-9755-12226E0659D0}" type="presParOf" srcId="{2FC22AF4-686A-674C-908E-269558CB7157}" destId="{790E73E4-45C8-5342-BE4B-58FCADC921AB}" srcOrd="3" destOrd="0" presId="urn:microsoft.com/office/officeart/2005/8/layout/orgChart1"/>
    <dgm:cxn modelId="{28594954-7312-6D4D-BBF1-858CD42A8B4B}" type="presParOf" srcId="{790E73E4-45C8-5342-BE4B-58FCADC921AB}" destId="{F4288A5C-8C6B-4A45-870B-8F76195CE634}" srcOrd="0" destOrd="0" presId="urn:microsoft.com/office/officeart/2005/8/layout/orgChart1"/>
    <dgm:cxn modelId="{6CE72259-927C-734D-ABF1-8D8D41DE8098}" type="presParOf" srcId="{F4288A5C-8C6B-4A45-870B-8F76195CE634}" destId="{CC19A1F0-1DCC-964C-9314-5444BCCF1D92}" srcOrd="0" destOrd="0" presId="urn:microsoft.com/office/officeart/2005/8/layout/orgChart1"/>
    <dgm:cxn modelId="{E47AF957-1727-6C44-B4EF-F26B9E0E2010}" type="presParOf" srcId="{F4288A5C-8C6B-4A45-870B-8F76195CE634}" destId="{DD8E0356-355D-544A-BD2C-CDD8940D333A}" srcOrd="1" destOrd="0" presId="urn:microsoft.com/office/officeart/2005/8/layout/orgChart1"/>
    <dgm:cxn modelId="{4AABBA95-D430-5F42-867E-71C03EF73BD1}" type="presParOf" srcId="{790E73E4-45C8-5342-BE4B-58FCADC921AB}" destId="{26E45669-56DF-084A-B494-D304392B6014}" srcOrd="1" destOrd="0" presId="urn:microsoft.com/office/officeart/2005/8/layout/orgChart1"/>
    <dgm:cxn modelId="{5AD8DF56-E30E-FE4E-930E-D2B9A029AB90}" type="presParOf" srcId="{790E73E4-45C8-5342-BE4B-58FCADC921AB}" destId="{9CC1D585-4C34-1D4C-A628-AA3F7F935E1B}" srcOrd="2" destOrd="0" presId="urn:microsoft.com/office/officeart/2005/8/layout/orgChart1"/>
    <dgm:cxn modelId="{0C5F675A-05C7-2A47-9D38-EA0C3EC3F60D}" type="presParOf" srcId="{2FC22AF4-686A-674C-908E-269558CB7157}" destId="{A0EB671A-C683-8048-A1F8-9CC30DEA4AF5}" srcOrd="4" destOrd="0" presId="urn:microsoft.com/office/officeart/2005/8/layout/orgChart1"/>
    <dgm:cxn modelId="{640EC902-B83A-B54F-84B7-12F2C4B4DDE2}" type="presParOf" srcId="{2FC22AF4-686A-674C-908E-269558CB7157}" destId="{1A856A01-B681-3D42-A555-C25800B4290F}" srcOrd="5" destOrd="0" presId="urn:microsoft.com/office/officeart/2005/8/layout/orgChart1"/>
    <dgm:cxn modelId="{6EACA2A5-83FF-4C4E-AB45-B9D54FE8532A}" type="presParOf" srcId="{1A856A01-B681-3D42-A555-C25800B4290F}" destId="{F9CFCF03-6A94-DC44-A6E1-4A5036795BEF}" srcOrd="0" destOrd="0" presId="urn:microsoft.com/office/officeart/2005/8/layout/orgChart1"/>
    <dgm:cxn modelId="{D8ECBE48-F528-8341-818A-1DDC0035AF40}" type="presParOf" srcId="{F9CFCF03-6A94-DC44-A6E1-4A5036795BEF}" destId="{999F0E0C-392D-B546-8263-4DFDDA83C011}" srcOrd="0" destOrd="0" presId="urn:microsoft.com/office/officeart/2005/8/layout/orgChart1"/>
    <dgm:cxn modelId="{BF5D3C6B-3100-E348-A71B-71514A074A3E}" type="presParOf" srcId="{F9CFCF03-6A94-DC44-A6E1-4A5036795BEF}" destId="{55FA00C0-09B3-DD44-9EBC-A49EDCBD5F6A}" srcOrd="1" destOrd="0" presId="urn:microsoft.com/office/officeart/2005/8/layout/orgChart1"/>
    <dgm:cxn modelId="{A03BEDE2-E2A2-114C-9F1E-2DB0C5931A2F}" type="presParOf" srcId="{1A856A01-B681-3D42-A555-C25800B4290F}" destId="{38806836-9CAD-7F42-A20B-616500A40099}" srcOrd="1" destOrd="0" presId="urn:microsoft.com/office/officeart/2005/8/layout/orgChart1"/>
    <dgm:cxn modelId="{BD345D32-C51B-2E4F-9B40-40631FD66FFE}" type="presParOf" srcId="{1A856A01-B681-3D42-A555-C25800B4290F}" destId="{59D4855B-BF7E-8F42-BE0C-E1A0DC520C89}" srcOrd="2" destOrd="0" presId="urn:microsoft.com/office/officeart/2005/8/layout/orgChart1"/>
    <dgm:cxn modelId="{57D3432F-7750-F543-A44C-9263F8A93FC3}" type="presParOf" srcId="{F224C753-44CD-6749-92D5-DD8CDA95FA4F}" destId="{9E631522-0FD3-FE40-BB2B-36C5C697BB59}" srcOrd="2" destOrd="0" presId="urn:microsoft.com/office/officeart/2005/8/layout/orgChart1"/>
    <dgm:cxn modelId="{82813C84-0E57-0A48-8FE7-AAF4143FD474}" type="presParOf" srcId="{5A13F470-2C6A-6F4D-92D1-8DFD61EC3475}" destId="{46200FB3-F02F-A143-AC82-12C9806242AF}" srcOrd="2" destOrd="0" presId="urn:microsoft.com/office/officeart/2005/8/layout/orgChart1"/>
    <dgm:cxn modelId="{7D59797E-D5D8-574B-8EE3-79401F2E57BD}" type="presParOf" srcId="{5A13F470-2C6A-6F4D-92D1-8DFD61EC3475}" destId="{34FDAF49-2884-1C48-8533-4DB9F51C157F}" srcOrd="3" destOrd="0" presId="urn:microsoft.com/office/officeart/2005/8/layout/orgChart1"/>
    <dgm:cxn modelId="{FF810BE5-C619-E048-AC4C-A7476BAD425F}" type="presParOf" srcId="{34FDAF49-2884-1C48-8533-4DB9F51C157F}" destId="{2B2A85DC-6F6E-CF47-A823-17EB9D8C4FC3}" srcOrd="0" destOrd="0" presId="urn:microsoft.com/office/officeart/2005/8/layout/orgChart1"/>
    <dgm:cxn modelId="{222DC708-7F2C-C54A-82E3-ECA998D50889}" type="presParOf" srcId="{2B2A85DC-6F6E-CF47-A823-17EB9D8C4FC3}" destId="{B4B96C58-632F-434F-B91F-ADB5C6555822}" srcOrd="0" destOrd="0" presId="urn:microsoft.com/office/officeart/2005/8/layout/orgChart1"/>
    <dgm:cxn modelId="{19629BD8-959B-EA4C-8578-C88418BCB38F}" type="presParOf" srcId="{2B2A85DC-6F6E-CF47-A823-17EB9D8C4FC3}" destId="{FBAE0393-0094-034E-A504-CABF8671D83E}" srcOrd="1" destOrd="0" presId="urn:microsoft.com/office/officeart/2005/8/layout/orgChart1"/>
    <dgm:cxn modelId="{B5D06725-3428-FD44-95A6-F94C08987B77}" type="presParOf" srcId="{34FDAF49-2884-1C48-8533-4DB9F51C157F}" destId="{60ED2F4D-43DF-5841-8C39-20E1DF75D66E}" srcOrd="1" destOrd="0" presId="urn:microsoft.com/office/officeart/2005/8/layout/orgChart1"/>
    <dgm:cxn modelId="{344A79D3-7FEA-F943-94C7-5E8452F8B4BC}" type="presParOf" srcId="{34FDAF49-2884-1C48-8533-4DB9F51C157F}" destId="{B65C23DE-E751-7646-A1D6-68F6F8984149}" srcOrd="2" destOrd="0" presId="urn:microsoft.com/office/officeart/2005/8/layout/orgChart1"/>
    <dgm:cxn modelId="{E9D964F8-6ECB-FC45-9AD2-FFBC16A3BC08}" type="presParOf" srcId="{5A13F470-2C6A-6F4D-92D1-8DFD61EC3475}" destId="{698395FA-545C-8B41-AA81-9C21D2331F51}" srcOrd="4" destOrd="0" presId="urn:microsoft.com/office/officeart/2005/8/layout/orgChart1"/>
    <dgm:cxn modelId="{9217E94B-E82E-1F4F-8911-6E0DF7F05AAD}" type="presParOf" srcId="{5A13F470-2C6A-6F4D-92D1-8DFD61EC3475}" destId="{1F0D557A-BA96-CC46-A420-432045ADBB15}" srcOrd="5" destOrd="0" presId="urn:microsoft.com/office/officeart/2005/8/layout/orgChart1"/>
    <dgm:cxn modelId="{58B2E178-B014-D04B-B7CB-07BAC54E509E}" type="presParOf" srcId="{1F0D557A-BA96-CC46-A420-432045ADBB15}" destId="{9B806231-8E04-EB42-B573-8DDF101127BA}" srcOrd="0" destOrd="0" presId="urn:microsoft.com/office/officeart/2005/8/layout/orgChart1"/>
    <dgm:cxn modelId="{CF7FEED4-5CC3-9047-8A75-1DF6661FAFDE}" type="presParOf" srcId="{9B806231-8E04-EB42-B573-8DDF101127BA}" destId="{E3D7DAAF-1535-3449-9E3B-46067D35CF32}" srcOrd="0" destOrd="0" presId="urn:microsoft.com/office/officeart/2005/8/layout/orgChart1"/>
    <dgm:cxn modelId="{6BF2CBC6-2A29-324A-9039-3A6E0308947F}" type="presParOf" srcId="{9B806231-8E04-EB42-B573-8DDF101127BA}" destId="{F103E51C-CBA8-254A-9EAD-CBCBC9948AE3}" srcOrd="1" destOrd="0" presId="urn:microsoft.com/office/officeart/2005/8/layout/orgChart1"/>
    <dgm:cxn modelId="{03A2458B-7954-D940-A011-9DA66B52C118}" type="presParOf" srcId="{1F0D557A-BA96-CC46-A420-432045ADBB15}" destId="{335DAAC0-0B84-314B-8303-F3F080EE5959}" srcOrd="1" destOrd="0" presId="urn:microsoft.com/office/officeart/2005/8/layout/orgChart1"/>
    <dgm:cxn modelId="{F4B0763B-A8C0-5F40-9452-91F3932D1076}" type="presParOf" srcId="{1F0D557A-BA96-CC46-A420-432045ADBB15}" destId="{58077C87-40E3-1442-984E-20D887588A23}" srcOrd="2" destOrd="0" presId="urn:microsoft.com/office/officeart/2005/8/layout/orgChart1"/>
    <dgm:cxn modelId="{D0167ACC-8144-094A-AA9C-D9E9E3F8BC9E}" type="presParOf" srcId="{242DC270-FE74-664B-9E3F-3508D3D58F2C}" destId="{17660760-B411-D946-9A56-B3726902E351}" srcOrd="2" destOrd="0" presId="urn:microsoft.com/office/officeart/2005/8/layout/orgChart1"/>
    <dgm:cxn modelId="{16991105-1880-814C-9E7E-C35E7ED1E27D}" type="presParOf" srcId="{89BF0804-2ACE-2A49-8444-82DB6C9028BC}" destId="{E0DE05D0-7DE2-F14C-8915-5B11541A9DDA}" srcOrd="4" destOrd="0" presId="urn:microsoft.com/office/officeart/2005/8/layout/orgChart1"/>
    <dgm:cxn modelId="{586539B3-6E07-FE4E-AE3D-7D3F2170D9D7}" type="presParOf" srcId="{89BF0804-2ACE-2A49-8444-82DB6C9028BC}" destId="{99AD04B9-D030-0A4E-885F-4D3CA1FAE559}" srcOrd="5" destOrd="0" presId="urn:microsoft.com/office/officeart/2005/8/layout/orgChart1"/>
    <dgm:cxn modelId="{9199329A-08BA-8843-B1E3-C545C454CA08}" type="presParOf" srcId="{99AD04B9-D030-0A4E-885F-4D3CA1FAE559}" destId="{B8191D85-8707-134F-9ED3-8B79002254C9}" srcOrd="0" destOrd="0" presId="urn:microsoft.com/office/officeart/2005/8/layout/orgChart1"/>
    <dgm:cxn modelId="{E5D0FA74-3017-224D-B9F6-BD7F9EC94D15}" type="presParOf" srcId="{B8191D85-8707-134F-9ED3-8B79002254C9}" destId="{537C5870-ADB3-EB46-9433-D803BCDD28D7}" srcOrd="0" destOrd="0" presId="urn:microsoft.com/office/officeart/2005/8/layout/orgChart1"/>
    <dgm:cxn modelId="{72B1B3D8-0FCA-7945-8D5E-B35D44B48DEA}" type="presParOf" srcId="{B8191D85-8707-134F-9ED3-8B79002254C9}" destId="{711DC09A-A449-AA4B-86D0-9DC3DDFB1439}" srcOrd="1" destOrd="0" presId="urn:microsoft.com/office/officeart/2005/8/layout/orgChart1"/>
    <dgm:cxn modelId="{FA81522E-82F5-8644-8DFB-75DA6B9EDAF4}" type="presParOf" srcId="{99AD04B9-D030-0A4E-885F-4D3CA1FAE559}" destId="{EDFE846F-4417-3047-AC90-7EE7AA731EE2}" srcOrd="1" destOrd="0" presId="urn:microsoft.com/office/officeart/2005/8/layout/orgChart1"/>
    <dgm:cxn modelId="{7FF129C6-2584-A547-A18A-70BE3BC3DE32}" type="presParOf" srcId="{EDFE846F-4417-3047-AC90-7EE7AA731EE2}" destId="{E33C87FF-F5D3-2246-A847-C4416AF331F9}" srcOrd="0" destOrd="0" presId="urn:microsoft.com/office/officeart/2005/8/layout/orgChart1"/>
    <dgm:cxn modelId="{51DD730D-B66B-4547-B2BD-41BB94B8C82F}" type="presParOf" srcId="{EDFE846F-4417-3047-AC90-7EE7AA731EE2}" destId="{35B088BE-70DD-6D48-9368-B0F46CBBB194}" srcOrd="1" destOrd="0" presId="urn:microsoft.com/office/officeart/2005/8/layout/orgChart1"/>
    <dgm:cxn modelId="{D18BC181-9739-7643-B42D-2780D3253BF8}" type="presParOf" srcId="{35B088BE-70DD-6D48-9368-B0F46CBBB194}" destId="{101D2D49-BBE4-4A45-8500-B93DCC75EC5D}" srcOrd="0" destOrd="0" presId="urn:microsoft.com/office/officeart/2005/8/layout/orgChart1"/>
    <dgm:cxn modelId="{8958660A-FC76-D540-9292-F665062A67E4}" type="presParOf" srcId="{101D2D49-BBE4-4A45-8500-B93DCC75EC5D}" destId="{AE971957-7457-DD42-98C3-46314B2C0EAD}" srcOrd="0" destOrd="0" presId="urn:microsoft.com/office/officeart/2005/8/layout/orgChart1"/>
    <dgm:cxn modelId="{35A96555-16C0-8F46-B62C-F40E246EB116}" type="presParOf" srcId="{101D2D49-BBE4-4A45-8500-B93DCC75EC5D}" destId="{FE407D31-9D8E-1B46-BF8D-721C1A6FD95B}" srcOrd="1" destOrd="0" presId="urn:microsoft.com/office/officeart/2005/8/layout/orgChart1"/>
    <dgm:cxn modelId="{F5FCE8AE-B31D-AE4E-86E0-59C08E6E1A79}" type="presParOf" srcId="{35B088BE-70DD-6D48-9368-B0F46CBBB194}" destId="{747CC585-3D83-A84C-B19F-E1E01C20B227}" srcOrd="1" destOrd="0" presId="urn:microsoft.com/office/officeart/2005/8/layout/orgChart1"/>
    <dgm:cxn modelId="{470F3268-06D3-3E46-BDED-3A63D6EB2F74}" type="presParOf" srcId="{35B088BE-70DD-6D48-9368-B0F46CBBB194}" destId="{5559CBFB-C750-6641-9718-E621460DF62C}" srcOrd="2" destOrd="0" presId="urn:microsoft.com/office/officeart/2005/8/layout/orgChart1"/>
    <dgm:cxn modelId="{52D534E0-C55A-2144-90AE-86A8A0664A42}" type="presParOf" srcId="{EDFE846F-4417-3047-AC90-7EE7AA731EE2}" destId="{69C1E1DC-E311-DF4E-9AE4-279EBBE45C6B}" srcOrd="2" destOrd="0" presId="urn:microsoft.com/office/officeart/2005/8/layout/orgChart1"/>
    <dgm:cxn modelId="{60833605-FF71-F649-BDF9-B8F6EDBA229F}" type="presParOf" srcId="{EDFE846F-4417-3047-AC90-7EE7AA731EE2}" destId="{D2BA27C4-AE19-3743-BBD9-60202CB18D0D}" srcOrd="3" destOrd="0" presId="urn:microsoft.com/office/officeart/2005/8/layout/orgChart1"/>
    <dgm:cxn modelId="{FBD4AE86-2C4C-DE4E-A35D-8519B516813C}" type="presParOf" srcId="{D2BA27C4-AE19-3743-BBD9-60202CB18D0D}" destId="{3CBD32D7-783E-514E-A067-6163851546AA}" srcOrd="0" destOrd="0" presId="urn:microsoft.com/office/officeart/2005/8/layout/orgChart1"/>
    <dgm:cxn modelId="{8650EAF1-6DAC-514B-8FA6-46590B471675}" type="presParOf" srcId="{3CBD32D7-783E-514E-A067-6163851546AA}" destId="{0058362D-A107-724A-BAC2-D8DBFAC7D20F}" srcOrd="0" destOrd="0" presId="urn:microsoft.com/office/officeart/2005/8/layout/orgChart1"/>
    <dgm:cxn modelId="{429E16C1-9F7D-FC47-A2C6-65C30B253629}" type="presParOf" srcId="{3CBD32D7-783E-514E-A067-6163851546AA}" destId="{5483FC7B-7668-7944-9621-177F1F3B4A55}" srcOrd="1" destOrd="0" presId="urn:microsoft.com/office/officeart/2005/8/layout/orgChart1"/>
    <dgm:cxn modelId="{8EB3D0B7-C2E1-CC45-9B5C-2D5D8CF70664}" type="presParOf" srcId="{D2BA27C4-AE19-3743-BBD9-60202CB18D0D}" destId="{6F1CCAAE-3F55-0049-BB10-2F0B870FADE5}" srcOrd="1" destOrd="0" presId="urn:microsoft.com/office/officeart/2005/8/layout/orgChart1"/>
    <dgm:cxn modelId="{BD130F38-4910-414F-A680-4C5BB7FB5CCE}" type="presParOf" srcId="{D2BA27C4-AE19-3743-BBD9-60202CB18D0D}" destId="{3D5AB334-8803-6640-840C-066B50485351}" srcOrd="2" destOrd="0" presId="urn:microsoft.com/office/officeart/2005/8/layout/orgChart1"/>
    <dgm:cxn modelId="{39F988EA-6D86-F54F-B88A-2771C701C1EE}" type="presParOf" srcId="{EDFE846F-4417-3047-AC90-7EE7AA731EE2}" destId="{B70A3C6C-43D3-614A-B163-AE3D161DCA55}" srcOrd="4" destOrd="0" presId="urn:microsoft.com/office/officeart/2005/8/layout/orgChart1"/>
    <dgm:cxn modelId="{6220F3B4-624E-A644-8820-8491531CC9F1}" type="presParOf" srcId="{EDFE846F-4417-3047-AC90-7EE7AA731EE2}" destId="{862D709A-18F8-204F-BA10-E81D80B5F58F}" srcOrd="5" destOrd="0" presId="urn:microsoft.com/office/officeart/2005/8/layout/orgChart1"/>
    <dgm:cxn modelId="{B2845CEA-9E12-A747-BBF9-6DC2380B3ED7}" type="presParOf" srcId="{862D709A-18F8-204F-BA10-E81D80B5F58F}" destId="{3EA4153A-4D00-6B4F-9DF1-EC3C860C5F81}" srcOrd="0" destOrd="0" presId="urn:microsoft.com/office/officeart/2005/8/layout/orgChart1"/>
    <dgm:cxn modelId="{0C452AA0-B418-C241-AA9B-396F1D3DE09C}" type="presParOf" srcId="{3EA4153A-4D00-6B4F-9DF1-EC3C860C5F81}" destId="{DC48475F-E485-0A45-B5FE-E66FA122701A}" srcOrd="0" destOrd="0" presId="urn:microsoft.com/office/officeart/2005/8/layout/orgChart1"/>
    <dgm:cxn modelId="{80283C57-3160-0B4A-A292-8F5BC1DFA939}" type="presParOf" srcId="{3EA4153A-4D00-6B4F-9DF1-EC3C860C5F81}" destId="{14A3B23C-35B0-204F-A694-AF70711F344C}" srcOrd="1" destOrd="0" presId="urn:microsoft.com/office/officeart/2005/8/layout/orgChart1"/>
    <dgm:cxn modelId="{A6649632-DF5B-8842-B51B-2213D4F3F487}" type="presParOf" srcId="{862D709A-18F8-204F-BA10-E81D80B5F58F}" destId="{FB06B7BC-B8B1-0C44-BEE1-8111B0261285}" srcOrd="1" destOrd="0" presId="urn:microsoft.com/office/officeart/2005/8/layout/orgChart1"/>
    <dgm:cxn modelId="{8C5F8F67-EE6F-1443-A800-D674F554CD6E}" type="presParOf" srcId="{862D709A-18F8-204F-BA10-E81D80B5F58F}" destId="{C6EE0821-807B-214A-8954-6ED645622CBD}" srcOrd="2" destOrd="0" presId="urn:microsoft.com/office/officeart/2005/8/layout/orgChart1"/>
    <dgm:cxn modelId="{C26FD80B-1613-4B40-930C-07D5BEB20343}" type="presParOf" srcId="{EDFE846F-4417-3047-AC90-7EE7AA731EE2}" destId="{2F28D5A4-6856-9C4A-B088-9E88F315F1F0}" srcOrd="6" destOrd="0" presId="urn:microsoft.com/office/officeart/2005/8/layout/orgChart1"/>
    <dgm:cxn modelId="{9288E802-A534-9945-B8C7-A353BE967797}" type="presParOf" srcId="{EDFE846F-4417-3047-AC90-7EE7AA731EE2}" destId="{C0560F56-276B-8649-9F12-BCBC43E7CBD4}" srcOrd="7" destOrd="0" presId="urn:microsoft.com/office/officeart/2005/8/layout/orgChart1"/>
    <dgm:cxn modelId="{DCAB1B3B-4E1E-674A-8280-0AABD6E77F54}" type="presParOf" srcId="{C0560F56-276B-8649-9F12-BCBC43E7CBD4}" destId="{0A11F16C-B569-5C49-BF82-03210A4CD648}" srcOrd="0" destOrd="0" presId="urn:microsoft.com/office/officeart/2005/8/layout/orgChart1"/>
    <dgm:cxn modelId="{D6EC3111-7B81-124A-BF77-D85F25A41E63}" type="presParOf" srcId="{0A11F16C-B569-5C49-BF82-03210A4CD648}" destId="{877EE1FD-18DF-5E4F-9412-07C02D819CCE}" srcOrd="0" destOrd="0" presId="urn:microsoft.com/office/officeart/2005/8/layout/orgChart1"/>
    <dgm:cxn modelId="{BD0C658E-384C-7244-A3EA-708D017BB0DF}" type="presParOf" srcId="{0A11F16C-B569-5C49-BF82-03210A4CD648}" destId="{48FFD200-A605-9D45-9D71-FD668618D034}" srcOrd="1" destOrd="0" presId="urn:microsoft.com/office/officeart/2005/8/layout/orgChart1"/>
    <dgm:cxn modelId="{C0FA88CF-4781-6141-8ADF-E6E736144F67}" type="presParOf" srcId="{C0560F56-276B-8649-9F12-BCBC43E7CBD4}" destId="{524598F2-EB8C-CA4B-9A37-73B592F18437}" srcOrd="1" destOrd="0" presId="urn:microsoft.com/office/officeart/2005/8/layout/orgChart1"/>
    <dgm:cxn modelId="{0BBCF7A7-EC96-8A4E-80E9-51CCFF154561}" type="presParOf" srcId="{C0560F56-276B-8649-9F12-BCBC43E7CBD4}" destId="{0FF384F1-9272-8840-B134-72D57352A72E}" srcOrd="2" destOrd="0" presId="urn:microsoft.com/office/officeart/2005/8/layout/orgChart1"/>
    <dgm:cxn modelId="{1E1BAAE2-B2C6-C44C-928D-D392F93E5740}" type="presParOf" srcId="{99AD04B9-D030-0A4E-885F-4D3CA1FAE559}" destId="{CD496FFE-8115-3348-BDAD-19D621887DB3}" srcOrd="2" destOrd="0" presId="urn:microsoft.com/office/officeart/2005/8/layout/orgChart1"/>
    <dgm:cxn modelId="{7D0179EC-2B69-0C4F-9328-227534D1C994}" type="presParOf" srcId="{89BF0804-2ACE-2A49-8444-82DB6C9028BC}" destId="{A4549E5F-C2F7-1743-9FD0-CD1147F3B520}" srcOrd="6" destOrd="0" presId="urn:microsoft.com/office/officeart/2005/8/layout/orgChart1"/>
    <dgm:cxn modelId="{BAA6F0EA-0060-3242-AF57-239AE401C63D}" type="presParOf" srcId="{89BF0804-2ACE-2A49-8444-82DB6C9028BC}" destId="{6C090AED-62F4-8444-97BE-1FF2417DC94B}" srcOrd="7" destOrd="0" presId="urn:microsoft.com/office/officeart/2005/8/layout/orgChart1"/>
    <dgm:cxn modelId="{32AA9FC3-105C-2149-810C-C8C12467B53A}" type="presParOf" srcId="{6C090AED-62F4-8444-97BE-1FF2417DC94B}" destId="{A13885D5-DD40-0942-87EB-EBD97CD2219E}" srcOrd="0" destOrd="0" presId="urn:microsoft.com/office/officeart/2005/8/layout/orgChart1"/>
    <dgm:cxn modelId="{77AB5C8F-A6E6-DA4B-B1EB-A37B8F8E31DB}" type="presParOf" srcId="{A13885D5-DD40-0942-87EB-EBD97CD2219E}" destId="{1F766EB3-0625-BF4B-A9EC-FEDC6C85B3C7}" srcOrd="0" destOrd="0" presId="urn:microsoft.com/office/officeart/2005/8/layout/orgChart1"/>
    <dgm:cxn modelId="{A7EEED7A-B14E-0D48-A7CB-BF6891E81B9D}" type="presParOf" srcId="{A13885D5-DD40-0942-87EB-EBD97CD2219E}" destId="{75897DD7-4157-614D-9090-9049D46AFFDF}" srcOrd="1" destOrd="0" presId="urn:microsoft.com/office/officeart/2005/8/layout/orgChart1"/>
    <dgm:cxn modelId="{E99FD06B-93C5-8E4E-922F-411969880156}" type="presParOf" srcId="{6C090AED-62F4-8444-97BE-1FF2417DC94B}" destId="{D7E469AF-6DD2-8D4D-8E80-B3AA65CFFF9C}" srcOrd="1" destOrd="0" presId="urn:microsoft.com/office/officeart/2005/8/layout/orgChart1"/>
    <dgm:cxn modelId="{14C0BEB6-6972-E545-BF0C-5B1382CCF4E2}" type="presParOf" srcId="{6C090AED-62F4-8444-97BE-1FF2417DC94B}" destId="{46028795-4131-5F45-8197-738443429342}" srcOrd="2" destOrd="0" presId="urn:microsoft.com/office/officeart/2005/8/layout/orgChart1"/>
    <dgm:cxn modelId="{B508892B-D5D9-F24D-B422-158EF572C363}" type="presParOf" srcId="{2242B6DC-5BE5-9941-8BF3-D089509BE6E3}" destId="{39992817-C1D4-D649-9315-3E81E79435C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49E5F-C2F7-1743-9FD0-CD1147F3B520}">
      <dsp:nvSpPr>
        <dsp:cNvPr id="0" name=""/>
        <dsp:cNvSpPr/>
      </dsp:nvSpPr>
      <dsp:spPr>
        <a:xfrm>
          <a:off x="5308600" y="640930"/>
          <a:ext cx="3876429" cy="26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53"/>
              </a:lnTo>
              <a:lnTo>
                <a:pt x="3876429" y="134553"/>
              </a:lnTo>
              <a:lnTo>
                <a:pt x="3876429" y="2691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8D5A4-6856-9C4A-B088-9E88F315F1F0}">
      <dsp:nvSpPr>
        <dsp:cNvPr id="0" name=""/>
        <dsp:cNvSpPr/>
      </dsp:nvSpPr>
      <dsp:spPr>
        <a:xfrm>
          <a:off x="7121872" y="1550770"/>
          <a:ext cx="192219" cy="331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992"/>
              </a:lnTo>
              <a:lnTo>
                <a:pt x="192219" y="33189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A3C6C-43D3-614A-B163-AE3D161DCA55}">
      <dsp:nvSpPr>
        <dsp:cNvPr id="0" name=""/>
        <dsp:cNvSpPr/>
      </dsp:nvSpPr>
      <dsp:spPr>
        <a:xfrm>
          <a:off x="7121872" y="1550770"/>
          <a:ext cx="192219" cy="240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153"/>
              </a:lnTo>
              <a:lnTo>
                <a:pt x="192219" y="24091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1E1DC-E311-DF4E-9AE4-279EBBE45C6B}">
      <dsp:nvSpPr>
        <dsp:cNvPr id="0" name=""/>
        <dsp:cNvSpPr/>
      </dsp:nvSpPr>
      <dsp:spPr>
        <a:xfrm>
          <a:off x="7121872" y="1550770"/>
          <a:ext cx="192219" cy="1499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313"/>
              </a:lnTo>
              <a:lnTo>
                <a:pt x="192219" y="14993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C87FF-F5D3-2246-A847-C4416AF331F9}">
      <dsp:nvSpPr>
        <dsp:cNvPr id="0" name=""/>
        <dsp:cNvSpPr/>
      </dsp:nvSpPr>
      <dsp:spPr>
        <a:xfrm>
          <a:off x="7121872" y="1550770"/>
          <a:ext cx="192219" cy="58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473"/>
              </a:lnTo>
              <a:lnTo>
                <a:pt x="192219" y="5894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E05D0-7DE2-F14C-8915-5B11541A9DDA}">
      <dsp:nvSpPr>
        <dsp:cNvPr id="0" name=""/>
        <dsp:cNvSpPr/>
      </dsp:nvSpPr>
      <dsp:spPr>
        <a:xfrm>
          <a:off x="5308600" y="640930"/>
          <a:ext cx="2325857" cy="26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53"/>
              </a:lnTo>
              <a:lnTo>
                <a:pt x="2325857" y="134553"/>
              </a:lnTo>
              <a:lnTo>
                <a:pt x="2325857" y="2691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395FA-545C-8B41-AA81-9C21D2331F51}">
      <dsp:nvSpPr>
        <dsp:cNvPr id="0" name=""/>
        <dsp:cNvSpPr/>
      </dsp:nvSpPr>
      <dsp:spPr>
        <a:xfrm>
          <a:off x="4853680" y="1550770"/>
          <a:ext cx="1550571" cy="26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53"/>
              </a:lnTo>
              <a:lnTo>
                <a:pt x="1550571" y="134553"/>
              </a:lnTo>
              <a:lnTo>
                <a:pt x="1550571" y="2691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00FB3-F02F-A143-AC82-12C9806242AF}">
      <dsp:nvSpPr>
        <dsp:cNvPr id="0" name=""/>
        <dsp:cNvSpPr/>
      </dsp:nvSpPr>
      <dsp:spPr>
        <a:xfrm>
          <a:off x="4807960" y="1550770"/>
          <a:ext cx="91440" cy="269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1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B671A-C683-8048-A1F8-9CC30DEA4AF5}">
      <dsp:nvSpPr>
        <dsp:cNvPr id="0" name=""/>
        <dsp:cNvSpPr/>
      </dsp:nvSpPr>
      <dsp:spPr>
        <a:xfrm>
          <a:off x="2790522" y="2460610"/>
          <a:ext cx="192219" cy="240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153"/>
              </a:lnTo>
              <a:lnTo>
                <a:pt x="192219" y="24091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CC359-F742-CE41-AD7D-81D1A099F12E}">
      <dsp:nvSpPr>
        <dsp:cNvPr id="0" name=""/>
        <dsp:cNvSpPr/>
      </dsp:nvSpPr>
      <dsp:spPr>
        <a:xfrm>
          <a:off x="2790522" y="2460610"/>
          <a:ext cx="192219" cy="1499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313"/>
              </a:lnTo>
              <a:lnTo>
                <a:pt x="192219" y="14993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F0E4B-CC2B-CF48-9FEF-7BB98CC9B9AC}">
      <dsp:nvSpPr>
        <dsp:cNvPr id="0" name=""/>
        <dsp:cNvSpPr/>
      </dsp:nvSpPr>
      <dsp:spPr>
        <a:xfrm>
          <a:off x="2790522" y="2460610"/>
          <a:ext cx="192219" cy="58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473"/>
              </a:lnTo>
              <a:lnTo>
                <a:pt x="192219" y="5894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E87F6-D30C-4840-ACC9-E1300C5AAB3A}">
      <dsp:nvSpPr>
        <dsp:cNvPr id="0" name=""/>
        <dsp:cNvSpPr/>
      </dsp:nvSpPr>
      <dsp:spPr>
        <a:xfrm>
          <a:off x="3303108" y="1550770"/>
          <a:ext cx="1550571" cy="269107"/>
        </a:xfrm>
        <a:custGeom>
          <a:avLst/>
          <a:gdLst/>
          <a:ahLst/>
          <a:cxnLst/>
          <a:rect l="0" t="0" r="0" b="0"/>
          <a:pathLst>
            <a:path>
              <a:moveTo>
                <a:pt x="1550571" y="0"/>
              </a:moveTo>
              <a:lnTo>
                <a:pt x="1550571" y="134553"/>
              </a:lnTo>
              <a:lnTo>
                <a:pt x="0" y="134553"/>
              </a:lnTo>
              <a:lnTo>
                <a:pt x="0" y="2691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CBC8A-3D30-8442-893F-55585AE87C03}">
      <dsp:nvSpPr>
        <dsp:cNvPr id="0" name=""/>
        <dsp:cNvSpPr/>
      </dsp:nvSpPr>
      <dsp:spPr>
        <a:xfrm>
          <a:off x="4853680" y="640930"/>
          <a:ext cx="454919" cy="269107"/>
        </a:xfrm>
        <a:custGeom>
          <a:avLst/>
          <a:gdLst/>
          <a:ahLst/>
          <a:cxnLst/>
          <a:rect l="0" t="0" r="0" b="0"/>
          <a:pathLst>
            <a:path>
              <a:moveTo>
                <a:pt x="454919" y="0"/>
              </a:moveTo>
              <a:lnTo>
                <a:pt x="454919" y="134553"/>
              </a:lnTo>
              <a:lnTo>
                <a:pt x="0" y="134553"/>
              </a:lnTo>
              <a:lnTo>
                <a:pt x="0" y="2691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4553-578A-ED4F-8BE7-1476898B0408}">
      <dsp:nvSpPr>
        <dsp:cNvPr id="0" name=""/>
        <dsp:cNvSpPr/>
      </dsp:nvSpPr>
      <dsp:spPr>
        <a:xfrm>
          <a:off x="919584" y="1550770"/>
          <a:ext cx="192219" cy="331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992"/>
              </a:lnTo>
              <a:lnTo>
                <a:pt x="192219" y="33189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51E51-EC4F-9C46-AA87-BF30132CE286}">
      <dsp:nvSpPr>
        <dsp:cNvPr id="0" name=""/>
        <dsp:cNvSpPr/>
      </dsp:nvSpPr>
      <dsp:spPr>
        <a:xfrm>
          <a:off x="919584" y="1550770"/>
          <a:ext cx="192219" cy="240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153"/>
              </a:lnTo>
              <a:lnTo>
                <a:pt x="192219" y="24091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D7AFB-4234-8743-8FAD-6458ADB6E9A3}">
      <dsp:nvSpPr>
        <dsp:cNvPr id="0" name=""/>
        <dsp:cNvSpPr/>
      </dsp:nvSpPr>
      <dsp:spPr>
        <a:xfrm>
          <a:off x="919584" y="1550770"/>
          <a:ext cx="192219" cy="1499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313"/>
              </a:lnTo>
              <a:lnTo>
                <a:pt x="192219" y="14993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D2708-C5A6-5A45-A93F-2F2D2B01D368}">
      <dsp:nvSpPr>
        <dsp:cNvPr id="0" name=""/>
        <dsp:cNvSpPr/>
      </dsp:nvSpPr>
      <dsp:spPr>
        <a:xfrm>
          <a:off x="919584" y="1550770"/>
          <a:ext cx="192219" cy="58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473"/>
              </a:lnTo>
              <a:lnTo>
                <a:pt x="192219" y="5894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3968D-B41D-7E4A-9C6E-F40A62D6B977}">
      <dsp:nvSpPr>
        <dsp:cNvPr id="0" name=""/>
        <dsp:cNvSpPr/>
      </dsp:nvSpPr>
      <dsp:spPr>
        <a:xfrm>
          <a:off x="1432170" y="640930"/>
          <a:ext cx="3876429" cy="269107"/>
        </a:xfrm>
        <a:custGeom>
          <a:avLst/>
          <a:gdLst/>
          <a:ahLst/>
          <a:cxnLst/>
          <a:rect l="0" t="0" r="0" b="0"/>
          <a:pathLst>
            <a:path>
              <a:moveTo>
                <a:pt x="3876429" y="0"/>
              </a:moveTo>
              <a:lnTo>
                <a:pt x="3876429" y="134553"/>
              </a:lnTo>
              <a:lnTo>
                <a:pt x="0" y="134553"/>
              </a:lnTo>
              <a:lnTo>
                <a:pt x="0" y="2691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71323-2C02-2A49-80C5-406548901667}">
      <dsp:nvSpPr>
        <dsp:cNvPr id="0" name=""/>
        <dsp:cNvSpPr/>
      </dsp:nvSpPr>
      <dsp:spPr>
        <a:xfrm>
          <a:off x="4667867" y="198"/>
          <a:ext cx="1281464" cy="640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Home page</a:t>
          </a:r>
        </a:p>
      </dsp:txBody>
      <dsp:txXfrm>
        <a:off x="4667867" y="198"/>
        <a:ext cx="1281464" cy="640732"/>
      </dsp:txXfrm>
    </dsp:sp>
    <dsp:sp modelId="{6C0A1BC7-93F7-7349-A051-77DE9AD2F01E}">
      <dsp:nvSpPr>
        <dsp:cNvPr id="0" name=""/>
        <dsp:cNvSpPr/>
      </dsp:nvSpPr>
      <dsp:spPr>
        <a:xfrm>
          <a:off x="791437" y="910038"/>
          <a:ext cx="1281464" cy="64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About</a:t>
          </a:r>
        </a:p>
      </dsp:txBody>
      <dsp:txXfrm>
        <a:off x="791437" y="910038"/>
        <a:ext cx="1281464" cy="640732"/>
      </dsp:txXfrm>
    </dsp:sp>
    <dsp:sp modelId="{CA38168A-C220-1446-84EC-5F99F1555AE4}">
      <dsp:nvSpPr>
        <dsp:cNvPr id="0" name=""/>
        <dsp:cNvSpPr/>
      </dsp:nvSpPr>
      <dsp:spPr>
        <a:xfrm>
          <a:off x="1111804" y="1819878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Mission and objectives</a:t>
          </a:r>
        </a:p>
      </dsp:txBody>
      <dsp:txXfrm>
        <a:off x="1111804" y="1819878"/>
        <a:ext cx="1281464" cy="640732"/>
      </dsp:txXfrm>
    </dsp:sp>
    <dsp:sp modelId="{0A85924D-906E-CE4C-8A6C-5E316448BF11}">
      <dsp:nvSpPr>
        <dsp:cNvPr id="0" name=""/>
        <dsp:cNvSpPr/>
      </dsp:nvSpPr>
      <dsp:spPr>
        <a:xfrm>
          <a:off x="1111804" y="2729717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Partners </a:t>
          </a:r>
        </a:p>
      </dsp:txBody>
      <dsp:txXfrm>
        <a:off x="1111804" y="2729717"/>
        <a:ext cx="1281464" cy="640732"/>
      </dsp:txXfrm>
    </dsp:sp>
    <dsp:sp modelId="{9099600B-3E64-6E4B-9CB5-4A757AC7C07F}">
      <dsp:nvSpPr>
        <dsp:cNvPr id="0" name=""/>
        <dsp:cNvSpPr/>
      </dsp:nvSpPr>
      <dsp:spPr>
        <a:xfrm>
          <a:off x="1111804" y="3639557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 branding and templates to download</a:t>
          </a:r>
        </a:p>
      </dsp:txBody>
      <dsp:txXfrm>
        <a:off x="1111804" y="3639557"/>
        <a:ext cx="1281464" cy="640732"/>
      </dsp:txXfrm>
    </dsp:sp>
    <dsp:sp modelId="{3189E36A-641A-F145-BC26-42AD490CB3FB}">
      <dsp:nvSpPr>
        <dsp:cNvPr id="0" name=""/>
        <dsp:cNvSpPr/>
      </dsp:nvSpPr>
      <dsp:spPr>
        <a:xfrm>
          <a:off x="1111804" y="4549397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Cookies policy &amp; privacy policy</a:t>
          </a:r>
        </a:p>
      </dsp:txBody>
      <dsp:txXfrm>
        <a:off x="1111804" y="4549397"/>
        <a:ext cx="1281464" cy="640732"/>
      </dsp:txXfrm>
    </dsp:sp>
    <dsp:sp modelId="{5A5DC84C-1556-104F-A642-EB12F6A59944}">
      <dsp:nvSpPr>
        <dsp:cNvPr id="0" name=""/>
        <dsp:cNvSpPr/>
      </dsp:nvSpPr>
      <dsp:spPr>
        <a:xfrm>
          <a:off x="4212947" y="910038"/>
          <a:ext cx="1281464" cy="64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 progress</a:t>
          </a:r>
        </a:p>
      </dsp:txBody>
      <dsp:txXfrm>
        <a:off x="4212947" y="910038"/>
        <a:ext cx="1281464" cy="640732"/>
      </dsp:txXfrm>
    </dsp:sp>
    <dsp:sp modelId="{E2D8619E-8282-7248-8314-F84F375B8DD9}">
      <dsp:nvSpPr>
        <dsp:cNvPr id="0" name=""/>
        <dsp:cNvSpPr/>
      </dsp:nvSpPr>
      <dsp:spPr>
        <a:xfrm>
          <a:off x="2662375" y="1819878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 Packages</a:t>
          </a:r>
        </a:p>
      </dsp:txBody>
      <dsp:txXfrm>
        <a:off x="2662375" y="1819878"/>
        <a:ext cx="1281464" cy="640732"/>
      </dsp:txXfrm>
    </dsp:sp>
    <dsp:sp modelId="{48E9D07E-87CF-B04B-9884-D69046BA3EFA}">
      <dsp:nvSpPr>
        <dsp:cNvPr id="0" name=""/>
        <dsp:cNvSpPr/>
      </dsp:nvSpPr>
      <dsp:spPr>
        <a:xfrm>
          <a:off x="2982742" y="2729717"/>
          <a:ext cx="1281464" cy="640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 Package 1</a:t>
          </a:r>
        </a:p>
      </dsp:txBody>
      <dsp:txXfrm>
        <a:off x="2982742" y="2729717"/>
        <a:ext cx="1281464" cy="640732"/>
      </dsp:txXfrm>
    </dsp:sp>
    <dsp:sp modelId="{CC19A1F0-1DCC-964C-9314-5444BCCF1D92}">
      <dsp:nvSpPr>
        <dsp:cNvPr id="0" name=""/>
        <dsp:cNvSpPr/>
      </dsp:nvSpPr>
      <dsp:spPr>
        <a:xfrm>
          <a:off x="2982742" y="3639557"/>
          <a:ext cx="1281464" cy="640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 Package 2</a:t>
          </a:r>
        </a:p>
      </dsp:txBody>
      <dsp:txXfrm>
        <a:off x="2982742" y="3639557"/>
        <a:ext cx="1281464" cy="640732"/>
      </dsp:txXfrm>
    </dsp:sp>
    <dsp:sp modelId="{999F0E0C-392D-B546-8263-4DFDDA83C011}">
      <dsp:nvSpPr>
        <dsp:cNvPr id="0" name=""/>
        <dsp:cNvSpPr/>
      </dsp:nvSpPr>
      <dsp:spPr>
        <a:xfrm>
          <a:off x="2982742" y="4549397"/>
          <a:ext cx="1281464" cy="640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Up to Work Package 10</a:t>
          </a:r>
        </a:p>
      </dsp:txBody>
      <dsp:txXfrm>
        <a:off x="2982742" y="4549397"/>
        <a:ext cx="1281464" cy="640732"/>
      </dsp:txXfrm>
    </dsp:sp>
    <dsp:sp modelId="{B4B96C58-632F-434F-B91F-ADB5C6555822}">
      <dsp:nvSpPr>
        <dsp:cNvPr id="0" name=""/>
        <dsp:cNvSpPr/>
      </dsp:nvSpPr>
      <dsp:spPr>
        <a:xfrm>
          <a:off x="4212947" y="1819878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Deliverables</a:t>
          </a:r>
        </a:p>
      </dsp:txBody>
      <dsp:txXfrm>
        <a:off x="4212947" y="1819878"/>
        <a:ext cx="1281464" cy="640732"/>
      </dsp:txXfrm>
    </dsp:sp>
    <dsp:sp modelId="{E3D7DAAF-1535-3449-9E3B-46067D35CF32}">
      <dsp:nvSpPr>
        <dsp:cNvPr id="0" name=""/>
        <dsp:cNvSpPr/>
      </dsp:nvSpPr>
      <dsp:spPr>
        <a:xfrm>
          <a:off x="5763519" y="1819878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Milestones</a:t>
          </a:r>
        </a:p>
      </dsp:txBody>
      <dsp:txXfrm>
        <a:off x="5763519" y="1819878"/>
        <a:ext cx="1281464" cy="640732"/>
      </dsp:txXfrm>
    </dsp:sp>
    <dsp:sp modelId="{537C5870-ADB3-EB46-9433-D803BCDD28D7}">
      <dsp:nvSpPr>
        <dsp:cNvPr id="0" name=""/>
        <dsp:cNvSpPr/>
      </dsp:nvSpPr>
      <dsp:spPr>
        <a:xfrm>
          <a:off x="6993725" y="910038"/>
          <a:ext cx="1281464" cy="64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News and events</a:t>
          </a:r>
        </a:p>
      </dsp:txBody>
      <dsp:txXfrm>
        <a:off x="6993725" y="910038"/>
        <a:ext cx="1281464" cy="640732"/>
      </dsp:txXfrm>
    </dsp:sp>
    <dsp:sp modelId="{AE971957-7457-DD42-98C3-46314B2C0EAD}">
      <dsp:nvSpPr>
        <dsp:cNvPr id="0" name=""/>
        <dsp:cNvSpPr/>
      </dsp:nvSpPr>
      <dsp:spPr>
        <a:xfrm>
          <a:off x="7314091" y="1819878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Post 1</a:t>
          </a:r>
        </a:p>
      </dsp:txBody>
      <dsp:txXfrm>
        <a:off x="7314091" y="1819878"/>
        <a:ext cx="1281464" cy="640732"/>
      </dsp:txXfrm>
    </dsp:sp>
    <dsp:sp modelId="{0058362D-A107-724A-BAC2-D8DBFAC7D20F}">
      <dsp:nvSpPr>
        <dsp:cNvPr id="0" name=""/>
        <dsp:cNvSpPr/>
      </dsp:nvSpPr>
      <dsp:spPr>
        <a:xfrm>
          <a:off x="7314091" y="2729717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Post 2</a:t>
          </a:r>
        </a:p>
      </dsp:txBody>
      <dsp:txXfrm>
        <a:off x="7314091" y="2729717"/>
        <a:ext cx="1281464" cy="640732"/>
      </dsp:txXfrm>
    </dsp:sp>
    <dsp:sp modelId="{DC48475F-E485-0A45-B5FE-E66FA122701A}">
      <dsp:nvSpPr>
        <dsp:cNvPr id="0" name=""/>
        <dsp:cNvSpPr/>
      </dsp:nvSpPr>
      <dsp:spPr>
        <a:xfrm>
          <a:off x="7314091" y="3639557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Post 3</a:t>
          </a:r>
          <a:endParaRPr lang="en-US" sz="1300" kern="1200" dirty="0"/>
        </a:p>
      </dsp:txBody>
      <dsp:txXfrm>
        <a:off x="7314091" y="3639557"/>
        <a:ext cx="1281464" cy="640732"/>
      </dsp:txXfrm>
    </dsp:sp>
    <dsp:sp modelId="{877EE1FD-18DF-5E4F-9412-07C02D819CCE}">
      <dsp:nvSpPr>
        <dsp:cNvPr id="0" name=""/>
        <dsp:cNvSpPr/>
      </dsp:nvSpPr>
      <dsp:spPr>
        <a:xfrm>
          <a:off x="7314091" y="4549397"/>
          <a:ext cx="1281464" cy="6407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Post 4</a:t>
          </a:r>
        </a:p>
      </dsp:txBody>
      <dsp:txXfrm>
        <a:off x="7314091" y="4549397"/>
        <a:ext cx="1281464" cy="640732"/>
      </dsp:txXfrm>
    </dsp:sp>
    <dsp:sp modelId="{1F766EB3-0625-BF4B-A9EC-FEDC6C85B3C7}">
      <dsp:nvSpPr>
        <dsp:cNvPr id="0" name=""/>
        <dsp:cNvSpPr/>
      </dsp:nvSpPr>
      <dsp:spPr>
        <a:xfrm>
          <a:off x="8544297" y="910038"/>
          <a:ext cx="1281464" cy="64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Contact</a:t>
          </a:r>
        </a:p>
      </dsp:txBody>
      <dsp:txXfrm>
        <a:off x="8544297" y="910038"/>
        <a:ext cx="1281464" cy="64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2020-10-23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2020-10-23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2020-01-27</a:t>
            </a:r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oject.esss.dk/owncloud/index.php/s/uaRWkjUKnpGVNK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9215660" cy="2387600"/>
          </a:xfrm>
        </p:spPr>
        <p:txBody>
          <a:bodyPr/>
          <a:lstStyle/>
          <a:p>
            <a:r>
              <a:rPr lang="en-GB" dirty="0"/>
              <a:t>WP 10: Dissemination and Outreach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HighNESS</a:t>
            </a:r>
            <a:r>
              <a:rPr lang="en-GB" dirty="0"/>
              <a:t> Kick-off Meeting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Ute </a:t>
            </a:r>
            <a:r>
              <a:rPr lang="en-GB" dirty="0" err="1"/>
              <a:t>Gunsenheimer</a:t>
            </a:r>
            <a:r>
              <a:rPr lang="en-GB" dirty="0"/>
              <a:t> &amp; LENKA PETKOVA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dirty="0"/>
              <a:t>2020-10-26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89F6-CF5F-A845-AD7F-5DCCF542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12" y="265373"/>
            <a:ext cx="9360000" cy="657339"/>
          </a:xfrm>
        </p:spPr>
        <p:txBody>
          <a:bodyPr/>
          <a:lstStyle/>
          <a:p>
            <a:r>
              <a:rPr lang="en-GB" sz="4000" dirty="0">
                <a:solidFill>
                  <a:schemeClr val="tx2"/>
                </a:solidFill>
              </a:rPr>
              <a:t>WP10: Dissemination and outreach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8F5DB-54A6-0846-BBE5-EB41388FF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9212" y="931026"/>
            <a:ext cx="9360000" cy="849648"/>
          </a:xfrm>
        </p:spPr>
        <p:txBody>
          <a:bodyPr/>
          <a:lstStyle/>
          <a:p>
            <a:r>
              <a:rPr lang="en-GB" sz="2000" dirty="0"/>
              <a:t>Participants: ESS. Person Months: 6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6279B1-0A9B-BB4C-93FE-8C98C85F461F}"/>
              </a:ext>
            </a:extLst>
          </p:cNvPr>
          <p:cNvGrpSpPr/>
          <p:nvPr/>
        </p:nvGrpSpPr>
        <p:grpSpPr>
          <a:xfrm>
            <a:off x="1328283" y="1732547"/>
            <a:ext cx="3240000" cy="1026917"/>
            <a:chOff x="1164656" y="1732547"/>
            <a:chExt cx="3240000" cy="10269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1CEC88-A593-8C4C-B34B-DD399862CFF4}"/>
                </a:ext>
              </a:extLst>
            </p:cNvPr>
            <p:cNvSpPr/>
            <p:nvPr/>
          </p:nvSpPr>
          <p:spPr>
            <a:xfrm>
              <a:off x="1164656" y="1732547"/>
              <a:ext cx="3240000" cy="102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2AA624-7212-684F-B760-C08A732DE01F}"/>
                </a:ext>
              </a:extLst>
            </p:cNvPr>
            <p:cNvSpPr txBox="1"/>
            <p:nvPr/>
          </p:nvSpPr>
          <p:spPr>
            <a:xfrm>
              <a:off x="1164657" y="1751799"/>
              <a:ext cx="3224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Task 10.1</a:t>
              </a:r>
            </a:p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Internal Communication Platform</a:t>
              </a:r>
            </a:p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(M1-3)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D335A-8C42-5648-9984-574251C4D0D5}"/>
              </a:ext>
            </a:extLst>
          </p:cNvPr>
          <p:cNvSpPr/>
          <p:nvPr/>
        </p:nvSpPr>
        <p:spPr>
          <a:xfrm>
            <a:off x="8413206" y="1721338"/>
            <a:ext cx="3240000" cy="10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5D23E5-00DE-0946-803A-DB6C969783A7}"/>
              </a:ext>
            </a:extLst>
          </p:cNvPr>
          <p:cNvGrpSpPr/>
          <p:nvPr/>
        </p:nvGrpSpPr>
        <p:grpSpPr>
          <a:xfrm>
            <a:off x="4870745" y="1729653"/>
            <a:ext cx="3240000" cy="1026000"/>
            <a:chOff x="4707118" y="1729653"/>
            <a:chExt cx="3240000" cy="1026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8DB086-A1F0-C248-92EA-18EC6E0F3DB3}"/>
                </a:ext>
              </a:extLst>
            </p:cNvPr>
            <p:cNvSpPr/>
            <p:nvPr/>
          </p:nvSpPr>
          <p:spPr>
            <a:xfrm>
              <a:off x="4707118" y="1729653"/>
              <a:ext cx="3240000" cy="10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B39614-9ED2-064D-9177-A27CE838E43C}"/>
                </a:ext>
              </a:extLst>
            </p:cNvPr>
            <p:cNvSpPr txBox="1"/>
            <p:nvPr/>
          </p:nvSpPr>
          <p:spPr>
            <a:xfrm>
              <a:off x="4707119" y="1747562"/>
              <a:ext cx="3224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Task 10.2</a:t>
              </a:r>
            </a:p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External Communication Platform</a:t>
              </a:r>
            </a:p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(M1-3)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1DB588-1688-AD4A-90F0-FEAC11D38F94}"/>
              </a:ext>
            </a:extLst>
          </p:cNvPr>
          <p:cNvSpPr txBox="1"/>
          <p:nvPr/>
        </p:nvSpPr>
        <p:spPr>
          <a:xfrm>
            <a:off x="8413203" y="1707448"/>
            <a:ext cx="32244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</a:rPr>
              <a:t>Task 10.3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Organization of an International School on thermal neutron scattering kernel generation (M32-34)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933D98-4EE0-3C4C-B0C8-44AF4D5F05E9}"/>
              </a:ext>
            </a:extLst>
          </p:cNvPr>
          <p:cNvGrpSpPr/>
          <p:nvPr/>
        </p:nvGrpSpPr>
        <p:grpSpPr>
          <a:xfrm>
            <a:off x="4870749" y="2957550"/>
            <a:ext cx="3240000" cy="1717076"/>
            <a:chOff x="4707118" y="3198181"/>
            <a:chExt cx="3240000" cy="17170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C1062B-5FBE-674D-88A8-C4DA3CED0593}"/>
                </a:ext>
              </a:extLst>
            </p:cNvPr>
            <p:cNvSpPr/>
            <p:nvPr/>
          </p:nvSpPr>
          <p:spPr>
            <a:xfrm>
              <a:off x="4707118" y="3198181"/>
              <a:ext cx="3240000" cy="17170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B056CE-B82A-4C4E-8D38-7059D9960133}"/>
                </a:ext>
              </a:extLst>
            </p:cNvPr>
            <p:cNvSpPr txBox="1"/>
            <p:nvPr/>
          </p:nvSpPr>
          <p:spPr>
            <a:xfrm>
              <a:off x="4707119" y="3258569"/>
              <a:ext cx="322446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bg1"/>
                  </a:solidFill>
                </a:rPr>
                <a:t>Relay timely information </a:t>
              </a:r>
              <a:r>
                <a:rPr lang="en-AU" sz="1400" dirty="0">
                  <a:solidFill>
                    <a:schemeClr val="bg1"/>
                  </a:solidFill>
                </a:rPr>
                <a:t>about project activities and accomplishments to the public (website)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bg1"/>
                  </a:solidFill>
                </a:rPr>
                <a:t>Increase project awareness </a:t>
              </a:r>
              <a:r>
                <a:rPr lang="en-AU" sz="1400" dirty="0">
                  <a:solidFill>
                    <a:schemeClr val="bg1"/>
                  </a:solidFill>
                </a:rPr>
                <a:t>and stimulate stakeholder participation</a:t>
              </a:r>
              <a:r>
                <a:rPr lang="en-GB" sz="1400" dirty="0">
                  <a:solidFill>
                    <a:schemeClr val="bg1"/>
                  </a:solidFill>
                </a:rPr>
                <a:t> (social media)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DB4998-537B-E242-AAE5-961A8D5F92AE}"/>
              </a:ext>
            </a:extLst>
          </p:cNvPr>
          <p:cNvGrpSpPr/>
          <p:nvPr/>
        </p:nvGrpSpPr>
        <p:grpSpPr>
          <a:xfrm>
            <a:off x="1328286" y="2957550"/>
            <a:ext cx="3240001" cy="1717200"/>
            <a:chOff x="1164655" y="3198181"/>
            <a:chExt cx="3240001" cy="1717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D95D70-6623-2D4D-82D9-89F255116CED}"/>
                </a:ext>
              </a:extLst>
            </p:cNvPr>
            <p:cNvSpPr/>
            <p:nvPr/>
          </p:nvSpPr>
          <p:spPr>
            <a:xfrm>
              <a:off x="1164655" y="3198181"/>
              <a:ext cx="3240000" cy="171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18CEB7-BED2-F54B-80A1-280053E8801B}"/>
                </a:ext>
              </a:extLst>
            </p:cNvPr>
            <p:cNvSpPr txBox="1"/>
            <p:nvPr/>
          </p:nvSpPr>
          <p:spPr>
            <a:xfrm>
              <a:off x="1180194" y="3258569"/>
              <a:ext cx="32244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IE" sz="1400" dirty="0">
                  <a:solidFill>
                    <a:schemeClr val="bg1"/>
                  </a:solidFill>
                </a:rPr>
                <a:t>Form a </a:t>
              </a:r>
              <a:r>
                <a:rPr lang="en-IE" sz="1400" b="1" dirty="0">
                  <a:solidFill>
                    <a:schemeClr val="bg1"/>
                  </a:solidFill>
                </a:rPr>
                <a:t>knowledge database for all the researchers,</a:t>
              </a:r>
              <a:r>
                <a:rPr lang="en-IE" sz="1400" dirty="0">
                  <a:solidFill>
                    <a:schemeClr val="bg1"/>
                  </a:solidFill>
                </a:rPr>
                <a:t> experienced and inexperienced, of the grant consortium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A12D2C3-4FA1-9442-8012-2DFAA68A7A77}"/>
              </a:ext>
            </a:extLst>
          </p:cNvPr>
          <p:cNvGrpSpPr/>
          <p:nvPr/>
        </p:nvGrpSpPr>
        <p:grpSpPr>
          <a:xfrm>
            <a:off x="8413212" y="2953413"/>
            <a:ext cx="3240000" cy="1717200"/>
            <a:chOff x="8249581" y="3194044"/>
            <a:chExt cx="3240000" cy="171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149970-0D5D-1547-938A-48E87BC90259}"/>
                </a:ext>
              </a:extLst>
            </p:cNvPr>
            <p:cNvSpPr/>
            <p:nvPr/>
          </p:nvSpPr>
          <p:spPr>
            <a:xfrm>
              <a:off x="8249581" y="3194044"/>
              <a:ext cx="3240000" cy="171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280B6A-CC26-DC41-BBDD-BAD10B8E383D}"/>
                </a:ext>
              </a:extLst>
            </p:cNvPr>
            <p:cNvSpPr txBox="1"/>
            <p:nvPr/>
          </p:nvSpPr>
          <p:spPr>
            <a:xfrm>
              <a:off x="8265119" y="3258569"/>
              <a:ext cx="32244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bg1"/>
                  </a:solidFill>
                </a:rPr>
                <a:t>T</a:t>
              </a:r>
              <a:r>
                <a:rPr lang="en-US" sz="1400" b="1" dirty="0">
                  <a:solidFill>
                    <a:schemeClr val="bg1"/>
                  </a:solidFill>
                </a:rPr>
                <a:t>each attendees </a:t>
              </a:r>
              <a:r>
                <a:rPr lang="en-US" sz="1400" dirty="0">
                  <a:solidFill>
                    <a:schemeClr val="bg1"/>
                  </a:solidFill>
                </a:rPr>
                <a:t>about the methods available to generate thermal neutron scattering kernels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53AB39A-021E-CB4C-AF56-23BE373D8204}"/>
              </a:ext>
            </a:extLst>
          </p:cNvPr>
          <p:cNvSpPr/>
          <p:nvPr/>
        </p:nvSpPr>
        <p:spPr>
          <a:xfrm>
            <a:off x="1320515" y="4872835"/>
            <a:ext cx="3240000" cy="1489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55F68C-0799-7A43-8AF3-EF773D5D828D}"/>
              </a:ext>
            </a:extLst>
          </p:cNvPr>
          <p:cNvSpPr/>
          <p:nvPr/>
        </p:nvSpPr>
        <p:spPr>
          <a:xfrm>
            <a:off x="4866112" y="4872836"/>
            <a:ext cx="3240000" cy="14894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5210CC-2ED0-9943-9483-297177D8563C}"/>
              </a:ext>
            </a:extLst>
          </p:cNvPr>
          <p:cNvSpPr/>
          <p:nvPr/>
        </p:nvSpPr>
        <p:spPr>
          <a:xfrm>
            <a:off x="8400395" y="4868698"/>
            <a:ext cx="3240000" cy="149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0D2D76-145D-0C4C-9CF3-69BE62034223}"/>
              </a:ext>
            </a:extLst>
          </p:cNvPr>
          <p:cNvSpPr txBox="1"/>
          <p:nvPr/>
        </p:nvSpPr>
        <p:spPr>
          <a:xfrm>
            <a:off x="1330058" y="4939663"/>
            <a:ext cx="322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D10.1 Wiki Page</a:t>
            </a:r>
          </a:p>
          <a:p>
            <a:pPr lvl="0" algn="ctr"/>
            <a:endParaRPr lang="en-AU" sz="1400" dirty="0">
              <a:solidFill>
                <a:schemeClr val="bg1"/>
              </a:solidFill>
            </a:endParaRPr>
          </a:p>
          <a:p>
            <a:pPr lvl="0" algn="ctr"/>
            <a:endParaRPr lang="en-AU" sz="1400" dirty="0">
              <a:solidFill>
                <a:schemeClr val="bg1"/>
              </a:solidFill>
            </a:endParaRPr>
          </a:p>
          <a:p>
            <a:pPr lvl="0" algn="ctr"/>
            <a:r>
              <a:rPr lang="en-AU" sz="1400" b="1" dirty="0">
                <a:solidFill>
                  <a:schemeClr val="bg1"/>
                </a:solidFill>
              </a:rPr>
              <a:t>M3: December 2020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1A0CE2-659B-A04D-8D3F-5A2988092D9B}"/>
              </a:ext>
            </a:extLst>
          </p:cNvPr>
          <p:cNvSpPr txBox="1"/>
          <p:nvPr/>
        </p:nvSpPr>
        <p:spPr>
          <a:xfrm>
            <a:off x="4862025" y="4939663"/>
            <a:ext cx="322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D10.2 Public Web Page and social media accounts</a:t>
            </a:r>
          </a:p>
          <a:p>
            <a:pPr lvl="0" algn="ctr"/>
            <a:endParaRPr lang="en-AU" sz="1400" dirty="0">
              <a:solidFill>
                <a:schemeClr val="bg1"/>
              </a:solidFill>
            </a:endParaRPr>
          </a:p>
          <a:p>
            <a:pPr lvl="0" algn="ctr"/>
            <a:r>
              <a:rPr lang="en-AU" sz="1400" b="1" dirty="0">
                <a:solidFill>
                  <a:schemeClr val="bg1"/>
                </a:solidFill>
              </a:rPr>
              <a:t>M3: December 2020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5F88F6-5EC3-F84A-AC74-D3E36A7007E9}"/>
              </a:ext>
            </a:extLst>
          </p:cNvPr>
          <p:cNvSpPr txBox="1"/>
          <p:nvPr/>
        </p:nvSpPr>
        <p:spPr>
          <a:xfrm>
            <a:off x="8413204" y="4929086"/>
            <a:ext cx="322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D10.3 International School on thermal neutron scattering kernel generation </a:t>
            </a:r>
            <a:endParaRPr lang="en-AU" sz="1400" b="1" dirty="0">
              <a:solidFill>
                <a:schemeClr val="bg1"/>
              </a:solidFill>
            </a:endParaRPr>
          </a:p>
          <a:p>
            <a:pPr lvl="0" algn="ctr"/>
            <a:endParaRPr lang="en-AU" sz="1400" b="1" dirty="0">
              <a:solidFill>
                <a:schemeClr val="bg1"/>
              </a:solidFill>
            </a:endParaRPr>
          </a:p>
          <a:p>
            <a:pPr lvl="0" algn="ctr"/>
            <a:r>
              <a:rPr lang="en-AU" sz="1400" b="1" dirty="0">
                <a:solidFill>
                  <a:schemeClr val="bg1"/>
                </a:solidFill>
              </a:rPr>
              <a:t>M34: July 2023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60E243-3FA1-C949-8756-B25D82A12E4C}"/>
              </a:ext>
            </a:extLst>
          </p:cNvPr>
          <p:cNvSpPr txBox="1"/>
          <p:nvPr/>
        </p:nvSpPr>
        <p:spPr>
          <a:xfrm rot="16200000">
            <a:off x="86842" y="3611958"/>
            <a:ext cx="171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Objectives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3CCBA0-313C-5B4E-8998-C2F430E158D1}"/>
              </a:ext>
            </a:extLst>
          </p:cNvPr>
          <p:cNvSpPr txBox="1"/>
          <p:nvPr/>
        </p:nvSpPr>
        <p:spPr>
          <a:xfrm rot="16200000">
            <a:off x="455760" y="2038441"/>
            <a:ext cx="101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Tasks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5CC6BC-8341-6447-A770-342949D77A00}"/>
              </a:ext>
            </a:extLst>
          </p:cNvPr>
          <p:cNvSpPr txBox="1"/>
          <p:nvPr/>
        </p:nvSpPr>
        <p:spPr>
          <a:xfrm rot="16200000">
            <a:off x="84194" y="5436645"/>
            <a:ext cx="171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29306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EF63-D7B2-6141-BB69-A6BB6006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2"/>
                </a:solidFill>
              </a:rPr>
              <a:t>Task 10.1: Internal communication platform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05F81-6A36-E84F-AABA-28CF6E2DD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8" y="931026"/>
            <a:ext cx="10084991" cy="507076"/>
          </a:xfrm>
        </p:spPr>
        <p:txBody>
          <a:bodyPr/>
          <a:lstStyle/>
          <a:p>
            <a:r>
              <a:rPr lang="en-GB" sz="2000" b="1" dirty="0" err="1"/>
              <a:t>OwnCloud</a:t>
            </a:r>
            <a:r>
              <a:rPr lang="en-GB" sz="2000" b="1" dirty="0"/>
              <a:t>: </a:t>
            </a:r>
            <a:r>
              <a:rPr lang="sv-SE" sz="2000" u="sng" dirty="0">
                <a:hlinkClick r:id="rId2"/>
              </a:rPr>
              <a:t>https://project.esss.dk/owncloud/index.php/s/uaRWkjUKnpGVNKK</a:t>
            </a: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C7D22-FF18-F04B-9AD3-5CBF88028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67" y="1438102"/>
            <a:ext cx="7375643" cy="4784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424DC7-CCFC-8644-B0CB-921980C0C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310" y="1433716"/>
            <a:ext cx="3274490" cy="48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EF63-D7B2-6141-BB69-A6BB6006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2"/>
                </a:solidFill>
              </a:rPr>
              <a:t>Task 10.2: External communication platform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05F81-6A36-E84F-AABA-28CF6E2DD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576" y="931026"/>
            <a:ext cx="9115557" cy="507076"/>
          </a:xfrm>
        </p:spPr>
        <p:txBody>
          <a:bodyPr/>
          <a:lstStyle/>
          <a:p>
            <a:r>
              <a:rPr lang="en-GB" sz="2000" dirty="0"/>
              <a:t>Project website structure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22BD4D-6341-444E-BE35-93A22C84A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468735"/>
              </p:ext>
            </p:extLst>
          </p:nvPr>
        </p:nvGraphicFramePr>
        <p:xfrm>
          <a:off x="1143000" y="1223172"/>
          <a:ext cx="10617200" cy="519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9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A50FFBA-6062-004F-8F20-20496C3CFD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91FD2-D3BA-7946-A2FC-812E4D8C9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05636" y="70201"/>
            <a:ext cx="828000" cy="799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FEA0F-59E5-CB48-BC0D-92FBB2C6B8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74742E-B054-AD42-ACE1-59C5228E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2" y="296133"/>
            <a:ext cx="9798849" cy="1123160"/>
          </a:xfrm>
          <a:solidFill>
            <a:schemeClr val="bg1">
              <a:alpha val="81000"/>
            </a:schemeClr>
          </a:solidFill>
        </p:spPr>
        <p:txBody>
          <a:bodyPr/>
          <a:lstStyle/>
          <a:p>
            <a:r>
              <a:rPr lang="en-GB" sz="3700" dirty="0">
                <a:solidFill>
                  <a:schemeClr val="tx2"/>
                </a:solidFill>
              </a:rPr>
              <a:t>Task 10.3: Organisation of an International School on thermal neutron scattering kernel generation </a:t>
            </a:r>
            <a:endParaRPr lang="en-GB" sz="3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0AC2C-AE3B-FA40-A927-11E0834AC4D2}"/>
              </a:ext>
            </a:extLst>
          </p:cNvPr>
          <p:cNvSpPr txBox="1"/>
          <p:nvPr/>
        </p:nvSpPr>
        <p:spPr>
          <a:xfrm>
            <a:off x="3271837" y="2314575"/>
            <a:ext cx="8694214" cy="2246769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Where: </a:t>
            </a:r>
            <a:r>
              <a:rPr lang="en-CA" sz="2000" dirty="0">
                <a:solidFill>
                  <a:schemeClr val="bg1"/>
                </a:solidFill>
              </a:rPr>
              <a:t>Lund, Sweden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When: </a:t>
            </a:r>
            <a:r>
              <a:rPr lang="en-CA" sz="2000" dirty="0">
                <a:solidFill>
                  <a:schemeClr val="bg1"/>
                </a:solidFill>
              </a:rPr>
              <a:t>Months 32-34 (May-July 2023)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Length: </a:t>
            </a:r>
            <a:r>
              <a:rPr lang="en-CA" sz="2000" dirty="0">
                <a:solidFill>
                  <a:schemeClr val="bg1"/>
                </a:solidFill>
              </a:rPr>
              <a:t>Up to 1 week</a:t>
            </a:r>
          </a:p>
          <a:p>
            <a:endParaRPr lang="en-CA" sz="2000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Logistics and hosting: </a:t>
            </a:r>
            <a:r>
              <a:rPr lang="en-CA" sz="2000" dirty="0">
                <a:solidFill>
                  <a:schemeClr val="bg1"/>
                </a:solidFill>
              </a:rPr>
              <a:t>ESS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Technical content: </a:t>
            </a:r>
            <a:r>
              <a:rPr lang="en-CA" sz="2000" dirty="0">
                <a:solidFill>
                  <a:schemeClr val="bg1"/>
                </a:solidFill>
              </a:rPr>
              <a:t>All grant participants involved in generating and validating the thermal neutron scattering kernels for this conceptual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910F6-B2E6-7F40-8A62-7435AA0F5F9C}"/>
              </a:ext>
            </a:extLst>
          </p:cNvPr>
          <p:cNvSpPr txBox="1"/>
          <p:nvPr/>
        </p:nvSpPr>
        <p:spPr>
          <a:xfrm>
            <a:off x="9644061" y="6415087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Photo by </a:t>
            </a:r>
            <a:r>
              <a:rPr lang="sv-SE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 Dumlao</a:t>
            </a:r>
            <a:r>
              <a:rPr lang="sv-SE" sz="1000" dirty="0">
                <a:solidFill>
                  <a:schemeClr val="bg1"/>
                </a:solidFill>
              </a:rPr>
              <a:t> on </a:t>
            </a:r>
            <a:r>
              <a:rPr lang="sv-SE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sv-SE" sz="1000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B040F-7E52-9848-A610-8AB2DF6D3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59589"/>
            <a:ext cx="12192000" cy="1483562"/>
          </a:xfrm>
        </p:spPr>
        <p:txBody>
          <a:bodyPr/>
          <a:lstStyle/>
          <a:p>
            <a:pPr algn="ctr"/>
            <a:r>
              <a:rPr lang="en-GB" sz="4000" b="1" dirty="0"/>
              <a:t>Go to: </a:t>
            </a:r>
            <a:r>
              <a:rPr lang="en-GB" sz="4000" dirty="0" err="1"/>
              <a:t>www.menti.com</a:t>
            </a:r>
            <a:endParaRPr lang="en-GB" sz="4000" dirty="0"/>
          </a:p>
          <a:p>
            <a:pPr algn="ctr"/>
            <a:r>
              <a:rPr lang="en-GB" sz="4000" b="1" dirty="0"/>
              <a:t>Use the code: </a:t>
            </a:r>
            <a:r>
              <a:rPr lang="en-GB" sz="4000" dirty="0"/>
              <a:t>29 62 82 6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2CD689-A06A-A947-BAD7-B7B7D919A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555" y="2286001"/>
            <a:ext cx="7315198" cy="4114799"/>
          </a:xfrm>
        </p:spPr>
      </p:pic>
    </p:spTree>
    <p:extLst>
      <p:ext uri="{BB962C8B-B14F-4D97-AF65-F5344CB8AC3E}">
        <p14:creationId xmlns:p14="http://schemas.microsoft.com/office/powerpoint/2010/main" val="23984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155A-44EA-A841-A495-DCCE3FB3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Mentimeter</a:t>
            </a:r>
            <a:r>
              <a:rPr lang="en-GB" dirty="0"/>
              <a:t>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61CC9-51B4-1945-BF22-8D136A7A1D7C}"/>
              </a:ext>
            </a:extLst>
          </p:cNvPr>
          <p:cNvSpPr txBox="1"/>
          <p:nvPr/>
        </p:nvSpPr>
        <p:spPr>
          <a:xfrm>
            <a:off x="5973643" y="1042987"/>
            <a:ext cx="528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Have you ever logged in to </a:t>
            </a:r>
            <a:r>
              <a:rPr lang="en-GB" sz="1600" b="1" dirty="0" err="1"/>
              <a:t>HighNESS</a:t>
            </a:r>
            <a:r>
              <a:rPr lang="en-GB" sz="1600" b="1" dirty="0"/>
              <a:t> </a:t>
            </a:r>
            <a:r>
              <a:rPr lang="en-GB" sz="1600" b="1" dirty="0" err="1"/>
              <a:t>OwnCloud</a:t>
            </a:r>
            <a:r>
              <a:rPr lang="en-GB" sz="16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</a:t>
            </a:r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Do you plan to actively use </a:t>
            </a:r>
            <a:r>
              <a:rPr lang="en-GB" sz="1600" b="1" dirty="0" err="1"/>
              <a:t>HighNESS</a:t>
            </a:r>
            <a:r>
              <a:rPr lang="en-GB" sz="1600" b="1" dirty="0"/>
              <a:t> </a:t>
            </a:r>
            <a:r>
              <a:rPr lang="en-GB" sz="1600" b="1" dirty="0" err="1"/>
              <a:t>OwnCloud</a:t>
            </a:r>
            <a:r>
              <a:rPr lang="en-GB" sz="16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</a:t>
            </a:r>
          </a:p>
          <a:p>
            <a:endParaRPr lang="en-GB" sz="1600" dirty="0"/>
          </a:p>
          <a:p>
            <a:r>
              <a:rPr lang="en-GB" sz="1600" b="1" dirty="0"/>
              <a:t>Describe the </a:t>
            </a:r>
            <a:r>
              <a:rPr lang="en-GB" sz="1600" b="1" dirty="0" err="1"/>
              <a:t>HighNESS</a:t>
            </a:r>
            <a:r>
              <a:rPr lang="en-GB" sz="1600" b="1" dirty="0"/>
              <a:t> project with one word. (Up to three entries per participant</a:t>
            </a:r>
            <a:r>
              <a:rPr lang="en-GB" sz="1600" dirty="0"/>
              <a:t>)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E2384-2D54-4647-8085-E2A67304F2D5}"/>
              </a:ext>
            </a:extLst>
          </p:cNvPr>
          <p:cNvSpPr txBox="1"/>
          <p:nvPr/>
        </p:nvSpPr>
        <p:spPr>
          <a:xfrm>
            <a:off x="1160860" y="1051852"/>
            <a:ext cx="45434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What social media do you actively use for work-related purposes?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/>
              <a:t>How often do you use social media for work-related purposes?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Several times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Once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Every other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Once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Sporadically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Never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/>
              <a:t>What social media platform would be most useful for </a:t>
            </a:r>
            <a:r>
              <a:rPr lang="en-GB" sz="1600" b="1" dirty="0" err="1"/>
              <a:t>HighNESS</a:t>
            </a:r>
            <a:r>
              <a:rPr lang="en-GB" sz="16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Facebook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1463</TotalTime>
  <Words>408</Words>
  <Application>Microsoft Macintosh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WP 10: Dissemination and Outreach </vt:lpstr>
      <vt:lpstr>WP10: Dissemination and outreach</vt:lpstr>
      <vt:lpstr>Task 10.1: Internal communication platform</vt:lpstr>
      <vt:lpstr>Task 10.2: External communication platform</vt:lpstr>
      <vt:lpstr>Task 10.3: Organisation of an International School on thermal neutron scattering kernel generation </vt:lpstr>
      <vt:lpstr>PowerPoint Presentation</vt:lpstr>
      <vt:lpstr>Mentimeter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Lenka Petkova</cp:lastModifiedBy>
  <cp:revision>35</cp:revision>
  <cp:lastPrinted>2019-03-08T10:27:30Z</cp:lastPrinted>
  <dcterms:created xsi:type="dcterms:W3CDTF">2020-01-21T09:56:49Z</dcterms:created>
  <dcterms:modified xsi:type="dcterms:W3CDTF">2020-10-23T11:54:52Z</dcterms:modified>
</cp:coreProperties>
</file>