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62" r:id="rId2"/>
    <p:sldId id="263" r:id="rId3"/>
    <p:sldId id="265" r:id="rId4"/>
    <p:sldId id="268" r:id="rId5"/>
    <p:sldId id="271" r:id="rId6"/>
    <p:sldId id="275" r:id="rId7"/>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CCCC"/>
    <a:srgbClr val="666666"/>
    <a:srgbClr val="FECC99"/>
    <a:srgbClr val="FEE6CC"/>
    <a:srgbClr val="CCDFDB"/>
    <a:srgbClr val="E5F0EC"/>
    <a:srgbClr val="D7E59A"/>
    <a:srgbClr val="EBF1CB"/>
    <a:srgbClr val="CDD5E0"/>
    <a:srgbClr val="E6EBE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687" autoAdjust="0"/>
    <p:restoredTop sz="94681" autoAdjust="0"/>
  </p:normalViewPr>
  <p:slideViewPr>
    <p:cSldViewPr snapToGrid="0" snapToObjects="1">
      <p:cViewPr varScale="1">
        <p:scale>
          <a:sx n="155" d="100"/>
          <a:sy n="155" d="100"/>
        </p:scale>
        <p:origin x="328"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216F17-FF12-814E-936A-620B3383A43B}" type="datetimeFigureOut">
              <a:rPr lang="sv-SE" smtClean="0"/>
              <a:t>2020-12-02</a:t>
            </a:fld>
            <a:endParaRPr/>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AE5A434-646A-2746-9BDC-885B2382B33E}" type="slidenum">
              <a:rPr lang="sv-SE" smtClean="0"/>
              <a:t>‹#›</a:t>
            </a:fld>
            <a:endParaRPr/>
          </a:p>
        </p:txBody>
      </p:sp>
    </p:spTree>
    <p:extLst>
      <p:ext uri="{BB962C8B-B14F-4D97-AF65-F5344CB8AC3E}">
        <p14:creationId xmlns:p14="http://schemas.microsoft.com/office/powerpoint/2010/main" val="22318227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First slide">
    <p:spTree>
      <p:nvGrpSpPr>
        <p:cNvPr id="1" name=""/>
        <p:cNvGrpSpPr/>
        <p:nvPr/>
      </p:nvGrpSpPr>
      <p:grpSpPr>
        <a:xfrm>
          <a:off x="0" y="0"/>
          <a:ext cx="0" cy="0"/>
          <a:chOff x="0" y="0"/>
          <a:chExt cx="0" cy="0"/>
        </a:xfrm>
      </p:grpSpPr>
      <p:sp>
        <p:nvSpPr>
          <p:cNvPr id="5" name="Rektangel 4">
            <a:extLst>
              <a:ext uri="{FF2B5EF4-FFF2-40B4-BE49-F238E27FC236}">
                <a16:creationId xmlns:a16="http://schemas.microsoft.com/office/drawing/2014/main" id="{5105BBA5-0B01-43EB-96EC-725AF28E5A8E}"/>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6" name="Rektangel 5">
            <a:extLst>
              <a:ext uri="{FF2B5EF4-FFF2-40B4-BE49-F238E27FC236}">
                <a16:creationId xmlns:a16="http://schemas.microsoft.com/office/drawing/2014/main" id="{BB3141B3-566C-47FF-8C29-67289995D2FA}"/>
              </a:ext>
            </a:extLst>
          </p:cNvPr>
          <p:cNvSpPr/>
          <p:nvPr userDrawn="1"/>
        </p:nvSpPr>
        <p:spPr>
          <a:xfrm>
            <a:off x="0" y="447675"/>
            <a:ext cx="292101" cy="64103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7" name="Bildobjekt 6">
            <a:extLst>
              <a:ext uri="{FF2B5EF4-FFF2-40B4-BE49-F238E27FC236}">
                <a16:creationId xmlns:a16="http://schemas.microsoft.com/office/drawing/2014/main" id="{B965145F-CDA4-4965-A7C5-ACBA59393460}"/>
              </a:ext>
            </a:extLst>
          </p:cNvPr>
          <p:cNvPicPr>
            <a:picLocks noChangeAspect="1"/>
          </p:cNvPicPr>
          <p:nvPr userDrawn="1"/>
        </p:nvPicPr>
        <p:blipFill>
          <a:blip r:embed="rId2"/>
          <a:stretch>
            <a:fillRect/>
          </a:stretch>
        </p:blipFill>
        <p:spPr>
          <a:xfrm>
            <a:off x="1703069" y="1048935"/>
            <a:ext cx="8872165" cy="4760129"/>
          </a:xfrm>
          <a:prstGeom prst="rect">
            <a:avLst/>
          </a:prstGeom>
        </p:spPr>
      </p:pic>
    </p:spTree>
    <p:extLst>
      <p:ext uri="{BB962C8B-B14F-4D97-AF65-F5344CB8AC3E}">
        <p14:creationId xmlns:p14="http://schemas.microsoft.com/office/powerpoint/2010/main" val="12874854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Graph">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4C1ADE6-C058-9C40-B135-034EB97B437C}"/>
              </a:ext>
            </a:extLst>
          </p:cNvPr>
          <p:cNvSpPr>
            <a:spLocks noGrp="1"/>
          </p:cNvSpPr>
          <p:nvPr>
            <p:ph type="title" hasCustomPrompt="1"/>
          </p:nvPr>
        </p:nvSpPr>
        <p:spPr>
          <a:xfrm>
            <a:off x="1103709" y="265373"/>
            <a:ext cx="9360000" cy="657339"/>
          </a:xfrm>
        </p:spPr>
        <p:txBody>
          <a:bodyPr lIns="90000" bIns="18000"/>
          <a:lstStyle>
            <a:lvl1pPr>
              <a:defRPr/>
            </a:lvl1pPr>
          </a:lstStyle>
          <a:p>
            <a:r>
              <a:rPr lang="sv-SE"/>
              <a:t>Headline</a:t>
            </a:r>
          </a:p>
        </p:txBody>
      </p:sp>
      <p:sp>
        <p:nvSpPr>
          <p:cNvPr id="4" name="Platshållare för datum 3">
            <a:extLst>
              <a:ext uri="{FF2B5EF4-FFF2-40B4-BE49-F238E27FC236}">
                <a16:creationId xmlns:a16="http://schemas.microsoft.com/office/drawing/2014/main" id="{996A591D-7BEE-2A48-BD08-DCDF3D90DE3E}"/>
              </a:ext>
            </a:extLst>
          </p:cNvPr>
          <p:cNvSpPr>
            <a:spLocks noGrp="1"/>
          </p:cNvSpPr>
          <p:nvPr>
            <p:ph type="dt" sz="half" idx="10"/>
          </p:nvPr>
        </p:nvSpPr>
        <p:spPr>
          <a:xfrm>
            <a:off x="1195647" y="6475270"/>
            <a:ext cx="832658" cy="365125"/>
          </a:xfrm>
        </p:spPr>
        <p:txBody>
          <a:bodyPr/>
          <a:lstStyle/>
          <a:p>
            <a:fld id="{18896B66-0B3A-474C-9C9C-E4F07B1F5DAD}" type="datetime1">
              <a:rPr lang="sv-SE" smtClean="0"/>
              <a:t>2020-12-02</a:t>
            </a:fld>
            <a:endParaRPr lang="sv-SE" dirty="0"/>
          </a:p>
        </p:txBody>
      </p:sp>
      <p:sp>
        <p:nvSpPr>
          <p:cNvPr id="5" name="Platshållare för sidfot 4">
            <a:extLst>
              <a:ext uri="{FF2B5EF4-FFF2-40B4-BE49-F238E27FC236}">
                <a16:creationId xmlns:a16="http://schemas.microsoft.com/office/drawing/2014/main" id="{3A0D4D5C-5B1B-1441-A13B-8613512E59E2}"/>
              </a:ext>
            </a:extLst>
          </p:cNvPr>
          <p:cNvSpPr>
            <a:spLocks noGrp="1"/>
          </p:cNvSpPr>
          <p:nvPr>
            <p:ph type="ftr" sz="quarter" idx="11"/>
          </p:nvPr>
        </p:nvSpPr>
        <p:spPr>
          <a:xfrm>
            <a:off x="2053244" y="6475270"/>
            <a:ext cx="4320448" cy="365125"/>
          </a:xfrm>
        </p:spPr>
        <p:txBody>
          <a:bodyPr/>
          <a:lstStyle/>
          <a:p>
            <a:r>
              <a:rPr lang="sv-SE"/>
              <a:t>PRESENTATION TITLE / FOOTER</a:t>
            </a:r>
          </a:p>
        </p:txBody>
      </p:sp>
      <p:sp>
        <p:nvSpPr>
          <p:cNvPr id="6" name="Platshållare för bildnummer 5">
            <a:extLst>
              <a:ext uri="{FF2B5EF4-FFF2-40B4-BE49-F238E27FC236}">
                <a16:creationId xmlns:a16="http://schemas.microsoft.com/office/drawing/2014/main" id="{184FAE50-4669-D540-A55E-354FF0C59458}"/>
              </a:ext>
            </a:extLst>
          </p:cNvPr>
          <p:cNvSpPr>
            <a:spLocks noGrp="1"/>
          </p:cNvSpPr>
          <p:nvPr>
            <p:ph type="sldNum" sz="quarter" idx="12"/>
          </p:nvPr>
        </p:nvSpPr>
        <p:spPr>
          <a:xfrm>
            <a:off x="8735292" y="6475270"/>
            <a:ext cx="2743200" cy="365125"/>
          </a:xfrm>
        </p:spPr>
        <p:txBody>
          <a:bodyPr/>
          <a:lstStyle/>
          <a:p>
            <a:fld id="{F7283078-D760-1647-8B80-66BA8B52336D}" type="slidenum">
              <a:rPr lang="sv-SE" smtClean="0"/>
              <a:t>‹#›</a:t>
            </a:fld>
            <a:endParaRPr lang="sv-SE"/>
          </a:p>
        </p:txBody>
      </p:sp>
      <p:sp>
        <p:nvSpPr>
          <p:cNvPr id="14" name="Platshållare för text 13">
            <a:extLst>
              <a:ext uri="{FF2B5EF4-FFF2-40B4-BE49-F238E27FC236}">
                <a16:creationId xmlns:a16="http://schemas.microsoft.com/office/drawing/2014/main" id="{DD16215C-7D16-4D0F-BA5D-E02EED6FB2D9}"/>
              </a:ext>
            </a:extLst>
          </p:cNvPr>
          <p:cNvSpPr>
            <a:spLocks noGrp="1"/>
          </p:cNvSpPr>
          <p:nvPr>
            <p:ph type="body" sz="quarter" idx="14" hasCustomPrompt="1"/>
          </p:nvPr>
        </p:nvSpPr>
        <p:spPr>
          <a:xfrm>
            <a:off x="1103709" y="931026"/>
            <a:ext cx="9360000" cy="507076"/>
          </a:xfrm>
        </p:spPr>
        <p:txBody>
          <a:bodyPr lIns="90000" tIns="18000">
            <a:noAutofit/>
          </a:bodyPr>
          <a:lstStyle>
            <a:lvl1pPr marL="0" indent="0">
              <a:spcBef>
                <a:spcPts val="0"/>
              </a:spcBef>
              <a:buFontTx/>
              <a:buNone/>
              <a:defRPr sz="2200">
                <a:solidFill>
                  <a:schemeClr val="accent1"/>
                </a:solidFill>
              </a:defRPr>
            </a:lvl1pPr>
            <a:lvl2pPr marL="82550" indent="0">
              <a:buNone/>
              <a:defRPr/>
            </a:lvl2pPr>
          </a:lstStyle>
          <a:p>
            <a:pPr lvl="0"/>
            <a:r>
              <a:rPr lang="sv-SE"/>
              <a:t>Sub-headline</a:t>
            </a:r>
          </a:p>
        </p:txBody>
      </p:sp>
      <p:sp>
        <p:nvSpPr>
          <p:cNvPr id="10" name="Rektangel 9">
            <a:extLst>
              <a:ext uri="{FF2B5EF4-FFF2-40B4-BE49-F238E27FC236}">
                <a16:creationId xmlns:a16="http://schemas.microsoft.com/office/drawing/2014/main" id="{A5E954D6-E4D2-47AD-A504-7408EC606D35}"/>
              </a:ext>
            </a:extLst>
          </p:cNvPr>
          <p:cNvSpPr/>
          <p:nvPr userDrawn="1"/>
        </p:nvSpPr>
        <p:spPr>
          <a:xfrm>
            <a:off x="0" y="447675"/>
            <a:ext cx="292101" cy="64103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11" name="Bildobjekt 10">
            <a:extLst>
              <a:ext uri="{FF2B5EF4-FFF2-40B4-BE49-F238E27FC236}">
                <a16:creationId xmlns:a16="http://schemas.microsoft.com/office/drawing/2014/main" id="{6DD4ACE8-21C9-474B-A84B-6E399CB9FBD5}"/>
              </a:ext>
            </a:extLst>
          </p:cNvPr>
          <p:cNvPicPr>
            <a:picLocks noChangeAspect="1"/>
          </p:cNvPicPr>
          <p:nvPr userDrawn="1"/>
        </p:nvPicPr>
        <p:blipFill>
          <a:blip r:embed="rId2"/>
          <a:srcRect/>
          <a:stretch/>
        </p:blipFill>
        <p:spPr>
          <a:xfrm>
            <a:off x="10924611" y="417443"/>
            <a:ext cx="826394" cy="800100"/>
          </a:xfrm>
          <a:prstGeom prst="rect">
            <a:avLst/>
          </a:prstGeom>
        </p:spPr>
      </p:pic>
      <p:sp>
        <p:nvSpPr>
          <p:cNvPr id="7" name="Platshållare för diagram 6">
            <a:extLst>
              <a:ext uri="{FF2B5EF4-FFF2-40B4-BE49-F238E27FC236}">
                <a16:creationId xmlns:a16="http://schemas.microsoft.com/office/drawing/2014/main" id="{FA784AEE-BB11-4271-AB33-DE0774105604}"/>
              </a:ext>
            </a:extLst>
          </p:cNvPr>
          <p:cNvSpPr>
            <a:spLocks noGrp="1"/>
          </p:cNvSpPr>
          <p:nvPr>
            <p:ph type="chart" sz="quarter" idx="15"/>
          </p:nvPr>
        </p:nvSpPr>
        <p:spPr>
          <a:xfrm>
            <a:off x="1103313" y="1657350"/>
            <a:ext cx="7767637" cy="4445000"/>
          </a:xfrm>
        </p:spPr>
        <p:txBody>
          <a:bodyPr/>
          <a:lstStyle>
            <a:lvl1pPr algn="ctr">
              <a:defRPr sz="800" cap="all" baseline="0"/>
            </a:lvl1pPr>
          </a:lstStyle>
          <a:p>
            <a:r>
              <a:rPr lang="en-US"/>
              <a:t>Click icon to add chart</a:t>
            </a:r>
            <a:endParaRPr lang="sv-SE"/>
          </a:p>
        </p:txBody>
      </p:sp>
    </p:spTree>
    <p:extLst>
      <p:ext uri="{BB962C8B-B14F-4D97-AF65-F5344CB8AC3E}">
        <p14:creationId xmlns:p14="http://schemas.microsoft.com/office/powerpoint/2010/main" val="13175525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4C1ADE6-C058-9C40-B135-034EB97B437C}"/>
              </a:ext>
            </a:extLst>
          </p:cNvPr>
          <p:cNvSpPr>
            <a:spLocks noGrp="1"/>
          </p:cNvSpPr>
          <p:nvPr>
            <p:ph type="title" hasCustomPrompt="1"/>
          </p:nvPr>
        </p:nvSpPr>
        <p:spPr>
          <a:xfrm>
            <a:off x="1103709" y="265373"/>
            <a:ext cx="9360000" cy="657339"/>
          </a:xfrm>
        </p:spPr>
        <p:txBody>
          <a:bodyPr lIns="90000" bIns="18000"/>
          <a:lstStyle>
            <a:lvl1pPr>
              <a:defRPr/>
            </a:lvl1pPr>
          </a:lstStyle>
          <a:p>
            <a:r>
              <a:rPr lang="sv-SE"/>
              <a:t>Headline</a:t>
            </a:r>
          </a:p>
        </p:txBody>
      </p:sp>
      <p:sp>
        <p:nvSpPr>
          <p:cNvPr id="5" name="Platshållare för sidfot 4">
            <a:extLst>
              <a:ext uri="{FF2B5EF4-FFF2-40B4-BE49-F238E27FC236}">
                <a16:creationId xmlns:a16="http://schemas.microsoft.com/office/drawing/2014/main" id="{3A0D4D5C-5B1B-1441-A13B-8613512E59E2}"/>
              </a:ext>
            </a:extLst>
          </p:cNvPr>
          <p:cNvSpPr>
            <a:spLocks noGrp="1"/>
          </p:cNvSpPr>
          <p:nvPr>
            <p:ph type="ftr" sz="quarter" idx="11"/>
          </p:nvPr>
        </p:nvSpPr>
        <p:spPr>
          <a:xfrm>
            <a:off x="2053244" y="6475270"/>
            <a:ext cx="4320448" cy="365125"/>
          </a:xfrm>
        </p:spPr>
        <p:txBody>
          <a:bodyPr/>
          <a:lstStyle/>
          <a:p>
            <a:r>
              <a:rPr lang="sv-SE" dirty="0"/>
              <a:t>PRESENTATION TITLE/FOOTER</a:t>
            </a:r>
          </a:p>
        </p:txBody>
      </p:sp>
      <p:sp>
        <p:nvSpPr>
          <p:cNvPr id="6" name="Platshållare för bildnummer 5">
            <a:extLst>
              <a:ext uri="{FF2B5EF4-FFF2-40B4-BE49-F238E27FC236}">
                <a16:creationId xmlns:a16="http://schemas.microsoft.com/office/drawing/2014/main" id="{184FAE50-4669-D540-A55E-354FF0C59458}"/>
              </a:ext>
            </a:extLst>
          </p:cNvPr>
          <p:cNvSpPr>
            <a:spLocks noGrp="1"/>
          </p:cNvSpPr>
          <p:nvPr>
            <p:ph type="sldNum" sz="quarter" idx="12"/>
          </p:nvPr>
        </p:nvSpPr>
        <p:spPr>
          <a:xfrm>
            <a:off x="8735292" y="6475270"/>
            <a:ext cx="2743200" cy="365125"/>
          </a:xfrm>
        </p:spPr>
        <p:txBody>
          <a:bodyPr/>
          <a:lstStyle/>
          <a:p>
            <a:fld id="{F7283078-D760-1647-8B80-66BA8B52336D}" type="slidenum">
              <a:rPr lang="sv-SE" smtClean="0"/>
              <a:t>‹#›</a:t>
            </a:fld>
            <a:endParaRPr lang="sv-SE"/>
          </a:p>
        </p:txBody>
      </p:sp>
      <p:sp>
        <p:nvSpPr>
          <p:cNvPr id="14" name="Platshållare för text 13">
            <a:extLst>
              <a:ext uri="{FF2B5EF4-FFF2-40B4-BE49-F238E27FC236}">
                <a16:creationId xmlns:a16="http://schemas.microsoft.com/office/drawing/2014/main" id="{DD16215C-7D16-4D0F-BA5D-E02EED6FB2D9}"/>
              </a:ext>
            </a:extLst>
          </p:cNvPr>
          <p:cNvSpPr>
            <a:spLocks noGrp="1"/>
          </p:cNvSpPr>
          <p:nvPr>
            <p:ph type="body" sz="quarter" idx="14" hasCustomPrompt="1"/>
          </p:nvPr>
        </p:nvSpPr>
        <p:spPr>
          <a:xfrm>
            <a:off x="1103709" y="931026"/>
            <a:ext cx="9360000" cy="507076"/>
          </a:xfrm>
        </p:spPr>
        <p:txBody>
          <a:bodyPr lIns="90000" tIns="18000">
            <a:noAutofit/>
          </a:bodyPr>
          <a:lstStyle>
            <a:lvl1pPr marL="0" indent="0">
              <a:spcBef>
                <a:spcPts val="0"/>
              </a:spcBef>
              <a:buFontTx/>
              <a:buNone/>
              <a:defRPr sz="2200">
                <a:solidFill>
                  <a:schemeClr val="accent1"/>
                </a:solidFill>
              </a:defRPr>
            </a:lvl1pPr>
            <a:lvl2pPr marL="82550" indent="0">
              <a:buNone/>
              <a:defRPr/>
            </a:lvl2pPr>
          </a:lstStyle>
          <a:p>
            <a:pPr lvl="0"/>
            <a:r>
              <a:rPr lang="sv-SE"/>
              <a:t>Sub-headline</a:t>
            </a:r>
          </a:p>
        </p:txBody>
      </p:sp>
      <p:sp>
        <p:nvSpPr>
          <p:cNvPr id="10" name="Rektangel 9">
            <a:extLst>
              <a:ext uri="{FF2B5EF4-FFF2-40B4-BE49-F238E27FC236}">
                <a16:creationId xmlns:a16="http://schemas.microsoft.com/office/drawing/2014/main" id="{A5E954D6-E4D2-47AD-A504-7408EC606D35}"/>
              </a:ext>
            </a:extLst>
          </p:cNvPr>
          <p:cNvSpPr/>
          <p:nvPr userDrawn="1"/>
        </p:nvSpPr>
        <p:spPr>
          <a:xfrm>
            <a:off x="0" y="447675"/>
            <a:ext cx="292101" cy="64103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11" name="Bildobjekt 10">
            <a:extLst>
              <a:ext uri="{FF2B5EF4-FFF2-40B4-BE49-F238E27FC236}">
                <a16:creationId xmlns:a16="http://schemas.microsoft.com/office/drawing/2014/main" id="{6DD4ACE8-21C9-474B-A84B-6E399CB9FBD5}"/>
              </a:ext>
            </a:extLst>
          </p:cNvPr>
          <p:cNvPicPr>
            <a:picLocks noChangeAspect="1"/>
          </p:cNvPicPr>
          <p:nvPr userDrawn="1"/>
        </p:nvPicPr>
        <p:blipFill>
          <a:blip r:embed="rId2"/>
          <a:srcRect/>
          <a:stretch/>
        </p:blipFill>
        <p:spPr>
          <a:xfrm>
            <a:off x="10924611" y="417443"/>
            <a:ext cx="826394" cy="800100"/>
          </a:xfrm>
          <a:prstGeom prst="rect">
            <a:avLst/>
          </a:prstGeom>
        </p:spPr>
      </p:pic>
      <p:sp>
        <p:nvSpPr>
          <p:cNvPr id="8" name="Platshållare för tabell 7">
            <a:extLst>
              <a:ext uri="{FF2B5EF4-FFF2-40B4-BE49-F238E27FC236}">
                <a16:creationId xmlns:a16="http://schemas.microsoft.com/office/drawing/2014/main" id="{489D1BD7-202A-4115-BE6C-1B053CFFDE1E}"/>
              </a:ext>
            </a:extLst>
          </p:cNvPr>
          <p:cNvSpPr>
            <a:spLocks noGrp="1"/>
          </p:cNvSpPr>
          <p:nvPr>
            <p:ph type="tbl" sz="quarter" idx="15"/>
          </p:nvPr>
        </p:nvSpPr>
        <p:spPr>
          <a:xfrm>
            <a:off x="1103313" y="1614488"/>
            <a:ext cx="9359900" cy="4406900"/>
          </a:xfrm>
        </p:spPr>
        <p:txBody>
          <a:bodyPr/>
          <a:lstStyle>
            <a:lvl1pPr algn="ctr">
              <a:defRPr sz="800" cap="all" baseline="0"/>
            </a:lvl1pPr>
          </a:lstStyle>
          <a:p>
            <a:r>
              <a:rPr lang="en-US"/>
              <a:t>Click icon to add table</a:t>
            </a:r>
            <a:endParaRPr lang="sv-SE"/>
          </a:p>
        </p:txBody>
      </p:sp>
      <p:sp>
        <p:nvSpPr>
          <p:cNvPr id="12" name="Platshållare för datum 3">
            <a:extLst>
              <a:ext uri="{FF2B5EF4-FFF2-40B4-BE49-F238E27FC236}">
                <a16:creationId xmlns:a16="http://schemas.microsoft.com/office/drawing/2014/main" id="{EF177138-95E5-674B-B010-143A8CD1453A}"/>
              </a:ext>
            </a:extLst>
          </p:cNvPr>
          <p:cNvSpPr>
            <a:spLocks noGrp="1"/>
          </p:cNvSpPr>
          <p:nvPr>
            <p:ph type="dt" sz="half" idx="10"/>
          </p:nvPr>
        </p:nvSpPr>
        <p:spPr>
          <a:xfrm>
            <a:off x="1195647" y="6475270"/>
            <a:ext cx="832658" cy="365125"/>
          </a:xfrm>
        </p:spPr>
        <p:txBody>
          <a:bodyPr/>
          <a:lstStyle/>
          <a:p>
            <a:fld id="{18896B66-0B3A-474C-9C9C-E4F07B1F5DAD}" type="datetime1">
              <a:rPr lang="sv-SE" smtClean="0"/>
              <a:t>2020-12-02</a:t>
            </a:fld>
            <a:endParaRPr lang="sv-SE" dirty="0"/>
          </a:p>
        </p:txBody>
      </p:sp>
    </p:spTree>
    <p:extLst>
      <p:ext uri="{BB962C8B-B14F-4D97-AF65-F5344CB8AC3E}">
        <p14:creationId xmlns:p14="http://schemas.microsoft.com/office/powerpoint/2010/main" val="4225189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BE7B1DDB-F4AA-4E8D-BD07-905FE45A5555}"/>
              </a:ext>
            </a:extLst>
          </p:cNvPr>
          <p:cNvSpPr/>
          <p:nvPr userDrawn="1"/>
        </p:nvSpPr>
        <p:spPr>
          <a:xfrm>
            <a:off x="0" y="388593"/>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Rubrik 1">
            <a:extLst>
              <a:ext uri="{FF2B5EF4-FFF2-40B4-BE49-F238E27FC236}">
                <a16:creationId xmlns:a16="http://schemas.microsoft.com/office/drawing/2014/main" id="{34780BC8-191C-6D4B-93F3-54A06FD4FE76}"/>
              </a:ext>
            </a:extLst>
          </p:cNvPr>
          <p:cNvSpPr>
            <a:spLocks noGrp="1"/>
          </p:cNvSpPr>
          <p:nvPr>
            <p:ph type="ctrTitle"/>
          </p:nvPr>
        </p:nvSpPr>
        <p:spPr>
          <a:xfrm>
            <a:off x="1930395" y="1153621"/>
            <a:ext cx="8640000" cy="2387600"/>
          </a:xfrm>
        </p:spPr>
        <p:txBody>
          <a:bodyPr anchor="b">
            <a:noAutofit/>
          </a:bodyPr>
          <a:lstStyle>
            <a:lvl1pPr algn="l">
              <a:lnSpc>
                <a:spcPct val="100000"/>
              </a:lnSpc>
              <a:defRPr sz="4200">
                <a:solidFill>
                  <a:schemeClr val="bg1"/>
                </a:solidFill>
                <a:latin typeface="Segoe UI Semibold" panose="020B0702040204020203" pitchFamily="34" charset="0"/>
                <a:cs typeface="Segoe UI Semibold" panose="020B0702040204020203" pitchFamily="34" charset="0"/>
              </a:defRPr>
            </a:lvl1pPr>
          </a:lstStyle>
          <a:p>
            <a:r>
              <a:rPr lang="en-US"/>
              <a:t>Click to edit Master title style</a:t>
            </a:r>
            <a:endParaRPr lang="sv-SE" dirty="0"/>
          </a:p>
        </p:txBody>
      </p:sp>
      <p:sp>
        <p:nvSpPr>
          <p:cNvPr id="8" name="Rektangel 7">
            <a:extLst>
              <a:ext uri="{FF2B5EF4-FFF2-40B4-BE49-F238E27FC236}">
                <a16:creationId xmlns:a16="http://schemas.microsoft.com/office/drawing/2014/main" id="{EC66F586-F662-4573-A59B-7D4EDD05A153}"/>
              </a:ext>
            </a:extLst>
          </p:cNvPr>
          <p:cNvSpPr/>
          <p:nvPr userDrawn="1"/>
        </p:nvSpPr>
        <p:spPr>
          <a:xfrm>
            <a:off x="-2" y="447675"/>
            <a:ext cx="292101" cy="64103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9" name="Bildobjekt 8">
            <a:extLst>
              <a:ext uri="{FF2B5EF4-FFF2-40B4-BE49-F238E27FC236}">
                <a16:creationId xmlns:a16="http://schemas.microsoft.com/office/drawing/2014/main" id="{3193CED5-E020-4279-918D-055F43A9188C}"/>
              </a:ext>
            </a:extLst>
          </p:cNvPr>
          <p:cNvPicPr>
            <a:picLocks noChangeAspect="1"/>
          </p:cNvPicPr>
          <p:nvPr userDrawn="1"/>
        </p:nvPicPr>
        <p:blipFill>
          <a:blip r:embed="rId2"/>
          <a:stretch>
            <a:fillRect/>
          </a:stretch>
        </p:blipFill>
        <p:spPr>
          <a:xfrm>
            <a:off x="10924611" y="417443"/>
            <a:ext cx="826395" cy="800100"/>
          </a:xfrm>
          <a:prstGeom prst="rect">
            <a:avLst/>
          </a:prstGeom>
        </p:spPr>
      </p:pic>
    </p:spTree>
    <p:extLst>
      <p:ext uri="{BB962C8B-B14F-4D97-AF65-F5344CB8AC3E}">
        <p14:creationId xmlns:p14="http://schemas.microsoft.com/office/powerpoint/2010/main" val="39497967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BE7B1DDB-F4AA-4E8D-BD07-905FE45A5555}"/>
              </a:ext>
            </a:extLst>
          </p:cNvPr>
          <p:cNvSpPr/>
          <p:nvPr userDrawn="1"/>
        </p:nvSpPr>
        <p:spPr>
          <a:xfrm>
            <a:off x="-2"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Rubrik 1">
            <a:extLst>
              <a:ext uri="{FF2B5EF4-FFF2-40B4-BE49-F238E27FC236}">
                <a16:creationId xmlns:a16="http://schemas.microsoft.com/office/drawing/2014/main" id="{34780BC8-191C-6D4B-93F3-54A06FD4FE76}"/>
              </a:ext>
            </a:extLst>
          </p:cNvPr>
          <p:cNvSpPr>
            <a:spLocks noGrp="1"/>
          </p:cNvSpPr>
          <p:nvPr>
            <p:ph type="ctrTitle"/>
          </p:nvPr>
        </p:nvSpPr>
        <p:spPr>
          <a:xfrm>
            <a:off x="1930395" y="1153621"/>
            <a:ext cx="8640000" cy="2387600"/>
          </a:xfrm>
        </p:spPr>
        <p:txBody>
          <a:bodyPr anchor="b">
            <a:noAutofit/>
          </a:bodyPr>
          <a:lstStyle>
            <a:lvl1pPr algn="l">
              <a:lnSpc>
                <a:spcPct val="100000"/>
              </a:lnSpc>
              <a:defRPr sz="4200">
                <a:solidFill>
                  <a:schemeClr val="bg1"/>
                </a:solidFill>
                <a:latin typeface="Segoe UI Semibold" panose="020B0702040204020203" pitchFamily="34" charset="0"/>
                <a:cs typeface="Segoe UI Semibold" panose="020B0702040204020203" pitchFamily="34" charset="0"/>
              </a:defRPr>
            </a:lvl1pPr>
          </a:lstStyle>
          <a:p>
            <a:r>
              <a:rPr lang="en-US"/>
              <a:t>Click to edit Master title style</a:t>
            </a:r>
            <a:endParaRPr lang="sv-SE" dirty="0"/>
          </a:p>
        </p:txBody>
      </p:sp>
      <p:sp>
        <p:nvSpPr>
          <p:cNvPr id="3" name="Underrubrik 2">
            <a:extLst>
              <a:ext uri="{FF2B5EF4-FFF2-40B4-BE49-F238E27FC236}">
                <a16:creationId xmlns:a16="http://schemas.microsoft.com/office/drawing/2014/main" id="{81DF3056-F3A8-2949-876C-528413E342C4}"/>
              </a:ext>
            </a:extLst>
          </p:cNvPr>
          <p:cNvSpPr>
            <a:spLocks noGrp="1"/>
          </p:cNvSpPr>
          <p:nvPr>
            <p:ph type="subTitle" idx="1"/>
          </p:nvPr>
        </p:nvSpPr>
        <p:spPr>
          <a:xfrm>
            <a:off x="1930395" y="3883393"/>
            <a:ext cx="8640000" cy="921363"/>
          </a:xfrm>
          <a:prstGeom prst="rect">
            <a:avLst/>
          </a:prstGeom>
        </p:spPr>
        <p:txBody>
          <a:bodyPr lIns="90000">
            <a:noAutofit/>
          </a:bodyPr>
          <a:lstStyle>
            <a:lvl1pPr marL="0" indent="0" algn="l">
              <a:lnSpc>
                <a:spcPct val="100000"/>
              </a:lnSpc>
              <a:spcBef>
                <a:spcPts val="0"/>
              </a:spcBef>
              <a:buNone/>
              <a:defRPr sz="2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sv-SE" dirty="0"/>
          </a:p>
        </p:txBody>
      </p:sp>
      <p:sp>
        <p:nvSpPr>
          <p:cNvPr id="8" name="Rektangel 7">
            <a:extLst>
              <a:ext uri="{FF2B5EF4-FFF2-40B4-BE49-F238E27FC236}">
                <a16:creationId xmlns:a16="http://schemas.microsoft.com/office/drawing/2014/main" id="{EC66F586-F662-4573-A59B-7D4EDD05A153}"/>
              </a:ext>
            </a:extLst>
          </p:cNvPr>
          <p:cNvSpPr/>
          <p:nvPr userDrawn="1"/>
        </p:nvSpPr>
        <p:spPr>
          <a:xfrm>
            <a:off x="-2" y="447675"/>
            <a:ext cx="292101" cy="64103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9" name="Bildobjekt 8">
            <a:extLst>
              <a:ext uri="{FF2B5EF4-FFF2-40B4-BE49-F238E27FC236}">
                <a16:creationId xmlns:a16="http://schemas.microsoft.com/office/drawing/2014/main" id="{3193CED5-E020-4279-918D-055F43A9188C}"/>
              </a:ext>
            </a:extLst>
          </p:cNvPr>
          <p:cNvPicPr>
            <a:picLocks noChangeAspect="1"/>
          </p:cNvPicPr>
          <p:nvPr userDrawn="1"/>
        </p:nvPicPr>
        <p:blipFill>
          <a:blip r:embed="rId2"/>
          <a:stretch>
            <a:fillRect/>
          </a:stretch>
        </p:blipFill>
        <p:spPr>
          <a:xfrm>
            <a:off x="10924611" y="417443"/>
            <a:ext cx="826395" cy="800100"/>
          </a:xfrm>
          <a:prstGeom prst="rect">
            <a:avLst/>
          </a:prstGeom>
        </p:spPr>
      </p:pic>
      <p:sp>
        <p:nvSpPr>
          <p:cNvPr id="15" name="Platshållare för text 14">
            <a:extLst>
              <a:ext uri="{FF2B5EF4-FFF2-40B4-BE49-F238E27FC236}">
                <a16:creationId xmlns:a16="http://schemas.microsoft.com/office/drawing/2014/main" id="{EA5DA2EE-60AD-41D0-96B0-DDF02E0AE545}"/>
              </a:ext>
            </a:extLst>
          </p:cNvPr>
          <p:cNvSpPr>
            <a:spLocks noGrp="1"/>
          </p:cNvSpPr>
          <p:nvPr>
            <p:ph type="body" sz="quarter" idx="10" hasCustomPrompt="1"/>
          </p:nvPr>
        </p:nvSpPr>
        <p:spPr>
          <a:xfrm>
            <a:off x="1930395" y="5605695"/>
            <a:ext cx="6290892" cy="459883"/>
          </a:xfrm>
          <a:prstGeom prst="rect">
            <a:avLst/>
          </a:prstGeom>
        </p:spPr>
        <p:txBody>
          <a:bodyPr lIns="90000" tIns="18000" bIns="36000" anchor="b" anchorCtr="0">
            <a:noAutofit/>
          </a:bodyPr>
          <a:lstStyle>
            <a:lvl1pPr marL="0" indent="0">
              <a:lnSpc>
                <a:spcPct val="100000"/>
              </a:lnSpc>
              <a:spcBef>
                <a:spcPts val="0"/>
              </a:spcBef>
              <a:buFontTx/>
              <a:buNone/>
              <a:defRPr sz="1200" b="1" strike="noStrike" cap="all" spc="120" baseline="0">
                <a:solidFill>
                  <a:schemeClr val="bg1"/>
                </a:solidFill>
              </a:defRPr>
            </a:lvl1pPr>
          </a:lstStyle>
          <a:p>
            <a:pPr lvl="0"/>
            <a:r>
              <a:rPr lang="sv-SE"/>
              <a:t>presented by &lt;name nameson&gt;</a:t>
            </a:r>
          </a:p>
        </p:txBody>
      </p:sp>
      <p:sp>
        <p:nvSpPr>
          <p:cNvPr id="10" name="Platshållare för datum 3">
            <a:extLst>
              <a:ext uri="{FF2B5EF4-FFF2-40B4-BE49-F238E27FC236}">
                <a16:creationId xmlns:a16="http://schemas.microsoft.com/office/drawing/2014/main" id="{5CE429DE-35D4-F144-9881-2C3DD8ABB666}"/>
              </a:ext>
            </a:extLst>
          </p:cNvPr>
          <p:cNvSpPr>
            <a:spLocks noGrp="1"/>
          </p:cNvSpPr>
          <p:nvPr>
            <p:ph type="dt" sz="half" idx="10"/>
          </p:nvPr>
        </p:nvSpPr>
        <p:spPr>
          <a:xfrm>
            <a:off x="1930395" y="6096663"/>
            <a:ext cx="1241068" cy="365125"/>
          </a:xfrm>
        </p:spPr>
        <p:txBody>
          <a:bodyPr/>
          <a:lstStyle>
            <a:lvl1pPr>
              <a:defRPr sz="1200"/>
            </a:lvl1pPr>
          </a:lstStyle>
          <a:p>
            <a:fld id="{18896B66-0B3A-474C-9C9C-E4F07B1F5DAD}" type="datetime1">
              <a:rPr lang="sv-SE" smtClean="0"/>
              <a:pPr/>
              <a:t>2020-12-02</a:t>
            </a:fld>
            <a:endParaRPr lang="sv-SE" dirty="0"/>
          </a:p>
        </p:txBody>
      </p:sp>
    </p:spTree>
    <p:extLst>
      <p:ext uri="{BB962C8B-B14F-4D97-AF65-F5344CB8AC3E}">
        <p14:creationId xmlns:p14="http://schemas.microsoft.com/office/powerpoint/2010/main" val="1401384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9" name="Rektangel 8">
            <a:extLst>
              <a:ext uri="{FF2B5EF4-FFF2-40B4-BE49-F238E27FC236}">
                <a16:creationId xmlns:a16="http://schemas.microsoft.com/office/drawing/2014/main" id="{9BCCEAFE-E21B-43CF-80C4-FF01C3F9D479}"/>
              </a:ext>
            </a:extLst>
          </p:cNvPr>
          <p:cNvSpPr/>
          <p:nvPr userDrawn="1"/>
        </p:nvSpPr>
        <p:spPr>
          <a:xfrm>
            <a:off x="0" y="16274"/>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Rubrik 1">
            <a:extLst>
              <a:ext uri="{FF2B5EF4-FFF2-40B4-BE49-F238E27FC236}">
                <a16:creationId xmlns:a16="http://schemas.microsoft.com/office/drawing/2014/main" id="{74C1ADE6-C058-9C40-B135-034EB97B437C}"/>
              </a:ext>
            </a:extLst>
          </p:cNvPr>
          <p:cNvSpPr>
            <a:spLocks noGrp="1"/>
          </p:cNvSpPr>
          <p:nvPr>
            <p:ph type="title" hasCustomPrompt="1"/>
          </p:nvPr>
        </p:nvSpPr>
        <p:spPr>
          <a:xfrm>
            <a:off x="1103709" y="265373"/>
            <a:ext cx="9360000" cy="657339"/>
          </a:xfrm>
        </p:spPr>
        <p:txBody>
          <a:bodyPr lIns="90000" bIns="18000"/>
          <a:lstStyle>
            <a:lvl1pPr>
              <a:defRPr>
                <a:solidFill>
                  <a:schemeClr val="bg1"/>
                </a:solidFill>
              </a:defRPr>
            </a:lvl1pPr>
          </a:lstStyle>
          <a:p>
            <a:r>
              <a:rPr lang="sv-SE"/>
              <a:t>Headline</a:t>
            </a:r>
          </a:p>
        </p:txBody>
      </p:sp>
      <p:sp>
        <p:nvSpPr>
          <p:cNvPr id="5" name="Platshållare för sidfot 4">
            <a:extLst>
              <a:ext uri="{FF2B5EF4-FFF2-40B4-BE49-F238E27FC236}">
                <a16:creationId xmlns:a16="http://schemas.microsoft.com/office/drawing/2014/main" id="{3A0D4D5C-5B1B-1441-A13B-8613512E59E2}"/>
              </a:ext>
            </a:extLst>
          </p:cNvPr>
          <p:cNvSpPr>
            <a:spLocks noGrp="1"/>
          </p:cNvSpPr>
          <p:nvPr>
            <p:ph type="ftr" sz="quarter" idx="11"/>
          </p:nvPr>
        </p:nvSpPr>
        <p:spPr>
          <a:xfrm>
            <a:off x="2053244" y="6475270"/>
            <a:ext cx="4320448" cy="365125"/>
          </a:xfrm>
        </p:spPr>
        <p:txBody>
          <a:bodyPr/>
          <a:lstStyle>
            <a:lvl1pPr>
              <a:defRPr>
                <a:solidFill>
                  <a:schemeClr val="bg1"/>
                </a:solidFill>
              </a:defRPr>
            </a:lvl1pPr>
          </a:lstStyle>
          <a:p>
            <a:r>
              <a:rPr lang="sv-SE" dirty="0"/>
              <a:t>PRESENTATION </a:t>
            </a:r>
            <a:r>
              <a:rPr lang="sv-SE" dirty="0" err="1"/>
              <a:t>TITLe</a:t>
            </a:r>
            <a:r>
              <a:rPr lang="sv-SE" dirty="0"/>
              <a:t>/ FOOTER</a:t>
            </a:r>
          </a:p>
        </p:txBody>
      </p:sp>
      <p:sp>
        <p:nvSpPr>
          <p:cNvPr id="6" name="Platshållare för bildnummer 5">
            <a:extLst>
              <a:ext uri="{FF2B5EF4-FFF2-40B4-BE49-F238E27FC236}">
                <a16:creationId xmlns:a16="http://schemas.microsoft.com/office/drawing/2014/main" id="{184FAE50-4669-D540-A55E-354FF0C59458}"/>
              </a:ext>
            </a:extLst>
          </p:cNvPr>
          <p:cNvSpPr>
            <a:spLocks noGrp="1"/>
          </p:cNvSpPr>
          <p:nvPr>
            <p:ph type="sldNum" sz="quarter" idx="12"/>
          </p:nvPr>
        </p:nvSpPr>
        <p:spPr>
          <a:xfrm>
            <a:off x="8735292" y="6475270"/>
            <a:ext cx="2743200" cy="365125"/>
          </a:xfrm>
        </p:spPr>
        <p:txBody>
          <a:bodyPr/>
          <a:lstStyle>
            <a:lvl1pPr>
              <a:defRPr>
                <a:solidFill>
                  <a:schemeClr val="bg1"/>
                </a:solidFill>
              </a:defRPr>
            </a:lvl1pPr>
          </a:lstStyle>
          <a:p>
            <a:fld id="{F7283078-D760-1647-8B80-66BA8B52336D}" type="slidenum">
              <a:rPr lang="sv-SE" smtClean="0"/>
              <a:pPr/>
              <a:t>‹#›</a:t>
            </a:fld>
            <a:endParaRPr lang="sv-SE"/>
          </a:p>
        </p:txBody>
      </p:sp>
      <p:sp>
        <p:nvSpPr>
          <p:cNvPr id="10" name="Rektangel 9">
            <a:extLst>
              <a:ext uri="{FF2B5EF4-FFF2-40B4-BE49-F238E27FC236}">
                <a16:creationId xmlns:a16="http://schemas.microsoft.com/office/drawing/2014/main" id="{A5E954D6-E4D2-47AD-A504-7408EC606D35}"/>
              </a:ext>
            </a:extLst>
          </p:cNvPr>
          <p:cNvSpPr/>
          <p:nvPr userDrawn="1"/>
        </p:nvSpPr>
        <p:spPr>
          <a:xfrm>
            <a:off x="0" y="447675"/>
            <a:ext cx="292101" cy="64103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12" name="Bildobjekt 11">
            <a:extLst>
              <a:ext uri="{FF2B5EF4-FFF2-40B4-BE49-F238E27FC236}">
                <a16:creationId xmlns:a16="http://schemas.microsoft.com/office/drawing/2014/main" id="{6426DF26-09C3-4DAE-B43E-0C11D6A63538}"/>
              </a:ext>
            </a:extLst>
          </p:cNvPr>
          <p:cNvPicPr>
            <a:picLocks noChangeAspect="1"/>
          </p:cNvPicPr>
          <p:nvPr userDrawn="1"/>
        </p:nvPicPr>
        <p:blipFill>
          <a:blip r:embed="rId2"/>
          <a:stretch>
            <a:fillRect/>
          </a:stretch>
        </p:blipFill>
        <p:spPr>
          <a:xfrm>
            <a:off x="10924611" y="417443"/>
            <a:ext cx="826395" cy="800100"/>
          </a:xfrm>
          <a:prstGeom prst="rect">
            <a:avLst/>
          </a:prstGeom>
        </p:spPr>
      </p:pic>
      <p:sp>
        <p:nvSpPr>
          <p:cNvPr id="11" name="Platshållare för text 10">
            <a:extLst>
              <a:ext uri="{FF2B5EF4-FFF2-40B4-BE49-F238E27FC236}">
                <a16:creationId xmlns:a16="http://schemas.microsoft.com/office/drawing/2014/main" id="{5C48DF05-1B09-4DA6-AC56-07304871CCD2}"/>
              </a:ext>
            </a:extLst>
          </p:cNvPr>
          <p:cNvSpPr>
            <a:spLocks noGrp="1"/>
          </p:cNvSpPr>
          <p:nvPr>
            <p:ph type="body" sz="quarter" idx="13"/>
          </p:nvPr>
        </p:nvSpPr>
        <p:spPr>
          <a:xfrm>
            <a:off x="1195647" y="1640719"/>
            <a:ext cx="10042073" cy="4375520"/>
          </a:xfrm>
        </p:spPr>
        <p:txBody>
          <a:bodyPr>
            <a:noAutofit/>
          </a:bodyPr>
          <a:lstStyle>
            <a:lvl1pPr marL="457200" indent="-457200">
              <a:buClr>
                <a:schemeClr val="bg1"/>
              </a:buClr>
              <a:buFont typeface="+mj-lt"/>
              <a:buAutoNum type="arabicPeriod"/>
              <a:defRPr>
                <a:solidFill>
                  <a:schemeClr val="bg1"/>
                </a:solidFill>
              </a:defRPr>
            </a:lvl1pPr>
            <a:lvl2pPr marL="82550" indent="0">
              <a:buNone/>
              <a:defRPr/>
            </a:lvl2pPr>
          </a:lstStyle>
          <a:p>
            <a:pPr lvl="0"/>
            <a:r>
              <a:rPr lang="en-US"/>
              <a:t>Edit Master text styles</a:t>
            </a:r>
          </a:p>
        </p:txBody>
      </p:sp>
      <p:sp>
        <p:nvSpPr>
          <p:cNvPr id="14" name="Platshållare för datum 3">
            <a:extLst>
              <a:ext uri="{FF2B5EF4-FFF2-40B4-BE49-F238E27FC236}">
                <a16:creationId xmlns:a16="http://schemas.microsoft.com/office/drawing/2014/main" id="{04D3287D-3E21-D845-8766-C307E6765306}"/>
              </a:ext>
            </a:extLst>
          </p:cNvPr>
          <p:cNvSpPr>
            <a:spLocks noGrp="1"/>
          </p:cNvSpPr>
          <p:nvPr>
            <p:ph type="dt" sz="half" idx="10"/>
          </p:nvPr>
        </p:nvSpPr>
        <p:spPr>
          <a:xfrm>
            <a:off x="1195647" y="6475270"/>
            <a:ext cx="832658" cy="365125"/>
          </a:xfrm>
        </p:spPr>
        <p:txBody>
          <a:bodyPr/>
          <a:lstStyle/>
          <a:p>
            <a:fld id="{18896B66-0B3A-474C-9C9C-E4F07B1F5DAD}" type="datetime1">
              <a:rPr lang="sv-SE" smtClean="0"/>
              <a:t>2020-12-02</a:t>
            </a:fld>
            <a:endParaRPr lang="sv-SE" dirty="0"/>
          </a:p>
        </p:txBody>
      </p:sp>
    </p:spTree>
    <p:extLst>
      <p:ext uri="{BB962C8B-B14F-4D97-AF65-F5344CB8AC3E}">
        <p14:creationId xmlns:p14="http://schemas.microsoft.com/office/powerpoint/2010/main" val="1539884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hapter/breaker slide">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250D024A-8F85-4618-9506-0F493B263A92}"/>
              </a:ext>
            </a:extLst>
          </p:cNvPr>
          <p:cNvSpPr/>
          <p:nvPr userDrawn="1"/>
        </p:nvSpPr>
        <p:spPr>
          <a:xfrm>
            <a:off x="0" y="0"/>
            <a:ext cx="647771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ktangel 7">
            <a:extLst>
              <a:ext uri="{FF2B5EF4-FFF2-40B4-BE49-F238E27FC236}">
                <a16:creationId xmlns:a16="http://schemas.microsoft.com/office/drawing/2014/main" id="{628E18C2-A66E-436E-89DA-1C5D481CB4B4}"/>
              </a:ext>
            </a:extLst>
          </p:cNvPr>
          <p:cNvSpPr/>
          <p:nvPr userDrawn="1"/>
        </p:nvSpPr>
        <p:spPr>
          <a:xfrm>
            <a:off x="0" y="447675"/>
            <a:ext cx="292101" cy="64103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latshållare för bild 12">
            <a:extLst>
              <a:ext uri="{FF2B5EF4-FFF2-40B4-BE49-F238E27FC236}">
                <a16:creationId xmlns:a16="http://schemas.microsoft.com/office/drawing/2014/main" id="{4FD00856-A3E1-48A7-B9CD-D7B89BD6A06C}"/>
              </a:ext>
            </a:extLst>
          </p:cNvPr>
          <p:cNvSpPr>
            <a:spLocks noGrp="1"/>
          </p:cNvSpPr>
          <p:nvPr>
            <p:ph type="pic" sz="quarter" idx="12" hasCustomPrompt="1"/>
          </p:nvPr>
        </p:nvSpPr>
        <p:spPr>
          <a:xfrm>
            <a:off x="6477712" y="0"/>
            <a:ext cx="5714288" cy="6858000"/>
          </a:xfrm>
          <a:solidFill>
            <a:srgbClr val="ECECEC"/>
          </a:solidFill>
        </p:spPr>
        <p:txBody>
          <a:bodyPr>
            <a:normAutofit/>
          </a:bodyPr>
          <a:lstStyle>
            <a:lvl1pPr algn="ctr">
              <a:defRPr sz="800"/>
            </a:lvl1pPr>
          </a:lstStyle>
          <a:p>
            <a:r>
              <a:rPr lang="sv-SE"/>
              <a:t>INSERT IMAGE</a:t>
            </a:r>
          </a:p>
        </p:txBody>
      </p:sp>
      <p:sp>
        <p:nvSpPr>
          <p:cNvPr id="9" name="Platshållare för text 8">
            <a:extLst>
              <a:ext uri="{FF2B5EF4-FFF2-40B4-BE49-F238E27FC236}">
                <a16:creationId xmlns:a16="http://schemas.microsoft.com/office/drawing/2014/main" id="{A8D8C0FE-DA05-418D-9F18-A5A81125AD3F}"/>
              </a:ext>
            </a:extLst>
          </p:cNvPr>
          <p:cNvSpPr>
            <a:spLocks noGrp="1"/>
          </p:cNvSpPr>
          <p:nvPr>
            <p:ph type="body" sz="quarter" idx="11"/>
          </p:nvPr>
        </p:nvSpPr>
        <p:spPr>
          <a:xfrm>
            <a:off x="10924611" y="417443"/>
            <a:ext cx="828000" cy="799200"/>
          </a:xfrm>
          <a:blipFill>
            <a:blip r:embed="rId2"/>
            <a:stretch>
              <a:fillRect/>
            </a:stretch>
          </a:blipFill>
        </p:spPr>
        <p:txBody>
          <a:bodyPr>
            <a:normAutofit/>
          </a:bodyPr>
          <a:lstStyle>
            <a:lvl1pPr marL="0" indent="0">
              <a:buFontTx/>
              <a:buNone/>
              <a:defRPr sz="100">
                <a:noFill/>
              </a:defRPr>
            </a:lvl1pPr>
          </a:lstStyle>
          <a:p>
            <a:pPr lvl="0"/>
            <a:r>
              <a:rPr lang="en-US"/>
              <a:t>Edit Master text styles</a:t>
            </a:r>
          </a:p>
        </p:txBody>
      </p:sp>
      <p:sp>
        <p:nvSpPr>
          <p:cNvPr id="7" name="Platshållare för text 6">
            <a:extLst>
              <a:ext uri="{FF2B5EF4-FFF2-40B4-BE49-F238E27FC236}">
                <a16:creationId xmlns:a16="http://schemas.microsoft.com/office/drawing/2014/main" id="{1848DA8D-03CE-4CA5-A851-F6ABAE67A9B0}"/>
              </a:ext>
            </a:extLst>
          </p:cNvPr>
          <p:cNvSpPr>
            <a:spLocks noGrp="1"/>
          </p:cNvSpPr>
          <p:nvPr>
            <p:ph type="body" sz="quarter" idx="10"/>
          </p:nvPr>
        </p:nvSpPr>
        <p:spPr>
          <a:xfrm>
            <a:off x="0" y="447675"/>
            <a:ext cx="292100" cy="6410325"/>
          </a:xfrm>
          <a:solidFill>
            <a:schemeClr val="bg1"/>
          </a:solidFill>
        </p:spPr>
        <p:txBody>
          <a:bodyPr>
            <a:normAutofit/>
          </a:bodyPr>
          <a:lstStyle>
            <a:lvl1pPr marL="0" indent="0">
              <a:buFontTx/>
              <a:buNone/>
              <a:defRPr sz="100">
                <a:noFill/>
              </a:defRPr>
            </a:lvl1pPr>
          </a:lstStyle>
          <a:p>
            <a:pPr lvl="0"/>
            <a:r>
              <a:rPr lang="en-US"/>
              <a:t>Edit Master text styles</a:t>
            </a:r>
          </a:p>
        </p:txBody>
      </p:sp>
      <p:sp>
        <p:nvSpPr>
          <p:cNvPr id="3" name="Platshållare för text 2">
            <a:extLst>
              <a:ext uri="{FF2B5EF4-FFF2-40B4-BE49-F238E27FC236}">
                <a16:creationId xmlns:a16="http://schemas.microsoft.com/office/drawing/2014/main" id="{F55DE042-7DE8-4583-986C-40823753078B}"/>
              </a:ext>
            </a:extLst>
          </p:cNvPr>
          <p:cNvSpPr>
            <a:spLocks noGrp="1"/>
          </p:cNvSpPr>
          <p:nvPr>
            <p:ph type="body" sz="quarter" idx="13" hasCustomPrompt="1"/>
          </p:nvPr>
        </p:nvSpPr>
        <p:spPr>
          <a:xfrm>
            <a:off x="1230491" y="1051132"/>
            <a:ext cx="4255909" cy="829149"/>
          </a:xfrm>
        </p:spPr>
        <p:txBody>
          <a:bodyPr rIns="18000" anchor="b" anchorCtr="0"/>
          <a:lstStyle>
            <a:lvl1pPr marL="0" indent="0">
              <a:buFontTx/>
              <a:buNone/>
              <a:defRPr sz="4800">
                <a:solidFill>
                  <a:schemeClr val="bg1"/>
                </a:solidFill>
                <a:latin typeface="+mn-lt"/>
              </a:defRPr>
            </a:lvl1pPr>
            <a:lvl2pPr marL="82550" indent="0">
              <a:buNone/>
              <a:defRPr/>
            </a:lvl2pPr>
          </a:lstStyle>
          <a:p>
            <a:pPr lvl="0"/>
            <a:r>
              <a:rPr lang="sv-SE"/>
              <a:t># (chapter)</a:t>
            </a:r>
          </a:p>
        </p:txBody>
      </p:sp>
      <p:sp>
        <p:nvSpPr>
          <p:cNvPr id="11" name="Platshållare för text 2">
            <a:extLst>
              <a:ext uri="{FF2B5EF4-FFF2-40B4-BE49-F238E27FC236}">
                <a16:creationId xmlns:a16="http://schemas.microsoft.com/office/drawing/2014/main" id="{1DC53C5B-9DC3-4646-B6B3-DD59404D44D0}"/>
              </a:ext>
            </a:extLst>
          </p:cNvPr>
          <p:cNvSpPr>
            <a:spLocks noGrp="1"/>
          </p:cNvSpPr>
          <p:nvPr>
            <p:ph type="body" sz="quarter" idx="14" hasCustomPrompt="1"/>
          </p:nvPr>
        </p:nvSpPr>
        <p:spPr>
          <a:xfrm>
            <a:off x="1230491" y="2169209"/>
            <a:ext cx="4255909" cy="2462613"/>
          </a:xfrm>
        </p:spPr>
        <p:txBody>
          <a:bodyPr rIns="18000" anchor="t" anchorCtr="0"/>
          <a:lstStyle>
            <a:lvl1pPr marL="0" indent="0">
              <a:spcBef>
                <a:spcPts val="0"/>
              </a:spcBef>
              <a:buFontTx/>
              <a:buNone/>
              <a:defRPr sz="4200">
                <a:solidFill>
                  <a:schemeClr val="bg1"/>
                </a:solidFill>
                <a:latin typeface="Segoe UI Semibold" panose="020B0702040204020203" pitchFamily="34" charset="0"/>
                <a:cs typeface="Segoe UI Semibold" panose="020B0702040204020203" pitchFamily="34" charset="0"/>
              </a:defRPr>
            </a:lvl1pPr>
            <a:lvl2pPr marL="82550" indent="0">
              <a:buNone/>
              <a:defRPr/>
            </a:lvl2pPr>
          </a:lstStyle>
          <a:p>
            <a:pPr lvl="0"/>
            <a:r>
              <a:rPr lang="sv-SE"/>
              <a:t>Headline</a:t>
            </a:r>
          </a:p>
        </p:txBody>
      </p:sp>
    </p:spTree>
    <p:extLst>
      <p:ext uri="{BB962C8B-B14F-4D97-AF65-F5344CB8AC3E}">
        <p14:creationId xmlns:p14="http://schemas.microsoft.com/office/powerpoint/2010/main" val="32546498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column">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4C1ADE6-C058-9C40-B135-034EB97B437C}"/>
              </a:ext>
            </a:extLst>
          </p:cNvPr>
          <p:cNvSpPr>
            <a:spLocks noGrp="1"/>
          </p:cNvSpPr>
          <p:nvPr>
            <p:ph type="title" hasCustomPrompt="1"/>
          </p:nvPr>
        </p:nvSpPr>
        <p:spPr>
          <a:xfrm>
            <a:off x="1103709" y="265373"/>
            <a:ext cx="9360000" cy="657339"/>
          </a:xfrm>
        </p:spPr>
        <p:txBody>
          <a:bodyPr lIns="90000" bIns="18000"/>
          <a:lstStyle>
            <a:lvl1pPr>
              <a:defRPr/>
            </a:lvl1pPr>
          </a:lstStyle>
          <a:p>
            <a:r>
              <a:rPr lang="sv-SE"/>
              <a:t>Headline</a:t>
            </a:r>
          </a:p>
        </p:txBody>
      </p:sp>
      <p:sp>
        <p:nvSpPr>
          <p:cNvPr id="5" name="Platshållare för sidfot 4">
            <a:extLst>
              <a:ext uri="{FF2B5EF4-FFF2-40B4-BE49-F238E27FC236}">
                <a16:creationId xmlns:a16="http://schemas.microsoft.com/office/drawing/2014/main" id="{3A0D4D5C-5B1B-1441-A13B-8613512E59E2}"/>
              </a:ext>
            </a:extLst>
          </p:cNvPr>
          <p:cNvSpPr>
            <a:spLocks noGrp="1"/>
          </p:cNvSpPr>
          <p:nvPr>
            <p:ph type="ftr" sz="quarter" idx="11"/>
          </p:nvPr>
        </p:nvSpPr>
        <p:spPr>
          <a:xfrm>
            <a:off x="2053244" y="6475270"/>
            <a:ext cx="4320448" cy="365125"/>
          </a:xfrm>
        </p:spPr>
        <p:txBody>
          <a:bodyPr/>
          <a:lstStyle/>
          <a:p>
            <a:r>
              <a:rPr lang="sv-SE" dirty="0"/>
              <a:t>PRESENTATION TITLE/FOOTER</a:t>
            </a:r>
          </a:p>
        </p:txBody>
      </p:sp>
      <p:sp>
        <p:nvSpPr>
          <p:cNvPr id="6" name="Platshållare för bildnummer 5">
            <a:extLst>
              <a:ext uri="{FF2B5EF4-FFF2-40B4-BE49-F238E27FC236}">
                <a16:creationId xmlns:a16="http://schemas.microsoft.com/office/drawing/2014/main" id="{184FAE50-4669-D540-A55E-354FF0C59458}"/>
              </a:ext>
            </a:extLst>
          </p:cNvPr>
          <p:cNvSpPr>
            <a:spLocks noGrp="1"/>
          </p:cNvSpPr>
          <p:nvPr>
            <p:ph type="sldNum" sz="quarter" idx="12"/>
          </p:nvPr>
        </p:nvSpPr>
        <p:spPr>
          <a:xfrm>
            <a:off x="8735292" y="6475270"/>
            <a:ext cx="2743200" cy="365125"/>
          </a:xfrm>
        </p:spPr>
        <p:txBody>
          <a:bodyPr/>
          <a:lstStyle/>
          <a:p>
            <a:fld id="{F7283078-D760-1647-8B80-66BA8B52336D}" type="slidenum">
              <a:rPr lang="sv-SE" smtClean="0"/>
              <a:t>‹#›</a:t>
            </a:fld>
            <a:endParaRPr lang="sv-SE" dirty="0"/>
          </a:p>
        </p:txBody>
      </p:sp>
      <p:sp>
        <p:nvSpPr>
          <p:cNvPr id="14" name="Platshållare för text 13">
            <a:extLst>
              <a:ext uri="{FF2B5EF4-FFF2-40B4-BE49-F238E27FC236}">
                <a16:creationId xmlns:a16="http://schemas.microsoft.com/office/drawing/2014/main" id="{DD16215C-7D16-4D0F-BA5D-E02EED6FB2D9}"/>
              </a:ext>
            </a:extLst>
          </p:cNvPr>
          <p:cNvSpPr>
            <a:spLocks noGrp="1"/>
          </p:cNvSpPr>
          <p:nvPr>
            <p:ph type="body" sz="quarter" idx="14" hasCustomPrompt="1"/>
          </p:nvPr>
        </p:nvSpPr>
        <p:spPr>
          <a:xfrm>
            <a:off x="1103709" y="931026"/>
            <a:ext cx="9360000" cy="507076"/>
          </a:xfrm>
        </p:spPr>
        <p:txBody>
          <a:bodyPr lIns="90000" tIns="18000">
            <a:noAutofit/>
          </a:bodyPr>
          <a:lstStyle>
            <a:lvl1pPr marL="0" indent="0">
              <a:spcBef>
                <a:spcPts val="0"/>
              </a:spcBef>
              <a:buFontTx/>
              <a:buNone/>
              <a:defRPr sz="2200">
                <a:solidFill>
                  <a:schemeClr val="accent1"/>
                </a:solidFill>
              </a:defRPr>
            </a:lvl1pPr>
            <a:lvl2pPr marL="82550" indent="0">
              <a:buNone/>
              <a:defRPr/>
            </a:lvl2pPr>
          </a:lstStyle>
          <a:p>
            <a:pPr lvl="0"/>
            <a:r>
              <a:rPr lang="sv-SE"/>
              <a:t>Sub-headline</a:t>
            </a:r>
          </a:p>
        </p:txBody>
      </p:sp>
      <p:sp>
        <p:nvSpPr>
          <p:cNvPr id="10" name="Rektangel 9">
            <a:extLst>
              <a:ext uri="{FF2B5EF4-FFF2-40B4-BE49-F238E27FC236}">
                <a16:creationId xmlns:a16="http://schemas.microsoft.com/office/drawing/2014/main" id="{A5E954D6-E4D2-47AD-A504-7408EC606D35}"/>
              </a:ext>
            </a:extLst>
          </p:cNvPr>
          <p:cNvSpPr/>
          <p:nvPr userDrawn="1"/>
        </p:nvSpPr>
        <p:spPr>
          <a:xfrm>
            <a:off x="0" y="447675"/>
            <a:ext cx="292101" cy="64103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11" name="Bildobjekt 10">
            <a:extLst>
              <a:ext uri="{FF2B5EF4-FFF2-40B4-BE49-F238E27FC236}">
                <a16:creationId xmlns:a16="http://schemas.microsoft.com/office/drawing/2014/main" id="{6DD4ACE8-21C9-474B-A84B-6E399CB9FBD5}"/>
              </a:ext>
            </a:extLst>
          </p:cNvPr>
          <p:cNvPicPr>
            <a:picLocks noChangeAspect="1"/>
          </p:cNvPicPr>
          <p:nvPr userDrawn="1"/>
        </p:nvPicPr>
        <p:blipFill>
          <a:blip r:embed="rId2"/>
          <a:srcRect/>
          <a:stretch/>
        </p:blipFill>
        <p:spPr>
          <a:xfrm>
            <a:off x="10924611" y="417443"/>
            <a:ext cx="826394" cy="800100"/>
          </a:xfrm>
          <a:prstGeom prst="rect">
            <a:avLst/>
          </a:prstGeom>
        </p:spPr>
      </p:pic>
      <p:sp>
        <p:nvSpPr>
          <p:cNvPr id="12" name="Platshållare för innehåll 2">
            <a:extLst>
              <a:ext uri="{FF2B5EF4-FFF2-40B4-BE49-F238E27FC236}">
                <a16:creationId xmlns:a16="http://schemas.microsoft.com/office/drawing/2014/main" id="{5917406D-4BE3-3B4C-BCFF-41B4F0FAB441}"/>
              </a:ext>
            </a:extLst>
          </p:cNvPr>
          <p:cNvSpPr>
            <a:spLocks noGrp="1"/>
          </p:cNvSpPr>
          <p:nvPr>
            <p:ph idx="1"/>
          </p:nvPr>
        </p:nvSpPr>
        <p:spPr>
          <a:xfrm>
            <a:off x="1094400" y="1562400"/>
            <a:ext cx="9365782" cy="4768062"/>
          </a:xfrm>
        </p:spPr>
        <p:txBody>
          <a:bodyPr lIns="0" rIns="18000"/>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13" name="Platshållare för datum 3">
            <a:extLst>
              <a:ext uri="{FF2B5EF4-FFF2-40B4-BE49-F238E27FC236}">
                <a16:creationId xmlns:a16="http://schemas.microsoft.com/office/drawing/2014/main" id="{3E8E36C4-8565-B94E-A90D-FF5DD7F86A6D}"/>
              </a:ext>
            </a:extLst>
          </p:cNvPr>
          <p:cNvSpPr>
            <a:spLocks noGrp="1"/>
          </p:cNvSpPr>
          <p:nvPr>
            <p:ph type="dt" sz="half" idx="10"/>
          </p:nvPr>
        </p:nvSpPr>
        <p:spPr>
          <a:xfrm>
            <a:off x="1195647" y="6475270"/>
            <a:ext cx="832658" cy="365125"/>
          </a:xfrm>
        </p:spPr>
        <p:txBody>
          <a:bodyPr/>
          <a:lstStyle/>
          <a:p>
            <a:fld id="{18896B66-0B3A-474C-9C9C-E4F07B1F5DAD}" type="datetime1">
              <a:rPr lang="sv-SE" smtClean="0"/>
              <a:t>2020-12-02</a:t>
            </a:fld>
            <a:endParaRPr lang="sv-SE" dirty="0"/>
          </a:p>
        </p:txBody>
      </p:sp>
    </p:spTree>
    <p:extLst>
      <p:ext uri="{BB962C8B-B14F-4D97-AF65-F5344CB8AC3E}">
        <p14:creationId xmlns:p14="http://schemas.microsoft.com/office/powerpoint/2010/main" val="12800824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in 2 columns">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4C1ADE6-C058-9C40-B135-034EB97B437C}"/>
              </a:ext>
            </a:extLst>
          </p:cNvPr>
          <p:cNvSpPr>
            <a:spLocks noGrp="1"/>
          </p:cNvSpPr>
          <p:nvPr>
            <p:ph type="title" hasCustomPrompt="1"/>
          </p:nvPr>
        </p:nvSpPr>
        <p:spPr>
          <a:xfrm>
            <a:off x="1103709" y="265373"/>
            <a:ext cx="9360000" cy="657339"/>
          </a:xfrm>
        </p:spPr>
        <p:txBody>
          <a:bodyPr lIns="90000" bIns="18000"/>
          <a:lstStyle>
            <a:lvl1pPr>
              <a:defRPr/>
            </a:lvl1pPr>
          </a:lstStyle>
          <a:p>
            <a:r>
              <a:rPr lang="sv-SE"/>
              <a:t>Headline</a:t>
            </a:r>
          </a:p>
        </p:txBody>
      </p:sp>
      <p:sp>
        <p:nvSpPr>
          <p:cNvPr id="5" name="Platshållare för sidfot 4">
            <a:extLst>
              <a:ext uri="{FF2B5EF4-FFF2-40B4-BE49-F238E27FC236}">
                <a16:creationId xmlns:a16="http://schemas.microsoft.com/office/drawing/2014/main" id="{3A0D4D5C-5B1B-1441-A13B-8613512E59E2}"/>
              </a:ext>
            </a:extLst>
          </p:cNvPr>
          <p:cNvSpPr>
            <a:spLocks noGrp="1"/>
          </p:cNvSpPr>
          <p:nvPr>
            <p:ph type="ftr" sz="quarter" idx="11"/>
          </p:nvPr>
        </p:nvSpPr>
        <p:spPr>
          <a:xfrm>
            <a:off x="2053244" y="6475270"/>
            <a:ext cx="4320448" cy="365125"/>
          </a:xfrm>
        </p:spPr>
        <p:txBody>
          <a:bodyPr/>
          <a:lstStyle/>
          <a:p>
            <a:r>
              <a:rPr lang="sv-SE" dirty="0"/>
              <a:t>PRESENTATION TITLE/FOOTER</a:t>
            </a:r>
          </a:p>
        </p:txBody>
      </p:sp>
      <p:sp>
        <p:nvSpPr>
          <p:cNvPr id="6" name="Platshållare för bildnummer 5">
            <a:extLst>
              <a:ext uri="{FF2B5EF4-FFF2-40B4-BE49-F238E27FC236}">
                <a16:creationId xmlns:a16="http://schemas.microsoft.com/office/drawing/2014/main" id="{184FAE50-4669-D540-A55E-354FF0C59458}"/>
              </a:ext>
            </a:extLst>
          </p:cNvPr>
          <p:cNvSpPr>
            <a:spLocks noGrp="1"/>
          </p:cNvSpPr>
          <p:nvPr>
            <p:ph type="sldNum" sz="quarter" idx="12"/>
          </p:nvPr>
        </p:nvSpPr>
        <p:spPr>
          <a:xfrm>
            <a:off x="8735292" y="6475270"/>
            <a:ext cx="2743200" cy="365125"/>
          </a:xfrm>
        </p:spPr>
        <p:txBody>
          <a:bodyPr/>
          <a:lstStyle/>
          <a:p>
            <a:fld id="{F7283078-D760-1647-8B80-66BA8B52336D}" type="slidenum">
              <a:rPr lang="sv-SE" smtClean="0"/>
              <a:t>‹#›</a:t>
            </a:fld>
            <a:endParaRPr lang="sv-SE"/>
          </a:p>
        </p:txBody>
      </p:sp>
      <p:sp>
        <p:nvSpPr>
          <p:cNvPr id="9" name="Platshållare för innehåll 2">
            <a:extLst>
              <a:ext uri="{FF2B5EF4-FFF2-40B4-BE49-F238E27FC236}">
                <a16:creationId xmlns:a16="http://schemas.microsoft.com/office/drawing/2014/main" id="{590CF35B-F516-4A5B-A8AB-7A0A283629E9}"/>
              </a:ext>
            </a:extLst>
          </p:cNvPr>
          <p:cNvSpPr>
            <a:spLocks noGrp="1"/>
          </p:cNvSpPr>
          <p:nvPr>
            <p:ph idx="1"/>
          </p:nvPr>
        </p:nvSpPr>
        <p:spPr>
          <a:xfrm>
            <a:off x="1094400" y="1562400"/>
            <a:ext cx="4993785" cy="4768062"/>
          </a:xfrm>
        </p:spPr>
        <p:txBody>
          <a:bodyPr lIns="0" rIns="18000"/>
          <a:lstStyle>
            <a:lvl1pPr>
              <a:lnSpc>
                <a:spcPct val="100000"/>
              </a:lnSpc>
              <a:defRPr/>
            </a:lvl1pPr>
            <a:lvl2pPr marL="358775" indent="-215900">
              <a:lnSpc>
                <a:spcPct val="100000"/>
              </a:lnSpc>
              <a:tabLst/>
              <a:defRPr/>
            </a:lvl2pPr>
            <a:lvl3pPr marL="449263" indent="-196850">
              <a:lnSpc>
                <a:spcPct val="100000"/>
              </a:lnSpc>
              <a:tabLst/>
              <a:defRPr/>
            </a:lvl3pPr>
            <a:lvl4pPr marL="541338" indent="-180000">
              <a:lnSpc>
                <a:spcPct val="100000"/>
              </a:lnSpc>
              <a:tabLst/>
              <a:defRPr/>
            </a:lvl4pPr>
            <a:lvl5pPr marL="630000" indent="-162000">
              <a:lnSpc>
                <a:spcPct val="100000"/>
              </a:lnSpc>
              <a:tabLs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dirty="0"/>
          </a:p>
        </p:txBody>
      </p:sp>
      <p:sp>
        <p:nvSpPr>
          <p:cNvPr id="12" name="Platshållare för innehåll 2">
            <a:extLst>
              <a:ext uri="{FF2B5EF4-FFF2-40B4-BE49-F238E27FC236}">
                <a16:creationId xmlns:a16="http://schemas.microsoft.com/office/drawing/2014/main" id="{BA21051E-3C35-41FB-8E6B-797DB8F26971}"/>
              </a:ext>
            </a:extLst>
          </p:cNvPr>
          <p:cNvSpPr>
            <a:spLocks noGrp="1"/>
          </p:cNvSpPr>
          <p:nvPr>
            <p:ph idx="13"/>
          </p:nvPr>
        </p:nvSpPr>
        <p:spPr>
          <a:xfrm>
            <a:off x="6373692" y="1562400"/>
            <a:ext cx="4993785" cy="4768062"/>
          </a:xfrm>
        </p:spPr>
        <p:txBody>
          <a:bodyPr lIns="0" rIns="18000"/>
          <a:lstStyle>
            <a:lvl1pPr>
              <a:lnSpc>
                <a:spcPct val="100000"/>
              </a:lnSpc>
              <a:defRPr/>
            </a:lvl1pPr>
            <a:lvl2pPr marL="360000" indent="-216000">
              <a:lnSpc>
                <a:spcPct val="100000"/>
              </a:lnSpc>
              <a:tabLst/>
              <a:defRPr/>
            </a:lvl2pPr>
            <a:lvl3pPr marL="450000" indent="-198000">
              <a:lnSpc>
                <a:spcPct val="100000"/>
              </a:lnSpc>
              <a:tabLst/>
              <a:defRPr/>
            </a:lvl3pPr>
            <a:lvl4pPr marL="540000" indent="-180000">
              <a:lnSpc>
                <a:spcPct val="100000"/>
              </a:lnSpc>
              <a:tabLst/>
              <a:defRPr/>
            </a:lvl4pPr>
            <a:lvl5pPr marL="628650" indent="-162000">
              <a:lnSpc>
                <a:spcPct val="100000"/>
              </a:lnSpc>
              <a:tabLs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dirty="0"/>
          </a:p>
        </p:txBody>
      </p:sp>
      <p:sp>
        <p:nvSpPr>
          <p:cNvPr id="14" name="Platshållare för text 13">
            <a:extLst>
              <a:ext uri="{FF2B5EF4-FFF2-40B4-BE49-F238E27FC236}">
                <a16:creationId xmlns:a16="http://schemas.microsoft.com/office/drawing/2014/main" id="{DD16215C-7D16-4D0F-BA5D-E02EED6FB2D9}"/>
              </a:ext>
            </a:extLst>
          </p:cNvPr>
          <p:cNvSpPr>
            <a:spLocks noGrp="1"/>
          </p:cNvSpPr>
          <p:nvPr>
            <p:ph type="body" sz="quarter" idx="14" hasCustomPrompt="1"/>
          </p:nvPr>
        </p:nvSpPr>
        <p:spPr>
          <a:xfrm>
            <a:off x="1103709" y="931026"/>
            <a:ext cx="9360000" cy="507076"/>
          </a:xfrm>
        </p:spPr>
        <p:txBody>
          <a:bodyPr lIns="90000" tIns="18000">
            <a:noAutofit/>
          </a:bodyPr>
          <a:lstStyle>
            <a:lvl1pPr marL="0" indent="0">
              <a:spcBef>
                <a:spcPts val="0"/>
              </a:spcBef>
              <a:buFontTx/>
              <a:buNone/>
              <a:defRPr sz="2200">
                <a:solidFill>
                  <a:schemeClr val="accent1"/>
                </a:solidFill>
              </a:defRPr>
            </a:lvl1pPr>
            <a:lvl2pPr marL="82550" indent="0">
              <a:buNone/>
              <a:defRPr/>
            </a:lvl2pPr>
          </a:lstStyle>
          <a:p>
            <a:pPr lvl="0"/>
            <a:r>
              <a:rPr lang="sv-SE"/>
              <a:t>Sub-headline</a:t>
            </a:r>
          </a:p>
        </p:txBody>
      </p:sp>
      <p:sp>
        <p:nvSpPr>
          <p:cNvPr id="15" name="Rektangel 14">
            <a:extLst>
              <a:ext uri="{FF2B5EF4-FFF2-40B4-BE49-F238E27FC236}">
                <a16:creationId xmlns:a16="http://schemas.microsoft.com/office/drawing/2014/main" id="{87E2C692-2C39-4CA8-AA87-45E0F36B6A0E}"/>
              </a:ext>
            </a:extLst>
          </p:cNvPr>
          <p:cNvSpPr/>
          <p:nvPr userDrawn="1"/>
        </p:nvSpPr>
        <p:spPr>
          <a:xfrm>
            <a:off x="0" y="447675"/>
            <a:ext cx="292101" cy="64103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16" name="Bildobjekt 15">
            <a:extLst>
              <a:ext uri="{FF2B5EF4-FFF2-40B4-BE49-F238E27FC236}">
                <a16:creationId xmlns:a16="http://schemas.microsoft.com/office/drawing/2014/main" id="{E327627C-4BB8-4965-8107-0E7E741F8302}"/>
              </a:ext>
            </a:extLst>
          </p:cNvPr>
          <p:cNvPicPr>
            <a:picLocks noChangeAspect="1"/>
          </p:cNvPicPr>
          <p:nvPr userDrawn="1"/>
        </p:nvPicPr>
        <p:blipFill>
          <a:blip r:embed="rId2"/>
          <a:srcRect/>
          <a:stretch/>
        </p:blipFill>
        <p:spPr>
          <a:xfrm>
            <a:off x="10924611" y="417443"/>
            <a:ext cx="826394" cy="800100"/>
          </a:xfrm>
          <a:prstGeom prst="rect">
            <a:avLst/>
          </a:prstGeom>
        </p:spPr>
      </p:pic>
      <p:sp>
        <p:nvSpPr>
          <p:cNvPr id="11" name="Platshållare för datum 3">
            <a:extLst>
              <a:ext uri="{FF2B5EF4-FFF2-40B4-BE49-F238E27FC236}">
                <a16:creationId xmlns:a16="http://schemas.microsoft.com/office/drawing/2014/main" id="{154C1432-4F85-1F42-8016-9B83B89CC804}"/>
              </a:ext>
            </a:extLst>
          </p:cNvPr>
          <p:cNvSpPr>
            <a:spLocks noGrp="1"/>
          </p:cNvSpPr>
          <p:nvPr>
            <p:ph type="dt" sz="half" idx="10"/>
          </p:nvPr>
        </p:nvSpPr>
        <p:spPr>
          <a:xfrm>
            <a:off x="1195647" y="6475270"/>
            <a:ext cx="832658" cy="365125"/>
          </a:xfrm>
        </p:spPr>
        <p:txBody>
          <a:bodyPr/>
          <a:lstStyle/>
          <a:p>
            <a:fld id="{18896B66-0B3A-474C-9C9C-E4F07B1F5DAD}" type="datetime1">
              <a:rPr lang="sv-SE" smtClean="0"/>
              <a:t>2020-12-02</a:t>
            </a:fld>
            <a:endParaRPr lang="sv-SE" dirty="0"/>
          </a:p>
        </p:txBody>
      </p:sp>
    </p:spTree>
    <p:extLst>
      <p:ext uri="{BB962C8B-B14F-4D97-AF65-F5344CB8AC3E}">
        <p14:creationId xmlns:p14="http://schemas.microsoft.com/office/powerpoint/2010/main" val="21351087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in 3 columns">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4C1ADE6-C058-9C40-B135-034EB97B437C}"/>
              </a:ext>
            </a:extLst>
          </p:cNvPr>
          <p:cNvSpPr>
            <a:spLocks noGrp="1"/>
          </p:cNvSpPr>
          <p:nvPr>
            <p:ph type="title" hasCustomPrompt="1"/>
          </p:nvPr>
        </p:nvSpPr>
        <p:spPr>
          <a:xfrm>
            <a:off x="1103709" y="265373"/>
            <a:ext cx="9360000" cy="657339"/>
          </a:xfrm>
        </p:spPr>
        <p:txBody>
          <a:bodyPr lIns="90000" bIns="18000"/>
          <a:lstStyle>
            <a:lvl1pPr>
              <a:defRPr/>
            </a:lvl1pPr>
          </a:lstStyle>
          <a:p>
            <a:r>
              <a:rPr lang="sv-SE"/>
              <a:t>Headline</a:t>
            </a:r>
          </a:p>
        </p:txBody>
      </p:sp>
      <p:sp>
        <p:nvSpPr>
          <p:cNvPr id="5" name="Platshållare för sidfot 4">
            <a:extLst>
              <a:ext uri="{FF2B5EF4-FFF2-40B4-BE49-F238E27FC236}">
                <a16:creationId xmlns:a16="http://schemas.microsoft.com/office/drawing/2014/main" id="{3A0D4D5C-5B1B-1441-A13B-8613512E59E2}"/>
              </a:ext>
            </a:extLst>
          </p:cNvPr>
          <p:cNvSpPr>
            <a:spLocks noGrp="1"/>
          </p:cNvSpPr>
          <p:nvPr>
            <p:ph type="ftr" sz="quarter" idx="11"/>
          </p:nvPr>
        </p:nvSpPr>
        <p:spPr>
          <a:xfrm>
            <a:off x="2053244" y="6475270"/>
            <a:ext cx="4320448" cy="365125"/>
          </a:xfrm>
        </p:spPr>
        <p:txBody>
          <a:bodyPr/>
          <a:lstStyle/>
          <a:p>
            <a:r>
              <a:rPr lang="sv-SE" dirty="0"/>
              <a:t>PRESENTATION TITLE/FOOTER</a:t>
            </a:r>
          </a:p>
        </p:txBody>
      </p:sp>
      <p:sp>
        <p:nvSpPr>
          <p:cNvPr id="6" name="Platshållare för bildnummer 5">
            <a:extLst>
              <a:ext uri="{FF2B5EF4-FFF2-40B4-BE49-F238E27FC236}">
                <a16:creationId xmlns:a16="http://schemas.microsoft.com/office/drawing/2014/main" id="{184FAE50-4669-D540-A55E-354FF0C59458}"/>
              </a:ext>
            </a:extLst>
          </p:cNvPr>
          <p:cNvSpPr>
            <a:spLocks noGrp="1"/>
          </p:cNvSpPr>
          <p:nvPr>
            <p:ph type="sldNum" sz="quarter" idx="12"/>
          </p:nvPr>
        </p:nvSpPr>
        <p:spPr>
          <a:xfrm>
            <a:off x="8735292" y="6475270"/>
            <a:ext cx="2743200" cy="365125"/>
          </a:xfrm>
        </p:spPr>
        <p:txBody>
          <a:bodyPr/>
          <a:lstStyle/>
          <a:p>
            <a:fld id="{F7283078-D760-1647-8B80-66BA8B52336D}" type="slidenum">
              <a:rPr lang="sv-SE" smtClean="0"/>
              <a:t>‹#›</a:t>
            </a:fld>
            <a:endParaRPr lang="sv-SE"/>
          </a:p>
        </p:txBody>
      </p:sp>
      <p:sp>
        <p:nvSpPr>
          <p:cNvPr id="9" name="Platshållare för innehåll 2">
            <a:extLst>
              <a:ext uri="{FF2B5EF4-FFF2-40B4-BE49-F238E27FC236}">
                <a16:creationId xmlns:a16="http://schemas.microsoft.com/office/drawing/2014/main" id="{590CF35B-F516-4A5B-A8AB-7A0A283629E9}"/>
              </a:ext>
            </a:extLst>
          </p:cNvPr>
          <p:cNvSpPr>
            <a:spLocks noGrp="1"/>
          </p:cNvSpPr>
          <p:nvPr>
            <p:ph idx="1"/>
          </p:nvPr>
        </p:nvSpPr>
        <p:spPr>
          <a:xfrm>
            <a:off x="1094400" y="1562400"/>
            <a:ext cx="3255409" cy="4768062"/>
          </a:xfrm>
        </p:spPr>
        <p:txBody>
          <a:bodyPr lIns="0" rIns="18000"/>
          <a:lstStyle>
            <a:lvl1pPr>
              <a:lnSpc>
                <a:spcPct val="100000"/>
              </a:lnSpc>
              <a:defRPr/>
            </a:lvl1pPr>
            <a:lvl2pPr marL="360000" indent="-216000">
              <a:lnSpc>
                <a:spcPct val="100000"/>
              </a:lnSpc>
              <a:tabLst/>
              <a:defRPr/>
            </a:lvl2pPr>
            <a:lvl3pPr marL="449263" indent="-196850">
              <a:lnSpc>
                <a:spcPct val="100000"/>
              </a:lnSpc>
              <a:tabLst/>
              <a:defRPr/>
            </a:lvl3pPr>
            <a:lvl4pPr marL="541338" indent="-180975">
              <a:lnSpc>
                <a:spcPct val="100000"/>
              </a:lnSpc>
              <a:tabLst/>
              <a:defRPr/>
            </a:lvl4pPr>
            <a:lvl5pPr marL="630000" indent="-162000">
              <a:lnSpc>
                <a:spcPct val="100000"/>
              </a:lnSpc>
              <a:tabLs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dirty="0"/>
          </a:p>
        </p:txBody>
      </p:sp>
      <p:sp>
        <p:nvSpPr>
          <p:cNvPr id="14" name="Platshållare för text 13">
            <a:extLst>
              <a:ext uri="{FF2B5EF4-FFF2-40B4-BE49-F238E27FC236}">
                <a16:creationId xmlns:a16="http://schemas.microsoft.com/office/drawing/2014/main" id="{DD16215C-7D16-4D0F-BA5D-E02EED6FB2D9}"/>
              </a:ext>
            </a:extLst>
          </p:cNvPr>
          <p:cNvSpPr>
            <a:spLocks noGrp="1"/>
          </p:cNvSpPr>
          <p:nvPr>
            <p:ph type="body" sz="quarter" idx="14" hasCustomPrompt="1"/>
          </p:nvPr>
        </p:nvSpPr>
        <p:spPr>
          <a:xfrm>
            <a:off x="1103709" y="931026"/>
            <a:ext cx="9360000" cy="507076"/>
          </a:xfrm>
        </p:spPr>
        <p:txBody>
          <a:bodyPr lIns="90000" tIns="18000">
            <a:noAutofit/>
          </a:bodyPr>
          <a:lstStyle>
            <a:lvl1pPr marL="0" indent="0">
              <a:spcBef>
                <a:spcPts val="0"/>
              </a:spcBef>
              <a:buFontTx/>
              <a:buNone/>
              <a:defRPr sz="2200">
                <a:solidFill>
                  <a:schemeClr val="accent1"/>
                </a:solidFill>
              </a:defRPr>
            </a:lvl1pPr>
            <a:lvl2pPr marL="82550" indent="0">
              <a:buNone/>
              <a:defRPr/>
            </a:lvl2pPr>
          </a:lstStyle>
          <a:p>
            <a:pPr lvl="0"/>
            <a:r>
              <a:rPr lang="sv-SE"/>
              <a:t>Sub-headline</a:t>
            </a:r>
          </a:p>
        </p:txBody>
      </p:sp>
      <p:sp>
        <p:nvSpPr>
          <p:cNvPr id="15" name="Rektangel 14">
            <a:extLst>
              <a:ext uri="{FF2B5EF4-FFF2-40B4-BE49-F238E27FC236}">
                <a16:creationId xmlns:a16="http://schemas.microsoft.com/office/drawing/2014/main" id="{87E2C692-2C39-4CA8-AA87-45E0F36B6A0E}"/>
              </a:ext>
            </a:extLst>
          </p:cNvPr>
          <p:cNvSpPr/>
          <p:nvPr userDrawn="1"/>
        </p:nvSpPr>
        <p:spPr>
          <a:xfrm>
            <a:off x="0" y="447675"/>
            <a:ext cx="292101" cy="64103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16" name="Bildobjekt 15">
            <a:extLst>
              <a:ext uri="{FF2B5EF4-FFF2-40B4-BE49-F238E27FC236}">
                <a16:creationId xmlns:a16="http://schemas.microsoft.com/office/drawing/2014/main" id="{E327627C-4BB8-4965-8107-0E7E741F8302}"/>
              </a:ext>
            </a:extLst>
          </p:cNvPr>
          <p:cNvPicPr>
            <a:picLocks noChangeAspect="1"/>
          </p:cNvPicPr>
          <p:nvPr userDrawn="1"/>
        </p:nvPicPr>
        <p:blipFill>
          <a:blip r:embed="rId2"/>
          <a:srcRect/>
          <a:stretch/>
        </p:blipFill>
        <p:spPr>
          <a:xfrm>
            <a:off x="10924611" y="417443"/>
            <a:ext cx="826394" cy="800100"/>
          </a:xfrm>
          <a:prstGeom prst="rect">
            <a:avLst/>
          </a:prstGeom>
        </p:spPr>
      </p:pic>
      <p:sp>
        <p:nvSpPr>
          <p:cNvPr id="13" name="Platshållare för innehåll 2">
            <a:extLst>
              <a:ext uri="{FF2B5EF4-FFF2-40B4-BE49-F238E27FC236}">
                <a16:creationId xmlns:a16="http://schemas.microsoft.com/office/drawing/2014/main" id="{B2D0E559-A900-41F3-93C5-387A7764A152}"/>
              </a:ext>
            </a:extLst>
          </p:cNvPr>
          <p:cNvSpPr>
            <a:spLocks noGrp="1"/>
          </p:cNvSpPr>
          <p:nvPr>
            <p:ph idx="15"/>
          </p:nvPr>
        </p:nvSpPr>
        <p:spPr>
          <a:xfrm>
            <a:off x="4605297" y="1562400"/>
            <a:ext cx="3255409" cy="4768062"/>
          </a:xfrm>
        </p:spPr>
        <p:txBody>
          <a:bodyPr lIns="0" rIns="18000"/>
          <a:lstStyle>
            <a:lvl1pPr>
              <a:lnSpc>
                <a:spcPct val="100000"/>
              </a:lnSpc>
              <a:defRPr/>
            </a:lvl1pPr>
            <a:lvl2pPr marL="360000" indent="-216000">
              <a:lnSpc>
                <a:spcPct val="100000"/>
              </a:lnSpc>
              <a:tabLst/>
              <a:defRPr/>
            </a:lvl2pPr>
            <a:lvl3pPr marL="450000" indent="-198000">
              <a:lnSpc>
                <a:spcPct val="100000"/>
              </a:lnSpc>
              <a:tabLst/>
              <a:defRPr/>
            </a:lvl3pPr>
            <a:lvl4pPr marL="539750" indent="-196850">
              <a:lnSpc>
                <a:spcPct val="100000"/>
              </a:lnSpc>
              <a:tabLst/>
              <a:defRPr/>
            </a:lvl4pPr>
            <a:lvl5pPr marL="630000" indent="-162000">
              <a:lnSpc>
                <a:spcPct val="100000"/>
              </a:lnSpc>
              <a:tabLs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dirty="0"/>
          </a:p>
        </p:txBody>
      </p:sp>
      <p:sp>
        <p:nvSpPr>
          <p:cNvPr id="17" name="Platshållare för innehåll 2">
            <a:extLst>
              <a:ext uri="{FF2B5EF4-FFF2-40B4-BE49-F238E27FC236}">
                <a16:creationId xmlns:a16="http://schemas.microsoft.com/office/drawing/2014/main" id="{E4E99B3B-ADB3-4D1A-9A7F-AA1B8528E6C7}"/>
              </a:ext>
            </a:extLst>
          </p:cNvPr>
          <p:cNvSpPr>
            <a:spLocks noGrp="1"/>
          </p:cNvSpPr>
          <p:nvPr>
            <p:ph idx="16"/>
          </p:nvPr>
        </p:nvSpPr>
        <p:spPr>
          <a:xfrm>
            <a:off x="8116194" y="1562400"/>
            <a:ext cx="3255409" cy="4768062"/>
          </a:xfrm>
        </p:spPr>
        <p:txBody>
          <a:bodyPr lIns="0" rIns="18000"/>
          <a:lstStyle>
            <a:lvl1pPr>
              <a:lnSpc>
                <a:spcPct val="100000"/>
              </a:lnSpc>
              <a:defRPr/>
            </a:lvl1pPr>
            <a:lvl2pPr marL="360000" indent="-216000">
              <a:lnSpc>
                <a:spcPct val="100000"/>
              </a:lnSpc>
              <a:tabLst/>
              <a:defRPr/>
            </a:lvl2pPr>
            <a:lvl3pPr marL="450000" indent="-198000">
              <a:lnSpc>
                <a:spcPct val="100000"/>
              </a:lnSpc>
              <a:tabLst/>
              <a:defRPr/>
            </a:lvl3pPr>
            <a:lvl4pPr marL="540000" indent="-180000">
              <a:lnSpc>
                <a:spcPct val="100000"/>
              </a:lnSpc>
              <a:tabLst/>
              <a:defRPr/>
            </a:lvl4pPr>
            <a:lvl5pPr marL="630000" indent="-162000">
              <a:lnSpc>
                <a:spcPct val="100000"/>
              </a:lnSpc>
              <a:tabLs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dirty="0"/>
          </a:p>
        </p:txBody>
      </p:sp>
      <p:sp>
        <p:nvSpPr>
          <p:cNvPr id="12" name="Platshållare för datum 3">
            <a:extLst>
              <a:ext uri="{FF2B5EF4-FFF2-40B4-BE49-F238E27FC236}">
                <a16:creationId xmlns:a16="http://schemas.microsoft.com/office/drawing/2014/main" id="{F91A8E7B-C629-D343-8A83-7EB0ADF6087A}"/>
              </a:ext>
            </a:extLst>
          </p:cNvPr>
          <p:cNvSpPr>
            <a:spLocks noGrp="1"/>
          </p:cNvSpPr>
          <p:nvPr>
            <p:ph type="dt" sz="half" idx="10"/>
          </p:nvPr>
        </p:nvSpPr>
        <p:spPr>
          <a:xfrm>
            <a:off x="1195647" y="6475270"/>
            <a:ext cx="832658" cy="365125"/>
          </a:xfrm>
        </p:spPr>
        <p:txBody>
          <a:bodyPr/>
          <a:lstStyle/>
          <a:p>
            <a:fld id="{18896B66-0B3A-474C-9C9C-E4F07B1F5DAD}" type="datetime1">
              <a:rPr lang="sv-SE" smtClean="0"/>
              <a:t>2020-12-02</a:t>
            </a:fld>
            <a:endParaRPr lang="sv-SE" dirty="0"/>
          </a:p>
        </p:txBody>
      </p:sp>
    </p:spTree>
    <p:extLst>
      <p:ext uri="{BB962C8B-B14F-4D97-AF65-F5344CB8AC3E}">
        <p14:creationId xmlns:p14="http://schemas.microsoft.com/office/powerpoint/2010/main" val="26676667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 image">
    <p:spTree>
      <p:nvGrpSpPr>
        <p:cNvPr id="1" name=""/>
        <p:cNvGrpSpPr/>
        <p:nvPr/>
      </p:nvGrpSpPr>
      <p:grpSpPr>
        <a:xfrm>
          <a:off x="0" y="0"/>
          <a:ext cx="0" cy="0"/>
          <a:chOff x="0" y="0"/>
          <a:chExt cx="0" cy="0"/>
        </a:xfrm>
      </p:grpSpPr>
      <p:sp>
        <p:nvSpPr>
          <p:cNvPr id="7" name="Platshållare för bild 6">
            <a:extLst>
              <a:ext uri="{FF2B5EF4-FFF2-40B4-BE49-F238E27FC236}">
                <a16:creationId xmlns:a16="http://schemas.microsoft.com/office/drawing/2014/main" id="{16B191E2-1C71-4B4C-B562-DD793673C24E}"/>
              </a:ext>
            </a:extLst>
          </p:cNvPr>
          <p:cNvSpPr>
            <a:spLocks noGrp="1"/>
          </p:cNvSpPr>
          <p:nvPr>
            <p:ph type="pic" sz="quarter" idx="15" hasCustomPrompt="1"/>
          </p:nvPr>
        </p:nvSpPr>
        <p:spPr>
          <a:xfrm>
            <a:off x="6373813" y="1562100"/>
            <a:ext cx="4994275" cy="4768850"/>
          </a:xfrm>
          <a:solidFill>
            <a:schemeClr val="bg1">
              <a:lumMod val="85000"/>
            </a:schemeClr>
          </a:solidFill>
        </p:spPr>
        <p:txBody>
          <a:bodyPr>
            <a:normAutofit/>
          </a:bodyPr>
          <a:lstStyle>
            <a:lvl1pPr marL="0" indent="0" algn="ctr">
              <a:buFontTx/>
              <a:buNone/>
              <a:defRPr sz="800">
                <a:solidFill>
                  <a:srgbClr val="666666"/>
                </a:solidFill>
              </a:defRPr>
            </a:lvl1pPr>
          </a:lstStyle>
          <a:p>
            <a:r>
              <a:rPr lang="sv-SE"/>
              <a:t>INSERT IMAGE</a:t>
            </a:r>
          </a:p>
        </p:txBody>
      </p:sp>
      <p:sp>
        <p:nvSpPr>
          <p:cNvPr id="2" name="Rubrik 1">
            <a:extLst>
              <a:ext uri="{FF2B5EF4-FFF2-40B4-BE49-F238E27FC236}">
                <a16:creationId xmlns:a16="http://schemas.microsoft.com/office/drawing/2014/main" id="{74C1ADE6-C058-9C40-B135-034EB97B437C}"/>
              </a:ext>
            </a:extLst>
          </p:cNvPr>
          <p:cNvSpPr>
            <a:spLocks noGrp="1"/>
          </p:cNvSpPr>
          <p:nvPr>
            <p:ph type="title" hasCustomPrompt="1"/>
          </p:nvPr>
        </p:nvSpPr>
        <p:spPr>
          <a:xfrm>
            <a:off x="1103709" y="265373"/>
            <a:ext cx="9360000" cy="657339"/>
          </a:xfrm>
        </p:spPr>
        <p:txBody>
          <a:bodyPr lIns="90000" bIns="18000"/>
          <a:lstStyle>
            <a:lvl1pPr>
              <a:defRPr/>
            </a:lvl1pPr>
          </a:lstStyle>
          <a:p>
            <a:r>
              <a:rPr lang="sv-SE"/>
              <a:t>Headline</a:t>
            </a:r>
          </a:p>
        </p:txBody>
      </p:sp>
      <p:sp>
        <p:nvSpPr>
          <p:cNvPr id="5" name="Platshållare för sidfot 4">
            <a:extLst>
              <a:ext uri="{FF2B5EF4-FFF2-40B4-BE49-F238E27FC236}">
                <a16:creationId xmlns:a16="http://schemas.microsoft.com/office/drawing/2014/main" id="{3A0D4D5C-5B1B-1441-A13B-8613512E59E2}"/>
              </a:ext>
            </a:extLst>
          </p:cNvPr>
          <p:cNvSpPr>
            <a:spLocks noGrp="1"/>
          </p:cNvSpPr>
          <p:nvPr>
            <p:ph type="ftr" sz="quarter" idx="11"/>
          </p:nvPr>
        </p:nvSpPr>
        <p:spPr>
          <a:xfrm>
            <a:off x="2053244" y="6475270"/>
            <a:ext cx="4320448" cy="365125"/>
          </a:xfrm>
        </p:spPr>
        <p:txBody>
          <a:bodyPr/>
          <a:lstStyle/>
          <a:p>
            <a:r>
              <a:rPr lang="sv-SE" dirty="0"/>
              <a:t>PRESENTATION TITL  FOOTER</a:t>
            </a:r>
          </a:p>
        </p:txBody>
      </p:sp>
      <p:sp>
        <p:nvSpPr>
          <p:cNvPr id="6" name="Platshållare för bildnummer 5">
            <a:extLst>
              <a:ext uri="{FF2B5EF4-FFF2-40B4-BE49-F238E27FC236}">
                <a16:creationId xmlns:a16="http://schemas.microsoft.com/office/drawing/2014/main" id="{184FAE50-4669-D540-A55E-354FF0C59458}"/>
              </a:ext>
            </a:extLst>
          </p:cNvPr>
          <p:cNvSpPr>
            <a:spLocks noGrp="1"/>
          </p:cNvSpPr>
          <p:nvPr>
            <p:ph type="sldNum" sz="quarter" idx="12"/>
          </p:nvPr>
        </p:nvSpPr>
        <p:spPr>
          <a:xfrm>
            <a:off x="8735292" y="6475270"/>
            <a:ext cx="2743200" cy="365125"/>
          </a:xfrm>
        </p:spPr>
        <p:txBody>
          <a:bodyPr/>
          <a:lstStyle/>
          <a:p>
            <a:fld id="{F7283078-D760-1647-8B80-66BA8B52336D}" type="slidenum">
              <a:rPr lang="sv-SE" smtClean="0"/>
              <a:t>‹#›</a:t>
            </a:fld>
            <a:endParaRPr lang="sv-SE"/>
          </a:p>
        </p:txBody>
      </p:sp>
      <p:sp>
        <p:nvSpPr>
          <p:cNvPr id="9" name="Platshållare för innehåll 2">
            <a:extLst>
              <a:ext uri="{FF2B5EF4-FFF2-40B4-BE49-F238E27FC236}">
                <a16:creationId xmlns:a16="http://schemas.microsoft.com/office/drawing/2014/main" id="{590CF35B-F516-4A5B-A8AB-7A0A283629E9}"/>
              </a:ext>
            </a:extLst>
          </p:cNvPr>
          <p:cNvSpPr>
            <a:spLocks noGrp="1"/>
          </p:cNvSpPr>
          <p:nvPr>
            <p:ph idx="1"/>
          </p:nvPr>
        </p:nvSpPr>
        <p:spPr>
          <a:xfrm>
            <a:off x="1094400" y="1562400"/>
            <a:ext cx="4993785" cy="4768062"/>
          </a:xfrm>
        </p:spPr>
        <p:txBody>
          <a:bodyPr lIns="0" rIns="18000"/>
          <a:lstStyle>
            <a:lvl1pPr>
              <a:lnSpc>
                <a:spcPct val="100000"/>
              </a:lnSpc>
              <a:defRPr/>
            </a:lvl1pPr>
            <a:lvl2pPr marL="360000" indent="-216000">
              <a:lnSpc>
                <a:spcPct val="100000"/>
              </a:lnSpc>
              <a:tabLst/>
              <a:defRPr/>
            </a:lvl2pPr>
            <a:lvl3pPr marL="450000" indent="-198000">
              <a:lnSpc>
                <a:spcPct val="100000"/>
              </a:lnSpc>
              <a:tabLst/>
              <a:defRPr/>
            </a:lvl3pPr>
            <a:lvl4pPr marL="540000" indent="-180000">
              <a:lnSpc>
                <a:spcPct val="100000"/>
              </a:lnSpc>
              <a:tabLst/>
              <a:defRPr/>
            </a:lvl4pPr>
            <a:lvl5pPr marL="630000" indent="-162000">
              <a:lnSpc>
                <a:spcPct val="100000"/>
              </a:lnSpc>
              <a:tabLs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dirty="0"/>
          </a:p>
        </p:txBody>
      </p:sp>
      <p:sp>
        <p:nvSpPr>
          <p:cNvPr id="14" name="Platshållare för text 13">
            <a:extLst>
              <a:ext uri="{FF2B5EF4-FFF2-40B4-BE49-F238E27FC236}">
                <a16:creationId xmlns:a16="http://schemas.microsoft.com/office/drawing/2014/main" id="{DD16215C-7D16-4D0F-BA5D-E02EED6FB2D9}"/>
              </a:ext>
            </a:extLst>
          </p:cNvPr>
          <p:cNvSpPr>
            <a:spLocks noGrp="1"/>
          </p:cNvSpPr>
          <p:nvPr>
            <p:ph type="body" sz="quarter" idx="14" hasCustomPrompt="1"/>
          </p:nvPr>
        </p:nvSpPr>
        <p:spPr>
          <a:xfrm>
            <a:off x="1103709" y="931026"/>
            <a:ext cx="9360000" cy="507076"/>
          </a:xfrm>
        </p:spPr>
        <p:txBody>
          <a:bodyPr lIns="90000" tIns="18000">
            <a:noAutofit/>
          </a:bodyPr>
          <a:lstStyle>
            <a:lvl1pPr marL="0" indent="0">
              <a:spcBef>
                <a:spcPts val="0"/>
              </a:spcBef>
              <a:buFontTx/>
              <a:buNone/>
              <a:defRPr sz="2200">
                <a:solidFill>
                  <a:schemeClr val="accent1"/>
                </a:solidFill>
              </a:defRPr>
            </a:lvl1pPr>
            <a:lvl2pPr marL="82550" indent="0">
              <a:buNone/>
              <a:defRPr/>
            </a:lvl2pPr>
          </a:lstStyle>
          <a:p>
            <a:pPr lvl="0"/>
            <a:r>
              <a:rPr lang="sv-SE"/>
              <a:t>Sub-headline</a:t>
            </a:r>
          </a:p>
        </p:txBody>
      </p:sp>
      <p:sp>
        <p:nvSpPr>
          <p:cNvPr id="11" name="Rektangel 10">
            <a:extLst>
              <a:ext uri="{FF2B5EF4-FFF2-40B4-BE49-F238E27FC236}">
                <a16:creationId xmlns:a16="http://schemas.microsoft.com/office/drawing/2014/main" id="{BC4F3A85-66E6-412A-97CD-99D922EFBEE2}"/>
              </a:ext>
            </a:extLst>
          </p:cNvPr>
          <p:cNvSpPr/>
          <p:nvPr userDrawn="1"/>
        </p:nvSpPr>
        <p:spPr>
          <a:xfrm>
            <a:off x="0" y="447675"/>
            <a:ext cx="292101" cy="64103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13" name="Bildobjekt 12">
            <a:extLst>
              <a:ext uri="{FF2B5EF4-FFF2-40B4-BE49-F238E27FC236}">
                <a16:creationId xmlns:a16="http://schemas.microsoft.com/office/drawing/2014/main" id="{506E76ED-0FF0-4A03-8EB9-06B57B12EC11}"/>
              </a:ext>
            </a:extLst>
          </p:cNvPr>
          <p:cNvPicPr>
            <a:picLocks noChangeAspect="1"/>
          </p:cNvPicPr>
          <p:nvPr userDrawn="1"/>
        </p:nvPicPr>
        <p:blipFill>
          <a:blip r:embed="rId2"/>
          <a:srcRect/>
          <a:stretch/>
        </p:blipFill>
        <p:spPr>
          <a:xfrm>
            <a:off x="10924611" y="417443"/>
            <a:ext cx="826394" cy="800100"/>
          </a:xfrm>
          <a:prstGeom prst="rect">
            <a:avLst/>
          </a:prstGeom>
        </p:spPr>
      </p:pic>
      <p:sp>
        <p:nvSpPr>
          <p:cNvPr id="12" name="Platshållare för datum 3">
            <a:extLst>
              <a:ext uri="{FF2B5EF4-FFF2-40B4-BE49-F238E27FC236}">
                <a16:creationId xmlns:a16="http://schemas.microsoft.com/office/drawing/2014/main" id="{5D496E45-863B-704B-B14F-5E0F58578D86}"/>
              </a:ext>
            </a:extLst>
          </p:cNvPr>
          <p:cNvSpPr>
            <a:spLocks noGrp="1"/>
          </p:cNvSpPr>
          <p:nvPr>
            <p:ph type="dt" sz="half" idx="10"/>
          </p:nvPr>
        </p:nvSpPr>
        <p:spPr>
          <a:xfrm>
            <a:off x="1195647" y="6475270"/>
            <a:ext cx="832658" cy="365125"/>
          </a:xfrm>
        </p:spPr>
        <p:txBody>
          <a:bodyPr/>
          <a:lstStyle/>
          <a:p>
            <a:fld id="{18896B66-0B3A-474C-9C9C-E4F07B1F5DAD}" type="datetime1">
              <a:rPr lang="sv-SE" smtClean="0"/>
              <a:t>2020-12-02</a:t>
            </a:fld>
            <a:endParaRPr lang="sv-SE" dirty="0"/>
          </a:p>
        </p:txBody>
      </p:sp>
    </p:spTree>
    <p:extLst>
      <p:ext uri="{BB962C8B-B14F-4D97-AF65-F5344CB8AC3E}">
        <p14:creationId xmlns:p14="http://schemas.microsoft.com/office/powerpoint/2010/main" val="10665588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age. Full width">
    <p:spTree>
      <p:nvGrpSpPr>
        <p:cNvPr id="1" name=""/>
        <p:cNvGrpSpPr/>
        <p:nvPr/>
      </p:nvGrpSpPr>
      <p:grpSpPr>
        <a:xfrm>
          <a:off x="0" y="0"/>
          <a:ext cx="0" cy="0"/>
          <a:chOff x="0" y="0"/>
          <a:chExt cx="0" cy="0"/>
        </a:xfrm>
      </p:grpSpPr>
      <p:sp>
        <p:nvSpPr>
          <p:cNvPr id="13" name="Platshållare för bild 12">
            <a:extLst>
              <a:ext uri="{FF2B5EF4-FFF2-40B4-BE49-F238E27FC236}">
                <a16:creationId xmlns:a16="http://schemas.microsoft.com/office/drawing/2014/main" id="{4FD00856-A3E1-48A7-B9CD-D7B89BD6A06C}"/>
              </a:ext>
            </a:extLst>
          </p:cNvPr>
          <p:cNvSpPr>
            <a:spLocks noGrp="1"/>
          </p:cNvSpPr>
          <p:nvPr>
            <p:ph type="pic" sz="quarter" idx="12" hasCustomPrompt="1"/>
          </p:nvPr>
        </p:nvSpPr>
        <p:spPr>
          <a:xfrm>
            <a:off x="0" y="0"/>
            <a:ext cx="12192000" cy="6858000"/>
          </a:xfrm>
          <a:solidFill>
            <a:schemeClr val="bg1">
              <a:lumMod val="85000"/>
            </a:schemeClr>
          </a:solidFill>
        </p:spPr>
        <p:txBody>
          <a:bodyPr>
            <a:normAutofit/>
          </a:bodyPr>
          <a:lstStyle>
            <a:lvl1pPr algn="ctr">
              <a:defRPr sz="800"/>
            </a:lvl1pPr>
          </a:lstStyle>
          <a:p>
            <a:r>
              <a:rPr lang="sv-SE" dirty="0"/>
              <a:t>INSERT IMAGE</a:t>
            </a:r>
          </a:p>
        </p:txBody>
      </p:sp>
      <p:sp>
        <p:nvSpPr>
          <p:cNvPr id="9" name="Platshållare för text 8">
            <a:extLst>
              <a:ext uri="{FF2B5EF4-FFF2-40B4-BE49-F238E27FC236}">
                <a16:creationId xmlns:a16="http://schemas.microsoft.com/office/drawing/2014/main" id="{A8D8C0FE-DA05-418D-9F18-A5A81125AD3F}"/>
              </a:ext>
            </a:extLst>
          </p:cNvPr>
          <p:cNvSpPr>
            <a:spLocks noGrp="1"/>
          </p:cNvSpPr>
          <p:nvPr>
            <p:ph type="body" sz="quarter" idx="11"/>
          </p:nvPr>
        </p:nvSpPr>
        <p:spPr>
          <a:xfrm>
            <a:off x="10924611" y="417443"/>
            <a:ext cx="828000" cy="799200"/>
          </a:xfrm>
          <a:blipFill>
            <a:blip r:embed="rId2"/>
            <a:stretch>
              <a:fillRect/>
            </a:stretch>
          </a:blipFill>
        </p:spPr>
        <p:txBody>
          <a:bodyPr>
            <a:normAutofit/>
          </a:bodyPr>
          <a:lstStyle>
            <a:lvl1pPr marL="0" indent="0">
              <a:buFontTx/>
              <a:buNone/>
              <a:defRPr sz="100">
                <a:noFill/>
              </a:defRPr>
            </a:lvl1pPr>
          </a:lstStyle>
          <a:p>
            <a:pPr lvl="0"/>
            <a:r>
              <a:rPr lang="en-US"/>
              <a:t>Edit Master text styles</a:t>
            </a:r>
          </a:p>
        </p:txBody>
      </p:sp>
      <p:sp>
        <p:nvSpPr>
          <p:cNvPr id="7" name="Platshållare för text 6">
            <a:extLst>
              <a:ext uri="{FF2B5EF4-FFF2-40B4-BE49-F238E27FC236}">
                <a16:creationId xmlns:a16="http://schemas.microsoft.com/office/drawing/2014/main" id="{1848DA8D-03CE-4CA5-A851-F6ABAE67A9B0}"/>
              </a:ext>
            </a:extLst>
          </p:cNvPr>
          <p:cNvSpPr>
            <a:spLocks noGrp="1"/>
          </p:cNvSpPr>
          <p:nvPr>
            <p:ph type="body" sz="quarter" idx="10"/>
          </p:nvPr>
        </p:nvSpPr>
        <p:spPr>
          <a:xfrm>
            <a:off x="0" y="447675"/>
            <a:ext cx="292100" cy="6410325"/>
          </a:xfrm>
          <a:solidFill>
            <a:schemeClr val="bg1"/>
          </a:solidFill>
        </p:spPr>
        <p:txBody>
          <a:bodyPr>
            <a:normAutofit/>
          </a:bodyPr>
          <a:lstStyle>
            <a:lvl1pPr marL="0" indent="0">
              <a:buFontTx/>
              <a:buNone/>
              <a:defRPr sz="100">
                <a:noFill/>
              </a:defRPr>
            </a:lvl1pPr>
          </a:lstStyle>
          <a:p>
            <a:pPr lvl="0"/>
            <a:r>
              <a:rPr lang="en-US"/>
              <a:t>Edit Master text styles</a:t>
            </a:r>
          </a:p>
        </p:txBody>
      </p:sp>
      <p:sp>
        <p:nvSpPr>
          <p:cNvPr id="5" name="Rubrik 1">
            <a:extLst>
              <a:ext uri="{FF2B5EF4-FFF2-40B4-BE49-F238E27FC236}">
                <a16:creationId xmlns:a16="http://schemas.microsoft.com/office/drawing/2014/main" id="{8F5BB748-C0D0-CB4F-BA93-7488E4BA7050}"/>
              </a:ext>
            </a:extLst>
          </p:cNvPr>
          <p:cNvSpPr>
            <a:spLocks noGrp="1"/>
          </p:cNvSpPr>
          <p:nvPr>
            <p:ph type="title" hasCustomPrompt="1"/>
          </p:nvPr>
        </p:nvSpPr>
        <p:spPr>
          <a:xfrm>
            <a:off x="1103709" y="265373"/>
            <a:ext cx="9360000" cy="657339"/>
          </a:xfrm>
        </p:spPr>
        <p:txBody>
          <a:bodyPr lIns="90000" bIns="18000"/>
          <a:lstStyle>
            <a:lvl1pPr>
              <a:defRPr>
                <a:solidFill>
                  <a:schemeClr val="bg1"/>
                </a:solidFill>
              </a:defRPr>
            </a:lvl1pPr>
          </a:lstStyle>
          <a:p>
            <a:r>
              <a:rPr lang="sv-SE" dirty="0"/>
              <a:t>Image </a:t>
            </a:r>
            <a:r>
              <a:rPr lang="sv-SE" dirty="0" err="1"/>
              <a:t>title</a:t>
            </a:r>
            <a:endParaRPr lang="sv-SE" dirty="0"/>
          </a:p>
        </p:txBody>
      </p:sp>
    </p:spTree>
    <p:extLst>
      <p:ext uri="{BB962C8B-B14F-4D97-AF65-F5344CB8AC3E}">
        <p14:creationId xmlns:p14="http://schemas.microsoft.com/office/powerpoint/2010/main" val="532865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81532B06-EA3A-AA45-A1FA-C8E1873FD090}"/>
              </a:ext>
            </a:extLst>
          </p:cNvPr>
          <p:cNvSpPr>
            <a:spLocks noGrp="1"/>
          </p:cNvSpPr>
          <p:nvPr>
            <p:ph type="title"/>
          </p:nvPr>
        </p:nvSpPr>
        <p:spPr>
          <a:xfrm>
            <a:off x="1103709" y="281999"/>
            <a:ext cx="9478393" cy="657340"/>
          </a:xfrm>
          <a:prstGeom prst="rect">
            <a:avLst/>
          </a:prstGeom>
        </p:spPr>
        <p:txBody>
          <a:bodyPr vert="horz" lIns="90000" tIns="45720" rIns="91440" bIns="45720" rtlCol="0" anchor="t" anchorCtr="0">
            <a:noAutofit/>
          </a:bodyPr>
          <a:lstStyle/>
          <a:p>
            <a:r>
              <a:rPr lang="sv-SE"/>
              <a:t>Klicka här för att ändra mall för rubrikformat</a:t>
            </a:r>
          </a:p>
        </p:txBody>
      </p:sp>
      <p:sp>
        <p:nvSpPr>
          <p:cNvPr id="4" name="Platshållare för datum 3">
            <a:extLst>
              <a:ext uri="{FF2B5EF4-FFF2-40B4-BE49-F238E27FC236}">
                <a16:creationId xmlns:a16="http://schemas.microsoft.com/office/drawing/2014/main" id="{66E4D6F2-5CFB-9D4E-AED8-120937FE2576}"/>
              </a:ext>
            </a:extLst>
          </p:cNvPr>
          <p:cNvSpPr>
            <a:spLocks noGrp="1"/>
          </p:cNvSpPr>
          <p:nvPr>
            <p:ph type="dt" sz="half" idx="2"/>
          </p:nvPr>
        </p:nvSpPr>
        <p:spPr>
          <a:xfrm>
            <a:off x="1195647" y="6483583"/>
            <a:ext cx="832658" cy="365125"/>
          </a:xfrm>
          <a:prstGeom prst="rect">
            <a:avLst/>
          </a:prstGeom>
        </p:spPr>
        <p:txBody>
          <a:bodyPr vert="horz" lIns="91440" tIns="45720" rIns="91440" bIns="45720" rtlCol="0" anchor="ctr"/>
          <a:lstStyle>
            <a:lvl1pPr algn="l">
              <a:defRPr sz="800" spc="80" baseline="0">
                <a:solidFill>
                  <a:srgbClr val="CCCCCC"/>
                </a:solidFill>
              </a:defRPr>
            </a:lvl1pPr>
          </a:lstStyle>
          <a:p>
            <a:fld id="{926FFDD8-E9D5-414B-9D01-E73C6B8A8FCA}" type="datetime1">
              <a:rPr lang="sv-SE" smtClean="0"/>
              <a:t>2020-12-02</a:t>
            </a:fld>
            <a:endParaRPr lang="sv-SE"/>
          </a:p>
        </p:txBody>
      </p:sp>
      <p:sp>
        <p:nvSpPr>
          <p:cNvPr id="5" name="Platshållare för sidfot 4">
            <a:extLst>
              <a:ext uri="{FF2B5EF4-FFF2-40B4-BE49-F238E27FC236}">
                <a16:creationId xmlns:a16="http://schemas.microsoft.com/office/drawing/2014/main" id="{515FD9D7-4C35-3343-B008-A413FF500A93}"/>
              </a:ext>
            </a:extLst>
          </p:cNvPr>
          <p:cNvSpPr>
            <a:spLocks noGrp="1"/>
          </p:cNvSpPr>
          <p:nvPr>
            <p:ph type="ftr" sz="quarter" idx="3"/>
          </p:nvPr>
        </p:nvSpPr>
        <p:spPr>
          <a:xfrm>
            <a:off x="2053244" y="6483583"/>
            <a:ext cx="4114800" cy="365125"/>
          </a:xfrm>
          <a:prstGeom prst="rect">
            <a:avLst/>
          </a:prstGeom>
        </p:spPr>
        <p:txBody>
          <a:bodyPr vert="horz" lIns="91440" tIns="45720" rIns="91440" bIns="45720" rtlCol="0" anchor="ctr"/>
          <a:lstStyle>
            <a:lvl1pPr algn="l">
              <a:defRPr sz="800" cap="all" spc="80" baseline="0">
                <a:solidFill>
                  <a:srgbClr val="CCCCCC"/>
                </a:solidFill>
              </a:defRPr>
            </a:lvl1pPr>
          </a:lstStyle>
          <a:p>
            <a:r>
              <a:rPr lang="sv-SE"/>
              <a:t>PRESENTATION TITLE / FOOTER</a:t>
            </a:r>
          </a:p>
        </p:txBody>
      </p:sp>
      <p:sp>
        <p:nvSpPr>
          <p:cNvPr id="6" name="Platshållare för bildnummer 5">
            <a:extLst>
              <a:ext uri="{FF2B5EF4-FFF2-40B4-BE49-F238E27FC236}">
                <a16:creationId xmlns:a16="http://schemas.microsoft.com/office/drawing/2014/main" id="{AF6B396D-270A-E047-8DAD-6D51B53CAD64}"/>
              </a:ext>
            </a:extLst>
          </p:cNvPr>
          <p:cNvSpPr>
            <a:spLocks noGrp="1"/>
          </p:cNvSpPr>
          <p:nvPr>
            <p:ph type="sldNum" sz="quarter" idx="4"/>
          </p:nvPr>
        </p:nvSpPr>
        <p:spPr>
          <a:xfrm>
            <a:off x="8735292" y="6483583"/>
            <a:ext cx="2743200" cy="365125"/>
          </a:xfrm>
          <a:prstGeom prst="rect">
            <a:avLst/>
          </a:prstGeom>
        </p:spPr>
        <p:txBody>
          <a:bodyPr vert="horz" lIns="91440" tIns="45720" rIns="91440" bIns="45720" rtlCol="0" anchor="ctr"/>
          <a:lstStyle>
            <a:lvl1pPr algn="r">
              <a:defRPr sz="800" b="1">
                <a:solidFill>
                  <a:schemeClr val="accent1"/>
                </a:solidFill>
              </a:defRPr>
            </a:lvl1pPr>
          </a:lstStyle>
          <a:p>
            <a:fld id="{F7283078-D760-1647-8B80-66BA8B52336D}" type="slidenum">
              <a:rPr lang="sv-SE" smtClean="0"/>
              <a:pPr/>
              <a:t>‹#›</a:t>
            </a:fld>
            <a:endParaRPr lang="sv-SE"/>
          </a:p>
        </p:txBody>
      </p:sp>
      <p:sp>
        <p:nvSpPr>
          <p:cNvPr id="11" name="Platshållare för text 2">
            <a:extLst>
              <a:ext uri="{FF2B5EF4-FFF2-40B4-BE49-F238E27FC236}">
                <a16:creationId xmlns:a16="http://schemas.microsoft.com/office/drawing/2014/main" id="{CD0A89FF-22DC-4B6A-B9ED-60B2F32ED89E}"/>
              </a:ext>
            </a:extLst>
          </p:cNvPr>
          <p:cNvSpPr>
            <a:spLocks noGrp="1"/>
          </p:cNvSpPr>
          <p:nvPr>
            <p:ph type="body" idx="1"/>
          </p:nvPr>
        </p:nvSpPr>
        <p:spPr>
          <a:xfrm>
            <a:off x="1095894" y="1561865"/>
            <a:ext cx="9561022" cy="4565397"/>
          </a:xfrm>
          <a:prstGeom prst="rect">
            <a:avLst/>
          </a:prstGeom>
        </p:spPr>
        <p:txBody>
          <a:bodyPr vert="horz" lIns="0" tIns="45720" rIns="91440" bIns="45720" rtlCol="0">
            <a:no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825848757"/>
      </p:ext>
    </p:extLst>
  </p:cSld>
  <p:clrMap bg1="lt1" tx1="dk1" bg2="lt2" tx2="dk2" accent1="accent1" accent2="accent2" accent3="accent3" accent4="accent4" accent5="accent5" accent6="accent6" hlink="hlink" folHlink="folHlink"/>
  <p:sldLayoutIdLst>
    <p:sldLayoutId id="2147483655" r:id="rId1"/>
    <p:sldLayoutId id="2147483649" r:id="rId2"/>
    <p:sldLayoutId id="2147483665" r:id="rId3"/>
    <p:sldLayoutId id="2147483667" r:id="rId4"/>
    <p:sldLayoutId id="2147483669" r:id="rId5"/>
    <p:sldLayoutId id="2147483650" r:id="rId6"/>
    <p:sldLayoutId id="2147483668" r:id="rId7"/>
    <p:sldLayoutId id="2147483662" r:id="rId8"/>
    <p:sldLayoutId id="2147483664" r:id="rId9"/>
    <p:sldLayoutId id="2147483663" r:id="rId10"/>
    <p:sldLayoutId id="2147483666" r:id="rId11"/>
    <p:sldLayoutId id="2147483670"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defTabSz="914400" rtl="0" eaLnBrk="1" latinLnBrk="0" hangingPunct="1">
        <a:lnSpc>
          <a:spcPct val="90000"/>
        </a:lnSpc>
        <a:spcBef>
          <a:spcPct val="0"/>
        </a:spcBef>
        <a:buNone/>
        <a:defRPr sz="4200" kern="1200">
          <a:solidFill>
            <a:srgbClr val="666666"/>
          </a:solidFill>
          <a:latin typeface="+mj-lt"/>
          <a:ea typeface="+mj-ea"/>
          <a:cs typeface="+mj-cs"/>
        </a:defRPr>
      </a:lvl1pPr>
    </p:titleStyle>
    <p:bodyStyle>
      <a:lvl1pPr marL="101600" indent="-101600" algn="l" defTabSz="914400" rtl="0" eaLnBrk="1" latinLnBrk="0" hangingPunct="1">
        <a:lnSpc>
          <a:spcPct val="100000"/>
        </a:lnSpc>
        <a:spcBef>
          <a:spcPts val="1000"/>
        </a:spcBef>
        <a:buClr>
          <a:srgbClr val="666666"/>
        </a:buClr>
        <a:buFont typeface="Segoe UI" panose="020B0502040204020203" pitchFamily="34" charset="0"/>
        <a:buChar char=" "/>
        <a:defRPr sz="2000" kern="1200">
          <a:solidFill>
            <a:srgbClr val="666666"/>
          </a:solidFill>
          <a:latin typeface="+mn-lt"/>
          <a:ea typeface="+mn-ea"/>
          <a:cs typeface="+mn-cs"/>
        </a:defRPr>
      </a:lvl1pPr>
      <a:lvl2pPr marL="315913" indent="-233363" algn="l" defTabSz="914400" rtl="0" eaLnBrk="1" latinLnBrk="0" hangingPunct="1">
        <a:lnSpc>
          <a:spcPct val="100000"/>
        </a:lnSpc>
        <a:spcBef>
          <a:spcPts val="1000"/>
        </a:spcBef>
        <a:buClr>
          <a:srgbClr val="666666"/>
        </a:buClr>
        <a:buFont typeface="Wingdings" panose="05000000000000000000" pitchFamily="2" charset="2"/>
        <a:buChar char=""/>
        <a:defRPr sz="2000" kern="1200">
          <a:solidFill>
            <a:srgbClr val="666666"/>
          </a:solidFill>
          <a:latin typeface="+mn-lt"/>
          <a:ea typeface="+mn-ea"/>
          <a:cs typeface="+mn-cs"/>
        </a:defRPr>
      </a:lvl2pPr>
      <a:lvl3pPr marL="582613" indent="-250825" algn="l" defTabSz="914400" rtl="0" eaLnBrk="1" latinLnBrk="0" hangingPunct="1">
        <a:lnSpc>
          <a:spcPct val="100000"/>
        </a:lnSpc>
        <a:spcBef>
          <a:spcPts val="1000"/>
        </a:spcBef>
        <a:buClr>
          <a:srgbClr val="666666"/>
        </a:buClr>
        <a:buFont typeface="Arial" panose="020B0604020202020204" pitchFamily="34" charset="0"/>
        <a:buChar char="−"/>
        <a:defRPr sz="1800" kern="1200">
          <a:solidFill>
            <a:srgbClr val="666666"/>
          </a:solidFill>
          <a:latin typeface="+mn-lt"/>
          <a:ea typeface="+mn-ea"/>
          <a:cs typeface="+mn-cs"/>
        </a:defRPr>
      </a:lvl3pPr>
      <a:lvl4pPr marL="839788" indent="-233363" algn="l" defTabSz="914400" rtl="0" eaLnBrk="1" latinLnBrk="0" hangingPunct="1">
        <a:lnSpc>
          <a:spcPct val="100000"/>
        </a:lnSpc>
        <a:spcBef>
          <a:spcPts val="1000"/>
        </a:spcBef>
        <a:buClr>
          <a:srgbClr val="666666"/>
        </a:buClr>
        <a:buFont typeface="Arial" panose="020B0604020202020204" pitchFamily="34" charset="0"/>
        <a:buChar char="−"/>
        <a:defRPr sz="1600" kern="1200">
          <a:solidFill>
            <a:srgbClr val="666666"/>
          </a:solidFill>
          <a:latin typeface="+mn-lt"/>
          <a:ea typeface="+mn-ea"/>
          <a:cs typeface="+mn-cs"/>
        </a:defRPr>
      </a:lvl4pPr>
      <a:lvl5pPr marL="1055688" indent="-200025" algn="l" defTabSz="914400" rtl="0" eaLnBrk="1" latinLnBrk="0" hangingPunct="1">
        <a:lnSpc>
          <a:spcPct val="100000"/>
        </a:lnSpc>
        <a:spcBef>
          <a:spcPts val="1000"/>
        </a:spcBef>
        <a:buClr>
          <a:srgbClr val="666666"/>
        </a:buClr>
        <a:buFont typeface="Arial" panose="020B0604020202020204" pitchFamily="34" charset="0"/>
        <a:buChar char="−"/>
        <a:defRPr sz="1400" kern="1200">
          <a:solidFill>
            <a:srgbClr val="66666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026776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0384B7B-DB91-7B45-90CB-14F8CAA0E4D7}"/>
              </a:ext>
            </a:extLst>
          </p:cNvPr>
          <p:cNvSpPr>
            <a:spLocks noGrp="1"/>
          </p:cNvSpPr>
          <p:nvPr>
            <p:ph type="title"/>
          </p:nvPr>
        </p:nvSpPr>
        <p:spPr/>
        <p:txBody>
          <a:bodyPr/>
          <a:lstStyle/>
          <a:p>
            <a:r>
              <a:rPr lang="sv-SE" dirty="0"/>
              <a:t>Charge</a:t>
            </a:r>
          </a:p>
        </p:txBody>
      </p:sp>
      <p:sp>
        <p:nvSpPr>
          <p:cNvPr id="8" name="Text Placeholder 7">
            <a:extLst>
              <a:ext uri="{FF2B5EF4-FFF2-40B4-BE49-F238E27FC236}">
                <a16:creationId xmlns:a16="http://schemas.microsoft.com/office/drawing/2014/main" id="{3C57AC00-BE4D-434F-9FD1-950165BA9C09}"/>
              </a:ext>
            </a:extLst>
          </p:cNvPr>
          <p:cNvSpPr>
            <a:spLocks noGrp="1"/>
          </p:cNvSpPr>
          <p:nvPr>
            <p:ph type="body" sz="quarter" idx="14"/>
          </p:nvPr>
        </p:nvSpPr>
        <p:spPr/>
        <p:txBody>
          <a:bodyPr/>
          <a:lstStyle/>
          <a:p>
            <a:endParaRPr lang="sv-SE"/>
          </a:p>
        </p:txBody>
      </p:sp>
      <p:sp>
        <p:nvSpPr>
          <p:cNvPr id="7" name="Content Placeholder 6">
            <a:extLst>
              <a:ext uri="{FF2B5EF4-FFF2-40B4-BE49-F238E27FC236}">
                <a16:creationId xmlns:a16="http://schemas.microsoft.com/office/drawing/2014/main" id="{B178CA81-0FFD-984E-9F6C-F070E8EE1377}"/>
              </a:ext>
            </a:extLst>
          </p:cNvPr>
          <p:cNvSpPr>
            <a:spLocks noGrp="1"/>
          </p:cNvSpPr>
          <p:nvPr>
            <p:ph idx="1"/>
          </p:nvPr>
        </p:nvSpPr>
        <p:spPr/>
        <p:txBody>
          <a:bodyPr/>
          <a:lstStyle/>
          <a:p>
            <a:pPr marL="228600" lvl="0" indent="-228600">
              <a:buFont typeface="+mj-lt"/>
              <a:buAutoNum type="arabicPeriod"/>
            </a:pPr>
            <a:r>
              <a:rPr lang="en-GB" sz="1200" dirty="0"/>
              <a:t>Are all or a sufficient coverage of requirements and specifications for the Jumper Connection including for its interfaces with other systems, documented and communicated to and understood by the Work Unit team?</a:t>
            </a:r>
            <a:endParaRPr lang="sv-SE" sz="1200" dirty="0"/>
          </a:p>
          <a:p>
            <a:pPr marL="228600" indent="-228600">
              <a:buFont typeface="+mj-lt"/>
              <a:buAutoNum type="arabicPeriod"/>
            </a:pPr>
            <a:r>
              <a:rPr lang="en-GB" sz="1200" dirty="0"/>
              <a:t>Does the Jumper Connection design meet requirements and specifications?</a:t>
            </a:r>
            <a:endParaRPr lang="sv-SE" sz="1200" dirty="0"/>
          </a:p>
          <a:p>
            <a:pPr marL="228600" indent="-228600">
              <a:buFont typeface="+mj-lt"/>
              <a:buAutoNum type="arabicPeriod"/>
            </a:pPr>
            <a:r>
              <a:rPr lang="en-GB" sz="1200" dirty="0"/>
              <a:t>Is the design of the combined CM-VB system joined by the proposed Jumper scheme compatible with the adjustable support and fixing of the CM to its stands in TS2 and in the tunnel (ESS-2589636), under nominal load conditions? Does the design account for the full adjustment capability provided by the CM supports?</a:t>
            </a:r>
          </a:p>
          <a:p>
            <a:pPr marL="228600" indent="-228600">
              <a:buFont typeface="+mj-lt"/>
              <a:buAutoNum type="arabicPeriod"/>
            </a:pPr>
            <a:r>
              <a:rPr lang="en-GB" sz="1200" dirty="0"/>
              <a:t>Have quality assurance and quality control activities been planned?</a:t>
            </a:r>
            <a:endParaRPr lang="sv-SE" sz="1200" dirty="0"/>
          </a:p>
          <a:p>
            <a:pPr marL="228600" lvl="0" indent="-228600">
              <a:buFont typeface="+mj-lt"/>
              <a:buAutoNum type="arabicPeriod"/>
            </a:pPr>
            <a:r>
              <a:rPr lang="en-GB" sz="1200" dirty="0"/>
              <a:t>Have safety issues and technical risks been identified and eliminated or otherwise mitigated for in the detailed design or identified for managing for manufacture, assembly, installation or operation?</a:t>
            </a:r>
            <a:endParaRPr lang="sv-SE" sz="1200" dirty="0"/>
          </a:p>
          <a:p>
            <a:pPr marL="228600" lvl="0" indent="-228600">
              <a:buFont typeface="+mj-lt"/>
              <a:buAutoNum type="arabicPeriod"/>
            </a:pPr>
            <a:r>
              <a:rPr lang="en-GB" sz="1200" dirty="0"/>
              <a:t>Will the delivery include a detailed installation sequence, complete with checklists for fulfilling any needed installation prerequisite, for performing the connection work at the interface of the connecting systems?</a:t>
            </a:r>
            <a:endParaRPr lang="sv-SE" sz="1200" dirty="0"/>
          </a:p>
          <a:p>
            <a:pPr marL="228600" lvl="0" indent="-228600">
              <a:buFont typeface="+mj-lt"/>
              <a:buAutoNum type="arabicPeriod"/>
            </a:pPr>
            <a:r>
              <a:rPr lang="en-GB" sz="1200" dirty="0"/>
              <a:t>Is the schedule for delivery of materials, components and for the manufacture of the Jumper Connection sufficiently understood and in accordance with activities, durations and milestone dates shown in the ACCSYS project plan?</a:t>
            </a:r>
            <a:endParaRPr lang="sv-SE" sz="1200" dirty="0"/>
          </a:p>
          <a:p>
            <a:pPr marL="228600" indent="-228600">
              <a:buFont typeface="+mj-lt"/>
              <a:buAutoNum type="arabicPeriod"/>
            </a:pPr>
            <a:r>
              <a:rPr lang="en-GB" sz="1200" dirty="0"/>
              <a:t> Is the cost of the new design well understood and appropriate?</a:t>
            </a:r>
            <a:endParaRPr lang="sv-SE" sz="1200" dirty="0"/>
          </a:p>
          <a:p>
            <a:pPr marL="228600" lvl="0" indent="-228600">
              <a:buFont typeface="+mj-lt"/>
              <a:buAutoNum type="arabicPeriod"/>
            </a:pPr>
            <a:r>
              <a:rPr lang="en-GB" sz="1200" dirty="0"/>
              <a:t>Are the roles of ESS, WUST and </a:t>
            </a:r>
            <a:r>
              <a:rPr lang="en-GB" sz="1200" dirty="0" err="1"/>
              <a:t>KrioSystem</a:t>
            </a:r>
            <a:r>
              <a:rPr lang="en-GB" sz="1200" dirty="0"/>
              <a:t> well understood and agreed upon?</a:t>
            </a:r>
            <a:endParaRPr lang="sv-SE" sz="1200" dirty="0"/>
          </a:p>
          <a:p>
            <a:pPr marL="228600" indent="-228600">
              <a:buFont typeface="+mj-lt"/>
              <a:buAutoNum type="arabicPeriod"/>
            </a:pPr>
            <a:r>
              <a:rPr lang="en-GB" sz="1200" dirty="0"/>
              <a:t> Does the work unit team require additional input from ESS or its other partners, or seek additional review, decision or approval from ESS to proceed with all work planed?</a:t>
            </a:r>
          </a:p>
          <a:p>
            <a:pPr marL="228600" indent="-228600">
              <a:buFont typeface="+mj-lt"/>
              <a:buAutoNum type="arabicPeriod"/>
            </a:pPr>
            <a:r>
              <a:rPr lang="en-GB" sz="1200" dirty="0"/>
              <a:t>Are there any outstanding agreements to be made or other actions necessary to allow the work unit to achieve the Plan?</a:t>
            </a:r>
            <a:endParaRPr lang="sv-SE" sz="1200" dirty="0"/>
          </a:p>
        </p:txBody>
      </p:sp>
      <p:sp>
        <p:nvSpPr>
          <p:cNvPr id="5" name="Date Placeholder 4">
            <a:extLst>
              <a:ext uri="{FF2B5EF4-FFF2-40B4-BE49-F238E27FC236}">
                <a16:creationId xmlns:a16="http://schemas.microsoft.com/office/drawing/2014/main" id="{94FC60A7-06D1-FC4C-8D6E-E18F05B30061}"/>
              </a:ext>
            </a:extLst>
          </p:cNvPr>
          <p:cNvSpPr>
            <a:spLocks noGrp="1"/>
          </p:cNvSpPr>
          <p:nvPr>
            <p:ph type="dt" sz="half" idx="10"/>
          </p:nvPr>
        </p:nvSpPr>
        <p:spPr/>
        <p:txBody>
          <a:bodyPr/>
          <a:lstStyle/>
          <a:p>
            <a:fld id="{18896B66-0B3A-474C-9C9C-E4F07B1F5DAD}" type="datetime1">
              <a:rPr lang="sv-SE" smtClean="0"/>
              <a:pPr/>
              <a:t>2020-12-02</a:t>
            </a:fld>
            <a:endParaRPr lang="sv-SE" dirty="0"/>
          </a:p>
        </p:txBody>
      </p:sp>
    </p:spTree>
    <p:extLst>
      <p:ext uri="{BB962C8B-B14F-4D97-AF65-F5344CB8AC3E}">
        <p14:creationId xmlns:p14="http://schemas.microsoft.com/office/powerpoint/2010/main" val="27510433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0384B7B-DB91-7B45-90CB-14F8CAA0E4D7}"/>
              </a:ext>
            </a:extLst>
          </p:cNvPr>
          <p:cNvSpPr>
            <a:spLocks noGrp="1"/>
          </p:cNvSpPr>
          <p:nvPr>
            <p:ph type="title"/>
          </p:nvPr>
        </p:nvSpPr>
        <p:spPr/>
        <p:txBody>
          <a:bodyPr/>
          <a:lstStyle/>
          <a:p>
            <a:r>
              <a:rPr lang="sv-SE" dirty="0"/>
              <a:t>Charge</a:t>
            </a:r>
          </a:p>
        </p:txBody>
      </p:sp>
      <p:sp>
        <p:nvSpPr>
          <p:cNvPr id="8" name="Text Placeholder 7">
            <a:extLst>
              <a:ext uri="{FF2B5EF4-FFF2-40B4-BE49-F238E27FC236}">
                <a16:creationId xmlns:a16="http://schemas.microsoft.com/office/drawing/2014/main" id="{3C57AC00-BE4D-434F-9FD1-950165BA9C09}"/>
              </a:ext>
            </a:extLst>
          </p:cNvPr>
          <p:cNvSpPr>
            <a:spLocks noGrp="1"/>
          </p:cNvSpPr>
          <p:nvPr>
            <p:ph type="body" sz="quarter" idx="14"/>
          </p:nvPr>
        </p:nvSpPr>
        <p:spPr/>
        <p:txBody>
          <a:bodyPr/>
          <a:lstStyle/>
          <a:p>
            <a:endParaRPr lang="sv-SE"/>
          </a:p>
        </p:txBody>
      </p:sp>
      <p:sp>
        <p:nvSpPr>
          <p:cNvPr id="7" name="Content Placeholder 6">
            <a:extLst>
              <a:ext uri="{FF2B5EF4-FFF2-40B4-BE49-F238E27FC236}">
                <a16:creationId xmlns:a16="http://schemas.microsoft.com/office/drawing/2014/main" id="{B178CA81-0FFD-984E-9F6C-F070E8EE1377}"/>
              </a:ext>
            </a:extLst>
          </p:cNvPr>
          <p:cNvSpPr>
            <a:spLocks noGrp="1"/>
          </p:cNvSpPr>
          <p:nvPr>
            <p:ph idx="1"/>
          </p:nvPr>
        </p:nvSpPr>
        <p:spPr/>
        <p:txBody>
          <a:bodyPr/>
          <a:lstStyle/>
          <a:p>
            <a:pPr marL="0" lvl="0" indent="0">
              <a:buNone/>
            </a:pPr>
            <a:r>
              <a:rPr lang="en-GB" sz="1600" b="1" dirty="0"/>
              <a:t>Are all or a sufficient coverage of requirements and specifications for the Jumper Connection including for its interfaces with other systems, documented and communicated to and understood by the Work Unit team?</a:t>
            </a:r>
            <a:endParaRPr lang="sv-SE" sz="1600" b="1" dirty="0"/>
          </a:p>
          <a:p>
            <a:pPr marL="0" indent="0">
              <a:buNone/>
            </a:pPr>
            <a:r>
              <a:rPr lang="sv-SE" sz="1600" dirty="0" err="1"/>
              <a:t>Generally</a:t>
            </a:r>
            <a:r>
              <a:rPr lang="sv-SE" sz="1600" dirty="0"/>
              <a:t> </a:t>
            </a:r>
            <a:r>
              <a:rPr lang="sv-SE" sz="1600" dirty="0" err="1"/>
              <a:t>yes</a:t>
            </a:r>
            <a:r>
              <a:rPr lang="sv-SE" sz="1600" dirty="0"/>
              <a:t>, </a:t>
            </a:r>
            <a:r>
              <a:rPr lang="sv-SE" sz="1600" dirty="0" err="1"/>
              <a:t>but</a:t>
            </a:r>
            <a:r>
              <a:rPr lang="sv-SE" sz="1600" dirty="0"/>
              <a:t> </a:t>
            </a:r>
            <a:r>
              <a:rPr lang="sv-SE" sz="1600" dirty="0" err="1"/>
              <a:t>we</a:t>
            </a:r>
            <a:r>
              <a:rPr lang="sv-SE" sz="1600" dirty="0"/>
              <a:t> </a:t>
            </a:r>
            <a:r>
              <a:rPr lang="sv-SE" sz="1600" dirty="0" err="1"/>
              <a:t>should</a:t>
            </a:r>
            <a:r>
              <a:rPr lang="sv-SE" sz="1600" dirty="0"/>
              <a:t> </a:t>
            </a:r>
            <a:r>
              <a:rPr lang="sv-SE" sz="1600" dirty="0" err="1"/>
              <a:t>have</a:t>
            </a:r>
            <a:r>
              <a:rPr lang="sv-SE" sz="1600" dirty="0"/>
              <a:t> a list </a:t>
            </a:r>
            <a:r>
              <a:rPr lang="sv-SE" sz="1600" dirty="0" err="1"/>
              <a:t>of</a:t>
            </a:r>
            <a:r>
              <a:rPr lang="sv-SE" sz="1600" dirty="0"/>
              <a:t> </a:t>
            </a:r>
            <a:r>
              <a:rPr lang="sv-SE" sz="1600" dirty="0" err="1"/>
              <a:t>updated</a:t>
            </a:r>
            <a:r>
              <a:rPr lang="sv-SE" sz="1600" dirty="0"/>
              <a:t> </a:t>
            </a:r>
            <a:r>
              <a:rPr lang="sv-SE" sz="1600" dirty="0" err="1"/>
              <a:t>requirement</a:t>
            </a:r>
            <a:r>
              <a:rPr lang="sv-SE" sz="1600" dirty="0"/>
              <a:t> </a:t>
            </a:r>
            <a:r>
              <a:rPr lang="sv-SE" sz="1600" dirty="0" err="1"/>
              <a:t>documents</a:t>
            </a:r>
            <a:r>
              <a:rPr lang="sv-SE" sz="1600" dirty="0"/>
              <a:t>, </a:t>
            </a:r>
            <a:r>
              <a:rPr lang="sv-SE" sz="1600" dirty="0" err="1"/>
              <a:t>capturing</a:t>
            </a:r>
            <a:r>
              <a:rPr lang="sv-SE" sz="1600" dirty="0"/>
              <a:t> the </a:t>
            </a:r>
            <a:r>
              <a:rPr lang="sv-SE" sz="1600" dirty="0" err="1"/>
              <a:t>content</a:t>
            </a:r>
            <a:r>
              <a:rPr lang="sv-SE" sz="1600" dirty="0"/>
              <a:t> </a:t>
            </a:r>
            <a:r>
              <a:rPr lang="sv-SE" sz="1600" dirty="0" err="1"/>
              <a:t>of</a:t>
            </a:r>
            <a:r>
              <a:rPr lang="sv-SE" sz="1600" dirty="0"/>
              <a:t> the presentations</a:t>
            </a:r>
          </a:p>
          <a:p>
            <a:pPr marL="0" indent="0">
              <a:buNone/>
            </a:pPr>
            <a:r>
              <a:rPr lang="en-GB" sz="1600" b="1" dirty="0"/>
              <a:t>Does the Jumper Connection design meet requirements and specifications?</a:t>
            </a:r>
          </a:p>
          <a:p>
            <a:pPr marL="0" indent="0">
              <a:buNone/>
            </a:pPr>
            <a:r>
              <a:rPr lang="sv-SE" sz="1600" dirty="0" err="1"/>
              <a:t>We</a:t>
            </a:r>
            <a:r>
              <a:rPr lang="sv-SE" sz="1600" dirty="0"/>
              <a:t> </a:t>
            </a:r>
            <a:r>
              <a:rPr lang="sv-SE" sz="1600" dirty="0" err="1"/>
              <a:t>think</a:t>
            </a:r>
            <a:r>
              <a:rPr lang="sv-SE" sz="1600" dirty="0"/>
              <a:t> </a:t>
            </a:r>
            <a:r>
              <a:rPr lang="sv-SE" sz="1600" dirty="0" err="1"/>
              <a:t>yes</a:t>
            </a:r>
            <a:r>
              <a:rPr lang="sv-SE" sz="1600" dirty="0"/>
              <a:t>, </a:t>
            </a:r>
            <a:r>
              <a:rPr lang="sv-SE" sz="1600" dirty="0" err="1"/>
              <a:t>but</a:t>
            </a:r>
            <a:r>
              <a:rPr lang="sv-SE" sz="1600" dirty="0"/>
              <a:t> a </a:t>
            </a:r>
            <a:r>
              <a:rPr lang="sv-SE" sz="1600" dirty="0" err="1"/>
              <a:t>better</a:t>
            </a:r>
            <a:r>
              <a:rPr lang="sv-SE" sz="1600" dirty="0"/>
              <a:t> </a:t>
            </a:r>
            <a:r>
              <a:rPr lang="sv-SE" sz="1600" dirty="0" err="1"/>
              <a:t>traceability</a:t>
            </a:r>
            <a:r>
              <a:rPr lang="sv-SE" sz="1600" dirty="0"/>
              <a:t> </a:t>
            </a:r>
            <a:r>
              <a:rPr lang="sv-SE" sz="1600" dirty="0" err="1"/>
              <a:t>of</a:t>
            </a:r>
            <a:r>
              <a:rPr lang="sv-SE" sz="1600" dirty="0"/>
              <a:t> </a:t>
            </a:r>
            <a:r>
              <a:rPr lang="sv-SE" sz="1600" dirty="0" err="1"/>
              <a:t>requirements</a:t>
            </a:r>
            <a:r>
              <a:rPr lang="sv-SE" sz="1600" dirty="0"/>
              <a:t> (</a:t>
            </a:r>
            <a:r>
              <a:rPr lang="sv-SE" sz="1600" dirty="0" err="1"/>
              <a:t>see</a:t>
            </a:r>
            <a:r>
              <a:rPr lang="sv-SE" sz="1600" dirty="0"/>
              <a:t> </a:t>
            </a:r>
            <a:r>
              <a:rPr lang="sv-SE" sz="1600" dirty="0" err="1"/>
              <a:t>previous</a:t>
            </a:r>
            <a:r>
              <a:rPr lang="sv-SE" sz="1600" dirty="0"/>
              <a:t> </a:t>
            </a:r>
            <a:r>
              <a:rPr lang="sv-SE" sz="1600" dirty="0" err="1"/>
              <a:t>points</a:t>
            </a:r>
            <a:r>
              <a:rPr lang="sv-SE" sz="1600" dirty="0"/>
              <a:t>) </a:t>
            </a:r>
            <a:r>
              <a:rPr lang="sv-SE" sz="1600" dirty="0" err="1"/>
              <a:t>would</a:t>
            </a:r>
            <a:r>
              <a:rPr lang="sv-SE" sz="1600" dirty="0"/>
              <a:t> </a:t>
            </a:r>
            <a:r>
              <a:rPr lang="sv-SE" sz="1600" dirty="0" err="1"/>
              <a:t>confirm</a:t>
            </a:r>
            <a:r>
              <a:rPr lang="sv-SE" sz="1600" dirty="0"/>
              <a:t> it. </a:t>
            </a:r>
            <a:r>
              <a:rPr lang="sv-SE" sz="1600" strike="sngStrike" dirty="0" err="1"/>
              <a:t>See</a:t>
            </a:r>
            <a:r>
              <a:rPr lang="sv-SE" sz="1600" strike="sngStrike" dirty="0"/>
              <a:t> </a:t>
            </a:r>
            <a:r>
              <a:rPr lang="sv-SE" sz="1600" strike="sngStrike" dirty="0" err="1"/>
              <a:t>comments</a:t>
            </a:r>
            <a:r>
              <a:rPr lang="sv-SE" sz="1600" strike="sngStrike" dirty="0"/>
              <a:t> on installation.</a:t>
            </a:r>
            <a:r>
              <a:rPr lang="sv-SE" sz="1600" dirty="0"/>
              <a:t> </a:t>
            </a:r>
            <a:r>
              <a:rPr lang="sv-SE" sz="1600" dirty="0" err="1"/>
              <a:t>Concern</a:t>
            </a:r>
            <a:r>
              <a:rPr lang="sv-SE" sz="1600" dirty="0"/>
              <a:t> on the small </a:t>
            </a:r>
            <a:r>
              <a:rPr lang="sv-SE" sz="1600" dirty="0" err="1"/>
              <a:t>clearance</a:t>
            </a:r>
            <a:r>
              <a:rPr lang="sv-SE" sz="1600" dirty="0"/>
              <a:t> </a:t>
            </a:r>
            <a:r>
              <a:rPr lang="sv-SE" sz="1600" dirty="0" err="1"/>
              <a:t>between</a:t>
            </a:r>
            <a:r>
              <a:rPr lang="sv-SE" sz="1600" dirty="0"/>
              <a:t> the JC and the RD </a:t>
            </a:r>
            <a:r>
              <a:rPr lang="sv-SE" sz="1600" dirty="0" err="1"/>
              <a:t>line</a:t>
            </a:r>
            <a:r>
              <a:rPr lang="sv-SE" sz="1600" dirty="0"/>
              <a:t>, the </a:t>
            </a:r>
            <a:r>
              <a:rPr lang="sv-SE" sz="1600" dirty="0" err="1"/>
              <a:t>recommendation</a:t>
            </a:r>
            <a:r>
              <a:rPr lang="sv-SE" sz="1600" dirty="0"/>
              <a:t> is to </a:t>
            </a:r>
            <a:r>
              <a:rPr lang="sv-SE" sz="1600" dirty="0" err="1"/>
              <a:t>explore</a:t>
            </a:r>
            <a:r>
              <a:rPr lang="sv-SE" sz="1600" dirty="0"/>
              <a:t> </a:t>
            </a:r>
            <a:r>
              <a:rPr lang="sv-SE" sz="1600" dirty="0" err="1"/>
              <a:t>ways</a:t>
            </a:r>
            <a:r>
              <a:rPr lang="sv-SE" sz="1600" dirty="0"/>
              <a:t> to </a:t>
            </a:r>
            <a:r>
              <a:rPr lang="sv-SE" sz="1600" dirty="0" err="1"/>
              <a:t>increase</a:t>
            </a:r>
            <a:r>
              <a:rPr lang="sv-SE" sz="1600" dirty="0"/>
              <a:t> it and </a:t>
            </a:r>
            <a:r>
              <a:rPr lang="sv-SE" sz="1600" dirty="0" err="1"/>
              <a:t>take</a:t>
            </a:r>
            <a:r>
              <a:rPr lang="sv-SE" sz="1600" dirty="0"/>
              <a:t> </a:t>
            </a:r>
            <a:r>
              <a:rPr lang="sv-SE" sz="1600" dirty="0" err="1"/>
              <a:t>into</a:t>
            </a:r>
            <a:r>
              <a:rPr lang="sv-SE" sz="1600" dirty="0"/>
              <a:t> </a:t>
            </a:r>
            <a:r>
              <a:rPr lang="sv-SE" sz="1600" dirty="0" err="1"/>
              <a:t>account</a:t>
            </a:r>
            <a:r>
              <a:rPr lang="sv-SE" sz="1600" dirty="0"/>
              <a:t> for deviation from the nominal position </a:t>
            </a:r>
            <a:r>
              <a:rPr lang="sv-SE" sz="1600" dirty="0" err="1"/>
              <a:t>of</a:t>
            </a:r>
            <a:r>
              <a:rPr lang="sv-SE" sz="1600" dirty="0"/>
              <a:t> the </a:t>
            </a:r>
            <a:r>
              <a:rPr lang="sv-SE" sz="1600" dirty="0" err="1"/>
              <a:t>flanges</a:t>
            </a:r>
            <a:r>
              <a:rPr lang="sv-SE" sz="1600" dirty="0"/>
              <a:t>*. The </a:t>
            </a:r>
            <a:r>
              <a:rPr lang="sv-SE" sz="1600" dirty="0" err="1"/>
              <a:t>use</a:t>
            </a:r>
            <a:r>
              <a:rPr lang="sv-SE" sz="1600" dirty="0"/>
              <a:t> </a:t>
            </a:r>
            <a:r>
              <a:rPr lang="sv-SE" sz="1600" dirty="0" err="1"/>
              <a:t>of</a:t>
            </a:r>
            <a:r>
              <a:rPr lang="sv-SE" sz="1600" dirty="0"/>
              <a:t> </a:t>
            </a:r>
            <a:r>
              <a:rPr lang="sv-SE" sz="1600" dirty="0" err="1"/>
              <a:t>carbon</a:t>
            </a:r>
            <a:r>
              <a:rPr lang="sv-SE" sz="1600" dirty="0"/>
              <a:t> </a:t>
            </a:r>
            <a:r>
              <a:rPr lang="sv-SE" sz="1600" dirty="0" err="1"/>
              <a:t>steel</a:t>
            </a:r>
            <a:r>
              <a:rPr lang="sv-SE" sz="1600" dirty="0"/>
              <a:t> </a:t>
            </a:r>
            <a:r>
              <a:rPr lang="sv-SE" sz="1600" dirty="0" err="1"/>
              <a:t>components</a:t>
            </a:r>
            <a:r>
              <a:rPr lang="sv-SE" sz="1600" dirty="0"/>
              <a:t> </a:t>
            </a:r>
            <a:r>
              <a:rPr lang="sv-SE" sz="1600" dirty="0" err="1"/>
              <a:t>should</a:t>
            </a:r>
            <a:r>
              <a:rPr lang="sv-SE" sz="1600" dirty="0"/>
              <a:t> be </a:t>
            </a:r>
            <a:r>
              <a:rPr lang="sv-SE" sz="1600" dirty="0" err="1"/>
              <a:t>avoided</a:t>
            </a:r>
            <a:r>
              <a:rPr lang="sv-SE" sz="1600" dirty="0"/>
              <a:t>.</a:t>
            </a:r>
          </a:p>
          <a:p>
            <a:pPr marL="0" indent="0">
              <a:buNone/>
            </a:pPr>
            <a:r>
              <a:rPr lang="en-GB" sz="1600" b="1" dirty="0"/>
              <a:t>Is the design of the combined CM-VB system joined by the proposed Jumper scheme compatible with the adjustable support and fixing of the CM to its stands in TS2 and in the tunnel (ESS-2589636), under nominal load conditions? Does the design account for the full adjustment capability provided by the CM supports?</a:t>
            </a:r>
          </a:p>
          <a:p>
            <a:pPr marL="0" indent="0">
              <a:buNone/>
            </a:pPr>
            <a:r>
              <a:rPr lang="en-GB" sz="1600" dirty="0"/>
              <a:t>We think yes. The same analysis expert at EIS has produced all simulations. EIS will perform a quick independent check on the consistency of the findings.</a:t>
            </a:r>
          </a:p>
        </p:txBody>
      </p:sp>
      <p:sp>
        <p:nvSpPr>
          <p:cNvPr id="5" name="Date Placeholder 4">
            <a:extLst>
              <a:ext uri="{FF2B5EF4-FFF2-40B4-BE49-F238E27FC236}">
                <a16:creationId xmlns:a16="http://schemas.microsoft.com/office/drawing/2014/main" id="{94FC60A7-06D1-FC4C-8D6E-E18F05B30061}"/>
              </a:ext>
            </a:extLst>
          </p:cNvPr>
          <p:cNvSpPr>
            <a:spLocks noGrp="1"/>
          </p:cNvSpPr>
          <p:nvPr>
            <p:ph type="dt" sz="half" idx="10"/>
          </p:nvPr>
        </p:nvSpPr>
        <p:spPr/>
        <p:txBody>
          <a:bodyPr/>
          <a:lstStyle/>
          <a:p>
            <a:fld id="{18896B66-0B3A-474C-9C9C-E4F07B1F5DAD}" type="datetime1">
              <a:rPr lang="sv-SE" smtClean="0"/>
              <a:pPr/>
              <a:t>2020-12-02</a:t>
            </a:fld>
            <a:endParaRPr lang="sv-SE" dirty="0"/>
          </a:p>
        </p:txBody>
      </p:sp>
      <p:sp>
        <p:nvSpPr>
          <p:cNvPr id="2" name="TextBox 1">
            <a:extLst>
              <a:ext uri="{FF2B5EF4-FFF2-40B4-BE49-F238E27FC236}">
                <a16:creationId xmlns:a16="http://schemas.microsoft.com/office/drawing/2014/main" id="{2AF89292-4F9B-9540-B277-DEE4842B6ED1}"/>
              </a:ext>
            </a:extLst>
          </p:cNvPr>
          <p:cNvSpPr txBox="1"/>
          <p:nvPr/>
        </p:nvSpPr>
        <p:spPr>
          <a:xfrm>
            <a:off x="2949146" y="6352159"/>
            <a:ext cx="7757252" cy="246221"/>
          </a:xfrm>
          <a:prstGeom prst="rect">
            <a:avLst/>
          </a:prstGeom>
          <a:noFill/>
        </p:spPr>
        <p:txBody>
          <a:bodyPr wrap="none" rtlCol="0">
            <a:spAutoFit/>
          </a:bodyPr>
          <a:lstStyle/>
          <a:p>
            <a:pPr algn="l"/>
            <a:r>
              <a:rPr lang="sv-SE" sz="1000" dirty="0">
                <a:solidFill>
                  <a:srgbClr val="666666"/>
                </a:solidFill>
              </a:rPr>
              <a:t>* </a:t>
            </a:r>
            <a:r>
              <a:rPr lang="sv-SE" sz="1000" dirty="0" err="1">
                <a:solidFill>
                  <a:srgbClr val="666666"/>
                </a:solidFill>
              </a:rPr>
              <a:t>Slightly</a:t>
            </a:r>
            <a:r>
              <a:rPr lang="sv-SE" sz="1000" dirty="0">
                <a:solidFill>
                  <a:srgbClr val="666666"/>
                </a:solidFill>
              </a:rPr>
              <a:t> </a:t>
            </a:r>
            <a:r>
              <a:rPr lang="sv-SE" sz="1000" dirty="0" err="1">
                <a:solidFill>
                  <a:srgbClr val="666666"/>
                </a:solidFill>
              </a:rPr>
              <a:t>edited</a:t>
            </a:r>
            <a:r>
              <a:rPr lang="sv-SE" sz="1000" dirty="0">
                <a:solidFill>
                  <a:srgbClr val="666666"/>
                </a:solidFill>
              </a:rPr>
              <a:t> from </a:t>
            </a:r>
            <a:r>
              <a:rPr lang="sv-SE" sz="1000" dirty="0" err="1">
                <a:solidFill>
                  <a:srgbClr val="666666"/>
                </a:solidFill>
              </a:rPr>
              <a:t>what</a:t>
            </a:r>
            <a:r>
              <a:rPr lang="sv-SE" sz="1000" dirty="0">
                <a:solidFill>
                  <a:srgbClr val="666666"/>
                </a:solidFill>
              </a:rPr>
              <a:t> </a:t>
            </a:r>
            <a:r>
              <a:rPr lang="sv-SE" sz="1000" dirty="0" err="1">
                <a:solidFill>
                  <a:srgbClr val="666666"/>
                </a:solidFill>
              </a:rPr>
              <a:t>was</a:t>
            </a:r>
            <a:r>
              <a:rPr lang="sv-SE" sz="1000" dirty="0">
                <a:solidFill>
                  <a:srgbClr val="666666"/>
                </a:solidFill>
              </a:rPr>
              <a:t> </a:t>
            </a:r>
            <a:r>
              <a:rPr lang="sv-SE" sz="1000" dirty="0" err="1">
                <a:solidFill>
                  <a:srgbClr val="666666"/>
                </a:solidFill>
              </a:rPr>
              <a:t>presented</a:t>
            </a:r>
            <a:r>
              <a:rPr lang="sv-SE" sz="1000" dirty="0">
                <a:solidFill>
                  <a:srgbClr val="666666"/>
                </a:solidFill>
              </a:rPr>
              <a:t> as </a:t>
            </a:r>
            <a:r>
              <a:rPr lang="sv-SE" sz="1000" dirty="0" err="1">
                <a:solidFill>
                  <a:srgbClr val="666666"/>
                </a:solidFill>
              </a:rPr>
              <a:t>this</a:t>
            </a:r>
            <a:r>
              <a:rPr lang="sv-SE" sz="1000" dirty="0">
                <a:solidFill>
                  <a:srgbClr val="666666"/>
                </a:solidFill>
              </a:rPr>
              <a:t> </a:t>
            </a:r>
            <a:r>
              <a:rPr lang="sv-SE" sz="1000" dirty="0" err="1">
                <a:solidFill>
                  <a:srgbClr val="666666"/>
                </a:solidFill>
              </a:rPr>
              <a:t>slipped</a:t>
            </a:r>
            <a:r>
              <a:rPr lang="sv-SE" sz="1000" dirty="0">
                <a:solidFill>
                  <a:srgbClr val="666666"/>
                </a:solidFill>
              </a:rPr>
              <a:t> </a:t>
            </a:r>
            <a:r>
              <a:rPr lang="sv-SE" sz="1000" dirty="0" err="1">
                <a:solidFill>
                  <a:srgbClr val="666666"/>
                </a:solidFill>
              </a:rPr>
              <a:t>due</a:t>
            </a:r>
            <a:r>
              <a:rPr lang="sv-SE" sz="1000" dirty="0">
                <a:solidFill>
                  <a:srgbClr val="666666"/>
                </a:solidFill>
              </a:rPr>
              <a:t> to </a:t>
            </a:r>
            <a:r>
              <a:rPr lang="sv-SE" sz="1000" dirty="0" err="1">
                <a:solidFill>
                  <a:srgbClr val="666666"/>
                </a:solidFill>
              </a:rPr>
              <a:t>time</a:t>
            </a:r>
            <a:r>
              <a:rPr lang="sv-SE" sz="1000" dirty="0">
                <a:solidFill>
                  <a:srgbClr val="666666"/>
                </a:solidFill>
              </a:rPr>
              <a:t> </a:t>
            </a:r>
            <a:r>
              <a:rPr lang="sv-SE" sz="1000" dirty="0" err="1">
                <a:solidFill>
                  <a:srgbClr val="666666"/>
                </a:solidFill>
              </a:rPr>
              <a:t>constraing</a:t>
            </a:r>
            <a:r>
              <a:rPr lang="sv-SE" sz="1000" dirty="0">
                <a:solidFill>
                  <a:srgbClr val="666666"/>
                </a:solidFill>
              </a:rPr>
              <a:t>, </a:t>
            </a:r>
            <a:r>
              <a:rPr lang="sv-SE" sz="1000" dirty="0" err="1">
                <a:solidFill>
                  <a:srgbClr val="666666"/>
                </a:solidFill>
              </a:rPr>
              <a:t>but</a:t>
            </a:r>
            <a:r>
              <a:rPr lang="sv-SE" sz="1000" dirty="0">
                <a:solidFill>
                  <a:srgbClr val="666666"/>
                </a:solidFill>
              </a:rPr>
              <a:t> </a:t>
            </a:r>
            <a:r>
              <a:rPr lang="sv-SE" sz="1000" dirty="0" err="1">
                <a:solidFill>
                  <a:srgbClr val="666666"/>
                </a:solidFill>
              </a:rPr>
              <a:t>corresponding</a:t>
            </a:r>
            <a:r>
              <a:rPr lang="sv-SE" sz="1000" dirty="0">
                <a:solidFill>
                  <a:srgbClr val="666666"/>
                </a:solidFill>
              </a:rPr>
              <a:t> to the </a:t>
            </a:r>
            <a:r>
              <a:rPr lang="sv-SE" sz="1000" dirty="0" err="1">
                <a:solidFill>
                  <a:srgbClr val="666666"/>
                </a:solidFill>
              </a:rPr>
              <a:t>contents</a:t>
            </a:r>
            <a:r>
              <a:rPr lang="sv-SE" sz="1000" dirty="0">
                <a:solidFill>
                  <a:srgbClr val="666666"/>
                </a:solidFill>
              </a:rPr>
              <a:t> </a:t>
            </a:r>
            <a:r>
              <a:rPr lang="sv-SE" sz="1000" dirty="0" err="1">
                <a:solidFill>
                  <a:srgbClr val="666666"/>
                </a:solidFill>
              </a:rPr>
              <a:t>delivered</a:t>
            </a:r>
            <a:r>
              <a:rPr lang="sv-SE" sz="1000" dirty="0">
                <a:solidFill>
                  <a:srgbClr val="666666"/>
                </a:solidFill>
              </a:rPr>
              <a:t> </a:t>
            </a:r>
            <a:r>
              <a:rPr lang="sv-SE" sz="1000" dirty="0" err="1">
                <a:solidFill>
                  <a:srgbClr val="666666"/>
                </a:solidFill>
              </a:rPr>
              <a:t>verbally</a:t>
            </a:r>
            <a:r>
              <a:rPr lang="sv-SE" sz="1000" dirty="0">
                <a:solidFill>
                  <a:srgbClr val="666666"/>
                </a:solidFill>
              </a:rPr>
              <a:t>.  </a:t>
            </a:r>
          </a:p>
        </p:txBody>
      </p:sp>
    </p:spTree>
    <p:extLst>
      <p:ext uri="{BB962C8B-B14F-4D97-AF65-F5344CB8AC3E}">
        <p14:creationId xmlns:p14="http://schemas.microsoft.com/office/powerpoint/2010/main" val="1994517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0384B7B-DB91-7B45-90CB-14F8CAA0E4D7}"/>
              </a:ext>
            </a:extLst>
          </p:cNvPr>
          <p:cNvSpPr>
            <a:spLocks noGrp="1"/>
          </p:cNvSpPr>
          <p:nvPr>
            <p:ph type="title"/>
          </p:nvPr>
        </p:nvSpPr>
        <p:spPr/>
        <p:txBody>
          <a:bodyPr/>
          <a:lstStyle/>
          <a:p>
            <a:r>
              <a:rPr lang="sv-SE" dirty="0"/>
              <a:t>Charge</a:t>
            </a:r>
          </a:p>
        </p:txBody>
      </p:sp>
      <p:sp>
        <p:nvSpPr>
          <p:cNvPr id="8" name="Text Placeholder 7">
            <a:extLst>
              <a:ext uri="{FF2B5EF4-FFF2-40B4-BE49-F238E27FC236}">
                <a16:creationId xmlns:a16="http://schemas.microsoft.com/office/drawing/2014/main" id="{3C57AC00-BE4D-434F-9FD1-950165BA9C09}"/>
              </a:ext>
            </a:extLst>
          </p:cNvPr>
          <p:cNvSpPr>
            <a:spLocks noGrp="1"/>
          </p:cNvSpPr>
          <p:nvPr>
            <p:ph type="body" sz="quarter" idx="14"/>
          </p:nvPr>
        </p:nvSpPr>
        <p:spPr/>
        <p:txBody>
          <a:bodyPr/>
          <a:lstStyle/>
          <a:p>
            <a:endParaRPr lang="sv-SE"/>
          </a:p>
        </p:txBody>
      </p:sp>
      <p:sp>
        <p:nvSpPr>
          <p:cNvPr id="7" name="Content Placeholder 6">
            <a:extLst>
              <a:ext uri="{FF2B5EF4-FFF2-40B4-BE49-F238E27FC236}">
                <a16:creationId xmlns:a16="http://schemas.microsoft.com/office/drawing/2014/main" id="{B178CA81-0FFD-984E-9F6C-F070E8EE1377}"/>
              </a:ext>
            </a:extLst>
          </p:cNvPr>
          <p:cNvSpPr>
            <a:spLocks noGrp="1"/>
          </p:cNvSpPr>
          <p:nvPr>
            <p:ph idx="1"/>
          </p:nvPr>
        </p:nvSpPr>
        <p:spPr/>
        <p:txBody>
          <a:bodyPr/>
          <a:lstStyle/>
          <a:p>
            <a:pPr marL="0" indent="0">
              <a:buNone/>
            </a:pPr>
            <a:r>
              <a:rPr lang="en-GB" sz="1600" b="1" dirty="0"/>
              <a:t>Have quality assurance and quality control activities been planned?</a:t>
            </a:r>
          </a:p>
          <a:p>
            <a:pPr marL="0" indent="0">
              <a:buNone/>
            </a:pPr>
            <a:r>
              <a:rPr lang="en-GB" sz="1600" dirty="0"/>
              <a:t>Generally yes. The inspection plan should be </a:t>
            </a:r>
            <a:r>
              <a:rPr lang="en-GB" sz="1600" dirty="0" err="1"/>
              <a:t>revievew</a:t>
            </a:r>
            <a:r>
              <a:rPr lang="en-GB" sz="1600" dirty="0"/>
              <a:t> by Björn using the current inspection templates.</a:t>
            </a:r>
          </a:p>
          <a:p>
            <a:pPr marL="0" indent="0">
              <a:buNone/>
            </a:pPr>
            <a:r>
              <a:rPr lang="sv-SE" sz="1600" b="1" dirty="0" err="1"/>
              <a:t>Have</a:t>
            </a:r>
            <a:r>
              <a:rPr lang="sv-SE" sz="1600" b="1" dirty="0"/>
              <a:t> </a:t>
            </a:r>
            <a:r>
              <a:rPr lang="sv-SE" sz="1600" b="1" dirty="0" err="1"/>
              <a:t>safety</a:t>
            </a:r>
            <a:r>
              <a:rPr lang="sv-SE" sz="1600" b="1" dirty="0"/>
              <a:t> </a:t>
            </a:r>
            <a:r>
              <a:rPr lang="sv-SE" sz="1600" b="1" dirty="0" err="1"/>
              <a:t>issues</a:t>
            </a:r>
            <a:r>
              <a:rPr lang="sv-SE" sz="1600" b="1" dirty="0"/>
              <a:t> and </a:t>
            </a:r>
            <a:r>
              <a:rPr lang="sv-SE" sz="1600" b="1" dirty="0" err="1"/>
              <a:t>technical</a:t>
            </a:r>
            <a:r>
              <a:rPr lang="sv-SE" sz="1600" b="1" dirty="0"/>
              <a:t> risks </a:t>
            </a:r>
            <a:r>
              <a:rPr lang="sv-SE" sz="1600" b="1" dirty="0" err="1"/>
              <a:t>been</a:t>
            </a:r>
            <a:r>
              <a:rPr lang="sv-SE" sz="1600" b="1" dirty="0"/>
              <a:t> </a:t>
            </a:r>
            <a:r>
              <a:rPr lang="sv-SE" sz="1600" b="1" dirty="0" err="1"/>
              <a:t>identified</a:t>
            </a:r>
            <a:r>
              <a:rPr lang="sv-SE" sz="1600" b="1" dirty="0"/>
              <a:t> and </a:t>
            </a:r>
            <a:r>
              <a:rPr lang="sv-SE" sz="1600" b="1" dirty="0" err="1"/>
              <a:t>eliminated</a:t>
            </a:r>
            <a:r>
              <a:rPr lang="sv-SE" sz="1600" b="1" dirty="0"/>
              <a:t> or </a:t>
            </a:r>
            <a:r>
              <a:rPr lang="sv-SE" sz="1600" b="1" dirty="0" err="1"/>
              <a:t>otherwise</a:t>
            </a:r>
            <a:r>
              <a:rPr lang="sv-SE" sz="1600" b="1" dirty="0"/>
              <a:t> </a:t>
            </a:r>
            <a:r>
              <a:rPr lang="sv-SE" sz="1600" b="1" dirty="0" err="1"/>
              <a:t>mitigated</a:t>
            </a:r>
            <a:r>
              <a:rPr lang="sv-SE" sz="1600" b="1" dirty="0"/>
              <a:t> for in the </a:t>
            </a:r>
            <a:r>
              <a:rPr lang="sv-SE" sz="1600" b="1" dirty="0" err="1"/>
              <a:t>detailed</a:t>
            </a:r>
            <a:r>
              <a:rPr lang="sv-SE" sz="1600" b="1" dirty="0"/>
              <a:t> design or </a:t>
            </a:r>
            <a:r>
              <a:rPr lang="sv-SE" sz="1600" b="1" dirty="0" err="1"/>
              <a:t>identified</a:t>
            </a:r>
            <a:r>
              <a:rPr lang="sv-SE" sz="1600" b="1" dirty="0"/>
              <a:t> for </a:t>
            </a:r>
            <a:r>
              <a:rPr lang="sv-SE" sz="1600" b="1" dirty="0" err="1"/>
              <a:t>managing</a:t>
            </a:r>
            <a:r>
              <a:rPr lang="sv-SE" sz="1600" b="1" dirty="0"/>
              <a:t> for </a:t>
            </a:r>
            <a:r>
              <a:rPr lang="sv-SE" sz="1600" b="1" dirty="0" err="1"/>
              <a:t>manufacture</a:t>
            </a:r>
            <a:r>
              <a:rPr lang="sv-SE" sz="1600" b="1" dirty="0"/>
              <a:t>, </a:t>
            </a:r>
            <a:r>
              <a:rPr lang="sv-SE" sz="1600" b="1" dirty="0" err="1"/>
              <a:t>assembly</a:t>
            </a:r>
            <a:r>
              <a:rPr lang="sv-SE" sz="1600" b="1" dirty="0"/>
              <a:t>, installation or operation?</a:t>
            </a:r>
          </a:p>
          <a:p>
            <a:pPr marL="0" indent="0">
              <a:buNone/>
            </a:pPr>
            <a:r>
              <a:rPr lang="sv-SE" sz="1600" dirty="0"/>
              <a:t>No </a:t>
            </a:r>
            <a:r>
              <a:rPr lang="sv-SE" sz="1600" dirty="0" err="1"/>
              <a:t>safety</a:t>
            </a:r>
            <a:r>
              <a:rPr lang="sv-SE" sz="1600" dirty="0"/>
              <a:t> </a:t>
            </a:r>
            <a:r>
              <a:rPr lang="sv-SE" sz="1600" dirty="0" err="1"/>
              <a:t>concern</a:t>
            </a:r>
            <a:r>
              <a:rPr lang="sv-SE" sz="1600" dirty="0"/>
              <a:t> on design. </a:t>
            </a:r>
            <a:r>
              <a:rPr lang="sv-SE" sz="1600" dirty="0" err="1"/>
              <a:t>Procedures</a:t>
            </a:r>
            <a:r>
              <a:rPr lang="sv-SE" sz="1600" dirty="0"/>
              <a:t> for installation (</a:t>
            </a:r>
            <a:r>
              <a:rPr lang="sv-SE" sz="1600" dirty="0" err="1"/>
              <a:t>especially</a:t>
            </a:r>
            <a:r>
              <a:rPr lang="sv-SE" sz="1600" dirty="0"/>
              <a:t> at TS2) </a:t>
            </a:r>
            <a:r>
              <a:rPr lang="sv-SE" sz="1600" dirty="0" err="1"/>
              <a:t>will</a:t>
            </a:r>
            <a:r>
              <a:rPr lang="sv-SE" sz="1600" dirty="0"/>
              <a:t> be </a:t>
            </a:r>
            <a:r>
              <a:rPr lang="sv-SE" sz="1600" dirty="0" err="1"/>
              <a:t>reviewed</a:t>
            </a:r>
            <a:r>
              <a:rPr lang="sv-SE" sz="1600" dirty="0"/>
              <a:t> </a:t>
            </a:r>
            <a:r>
              <a:rPr lang="sv-SE" sz="1600" dirty="0" err="1"/>
              <a:t>during</a:t>
            </a:r>
            <a:r>
              <a:rPr lang="sv-SE" sz="1600" dirty="0"/>
              <a:t> the IRR/WO. Another </a:t>
            </a:r>
            <a:r>
              <a:rPr lang="sv-SE" sz="1600" dirty="0" err="1"/>
              <a:t>concern</a:t>
            </a:r>
            <a:r>
              <a:rPr lang="sv-SE" sz="1600" dirty="0"/>
              <a:t> is the tight </a:t>
            </a:r>
            <a:r>
              <a:rPr lang="sv-SE" sz="1600" dirty="0" err="1"/>
              <a:t>spacing</a:t>
            </a:r>
            <a:r>
              <a:rPr lang="sv-SE" sz="1600" dirty="0"/>
              <a:t> for the RD </a:t>
            </a:r>
            <a:r>
              <a:rPr lang="sv-SE" sz="1600" dirty="0" err="1"/>
              <a:t>exchanges</a:t>
            </a:r>
            <a:r>
              <a:rPr lang="sv-SE" sz="1600" dirty="0"/>
              <a:t> in </a:t>
            </a:r>
            <a:r>
              <a:rPr lang="sv-SE" sz="1600" dirty="0" err="1"/>
              <a:t>case</a:t>
            </a:r>
            <a:r>
              <a:rPr lang="sv-SE" sz="1600" dirty="0"/>
              <a:t> </a:t>
            </a:r>
            <a:r>
              <a:rPr lang="sv-SE" sz="1600" dirty="0" err="1"/>
              <a:t>this</a:t>
            </a:r>
            <a:r>
              <a:rPr lang="sv-SE" sz="1600" dirty="0"/>
              <a:t> </a:t>
            </a:r>
            <a:r>
              <a:rPr lang="sv-SE" sz="1600" dirty="0" err="1"/>
              <a:t>happens</a:t>
            </a:r>
            <a:r>
              <a:rPr lang="sv-SE" sz="1600" dirty="0"/>
              <a:t>.</a:t>
            </a:r>
          </a:p>
          <a:p>
            <a:pPr marL="0" indent="0">
              <a:buNone/>
            </a:pPr>
            <a:r>
              <a:rPr lang="en-GB" sz="1600" b="1" dirty="0"/>
              <a:t>Will the delivery include a detailed installation sequence, complete with checklists for fulfilling any needed installation prerequisite, for performing the connection work at the interface of the connecting systems?</a:t>
            </a:r>
            <a:endParaRPr lang="sv-SE" sz="1600" b="1" dirty="0"/>
          </a:p>
          <a:p>
            <a:pPr marL="0" indent="0">
              <a:buNone/>
            </a:pPr>
            <a:r>
              <a:rPr lang="sv-SE" sz="1600" dirty="0"/>
              <a:t>Not </a:t>
            </a:r>
            <a:r>
              <a:rPr lang="sv-SE" sz="1600" dirty="0" err="1"/>
              <a:t>yet</a:t>
            </a:r>
            <a:r>
              <a:rPr lang="sv-SE" sz="1600" dirty="0"/>
              <a:t>, </a:t>
            </a:r>
            <a:r>
              <a:rPr lang="sv-SE" sz="1600" dirty="0" err="1"/>
              <a:t>but</a:t>
            </a:r>
            <a:r>
              <a:rPr lang="sv-SE" sz="1600" dirty="0"/>
              <a:t> plans </a:t>
            </a:r>
            <a:r>
              <a:rPr lang="sv-SE" sz="1600" dirty="0" err="1"/>
              <a:t>are</a:t>
            </a:r>
            <a:r>
              <a:rPr lang="sv-SE" sz="1600" dirty="0"/>
              <a:t> in </a:t>
            </a:r>
            <a:r>
              <a:rPr lang="sv-SE" sz="1600" dirty="0" err="1"/>
              <a:t>place</a:t>
            </a:r>
            <a:r>
              <a:rPr lang="sv-SE" sz="1600" dirty="0"/>
              <a:t> for </a:t>
            </a:r>
            <a:r>
              <a:rPr lang="sv-SE" sz="1600" dirty="0" err="1"/>
              <a:t>its</a:t>
            </a:r>
            <a:r>
              <a:rPr lang="sv-SE" sz="1600" dirty="0"/>
              <a:t> </a:t>
            </a:r>
            <a:r>
              <a:rPr lang="sv-SE" sz="1600" dirty="0" err="1"/>
              <a:t>development</a:t>
            </a:r>
            <a:r>
              <a:rPr lang="sv-SE" sz="1600" dirty="0"/>
              <a:t>. </a:t>
            </a:r>
            <a:r>
              <a:rPr lang="sv-SE" sz="1600" dirty="0" err="1"/>
              <a:t>Again</a:t>
            </a:r>
            <a:r>
              <a:rPr lang="sv-SE" sz="1600" dirty="0"/>
              <a:t> IRR/WO.</a:t>
            </a:r>
          </a:p>
          <a:p>
            <a:pPr marL="0" indent="0">
              <a:buNone/>
            </a:pPr>
            <a:endParaRPr lang="sv-SE" sz="1600" dirty="0"/>
          </a:p>
        </p:txBody>
      </p:sp>
      <p:sp>
        <p:nvSpPr>
          <p:cNvPr id="5" name="Date Placeholder 4">
            <a:extLst>
              <a:ext uri="{FF2B5EF4-FFF2-40B4-BE49-F238E27FC236}">
                <a16:creationId xmlns:a16="http://schemas.microsoft.com/office/drawing/2014/main" id="{94FC60A7-06D1-FC4C-8D6E-E18F05B30061}"/>
              </a:ext>
            </a:extLst>
          </p:cNvPr>
          <p:cNvSpPr>
            <a:spLocks noGrp="1"/>
          </p:cNvSpPr>
          <p:nvPr>
            <p:ph type="dt" sz="half" idx="10"/>
          </p:nvPr>
        </p:nvSpPr>
        <p:spPr/>
        <p:txBody>
          <a:bodyPr/>
          <a:lstStyle/>
          <a:p>
            <a:fld id="{18896B66-0B3A-474C-9C9C-E4F07B1F5DAD}" type="datetime1">
              <a:rPr lang="sv-SE" smtClean="0"/>
              <a:pPr/>
              <a:t>2020-12-02</a:t>
            </a:fld>
            <a:endParaRPr lang="sv-SE" dirty="0"/>
          </a:p>
        </p:txBody>
      </p:sp>
    </p:spTree>
    <p:extLst>
      <p:ext uri="{BB962C8B-B14F-4D97-AF65-F5344CB8AC3E}">
        <p14:creationId xmlns:p14="http://schemas.microsoft.com/office/powerpoint/2010/main" val="2443067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0384B7B-DB91-7B45-90CB-14F8CAA0E4D7}"/>
              </a:ext>
            </a:extLst>
          </p:cNvPr>
          <p:cNvSpPr>
            <a:spLocks noGrp="1"/>
          </p:cNvSpPr>
          <p:nvPr>
            <p:ph type="title"/>
          </p:nvPr>
        </p:nvSpPr>
        <p:spPr/>
        <p:txBody>
          <a:bodyPr/>
          <a:lstStyle/>
          <a:p>
            <a:r>
              <a:rPr lang="sv-SE" dirty="0"/>
              <a:t>Charge</a:t>
            </a:r>
          </a:p>
        </p:txBody>
      </p:sp>
      <p:sp>
        <p:nvSpPr>
          <p:cNvPr id="8" name="Text Placeholder 7">
            <a:extLst>
              <a:ext uri="{FF2B5EF4-FFF2-40B4-BE49-F238E27FC236}">
                <a16:creationId xmlns:a16="http://schemas.microsoft.com/office/drawing/2014/main" id="{3C57AC00-BE4D-434F-9FD1-950165BA9C09}"/>
              </a:ext>
            </a:extLst>
          </p:cNvPr>
          <p:cNvSpPr>
            <a:spLocks noGrp="1"/>
          </p:cNvSpPr>
          <p:nvPr>
            <p:ph type="body" sz="quarter" idx="14"/>
          </p:nvPr>
        </p:nvSpPr>
        <p:spPr/>
        <p:txBody>
          <a:bodyPr/>
          <a:lstStyle/>
          <a:p>
            <a:endParaRPr lang="sv-SE"/>
          </a:p>
        </p:txBody>
      </p:sp>
      <p:sp>
        <p:nvSpPr>
          <p:cNvPr id="7" name="Content Placeholder 6">
            <a:extLst>
              <a:ext uri="{FF2B5EF4-FFF2-40B4-BE49-F238E27FC236}">
                <a16:creationId xmlns:a16="http://schemas.microsoft.com/office/drawing/2014/main" id="{B178CA81-0FFD-984E-9F6C-F070E8EE1377}"/>
              </a:ext>
            </a:extLst>
          </p:cNvPr>
          <p:cNvSpPr>
            <a:spLocks noGrp="1"/>
          </p:cNvSpPr>
          <p:nvPr>
            <p:ph idx="1"/>
          </p:nvPr>
        </p:nvSpPr>
        <p:spPr/>
        <p:txBody>
          <a:bodyPr/>
          <a:lstStyle/>
          <a:p>
            <a:pPr marL="0" lvl="0" indent="0">
              <a:buNone/>
            </a:pPr>
            <a:r>
              <a:rPr lang="en-GB" sz="1600" b="1" dirty="0"/>
              <a:t>Is the schedule for delivery of materials, components and for the manufacture of the Jumper Connection sufficiently understood and in accordance with activities, durations and milestone dates shown in the ACCSYS project plan?</a:t>
            </a:r>
            <a:endParaRPr lang="sv-SE" sz="1600" b="1" dirty="0"/>
          </a:p>
          <a:p>
            <a:pPr marL="0" indent="0">
              <a:buNone/>
            </a:pPr>
            <a:r>
              <a:rPr lang="sv-SE" sz="1600" dirty="0"/>
              <a:t>Schedule </a:t>
            </a:r>
            <a:r>
              <a:rPr lang="sv-SE" sz="1600" dirty="0" err="1"/>
              <a:t>needs</a:t>
            </a:r>
            <a:r>
              <a:rPr lang="sv-SE" sz="1600" dirty="0"/>
              <a:t> to be </a:t>
            </a:r>
            <a:r>
              <a:rPr lang="sv-SE" sz="1600" dirty="0" err="1"/>
              <a:t>integrated</a:t>
            </a:r>
            <a:r>
              <a:rPr lang="sv-SE" sz="1600" dirty="0"/>
              <a:t> in the P6 plan, </a:t>
            </a:r>
            <a:r>
              <a:rPr lang="sv-SE" sz="1600" dirty="0" err="1"/>
              <a:t>with</a:t>
            </a:r>
            <a:r>
              <a:rPr lang="sv-SE" sz="1600" dirty="0"/>
              <a:t> </a:t>
            </a:r>
            <a:r>
              <a:rPr lang="sv-SE" sz="1600" dirty="0" err="1"/>
              <a:t>some</a:t>
            </a:r>
            <a:r>
              <a:rPr lang="sv-SE" sz="1600" dirty="0"/>
              <a:t> </a:t>
            </a:r>
            <a:r>
              <a:rPr lang="sv-SE" sz="1600" dirty="0" err="1"/>
              <a:t>details</a:t>
            </a:r>
            <a:r>
              <a:rPr lang="sv-SE" sz="1600" dirty="0"/>
              <a:t> (</a:t>
            </a:r>
            <a:r>
              <a:rPr lang="sv-SE" sz="1600" dirty="0" err="1"/>
              <a:t>many</a:t>
            </a:r>
            <a:r>
              <a:rPr lang="sv-SE" sz="1600" dirty="0"/>
              <a:t> </a:t>
            </a:r>
            <a:r>
              <a:rPr lang="sv-SE" sz="1600" dirty="0" err="1"/>
              <a:t>concurrent</a:t>
            </a:r>
            <a:r>
              <a:rPr lang="sv-SE" sz="1600" dirty="0"/>
              <a:t> </a:t>
            </a:r>
            <a:r>
              <a:rPr lang="sv-SE" sz="1600" dirty="0" err="1"/>
              <a:t>activities</a:t>
            </a:r>
            <a:r>
              <a:rPr lang="sv-SE" sz="1600" dirty="0"/>
              <a:t>).</a:t>
            </a:r>
          </a:p>
          <a:p>
            <a:pPr marL="0" indent="0">
              <a:buNone/>
            </a:pPr>
            <a:r>
              <a:rPr lang="en-GB" sz="1600" b="1" dirty="0"/>
              <a:t>Is the cost of the new design well understood and appropriate?</a:t>
            </a:r>
            <a:endParaRPr lang="sv-SE" sz="1600" b="1" dirty="0"/>
          </a:p>
          <a:p>
            <a:pPr marL="0" indent="0">
              <a:buNone/>
            </a:pPr>
            <a:r>
              <a:rPr lang="sv-SE" sz="1600" dirty="0" err="1"/>
              <a:t>Priceswise</a:t>
            </a:r>
            <a:r>
              <a:rPr lang="sv-SE" sz="1600" dirty="0"/>
              <a:t> </a:t>
            </a:r>
            <a:r>
              <a:rPr lang="sv-SE" sz="1600" dirty="0" err="1"/>
              <a:t>yes</a:t>
            </a:r>
            <a:r>
              <a:rPr lang="sv-SE" sz="1600" dirty="0"/>
              <a:t>, </a:t>
            </a:r>
            <a:r>
              <a:rPr lang="sv-SE" sz="1600" dirty="0" err="1"/>
              <a:t>we</a:t>
            </a:r>
            <a:r>
              <a:rPr lang="sv-SE" sz="1600" dirty="0"/>
              <a:t> </a:t>
            </a:r>
            <a:r>
              <a:rPr lang="sv-SE" sz="1600" dirty="0" err="1"/>
              <a:t>need</a:t>
            </a:r>
            <a:r>
              <a:rPr lang="sv-SE" sz="1600" dirty="0"/>
              <a:t> a plan for the full 30 </a:t>
            </a:r>
            <a:r>
              <a:rPr lang="sv-SE" sz="1600" dirty="0" err="1"/>
              <a:t>items</a:t>
            </a:r>
            <a:r>
              <a:rPr lang="sv-SE" sz="1600" dirty="0"/>
              <a:t>.</a:t>
            </a:r>
          </a:p>
          <a:p>
            <a:pPr marL="0" indent="0">
              <a:buNone/>
            </a:pPr>
            <a:r>
              <a:rPr lang="en-GB" sz="1600" b="1" dirty="0"/>
              <a:t>Are the roles of ESS, WUST and </a:t>
            </a:r>
            <a:r>
              <a:rPr lang="en-GB" sz="1600" b="1" dirty="0" err="1"/>
              <a:t>KrioSystem</a:t>
            </a:r>
            <a:r>
              <a:rPr lang="en-GB" sz="1600" b="1" dirty="0"/>
              <a:t> well understood and agreed upon?</a:t>
            </a:r>
            <a:endParaRPr lang="sv-SE" sz="1600" b="1" dirty="0"/>
          </a:p>
          <a:p>
            <a:pPr marL="0" indent="0">
              <a:buNone/>
            </a:pPr>
            <a:r>
              <a:rPr lang="sv-SE" sz="1600" dirty="0" err="1"/>
              <a:t>Yes</a:t>
            </a:r>
            <a:endParaRPr lang="sv-SE" sz="1600" dirty="0"/>
          </a:p>
          <a:p>
            <a:pPr marL="0" indent="0">
              <a:buNone/>
            </a:pPr>
            <a:r>
              <a:rPr lang="en-GB" sz="1600" b="1" dirty="0"/>
              <a:t>Does the work unit team require additional input from ESS or its other partners, or seek additional review, decision or approval from ESS to proceed with all work planed?</a:t>
            </a:r>
          </a:p>
          <a:p>
            <a:pPr marL="0" indent="0">
              <a:buNone/>
            </a:pPr>
            <a:r>
              <a:rPr lang="sv-SE" sz="1600" dirty="0"/>
              <a:t>Just the EIS check by Nick G., OHS, and </a:t>
            </a:r>
            <a:r>
              <a:rPr lang="sv-SE" sz="1600" dirty="0" err="1"/>
              <a:t>followup</a:t>
            </a:r>
            <a:r>
              <a:rPr lang="sv-SE" sz="1600" dirty="0"/>
              <a:t> at IRR/WO</a:t>
            </a:r>
          </a:p>
        </p:txBody>
      </p:sp>
      <p:sp>
        <p:nvSpPr>
          <p:cNvPr id="5" name="Date Placeholder 4">
            <a:extLst>
              <a:ext uri="{FF2B5EF4-FFF2-40B4-BE49-F238E27FC236}">
                <a16:creationId xmlns:a16="http://schemas.microsoft.com/office/drawing/2014/main" id="{94FC60A7-06D1-FC4C-8D6E-E18F05B30061}"/>
              </a:ext>
            </a:extLst>
          </p:cNvPr>
          <p:cNvSpPr>
            <a:spLocks noGrp="1"/>
          </p:cNvSpPr>
          <p:nvPr>
            <p:ph type="dt" sz="half" idx="10"/>
          </p:nvPr>
        </p:nvSpPr>
        <p:spPr/>
        <p:txBody>
          <a:bodyPr/>
          <a:lstStyle/>
          <a:p>
            <a:fld id="{18896B66-0B3A-474C-9C9C-E4F07B1F5DAD}" type="datetime1">
              <a:rPr lang="sv-SE" smtClean="0"/>
              <a:pPr/>
              <a:t>2020-12-02</a:t>
            </a:fld>
            <a:endParaRPr lang="sv-SE" dirty="0"/>
          </a:p>
        </p:txBody>
      </p:sp>
    </p:spTree>
    <p:extLst>
      <p:ext uri="{BB962C8B-B14F-4D97-AF65-F5344CB8AC3E}">
        <p14:creationId xmlns:p14="http://schemas.microsoft.com/office/powerpoint/2010/main" val="22397765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0384B7B-DB91-7B45-90CB-14F8CAA0E4D7}"/>
              </a:ext>
            </a:extLst>
          </p:cNvPr>
          <p:cNvSpPr>
            <a:spLocks noGrp="1"/>
          </p:cNvSpPr>
          <p:nvPr>
            <p:ph type="title"/>
          </p:nvPr>
        </p:nvSpPr>
        <p:spPr/>
        <p:txBody>
          <a:bodyPr/>
          <a:lstStyle/>
          <a:p>
            <a:r>
              <a:rPr lang="sv-SE" dirty="0"/>
              <a:t>Charge</a:t>
            </a:r>
          </a:p>
        </p:txBody>
      </p:sp>
      <p:sp>
        <p:nvSpPr>
          <p:cNvPr id="8" name="Text Placeholder 7">
            <a:extLst>
              <a:ext uri="{FF2B5EF4-FFF2-40B4-BE49-F238E27FC236}">
                <a16:creationId xmlns:a16="http://schemas.microsoft.com/office/drawing/2014/main" id="{3C57AC00-BE4D-434F-9FD1-950165BA9C09}"/>
              </a:ext>
            </a:extLst>
          </p:cNvPr>
          <p:cNvSpPr>
            <a:spLocks noGrp="1"/>
          </p:cNvSpPr>
          <p:nvPr>
            <p:ph type="body" sz="quarter" idx="14"/>
          </p:nvPr>
        </p:nvSpPr>
        <p:spPr/>
        <p:txBody>
          <a:bodyPr/>
          <a:lstStyle/>
          <a:p>
            <a:endParaRPr lang="sv-SE"/>
          </a:p>
        </p:txBody>
      </p:sp>
      <p:sp>
        <p:nvSpPr>
          <p:cNvPr id="7" name="Content Placeholder 6">
            <a:extLst>
              <a:ext uri="{FF2B5EF4-FFF2-40B4-BE49-F238E27FC236}">
                <a16:creationId xmlns:a16="http://schemas.microsoft.com/office/drawing/2014/main" id="{B178CA81-0FFD-984E-9F6C-F070E8EE1377}"/>
              </a:ext>
            </a:extLst>
          </p:cNvPr>
          <p:cNvSpPr>
            <a:spLocks noGrp="1"/>
          </p:cNvSpPr>
          <p:nvPr>
            <p:ph idx="1"/>
          </p:nvPr>
        </p:nvSpPr>
        <p:spPr/>
        <p:txBody>
          <a:bodyPr/>
          <a:lstStyle/>
          <a:p>
            <a:pPr marL="0" indent="0">
              <a:buNone/>
            </a:pPr>
            <a:r>
              <a:rPr lang="en-GB" sz="1600" b="1" dirty="0"/>
              <a:t>Are there any outstanding agreements to be made or other actions necessary to allow the work unit to achieve the Plan?</a:t>
            </a:r>
          </a:p>
          <a:p>
            <a:pPr marL="0" indent="0">
              <a:buNone/>
            </a:pPr>
            <a:r>
              <a:rPr lang="sv-SE" sz="1600" dirty="0" err="1"/>
              <a:t>Create</a:t>
            </a:r>
            <a:r>
              <a:rPr lang="sv-SE" sz="1600" dirty="0"/>
              <a:t> a simple </a:t>
            </a:r>
            <a:r>
              <a:rPr lang="sv-SE" sz="1600" dirty="0" err="1"/>
              <a:t>document</a:t>
            </a:r>
            <a:r>
              <a:rPr lang="sv-SE" sz="1600" dirty="0"/>
              <a:t> list </a:t>
            </a:r>
            <a:r>
              <a:rPr lang="sv-SE" sz="1600" dirty="0" err="1"/>
              <a:t>of</a:t>
            </a:r>
            <a:r>
              <a:rPr lang="sv-SE" sz="1600" dirty="0"/>
              <a:t> the </a:t>
            </a:r>
            <a:r>
              <a:rPr lang="sv-SE" sz="1600" dirty="0" err="1"/>
              <a:t>reviewed</a:t>
            </a:r>
            <a:r>
              <a:rPr lang="sv-SE" sz="1600" dirty="0"/>
              <a:t> material, </a:t>
            </a:r>
            <a:r>
              <a:rPr lang="sv-SE" sz="1600" dirty="0" err="1"/>
              <a:t>with</a:t>
            </a:r>
            <a:r>
              <a:rPr lang="sv-SE" sz="1600" dirty="0"/>
              <a:t> revision</a:t>
            </a:r>
          </a:p>
          <a:p>
            <a:pPr marL="0" indent="0">
              <a:buNone/>
            </a:pPr>
            <a:r>
              <a:rPr lang="sv-SE" sz="1600" dirty="0" err="1"/>
              <a:t>Integrate</a:t>
            </a:r>
            <a:r>
              <a:rPr lang="sv-SE" sz="1600" dirty="0"/>
              <a:t> new </a:t>
            </a:r>
            <a:r>
              <a:rPr lang="sv-SE" sz="1600" dirty="0" err="1"/>
              <a:t>requirements</a:t>
            </a:r>
            <a:r>
              <a:rPr lang="sv-SE" sz="1600" dirty="0"/>
              <a:t> and </a:t>
            </a:r>
            <a:r>
              <a:rPr lang="sv-SE" sz="1600" dirty="0" err="1"/>
              <a:t>specs</a:t>
            </a:r>
            <a:r>
              <a:rPr lang="sv-SE" sz="1600" dirty="0"/>
              <a:t> </a:t>
            </a:r>
            <a:r>
              <a:rPr lang="sv-SE" sz="1600" dirty="0" err="1"/>
              <a:t>into</a:t>
            </a:r>
            <a:r>
              <a:rPr lang="sv-SE" sz="1600" dirty="0"/>
              <a:t> </a:t>
            </a:r>
            <a:r>
              <a:rPr lang="sv-SE" sz="1600" dirty="0" err="1"/>
              <a:t>existing</a:t>
            </a:r>
            <a:r>
              <a:rPr lang="sv-SE" sz="1600" dirty="0"/>
              <a:t> </a:t>
            </a:r>
            <a:r>
              <a:rPr lang="sv-SE" sz="1600" dirty="0" err="1"/>
              <a:t>documentation</a:t>
            </a:r>
            <a:r>
              <a:rPr lang="sv-SE" sz="1600" dirty="0"/>
              <a:t>. If </a:t>
            </a:r>
            <a:r>
              <a:rPr lang="sv-SE" sz="1600" dirty="0" err="1"/>
              <a:t>necessary</a:t>
            </a:r>
            <a:r>
              <a:rPr lang="sv-SE" sz="1600" dirty="0"/>
              <a:t>, new releases.</a:t>
            </a:r>
          </a:p>
        </p:txBody>
      </p:sp>
      <p:sp>
        <p:nvSpPr>
          <p:cNvPr id="5" name="Date Placeholder 4">
            <a:extLst>
              <a:ext uri="{FF2B5EF4-FFF2-40B4-BE49-F238E27FC236}">
                <a16:creationId xmlns:a16="http://schemas.microsoft.com/office/drawing/2014/main" id="{94FC60A7-06D1-FC4C-8D6E-E18F05B30061}"/>
              </a:ext>
            </a:extLst>
          </p:cNvPr>
          <p:cNvSpPr>
            <a:spLocks noGrp="1"/>
          </p:cNvSpPr>
          <p:nvPr>
            <p:ph type="dt" sz="half" idx="10"/>
          </p:nvPr>
        </p:nvSpPr>
        <p:spPr/>
        <p:txBody>
          <a:bodyPr/>
          <a:lstStyle/>
          <a:p>
            <a:fld id="{18896B66-0B3A-474C-9C9C-E4F07B1F5DAD}" type="datetime1">
              <a:rPr lang="sv-SE" smtClean="0"/>
              <a:pPr/>
              <a:t>2020-12-02</a:t>
            </a:fld>
            <a:endParaRPr lang="sv-SE" dirty="0"/>
          </a:p>
        </p:txBody>
      </p:sp>
    </p:spTree>
    <p:extLst>
      <p:ext uri="{BB962C8B-B14F-4D97-AF65-F5344CB8AC3E}">
        <p14:creationId xmlns:p14="http://schemas.microsoft.com/office/powerpoint/2010/main" val="1717209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tema">
  <a:themeElements>
    <a:clrScheme name="ESS 1">
      <a:dk1>
        <a:srgbClr val="000000"/>
      </a:dk1>
      <a:lt1>
        <a:srgbClr val="FFFFFF"/>
      </a:lt1>
      <a:dk2>
        <a:srgbClr val="000000"/>
      </a:dk2>
      <a:lt2>
        <a:srgbClr val="FFFFFF"/>
      </a:lt2>
      <a:accent1>
        <a:srgbClr val="0099DC"/>
      </a:accent1>
      <a:accent2>
        <a:srgbClr val="003366"/>
      </a:accent2>
      <a:accent3>
        <a:srgbClr val="99BE00"/>
      </a:accent3>
      <a:accent4>
        <a:srgbClr val="006646"/>
      </a:accent4>
      <a:accent5>
        <a:srgbClr val="FF7D00"/>
      </a:accent5>
      <a:accent6>
        <a:srgbClr val="821482"/>
      </a:accent6>
      <a:hlink>
        <a:srgbClr val="0099DC"/>
      </a:hlink>
      <a:folHlink>
        <a:srgbClr val="0099DC"/>
      </a:folHlink>
    </a:clrScheme>
    <a:fontScheme name="ESS">
      <a:majorFont>
        <a:latin typeface="Segoe UI Light"/>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l">
          <a:defRPr smtClean="0">
            <a:solidFill>
              <a:srgbClr val="666666"/>
            </a:solidFill>
          </a:defRPr>
        </a:defPPr>
      </a:lstStyle>
    </a:txDef>
  </a:objectDefaults>
  <a:extraClrSchemeLst/>
  <a:extLst>
    <a:ext uri="{05A4C25C-085E-4340-85A3-A5531E510DB2}">
      <thm15:themeFamily xmlns:thm15="http://schemas.microsoft.com/office/thememl/2012/main" name="Presentation5" id="{C8E05FD6-4408-40A1-AAFA-F1913A6B3D38}" vid="{2ACFAA60-6D1B-4172-9AA5-52CCB5CBBC40}"/>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Office-tema</Template>
  <TotalTime>136</TotalTime>
  <Words>881</Words>
  <Application>Microsoft Macintosh PowerPoint</Application>
  <PresentationFormat>Widescreen</PresentationFormat>
  <Paragraphs>45</Paragraphs>
  <Slides>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Segoe UI</vt:lpstr>
      <vt:lpstr>Segoe UI Light</vt:lpstr>
      <vt:lpstr>Segoe UI Semibold</vt:lpstr>
      <vt:lpstr>Wingdings</vt:lpstr>
      <vt:lpstr>Office-tema</vt:lpstr>
      <vt:lpstr>PowerPoint Presentation</vt:lpstr>
      <vt:lpstr>Charge</vt:lpstr>
      <vt:lpstr>Charge</vt:lpstr>
      <vt:lpstr>Charge</vt:lpstr>
      <vt:lpstr>Charge</vt:lpstr>
      <vt:lpstr>Charge</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Paolo Pierini</dc:creator>
  <cp:lastModifiedBy>Paolo Pierini</cp:lastModifiedBy>
  <cp:revision>7</cp:revision>
  <cp:lastPrinted>2019-03-08T10:27:30Z</cp:lastPrinted>
  <dcterms:created xsi:type="dcterms:W3CDTF">2020-12-02T08:25:38Z</dcterms:created>
  <dcterms:modified xsi:type="dcterms:W3CDTF">2020-12-02T10:41:49Z</dcterms:modified>
</cp:coreProperties>
</file>