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391" r:id="rId2"/>
    <p:sldId id="392" r:id="rId3"/>
  </p:sldIdLst>
  <p:sldSz cx="9144000" cy="6858000" type="screen4x3"/>
  <p:notesSz cx="6858000" cy="9144000"/>
  <p:custDataLst>
    <p:tags r:id="rId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000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45" autoAdjust="0"/>
    <p:restoredTop sz="86390" autoAdjust="0"/>
  </p:normalViewPr>
  <p:slideViewPr>
    <p:cSldViewPr>
      <p:cViewPr varScale="1">
        <p:scale>
          <a:sx n="207" d="100"/>
          <a:sy n="207" d="100"/>
        </p:scale>
        <p:origin x="345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2020-12-03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2020-12-03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2020-12-03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2020-12-03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2020-12-03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65428"/>
            <a:ext cx="9144000" cy="705600"/>
          </a:xfrm>
          <a:prstGeom prst="rect">
            <a:avLst/>
          </a:prstGeom>
          <a:gradFill flip="none" rotWithShape="1">
            <a:gsLst>
              <a:gs pos="72000">
                <a:schemeClr val="tx2">
                  <a:lumMod val="40000"/>
                  <a:lumOff val="60000"/>
                </a:schemeClr>
              </a:gs>
              <a:gs pos="8000">
                <a:srgbClr val="FFFFFF">
                  <a:alpha val="52000"/>
                </a:srgbClr>
              </a:gs>
            </a:gsLst>
            <a:lin ang="2064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pic>
        <p:nvPicPr>
          <p:cNvPr id="8" name="Picture 7" descr="ess_logo_frugal_blue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6199718"/>
            <a:ext cx="1151468" cy="6195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563824" y="6292963"/>
            <a:ext cx="33137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kern="0" spc="-30" baseline="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AD Safety Group</a:t>
            </a:r>
            <a:r>
              <a:rPr lang="en-US" sz="1200" b="1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 – Accelerator Installation Team</a:t>
            </a:r>
          </a:p>
          <a:p>
            <a:r>
              <a:rPr lang="en-US" sz="1100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D.Phan</a:t>
            </a:r>
            <a:r>
              <a:rPr lang="en-US" sz="1100" kern="0" spc="-30" baseline="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 </a:t>
            </a:r>
            <a:r>
              <a:rPr lang="en-US" sz="1100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&amp; N.Gazis</a:t>
            </a:r>
            <a:endParaRPr lang="en-US" sz="1100" kern="0" spc="-70" dirty="0">
              <a:solidFill>
                <a:srgbClr val="119FD5"/>
              </a:solidFill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3" y="274638"/>
            <a:ext cx="7139100" cy="1143300"/>
          </a:xfrm>
          <a:prstGeom prst="rect">
            <a:avLst/>
          </a:prstGeom>
        </p:spPr>
        <p:txBody>
          <a:bodyPr lIns="91399" tIns="91399" rIns="91399" bIns="91399" anchor="ctr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017075" y="6356350"/>
            <a:ext cx="669600" cy="365100"/>
          </a:xfrm>
          <a:prstGeom prst="rect">
            <a:avLst/>
          </a:prstGeom>
        </p:spPr>
        <p:txBody>
          <a:bodyPr lIns="91399" tIns="45687" rIns="91399" bIns="45687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Arial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62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6" y="1124744"/>
            <a:ext cx="7777237" cy="4391819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0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2020-12-03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esss.lu.se/browse/ICSHWI-5669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jira.esss.lu.se/browse/INFRA-29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A7AF-773A-7D49-9138-1D8A827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BCM works completed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799CF-87D8-9247-8256-E02AAB5A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</a:t>
            </a:fld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EC484-9CCF-2643-BC78-A0E8378CFF45}"/>
              </a:ext>
            </a:extLst>
          </p:cNvPr>
          <p:cNvSpPr txBox="1"/>
          <p:nvPr/>
        </p:nvSpPr>
        <p:spPr>
          <a:xfrm>
            <a:off x="193118" y="1443013"/>
            <a:ext cx="877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AutoShape 3" descr="bdsuite_2019.png">
            <a:extLst>
              <a:ext uri="{FF2B5EF4-FFF2-40B4-BE49-F238E27FC236}">
                <a16:creationId xmlns:a16="http://schemas.microsoft.com/office/drawing/2014/main" id="{AC5A62E8-E2A4-2F40-97B9-8C8D38E91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9193A-6BAA-FC45-9D92-C1BF92AF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568" y="4806603"/>
            <a:ext cx="3096344" cy="1746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EF751-8BCE-714C-8D3D-45271E4F9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08" y="1885405"/>
            <a:ext cx="2018562" cy="2661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004A9-9976-B342-BFCB-5F2FB2943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743" y="1699833"/>
            <a:ext cx="1627456" cy="3032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6C730-80B3-9B47-BE68-84E70C3C0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84" y="4869160"/>
            <a:ext cx="2709367" cy="1594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AD8E9E-2637-8145-A626-44EB4EA37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763" y="1631746"/>
            <a:ext cx="4818512" cy="2940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54DCDE-F58E-EE47-98B7-BB59E5478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372" y="5265772"/>
            <a:ext cx="2770750" cy="10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490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7A46-326A-B241-B9DB-A92B01FC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BCM works to be done +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FD6CC-CDA5-534B-B97F-6BAA0453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831655-1FE2-7D48-820A-C3DC26F3D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800" dirty="0"/>
              <a:t>LEBT ACCT (collimator) to be installed.</a:t>
            </a:r>
          </a:p>
          <a:p>
            <a:pPr>
              <a:buFontTx/>
              <a:buChar char="-"/>
            </a:pPr>
            <a:r>
              <a:rPr lang="en-US" sz="1800" dirty="0"/>
              <a:t>ISRC/LEBT ACCT FE units to be slightly displaced to relieve the pressure on the ACCT cable from the isolation transformer cable trunk.</a:t>
            </a:r>
          </a:p>
          <a:p>
            <a:pPr>
              <a:buFontTx/>
              <a:buChar char="-"/>
            </a:pPr>
            <a:r>
              <a:rPr lang="sv-SE" sz="1800" dirty="0" err="1"/>
              <a:t>uTCA</a:t>
            </a:r>
            <a:r>
              <a:rPr lang="sv-SE" sz="1800" dirty="0"/>
              <a:t> </a:t>
            </a:r>
            <a:r>
              <a:rPr lang="sv-SE" sz="1800" dirty="0" err="1"/>
              <a:t>crate</a:t>
            </a:r>
            <a:r>
              <a:rPr lang="sv-SE" sz="1800" dirty="0"/>
              <a:t> in the FEB90 to be </a:t>
            </a:r>
            <a:r>
              <a:rPr lang="sv-SE" sz="1800" dirty="0" err="1"/>
              <a:t>replaced</a:t>
            </a:r>
            <a:r>
              <a:rPr lang="sv-SE" sz="1800" dirty="0"/>
              <a:t>.</a:t>
            </a:r>
          </a:p>
          <a:p>
            <a:pPr>
              <a:buFontTx/>
              <a:buChar char="-"/>
            </a:pPr>
            <a:r>
              <a:rPr lang="sv-SE" sz="1800" dirty="0"/>
              <a:t>BCM test and </a:t>
            </a:r>
            <a:r>
              <a:rPr lang="sv-SE" sz="1800" dirty="0" err="1"/>
              <a:t>verification</a:t>
            </a:r>
            <a:r>
              <a:rPr lang="sv-SE" sz="1800" dirty="0"/>
              <a:t> </a:t>
            </a:r>
            <a:r>
              <a:rPr lang="sv-SE" sz="1800" dirty="0" err="1"/>
              <a:t>document</a:t>
            </a:r>
            <a:r>
              <a:rPr lang="sv-SE" sz="1800" dirty="0"/>
              <a:t> ESS-0184393 </a:t>
            </a:r>
            <a:r>
              <a:rPr lang="sv-SE" sz="1800" dirty="0" err="1"/>
              <a:t>being</a:t>
            </a:r>
            <a:r>
              <a:rPr lang="sv-SE" sz="1800" dirty="0"/>
              <a:t> </a:t>
            </a:r>
            <a:r>
              <a:rPr lang="sv-SE" sz="1800" dirty="0" err="1"/>
              <a:t>updated</a:t>
            </a:r>
            <a:r>
              <a:rPr lang="sv-SE" sz="1800" dirty="0"/>
              <a:t>.</a:t>
            </a:r>
          </a:p>
          <a:p>
            <a:pPr>
              <a:buFontTx/>
              <a:buChar char="-"/>
            </a:pPr>
            <a:r>
              <a:rPr lang="sv-SE" sz="1800" dirty="0"/>
              <a:t>Test and </a:t>
            </a:r>
            <a:r>
              <a:rPr lang="sv-SE" sz="1800" dirty="0" err="1"/>
              <a:t>verification</a:t>
            </a:r>
            <a:r>
              <a:rPr lang="sv-SE" sz="1800" dirty="0"/>
              <a:t> (</a:t>
            </a:r>
            <a:r>
              <a:rPr lang="sv-SE" sz="1800" dirty="0" err="1"/>
              <a:t>Wetest</a:t>
            </a:r>
            <a:r>
              <a:rPr lang="sv-SE" sz="1800" dirty="0"/>
              <a:t> + manual) under progress.  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b="1" dirty="0"/>
              <a:t>Software: </a:t>
            </a:r>
          </a:p>
          <a:p>
            <a:pPr lvl="1">
              <a:buFontTx/>
              <a:buChar char="-"/>
            </a:pPr>
            <a:r>
              <a:rPr lang="en-US" sz="1400" b="1" dirty="0"/>
              <a:t>Lab gateway issue: </a:t>
            </a:r>
            <a:r>
              <a:rPr lang="sv-SE" sz="1400" b="1" dirty="0">
                <a:hlinkClick r:id="rId2"/>
              </a:rPr>
              <a:t>INFRA-2922</a:t>
            </a:r>
            <a:endParaRPr lang="sv-SE" sz="1400" b="1" dirty="0"/>
          </a:p>
          <a:p>
            <a:pPr lvl="1">
              <a:buFontTx/>
              <a:buChar char="-"/>
            </a:pPr>
            <a:r>
              <a:rPr lang="sv-SE" sz="1400" b="1" dirty="0" err="1"/>
              <a:t>Time</a:t>
            </a:r>
            <a:r>
              <a:rPr lang="sv-SE" sz="1400" b="1" dirty="0"/>
              <a:t> </a:t>
            </a:r>
            <a:r>
              <a:rPr lang="sv-SE" sz="1400" b="1" dirty="0" err="1"/>
              <a:t>axis</a:t>
            </a:r>
            <a:r>
              <a:rPr lang="sv-SE" sz="1400" b="1" dirty="0"/>
              <a:t> </a:t>
            </a:r>
            <a:r>
              <a:rPr lang="sv-SE" sz="1400" b="1" dirty="0" err="1"/>
              <a:t>of</a:t>
            </a:r>
            <a:r>
              <a:rPr lang="sv-SE" sz="1400" b="1" dirty="0"/>
              <a:t> the </a:t>
            </a:r>
            <a:r>
              <a:rPr lang="sv-SE" sz="1400" b="1" dirty="0" err="1"/>
              <a:t>discrete</a:t>
            </a:r>
            <a:r>
              <a:rPr lang="sv-SE" sz="1400" b="1" dirty="0"/>
              <a:t> </a:t>
            </a:r>
            <a:r>
              <a:rPr lang="sv-SE" sz="1400" b="1" dirty="0" err="1"/>
              <a:t>channels</a:t>
            </a:r>
            <a:r>
              <a:rPr lang="sv-SE" sz="1400" b="1" dirty="0"/>
              <a:t> on the BCM </a:t>
            </a:r>
            <a:r>
              <a:rPr lang="sv-SE" sz="1400" b="1" dirty="0" err="1"/>
              <a:t>plots</a:t>
            </a:r>
            <a:r>
              <a:rPr lang="sv-SE" sz="1400" b="1" dirty="0"/>
              <a:t>: </a:t>
            </a:r>
            <a:r>
              <a:rPr lang="sv-SE" sz="1400" b="1" dirty="0">
                <a:hlinkClick r:id="rId3"/>
              </a:rPr>
              <a:t>ICSHWI-5669</a:t>
            </a:r>
            <a:endParaRPr lang="sv-SE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F7E1A-4DB3-4546-BBD6-E8B5CBD4A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171" y="1556792"/>
            <a:ext cx="2830330" cy="2046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291E7-E90F-CB46-B94C-367F03DD5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032" y="5056495"/>
            <a:ext cx="2344641" cy="1643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B2C8C5-17FB-7E4D-A073-BC489D8A5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879" y="3721518"/>
            <a:ext cx="2344371" cy="2978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91E48E-FD16-C540-97CD-5B1F5C13F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986199"/>
            <a:ext cx="2553423" cy="175056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127266-9C55-334E-855B-72713AB7B564}"/>
              </a:ext>
            </a:extLst>
          </p:cNvPr>
          <p:cNvCxnSpPr>
            <a:cxnSpLocks/>
          </p:cNvCxnSpPr>
          <p:nvPr/>
        </p:nvCxnSpPr>
        <p:spPr>
          <a:xfrm flipH="1">
            <a:off x="7593084" y="5893062"/>
            <a:ext cx="370384" cy="2331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3253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6373"/>
  <p:tag name="AS_OS" val="Microsoft Windows NT 6.1.7601 Service Pack 1"/>
  <p:tag name="AS_RELEASE_DATE" val="2014.10.14"/>
  <p:tag name="AS_TITLE" val="Aspose.Slides for .NET 4.0"/>
  <p:tag name="AS_VERSION" val="14.8.0.0"/>
</p:tagLst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31296</TotalTime>
  <Words>94</Words>
  <Application>Microsoft Macintosh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Optima</vt:lpstr>
      <vt:lpstr>ESS Core Powerpoint</vt:lpstr>
      <vt:lpstr>BCM works completed</vt:lpstr>
      <vt:lpstr>BCM works to be done + issues</vt:lpstr>
    </vt:vector>
  </TitlesOfParts>
  <Manager/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492</cp:revision>
  <cp:lastPrinted>2018-11-20T19:16:18Z</cp:lastPrinted>
  <dcterms:created xsi:type="dcterms:W3CDTF">2013-10-29T16:05:10Z</dcterms:created>
  <dcterms:modified xsi:type="dcterms:W3CDTF">2020-12-03T10:34:06Z</dcterms:modified>
</cp:coreProperties>
</file>