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75" r:id="rId4"/>
    <p:sldId id="273" r:id="rId5"/>
    <p:sldId id="270" r:id="rId6"/>
    <p:sldId id="276" r:id="rId7"/>
    <p:sldId id="277" r:id="rId8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6" autoAdjust="0"/>
  </p:normalViewPr>
  <p:slideViewPr>
    <p:cSldViewPr>
      <p:cViewPr varScale="1">
        <p:scale>
          <a:sx n="88" d="100"/>
          <a:sy n="88" d="100"/>
        </p:scale>
        <p:origin x="12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2020-12-02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02/12/2020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02/12/2020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02/12/2020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02/12/2020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02/12/2020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Campus BI Lab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Edvard Bergman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Lab manager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 December, 2020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BI Lab area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endParaRPr lang="en-US" sz="4400" dirty="0" smtClean="0"/>
          </a:p>
          <a:p>
            <a:r>
              <a:rPr lang="en-US" sz="4400" dirty="0" smtClean="0"/>
              <a:t>Requested:			400 sq. m.</a:t>
            </a:r>
            <a:endParaRPr lang="en-US" sz="4400" dirty="0"/>
          </a:p>
          <a:p>
            <a:r>
              <a:rPr lang="en-US" sz="4400" dirty="0" smtClean="0"/>
              <a:t>Temporary lab:		347 sq. m.</a:t>
            </a:r>
          </a:p>
          <a:p>
            <a:r>
              <a:rPr lang="en-US" sz="4400" dirty="0" smtClean="0"/>
              <a:t>Permanent lab B02: 	280 sq. m.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99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Campus BI LAB B02 area.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9E031395-5228-C649-97F1-AC30918D10C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535721"/>
            <a:ext cx="8712200" cy="48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4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B02 Lab area.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653" y="1628800"/>
            <a:ext cx="818401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tray</a:t>
            </a:r>
            <a:r>
              <a:rPr lang="en-US" dirty="0"/>
              <a:t> </a:t>
            </a:r>
            <a:r>
              <a:rPr lang="en-US" dirty="0" smtClean="0"/>
              <a:t>plan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1400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7624" y="17728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12557"/>
              </p:ext>
            </p:extLst>
          </p:nvPr>
        </p:nvGraphicFramePr>
        <p:xfrm>
          <a:off x="1187624" y="1772816"/>
          <a:ext cx="6340475" cy="522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6339840" imgH="5227688" progId="Visio.Drawing.15">
                  <p:embed/>
                </p:oleObj>
              </mc:Choice>
              <mc:Fallback>
                <p:oleObj name="Visio" r:id="rId3" imgW="6339840" imgH="5227688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772816"/>
                        <a:ext cx="6340475" cy="522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7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B02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0CDC2-0B50-D949-8F1E-DCCC33792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068" y="1600200"/>
            <a:ext cx="752586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8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B02 BI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4AFD1C-3EB2-284A-9CBB-DF1EEB61B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013" y="1600200"/>
            <a:ext cx="662997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4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6587</TotalTime>
  <Words>72</Words>
  <Application>Microsoft Office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Office Theme</vt:lpstr>
      <vt:lpstr>Microsoft Visio Drawing</vt:lpstr>
      <vt:lpstr>Campus BI Lab</vt:lpstr>
      <vt:lpstr>   BI Lab area</vt:lpstr>
      <vt:lpstr>Campus BI LAB B02 area.</vt:lpstr>
      <vt:lpstr>  B02 Lab area.</vt:lpstr>
      <vt:lpstr>Cable tray plan</vt:lpstr>
      <vt:lpstr>Campus B02</vt:lpstr>
      <vt:lpstr>B02 BI LAB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 Sacly 170802</dc:title>
  <dc:creator>Edvard Bergman</dc:creator>
  <cp:lastModifiedBy>Edvard Bergman</cp:lastModifiedBy>
  <cp:revision>112</cp:revision>
  <cp:lastPrinted>2017-11-08T10:10:04Z</cp:lastPrinted>
  <dcterms:created xsi:type="dcterms:W3CDTF">2017-07-31T09:51:34Z</dcterms:created>
  <dcterms:modified xsi:type="dcterms:W3CDTF">2020-12-02T16:49:53Z</dcterms:modified>
</cp:coreProperties>
</file>