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53"/>
  </p:normalViewPr>
  <p:slideViewPr>
    <p:cSldViewPr snapToGrid="0" snapToObjects="1">
      <p:cViewPr>
        <p:scale>
          <a:sx n="130" d="100"/>
          <a:sy n="130" d="100"/>
        </p:scale>
        <p:origin x="-376" y="-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0BDCEF-E020-42BA-BD7C-71589A4C617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277EF3C-DB5F-4BDE-BADE-290376A74D61}">
      <dgm:prSet/>
      <dgm:spPr/>
      <dgm:t>
        <a:bodyPr/>
        <a:lstStyle/>
        <a:p>
          <a:pPr>
            <a:lnSpc>
              <a:spcPct val="100000"/>
            </a:lnSpc>
          </a:pPr>
          <a:r>
            <a:rPr lang="en-SE" dirty="0"/>
            <a:t>14:45 </a:t>
          </a:r>
          <a:r>
            <a:rPr lang="en-SE"/>
            <a:t>– 15:</a:t>
          </a:r>
          <a:r>
            <a:rPr lang="en-US" dirty="0"/>
            <a:t>15</a:t>
          </a:r>
          <a:r>
            <a:rPr lang="en-SE"/>
            <a:t> Break-out discussions</a:t>
          </a:r>
          <a:r>
            <a:rPr lang="en-US" dirty="0"/>
            <a:t>: STORE</a:t>
          </a:r>
        </a:p>
      </dgm:t>
    </dgm:pt>
    <dgm:pt modelId="{ADAB3535-C478-4174-9AB3-D76BEC9D3F62}" type="parTrans" cxnId="{C51AB1D2-EF6B-4AF3-9F61-BE64D9C89D00}">
      <dgm:prSet/>
      <dgm:spPr/>
      <dgm:t>
        <a:bodyPr/>
        <a:lstStyle/>
        <a:p>
          <a:endParaRPr lang="en-US"/>
        </a:p>
      </dgm:t>
    </dgm:pt>
    <dgm:pt modelId="{919EC6F2-7CC3-4F8C-B8F8-1A3265C175DD}" type="sibTrans" cxnId="{C51AB1D2-EF6B-4AF3-9F61-BE64D9C89D00}">
      <dgm:prSet/>
      <dgm:spPr/>
      <dgm:t>
        <a:bodyPr/>
        <a:lstStyle/>
        <a:p>
          <a:endParaRPr lang="en-US"/>
        </a:p>
      </dgm:t>
    </dgm:pt>
    <dgm:pt modelId="{8C15B527-42DA-44F6-AF88-3705AA93C853}">
      <dgm:prSet/>
      <dgm:spPr/>
      <dgm:t>
        <a:bodyPr/>
        <a:lstStyle/>
        <a:p>
          <a:pPr>
            <a:lnSpc>
              <a:spcPct val="100000"/>
            </a:lnSpc>
          </a:pPr>
          <a:r>
            <a:rPr lang="en-SE"/>
            <a:t>1</a:t>
          </a:r>
          <a:r>
            <a:rPr lang="en-US" dirty="0"/>
            <a:t>5</a:t>
          </a:r>
          <a:r>
            <a:rPr lang="en-SE"/>
            <a:t>:</a:t>
          </a:r>
          <a:r>
            <a:rPr lang="en-US" dirty="0"/>
            <a:t>15</a:t>
          </a:r>
          <a:r>
            <a:rPr lang="en-SE"/>
            <a:t> – 1</a:t>
          </a:r>
          <a:r>
            <a:rPr lang="en-US" dirty="0"/>
            <a:t>5</a:t>
          </a:r>
          <a:r>
            <a:rPr lang="en-SE"/>
            <a:t>:</a:t>
          </a:r>
          <a:r>
            <a:rPr lang="en-US" dirty="0"/>
            <a:t>30</a:t>
          </a:r>
          <a:r>
            <a:rPr lang="en-SE"/>
            <a:t> </a:t>
          </a:r>
          <a:r>
            <a:rPr lang="en-SE" dirty="0"/>
            <a:t>Short feedback </a:t>
          </a:r>
          <a:r>
            <a:rPr lang="en-SE"/>
            <a:t>in </a:t>
          </a:r>
          <a:r>
            <a:rPr lang="en-US" dirty="0"/>
            <a:t>p</a:t>
          </a:r>
          <a:r>
            <a:rPr lang="en-SE"/>
            <a:t>lenary</a:t>
          </a:r>
          <a:endParaRPr lang="en-US" dirty="0"/>
        </a:p>
      </dgm:t>
    </dgm:pt>
    <dgm:pt modelId="{1BDA71AF-E439-4778-8797-FCFFBDD75729}" type="parTrans" cxnId="{60AF9714-1565-4C99-9235-356516500463}">
      <dgm:prSet/>
      <dgm:spPr/>
      <dgm:t>
        <a:bodyPr/>
        <a:lstStyle/>
        <a:p>
          <a:endParaRPr lang="en-US"/>
        </a:p>
      </dgm:t>
    </dgm:pt>
    <dgm:pt modelId="{77644F4E-5F5B-42F0-A349-66C3C09907C0}" type="sibTrans" cxnId="{60AF9714-1565-4C99-9235-356516500463}">
      <dgm:prSet/>
      <dgm:spPr/>
      <dgm:t>
        <a:bodyPr/>
        <a:lstStyle/>
        <a:p>
          <a:endParaRPr lang="en-US"/>
        </a:p>
      </dgm:t>
    </dgm:pt>
    <dgm:pt modelId="{1B3FDE27-8CE1-495D-85C0-09850CC78B6A}">
      <dgm:prSet/>
      <dgm:spPr/>
      <dgm:t>
        <a:bodyPr/>
        <a:lstStyle/>
        <a:p>
          <a:pPr>
            <a:lnSpc>
              <a:spcPct val="100000"/>
            </a:lnSpc>
          </a:pPr>
          <a:r>
            <a:rPr lang="en-SE"/>
            <a:t>1</a:t>
          </a:r>
          <a:r>
            <a:rPr lang="en-US" dirty="0"/>
            <a:t>6:00 </a:t>
          </a:r>
          <a:r>
            <a:rPr lang="en-SE"/>
            <a:t>– 1</a:t>
          </a:r>
          <a:r>
            <a:rPr lang="en-US" dirty="0"/>
            <a:t>6</a:t>
          </a:r>
          <a:r>
            <a:rPr lang="en-SE"/>
            <a:t>:</a:t>
          </a:r>
          <a:r>
            <a:rPr lang="en-US" dirty="0"/>
            <a:t>20 Break and s</a:t>
          </a:r>
          <a:r>
            <a:rPr lang="en-SE"/>
            <a:t>hort feedback in </a:t>
          </a:r>
          <a:r>
            <a:rPr lang="en-US" dirty="0"/>
            <a:t>p</a:t>
          </a:r>
          <a:r>
            <a:rPr lang="en-SE"/>
            <a:t>lenary</a:t>
          </a:r>
          <a:endParaRPr lang="en-US" dirty="0"/>
        </a:p>
      </dgm:t>
    </dgm:pt>
    <dgm:pt modelId="{7828E787-1160-4A58-8926-A7B94A66328C}" type="parTrans" cxnId="{870AB392-45DF-4D63-B9D4-4C15EFB4135A}">
      <dgm:prSet/>
      <dgm:spPr/>
      <dgm:t>
        <a:bodyPr/>
        <a:lstStyle/>
        <a:p>
          <a:endParaRPr lang="en-US"/>
        </a:p>
      </dgm:t>
    </dgm:pt>
    <dgm:pt modelId="{C3748D60-052C-4510-95C7-99029A3CBC57}" type="sibTrans" cxnId="{870AB392-45DF-4D63-B9D4-4C15EFB4135A}">
      <dgm:prSet/>
      <dgm:spPr/>
      <dgm:t>
        <a:bodyPr/>
        <a:lstStyle/>
        <a:p>
          <a:endParaRPr lang="en-US"/>
        </a:p>
      </dgm:t>
    </dgm:pt>
    <dgm:pt modelId="{63FB9F94-6682-41F1-9C16-2CCF80271ED7}">
      <dgm:prSet/>
      <dgm:spPr/>
      <dgm:t>
        <a:bodyPr/>
        <a:lstStyle/>
        <a:p>
          <a:pPr>
            <a:lnSpc>
              <a:spcPct val="100000"/>
            </a:lnSpc>
          </a:pPr>
          <a:r>
            <a:rPr lang="en-SE"/>
            <a:t>1</a:t>
          </a:r>
          <a:r>
            <a:rPr lang="en-US" dirty="0"/>
            <a:t>5</a:t>
          </a:r>
          <a:r>
            <a:rPr lang="en-SE"/>
            <a:t>:</a:t>
          </a:r>
          <a:r>
            <a:rPr lang="en-US" dirty="0"/>
            <a:t>30</a:t>
          </a:r>
          <a:r>
            <a:rPr lang="en-SE"/>
            <a:t> – 1</a:t>
          </a:r>
          <a:r>
            <a:rPr lang="en-US" dirty="0"/>
            <a:t>6:00</a:t>
          </a:r>
          <a:r>
            <a:rPr lang="en-SE"/>
            <a:t> Break-out discussions</a:t>
          </a:r>
          <a:r>
            <a:rPr lang="en-US" dirty="0"/>
            <a:t>: ANALYSE</a:t>
          </a:r>
        </a:p>
      </dgm:t>
    </dgm:pt>
    <dgm:pt modelId="{FAE20AF5-EEC4-4B0C-954B-293B33D93056}" type="parTrans" cxnId="{63AB4614-FCB6-4F65-AE90-A347883B153F}">
      <dgm:prSet/>
      <dgm:spPr/>
      <dgm:t>
        <a:bodyPr/>
        <a:lstStyle/>
        <a:p>
          <a:endParaRPr lang="en-US"/>
        </a:p>
      </dgm:t>
    </dgm:pt>
    <dgm:pt modelId="{0592BA65-A17A-4865-A2FF-2BBF8C0E828E}" type="sibTrans" cxnId="{63AB4614-FCB6-4F65-AE90-A347883B153F}">
      <dgm:prSet/>
      <dgm:spPr/>
      <dgm:t>
        <a:bodyPr/>
        <a:lstStyle/>
        <a:p>
          <a:endParaRPr lang="en-US"/>
        </a:p>
      </dgm:t>
    </dgm:pt>
    <dgm:pt modelId="{8E0247D5-D1D9-924C-9F07-CB8F6E7D58D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16:20 - 17:00 Break-out discussions: Choose between </a:t>
          </a:r>
          <a:r>
            <a:rPr lang="en-US" dirty="0"/>
            <a:t>ANALYSE or STORE</a:t>
          </a:r>
          <a:endParaRPr lang="en-GB" dirty="0"/>
        </a:p>
      </dgm:t>
    </dgm:pt>
    <dgm:pt modelId="{81F13CA7-C00F-3C4E-93A0-555F1985AFAC}" type="parTrans" cxnId="{17EA3A25-E96F-9B43-AE33-4F2177B709BC}">
      <dgm:prSet/>
      <dgm:spPr/>
      <dgm:t>
        <a:bodyPr/>
        <a:lstStyle/>
        <a:p>
          <a:endParaRPr lang="en-GB"/>
        </a:p>
      </dgm:t>
    </dgm:pt>
    <dgm:pt modelId="{CEB88AE6-D9CA-9B41-B642-441D331B5978}" type="sibTrans" cxnId="{17EA3A25-E96F-9B43-AE33-4F2177B709BC}">
      <dgm:prSet/>
      <dgm:spPr/>
      <dgm:t>
        <a:bodyPr/>
        <a:lstStyle/>
        <a:p>
          <a:endParaRPr lang="en-GB"/>
        </a:p>
      </dgm:t>
    </dgm:pt>
    <dgm:pt modelId="{29D97FB3-710E-7E43-A21B-FA297CE1267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17:00 – 17:30 Close-out session</a:t>
          </a:r>
        </a:p>
      </dgm:t>
    </dgm:pt>
    <dgm:pt modelId="{1D44D99E-5C97-0C42-A5E1-6508BC18E0CA}" type="parTrans" cxnId="{32A6A2C3-55A0-4D4B-BAF9-B594E35FD038}">
      <dgm:prSet/>
      <dgm:spPr/>
      <dgm:t>
        <a:bodyPr/>
        <a:lstStyle/>
        <a:p>
          <a:endParaRPr lang="en-US"/>
        </a:p>
      </dgm:t>
    </dgm:pt>
    <dgm:pt modelId="{47072411-C026-2D40-863D-3D35DD538CC4}" type="sibTrans" cxnId="{32A6A2C3-55A0-4D4B-BAF9-B594E35FD038}">
      <dgm:prSet/>
      <dgm:spPr/>
      <dgm:t>
        <a:bodyPr/>
        <a:lstStyle/>
        <a:p>
          <a:endParaRPr lang="en-US"/>
        </a:p>
      </dgm:t>
    </dgm:pt>
    <dgm:pt modelId="{446B4B44-4003-4211-8FB0-2A5B3253F384}" type="pres">
      <dgm:prSet presAssocID="{4A0BDCEF-E020-42BA-BD7C-71589A4C617C}" presName="root" presStyleCnt="0">
        <dgm:presLayoutVars>
          <dgm:dir/>
          <dgm:resizeHandles val="exact"/>
        </dgm:presLayoutVars>
      </dgm:prSet>
      <dgm:spPr/>
    </dgm:pt>
    <dgm:pt modelId="{5FC5027F-6399-4299-A643-701B8733820E}" type="pres">
      <dgm:prSet presAssocID="{0277EF3C-DB5F-4BDE-BADE-290376A74D61}" presName="compNode" presStyleCnt="0"/>
      <dgm:spPr/>
    </dgm:pt>
    <dgm:pt modelId="{BF476DC4-1279-4352-9105-7F88F2DC17AB}" type="pres">
      <dgm:prSet presAssocID="{0277EF3C-DB5F-4BDE-BADE-290376A74D61}" presName="bgRect" presStyleLbl="bgShp" presStyleIdx="0" presStyleCnt="6"/>
      <dgm:spPr/>
    </dgm:pt>
    <dgm:pt modelId="{864EC315-905C-4E49-885A-18F68E1A5D5E}" type="pres">
      <dgm:prSet presAssocID="{0277EF3C-DB5F-4BDE-BADE-290376A74D61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C02C3893-72A9-44E0-93EE-C39EC5A1EFDE}" type="pres">
      <dgm:prSet presAssocID="{0277EF3C-DB5F-4BDE-BADE-290376A74D61}" presName="spaceRect" presStyleCnt="0"/>
      <dgm:spPr/>
    </dgm:pt>
    <dgm:pt modelId="{1E7652B1-6BAB-4BD3-8B70-918F68A9DD59}" type="pres">
      <dgm:prSet presAssocID="{0277EF3C-DB5F-4BDE-BADE-290376A74D61}" presName="parTx" presStyleLbl="revTx" presStyleIdx="0" presStyleCnt="6">
        <dgm:presLayoutVars>
          <dgm:chMax val="0"/>
          <dgm:chPref val="0"/>
        </dgm:presLayoutVars>
      </dgm:prSet>
      <dgm:spPr/>
    </dgm:pt>
    <dgm:pt modelId="{60829CBD-4197-4D38-AD8B-6AD4BDB24D50}" type="pres">
      <dgm:prSet presAssocID="{919EC6F2-7CC3-4F8C-B8F8-1A3265C175DD}" presName="sibTrans" presStyleCnt="0"/>
      <dgm:spPr/>
    </dgm:pt>
    <dgm:pt modelId="{34E36693-23C4-4958-94AD-236A068A27D0}" type="pres">
      <dgm:prSet presAssocID="{8C15B527-42DA-44F6-AF88-3705AA93C853}" presName="compNode" presStyleCnt="0"/>
      <dgm:spPr/>
    </dgm:pt>
    <dgm:pt modelId="{38A63414-192D-4E20-810C-9E94559715A6}" type="pres">
      <dgm:prSet presAssocID="{8C15B527-42DA-44F6-AF88-3705AA93C853}" presName="bgRect" presStyleLbl="bgShp" presStyleIdx="1" presStyleCnt="6"/>
      <dgm:spPr/>
    </dgm:pt>
    <dgm:pt modelId="{9C9B2464-5B03-4E39-935A-56D4F61D8798}" type="pres">
      <dgm:prSet presAssocID="{8C15B527-42DA-44F6-AF88-3705AA93C853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8A073950-C95F-4F67-A9D5-1DF67093A50E}" type="pres">
      <dgm:prSet presAssocID="{8C15B527-42DA-44F6-AF88-3705AA93C853}" presName="spaceRect" presStyleCnt="0"/>
      <dgm:spPr/>
    </dgm:pt>
    <dgm:pt modelId="{7FFC7C75-814E-456F-B7CD-9EF03DD02D36}" type="pres">
      <dgm:prSet presAssocID="{8C15B527-42DA-44F6-AF88-3705AA93C853}" presName="parTx" presStyleLbl="revTx" presStyleIdx="1" presStyleCnt="6">
        <dgm:presLayoutVars>
          <dgm:chMax val="0"/>
          <dgm:chPref val="0"/>
        </dgm:presLayoutVars>
      </dgm:prSet>
      <dgm:spPr/>
    </dgm:pt>
    <dgm:pt modelId="{A4C5978C-460A-47E8-9203-2C6E9782F0CB}" type="pres">
      <dgm:prSet presAssocID="{77644F4E-5F5B-42F0-A349-66C3C09907C0}" presName="sibTrans" presStyleCnt="0"/>
      <dgm:spPr/>
    </dgm:pt>
    <dgm:pt modelId="{1A7F0500-9696-4E06-A179-ACD5FB4A8109}" type="pres">
      <dgm:prSet presAssocID="{63FB9F94-6682-41F1-9C16-2CCF80271ED7}" presName="compNode" presStyleCnt="0"/>
      <dgm:spPr/>
    </dgm:pt>
    <dgm:pt modelId="{9A209A58-4A37-4952-B89F-5BE30683A2C3}" type="pres">
      <dgm:prSet presAssocID="{63FB9F94-6682-41F1-9C16-2CCF80271ED7}" presName="bgRect" presStyleLbl="bgShp" presStyleIdx="2" presStyleCnt="6"/>
      <dgm:spPr/>
    </dgm:pt>
    <dgm:pt modelId="{C36CAA3D-D7F8-4DC7-9756-DAD30A40F84D}" type="pres">
      <dgm:prSet presAssocID="{63FB9F94-6682-41F1-9C16-2CCF80271ED7}" presName="iconRect" presStyleLbl="node1" presStyleIdx="2" presStyleCnt="6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room"/>
        </a:ext>
      </dgm:extLst>
    </dgm:pt>
    <dgm:pt modelId="{9C8A6DFD-3A4B-48DB-BD95-3000A93E0284}" type="pres">
      <dgm:prSet presAssocID="{63FB9F94-6682-41F1-9C16-2CCF80271ED7}" presName="spaceRect" presStyleCnt="0"/>
      <dgm:spPr/>
    </dgm:pt>
    <dgm:pt modelId="{DA1F3566-6C94-40F7-A46E-4C26C21818AC}" type="pres">
      <dgm:prSet presAssocID="{63FB9F94-6682-41F1-9C16-2CCF80271ED7}" presName="parTx" presStyleLbl="revTx" presStyleIdx="2" presStyleCnt="6">
        <dgm:presLayoutVars>
          <dgm:chMax val="0"/>
          <dgm:chPref val="0"/>
        </dgm:presLayoutVars>
      </dgm:prSet>
      <dgm:spPr/>
    </dgm:pt>
    <dgm:pt modelId="{1FE4FF7B-B1FE-AC48-9C6F-653659075E24}" type="pres">
      <dgm:prSet presAssocID="{0592BA65-A17A-4865-A2FF-2BBF8C0E828E}" presName="sibTrans" presStyleCnt="0"/>
      <dgm:spPr/>
    </dgm:pt>
    <dgm:pt modelId="{3EB75B24-AB89-4284-AD7E-2E14E8DB4C2A}" type="pres">
      <dgm:prSet presAssocID="{1B3FDE27-8CE1-495D-85C0-09850CC78B6A}" presName="compNode" presStyleCnt="0"/>
      <dgm:spPr/>
    </dgm:pt>
    <dgm:pt modelId="{2A5AFA4D-9365-45A1-B864-18172099B789}" type="pres">
      <dgm:prSet presAssocID="{1B3FDE27-8CE1-495D-85C0-09850CC78B6A}" presName="bgRect" presStyleLbl="bgShp" presStyleIdx="3" presStyleCnt="6"/>
      <dgm:spPr/>
    </dgm:pt>
    <dgm:pt modelId="{F323B450-3C84-46FE-A49D-0561E09B48FC}" type="pres">
      <dgm:prSet presAssocID="{1B3FDE27-8CE1-495D-85C0-09850CC78B6A}" presName="iconRect" presStyleLbl="node1" presStyleIdx="3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ty Battery"/>
        </a:ext>
      </dgm:extLst>
    </dgm:pt>
    <dgm:pt modelId="{F5ABFBDD-D72E-4F1F-9B2E-3F44C62CAC32}" type="pres">
      <dgm:prSet presAssocID="{1B3FDE27-8CE1-495D-85C0-09850CC78B6A}" presName="spaceRect" presStyleCnt="0"/>
      <dgm:spPr/>
    </dgm:pt>
    <dgm:pt modelId="{348A6B63-3A1E-41C2-8665-0E872C32186D}" type="pres">
      <dgm:prSet presAssocID="{1B3FDE27-8CE1-495D-85C0-09850CC78B6A}" presName="parTx" presStyleLbl="revTx" presStyleIdx="3" presStyleCnt="6">
        <dgm:presLayoutVars>
          <dgm:chMax val="0"/>
          <dgm:chPref val="0"/>
        </dgm:presLayoutVars>
      </dgm:prSet>
      <dgm:spPr/>
    </dgm:pt>
    <dgm:pt modelId="{5620BD8B-5786-435A-B592-F8628368DB88}" type="pres">
      <dgm:prSet presAssocID="{C3748D60-052C-4510-95C7-99029A3CBC57}" presName="sibTrans" presStyleCnt="0"/>
      <dgm:spPr/>
    </dgm:pt>
    <dgm:pt modelId="{B54F0413-14F3-4246-B300-BCE56E2108D3}" type="pres">
      <dgm:prSet presAssocID="{8E0247D5-D1D9-924C-9F07-CB8F6E7D58D1}" presName="compNode" presStyleCnt="0"/>
      <dgm:spPr/>
    </dgm:pt>
    <dgm:pt modelId="{D1F62FB6-26BB-F044-B037-41C96C1EA516}" type="pres">
      <dgm:prSet presAssocID="{8E0247D5-D1D9-924C-9F07-CB8F6E7D58D1}" presName="bgRect" presStyleLbl="bgShp" presStyleIdx="4" presStyleCnt="6"/>
      <dgm:spPr/>
    </dgm:pt>
    <dgm:pt modelId="{B6A24CA2-6AC5-A746-A1A0-AA04554911F3}" type="pres">
      <dgm:prSet presAssocID="{8E0247D5-D1D9-924C-9F07-CB8F6E7D58D1}" presName="iconRect" presStyleLbl="node1" presStyleIdx="4" presStyleCnt="6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  <dgm:pt modelId="{C1E70298-8A9E-854C-BE67-D12006826276}" type="pres">
      <dgm:prSet presAssocID="{8E0247D5-D1D9-924C-9F07-CB8F6E7D58D1}" presName="spaceRect" presStyleCnt="0"/>
      <dgm:spPr/>
    </dgm:pt>
    <dgm:pt modelId="{E1D858B0-C74F-0B4C-9476-D0D6AFB5F8C3}" type="pres">
      <dgm:prSet presAssocID="{8E0247D5-D1D9-924C-9F07-CB8F6E7D58D1}" presName="parTx" presStyleLbl="revTx" presStyleIdx="4" presStyleCnt="6">
        <dgm:presLayoutVars>
          <dgm:chMax val="0"/>
          <dgm:chPref val="0"/>
        </dgm:presLayoutVars>
      </dgm:prSet>
      <dgm:spPr/>
    </dgm:pt>
    <dgm:pt modelId="{730B0F8C-6884-E54D-B3A7-512F67FD8998}" type="pres">
      <dgm:prSet presAssocID="{CEB88AE6-D9CA-9B41-B642-441D331B5978}" presName="sibTrans" presStyleCnt="0"/>
      <dgm:spPr/>
    </dgm:pt>
    <dgm:pt modelId="{C7D7E0B0-8557-754D-92E8-BDEB4C2D4D8F}" type="pres">
      <dgm:prSet presAssocID="{29D97FB3-710E-7E43-A21B-FA297CE12678}" presName="compNode" presStyleCnt="0"/>
      <dgm:spPr/>
    </dgm:pt>
    <dgm:pt modelId="{C4F5D782-0717-724A-9B1A-D5B20A9542DC}" type="pres">
      <dgm:prSet presAssocID="{29D97FB3-710E-7E43-A21B-FA297CE12678}" presName="bgRect" presStyleLbl="bgShp" presStyleIdx="5" presStyleCnt="6"/>
      <dgm:spPr/>
    </dgm:pt>
    <dgm:pt modelId="{2127DA7A-1D61-4045-9240-F6779289D9A5}" type="pres">
      <dgm:prSet presAssocID="{29D97FB3-710E-7E43-A21B-FA297CE12678}" presName="iconRect" presStyleLbl="node1" presStyleIdx="5" presStyleCnt="6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</dgm:pt>
    <dgm:pt modelId="{0D7FA90A-C9F8-BC48-A9F0-CFBA0634038F}" type="pres">
      <dgm:prSet presAssocID="{29D97FB3-710E-7E43-A21B-FA297CE12678}" presName="spaceRect" presStyleCnt="0"/>
      <dgm:spPr/>
    </dgm:pt>
    <dgm:pt modelId="{E695A1E7-473E-074F-9B0C-E84AA0441587}" type="pres">
      <dgm:prSet presAssocID="{29D97FB3-710E-7E43-A21B-FA297CE12678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917ECF02-4D04-624E-A670-4292E7A7EFC0}" type="presOf" srcId="{0277EF3C-DB5F-4BDE-BADE-290376A74D61}" destId="{1E7652B1-6BAB-4BD3-8B70-918F68A9DD59}" srcOrd="0" destOrd="0" presId="urn:microsoft.com/office/officeart/2018/2/layout/IconVerticalSolidList"/>
    <dgm:cxn modelId="{63AB4614-FCB6-4F65-AE90-A347883B153F}" srcId="{4A0BDCEF-E020-42BA-BD7C-71589A4C617C}" destId="{63FB9F94-6682-41F1-9C16-2CCF80271ED7}" srcOrd="2" destOrd="0" parTransId="{FAE20AF5-EEC4-4B0C-954B-293B33D93056}" sibTransId="{0592BA65-A17A-4865-A2FF-2BBF8C0E828E}"/>
    <dgm:cxn modelId="{60AF9714-1565-4C99-9235-356516500463}" srcId="{4A0BDCEF-E020-42BA-BD7C-71589A4C617C}" destId="{8C15B527-42DA-44F6-AF88-3705AA93C853}" srcOrd="1" destOrd="0" parTransId="{1BDA71AF-E439-4778-8797-FCFFBDD75729}" sibTransId="{77644F4E-5F5B-42F0-A349-66C3C09907C0}"/>
    <dgm:cxn modelId="{17EA3A25-E96F-9B43-AE33-4F2177B709BC}" srcId="{4A0BDCEF-E020-42BA-BD7C-71589A4C617C}" destId="{8E0247D5-D1D9-924C-9F07-CB8F6E7D58D1}" srcOrd="4" destOrd="0" parTransId="{81F13CA7-C00F-3C4E-93A0-555F1985AFAC}" sibTransId="{CEB88AE6-D9CA-9B41-B642-441D331B5978}"/>
    <dgm:cxn modelId="{BF51134F-1DC1-F84C-9C52-11D83785EDEB}" type="presOf" srcId="{8C15B527-42DA-44F6-AF88-3705AA93C853}" destId="{7FFC7C75-814E-456F-B7CD-9EF03DD02D36}" srcOrd="0" destOrd="0" presId="urn:microsoft.com/office/officeart/2018/2/layout/IconVerticalSolidList"/>
    <dgm:cxn modelId="{EA70A37E-F027-8041-BA28-A10E14B819C5}" type="presOf" srcId="{1B3FDE27-8CE1-495D-85C0-09850CC78B6A}" destId="{348A6B63-3A1E-41C2-8665-0E872C32186D}" srcOrd="0" destOrd="0" presId="urn:microsoft.com/office/officeart/2018/2/layout/IconVerticalSolidList"/>
    <dgm:cxn modelId="{870AB392-45DF-4D63-B9D4-4C15EFB4135A}" srcId="{4A0BDCEF-E020-42BA-BD7C-71589A4C617C}" destId="{1B3FDE27-8CE1-495D-85C0-09850CC78B6A}" srcOrd="3" destOrd="0" parTransId="{7828E787-1160-4A58-8926-A7B94A66328C}" sibTransId="{C3748D60-052C-4510-95C7-99029A3CBC57}"/>
    <dgm:cxn modelId="{AD09CAA4-C519-4EDF-8EAA-04367794B1D4}" type="presOf" srcId="{4A0BDCEF-E020-42BA-BD7C-71589A4C617C}" destId="{446B4B44-4003-4211-8FB0-2A5B3253F384}" srcOrd="0" destOrd="0" presId="urn:microsoft.com/office/officeart/2018/2/layout/IconVerticalSolidList"/>
    <dgm:cxn modelId="{A0518FB3-BB90-6044-992B-3BF614CA6E2A}" type="presOf" srcId="{8E0247D5-D1D9-924C-9F07-CB8F6E7D58D1}" destId="{E1D858B0-C74F-0B4C-9476-D0D6AFB5F8C3}" srcOrd="0" destOrd="0" presId="urn:microsoft.com/office/officeart/2018/2/layout/IconVerticalSolidList"/>
    <dgm:cxn modelId="{32A6A2C3-55A0-4D4B-BAF9-B594E35FD038}" srcId="{4A0BDCEF-E020-42BA-BD7C-71589A4C617C}" destId="{29D97FB3-710E-7E43-A21B-FA297CE12678}" srcOrd="5" destOrd="0" parTransId="{1D44D99E-5C97-0C42-A5E1-6508BC18E0CA}" sibTransId="{47072411-C026-2D40-863D-3D35DD538CC4}"/>
    <dgm:cxn modelId="{C51AB1D2-EF6B-4AF3-9F61-BE64D9C89D00}" srcId="{4A0BDCEF-E020-42BA-BD7C-71589A4C617C}" destId="{0277EF3C-DB5F-4BDE-BADE-290376A74D61}" srcOrd="0" destOrd="0" parTransId="{ADAB3535-C478-4174-9AB3-D76BEC9D3F62}" sibTransId="{919EC6F2-7CC3-4F8C-B8F8-1A3265C175DD}"/>
    <dgm:cxn modelId="{A3FD65D3-F466-E44A-97F2-562F1F1DE003}" type="presOf" srcId="{63FB9F94-6682-41F1-9C16-2CCF80271ED7}" destId="{DA1F3566-6C94-40F7-A46E-4C26C21818AC}" srcOrd="0" destOrd="0" presId="urn:microsoft.com/office/officeart/2018/2/layout/IconVerticalSolidList"/>
    <dgm:cxn modelId="{431824FB-6057-CC41-A75A-21BC085DD978}" type="presOf" srcId="{29D97FB3-710E-7E43-A21B-FA297CE12678}" destId="{E695A1E7-473E-074F-9B0C-E84AA0441587}" srcOrd="0" destOrd="0" presId="urn:microsoft.com/office/officeart/2018/2/layout/IconVerticalSolidList"/>
    <dgm:cxn modelId="{FE807EAA-5B64-0044-9D8F-786BA3436BF4}" type="presParOf" srcId="{446B4B44-4003-4211-8FB0-2A5B3253F384}" destId="{5FC5027F-6399-4299-A643-701B8733820E}" srcOrd="0" destOrd="0" presId="urn:microsoft.com/office/officeart/2018/2/layout/IconVerticalSolidList"/>
    <dgm:cxn modelId="{FBC0AFAC-AB0F-7143-AC13-BE80DC0B7F7B}" type="presParOf" srcId="{5FC5027F-6399-4299-A643-701B8733820E}" destId="{BF476DC4-1279-4352-9105-7F88F2DC17AB}" srcOrd="0" destOrd="0" presId="urn:microsoft.com/office/officeart/2018/2/layout/IconVerticalSolidList"/>
    <dgm:cxn modelId="{B8ACF89B-4AA4-A845-8AA0-CECCA347C2B5}" type="presParOf" srcId="{5FC5027F-6399-4299-A643-701B8733820E}" destId="{864EC315-905C-4E49-885A-18F68E1A5D5E}" srcOrd="1" destOrd="0" presId="urn:microsoft.com/office/officeart/2018/2/layout/IconVerticalSolidList"/>
    <dgm:cxn modelId="{E1B6478C-93DD-5B40-B96F-516A6C5D0AC5}" type="presParOf" srcId="{5FC5027F-6399-4299-A643-701B8733820E}" destId="{C02C3893-72A9-44E0-93EE-C39EC5A1EFDE}" srcOrd="2" destOrd="0" presId="urn:microsoft.com/office/officeart/2018/2/layout/IconVerticalSolidList"/>
    <dgm:cxn modelId="{BCE32352-1638-7D45-9CD8-EBCF9E324CC3}" type="presParOf" srcId="{5FC5027F-6399-4299-A643-701B8733820E}" destId="{1E7652B1-6BAB-4BD3-8B70-918F68A9DD59}" srcOrd="3" destOrd="0" presId="urn:microsoft.com/office/officeart/2018/2/layout/IconVerticalSolidList"/>
    <dgm:cxn modelId="{63941358-E035-3D49-8A3C-0DC6B03864BB}" type="presParOf" srcId="{446B4B44-4003-4211-8FB0-2A5B3253F384}" destId="{60829CBD-4197-4D38-AD8B-6AD4BDB24D50}" srcOrd="1" destOrd="0" presId="urn:microsoft.com/office/officeart/2018/2/layout/IconVerticalSolidList"/>
    <dgm:cxn modelId="{A1EEA710-1375-D546-A9DE-B6532B4B7CAD}" type="presParOf" srcId="{446B4B44-4003-4211-8FB0-2A5B3253F384}" destId="{34E36693-23C4-4958-94AD-236A068A27D0}" srcOrd="2" destOrd="0" presId="urn:microsoft.com/office/officeart/2018/2/layout/IconVerticalSolidList"/>
    <dgm:cxn modelId="{AAB580CD-B9E1-A44C-9CDB-51B4353C566E}" type="presParOf" srcId="{34E36693-23C4-4958-94AD-236A068A27D0}" destId="{38A63414-192D-4E20-810C-9E94559715A6}" srcOrd="0" destOrd="0" presId="urn:microsoft.com/office/officeart/2018/2/layout/IconVerticalSolidList"/>
    <dgm:cxn modelId="{6D310704-642A-E647-9221-3DFC658128FC}" type="presParOf" srcId="{34E36693-23C4-4958-94AD-236A068A27D0}" destId="{9C9B2464-5B03-4E39-935A-56D4F61D8798}" srcOrd="1" destOrd="0" presId="urn:microsoft.com/office/officeart/2018/2/layout/IconVerticalSolidList"/>
    <dgm:cxn modelId="{1A2C9805-F035-174A-8A7A-66EC655FF60E}" type="presParOf" srcId="{34E36693-23C4-4958-94AD-236A068A27D0}" destId="{8A073950-C95F-4F67-A9D5-1DF67093A50E}" srcOrd="2" destOrd="0" presId="urn:microsoft.com/office/officeart/2018/2/layout/IconVerticalSolidList"/>
    <dgm:cxn modelId="{5EB2086D-7DAD-CD46-8FB6-C81AFE9E0CFD}" type="presParOf" srcId="{34E36693-23C4-4958-94AD-236A068A27D0}" destId="{7FFC7C75-814E-456F-B7CD-9EF03DD02D36}" srcOrd="3" destOrd="0" presId="urn:microsoft.com/office/officeart/2018/2/layout/IconVerticalSolidList"/>
    <dgm:cxn modelId="{9ECEC96F-FF45-6344-B1FE-1BE967E7D8CF}" type="presParOf" srcId="{446B4B44-4003-4211-8FB0-2A5B3253F384}" destId="{A4C5978C-460A-47E8-9203-2C6E9782F0CB}" srcOrd="3" destOrd="0" presId="urn:microsoft.com/office/officeart/2018/2/layout/IconVerticalSolidList"/>
    <dgm:cxn modelId="{FC7BDCA3-7A95-CD45-A4CA-D1EE1032C5C4}" type="presParOf" srcId="{446B4B44-4003-4211-8FB0-2A5B3253F384}" destId="{1A7F0500-9696-4E06-A179-ACD5FB4A8109}" srcOrd="4" destOrd="0" presId="urn:microsoft.com/office/officeart/2018/2/layout/IconVerticalSolidList"/>
    <dgm:cxn modelId="{23DDAE1C-9310-6D4F-BFAF-8B03A3590F9F}" type="presParOf" srcId="{1A7F0500-9696-4E06-A179-ACD5FB4A8109}" destId="{9A209A58-4A37-4952-B89F-5BE30683A2C3}" srcOrd="0" destOrd="0" presId="urn:microsoft.com/office/officeart/2018/2/layout/IconVerticalSolidList"/>
    <dgm:cxn modelId="{03528D94-7FAC-5449-9BC3-774B888F79F7}" type="presParOf" srcId="{1A7F0500-9696-4E06-A179-ACD5FB4A8109}" destId="{C36CAA3D-D7F8-4DC7-9756-DAD30A40F84D}" srcOrd="1" destOrd="0" presId="urn:microsoft.com/office/officeart/2018/2/layout/IconVerticalSolidList"/>
    <dgm:cxn modelId="{D0179465-B8FD-1A4A-83EE-6ABCDF99A4F9}" type="presParOf" srcId="{1A7F0500-9696-4E06-A179-ACD5FB4A8109}" destId="{9C8A6DFD-3A4B-48DB-BD95-3000A93E0284}" srcOrd="2" destOrd="0" presId="urn:microsoft.com/office/officeart/2018/2/layout/IconVerticalSolidList"/>
    <dgm:cxn modelId="{61BF9E76-DA2D-0F48-9E00-4261B06CAEE5}" type="presParOf" srcId="{1A7F0500-9696-4E06-A179-ACD5FB4A8109}" destId="{DA1F3566-6C94-40F7-A46E-4C26C21818AC}" srcOrd="3" destOrd="0" presId="urn:microsoft.com/office/officeart/2018/2/layout/IconVerticalSolidList"/>
    <dgm:cxn modelId="{D9CA5E23-A9FF-3949-A74A-6C0A4A586259}" type="presParOf" srcId="{446B4B44-4003-4211-8FB0-2A5B3253F384}" destId="{1FE4FF7B-B1FE-AC48-9C6F-653659075E24}" srcOrd="5" destOrd="0" presId="urn:microsoft.com/office/officeart/2018/2/layout/IconVerticalSolidList"/>
    <dgm:cxn modelId="{6B03F13C-1E87-0C4D-81E7-B3F54974751D}" type="presParOf" srcId="{446B4B44-4003-4211-8FB0-2A5B3253F384}" destId="{3EB75B24-AB89-4284-AD7E-2E14E8DB4C2A}" srcOrd="6" destOrd="0" presId="urn:microsoft.com/office/officeart/2018/2/layout/IconVerticalSolidList"/>
    <dgm:cxn modelId="{FE53490D-E08B-E84C-9C24-F1095725372E}" type="presParOf" srcId="{3EB75B24-AB89-4284-AD7E-2E14E8DB4C2A}" destId="{2A5AFA4D-9365-45A1-B864-18172099B789}" srcOrd="0" destOrd="0" presId="urn:microsoft.com/office/officeart/2018/2/layout/IconVerticalSolidList"/>
    <dgm:cxn modelId="{9A075D04-C4CA-834C-A5DF-F09141A4E4A4}" type="presParOf" srcId="{3EB75B24-AB89-4284-AD7E-2E14E8DB4C2A}" destId="{F323B450-3C84-46FE-A49D-0561E09B48FC}" srcOrd="1" destOrd="0" presId="urn:microsoft.com/office/officeart/2018/2/layout/IconVerticalSolidList"/>
    <dgm:cxn modelId="{F0D5E485-EB67-DE40-9289-615D48B77FE8}" type="presParOf" srcId="{3EB75B24-AB89-4284-AD7E-2E14E8DB4C2A}" destId="{F5ABFBDD-D72E-4F1F-9B2E-3F44C62CAC32}" srcOrd="2" destOrd="0" presId="urn:microsoft.com/office/officeart/2018/2/layout/IconVerticalSolidList"/>
    <dgm:cxn modelId="{9FAE7CA9-4D1F-B74F-8C47-76B7C632F7AF}" type="presParOf" srcId="{3EB75B24-AB89-4284-AD7E-2E14E8DB4C2A}" destId="{348A6B63-3A1E-41C2-8665-0E872C32186D}" srcOrd="3" destOrd="0" presId="urn:microsoft.com/office/officeart/2018/2/layout/IconVerticalSolidList"/>
    <dgm:cxn modelId="{0F9EF730-FA3D-E545-869C-F2961D0FC56D}" type="presParOf" srcId="{446B4B44-4003-4211-8FB0-2A5B3253F384}" destId="{5620BD8B-5786-435A-B592-F8628368DB88}" srcOrd="7" destOrd="0" presId="urn:microsoft.com/office/officeart/2018/2/layout/IconVerticalSolidList"/>
    <dgm:cxn modelId="{2420D958-7413-C44D-B661-9A74D039995A}" type="presParOf" srcId="{446B4B44-4003-4211-8FB0-2A5B3253F384}" destId="{B54F0413-14F3-4246-B300-BCE56E2108D3}" srcOrd="8" destOrd="0" presId="urn:microsoft.com/office/officeart/2018/2/layout/IconVerticalSolidList"/>
    <dgm:cxn modelId="{45033FE6-A6B1-9640-B851-4FA664C26F40}" type="presParOf" srcId="{B54F0413-14F3-4246-B300-BCE56E2108D3}" destId="{D1F62FB6-26BB-F044-B037-41C96C1EA516}" srcOrd="0" destOrd="0" presId="urn:microsoft.com/office/officeart/2018/2/layout/IconVerticalSolidList"/>
    <dgm:cxn modelId="{650491CA-F74A-B249-81B0-0CB7F289DFB7}" type="presParOf" srcId="{B54F0413-14F3-4246-B300-BCE56E2108D3}" destId="{B6A24CA2-6AC5-A746-A1A0-AA04554911F3}" srcOrd="1" destOrd="0" presId="urn:microsoft.com/office/officeart/2018/2/layout/IconVerticalSolidList"/>
    <dgm:cxn modelId="{800714E7-0B29-2646-AE97-1A0F2573AD74}" type="presParOf" srcId="{B54F0413-14F3-4246-B300-BCE56E2108D3}" destId="{C1E70298-8A9E-854C-BE67-D12006826276}" srcOrd="2" destOrd="0" presId="urn:microsoft.com/office/officeart/2018/2/layout/IconVerticalSolidList"/>
    <dgm:cxn modelId="{667BBB8A-A38D-2B43-8F8A-C57F1B2A26B2}" type="presParOf" srcId="{B54F0413-14F3-4246-B300-BCE56E2108D3}" destId="{E1D858B0-C74F-0B4C-9476-D0D6AFB5F8C3}" srcOrd="3" destOrd="0" presId="urn:microsoft.com/office/officeart/2018/2/layout/IconVerticalSolidList"/>
    <dgm:cxn modelId="{31006DC9-FBEC-124E-8318-F5655B906AA2}" type="presParOf" srcId="{446B4B44-4003-4211-8FB0-2A5B3253F384}" destId="{730B0F8C-6884-E54D-B3A7-512F67FD8998}" srcOrd="9" destOrd="0" presId="urn:microsoft.com/office/officeart/2018/2/layout/IconVerticalSolidList"/>
    <dgm:cxn modelId="{195414D4-C09C-DE47-83A1-A6305BEA09A8}" type="presParOf" srcId="{446B4B44-4003-4211-8FB0-2A5B3253F384}" destId="{C7D7E0B0-8557-754D-92E8-BDEB4C2D4D8F}" srcOrd="10" destOrd="0" presId="urn:microsoft.com/office/officeart/2018/2/layout/IconVerticalSolidList"/>
    <dgm:cxn modelId="{41ADFB9F-F255-5B46-9307-9D8C48F5781E}" type="presParOf" srcId="{C7D7E0B0-8557-754D-92E8-BDEB4C2D4D8F}" destId="{C4F5D782-0717-724A-9B1A-D5B20A9542DC}" srcOrd="0" destOrd="0" presId="urn:microsoft.com/office/officeart/2018/2/layout/IconVerticalSolidList"/>
    <dgm:cxn modelId="{329DC362-E028-B645-B023-6A6481FCF9DE}" type="presParOf" srcId="{C7D7E0B0-8557-754D-92E8-BDEB4C2D4D8F}" destId="{2127DA7A-1D61-4045-9240-F6779289D9A5}" srcOrd="1" destOrd="0" presId="urn:microsoft.com/office/officeart/2018/2/layout/IconVerticalSolidList"/>
    <dgm:cxn modelId="{1057573A-0E3A-4944-9321-D4C8AD769007}" type="presParOf" srcId="{C7D7E0B0-8557-754D-92E8-BDEB4C2D4D8F}" destId="{0D7FA90A-C9F8-BC48-A9F0-CFBA0634038F}" srcOrd="2" destOrd="0" presId="urn:microsoft.com/office/officeart/2018/2/layout/IconVerticalSolidList"/>
    <dgm:cxn modelId="{63895D8A-DC5F-1345-9800-81E19F79E866}" type="presParOf" srcId="{C7D7E0B0-8557-754D-92E8-BDEB4C2D4D8F}" destId="{E695A1E7-473E-074F-9B0C-E84AA044158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76DC4-1279-4352-9105-7F88F2DC17AB}">
      <dsp:nvSpPr>
        <dsp:cNvPr id="0" name=""/>
        <dsp:cNvSpPr/>
      </dsp:nvSpPr>
      <dsp:spPr>
        <a:xfrm>
          <a:off x="0" y="1829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4EC315-905C-4E49-885A-18F68E1A5D5E}">
      <dsp:nvSpPr>
        <dsp:cNvPr id="0" name=""/>
        <dsp:cNvSpPr/>
      </dsp:nvSpPr>
      <dsp:spPr>
        <a:xfrm>
          <a:off x="235850" y="177255"/>
          <a:ext cx="428818" cy="4288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652B1-6BAB-4BD3-8B70-918F68A9DD59}">
      <dsp:nvSpPr>
        <dsp:cNvPr id="0" name=""/>
        <dsp:cNvSpPr/>
      </dsp:nvSpPr>
      <dsp:spPr>
        <a:xfrm>
          <a:off x="900518" y="1829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E" sz="1900" kern="1200" dirty="0"/>
            <a:t>14:45 </a:t>
          </a:r>
          <a:r>
            <a:rPr lang="en-SE" sz="1900" kern="1200"/>
            <a:t>– 15:</a:t>
          </a:r>
          <a:r>
            <a:rPr lang="en-US" sz="1900" kern="1200" dirty="0"/>
            <a:t>15</a:t>
          </a:r>
          <a:r>
            <a:rPr lang="en-SE" sz="1900" kern="1200"/>
            <a:t> Break-out discussions</a:t>
          </a:r>
          <a:r>
            <a:rPr lang="en-US" sz="1900" kern="1200" dirty="0"/>
            <a:t>: STORE</a:t>
          </a:r>
        </a:p>
      </dsp:txBody>
      <dsp:txXfrm>
        <a:off x="900518" y="1829"/>
        <a:ext cx="5347881" cy="779669"/>
      </dsp:txXfrm>
    </dsp:sp>
    <dsp:sp modelId="{38A63414-192D-4E20-810C-9E94559715A6}">
      <dsp:nvSpPr>
        <dsp:cNvPr id="0" name=""/>
        <dsp:cNvSpPr/>
      </dsp:nvSpPr>
      <dsp:spPr>
        <a:xfrm>
          <a:off x="0" y="976416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9B2464-5B03-4E39-935A-56D4F61D8798}">
      <dsp:nvSpPr>
        <dsp:cNvPr id="0" name=""/>
        <dsp:cNvSpPr/>
      </dsp:nvSpPr>
      <dsp:spPr>
        <a:xfrm>
          <a:off x="235850" y="1151842"/>
          <a:ext cx="428818" cy="4288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C7C75-814E-456F-B7CD-9EF03DD02D36}">
      <dsp:nvSpPr>
        <dsp:cNvPr id="0" name=""/>
        <dsp:cNvSpPr/>
      </dsp:nvSpPr>
      <dsp:spPr>
        <a:xfrm>
          <a:off x="900518" y="976416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E" sz="1900" kern="1200"/>
            <a:t>1</a:t>
          </a:r>
          <a:r>
            <a:rPr lang="en-US" sz="1900" kern="1200" dirty="0"/>
            <a:t>5</a:t>
          </a:r>
          <a:r>
            <a:rPr lang="en-SE" sz="1900" kern="1200"/>
            <a:t>:</a:t>
          </a:r>
          <a:r>
            <a:rPr lang="en-US" sz="1900" kern="1200" dirty="0"/>
            <a:t>15</a:t>
          </a:r>
          <a:r>
            <a:rPr lang="en-SE" sz="1900" kern="1200"/>
            <a:t> – 1</a:t>
          </a:r>
          <a:r>
            <a:rPr lang="en-US" sz="1900" kern="1200" dirty="0"/>
            <a:t>5</a:t>
          </a:r>
          <a:r>
            <a:rPr lang="en-SE" sz="1900" kern="1200"/>
            <a:t>:</a:t>
          </a:r>
          <a:r>
            <a:rPr lang="en-US" sz="1900" kern="1200" dirty="0"/>
            <a:t>30</a:t>
          </a:r>
          <a:r>
            <a:rPr lang="en-SE" sz="1900" kern="1200"/>
            <a:t> </a:t>
          </a:r>
          <a:r>
            <a:rPr lang="en-SE" sz="1900" kern="1200" dirty="0"/>
            <a:t>Short feedback </a:t>
          </a:r>
          <a:r>
            <a:rPr lang="en-SE" sz="1900" kern="1200"/>
            <a:t>in </a:t>
          </a:r>
          <a:r>
            <a:rPr lang="en-US" sz="1900" kern="1200" dirty="0"/>
            <a:t>p</a:t>
          </a:r>
          <a:r>
            <a:rPr lang="en-SE" sz="1900" kern="1200"/>
            <a:t>lenary</a:t>
          </a:r>
          <a:endParaRPr lang="en-US" sz="1900" kern="1200" dirty="0"/>
        </a:p>
      </dsp:txBody>
      <dsp:txXfrm>
        <a:off x="900518" y="976416"/>
        <a:ext cx="5347881" cy="779669"/>
      </dsp:txXfrm>
    </dsp:sp>
    <dsp:sp modelId="{9A209A58-4A37-4952-B89F-5BE30683A2C3}">
      <dsp:nvSpPr>
        <dsp:cNvPr id="0" name=""/>
        <dsp:cNvSpPr/>
      </dsp:nvSpPr>
      <dsp:spPr>
        <a:xfrm>
          <a:off x="0" y="1951003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6CAA3D-D7F8-4DC7-9756-DAD30A40F84D}">
      <dsp:nvSpPr>
        <dsp:cNvPr id="0" name=""/>
        <dsp:cNvSpPr/>
      </dsp:nvSpPr>
      <dsp:spPr>
        <a:xfrm>
          <a:off x="235850" y="2126428"/>
          <a:ext cx="428818" cy="428818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F3566-6C94-40F7-A46E-4C26C21818AC}">
      <dsp:nvSpPr>
        <dsp:cNvPr id="0" name=""/>
        <dsp:cNvSpPr/>
      </dsp:nvSpPr>
      <dsp:spPr>
        <a:xfrm>
          <a:off x="900518" y="1951003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E" sz="1900" kern="1200"/>
            <a:t>1</a:t>
          </a:r>
          <a:r>
            <a:rPr lang="en-US" sz="1900" kern="1200" dirty="0"/>
            <a:t>5</a:t>
          </a:r>
          <a:r>
            <a:rPr lang="en-SE" sz="1900" kern="1200"/>
            <a:t>:</a:t>
          </a:r>
          <a:r>
            <a:rPr lang="en-US" sz="1900" kern="1200" dirty="0"/>
            <a:t>30</a:t>
          </a:r>
          <a:r>
            <a:rPr lang="en-SE" sz="1900" kern="1200"/>
            <a:t> – 1</a:t>
          </a:r>
          <a:r>
            <a:rPr lang="en-US" sz="1900" kern="1200" dirty="0"/>
            <a:t>6:00</a:t>
          </a:r>
          <a:r>
            <a:rPr lang="en-SE" sz="1900" kern="1200"/>
            <a:t> Break-out discussions</a:t>
          </a:r>
          <a:r>
            <a:rPr lang="en-US" sz="1900" kern="1200" dirty="0"/>
            <a:t>: ANALYSE</a:t>
          </a:r>
        </a:p>
      </dsp:txBody>
      <dsp:txXfrm>
        <a:off x="900518" y="1951003"/>
        <a:ext cx="5347881" cy="779669"/>
      </dsp:txXfrm>
    </dsp:sp>
    <dsp:sp modelId="{2A5AFA4D-9365-45A1-B864-18172099B789}">
      <dsp:nvSpPr>
        <dsp:cNvPr id="0" name=""/>
        <dsp:cNvSpPr/>
      </dsp:nvSpPr>
      <dsp:spPr>
        <a:xfrm>
          <a:off x="0" y="2925590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23B450-3C84-46FE-A49D-0561E09B48FC}">
      <dsp:nvSpPr>
        <dsp:cNvPr id="0" name=""/>
        <dsp:cNvSpPr/>
      </dsp:nvSpPr>
      <dsp:spPr>
        <a:xfrm>
          <a:off x="235850" y="3101015"/>
          <a:ext cx="428818" cy="4288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A6B63-3A1E-41C2-8665-0E872C32186D}">
      <dsp:nvSpPr>
        <dsp:cNvPr id="0" name=""/>
        <dsp:cNvSpPr/>
      </dsp:nvSpPr>
      <dsp:spPr>
        <a:xfrm>
          <a:off x="900518" y="2925590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E" sz="1900" kern="1200"/>
            <a:t>1</a:t>
          </a:r>
          <a:r>
            <a:rPr lang="en-US" sz="1900" kern="1200" dirty="0"/>
            <a:t>6:00 </a:t>
          </a:r>
          <a:r>
            <a:rPr lang="en-SE" sz="1900" kern="1200"/>
            <a:t>– 1</a:t>
          </a:r>
          <a:r>
            <a:rPr lang="en-US" sz="1900" kern="1200" dirty="0"/>
            <a:t>6</a:t>
          </a:r>
          <a:r>
            <a:rPr lang="en-SE" sz="1900" kern="1200"/>
            <a:t>:</a:t>
          </a:r>
          <a:r>
            <a:rPr lang="en-US" sz="1900" kern="1200" dirty="0"/>
            <a:t>20 Break and s</a:t>
          </a:r>
          <a:r>
            <a:rPr lang="en-SE" sz="1900" kern="1200"/>
            <a:t>hort feedback in </a:t>
          </a:r>
          <a:r>
            <a:rPr lang="en-US" sz="1900" kern="1200" dirty="0"/>
            <a:t>p</a:t>
          </a:r>
          <a:r>
            <a:rPr lang="en-SE" sz="1900" kern="1200"/>
            <a:t>lenary</a:t>
          </a:r>
          <a:endParaRPr lang="en-US" sz="1900" kern="1200" dirty="0"/>
        </a:p>
      </dsp:txBody>
      <dsp:txXfrm>
        <a:off x="900518" y="2925590"/>
        <a:ext cx="5347881" cy="779669"/>
      </dsp:txXfrm>
    </dsp:sp>
    <dsp:sp modelId="{D1F62FB6-26BB-F044-B037-41C96C1EA516}">
      <dsp:nvSpPr>
        <dsp:cNvPr id="0" name=""/>
        <dsp:cNvSpPr/>
      </dsp:nvSpPr>
      <dsp:spPr>
        <a:xfrm>
          <a:off x="0" y="3900177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A24CA2-6AC5-A746-A1A0-AA04554911F3}">
      <dsp:nvSpPr>
        <dsp:cNvPr id="0" name=""/>
        <dsp:cNvSpPr/>
      </dsp:nvSpPr>
      <dsp:spPr>
        <a:xfrm>
          <a:off x="235850" y="4075602"/>
          <a:ext cx="428818" cy="428818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858B0-C74F-0B4C-9476-D0D6AFB5F8C3}">
      <dsp:nvSpPr>
        <dsp:cNvPr id="0" name=""/>
        <dsp:cNvSpPr/>
      </dsp:nvSpPr>
      <dsp:spPr>
        <a:xfrm>
          <a:off x="900518" y="3900177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16:20 - 17:00 Break-out discussions: Choose between </a:t>
          </a:r>
          <a:r>
            <a:rPr lang="en-US" sz="1900" kern="1200" dirty="0"/>
            <a:t>ANALYSE or STORE</a:t>
          </a:r>
          <a:endParaRPr lang="en-GB" sz="1900" kern="1200" dirty="0"/>
        </a:p>
      </dsp:txBody>
      <dsp:txXfrm>
        <a:off x="900518" y="3900177"/>
        <a:ext cx="5347881" cy="779669"/>
      </dsp:txXfrm>
    </dsp:sp>
    <dsp:sp modelId="{C4F5D782-0717-724A-9B1A-D5B20A9542DC}">
      <dsp:nvSpPr>
        <dsp:cNvPr id="0" name=""/>
        <dsp:cNvSpPr/>
      </dsp:nvSpPr>
      <dsp:spPr>
        <a:xfrm>
          <a:off x="0" y="4874763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7DA7A-1D61-4045-9240-F6779289D9A5}">
      <dsp:nvSpPr>
        <dsp:cNvPr id="0" name=""/>
        <dsp:cNvSpPr/>
      </dsp:nvSpPr>
      <dsp:spPr>
        <a:xfrm>
          <a:off x="235850" y="5050189"/>
          <a:ext cx="428818" cy="428818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5A1E7-473E-074F-9B0C-E84AA0441587}">
      <dsp:nvSpPr>
        <dsp:cNvPr id="0" name=""/>
        <dsp:cNvSpPr/>
      </dsp:nvSpPr>
      <dsp:spPr>
        <a:xfrm>
          <a:off x="900518" y="4874763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17:00 – 17:30 Close-out session</a:t>
          </a:r>
        </a:p>
      </dsp:txBody>
      <dsp:txXfrm>
        <a:off x="900518" y="4874763"/>
        <a:ext cx="5347881" cy="779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CE2B9-7E34-A74F-A1AF-63D2F287C2D8}" type="datetimeFigureOut">
              <a:rPr lang="en-US" smtClean="0"/>
              <a:t>3/25/21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DF9BA-2728-0B48-AF19-A2E70E107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1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DF9BA-2728-0B48-AF19-A2E70E1071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92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1AB53-AADF-7E47-A7D0-D1F61296A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FC157-D387-BA42-872C-C4D63CAA9B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B07C3-EAB7-494F-A9CE-64E8EE19E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9419E-6A1B-8B4B-BAC4-5BF4105E9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68474-4CC8-8B4D-B0DC-0F6D2CB5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4446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DD5F6-7F24-AE49-9222-478E8331B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B612CE-24F8-FE4E-9C54-FF17CCD6D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D42B5-DA18-7C46-A56E-27B9D5BF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819D0-354B-5546-8513-97E97B15B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30CFC-902D-EF4B-82DE-663E8988E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3374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709B7A-499A-314F-8505-77D4B60F0E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49D03A-D872-854F-BF31-4644AFB5E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A441E-0858-3B4C-88B0-58F253648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AAAAD-BB0B-5E46-A165-FD995AA5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1D59D-961A-5A4E-9269-946C374FB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60323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CDD3-99B5-2345-A330-B3D0CC77D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FBED6-BE9E-324F-A5D2-67594A33A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7A59E-672D-F34B-95B7-28DDE83C2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8A268-F219-A74E-990A-1C74F9F5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B7256-026D-A740-A449-E68C71AF1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1447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95459-50EC-4A4D-A336-09207A4C9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7C4C6-5551-1C48-866C-E7B44DC30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54796-95EF-C442-9D82-90022DC4E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0CBDF-EF8F-3E4C-A4F5-010F9EBD3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AE3A8-D2ED-3F43-95D1-171B14D81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89722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518FE-26FA-1149-8BCC-5E743EA13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F1FEC-D500-994D-B483-255DB7179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160FD-562A-3544-9DBA-B56583480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EA9F2-835E-E341-AD31-E0D4BECC8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4155C-CFBF-5742-8368-23A4A9CD0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25FC3-92D0-F441-9A3E-BEF89D4FB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6686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9513-3751-924C-A289-929DE8352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50967-5F28-3C43-A4FF-F5716FF88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4AFBB-7588-524D-BE5E-21B8C0BA0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2FCE7D-DB23-3247-9E9D-AECC9CEF8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9631F-EDAD-2D4E-B8B3-ACAB2E852C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DA847-A950-5947-BBDC-FFBE43171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678E2-09C4-1042-9D61-C691FD01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2FC79-DDA0-3F4E-9EFF-BFB441CBC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0446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5FC2D-9B4E-4B46-AA0E-D4733C6A9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85EE2C-FAB3-E642-9D79-6C60175F7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8CA44C-D46F-6643-9014-D7115B857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26C9AF-8F85-7C49-8F7F-55A7A719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06503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F558CA-57F4-F44A-92BC-B2A255F0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5BC0A3-B99C-0040-A084-7D28C997D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5C19F-A03D-E346-AE2C-6C132C33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0409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BCBA4-F846-B444-9D6D-A54427BC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8F9D4-2C25-7849-824E-18F0A5BE9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9D7D0-3486-A847-881A-082E2916D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C72897-72A7-7840-9253-E74190E9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5B92A-191C-0241-BF99-5DF8CD2A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C2C95-1A5E-0449-B5D5-8226DFF06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61674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ADE13-3013-D548-A249-9010FCCB0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649598-DBD8-3344-9824-6656CAEE6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C60B3-565A-5A4C-8E06-3D8EA598A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7367A-AF44-BF4A-9B01-D4CE6B7E4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0AEC9-AB51-EA41-8455-CF59C86AA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5BD09-9363-DD42-A156-43493BCD9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68187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296D60-DA3D-7E4A-B966-68B227D7C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97D1E-BC3F-E444-86B8-C0B837C97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0E3B3-E330-1245-9F83-86DFCA7C4D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F24DB-EDC3-0147-8C0F-6E15BCDE7A5A}" type="datetimeFigureOut">
              <a:rPr lang="en-SE" smtClean="0"/>
              <a:t>3/25/21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C7117-BE4E-2241-B892-36A5B856F0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78489-4617-7947-B830-C51E42A99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3242B-DE4C-FD4F-9C7D-A54F726978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0785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BA7F99-B248-814A-9912-347C635F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en-SE">
                <a:solidFill>
                  <a:schemeClr val="bg1"/>
                </a:solidFill>
              </a:rPr>
              <a:t>Timetable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698BEA0-FC53-4153-9A80-771251C64E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413219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844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F4C13-1494-6E40-B192-E2B595DE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Break-out room discussion I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35426A0-488D-D44F-AB0E-B792326FE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 (Friday, 14:45 – 15:15 CET) - </a:t>
            </a:r>
            <a:r>
              <a:rPr lang="sv-SE" dirty="0"/>
              <a:t> Paul, Jan, Tim</a:t>
            </a:r>
            <a:endParaRPr lang="en-US" dirty="0"/>
          </a:p>
          <a:p>
            <a:r>
              <a:rPr lang="en-US" dirty="0" err="1"/>
              <a:t>Analyse</a:t>
            </a:r>
            <a:r>
              <a:rPr lang="en-US" dirty="0"/>
              <a:t> (Friday, 15:30 - 16:00 CET) - </a:t>
            </a:r>
            <a:r>
              <a:rPr lang="sv-SE" dirty="0"/>
              <a:t>Richard, </a:t>
            </a:r>
            <a:r>
              <a:rPr lang="sv-SE" dirty="0" err="1"/>
              <a:t>Yun</a:t>
            </a:r>
            <a:r>
              <a:rPr lang="sv-SE" dirty="0"/>
              <a:t>, Wojciech</a:t>
            </a:r>
            <a:endParaRPr lang="en-US" dirty="0"/>
          </a:p>
          <a:p>
            <a:endParaRPr lang="en-US" dirty="0"/>
          </a:p>
          <a:p>
            <a:r>
              <a:rPr lang="en-US" dirty="0"/>
              <a:t>You are already assigned to rooms </a:t>
            </a:r>
          </a:p>
          <a:p>
            <a:r>
              <a:rPr lang="en-US" dirty="0"/>
              <a:t>Discuss topic/questions</a:t>
            </a:r>
          </a:p>
          <a:p>
            <a:r>
              <a:rPr lang="en-US" dirty="0"/>
              <a:t>Please remember to take notes (assign notetaker)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367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3D941-5193-5E43-B22E-BCCD35CA0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Break-out room discussion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A787B-E346-7A4B-8492-CBFBDF047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sessions Calculate/Measure (Thursday, 16:20 – 17:00 CET) </a:t>
            </a:r>
          </a:p>
          <a:p>
            <a:r>
              <a:rPr lang="en-US" dirty="0"/>
              <a:t>You can choose between sessions</a:t>
            </a:r>
          </a:p>
          <a:p>
            <a:r>
              <a:rPr lang="en-US" dirty="0"/>
              <a:t>Try to identify action items related to topic</a:t>
            </a:r>
          </a:p>
          <a:p>
            <a:r>
              <a:rPr lang="en-US" dirty="0"/>
              <a:t>Please remember to take notes (assign notetaker) </a:t>
            </a:r>
          </a:p>
          <a:p>
            <a:r>
              <a:rPr lang="en-US" dirty="0"/>
              <a:t>No discussion leaders/champions assigned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87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2521</TotalTime>
  <Words>172</Words>
  <Application>Microsoft Macintosh PowerPoint</Application>
  <PresentationFormat>Widescreen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Timetable</vt:lpstr>
      <vt:lpstr>Break-out room discussion I </vt:lpstr>
      <vt:lpstr>Break-out room discussion II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Wojciech Potrzebowski</dc:creator>
  <cp:lastModifiedBy>Wojciech Potrzebowski</cp:lastModifiedBy>
  <cp:revision>15</cp:revision>
  <dcterms:created xsi:type="dcterms:W3CDTF">2021-03-21T08:07:34Z</dcterms:created>
  <dcterms:modified xsi:type="dcterms:W3CDTF">2021-03-25T19:28:56Z</dcterms:modified>
</cp:coreProperties>
</file>