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7" r:id="rId2"/>
    <p:sldId id="327" r:id="rId3"/>
    <p:sldId id="328" r:id="rId4"/>
    <p:sldId id="32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CCCCCC"/>
    <a:srgbClr val="FECC99"/>
    <a:srgbClr val="FEE6CC"/>
    <a:srgbClr val="CCDFDB"/>
    <a:srgbClr val="E5F0EC"/>
    <a:srgbClr val="D7E59A"/>
    <a:srgbClr val="EBF1CB"/>
    <a:srgbClr val="CDD5E0"/>
    <a:srgbClr val="E6E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953" autoAdjust="0"/>
    <p:restoredTop sz="94681" autoAdjust="0"/>
  </p:normalViewPr>
  <p:slideViewPr>
    <p:cSldViewPr snapToGrid="0" snapToObjects="1">
      <p:cViewPr varScale="1">
        <p:scale>
          <a:sx n="158" d="100"/>
          <a:sy n="158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2021-03-16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‹N°›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‹N°›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US"/>
              <a:t>Click icon to add table</a:t>
            </a:r>
            <a:endParaRPr lang="sv-SE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‹N°›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‹N°›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‹N°›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‹N°›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‹N°›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2021-03-16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‹N°›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4" y="2631440"/>
            <a:ext cx="9374001" cy="909780"/>
          </a:xfrm>
        </p:spPr>
        <p:txBody>
          <a:bodyPr/>
          <a:lstStyle/>
          <a:p>
            <a:r>
              <a:rPr lang="en-GB" sz="3600" dirty="0" err="1"/>
              <a:t>i</a:t>
            </a:r>
            <a:r>
              <a:rPr lang="en-GB" sz="3600" dirty="0"/>
              <a:t>-CDR committee on welds of port tubes on monolith vessel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26DA0E2-82BB-493E-9B68-2D93A245C5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30395" y="4927600"/>
            <a:ext cx="8467370" cy="640138"/>
          </a:xfrm>
        </p:spPr>
        <p:txBody>
          <a:bodyPr/>
          <a:lstStyle/>
          <a:p>
            <a:r>
              <a:rPr lang="en-GB" dirty="0"/>
              <a:t>Peter </a:t>
            </a:r>
            <a:r>
              <a:rPr lang="en-GB" dirty="0" err="1"/>
              <a:t>rådahl</a:t>
            </a:r>
            <a:r>
              <a:rPr lang="en-GB" dirty="0"/>
              <a:t>, ESS Chief engineer, chair of the </a:t>
            </a:r>
            <a:r>
              <a:rPr lang="en-GB" dirty="0" err="1"/>
              <a:t>i</a:t>
            </a:r>
            <a:r>
              <a:rPr lang="en-GB" dirty="0"/>
              <a:t>-CDR</a:t>
            </a:r>
          </a:p>
          <a:p>
            <a:r>
              <a:rPr lang="en-GB" dirty="0"/>
              <a:t>DR. Bertrand </a:t>
            </a:r>
            <a:r>
              <a:rPr lang="en-GB" dirty="0" err="1"/>
              <a:t>Nicquevert</a:t>
            </a:r>
            <a:r>
              <a:rPr lang="en-GB" dirty="0"/>
              <a:t>, advisor to the ESS technical director, secretary of the </a:t>
            </a:r>
            <a:r>
              <a:rPr lang="en-GB" dirty="0" err="1"/>
              <a:t>i</a:t>
            </a:r>
            <a:r>
              <a:rPr lang="en-GB" dirty="0"/>
              <a:t>-CDR</a:t>
            </a:r>
          </a:p>
          <a:p>
            <a:r>
              <a:rPr lang="en-GB" dirty="0"/>
              <a:t>On behalf of the whole committee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6117873"/>
            <a:ext cx="3215183" cy="459883"/>
          </a:xfrm>
        </p:spPr>
        <p:txBody>
          <a:bodyPr/>
          <a:lstStyle/>
          <a:p>
            <a:r>
              <a:rPr lang="en-GB" sz="1200" b="1" dirty="0">
                <a:solidFill>
                  <a:schemeClr val="bg1"/>
                </a:solidFill>
              </a:rPr>
              <a:t>2021-03-16</a:t>
            </a:r>
          </a:p>
          <a:p>
            <a:endParaRPr lang="en-GB" sz="1200" b="1" dirty="0">
              <a:solidFill>
                <a:schemeClr val="bg1"/>
              </a:solidFill>
            </a:endParaRPr>
          </a:p>
          <a:p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551A08-70D4-1644-94D4-1DFC5A2BB24A}"/>
              </a:ext>
            </a:extLst>
          </p:cNvPr>
          <p:cNvSpPr/>
          <p:nvPr/>
        </p:nvSpPr>
        <p:spPr>
          <a:xfrm>
            <a:off x="3638572" y="3906689"/>
            <a:ext cx="49864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i="1" dirty="0">
                <a:solidFill>
                  <a:schemeClr val="bg1"/>
                </a:solidFill>
              </a:rPr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43441D-8C15-3A49-A084-2CD699FF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 1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44736D7-57B0-9B41-81AF-1B41BCB8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5897259-EBA0-8E4B-BA04-61F9EEAB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2</a:t>
            </a:fld>
            <a:endParaRPr lang="sv-S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9D80A4-FED4-4946-8C60-ADDAEFE63F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b="1" dirty="0" err="1"/>
              <a:t>Welding</a:t>
            </a:r>
            <a:r>
              <a:rPr lang="fr-CH" b="1" dirty="0"/>
              <a:t> </a:t>
            </a:r>
            <a:r>
              <a:rPr lang="fr-CH" b="1" dirty="0" err="1"/>
              <a:t>sequence</a:t>
            </a:r>
            <a:endParaRPr lang="fr-CH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B772CA5-82F4-1042-888C-B35FC505A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fr-CH" dirty="0"/>
            </a:br>
            <a:r>
              <a:rPr lang="fr-CH" dirty="0"/>
              <a:t>a) </a:t>
            </a:r>
            <a:r>
              <a:rPr lang="fr-CH" dirty="0" err="1"/>
              <a:t>What</a:t>
            </a:r>
            <a:r>
              <a:rPr lang="fr-CH" dirty="0"/>
              <a:t> </a:t>
            </a:r>
            <a:r>
              <a:rPr lang="fr-CH" dirty="0" err="1"/>
              <a:t>is</a:t>
            </a:r>
            <a:r>
              <a:rPr lang="fr-CH" dirty="0"/>
              <a:t> the </a:t>
            </a:r>
            <a:r>
              <a:rPr lang="fr-CH" dirty="0" err="1"/>
              <a:t>proposed</a:t>
            </a:r>
            <a:r>
              <a:rPr lang="fr-CH" dirty="0"/>
              <a:t> </a:t>
            </a:r>
            <a:r>
              <a:rPr lang="fr-CH" dirty="0" err="1"/>
              <a:t>order</a:t>
            </a:r>
            <a:r>
              <a:rPr lang="fr-CH" dirty="0"/>
              <a:t> of the </a:t>
            </a:r>
            <a:r>
              <a:rPr lang="fr-CH" dirty="0" err="1"/>
              <a:t>sequence</a:t>
            </a:r>
            <a:r>
              <a:rPr lang="fr-CH" dirty="0"/>
              <a:t> for </a:t>
            </a:r>
            <a:r>
              <a:rPr lang="fr-CH" dirty="0" err="1"/>
              <a:t>tack</a:t>
            </a:r>
            <a:r>
              <a:rPr lang="fr-CH" dirty="0"/>
              <a:t> </a:t>
            </a:r>
            <a:r>
              <a:rPr lang="fr-CH" dirty="0" err="1"/>
              <a:t>weld</a:t>
            </a:r>
            <a:r>
              <a:rPr lang="fr-CH" dirty="0"/>
              <a:t>, if </a:t>
            </a:r>
            <a:r>
              <a:rPr lang="fr-CH" dirty="0" err="1"/>
              <a:t>already</a:t>
            </a:r>
            <a:r>
              <a:rPr lang="fr-CH" dirty="0"/>
              <a:t> </a:t>
            </a:r>
            <a:r>
              <a:rPr lang="fr-CH" dirty="0" err="1"/>
              <a:t>defined</a:t>
            </a:r>
            <a:r>
              <a:rPr lang="fr-CH" dirty="0"/>
              <a:t>?</a:t>
            </a:r>
          </a:p>
          <a:p>
            <a:br>
              <a:rPr lang="fr-CH" dirty="0"/>
            </a:br>
            <a:r>
              <a:rPr lang="fr-CH" dirty="0"/>
              <a:t>b) The estimation of the </a:t>
            </a:r>
            <a:r>
              <a:rPr lang="fr-CH" dirty="0" err="1"/>
              <a:t>induced</a:t>
            </a:r>
            <a:r>
              <a:rPr lang="fr-CH" dirty="0"/>
              <a:t> </a:t>
            </a:r>
            <a:r>
              <a:rPr lang="fr-CH" dirty="0" err="1"/>
              <a:t>deformations</a:t>
            </a:r>
            <a:r>
              <a:rPr lang="fr-CH" dirty="0"/>
              <a:t> of the </a:t>
            </a:r>
            <a:r>
              <a:rPr lang="fr-CH" dirty="0" err="1"/>
              <a:t>vessel</a:t>
            </a:r>
            <a:r>
              <a:rPr lang="fr-CH" dirty="0"/>
              <a:t> </a:t>
            </a:r>
            <a:r>
              <a:rPr lang="fr-CH" dirty="0" err="1"/>
              <a:t>is</a:t>
            </a:r>
            <a:r>
              <a:rPr lang="fr-CH" dirty="0"/>
              <a:t> </a:t>
            </a:r>
            <a:r>
              <a:rPr lang="fr-CH" dirty="0" err="1"/>
              <a:t>rather</a:t>
            </a:r>
            <a:r>
              <a:rPr lang="fr-CH" dirty="0"/>
              <a:t> </a:t>
            </a:r>
            <a:r>
              <a:rPr lang="fr-CH" dirty="0" err="1"/>
              <a:t>wide</a:t>
            </a:r>
            <a:r>
              <a:rPr lang="fr-CH" dirty="0"/>
              <a:t> and global </a:t>
            </a:r>
            <a:r>
              <a:rPr lang="fr-CH" dirty="0" err="1"/>
              <a:t>so</a:t>
            </a:r>
            <a:r>
              <a:rPr lang="fr-CH" dirty="0"/>
              <a:t> far. </a:t>
            </a:r>
            <a:r>
              <a:rPr lang="fr-CH" dirty="0" err="1"/>
              <a:t>Any</a:t>
            </a:r>
            <a:r>
              <a:rPr lang="fr-CH" dirty="0"/>
              <a:t> chance to </a:t>
            </a:r>
            <a:r>
              <a:rPr lang="fr-CH" dirty="0" err="1"/>
              <a:t>get</a:t>
            </a:r>
            <a:r>
              <a:rPr lang="fr-CH" dirty="0"/>
              <a:t> a </a:t>
            </a:r>
            <a:r>
              <a:rPr lang="fr-CH" dirty="0" err="1"/>
              <a:t>better</a:t>
            </a:r>
            <a:r>
              <a:rPr lang="fr-CH" dirty="0"/>
              <a:t> </a:t>
            </a:r>
            <a:r>
              <a:rPr lang="fr-CH" dirty="0" err="1"/>
              <a:t>estimate</a:t>
            </a:r>
            <a:r>
              <a:rPr lang="fr-CH" dirty="0"/>
              <a:t> of the </a:t>
            </a:r>
            <a:r>
              <a:rPr lang="fr-CH" dirty="0" err="1"/>
              <a:t>level</a:t>
            </a:r>
            <a:r>
              <a:rPr lang="fr-CH" dirty="0"/>
              <a:t> of </a:t>
            </a:r>
            <a:r>
              <a:rPr lang="fr-CH" dirty="0" err="1"/>
              <a:t>these</a:t>
            </a:r>
            <a:r>
              <a:rPr lang="fr-CH" dirty="0"/>
              <a:t> </a:t>
            </a:r>
            <a:r>
              <a:rPr lang="fr-CH" dirty="0" err="1"/>
              <a:t>deformations</a:t>
            </a:r>
            <a:r>
              <a:rPr lang="fr-CH" dirty="0"/>
              <a:t> at </a:t>
            </a:r>
            <a:r>
              <a:rPr lang="fr-CH" dirty="0" err="1"/>
              <a:t>which</a:t>
            </a:r>
            <a:r>
              <a:rPr lang="fr-CH" dirty="0"/>
              <a:t> positions, and </a:t>
            </a:r>
            <a:r>
              <a:rPr lang="fr-CH" dirty="0" err="1"/>
              <a:t>hence</a:t>
            </a:r>
            <a:r>
              <a:rPr lang="fr-CH" dirty="0"/>
              <a:t> a </a:t>
            </a:r>
            <a:r>
              <a:rPr lang="fr-CH" dirty="0" err="1"/>
              <a:t>better</a:t>
            </a:r>
            <a:r>
              <a:rPr lang="fr-CH" dirty="0"/>
              <a:t> </a:t>
            </a:r>
            <a:r>
              <a:rPr lang="fr-CH" dirty="0" err="1"/>
              <a:t>guess</a:t>
            </a:r>
            <a:r>
              <a:rPr lang="fr-CH" dirty="0"/>
              <a:t> of the </a:t>
            </a:r>
            <a:r>
              <a:rPr lang="fr-CH" dirty="0" err="1"/>
              <a:t>corresponding</a:t>
            </a:r>
            <a:r>
              <a:rPr lang="fr-CH" dirty="0"/>
              <a:t> </a:t>
            </a:r>
            <a:r>
              <a:rPr lang="fr-CH" dirty="0" err="1"/>
              <a:t>shape</a:t>
            </a:r>
            <a:r>
              <a:rPr lang="fr-CH" dirty="0"/>
              <a:t> </a:t>
            </a:r>
            <a:r>
              <a:rPr lang="fr-CH" dirty="0" err="1"/>
              <a:t>after</a:t>
            </a:r>
            <a:r>
              <a:rPr lang="fr-CH" dirty="0"/>
              <a:t> </a:t>
            </a:r>
            <a:r>
              <a:rPr lang="fr-CH" dirty="0" err="1"/>
              <a:t>weld</a:t>
            </a:r>
            <a:r>
              <a:rPr lang="fr-CH" dirty="0"/>
              <a:t>?</a:t>
            </a:r>
          </a:p>
          <a:p>
            <a:br>
              <a:rPr lang="fr-CH" dirty="0"/>
            </a:br>
            <a:r>
              <a:rPr lang="fr-CH" dirty="0"/>
              <a:t>c) </a:t>
            </a:r>
            <a:r>
              <a:rPr lang="fr-CH" dirty="0" err="1"/>
              <a:t>Was</a:t>
            </a:r>
            <a:r>
              <a:rPr lang="fr-CH" dirty="0"/>
              <a:t> the </a:t>
            </a:r>
            <a:r>
              <a:rPr lang="fr-CH" dirty="0" err="1"/>
              <a:t>add</a:t>
            </a:r>
            <a:r>
              <a:rPr lang="fr-CH" dirty="0"/>
              <a:t>-up of a (</a:t>
            </a:r>
            <a:r>
              <a:rPr lang="fr-CH" dirty="0" err="1"/>
              <a:t>removable</a:t>
            </a:r>
            <a:r>
              <a:rPr lang="fr-CH" dirty="0"/>
              <a:t> or not) </a:t>
            </a:r>
            <a:r>
              <a:rPr lang="fr-CH" dirty="0" err="1"/>
              <a:t>stiffener</a:t>
            </a:r>
            <a:r>
              <a:rPr lang="fr-CH" dirty="0"/>
              <a:t> ring </a:t>
            </a:r>
            <a:r>
              <a:rPr lang="fr-CH" dirty="0" err="1"/>
              <a:t>considered</a:t>
            </a:r>
            <a:r>
              <a:rPr lang="fr-CH" dirty="0"/>
              <a:t>?</a:t>
            </a:r>
          </a:p>
          <a:p>
            <a:br>
              <a:rPr lang="fr-CH" dirty="0"/>
            </a:br>
            <a:r>
              <a:rPr lang="fr-CH" dirty="0"/>
              <a:t>d) </a:t>
            </a:r>
            <a:r>
              <a:rPr lang="fr-CH" dirty="0" err="1"/>
              <a:t>Was</a:t>
            </a:r>
            <a:r>
              <a:rPr lang="fr-CH" dirty="0"/>
              <a:t> the chance of the PT </a:t>
            </a:r>
            <a:r>
              <a:rPr lang="fr-CH" dirty="0" err="1"/>
              <a:t>sticking</a:t>
            </a:r>
            <a:r>
              <a:rPr lang="fr-CH" dirty="0"/>
              <a:t> (</a:t>
            </a:r>
            <a:r>
              <a:rPr lang="fr-CH" dirty="0" err="1"/>
              <a:t>instead</a:t>
            </a:r>
            <a:r>
              <a:rPr lang="fr-CH" dirty="0"/>
              <a:t> of </a:t>
            </a:r>
            <a:r>
              <a:rPr lang="fr-CH" dirty="0" err="1"/>
              <a:t>sliding</a:t>
            </a:r>
            <a:r>
              <a:rPr lang="fr-CH" dirty="0"/>
              <a:t>) </a:t>
            </a:r>
            <a:r>
              <a:rPr lang="fr-CH" dirty="0" err="1"/>
              <a:t>along</a:t>
            </a:r>
            <a:r>
              <a:rPr lang="fr-CH" dirty="0"/>
              <a:t> x, for instance due to </a:t>
            </a:r>
            <a:r>
              <a:rPr lang="fr-CH" dirty="0" err="1"/>
              <a:t>restrain</a:t>
            </a:r>
            <a:r>
              <a:rPr lang="fr-CH" dirty="0"/>
              <a:t> </a:t>
            </a:r>
            <a:r>
              <a:rPr lang="fr-CH" dirty="0" err="1"/>
              <a:t>devices</a:t>
            </a:r>
            <a:r>
              <a:rPr lang="fr-CH" dirty="0"/>
              <a:t> in y or z, </a:t>
            </a:r>
            <a:r>
              <a:rPr lang="fr-CH" dirty="0" err="1"/>
              <a:t>estimated</a:t>
            </a:r>
            <a:r>
              <a:rPr lang="fr-CH" dirty="0"/>
              <a:t>?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28FC1CE-9332-BE4F-BBEC-91818FA6A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624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2A47F-5764-5548-A3DF-95724E07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 2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404829-2140-F642-9705-AA350B6B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51274A-5306-944B-A5BA-02DB9EFD7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3</a:t>
            </a:fld>
            <a:endParaRPr lang="sv-S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DB2FEF5-6694-CA48-B93E-485D673493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b="1" dirty="0" err="1"/>
              <a:t>Tolerance</a:t>
            </a:r>
            <a:r>
              <a:rPr lang="fr-CH" b="1" dirty="0"/>
              <a:t> budget</a:t>
            </a:r>
            <a:endParaRPr lang="fr-CH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AAC98B8-F324-8D47-8D42-C9F8BA302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a) </a:t>
            </a:r>
            <a:r>
              <a:rPr lang="fr-CH" dirty="0" err="1"/>
              <a:t>Given</a:t>
            </a:r>
            <a:r>
              <a:rPr lang="fr-CH" dirty="0"/>
              <a:t> the </a:t>
            </a:r>
            <a:r>
              <a:rPr lang="fr-CH" dirty="0" err="1"/>
              <a:t>sensitivity</a:t>
            </a:r>
            <a:r>
              <a:rPr lang="fr-CH" dirty="0"/>
              <a:t> of the </a:t>
            </a:r>
            <a:r>
              <a:rPr lang="fr-CH" dirty="0" err="1"/>
              <a:t>vessel</a:t>
            </a:r>
            <a:r>
              <a:rPr lang="fr-CH" dirty="0"/>
              <a:t>, </a:t>
            </a:r>
            <a:r>
              <a:rPr lang="fr-CH" dirty="0" err="1"/>
              <a:t>which</a:t>
            </a:r>
            <a:r>
              <a:rPr lang="fr-CH" dirty="0"/>
              <a:t> new </a:t>
            </a:r>
            <a:r>
              <a:rPr lang="fr-CH" dirty="0" err="1"/>
              <a:t>deformations</a:t>
            </a:r>
            <a:r>
              <a:rPr lang="fr-CH" dirty="0"/>
              <a:t> </a:t>
            </a:r>
            <a:r>
              <a:rPr lang="fr-CH" dirty="0" err="1"/>
              <a:t>may</a:t>
            </a:r>
            <a:r>
              <a:rPr lang="fr-CH" dirty="0"/>
              <a:t> have to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considered</a:t>
            </a:r>
            <a:r>
              <a:rPr lang="fr-CH" dirty="0"/>
              <a:t> </a:t>
            </a:r>
            <a:r>
              <a:rPr lang="fr-CH" dirty="0" err="1"/>
              <a:t>when</a:t>
            </a:r>
            <a:r>
              <a:rPr lang="fr-CH" dirty="0"/>
              <a:t> </a:t>
            </a:r>
            <a:r>
              <a:rPr lang="fr-CH" dirty="0" err="1"/>
              <a:t>going</a:t>
            </a:r>
            <a:r>
              <a:rPr lang="fr-CH" dirty="0"/>
              <a:t> </a:t>
            </a:r>
            <a:r>
              <a:rPr lang="fr-CH" dirty="0" err="1"/>
              <a:t>from</a:t>
            </a:r>
            <a:r>
              <a:rPr lang="fr-CH" dirty="0"/>
              <a:t> (</a:t>
            </a:r>
            <a:r>
              <a:rPr lang="fr-CH" dirty="0" err="1"/>
              <a:t>possibly</a:t>
            </a:r>
            <a:r>
              <a:rPr lang="fr-CH" dirty="0"/>
              <a:t> cold) room </a:t>
            </a:r>
            <a:r>
              <a:rPr lang="fr-CH" dirty="0" err="1"/>
              <a:t>temperature</a:t>
            </a:r>
            <a:r>
              <a:rPr lang="fr-CH" dirty="0"/>
              <a:t> to </a:t>
            </a:r>
            <a:r>
              <a:rPr lang="fr-CH" dirty="0" err="1"/>
              <a:t>operation</a:t>
            </a:r>
            <a:r>
              <a:rPr lang="fr-CH" dirty="0"/>
              <a:t> </a:t>
            </a:r>
            <a:r>
              <a:rPr lang="fr-CH" dirty="0" err="1"/>
              <a:t>temperature</a:t>
            </a:r>
            <a:r>
              <a:rPr lang="fr-CH" dirty="0"/>
              <a:t>? Can </a:t>
            </a:r>
            <a:r>
              <a:rPr lang="fr-CH" dirty="0" err="1"/>
              <a:t>this</a:t>
            </a:r>
            <a:r>
              <a:rPr lang="fr-CH" dirty="0"/>
              <a:t> lead to, for instance, a move in z of the port tube </a:t>
            </a:r>
            <a:r>
              <a:rPr lang="fr-CH" dirty="0" err="1"/>
              <a:t>welded</a:t>
            </a:r>
            <a:r>
              <a:rPr lang="fr-CH" dirty="0"/>
              <a:t> face, and </a:t>
            </a:r>
            <a:r>
              <a:rPr lang="fr-CH" dirty="0" err="1"/>
              <a:t>consequently</a:t>
            </a:r>
            <a:r>
              <a:rPr lang="fr-CH" dirty="0"/>
              <a:t> of a rotation of the </a:t>
            </a:r>
            <a:r>
              <a:rPr lang="fr-CH" dirty="0" err="1"/>
              <a:t>whole</a:t>
            </a:r>
            <a:r>
              <a:rPr lang="fr-CH" dirty="0"/>
              <a:t> PT </a:t>
            </a:r>
            <a:r>
              <a:rPr lang="fr-CH" dirty="0" err="1"/>
              <a:t>around</a:t>
            </a:r>
            <a:r>
              <a:rPr lang="fr-CH" dirty="0"/>
              <a:t> y? </a:t>
            </a:r>
            <a:r>
              <a:rPr lang="fr-CH" dirty="0" err="1"/>
              <a:t>What</a:t>
            </a:r>
            <a:r>
              <a:rPr lang="fr-CH" dirty="0"/>
              <a:t> about </a:t>
            </a:r>
            <a:r>
              <a:rPr lang="fr-CH" dirty="0" err="1"/>
              <a:t>shear</a:t>
            </a:r>
            <a:r>
              <a:rPr lang="fr-CH" dirty="0"/>
              <a:t> in the </a:t>
            </a:r>
            <a:r>
              <a:rPr lang="fr-CH" dirty="0" err="1"/>
              <a:t>weld</a:t>
            </a:r>
            <a:r>
              <a:rPr lang="fr-CH" dirty="0"/>
              <a:t> if </a:t>
            </a:r>
            <a:r>
              <a:rPr lang="fr-CH" dirty="0" err="1"/>
              <a:t>this</a:t>
            </a:r>
            <a:r>
              <a:rPr lang="fr-CH" dirty="0"/>
              <a:t> move </a:t>
            </a:r>
            <a:r>
              <a:rPr lang="fr-CH" dirty="0" err="1"/>
              <a:t>would</a:t>
            </a:r>
            <a:r>
              <a:rPr lang="fr-CH" dirty="0"/>
              <a:t>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prevented</a:t>
            </a:r>
            <a:r>
              <a:rPr lang="fr-CH" dirty="0"/>
              <a:t>? </a:t>
            </a:r>
            <a:r>
              <a:rPr lang="fr-CH" dirty="0" err="1"/>
              <a:t>Any</a:t>
            </a:r>
            <a:r>
              <a:rPr lang="fr-CH" dirty="0"/>
              <a:t> chance to </a:t>
            </a:r>
            <a:r>
              <a:rPr lang="fr-CH" dirty="0" err="1"/>
              <a:t>measure</a:t>
            </a:r>
            <a:r>
              <a:rPr lang="fr-CH" dirty="0"/>
              <a:t> </a:t>
            </a:r>
            <a:r>
              <a:rPr lang="fr-CH" dirty="0" err="1"/>
              <a:t>residual</a:t>
            </a:r>
            <a:r>
              <a:rPr lang="fr-CH" dirty="0"/>
              <a:t> stress </a:t>
            </a:r>
            <a:r>
              <a:rPr lang="fr-CH" dirty="0" err="1"/>
              <a:t>before</a:t>
            </a:r>
            <a:r>
              <a:rPr lang="fr-CH" dirty="0"/>
              <a:t> / </a:t>
            </a:r>
            <a:r>
              <a:rPr lang="fr-CH" dirty="0" err="1"/>
              <a:t>after</a:t>
            </a:r>
            <a:r>
              <a:rPr lang="fr-CH" dirty="0"/>
              <a:t>?</a:t>
            </a:r>
          </a:p>
          <a:p>
            <a:r>
              <a:rPr lang="fr-CH" dirty="0"/>
              <a:t>b) </a:t>
            </a:r>
            <a:r>
              <a:rPr lang="fr-CH" dirty="0" err="1"/>
              <a:t>What</a:t>
            </a:r>
            <a:r>
              <a:rPr lang="fr-CH" dirty="0"/>
              <a:t> are the </a:t>
            </a:r>
            <a:r>
              <a:rPr lang="fr-CH" dirty="0" err="1"/>
              <a:t>remaining</a:t>
            </a:r>
            <a:r>
              <a:rPr lang="fr-CH" dirty="0"/>
              <a:t> </a:t>
            </a:r>
            <a:r>
              <a:rPr lang="fr-CH" dirty="0" err="1"/>
              <a:t>opportunities</a:t>
            </a:r>
            <a:r>
              <a:rPr lang="fr-CH" dirty="0"/>
              <a:t> to </a:t>
            </a:r>
            <a:r>
              <a:rPr lang="fr-CH" dirty="0" err="1"/>
              <a:t>increase</a:t>
            </a:r>
            <a:r>
              <a:rPr lang="fr-CH" dirty="0"/>
              <a:t> the </a:t>
            </a:r>
            <a:r>
              <a:rPr lang="fr-CH" dirty="0" err="1"/>
              <a:t>adjustability</a:t>
            </a:r>
            <a:r>
              <a:rPr lang="fr-CH" dirty="0"/>
              <a:t> of </a:t>
            </a:r>
            <a:r>
              <a:rPr lang="fr-CH" dirty="0" err="1"/>
              <a:t>NBOAs</a:t>
            </a:r>
            <a:r>
              <a:rPr lang="fr-CH" dirty="0"/>
              <a:t> in the port tubes in y and z?</a:t>
            </a:r>
          </a:p>
          <a:p>
            <a:r>
              <a:rPr lang="fr-CH" dirty="0"/>
              <a:t>c) Influence of a non-</a:t>
            </a:r>
            <a:r>
              <a:rPr lang="fr-CH" dirty="0" err="1"/>
              <a:t>uniform</a:t>
            </a:r>
            <a:r>
              <a:rPr lang="fr-CH" dirty="0"/>
              <a:t> gap </a:t>
            </a:r>
            <a:r>
              <a:rPr lang="fr-CH" dirty="0" err="1"/>
              <a:t>after</a:t>
            </a:r>
            <a:r>
              <a:rPr lang="fr-CH" dirty="0"/>
              <a:t> </a:t>
            </a:r>
            <a:r>
              <a:rPr lang="fr-CH" dirty="0" err="1"/>
              <a:t>welding</a:t>
            </a:r>
            <a:r>
              <a:rPr lang="fr-CH" dirty="0"/>
              <a:t>: due to the lever arm of 2.7m, in </a:t>
            </a:r>
            <a:r>
              <a:rPr lang="fr-CH" dirty="0" err="1"/>
              <a:t>order</a:t>
            </a:r>
            <a:r>
              <a:rPr lang="fr-CH" dirty="0"/>
              <a:t> to </a:t>
            </a:r>
            <a:r>
              <a:rPr lang="fr-CH" dirty="0" err="1"/>
              <a:t>eat</a:t>
            </a:r>
            <a:r>
              <a:rPr lang="fr-CH" dirty="0"/>
              <a:t> up the 1mm budget, </a:t>
            </a:r>
            <a:r>
              <a:rPr lang="fr-CH" dirty="0" err="1"/>
              <a:t>this</a:t>
            </a:r>
            <a:r>
              <a:rPr lang="fr-CH" dirty="0"/>
              <a:t> </a:t>
            </a:r>
            <a:r>
              <a:rPr lang="fr-CH" dirty="0" err="1"/>
              <a:t>is</a:t>
            </a:r>
            <a:r>
              <a:rPr lang="fr-CH" dirty="0"/>
              <a:t> </a:t>
            </a:r>
            <a:r>
              <a:rPr lang="fr-CH" dirty="0" err="1"/>
              <a:t>enough</a:t>
            </a:r>
            <a:r>
              <a:rPr lang="fr-CH" dirty="0"/>
              <a:t> to </a:t>
            </a:r>
            <a:r>
              <a:rPr lang="fr-CH" dirty="0" err="1"/>
              <a:t>get</a:t>
            </a:r>
            <a:r>
              <a:rPr lang="fr-CH" dirty="0"/>
              <a:t> an </a:t>
            </a:r>
            <a:r>
              <a:rPr lang="fr-CH" dirty="0" err="1"/>
              <a:t>unbalanced</a:t>
            </a:r>
            <a:r>
              <a:rPr lang="fr-CH" dirty="0"/>
              <a:t> </a:t>
            </a:r>
            <a:r>
              <a:rPr lang="fr-CH" dirty="0" err="1"/>
              <a:t>thicknes</a:t>
            </a:r>
            <a:r>
              <a:rPr lang="fr-CH" dirty="0"/>
              <a:t> of </a:t>
            </a:r>
            <a:r>
              <a:rPr lang="fr-CH" dirty="0" err="1"/>
              <a:t>left</a:t>
            </a:r>
            <a:r>
              <a:rPr lang="fr-CH" dirty="0"/>
              <a:t> vs right </a:t>
            </a:r>
            <a:r>
              <a:rPr lang="fr-CH" dirty="0" err="1"/>
              <a:t>sides</a:t>
            </a:r>
            <a:r>
              <a:rPr lang="fr-CH" dirty="0"/>
              <a:t> of </a:t>
            </a:r>
            <a:r>
              <a:rPr lang="fr-CH" dirty="0" err="1"/>
              <a:t>less</a:t>
            </a:r>
            <a:r>
              <a:rPr lang="fr-CH" dirty="0"/>
              <a:t> </a:t>
            </a:r>
            <a:r>
              <a:rPr lang="fr-CH" dirty="0" err="1"/>
              <a:t>than</a:t>
            </a:r>
            <a:r>
              <a:rPr lang="fr-CH" dirty="0"/>
              <a:t> 0.1 </a:t>
            </a:r>
            <a:r>
              <a:rPr lang="fr-CH" dirty="0" err="1"/>
              <a:t>mm.</a:t>
            </a:r>
            <a:r>
              <a:rPr lang="fr-CH" dirty="0"/>
              <a:t> It </a:t>
            </a:r>
            <a:r>
              <a:rPr lang="fr-CH" dirty="0" err="1"/>
              <a:t>is</a:t>
            </a:r>
            <a:r>
              <a:rPr lang="fr-CH" dirty="0"/>
              <a:t> </a:t>
            </a:r>
            <a:r>
              <a:rPr lang="fr-CH" dirty="0" err="1"/>
              <a:t>appreciated</a:t>
            </a:r>
            <a:r>
              <a:rPr lang="fr-CH" dirty="0"/>
              <a:t> </a:t>
            </a:r>
            <a:r>
              <a:rPr lang="fr-CH" dirty="0" err="1"/>
              <a:t>that</a:t>
            </a:r>
            <a:r>
              <a:rPr lang="fr-CH" dirty="0"/>
              <a:t> </a:t>
            </a:r>
            <a:r>
              <a:rPr lang="fr-CH" dirty="0" err="1"/>
              <a:t>this</a:t>
            </a:r>
            <a:r>
              <a:rPr lang="fr-CH" dirty="0"/>
              <a:t> move </a:t>
            </a:r>
            <a:r>
              <a:rPr lang="fr-CH" dirty="0" err="1"/>
              <a:t>would</a:t>
            </a:r>
            <a:r>
              <a:rPr lang="fr-CH" dirty="0"/>
              <a:t>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prevented</a:t>
            </a:r>
            <a:r>
              <a:rPr lang="fr-CH" dirty="0"/>
              <a:t> by y-</a:t>
            </a:r>
            <a:r>
              <a:rPr lang="fr-CH" dirty="0" err="1"/>
              <a:t>restraining</a:t>
            </a:r>
            <a:r>
              <a:rPr lang="fr-CH" dirty="0"/>
              <a:t>-</a:t>
            </a:r>
            <a:r>
              <a:rPr lang="fr-CH" dirty="0" err="1"/>
              <a:t>devices</a:t>
            </a:r>
            <a:r>
              <a:rPr lang="fr-CH" dirty="0"/>
              <a:t>. </a:t>
            </a:r>
            <a:r>
              <a:rPr lang="fr-CH" dirty="0" err="1"/>
              <a:t>What</a:t>
            </a:r>
            <a:r>
              <a:rPr lang="fr-CH" dirty="0"/>
              <a:t> </a:t>
            </a:r>
            <a:r>
              <a:rPr lang="fr-CH" dirty="0" err="1"/>
              <a:t>is</a:t>
            </a:r>
            <a:r>
              <a:rPr lang="fr-CH" dirty="0"/>
              <a:t> the </a:t>
            </a:r>
            <a:r>
              <a:rPr lang="fr-CH" dirty="0" err="1"/>
              <a:t>corresponding</a:t>
            </a:r>
            <a:r>
              <a:rPr lang="fr-CH" dirty="0"/>
              <a:t> </a:t>
            </a:r>
            <a:r>
              <a:rPr lang="fr-CH" dirty="0" err="1"/>
              <a:t>induced</a:t>
            </a:r>
            <a:r>
              <a:rPr lang="fr-CH" dirty="0"/>
              <a:t> </a:t>
            </a:r>
            <a:r>
              <a:rPr lang="fr-CH" dirty="0" err="1"/>
              <a:t>load</a:t>
            </a:r>
            <a:r>
              <a:rPr lang="fr-CH" dirty="0"/>
              <a:t>? </a:t>
            </a:r>
            <a:r>
              <a:rPr lang="fr-CH" dirty="0" err="1"/>
              <a:t>Were</a:t>
            </a:r>
            <a:r>
              <a:rPr lang="fr-CH" dirty="0"/>
              <a:t> the </a:t>
            </a:r>
            <a:r>
              <a:rPr lang="fr-CH" dirty="0" err="1"/>
              <a:t>restraining</a:t>
            </a:r>
            <a:r>
              <a:rPr lang="fr-CH" dirty="0"/>
              <a:t> </a:t>
            </a:r>
            <a:r>
              <a:rPr lang="fr-CH" dirty="0" err="1"/>
              <a:t>devices</a:t>
            </a:r>
            <a:r>
              <a:rPr lang="fr-CH" dirty="0"/>
              <a:t> </a:t>
            </a:r>
            <a:r>
              <a:rPr lang="fr-CH" dirty="0" err="1"/>
              <a:t>dimensioned</a:t>
            </a:r>
            <a:r>
              <a:rPr lang="fr-CH" dirty="0"/>
              <a:t> to </a:t>
            </a:r>
            <a:r>
              <a:rPr lang="fr-CH" dirty="0" err="1"/>
              <a:t>take</a:t>
            </a:r>
            <a:r>
              <a:rPr lang="fr-CH" dirty="0"/>
              <a:t> up </a:t>
            </a:r>
            <a:r>
              <a:rPr lang="fr-CH" dirty="0" err="1"/>
              <a:t>this</a:t>
            </a:r>
            <a:r>
              <a:rPr lang="fr-CH" dirty="0"/>
              <a:t> </a:t>
            </a:r>
            <a:r>
              <a:rPr lang="fr-CH" dirty="0" err="1"/>
              <a:t>load</a:t>
            </a:r>
            <a:r>
              <a:rPr lang="fr-CH" dirty="0"/>
              <a:t>? </a:t>
            </a:r>
            <a:r>
              <a:rPr lang="fr-CH" dirty="0" err="1"/>
              <a:t>Was</a:t>
            </a:r>
            <a:r>
              <a:rPr lang="fr-CH" dirty="0"/>
              <a:t> the </a:t>
            </a:r>
            <a:r>
              <a:rPr lang="fr-CH" dirty="0" err="1"/>
              <a:t>induced</a:t>
            </a:r>
            <a:r>
              <a:rPr lang="fr-CH" dirty="0"/>
              <a:t> </a:t>
            </a:r>
            <a:r>
              <a:rPr lang="fr-CH" dirty="0" err="1"/>
              <a:t>residual</a:t>
            </a:r>
            <a:r>
              <a:rPr lang="fr-CH" dirty="0"/>
              <a:t> stress in the </a:t>
            </a:r>
            <a:r>
              <a:rPr lang="fr-CH" dirty="0" err="1"/>
              <a:t>weld</a:t>
            </a:r>
            <a:r>
              <a:rPr lang="fr-CH" dirty="0"/>
              <a:t> </a:t>
            </a:r>
            <a:r>
              <a:rPr lang="fr-CH" dirty="0" err="1"/>
              <a:t>estimated</a:t>
            </a:r>
            <a:r>
              <a:rPr lang="fr-CH" dirty="0"/>
              <a:t>?</a:t>
            </a:r>
            <a:endParaRPr lang="en-GB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1DFB62-E84E-B14A-BA21-E0D2C0005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870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52A47F-5764-5548-A3DF-95724E07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 3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6404829-2140-F642-9705-AA350B6B1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PRESENTATION TITLE/FOOTER</a:t>
            </a:r>
            <a:endParaRPr lang="sv-S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51274A-5306-944B-A5BA-02DB9EFD7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83078-D760-1647-8B80-66BA8B52336D}" type="slidenum">
              <a:rPr lang="sv-SE" smtClean="0"/>
              <a:t>4</a:t>
            </a:fld>
            <a:endParaRPr lang="sv-SE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DB2FEF5-6694-CA48-B93E-485D6734939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CH" b="1" dirty="0" err="1"/>
              <a:t>Welding</a:t>
            </a:r>
            <a:r>
              <a:rPr lang="fr-CH" b="1" dirty="0"/>
              <a:t> Tests, global tests, </a:t>
            </a:r>
            <a:r>
              <a:rPr lang="fr-CH" b="1" dirty="0" err="1"/>
              <a:t>risk</a:t>
            </a:r>
            <a:r>
              <a:rPr lang="fr-CH" b="1" dirty="0"/>
              <a:t> </a:t>
            </a:r>
            <a:r>
              <a:rPr lang="fr-CH" b="1" dirty="0" err="1"/>
              <a:t>analysis</a:t>
            </a:r>
            <a:endParaRPr lang="fr-CH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AAC98B8-F324-8D47-8D42-C9F8BA302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A) </a:t>
            </a:r>
            <a:r>
              <a:rPr lang="fr-CH" dirty="0" err="1"/>
              <a:t>Welding</a:t>
            </a:r>
            <a:r>
              <a:rPr lang="fr-CH" dirty="0"/>
              <a:t> tests: </a:t>
            </a:r>
          </a:p>
          <a:p>
            <a:r>
              <a:rPr lang="fr-CH" dirty="0"/>
              <a:t>- </a:t>
            </a:r>
            <a:r>
              <a:rPr lang="fr-CH" dirty="0" err="1"/>
              <a:t>what</a:t>
            </a:r>
            <a:r>
              <a:rPr lang="fr-CH" dirty="0"/>
              <a:t> are the VT plans, and </a:t>
            </a:r>
            <a:r>
              <a:rPr lang="fr-CH" dirty="0" err="1"/>
              <a:t>were</a:t>
            </a:r>
            <a:r>
              <a:rPr lang="fr-CH" dirty="0"/>
              <a:t> the respective </a:t>
            </a:r>
            <a:r>
              <a:rPr lang="fr-CH" dirty="0" err="1"/>
              <a:t>advantages</a:t>
            </a:r>
            <a:r>
              <a:rPr lang="fr-CH" dirty="0"/>
              <a:t> of </a:t>
            </a:r>
            <a:r>
              <a:rPr lang="fr-CH" dirty="0" err="1"/>
              <a:t>dye</a:t>
            </a:r>
            <a:r>
              <a:rPr lang="fr-CH" dirty="0"/>
              <a:t> </a:t>
            </a:r>
            <a:r>
              <a:rPr lang="fr-CH" dirty="0" err="1"/>
              <a:t>penetrant</a:t>
            </a:r>
            <a:r>
              <a:rPr lang="fr-CH" dirty="0"/>
              <a:t> </a:t>
            </a:r>
            <a:r>
              <a:rPr lang="fr-CH" dirty="0" err="1"/>
              <a:t>wrt</a:t>
            </a:r>
            <a:r>
              <a:rPr lang="fr-CH" dirty="0"/>
              <a:t> to </a:t>
            </a:r>
            <a:r>
              <a:rPr lang="fr-CH" dirty="0" err="1"/>
              <a:t>enhanced</a:t>
            </a:r>
            <a:r>
              <a:rPr lang="fr-CH" dirty="0"/>
              <a:t> VT (</a:t>
            </a:r>
            <a:r>
              <a:rPr lang="fr-CH" dirty="0" err="1"/>
              <a:t>lens</a:t>
            </a:r>
            <a:r>
              <a:rPr lang="fr-CH" dirty="0"/>
              <a:t> or </a:t>
            </a:r>
            <a:r>
              <a:rPr lang="fr-CH" dirty="0" err="1"/>
              <a:t>fiberscope</a:t>
            </a:r>
            <a:r>
              <a:rPr lang="fr-CH" dirty="0"/>
              <a:t>) </a:t>
            </a:r>
            <a:r>
              <a:rPr lang="fr-CH" dirty="0" err="1"/>
              <a:t>considered</a:t>
            </a:r>
            <a:r>
              <a:rPr lang="fr-CH" dirty="0"/>
              <a:t>?</a:t>
            </a:r>
          </a:p>
          <a:p>
            <a:r>
              <a:rPr lang="fr-CH" dirty="0"/>
              <a:t>- </a:t>
            </a:r>
            <a:r>
              <a:rPr lang="fr-CH" dirty="0" err="1"/>
              <a:t>what</a:t>
            </a:r>
            <a:r>
              <a:rPr lang="fr-CH" dirty="0"/>
              <a:t> are the </a:t>
            </a:r>
            <a:r>
              <a:rPr lang="fr-CH" dirty="0" err="1"/>
              <a:t>technical</a:t>
            </a:r>
            <a:r>
              <a:rPr lang="fr-CH" dirty="0"/>
              <a:t> issues </a:t>
            </a:r>
            <a:r>
              <a:rPr lang="fr-CH" dirty="0" err="1"/>
              <a:t>preventing</a:t>
            </a:r>
            <a:r>
              <a:rPr lang="fr-CH" dirty="0"/>
              <a:t> </a:t>
            </a:r>
            <a:r>
              <a:rPr lang="fr-CH" dirty="0" err="1"/>
              <a:t>applying</a:t>
            </a:r>
            <a:r>
              <a:rPr lang="fr-CH" dirty="0"/>
              <a:t> UT in </a:t>
            </a:r>
            <a:r>
              <a:rPr lang="fr-CH" dirty="0" err="1"/>
              <a:t>complement</a:t>
            </a:r>
            <a:r>
              <a:rPr lang="fr-CH" dirty="0"/>
              <a:t> of RT?</a:t>
            </a:r>
          </a:p>
          <a:p>
            <a:br>
              <a:rPr lang="fr-CH" dirty="0"/>
            </a:br>
            <a:r>
              <a:rPr lang="fr-CH" dirty="0"/>
              <a:t>B) pressure / vacuum /</a:t>
            </a:r>
            <a:r>
              <a:rPr lang="fr-CH" dirty="0" err="1"/>
              <a:t>leak</a:t>
            </a:r>
            <a:r>
              <a:rPr lang="fr-CH" dirty="0"/>
              <a:t> tests: </a:t>
            </a:r>
          </a:p>
          <a:p>
            <a:r>
              <a:rPr lang="fr-CH" dirty="0"/>
              <a:t>- to </a:t>
            </a:r>
            <a:r>
              <a:rPr lang="fr-CH" dirty="0" err="1"/>
              <a:t>which</a:t>
            </a:r>
            <a:r>
              <a:rPr lang="fr-CH" dirty="0"/>
              <a:t> </a:t>
            </a:r>
            <a:r>
              <a:rPr lang="fr-CH" dirty="0" err="1"/>
              <a:t>extent</a:t>
            </a:r>
            <a:r>
              <a:rPr lang="fr-CH" dirty="0"/>
              <a:t> are </a:t>
            </a:r>
            <a:r>
              <a:rPr lang="fr-CH" dirty="0" err="1"/>
              <a:t>those</a:t>
            </a:r>
            <a:r>
              <a:rPr lang="fr-CH" dirty="0"/>
              <a:t> tests </a:t>
            </a:r>
            <a:r>
              <a:rPr lang="fr-CH" dirty="0" err="1"/>
              <a:t>considered</a:t>
            </a:r>
            <a:r>
              <a:rPr lang="fr-CH" dirty="0"/>
              <a:t> as </a:t>
            </a:r>
            <a:r>
              <a:rPr lang="fr-CH" dirty="0" err="1"/>
              <a:t>acceptance</a:t>
            </a:r>
            <a:r>
              <a:rPr lang="fr-CH" dirty="0"/>
              <a:t> </a:t>
            </a:r>
            <a:r>
              <a:rPr lang="fr-CH" dirty="0" err="1"/>
              <a:t>criteria</a:t>
            </a:r>
            <a:r>
              <a:rPr lang="fr-CH" dirty="0"/>
              <a:t> for the ENSA </a:t>
            </a:r>
            <a:r>
              <a:rPr lang="fr-CH" dirty="0" err="1"/>
              <a:t>contract</a:t>
            </a:r>
            <a:r>
              <a:rPr lang="fr-CH" dirty="0"/>
              <a:t>? for the ESS Bilbao contribution?</a:t>
            </a:r>
          </a:p>
          <a:p>
            <a:endParaRPr lang="fr-CH" dirty="0"/>
          </a:p>
          <a:p>
            <a:r>
              <a:rPr lang="fr-CH" dirty="0"/>
              <a:t>C) </a:t>
            </a:r>
            <a:r>
              <a:rPr lang="fr-CH" dirty="0" err="1"/>
              <a:t>risk</a:t>
            </a:r>
            <a:r>
              <a:rPr lang="fr-CH" dirty="0"/>
              <a:t> </a:t>
            </a:r>
            <a:r>
              <a:rPr lang="fr-CH" dirty="0" err="1"/>
              <a:t>analysis</a:t>
            </a:r>
            <a:endParaRPr lang="fr-CH" dirty="0"/>
          </a:p>
          <a:p>
            <a:r>
              <a:rPr lang="fr-CH" dirty="0"/>
              <a:t>- has ESS Bilbao </a:t>
            </a:r>
            <a:r>
              <a:rPr lang="fr-CH" dirty="0" err="1"/>
              <a:t>prepared</a:t>
            </a:r>
            <a:r>
              <a:rPr lang="fr-CH" dirty="0"/>
              <a:t> a </a:t>
            </a:r>
            <a:r>
              <a:rPr lang="fr-CH" dirty="0" err="1"/>
              <a:t>risk</a:t>
            </a:r>
            <a:r>
              <a:rPr lang="fr-CH" dirty="0"/>
              <a:t> </a:t>
            </a:r>
            <a:r>
              <a:rPr lang="fr-CH" dirty="0" err="1"/>
              <a:t>analysis</a:t>
            </a:r>
            <a:r>
              <a:rPr lang="fr-CH" dirty="0"/>
              <a:t> </a:t>
            </a:r>
            <a:r>
              <a:rPr lang="fr-CH" dirty="0" err="1"/>
              <a:t>complementing</a:t>
            </a:r>
            <a:r>
              <a:rPr lang="fr-CH" dirty="0"/>
              <a:t> </a:t>
            </a:r>
            <a:r>
              <a:rPr lang="fr-CH" dirty="0" err="1"/>
              <a:t>ENSA’s</a:t>
            </a:r>
            <a:r>
              <a:rPr lang="fr-CH" dirty="0"/>
              <a:t> one for the </a:t>
            </a:r>
            <a:r>
              <a:rPr lang="fr-CH" dirty="0" err="1"/>
              <a:t>remaining</a:t>
            </a:r>
            <a:r>
              <a:rPr lang="fr-CH" dirty="0"/>
              <a:t> </a:t>
            </a:r>
            <a:r>
              <a:rPr lang="fr-CH" dirty="0" err="1"/>
              <a:t>risk</a:t>
            </a:r>
            <a:r>
              <a:rPr lang="fr-CH" dirty="0"/>
              <a:t> </a:t>
            </a:r>
            <a:r>
              <a:rPr lang="fr-CH" dirty="0" err="1"/>
              <a:t>factors</a:t>
            </a:r>
            <a:r>
              <a:rPr lang="fr-CH" dirty="0"/>
              <a:t>?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1DFB62-E84E-B14A-BA21-E0D2C0005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6B66-0B3A-474C-9C9C-E4F07B1F5DAD}" type="datetime1">
              <a:rPr lang="sv-SE" smtClean="0"/>
              <a:t>2021-03-16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013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9272</TotalTime>
  <Words>286</Words>
  <Application>Microsoft Macintosh PowerPoint</Application>
  <PresentationFormat>Grand écran</PresentationFormat>
  <Paragraphs>36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Segoe UI</vt:lpstr>
      <vt:lpstr>Segoe UI Light</vt:lpstr>
      <vt:lpstr>Segoe UI Semibold</vt:lpstr>
      <vt:lpstr>Wingdings</vt:lpstr>
      <vt:lpstr>Office-tema</vt:lpstr>
      <vt:lpstr>i-CDR committee on welds of port tubes on monolith vessel</vt:lpstr>
      <vt:lpstr>Q&amp;A 1 </vt:lpstr>
      <vt:lpstr>Q&amp;A 2</vt:lpstr>
      <vt:lpstr>Q&amp;A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B. Nicquevert</cp:lastModifiedBy>
  <cp:revision>195</cp:revision>
  <cp:lastPrinted>2021-03-11T22:22:15Z</cp:lastPrinted>
  <dcterms:created xsi:type="dcterms:W3CDTF">2020-09-10T05:52:58Z</dcterms:created>
  <dcterms:modified xsi:type="dcterms:W3CDTF">2021-03-16T07:33:02Z</dcterms:modified>
</cp:coreProperties>
</file>