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78" r:id="rId7"/>
    <p:sldId id="263" r:id="rId8"/>
    <p:sldId id="275" r:id="rId9"/>
    <p:sldId id="273" r:id="rId10"/>
    <p:sldId id="274" r:id="rId11"/>
    <p:sldId id="270" r:id="rId12"/>
    <p:sldId id="276" r:id="rId13"/>
    <p:sldId id="267" r:id="rId14"/>
    <p:sldId id="277" r:id="rId15"/>
    <p:sldId id="268" r:id="rId16"/>
    <p:sldId id="272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>
        <p:scale>
          <a:sx n="150" d="100"/>
          <a:sy n="150" d="100"/>
        </p:scale>
        <p:origin x="-51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fiber_test_plots\fiber_cold_down_test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dk1">
                  <a:shade val="60000"/>
                  <a:satMod val="300000"/>
                </a:schemeClr>
              </a:solidFill>
            </a:ln>
          </c:spPr>
          <c:marker>
            <c:symbol val="none"/>
          </c:marker>
          <c:val>
            <c:numRef>
              <c:f>Sheet3!$G$14:$G$384</c:f>
              <c:numCache>
                <c:formatCode>General</c:formatCode>
                <c:ptCount val="371"/>
                <c:pt idx="0">
                  <c:v>2.4718759000000001</c:v>
                </c:pt>
                <c:pt idx="1">
                  <c:v>2.4585564</c:v>
                </c:pt>
                <c:pt idx="2">
                  <c:v>2.4054338</c:v>
                </c:pt>
                <c:pt idx="3">
                  <c:v>2.3198748999999999</c:v>
                </c:pt>
                <c:pt idx="4">
                  <c:v>2.1930882999999999</c:v>
                </c:pt>
                <c:pt idx="5">
                  <c:v>2.1212718000000002</c:v>
                </c:pt>
                <c:pt idx="6">
                  <c:v>2.0516361999999999</c:v>
                </c:pt>
                <c:pt idx="7">
                  <c:v>2.0366029999999999</c:v>
                </c:pt>
                <c:pt idx="8">
                  <c:v>1.9808319999999999</c:v>
                </c:pt>
                <c:pt idx="9">
                  <c:v>1.9369342000000001</c:v>
                </c:pt>
                <c:pt idx="10">
                  <c:v>1.9207993999999999</c:v>
                </c:pt>
                <c:pt idx="11">
                  <c:v>1.8891085000000001</c:v>
                </c:pt>
                <c:pt idx="12">
                  <c:v>2.0153829999999999</c:v>
                </c:pt>
                <c:pt idx="13">
                  <c:v>1.9294232</c:v>
                </c:pt>
                <c:pt idx="14">
                  <c:v>1.8531111</c:v>
                </c:pt>
                <c:pt idx="15">
                  <c:v>1.8644054999999999</c:v>
                </c:pt>
                <c:pt idx="16">
                  <c:v>1.8407150999999999</c:v>
                </c:pt>
                <c:pt idx="17">
                  <c:v>1.8249142</c:v>
                </c:pt>
                <c:pt idx="18">
                  <c:v>1.7686758</c:v>
                </c:pt>
                <c:pt idx="19">
                  <c:v>1.7345923999999999</c:v>
                </c:pt>
                <c:pt idx="20">
                  <c:v>1.7674851</c:v>
                </c:pt>
                <c:pt idx="21">
                  <c:v>1.6595044000000001</c:v>
                </c:pt>
                <c:pt idx="22">
                  <c:v>1.6701644</c:v>
                </c:pt>
                <c:pt idx="23">
                  <c:v>1.6170309</c:v>
                </c:pt>
                <c:pt idx="24">
                  <c:v>1.5852732</c:v>
                </c:pt>
                <c:pt idx="25">
                  <c:v>1.5986039000000001</c:v>
                </c:pt>
                <c:pt idx="26">
                  <c:v>1.5835262000000001</c:v>
                </c:pt>
                <c:pt idx="27">
                  <c:v>1.5887226999999999</c:v>
                </c:pt>
                <c:pt idx="28">
                  <c:v>1.5605587999999999</c:v>
                </c:pt>
                <c:pt idx="29">
                  <c:v>1.7540766000000001</c:v>
                </c:pt>
                <c:pt idx="30">
                  <c:v>1.725646</c:v>
                </c:pt>
                <c:pt idx="31">
                  <c:v>1.7038584000000001</c:v>
                </c:pt>
                <c:pt idx="32">
                  <c:v>1.6713217</c:v>
                </c:pt>
                <c:pt idx="33">
                  <c:v>1.6710434999999999</c:v>
                </c:pt>
                <c:pt idx="34">
                  <c:v>1.6778647</c:v>
                </c:pt>
                <c:pt idx="35">
                  <c:v>1.6575458999999999</c:v>
                </c:pt>
                <c:pt idx="36">
                  <c:v>1.6420787999999999</c:v>
                </c:pt>
                <c:pt idx="37">
                  <c:v>1.6463517000000001</c:v>
                </c:pt>
                <c:pt idx="38">
                  <c:v>1.6576572000000001</c:v>
                </c:pt>
                <c:pt idx="39">
                  <c:v>1.6326092999999999</c:v>
                </c:pt>
                <c:pt idx="40">
                  <c:v>1.6296272000000001</c:v>
                </c:pt>
                <c:pt idx="41">
                  <c:v>1.6204025</c:v>
                </c:pt>
                <c:pt idx="42">
                  <c:v>1.6122126999999999</c:v>
                </c:pt>
                <c:pt idx="43">
                  <c:v>1.6037669999999999</c:v>
                </c:pt>
                <c:pt idx="44">
                  <c:v>1.5970683000000001</c:v>
                </c:pt>
                <c:pt idx="45">
                  <c:v>1.5976691999999999</c:v>
                </c:pt>
                <c:pt idx="46">
                  <c:v>1.5886448</c:v>
                </c:pt>
                <c:pt idx="47">
                  <c:v>1.5714526</c:v>
                </c:pt>
                <c:pt idx="48">
                  <c:v>1.562317</c:v>
                </c:pt>
                <c:pt idx="49">
                  <c:v>1.5562191000000001</c:v>
                </c:pt>
                <c:pt idx="50">
                  <c:v>1.5470946000000001</c:v>
                </c:pt>
                <c:pt idx="51">
                  <c:v>1.5402068</c:v>
                </c:pt>
                <c:pt idx="52">
                  <c:v>1.5335414000000001</c:v>
                </c:pt>
                <c:pt idx="53">
                  <c:v>1.5251625</c:v>
                </c:pt>
                <c:pt idx="54">
                  <c:v>1.5189645000000001</c:v>
                </c:pt>
                <c:pt idx="55">
                  <c:v>1.5103852</c:v>
                </c:pt>
                <c:pt idx="56">
                  <c:v>1.5030410999999999</c:v>
                </c:pt>
                <c:pt idx="57">
                  <c:v>1.4965204000000001</c:v>
                </c:pt>
                <c:pt idx="58">
                  <c:v>1.4892430999999999</c:v>
                </c:pt>
                <c:pt idx="59">
                  <c:v>1.4828448000000001</c:v>
                </c:pt>
                <c:pt idx="60">
                  <c:v>1.4805303000000001</c:v>
                </c:pt>
                <c:pt idx="61">
                  <c:v>1.4758902</c:v>
                </c:pt>
                <c:pt idx="62">
                  <c:v>1.4721736000000001</c:v>
                </c:pt>
                <c:pt idx="63">
                  <c:v>1.4636387</c:v>
                </c:pt>
                <c:pt idx="64">
                  <c:v>1.4565950999999999</c:v>
                </c:pt>
                <c:pt idx="65">
                  <c:v>1.4517769</c:v>
                </c:pt>
                <c:pt idx="66">
                  <c:v>1.4463912000000001</c:v>
                </c:pt>
                <c:pt idx="67">
                  <c:v>1.4416064</c:v>
                </c:pt>
                <c:pt idx="68">
                  <c:v>1.4362207</c:v>
                </c:pt>
                <c:pt idx="69">
                  <c:v>1.4299002999999999</c:v>
                </c:pt>
                <c:pt idx="70">
                  <c:v>1.4248262</c:v>
                </c:pt>
                <c:pt idx="71">
                  <c:v>1.4215325000000001</c:v>
                </c:pt>
                <c:pt idx="72">
                  <c:v>1.4173708</c:v>
                </c:pt>
                <c:pt idx="73">
                  <c:v>1.4131535</c:v>
                </c:pt>
                <c:pt idx="74">
                  <c:v>1.4091476999999999</c:v>
                </c:pt>
                <c:pt idx="75">
                  <c:v>1.4048636000000001</c:v>
                </c:pt>
                <c:pt idx="76">
                  <c:v>1.4013028000000001</c:v>
                </c:pt>
                <c:pt idx="77">
                  <c:v>1.3971857000000001</c:v>
                </c:pt>
                <c:pt idx="78">
                  <c:v>1.3936360000000001</c:v>
                </c:pt>
                <c:pt idx="79">
                  <c:v>1.3900975</c:v>
                </c:pt>
                <c:pt idx="80">
                  <c:v>1.3867370000000001</c:v>
                </c:pt>
                <c:pt idx="81">
                  <c:v>1.3835879</c:v>
                </c:pt>
                <c:pt idx="82">
                  <c:v>1.3809619</c:v>
                </c:pt>
                <c:pt idx="83">
                  <c:v>1.3778684000000001</c:v>
                </c:pt>
                <c:pt idx="84">
                  <c:v>1.3748529</c:v>
                </c:pt>
                <c:pt idx="85">
                  <c:v>1.3719151999999999</c:v>
                </c:pt>
                <c:pt idx="86">
                  <c:v>1.3692001</c:v>
                </c:pt>
                <c:pt idx="87">
                  <c:v>1.3667743999999999</c:v>
                </c:pt>
                <c:pt idx="88">
                  <c:v>1.3641593999999999</c:v>
                </c:pt>
                <c:pt idx="89">
                  <c:v>1.3613550000000001</c:v>
                </c:pt>
                <c:pt idx="90">
                  <c:v>1.3591073</c:v>
                </c:pt>
                <c:pt idx="91">
                  <c:v>1.3558024</c:v>
                </c:pt>
                <c:pt idx="92">
                  <c:v>1.3531318000000001</c:v>
                </c:pt>
                <c:pt idx="93">
                  <c:v>1.3511622999999999</c:v>
                </c:pt>
                <c:pt idx="94">
                  <c:v>1.3487142000000001</c:v>
                </c:pt>
                <c:pt idx="95">
                  <c:v>1.3468003</c:v>
                </c:pt>
                <c:pt idx="96">
                  <c:v>1.3446638</c:v>
                </c:pt>
                <c:pt idx="97">
                  <c:v>1.3430504000000001</c:v>
                </c:pt>
                <c:pt idx="98">
                  <c:v>1.3411142</c:v>
                </c:pt>
                <c:pt idx="99">
                  <c:v>1.3392447999999999</c:v>
                </c:pt>
                <c:pt idx="100">
                  <c:v>1.3376646999999999</c:v>
                </c:pt>
                <c:pt idx="101">
                  <c:v>1.3356060999999999</c:v>
                </c:pt>
                <c:pt idx="102">
                  <c:v>1.3340148999999999</c:v>
                </c:pt>
                <c:pt idx="103">
                  <c:v>1.3321121</c:v>
                </c:pt>
                <c:pt idx="104">
                  <c:v>1.3370527000000001</c:v>
                </c:pt>
                <c:pt idx="105">
                  <c:v>1.3306989</c:v>
                </c:pt>
                <c:pt idx="106">
                  <c:v>1.3273718000000001</c:v>
                </c:pt>
                <c:pt idx="107">
                  <c:v>1.3253577000000001</c:v>
                </c:pt>
                <c:pt idx="108">
                  <c:v>1.3236664</c:v>
                </c:pt>
                <c:pt idx="109">
                  <c:v>1.322765</c:v>
                </c:pt>
                <c:pt idx="110">
                  <c:v>1.3206618999999999</c:v>
                </c:pt>
                <c:pt idx="111">
                  <c:v>1.3195603</c:v>
                </c:pt>
                <c:pt idx="112">
                  <c:v>1.3183141</c:v>
                </c:pt>
                <c:pt idx="113">
                  <c:v>1.3176129999999999</c:v>
                </c:pt>
                <c:pt idx="114">
                  <c:v>1.3166895000000001</c:v>
                </c:pt>
                <c:pt idx="115">
                  <c:v>1.3361513</c:v>
                </c:pt>
                <c:pt idx="116">
                  <c:v>1.3249126</c:v>
                </c:pt>
                <c:pt idx="117">
                  <c:v>1.3195158</c:v>
                </c:pt>
                <c:pt idx="118">
                  <c:v>1.3169675999999999</c:v>
                </c:pt>
                <c:pt idx="119">
                  <c:v>1.3154766</c:v>
                </c:pt>
                <c:pt idx="120">
                  <c:v>1.3145419</c:v>
                </c:pt>
                <c:pt idx="121">
                  <c:v>1.3134513999999999</c:v>
                </c:pt>
                <c:pt idx="122">
                  <c:v>1.3127503</c:v>
                </c:pt>
                <c:pt idx="123">
                  <c:v>1.3117376999999999</c:v>
                </c:pt>
                <c:pt idx="124">
                  <c:v>1.3108698000000001</c:v>
                </c:pt>
                <c:pt idx="125">
                  <c:v>1.3103357</c:v>
                </c:pt>
                <c:pt idx="126">
                  <c:v>1.3092896999999999</c:v>
                </c:pt>
                <c:pt idx="127">
                  <c:v>1.3110367000000001</c:v>
                </c:pt>
                <c:pt idx="128">
                  <c:v>1.3136071</c:v>
                </c:pt>
                <c:pt idx="129">
                  <c:v>1.3164891999999999</c:v>
                </c:pt>
                <c:pt idx="130">
                  <c:v>1.318659</c:v>
                </c:pt>
                <c:pt idx="131">
                  <c:v>1.3200499000000001</c:v>
                </c:pt>
                <c:pt idx="132">
                  <c:v>1.3206286</c:v>
                </c:pt>
                <c:pt idx="133">
                  <c:v>1.3211181999999999</c:v>
                </c:pt>
                <c:pt idx="134">
                  <c:v>1.3216745000000001</c:v>
                </c:pt>
                <c:pt idx="135">
                  <c:v>1.3214409</c:v>
                </c:pt>
                <c:pt idx="136">
                  <c:v>1.3217302</c:v>
                </c:pt>
                <c:pt idx="137">
                  <c:v>1.3215410000000001</c:v>
                </c:pt>
                <c:pt idx="138">
                  <c:v>1.3217079</c:v>
                </c:pt>
                <c:pt idx="139">
                  <c:v>1.3219527</c:v>
                </c:pt>
                <c:pt idx="140">
                  <c:v>1.3216745000000001</c:v>
                </c:pt>
                <c:pt idx="141">
                  <c:v>1.321018</c:v>
                </c:pt>
                <c:pt idx="142">
                  <c:v>1.3211738</c:v>
                </c:pt>
                <c:pt idx="143">
                  <c:v>1.3206842000000001</c:v>
                </c:pt>
                <c:pt idx="144">
                  <c:v>1.3206731</c:v>
                </c:pt>
                <c:pt idx="145">
                  <c:v>1.3202391</c:v>
                </c:pt>
                <c:pt idx="146">
                  <c:v>1.3205283999999999</c:v>
                </c:pt>
                <c:pt idx="147">
                  <c:v>1.3204838999999999</c:v>
                </c:pt>
                <c:pt idx="148">
                  <c:v>1.3200943999999999</c:v>
                </c:pt>
                <c:pt idx="149">
                  <c:v>1.3201278000000001</c:v>
                </c:pt>
                <c:pt idx="150">
                  <c:v>1.320317</c:v>
                </c:pt>
                <c:pt idx="151">
                  <c:v>1.3202947</c:v>
                </c:pt>
                <c:pt idx="152">
                  <c:v>1.3206397000000001</c:v>
                </c:pt>
                <c:pt idx="153">
                  <c:v>1.3203058999999999</c:v>
                </c:pt>
                <c:pt idx="154">
                  <c:v>1.3204505</c:v>
                </c:pt>
                <c:pt idx="155">
                  <c:v>1.3195714999999999</c:v>
                </c:pt>
                <c:pt idx="156">
                  <c:v>1.3195269000000001</c:v>
                </c:pt>
                <c:pt idx="157">
                  <c:v>1.3196270999999999</c:v>
                </c:pt>
                <c:pt idx="158">
                  <c:v>1.3197718000000001</c:v>
                </c:pt>
                <c:pt idx="159">
                  <c:v>1.3190930000000001</c:v>
                </c:pt>
                <c:pt idx="160">
                  <c:v>1.3186812999999999</c:v>
                </c:pt>
                <c:pt idx="161">
                  <c:v>1.3187035</c:v>
                </c:pt>
                <c:pt idx="162">
                  <c:v>1.3181137999999999</c:v>
                </c:pt>
                <c:pt idx="163">
                  <c:v>1.3180915</c:v>
                </c:pt>
                <c:pt idx="164">
                  <c:v>1.3177798999999999</c:v>
                </c:pt>
                <c:pt idx="165">
                  <c:v>1.3173459999999999</c:v>
                </c:pt>
                <c:pt idx="166">
                  <c:v>1.3167228</c:v>
                </c:pt>
                <c:pt idx="167">
                  <c:v>1.3165781999999999</c:v>
                </c:pt>
                <c:pt idx="168">
                  <c:v>1.3163779</c:v>
                </c:pt>
                <c:pt idx="169">
                  <c:v>1.3159327999999999</c:v>
                </c:pt>
                <c:pt idx="170">
                  <c:v>1.3154766</c:v>
                </c:pt>
                <c:pt idx="171">
                  <c:v>1.3152094999999999</c:v>
                </c:pt>
                <c:pt idx="172">
                  <c:v>1.3142191999999999</c:v>
                </c:pt>
                <c:pt idx="173">
                  <c:v>1.3145640999999999</c:v>
                </c:pt>
                <c:pt idx="174">
                  <c:v>1.3142971000000001</c:v>
                </c:pt>
                <c:pt idx="175">
                  <c:v>1.3136071</c:v>
                </c:pt>
                <c:pt idx="176">
                  <c:v>1.3127169999999999</c:v>
                </c:pt>
                <c:pt idx="177">
                  <c:v>1.3132511</c:v>
                </c:pt>
                <c:pt idx="178">
                  <c:v>1.3126168</c:v>
                </c:pt>
                <c:pt idx="179">
                  <c:v>1.3120715999999999</c:v>
                </c:pt>
                <c:pt idx="180">
                  <c:v>1.3123943</c:v>
                </c:pt>
                <c:pt idx="181">
                  <c:v>1.311938</c:v>
                </c:pt>
                <c:pt idx="182">
                  <c:v>1.3119046999999999</c:v>
                </c:pt>
                <c:pt idx="183">
                  <c:v>1.3118379</c:v>
                </c:pt>
                <c:pt idx="184">
                  <c:v>1.3108698000000001</c:v>
                </c:pt>
                <c:pt idx="185">
                  <c:v>1.3108363999999999</c:v>
                </c:pt>
                <c:pt idx="186">
                  <c:v>1.3104581</c:v>
                </c:pt>
                <c:pt idx="187">
                  <c:v>1.3103023</c:v>
                </c:pt>
                <c:pt idx="188">
                  <c:v>1.3095345</c:v>
                </c:pt>
                <c:pt idx="189">
                  <c:v>1.3101575999999999</c:v>
                </c:pt>
                <c:pt idx="190">
                  <c:v>1.3093231000000001</c:v>
                </c:pt>
                <c:pt idx="191">
                  <c:v>1.308967</c:v>
                </c:pt>
                <c:pt idx="192">
                  <c:v>1.3088001</c:v>
                </c:pt>
                <c:pt idx="193">
                  <c:v>1.3083773000000001</c:v>
                </c:pt>
                <c:pt idx="194">
                  <c:v>1.3084218000000001</c:v>
                </c:pt>
                <c:pt idx="195">
                  <c:v>1.3073535000000001</c:v>
                </c:pt>
                <c:pt idx="196">
                  <c:v>1.3074981999999999</c:v>
                </c:pt>
                <c:pt idx="197">
                  <c:v>1.3073090000000001</c:v>
                </c:pt>
                <c:pt idx="198">
                  <c:v>1.3069974</c:v>
                </c:pt>
                <c:pt idx="199">
                  <c:v>1.3066747999999999</c:v>
                </c:pt>
                <c:pt idx="200">
                  <c:v>1.3058958000000001</c:v>
                </c:pt>
                <c:pt idx="201">
                  <c:v>1.3057957</c:v>
                </c:pt>
                <c:pt idx="202">
                  <c:v>1.3056622</c:v>
                </c:pt>
                <c:pt idx="203">
                  <c:v>1.3058624999999999</c:v>
                </c:pt>
                <c:pt idx="204">
                  <c:v>1.3050279</c:v>
                </c:pt>
                <c:pt idx="205">
                  <c:v>1.3054285000000001</c:v>
                </c:pt>
                <c:pt idx="206">
                  <c:v>1.3052504</c:v>
                </c:pt>
                <c:pt idx="207">
                  <c:v>1.3053728</c:v>
                </c:pt>
                <c:pt idx="208">
                  <c:v>1.3046384</c:v>
                </c:pt>
                <c:pt idx="209">
                  <c:v>1.304516</c:v>
                </c:pt>
                <c:pt idx="210">
                  <c:v>1.3045272000000001</c:v>
                </c:pt>
                <c:pt idx="211">
                  <c:v>1.3044937999999999</c:v>
                </c:pt>
                <c:pt idx="212">
                  <c:v>1.3038373000000001</c:v>
                </c:pt>
                <c:pt idx="213">
                  <c:v>1.3037371</c:v>
                </c:pt>
                <c:pt idx="214">
                  <c:v>1.3034812</c:v>
                </c:pt>
                <c:pt idx="215">
                  <c:v>1.3029915999999999</c:v>
                </c:pt>
                <c:pt idx="216">
                  <c:v>1.3030805999999999</c:v>
                </c:pt>
                <c:pt idx="217">
                  <c:v>1.3024129</c:v>
                </c:pt>
                <c:pt idx="218">
                  <c:v>1.3029915999999999</c:v>
                </c:pt>
                <c:pt idx="219">
                  <c:v>1.3020457000000001</c:v>
                </c:pt>
                <c:pt idx="220">
                  <c:v>1.3011778000000001</c:v>
                </c:pt>
                <c:pt idx="221">
                  <c:v>1.3014893999999999</c:v>
                </c:pt>
                <c:pt idx="222">
                  <c:v>1.3013781</c:v>
                </c:pt>
                <c:pt idx="223">
                  <c:v>1.3008995999999999</c:v>
                </c:pt>
                <c:pt idx="224">
                  <c:v>1.3005435000000001</c:v>
                </c:pt>
                <c:pt idx="225">
                  <c:v>1.3006103</c:v>
                </c:pt>
                <c:pt idx="226">
                  <c:v>1.2998536000000001</c:v>
                </c:pt>
                <c:pt idx="227">
                  <c:v>1.299887</c:v>
                </c:pt>
                <c:pt idx="228">
                  <c:v>1.2997535</c:v>
                </c:pt>
                <c:pt idx="229">
                  <c:v>1.2994753000000001</c:v>
                </c:pt>
                <c:pt idx="230">
                  <c:v>1.2993418000000001</c:v>
                </c:pt>
                <c:pt idx="231">
                  <c:v>1.2988077</c:v>
                </c:pt>
                <c:pt idx="232">
                  <c:v>1.2981955999999999</c:v>
                </c:pt>
                <c:pt idx="233">
                  <c:v>1.2984849999999999</c:v>
                </c:pt>
                <c:pt idx="234">
                  <c:v>1.2977394</c:v>
                </c:pt>
                <c:pt idx="235">
                  <c:v>1.2978506999999999</c:v>
                </c:pt>
                <c:pt idx="236">
                  <c:v>1.2980621000000001</c:v>
                </c:pt>
                <c:pt idx="237">
                  <c:v>1.2976837999999999</c:v>
                </c:pt>
                <c:pt idx="238">
                  <c:v>1.2971718999999999</c:v>
                </c:pt>
                <c:pt idx="239">
                  <c:v>1.2969493999999999</c:v>
                </c:pt>
                <c:pt idx="240">
                  <c:v>1.2960147</c:v>
                </c:pt>
                <c:pt idx="241">
                  <c:v>1.2956363</c:v>
                </c:pt>
                <c:pt idx="242">
                  <c:v>1.2975391000000001</c:v>
                </c:pt>
                <c:pt idx="243">
                  <c:v>1.2954805</c:v>
                </c:pt>
                <c:pt idx="244">
                  <c:v>1.2946905</c:v>
                </c:pt>
                <c:pt idx="245">
                  <c:v>1.3008662</c:v>
                </c:pt>
                <c:pt idx="246">
                  <c:v>1.3054062</c:v>
                </c:pt>
                <c:pt idx="247">
                  <c:v>1.3083549999999999</c:v>
                </c:pt>
                <c:pt idx="248">
                  <c:v>1.3094231999999999</c:v>
                </c:pt>
                <c:pt idx="249">
                  <c:v>1.3110812000000001</c:v>
                </c:pt>
                <c:pt idx="250">
                  <c:v>1.3116931999999999</c:v>
                </c:pt>
                <c:pt idx="251">
                  <c:v>1.3119714</c:v>
                </c:pt>
                <c:pt idx="252">
                  <c:v>1.3119603</c:v>
                </c:pt>
                <c:pt idx="253">
                  <c:v>1.3128504999999999</c:v>
                </c:pt>
                <c:pt idx="254">
                  <c:v>1.3125612</c:v>
                </c:pt>
                <c:pt idx="255">
                  <c:v>1.3140189</c:v>
                </c:pt>
                <c:pt idx="256">
                  <c:v>1.3150871</c:v>
                </c:pt>
                <c:pt idx="257">
                  <c:v>1.3156101</c:v>
                </c:pt>
                <c:pt idx="258">
                  <c:v>1.3158326</c:v>
                </c:pt>
                <c:pt idx="259">
                  <c:v>1.3159883999999999</c:v>
                </c:pt>
                <c:pt idx="260">
                  <c:v>1.3180915</c:v>
                </c:pt>
                <c:pt idx="261">
                  <c:v>1.3159772999999999</c:v>
                </c:pt>
                <c:pt idx="262">
                  <c:v>1.3176129999999999</c:v>
                </c:pt>
                <c:pt idx="263">
                  <c:v>1.3189928</c:v>
                </c:pt>
                <c:pt idx="264">
                  <c:v>1.3194379000000001</c:v>
                </c:pt>
                <c:pt idx="265">
                  <c:v>1.3219527</c:v>
                </c:pt>
                <c:pt idx="266">
                  <c:v>1.3190040000000001</c:v>
                </c:pt>
                <c:pt idx="267">
                  <c:v>1.3207397999999999</c:v>
                </c:pt>
                <c:pt idx="268">
                  <c:v>1.3220194999999999</c:v>
                </c:pt>
                <c:pt idx="269">
                  <c:v>1.3222866</c:v>
                </c:pt>
                <c:pt idx="270">
                  <c:v>1.3241782</c:v>
                </c:pt>
                <c:pt idx="271">
                  <c:v>1.3232991999999999</c:v>
                </c:pt>
                <c:pt idx="272">
                  <c:v>1.3229876</c:v>
                </c:pt>
                <c:pt idx="273">
                  <c:v>1.3234326999999999</c:v>
                </c:pt>
                <c:pt idx="274">
                  <c:v>1.3241225999999999</c:v>
                </c:pt>
                <c:pt idx="275">
                  <c:v>1.3240447</c:v>
                </c:pt>
                <c:pt idx="276">
                  <c:v>1.3246567</c:v>
                </c:pt>
                <c:pt idx="277">
                  <c:v>1.3269044000000001</c:v>
                </c:pt>
                <c:pt idx="278">
                  <c:v>1.3291522</c:v>
                </c:pt>
                <c:pt idx="279">
                  <c:v>1.3299867000000001</c:v>
                </c:pt>
                <c:pt idx="280">
                  <c:v>1.3306321000000001</c:v>
                </c:pt>
                <c:pt idx="281">
                  <c:v>1.3326572999999999</c:v>
                </c:pt>
                <c:pt idx="282">
                  <c:v>1.3337812</c:v>
                </c:pt>
                <c:pt idx="283">
                  <c:v>1.3346602999999999</c:v>
                </c:pt>
                <c:pt idx="284">
                  <c:v>1.3352389</c:v>
                </c:pt>
                <c:pt idx="285">
                  <c:v>1.3356729000000001</c:v>
                </c:pt>
                <c:pt idx="286">
                  <c:v>1.3364518000000001</c:v>
                </c:pt>
                <c:pt idx="287">
                  <c:v>1.3367967000000001</c:v>
                </c:pt>
                <c:pt idx="288">
                  <c:v>1.3376424</c:v>
                </c:pt>
                <c:pt idx="289">
                  <c:v>1.3378093</c:v>
                </c:pt>
                <c:pt idx="290">
                  <c:v>1.3378650000000001</c:v>
                </c:pt>
                <c:pt idx="291">
                  <c:v>1.3383991</c:v>
                </c:pt>
                <c:pt idx="292">
                  <c:v>1.3389666</c:v>
                </c:pt>
                <c:pt idx="293">
                  <c:v>1.3395007000000001</c:v>
                </c:pt>
                <c:pt idx="294">
                  <c:v>1.3331135999999999</c:v>
                </c:pt>
                <c:pt idx="295">
                  <c:v>1.3325906000000001</c:v>
                </c:pt>
                <c:pt idx="296">
                  <c:v>1.3332805000000001</c:v>
                </c:pt>
                <c:pt idx="297">
                  <c:v>1.3341038999999999</c:v>
                </c:pt>
                <c:pt idx="298">
                  <c:v>1.3341373000000001</c:v>
                </c:pt>
                <c:pt idx="299">
                  <c:v>1.3337144000000001</c:v>
                </c:pt>
                <c:pt idx="300">
                  <c:v>1.3348494</c:v>
                </c:pt>
                <c:pt idx="301">
                  <c:v>1.3364852</c:v>
                </c:pt>
                <c:pt idx="302">
                  <c:v>1.3407804000000001</c:v>
                </c:pt>
                <c:pt idx="303">
                  <c:v>1.3372307000000001</c:v>
                </c:pt>
                <c:pt idx="304">
                  <c:v>1.3400236999999999</c:v>
                </c:pt>
                <c:pt idx="305">
                  <c:v>1.3414702999999999</c:v>
                </c:pt>
                <c:pt idx="306">
                  <c:v>1.3485362000000001</c:v>
                </c:pt>
                <c:pt idx="307">
                  <c:v>1.3498270000000001</c:v>
                </c:pt>
                <c:pt idx="308">
                  <c:v>1.3505057</c:v>
                </c:pt>
                <c:pt idx="309">
                  <c:v>1.351485</c:v>
                </c:pt>
                <c:pt idx="310">
                  <c:v>1.3524976</c:v>
                </c:pt>
                <c:pt idx="311">
                  <c:v>1.3533877999999999</c:v>
                </c:pt>
                <c:pt idx="312">
                  <c:v>1.3542223</c:v>
                </c:pt>
                <c:pt idx="313">
                  <c:v>1.3550902</c:v>
                </c:pt>
                <c:pt idx="314">
                  <c:v>1.3559137000000001</c:v>
                </c:pt>
                <c:pt idx="315">
                  <c:v>1.3569819000000001</c:v>
                </c:pt>
                <c:pt idx="316">
                  <c:v>1.3575938999999999</c:v>
                </c:pt>
                <c:pt idx="317">
                  <c:v>1.3579611</c:v>
                </c:pt>
                <c:pt idx="318">
                  <c:v>1.3584174</c:v>
                </c:pt>
                <c:pt idx="319">
                  <c:v>1.3582392999999999</c:v>
                </c:pt>
                <c:pt idx="320">
                  <c:v>1.3577386</c:v>
                </c:pt>
                <c:pt idx="321">
                  <c:v>1.3586733</c:v>
                </c:pt>
                <c:pt idx="322">
                  <c:v>1.3604982000000001</c:v>
                </c:pt>
                <c:pt idx="323">
                  <c:v>1.3586288</c:v>
                </c:pt>
                <c:pt idx="324">
                  <c:v>1.3550902</c:v>
                </c:pt>
                <c:pt idx="325">
                  <c:v>1.3562920000000001</c:v>
                </c:pt>
                <c:pt idx="326">
                  <c:v>1.3540443</c:v>
                </c:pt>
                <c:pt idx="327">
                  <c:v>1.3544449000000001</c:v>
                </c:pt>
                <c:pt idx="328">
                  <c:v>1.3536547999999999</c:v>
                </c:pt>
                <c:pt idx="329">
                  <c:v>1.3541555000000001</c:v>
                </c:pt>
                <c:pt idx="330">
                  <c:v>1.3543447</c:v>
                </c:pt>
                <c:pt idx="331">
                  <c:v>1.3549011</c:v>
                </c:pt>
                <c:pt idx="332">
                  <c:v>1.3550902</c:v>
                </c:pt>
                <c:pt idx="333">
                  <c:v>1.355769</c:v>
                </c:pt>
                <c:pt idx="334">
                  <c:v>1.3555687000000001</c:v>
                </c:pt>
                <c:pt idx="335">
                  <c:v>1.3564144</c:v>
                </c:pt>
                <c:pt idx="336">
                  <c:v>1.3563365000000001</c:v>
                </c:pt>
                <c:pt idx="337">
                  <c:v>1.3565925000000001</c:v>
                </c:pt>
                <c:pt idx="338">
                  <c:v>1.3570376</c:v>
                </c:pt>
                <c:pt idx="339">
                  <c:v>1.3574381</c:v>
                </c:pt>
                <c:pt idx="340">
                  <c:v>1.3576941</c:v>
                </c:pt>
                <c:pt idx="341">
                  <c:v>1.3591740000000001</c:v>
                </c:pt>
                <c:pt idx="342">
                  <c:v>1.3597193000000001</c:v>
                </c:pt>
                <c:pt idx="343">
                  <c:v>1.3601755</c:v>
                </c:pt>
                <c:pt idx="344">
                  <c:v>1.3617222</c:v>
                </c:pt>
                <c:pt idx="345">
                  <c:v>1.3608654</c:v>
                </c:pt>
                <c:pt idx="346">
                  <c:v>1.3611991999999999</c:v>
                </c:pt>
                <c:pt idx="347">
                  <c:v>1.3638367</c:v>
                </c:pt>
                <c:pt idx="348">
                  <c:v>1.3638923999999999</c:v>
                </c:pt>
                <c:pt idx="349">
                  <c:v>1.3649716999999999</c:v>
                </c:pt>
                <c:pt idx="350">
                  <c:v>1.3634918</c:v>
                </c:pt>
                <c:pt idx="351">
                  <c:v>1.3651498</c:v>
                </c:pt>
                <c:pt idx="352">
                  <c:v>1.3656950000000001</c:v>
                </c:pt>
                <c:pt idx="353">
                  <c:v>1.3660733</c:v>
                </c:pt>
                <c:pt idx="354">
                  <c:v>1.3663403999999999</c:v>
                </c:pt>
                <c:pt idx="355">
                  <c:v>1.3664517</c:v>
                </c:pt>
                <c:pt idx="356">
                  <c:v>1.3667187000000001</c:v>
                </c:pt>
                <c:pt idx="357">
                  <c:v>1.3674086000000001</c:v>
                </c:pt>
                <c:pt idx="358">
                  <c:v>1.3673751999999999</c:v>
                </c:pt>
                <c:pt idx="359">
                  <c:v>1.3672195</c:v>
                </c:pt>
                <c:pt idx="360">
                  <c:v>1.3675644</c:v>
                </c:pt>
                <c:pt idx="361">
                  <c:v>1.367442</c:v>
                </c:pt>
                <c:pt idx="362">
                  <c:v>1.3710028000000001</c:v>
                </c:pt>
                <c:pt idx="363">
                  <c:v>1.369623</c:v>
                </c:pt>
                <c:pt idx="364">
                  <c:v>1.3698900000000001</c:v>
                </c:pt>
                <c:pt idx="365">
                  <c:v>1.3696564</c:v>
                </c:pt>
                <c:pt idx="366">
                  <c:v>1.3686659999999999</c:v>
                </c:pt>
                <c:pt idx="367">
                  <c:v>1.3674198</c:v>
                </c:pt>
                <c:pt idx="368">
                  <c:v>1.3692447000000001</c:v>
                </c:pt>
                <c:pt idx="369">
                  <c:v>1.3694227000000001</c:v>
                </c:pt>
                <c:pt idx="370">
                  <c:v>1.3694782999999999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66716416"/>
        <c:axId val="66718336"/>
      </c:lineChart>
      <c:catAx>
        <c:axId val="6671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sample number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66718336"/>
        <c:crosses val="autoZero"/>
        <c:auto val="1"/>
        <c:lblAlgn val="ctr"/>
        <c:lblOffset val="100"/>
        <c:noMultiLvlLbl val="0"/>
      </c:catAx>
      <c:valAx>
        <c:axId val="66718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Voltage [V]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716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37907230871528"/>
          <c:y val="3.3634283690701032E-2"/>
          <c:w val="0.81366477522398006"/>
          <c:h val="0.6673004214809465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dk1">
                  <a:shade val="60000"/>
                  <a:satMod val="300000"/>
                </a:schemeClr>
              </a:solidFill>
            </a:ln>
          </c:spPr>
          <c:marker>
            <c:symbol val="none"/>
          </c:marker>
          <c:val>
            <c:numRef>
              <c:f>Sheet3!$I$14:$I$384</c:f>
              <c:numCache>
                <c:formatCode>General</c:formatCode>
                <c:ptCount val="371"/>
                <c:pt idx="0">
                  <c:v>2.5424910000000001</c:v>
                </c:pt>
                <c:pt idx="1">
                  <c:v>2.5426913</c:v>
                </c:pt>
                <c:pt idx="2">
                  <c:v>2.5415785</c:v>
                </c:pt>
                <c:pt idx="3">
                  <c:v>2.5403099999999998</c:v>
                </c:pt>
                <c:pt idx="4">
                  <c:v>2.5402654999999998</c:v>
                </c:pt>
                <c:pt idx="5">
                  <c:v>2.5399427999999999</c:v>
                </c:pt>
                <c:pt idx="6">
                  <c:v>2.5390081000000002</c:v>
                </c:pt>
                <c:pt idx="7">
                  <c:v>2.5389636000000002</c:v>
                </c:pt>
                <c:pt idx="8">
                  <c:v>2.5381401000000001</c:v>
                </c:pt>
                <c:pt idx="9">
                  <c:v>2.5381179</c:v>
                </c:pt>
                <c:pt idx="10">
                  <c:v>2.5378842000000001</c:v>
                </c:pt>
                <c:pt idx="11">
                  <c:v>2.5382625000000001</c:v>
                </c:pt>
                <c:pt idx="12">
                  <c:v>2.5377507000000001</c:v>
                </c:pt>
                <c:pt idx="13">
                  <c:v>2.5377173000000002</c:v>
                </c:pt>
                <c:pt idx="14">
                  <c:v>2.5375949000000002</c:v>
                </c:pt>
                <c:pt idx="15">
                  <c:v>2.5366824000000001</c:v>
                </c:pt>
                <c:pt idx="16">
                  <c:v>2.5367158000000001</c:v>
                </c:pt>
                <c:pt idx="17">
                  <c:v>2.5363597000000002</c:v>
                </c:pt>
                <c:pt idx="18">
                  <c:v>2.5362707000000002</c:v>
                </c:pt>
                <c:pt idx="19">
                  <c:v>2.5361037999999998</c:v>
                </c:pt>
                <c:pt idx="20">
                  <c:v>2.5363375000000001</c:v>
                </c:pt>
                <c:pt idx="21">
                  <c:v>2.5357143999999998</c:v>
                </c:pt>
                <c:pt idx="22">
                  <c:v>2.5355808</c:v>
                </c:pt>
                <c:pt idx="23">
                  <c:v>2.5356920999999999</c:v>
                </c:pt>
                <c:pt idx="24">
                  <c:v>2.5342677999999998</c:v>
                </c:pt>
                <c:pt idx="25">
                  <c:v>2.5344236000000002</c:v>
                </c:pt>
                <c:pt idx="26">
                  <c:v>2.5345681999999998</c:v>
                </c:pt>
                <c:pt idx="27">
                  <c:v>2.5350133000000001</c:v>
                </c:pt>
                <c:pt idx="28">
                  <c:v>2.5346015999999998</c:v>
                </c:pt>
                <c:pt idx="29">
                  <c:v>2.5352692999999999</c:v>
                </c:pt>
                <c:pt idx="30">
                  <c:v>2.5350244000000002</c:v>
                </c:pt>
                <c:pt idx="31">
                  <c:v>2.5344012999999999</c:v>
                </c:pt>
                <c:pt idx="32">
                  <c:v>2.5341453999999999</c:v>
                </c:pt>
                <c:pt idx="33">
                  <c:v>2.5352359</c:v>
                </c:pt>
                <c:pt idx="34">
                  <c:v>2.5347908000000001</c:v>
                </c:pt>
                <c:pt idx="35">
                  <c:v>2.5345125999999998</c:v>
                </c:pt>
                <c:pt idx="36">
                  <c:v>2.5345460000000002</c:v>
                </c:pt>
                <c:pt idx="37">
                  <c:v>2.5343011999999998</c:v>
                </c:pt>
                <c:pt idx="38">
                  <c:v>2.5343678999999999</c:v>
                </c:pt>
                <c:pt idx="39">
                  <c:v>2.5344457999999999</c:v>
                </c:pt>
                <c:pt idx="40">
                  <c:v>2.5345347999999999</c:v>
                </c:pt>
                <c:pt idx="41">
                  <c:v>2.5341231</c:v>
                </c:pt>
                <c:pt idx="42">
                  <c:v>2.5345905000000002</c:v>
                </c:pt>
                <c:pt idx="43">
                  <c:v>2.5341787999999998</c:v>
                </c:pt>
                <c:pt idx="44">
                  <c:v>2.5341676</c:v>
                </c:pt>
                <c:pt idx="45">
                  <c:v>2.5350356000000001</c:v>
                </c:pt>
                <c:pt idx="46">
                  <c:v>2.5353583</c:v>
                </c:pt>
                <c:pt idx="47">
                  <c:v>2.5352247000000001</c:v>
                </c:pt>
                <c:pt idx="48">
                  <c:v>2.5358033999999998</c:v>
                </c:pt>
                <c:pt idx="49">
                  <c:v>2.5358255999999999</c:v>
                </c:pt>
                <c:pt idx="50">
                  <c:v>2.5354139</c:v>
                </c:pt>
                <c:pt idx="51">
                  <c:v>2.5353471000000001</c:v>
                </c:pt>
                <c:pt idx="52">
                  <c:v>2.5351023000000001</c:v>
                </c:pt>
                <c:pt idx="53">
                  <c:v>2.5351691000000001</c:v>
                </c:pt>
                <c:pt idx="54">
                  <c:v>2.5355808</c:v>
                </c:pt>
                <c:pt idx="55">
                  <c:v>2.5348242000000001</c:v>
                </c:pt>
                <c:pt idx="56">
                  <c:v>2.5371942999999999</c:v>
                </c:pt>
                <c:pt idx="57">
                  <c:v>2.5352136000000001</c:v>
                </c:pt>
                <c:pt idx="58">
                  <c:v>2.5354473</c:v>
                </c:pt>
                <c:pt idx="59">
                  <c:v>2.5361706000000002</c:v>
                </c:pt>
                <c:pt idx="60">
                  <c:v>2.5358478999999998</c:v>
                </c:pt>
                <c:pt idx="61">
                  <c:v>2.5359479999999999</c:v>
                </c:pt>
                <c:pt idx="62">
                  <c:v>2.5358589999999999</c:v>
                </c:pt>
                <c:pt idx="63">
                  <c:v>2.5359924999999999</c:v>
                </c:pt>
                <c:pt idx="64">
                  <c:v>2.5354473</c:v>
                </c:pt>
                <c:pt idx="65">
                  <c:v>2.5357476999999999</c:v>
                </c:pt>
                <c:pt idx="66">
                  <c:v>2.5356809999999999</c:v>
                </c:pt>
                <c:pt idx="67">
                  <c:v>2.5356030999999999</c:v>
                </c:pt>
                <c:pt idx="68">
                  <c:v>2.5362596000000002</c:v>
                </c:pt>
                <c:pt idx="69">
                  <c:v>2.5361593999999998</c:v>
                </c:pt>
                <c:pt idx="70">
                  <c:v>2.5357699999999999</c:v>
                </c:pt>
                <c:pt idx="71">
                  <c:v>2.5360816000000002</c:v>
                </c:pt>
                <c:pt idx="72">
                  <c:v>2.5361482999999998</c:v>
                </c:pt>
                <c:pt idx="73">
                  <c:v>2.5365489000000001</c:v>
                </c:pt>
                <c:pt idx="74">
                  <c:v>2.5360037000000002</c:v>
                </c:pt>
                <c:pt idx="75">
                  <c:v>2.5360592999999998</c:v>
                </c:pt>
                <c:pt idx="76">
                  <c:v>2.5357254999999999</c:v>
                </c:pt>
                <c:pt idx="77">
                  <c:v>2.5361817000000002</c:v>
                </c:pt>
                <c:pt idx="78">
                  <c:v>2.5359145999999999</c:v>
                </c:pt>
                <c:pt idx="79">
                  <c:v>2.5365489000000001</c:v>
                </c:pt>
                <c:pt idx="80">
                  <c:v>2.5362262000000002</c:v>
                </c:pt>
                <c:pt idx="81">
                  <c:v>2.5364933000000001</c:v>
                </c:pt>
                <c:pt idx="82">
                  <c:v>2.5365267</c:v>
                </c:pt>
                <c:pt idx="83">
                  <c:v>2.5366379000000001</c:v>
                </c:pt>
                <c:pt idx="84">
                  <c:v>2.5369272</c:v>
                </c:pt>
                <c:pt idx="85">
                  <c:v>2.5373166999999999</c:v>
                </c:pt>
                <c:pt idx="86">
                  <c:v>2.5369272</c:v>
                </c:pt>
                <c:pt idx="87">
                  <c:v>2.5366824000000001</c:v>
                </c:pt>
                <c:pt idx="88">
                  <c:v>2.5365600000000001</c:v>
                </c:pt>
                <c:pt idx="89">
                  <c:v>2.5368938999999999</c:v>
                </c:pt>
                <c:pt idx="90">
                  <c:v>2.536994</c:v>
                </c:pt>
                <c:pt idx="91">
                  <c:v>2.5371386999999999</c:v>
                </c:pt>
                <c:pt idx="92">
                  <c:v>2.5368938999999999</c:v>
                </c:pt>
                <c:pt idx="93">
                  <c:v>2.5374056999999999</c:v>
                </c:pt>
                <c:pt idx="94">
                  <c:v>2.5368382</c:v>
                </c:pt>
                <c:pt idx="95">
                  <c:v>2.5375614999999998</c:v>
                </c:pt>
                <c:pt idx="96">
                  <c:v>2.5363709000000001</c:v>
                </c:pt>
                <c:pt idx="97">
                  <c:v>2.5372165999999998</c:v>
                </c:pt>
                <c:pt idx="98">
                  <c:v>2.5372832999999999</c:v>
                </c:pt>
                <c:pt idx="99">
                  <c:v>2.5371163999999999</c:v>
                </c:pt>
                <c:pt idx="100">
                  <c:v>2.5376394000000002</c:v>
                </c:pt>
                <c:pt idx="101">
                  <c:v>2.5381624</c:v>
                </c:pt>
                <c:pt idx="102">
                  <c:v>2.5375280999999998</c:v>
                </c:pt>
                <c:pt idx="103">
                  <c:v>2.5373722999999999</c:v>
                </c:pt>
                <c:pt idx="104">
                  <c:v>2.5378508000000002</c:v>
                </c:pt>
                <c:pt idx="105">
                  <c:v>2.5378731000000001</c:v>
                </c:pt>
                <c:pt idx="106">
                  <c:v>2.5384628</c:v>
                </c:pt>
                <c:pt idx="107">
                  <c:v>2.5377062000000001</c:v>
                </c:pt>
                <c:pt idx="108">
                  <c:v>2.5375169999999998</c:v>
                </c:pt>
                <c:pt idx="109">
                  <c:v>2.5371386999999999</c:v>
                </c:pt>
                <c:pt idx="110">
                  <c:v>2.5368048000000001</c:v>
                </c:pt>
                <c:pt idx="111">
                  <c:v>2.5368938999999999</c:v>
                </c:pt>
                <c:pt idx="112">
                  <c:v>2.5374835999999998</c:v>
                </c:pt>
                <c:pt idx="113">
                  <c:v>2.5380400000000001</c:v>
                </c:pt>
                <c:pt idx="114">
                  <c:v>2.5378286000000001</c:v>
                </c:pt>
                <c:pt idx="115">
                  <c:v>2.5380845000000001</c:v>
                </c:pt>
                <c:pt idx="116">
                  <c:v>2.5375614999999998</c:v>
                </c:pt>
                <c:pt idx="117">
                  <c:v>2.5373722999999999</c:v>
                </c:pt>
                <c:pt idx="118">
                  <c:v>2.5375725999999998</c:v>
                </c:pt>
                <c:pt idx="119">
                  <c:v>2.5377618000000002</c:v>
                </c:pt>
                <c:pt idx="120">
                  <c:v>2.5378508000000002</c:v>
                </c:pt>
                <c:pt idx="121">
                  <c:v>2.5382069</c:v>
                </c:pt>
                <c:pt idx="122">
                  <c:v>2.5379732000000002</c:v>
                </c:pt>
                <c:pt idx="123">
                  <c:v>2.5382292</c:v>
                </c:pt>
                <c:pt idx="124">
                  <c:v>2.5379287000000001</c:v>
                </c:pt>
                <c:pt idx="125">
                  <c:v>2.5379287000000001</c:v>
                </c:pt>
                <c:pt idx="126">
                  <c:v>2.5378397000000001</c:v>
                </c:pt>
                <c:pt idx="127">
                  <c:v>2.5382180000000001</c:v>
                </c:pt>
                <c:pt idx="128">
                  <c:v>2.5383182</c:v>
                </c:pt>
                <c:pt idx="129">
                  <c:v>2.5387187999999998</c:v>
                </c:pt>
                <c:pt idx="130">
                  <c:v>2.5382848</c:v>
                </c:pt>
                <c:pt idx="131">
                  <c:v>2.5383515999999999</c:v>
                </c:pt>
                <c:pt idx="132">
                  <c:v>2.5386853999999999</c:v>
                </c:pt>
                <c:pt idx="133">
                  <c:v>2.5384517</c:v>
                </c:pt>
                <c:pt idx="134">
                  <c:v>2.5387187999999998</c:v>
                </c:pt>
                <c:pt idx="135">
                  <c:v>2.5383627</c:v>
                </c:pt>
                <c:pt idx="136">
                  <c:v>2.5391416000000002</c:v>
                </c:pt>
                <c:pt idx="137">
                  <c:v>2.5386519999999999</c:v>
                </c:pt>
                <c:pt idx="138">
                  <c:v>2.5388522999999998</c:v>
                </c:pt>
                <c:pt idx="139">
                  <c:v>2.5392195000000002</c:v>
                </c:pt>
                <c:pt idx="140">
                  <c:v>2.5392974000000001</c:v>
                </c:pt>
                <c:pt idx="141">
                  <c:v>2.5390636999999998</c:v>
                </c:pt>
                <c:pt idx="142">
                  <c:v>2.5386185999999999</c:v>
                </c:pt>
                <c:pt idx="143">
                  <c:v>2.5386742999999998</c:v>
                </c:pt>
                <c:pt idx="144">
                  <c:v>2.5386297</c:v>
                </c:pt>
                <c:pt idx="145">
                  <c:v>2.5389078999999999</c:v>
                </c:pt>
                <c:pt idx="146">
                  <c:v>2.5387298999999999</c:v>
                </c:pt>
                <c:pt idx="147">
                  <c:v>2.5387076</c:v>
                </c:pt>
                <c:pt idx="148">
                  <c:v>2.5386519999999999</c:v>
                </c:pt>
                <c:pt idx="149">
                  <c:v>2.5386297</c:v>
                </c:pt>
                <c:pt idx="150">
                  <c:v>2.5387854999999999</c:v>
                </c:pt>
                <c:pt idx="151">
                  <c:v>2.5389412999999998</c:v>
                </c:pt>
                <c:pt idx="152">
                  <c:v>2.5387409999999999</c:v>
                </c:pt>
                <c:pt idx="153">
                  <c:v>2.5390971000000002</c:v>
                </c:pt>
                <c:pt idx="154">
                  <c:v>2.5394643000000001</c:v>
                </c:pt>
                <c:pt idx="155">
                  <c:v>2.5391526999999998</c:v>
                </c:pt>
                <c:pt idx="156">
                  <c:v>2.5392974000000001</c:v>
                </c:pt>
                <c:pt idx="157">
                  <c:v>2.5394977000000001</c:v>
                </c:pt>
                <c:pt idx="158">
                  <c:v>2.5396312000000001</c:v>
                </c:pt>
                <c:pt idx="159">
                  <c:v>2.5392416999999998</c:v>
                </c:pt>
                <c:pt idx="160">
                  <c:v>2.5392195000000002</c:v>
                </c:pt>
                <c:pt idx="161">
                  <c:v>2.5396201</c:v>
                </c:pt>
                <c:pt idx="162">
                  <c:v>2.5392750999999998</c:v>
                </c:pt>
                <c:pt idx="163">
                  <c:v>2.5391192999999999</c:v>
                </c:pt>
                <c:pt idx="164">
                  <c:v>2.5389636000000002</c:v>
                </c:pt>
                <c:pt idx="165">
                  <c:v>2.5394420000000002</c:v>
                </c:pt>
                <c:pt idx="166">
                  <c:v>2.5393864000000002</c:v>
                </c:pt>
                <c:pt idx="167">
                  <c:v>2.5397981000000001</c:v>
                </c:pt>
                <c:pt idx="168">
                  <c:v>2.5394866</c:v>
                </c:pt>
                <c:pt idx="169">
                  <c:v>2.5398426000000001</c:v>
                </c:pt>
                <c:pt idx="170">
                  <c:v>2.539787</c:v>
                </c:pt>
                <c:pt idx="171">
                  <c:v>2.5403099999999998</c:v>
                </c:pt>
                <c:pt idx="172">
                  <c:v>2.5393195999999998</c:v>
                </c:pt>
                <c:pt idx="173">
                  <c:v>2.539965</c:v>
                </c:pt>
                <c:pt idx="174">
                  <c:v>2.5400318</c:v>
                </c:pt>
                <c:pt idx="175">
                  <c:v>2.5390747999999999</c:v>
                </c:pt>
                <c:pt idx="176">
                  <c:v>2.5389301999999998</c:v>
                </c:pt>
                <c:pt idx="177">
                  <c:v>2.5394420000000002</c:v>
                </c:pt>
                <c:pt idx="178">
                  <c:v>2.5394532000000001</c:v>
                </c:pt>
                <c:pt idx="179">
                  <c:v>2.5391526999999998</c:v>
                </c:pt>
                <c:pt idx="180">
                  <c:v>2.5395422000000001</c:v>
                </c:pt>
                <c:pt idx="181">
                  <c:v>2.539609</c:v>
                </c:pt>
                <c:pt idx="182">
                  <c:v>2.5398982999999999</c:v>
                </c:pt>
                <c:pt idx="183">
                  <c:v>2.5399984</c:v>
                </c:pt>
                <c:pt idx="184">
                  <c:v>2.5396201</c:v>
                </c:pt>
                <c:pt idx="185">
                  <c:v>2.5399984</c:v>
                </c:pt>
                <c:pt idx="186">
                  <c:v>2.5401096999999999</c:v>
                </c:pt>
                <c:pt idx="187">
                  <c:v>2.5403989999999999</c:v>
                </c:pt>
                <c:pt idx="188">
                  <c:v>2.5399316999999999</c:v>
                </c:pt>
                <c:pt idx="189">
                  <c:v>2.5403544999999998</c:v>
                </c:pt>
                <c:pt idx="190">
                  <c:v>2.5401986999999999</c:v>
                </c:pt>
                <c:pt idx="191">
                  <c:v>2.5403321999999999</c:v>
                </c:pt>
                <c:pt idx="192">
                  <c:v>2.5401986999999999</c:v>
                </c:pt>
                <c:pt idx="193">
                  <c:v>2.5401764999999998</c:v>
                </c:pt>
                <c:pt idx="194">
                  <c:v>2.5404434999999999</c:v>
                </c:pt>
                <c:pt idx="195">
                  <c:v>2.539787</c:v>
                </c:pt>
                <c:pt idx="196">
                  <c:v>2.5397981000000001</c:v>
                </c:pt>
                <c:pt idx="197">
                  <c:v>2.5404434999999999</c:v>
                </c:pt>
                <c:pt idx="198">
                  <c:v>2.5401764999999998</c:v>
                </c:pt>
                <c:pt idx="199">
                  <c:v>2.5399761999999999</c:v>
                </c:pt>
                <c:pt idx="200">
                  <c:v>2.5397536000000001</c:v>
                </c:pt>
                <c:pt idx="201">
                  <c:v>2.5400540999999999</c:v>
                </c:pt>
                <c:pt idx="202">
                  <c:v>2.5400540999999999</c:v>
                </c:pt>
                <c:pt idx="203">
                  <c:v>2.5402431999999999</c:v>
                </c:pt>
                <c:pt idx="204">
                  <c:v>2.5401986999999999</c:v>
                </c:pt>
                <c:pt idx="205">
                  <c:v>2.5408886000000002</c:v>
                </c:pt>
                <c:pt idx="206">
                  <c:v>2.5404434999999999</c:v>
                </c:pt>
                <c:pt idx="207">
                  <c:v>2.5405992999999998</c:v>
                </c:pt>
                <c:pt idx="208">
                  <c:v>2.5404213000000002</c:v>
                </c:pt>
                <c:pt idx="209">
                  <c:v>2.5405324999999999</c:v>
                </c:pt>
                <c:pt idx="210">
                  <c:v>2.5409888</c:v>
                </c:pt>
                <c:pt idx="211">
                  <c:v>2.5404879999999999</c:v>
                </c:pt>
                <c:pt idx="212">
                  <c:v>2.5405658999999998</c:v>
                </c:pt>
                <c:pt idx="213">
                  <c:v>2.5405103000000002</c:v>
                </c:pt>
                <c:pt idx="214">
                  <c:v>2.5404100999999999</c:v>
                </c:pt>
                <c:pt idx="215">
                  <c:v>2.5404323999999998</c:v>
                </c:pt>
                <c:pt idx="216">
                  <c:v>2.5404768999999998</c:v>
                </c:pt>
                <c:pt idx="217">
                  <c:v>2.5416452999999999</c:v>
                </c:pt>
                <c:pt idx="218">
                  <c:v>2.5409331000000002</c:v>
                </c:pt>
                <c:pt idx="219">
                  <c:v>2.5410889000000001</c:v>
                </c:pt>
                <c:pt idx="220">
                  <c:v>2.5402876999999999</c:v>
                </c:pt>
                <c:pt idx="221">
                  <c:v>2.5403544999999998</c:v>
                </c:pt>
                <c:pt idx="222">
                  <c:v>2.5404323999999998</c:v>
                </c:pt>
                <c:pt idx="223">
                  <c:v>2.5399761999999999</c:v>
                </c:pt>
                <c:pt idx="224">
                  <c:v>2.5401096999999999</c:v>
                </c:pt>
                <c:pt idx="225">
                  <c:v>2.5413448000000001</c:v>
                </c:pt>
                <c:pt idx="226">
                  <c:v>2.5411223000000001</c:v>
                </c:pt>
                <c:pt idx="227">
                  <c:v>2.5414338999999999</c:v>
                </c:pt>
                <c:pt idx="228">
                  <c:v>2.5417231999999998</c:v>
                </c:pt>
                <c:pt idx="229">
                  <c:v>2.541445</c:v>
                </c:pt>
                <c:pt idx="230">
                  <c:v>2.5415673999999999</c:v>
                </c:pt>
                <c:pt idx="231">
                  <c:v>2.5417898999999999</c:v>
                </c:pt>
                <c:pt idx="232">
                  <c:v>2.5413114999999999</c:v>
                </c:pt>
                <c:pt idx="233">
                  <c:v>2.5416786999999998</c:v>
                </c:pt>
                <c:pt idx="234">
                  <c:v>2.5410110000000001</c:v>
                </c:pt>
                <c:pt idx="235">
                  <c:v>2.5415562999999999</c:v>
                </c:pt>
                <c:pt idx="236">
                  <c:v>2.5407996000000002</c:v>
                </c:pt>
                <c:pt idx="237">
                  <c:v>2.5404434999999999</c:v>
                </c:pt>
                <c:pt idx="238">
                  <c:v>2.5407772999999998</c:v>
                </c:pt>
                <c:pt idx="239">
                  <c:v>2.5406437999999998</c:v>
                </c:pt>
                <c:pt idx="240">
                  <c:v>2.5407772999999998</c:v>
                </c:pt>
                <c:pt idx="241">
                  <c:v>2.5409776000000002</c:v>
                </c:pt>
                <c:pt idx="242">
                  <c:v>2.5410333000000001</c:v>
                </c:pt>
                <c:pt idx="243">
                  <c:v>2.5407885000000001</c:v>
                </c:pt>
                <c:pt idx="244">
                  <c:v>2.5409442000000002</c:v>
                </c:pt>
                <c:pt idx="245">
                  <c:v>2.5405992999999998</c:v>
                </c:pt>
                <c:pt idx="246">
                  <c:v>2.5413003000000001</c:v>
                </c:pt>
                <c:pt idx="247">
                  <c:v>2.5411668000000001</c:v>
                </c:pt>
                <c:pt idx="248">
                  <c:v>2.5417565999999998</c:v>
                </c:pt>
                <c:pt idx="249">
                  <c:v>2.5412781</c:v>
                </c:pt>
                <c:pt idx="250">
                  <c:v>2.5413671</c:v>
                </c:pt>
                <c:pt idx="251">
                  <c:v>2.5409999000000001</c:v>
                </c:pt>
                <c:pt idx="252">
                  <c:v>2.5411000000000001</c:v>
                </c:pt>
                <c:pt idx="253">
                  <c:v>2.5417565999999998</c:v>
                </c:pt>
                <c:pt idx="254">
                  <c:v>2.5414227</c:v>
                </c:pt>
                <c:pt idx="255">
                  <c:v>2.5415785</c:v>
                </c:pt>
                <c:pt idx="256">
                  <c:v>2.5412447</c:v>
                </c:pt>
                <c:pt idx="257">
                  <c:v>2.5416786999999998</c:v>
                </c:pt>
                <c:pt idx="258">
                  <c:v>2.5417342999999999</c:v>
                </c:pt>
                <c:pt idx="259">
                  <c:v>2.5415117</c:v>
                </c:pt>
                <c:pt idx="260">
                  <c:v>2.5414005</c:v>
                </c:pt>
                <c:pt idx="261">
                  <c:v>2.5418232999999999</c:v>
                </c:pt>
                <c:pt idx="262">
                  <c:v>2.5407996000000002</c:v>
                </c:pt>
                <c:pt idx="263">
                  <c:v>2.5410221000000002</c:v>
                </c:pt>
                <c:pt idx="264">
                  <c:v>2.5413782</c:v>
                </c:pt>
                <c:pt idx="265">
                  <c:v>2.5423686000000001</c:v>
                </c:pt>
                <c:pt idx="266">
                  <c:v>2.5409665000000001</c:v>
                </c:pt>
                <c:pt idx="267">
                  <c:v>2.5415228999999999</c:v>
                </c:pt>
                <c:pt idx="268">
                  <c:v>2.5413448000000001</c:v>
                </c:pt>
                <c:pt idx="269">
                  <c:v>2.5411112</c:v>
                </c:pt>
                <c:pt idx="270">
                  <c:v>2.5417787999999999</c:v>
                </c:pt>
                <c:pt idx="271">
                  <c:v>2.5419234999999998</c:v>
                </c:pt>
                <c:pt idx="272">
                  <c:v>2.5416563999999999</c:v>
                </c:pt>
                <c:pt idx="273">
                  <c:v>2.5418566999999999</c:v>
                </c:pt>
                <c:pt idx="274">
                  <c:v>2.5422684000000002</c:v>
                </c:pt>
                <c:pt idx="275">
                  <c:v>2.5419790999999998</c:v>
                </c:pt>
                <c:pt idx="276">
                  <c:v>2.5419011999999999</c:v>
                </c:pt>
                <c:pt idx="277">
                  <c:v>2.5425243000000002</c:v>
                </c:pt>
                <c:pt idx="278">
                  <c:v>2.5423908000000002</c:v>
                </c:pt>
                <c:pt idx="279">
                  <c:v>2.5422015999999998</c:v>
                </c:pt>
                <c:pt idx="280">
                  <c:v>2.5421459999999998</c:v>
                </c:pt>
                <c:pt idx="281">
                  <c:v>2.5431919999999999</c:v>
                </c:pt>
                <c:pt idx="282">
                  <c:v>2.5422794999999998</c:v>
                </c:pt>
                <c:pt idx="283">
                  <c:v>2.5423797000000001</c:v>
                </c:pt>
                <c:pt idx="284">
                  <c:v>2.5424687000000001</c:v>
                </c:pt>
                <c:pt idx="285">
                  <c:v>2.5422794999999998</c:v>
                </c:pt>
                <c:pt idx="286">
                  <c:v>2.5430473</c:v>
                </c:pt>
                <c:pt idx="287">
                  <c:v>2.5422573000000002</c:v>
                </c:pt>
                <c:pt idx="288">
                  <c:v>2.5428693</c:v>
                </c:pt>
                <c:pt idx="289">
                  <c:v>2.5423129000000002</c:v>
                </c:pt>
                <c:pt idx="290">
                  <c:v>2.5418900999999998</c:v>
                </c:pt>
                <c:pt idx="291">
                  <c:v>2.5421794000000002</c:v>
                </c:pt>
                <c:pt idx="292">
                  <c:v>2.5422462000000001</c:v>
                </c:pt>
                <c:pt idx="293">
                  <c:v>2.5429694</c:v>
                </c:pt>
                <c:pt idx="294">
                  <c:v>2.5427803</c:v>
                </c:pt>
                <c:pt idx="295">
                  <c:v>2.541445</c:v>
                </c:pt>
                <c:pt idx="296">
                  <c:v>2.5416675</c:v>
                </c:pt>
                <c:pt idx="297">
                  <c:v>2.5420569999999998</c:v>
                </c:pt>
                <c:pt idx="298">
                  <c:v>2.5411779000000001</c:v>
                </c:pt>
                <c:pt idx="299">
                  <c:v>2.5410444000000001</c:v>
                </c:pt>
                <c:pt idx="300">
                  <c:v>2.5415006</c:v>
                </c:pt>
                <c:pt idx="301">
                  <c:v>2.5415896</c:v>
                </c:pt>
                <c:pt idx="302">
                  <c:v>2.5416118999999999</c:v>
                </c:pt>
                <c:pt idx="303">
                  <c:v>2.5424687000000001</c:v>
                </c:pt>
                <c:pt idx="304">
                  <c:v>2.5416897999999999</c:v>
                </c:pt>
                <c:pt idx="305">
                  <c:v>2.5419345999999998</c:v>
                </c:pt>
                <c:pt idx="306">
                  <c:v>2.5421794000000002</c:v>
                </c:pt>
                <c:pt idx="307">
                  <c:v>2.5422239000000002</c:v>
                </c:pt>
                <c:pt idx="308">
                  <c:v>2.5418010999999998</c:v>
                </c:pt>
                <c:pt idx="309">
                  <c:v>2.5417008999999999</c:v>
                </c:pt>
                <c:pt idx="310">
                  <c:v>2.5420014000000002</c:v>
                </c:pt>
                <c:pt idx="311">
                  <c:v>2.541623</c:v>
                </c:pt>
                <c:pt idx="312">
                  <c:v>2.5414783999999999</c:v>
                </c:pt>
                <c:pt idx="313">
                  <c:v>2.5420680999999998</c:v>
                </c:pt>
                <c:pt idx="314">
                  <c:v>2.5416675</c:v>
                </c:pt>
                <c:pt idx="315">
                  <c:v>2.5418455999999998</c:v>
                </c:pt>
                <c:pt idx="316">
                  <c:v>2.5417898999999999</c:v>
                </c:pt>
                <c:pt idx="317">
                  <c:v>2.5415673999999999</c:v>
                </c:pt>
                <c:pt idx="318">
                  <c:v>2.5414227</c:v>
                </c:pt>
                <c:pt idx="319">
                  <c:v>2.5413226</c:v>
                </c:pt>
                <c:pt idx="320">
                  <c:v>2.5411000000000001</c:v>
                </c:pt>
                <c:pt idx="321">
                  <c:v>2.5418232999999999</c:v>
                </c:pt>
                <c:pt idx="322">
                  <c:v>2.541445</c:v>
                </c:pt>
                <c:pt idx="323">
                  <c:v>2.5419011999999999</c:v>
                </c:pt>
                <c:pt idx="324">
                  <c:v>2.5411000000000001</c:v>
                </c:pt>
                <c:pt idx="325">
                  <c:v>2.5415673999999999</c:v>
                </c:pt>
                <c:pt idx="326">
                  <c:v>2.5425355000000001</c:v>
                </c:pt>
                <c:pt idx="327">
                  <c:v>2.5416341</c:v>
                </c:pt>
                <c:pt idx="328">
                  <c:v>2.5416563999999999</c:v>
                </c:pt>
                <c:pt idx="329">
                  <c:v>2.5422462000000001</c:v>
                </c:pt>
                <c:pt idx="330">
                  <c:v>2.5421349000000002</c:v>
                </c:pt>
                <c:pt idx="331">
                  <c:v>2.5422015999999998</c:v>
                </c:pt>
                <c:pt idx="332">
                  <c:v>2.5424576000000001</c:v>
                </c:pt>
                <c:pt idx="333">
                  <c:v>2.5413226</c:v>
                </c:pt>
                <c:pt idx="334">
                  <c:v>2.5414672</c:v>
                </c:pt>
                <c:pt idx="335">
                  <c:v>2.5413114999999999</c:v>
                </c:pt>
                <c:pt idx="336">
                  <c:v>2.5413671</c:v>
                </c:pt>
                <c:pt idx="337">
                  <c:v>2.5415006</c:v>
                </c:pt>
                <c:pt idx="338">
                  <c:v>2.5420569999999998</c:v>
                </c:pt>
                <c:pt idx="339">
                  <c:v>2.5417676999999999</c:v>
                </c:pt>
                <c:pt idx="340">
                  <c:v>2.5416452999999999</c:v>
                </c:pt>
                <c:pt idx="341">
                  <c:v>2.5420904000000002</c:v>
                </c:pt>
                <c:pt idx="342">
                  <c:v>2.5425021000000001</c:v>
                </c:pt>
                <c:pt idx="343">
                  <c:v>2.5425577000000001</c:v>
                </c:pt>
                <c:pt idx="344">
                  <c:v>2.5433699999999999</c:v>
                </c:pt>
                <c:pt idx="345">
                  <c:v>2.5424576000000001</c:v>
                </c:pt>
                <c:pt idx="346">
                  <c:v>2.5423352000000001</c:v>
                </c:pt>
                <c:pt idx="347">
                  <c:v>2.5423797000000001</c:v>
                </c:pt>
                <c:pt idx="348">
                  <c:v>2.5417008999999999</c:v>
                </c:pt>
                <c:pt idx="349">
                  <c:v>2.5413226</c:v>
                </c:pt>
                <c:pt idx="350">
                  <c:v>2.5410221000000002</c:v>
                </c:pt>
                <c:pt idx="351">
                  <c:v>2.5417787999999999</c:v>
                </c:pt>
                <c:pt idx="352">
                  <c:v>2.5415896</c:v>
                </c:pt>
                <c:pt idx="353">
                  <c:v>2.5418010999999998</c:v>
                </c:pt>
                <c:pt idx="354">
                  <c:v>2.5423241000000001</c:v>
                </c:pt>
                <c:pt idx="355">
                  <c:v>2.5425243000000002</c:v>
                </c:pt>
                <c:pt idx="356">
                  <c:v>2.5428248</c:v>
                </c:pt>
                <c:pt idx="357">
                  <c:v>2.5426245000000001</c:v>
                </c:pt>
                <c:pt idx="358">
                  <c:v>2.5422349999999998</c:v>
                </c:pt>
                <c:pt idx="359">
                  <c:v>2.5424242000000001</c:v>
                </c:pt>
                <c:pt idx="360">
                  <c:v>2.5424242000000001</c:v>
                </c:pt>
                <c:pt idx="361">
                  <c:v>2.5424576000000001</c:v>
                </c:pt>
                <c:pt idx="362">
                  <c:v>2.5430028</c:v>
                </c:pt>
                <c:pt idx="363">
                  <c:v>2.5419567999999999</c:v>
                </c:pt>
                <c:pt idx="364">
                  <c:v>2.5432030999999999</c:v>
                </c:pt>
                <c:pt idx="365">
                  <c:v>2.541712</c:v>
                </c:pt>
                <c:pt idx="366">
                  <c:v>2.5415228999999999</c:v>
                </c:pt>
                <c:pt idx="367">
                  <c:v>2.5418566999999999</c:v>
                </c:pt>
                <c:pt idx="368">
                  <c:v>2.5421570999999998</c:v>
                </c:pt>
                <c:pt idx="369">
                  <c:v>2.5428248</c:v>
                </c:pt>
                <c:pt idx="370">
                  <c:v>2.5418121999999999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20273920"/>
        <c:axId val="120313344"/>
      </c:lineChart>
      <c:catAx>
        <c:axId val="120273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sample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0313344"/>
        <c:crosses val="autoZero"/>
        <c:auto val="1"/>
        <c:lblAlgn val="ctr"/>
        <c:lblOffset val="100"/>
        <c:noMultiLvlLbl val="0"/>
      </c:catAx>
      <c:valAx>
        <c:axId val="120313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Voltage [V]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27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Sheet1!$E:$E</c:f>
              <c:numCache>
                <c:formatCode>#,##0</c:formatCode>
                <c:ptCount val="1048576"/>
                <c:pt idx="0">
                  <c:v>292.73099999999999</c:v>
                </c:pt>
                <c:pt idx="1">
                  <c:v>292.72800000000001</c:v>
                </c:pt>
                <c:pt idx="2">
                  <c:v>292.72899999999998</c:v>
                </c:pt>
                <c:pt idx="3">
                  <c:v>292.72800000000001</c:v>
                </c:pt>
                <c:pt idx="4">
                  <c:v>292.72699999999998</c:v>
                </c:pt>
                <c:pt idx="5">
                  <c:v>292.726</c:v>
                </c:pt>
                <c:pt idx="6">
                  <c:v>292.51100000000002</c:v>
                </c:pt>
                <c:pt idx="7">
                  <c:v>292.51100000000002</c:v>
                </c:pt>
                <c:pt idx="8">
                  <c:v>292.53100000000001</c:v>
                </c:pt>
                <c:pt idx="9">
                  <c:v>292.54899999999998</c:v>
                </c:pt>
                <c:pt idx="10">
                  <c:v>292.56299999999999</c:v>
                </c:pt>
                <c:pt idx="11">
                  <c:v>292.577</c:v>
                </c:pt>
                <c:pt idx="12">
                  <c:v>292.58600000000001</c:v>
                </c:pt>
                <c:pt idx="13">
                  <c:v>292.59699999999998</c:v>
                </c:pt>
                <c:pt idx="14">
                  <c:v>292.60199999999998</c:v>
                </c:pt>
                <c:pt idx="15">
                  <c:v>292.60899999999998</c:v>
                </c:pt>
                <c:pt idx="16">
                  <c:v>292.61599999999999</c:v>
                </c:pt>
                <c:pt idx="17">
                  <c:v>292.61700000000002</c:v>
                </c:pt>
                <c:pt idx="18" formatCode="General">
                  <c:v>292.62</c:v>
                </c:pt>
                <c:pt idx="19">
                  <c:v>292.62599999999998</c:v>
                </c:pt>
                <c:pt idx="20" formatCode="General">
                  <c:v>292.63</c:v>
                </c:pt>
                <c:pt idx="21">
                  <c:v>292.63099999999997</c:v>
                </c:pt>
                <c:pt idx="22">
                  <c:v>292.63400000000001</c:v>
                </c:pt>
                <c:pt idx="23">
                  <c:v>292.637</c:v>
                </c:pt>
                <c:pt idx="24">
                  <c:v>292.63799999999998</c:v>
                </c:pt>
                <c:pt idx="25">
                  <c:v>292.62700000000001</c:v>
                </c:pt>
                <c:pt idx="26">
                  <c:v>292.51900000000001</c:v>
                </c:pt>
                <c:pt idx="27" formatCode="General">
                  <c:v>292.31</c:v>
                </c:pt>
                <c:pt idx="28">
                  <c:v>291.99900000000002</c:v>
                </c:pt>
                <c:pt idx="29">
                  <c:v>291.53300000000002</c:v>
                </c:pt>
                <c:pt idx="30">
                  <c:v>290.91500000000002</c:v>
                </c:pt>
                <c:pt idx="31">
                  <c:v>290.19200000000001</c:v>
                </c:pt>
                <c:pt idx="32">
                  <c:v>289.37299999999999</c:v>
                </c:pt>
                <c:pt idx="33">
                  <c:v>288.447</c:v>
                </c:pt>
                <c:pt idx="34">
                  <c:v>287.40800000000002</c:v>
                </c:pt>
                <c:pt idx="35">
                  <c:v>286.24099999999999</c:v>
                </c:pt>
                <c:pt idx="36">
                  <c:v>284.93099999999998</c:v>
                </c:pt>
                <c:pt idx="37">
                  <c:v>283.47300000000001</c:v>
                </c:pt>
                <c:pt idx="38">
                  <c:v>281.85899999999998</c:v>
                </c:pt>
                <c:pt idx="39">
                  <c:v>280.08499999999998</c:v>
                </c:pt>
                <c:pt idx="40">
                  <c:v>278.15899999999999</c:v>
                </c:pt>
                <c:pt idx="41">
                  <c:v>276.09500000000003</c:v>
                </c:pt>
                <c:pt idx="42">
                  <c:v>273.90100000000001</c:v>
                </c:pt>
                <c:pt idx="43">
                  <c:v>271.596</c:v>
                </c:pt>
                <c:pt idx="44">
                  <c:v>269.18599999999998</c:v>
                </c:pt>
                <c:pt idx="45">
                  <c:v>266.67200000000003</c:v>
                </c:pt>
                <c:pt idx="46">
                  <c:v>264.05799999999999</c:v>
                </c:pt>
                <c:pt idx="47">
                  <c:v>261.35199999999998</c:v>
                </c:pt>
                <c:pt idx="48">
                  <c:v>258.55099999999999</c:v>
                </c:pt>
                <c:pt idx="49">
                  <c:v>255.65899999999999</c:v>
                </c:pt>
                <c:pt idx="50">
                  <c:v>252.66300000000001</c:v>
                </c:pt>
                <c:pt idx="51">
                  <c:v>249.58799999999999</c:v>
                </c:pt>
                <c:pt idx="52">
                  <c:v>246.422</c:v>
                </c:pt>
                <c:pt idx="53">
                  <c:v>243.15100000000001</c:v>
                </c:pt>
                <c:pt idx="54">
                  <c:v>239.75700000000001</c:v>
                </c:pt>
                <c:pt idx="55">
                  <c:v>236.26599999999999</c:v>
                </c:pt>
                <c:pt idx="56" formatCode="General">
                  <c:v>232.79</c:v>
                </c:pt>
                <c:pt idx="57" formatCode="General">
                  <c:v>229.35</c:v>
                </c:pt>
                <c:pt idx="58">
                  <c:v>225.87100000000001</c:v>
                </c:pt>
                <c:pt idx="59">
                  <c:v>222.29300000000001</c:v>
                </c:pt>
                <c:pt idx="60">
                  <c:v>218.93700000000001</c:v>
                </c:pt>
                <c:pt idx="61">
                  <c:v>216.148</c:v>
                </c:pt>
                <c:pt idx="62">
                  <c:v>213.62100000000001</c:v>
                </c:pt>
                <c:pt idx="63">
                  <c:v>210.74100000000001</c:v>
                </c:pt>
                <c:pt idx="64">
                  <c:v>207.38499999999999</c:v>
                </c:pt>
                <c:pt idx="65">
                  <c:v>203.78800000000001</c:v>
                </c:pt>
                <c:pt idx="66">
                  <c:v>200.16399999999999</c:v>
                </c:pt>
                <c:pt idx="67">
                  <c:v>196.54499999999999</c:v>
                </c:pt>
                <c:pt idx="68">
                  <c:v>192.87899999999999</c:v>
                </c:pt>
                <c:pt idx="69">
                  <c:v>189.161</c:v>
                </c:pt>
                <c:pt idx="70">
                  <c:v>185.46100000000001</c:v>
                </c:pt>
                <c:pt idx="71">
                  <c:v>181.81899999999999</c:v>
                </c:pt>
                <c:pt idx="72">
                  <c:v>178.23599999999999</c:v>
                </c:pt>
                <c:pt idx="73">
                  <c:v>174.708</c:v>
                </c:pt>
                <c:pt idx="74">
                  <c:v>171.21700000000001</c:v>
                </c:pt>
                <c:pt idx="75">
                  <c:v>167.72900000000001</c:v>
                </c:pt>
                <c:pt idx="76">
                  <c:v>164.26400000000001</c:v>
                </c:pt>
                <c:pt idx="77">
                  <c:v>160.85599999999999</c:v>
                </c:pt>
                <c:pt idx="78">
                  <c:v>157.49299999999999</c:v>
                </c:pt>
                <c:pt idx="79">
                  <c:v>154.07599999999999</c:v>
                </c:pt>
                <c:pt idx="80">
                  <c:v>150.55799999999999</c:v>
                </c:pt>
                <c:pt idx="81">
                  <c:v>147.02199999999999</c:v>
                </c:pt>
                <c:pt idx="82">
                  <c:v>143.51300000000001</c:v>
                </c:pt>
                <c:pt idx="83">
                  <c:v>140.13300000000001</c:v>
                </c:pt>
                <c:pt idx="84">
                  <c:v>136.96199999999999</c:v>
                </c:pt>
                <c:pt idx="85">
                  <c:v>133.99199999999999</c:v>
                </c:pt>
                <c:pt idx="86">
                  <c:v>131.17599999999999</c:v>
                </c:pt>
                <c:pt idx="87">
                  <c:v>128.393</c:v>
                </c:pt>
                <c:pt idx="88">
                  <c:v>125.834</c:v>
                </c:pt>
                <c:pt idx="89">
                  <c:v>123.432</c:v>
                </c:pt>
                <c:pt idx="90">
                  <c:v>121.16500000000001</c:v>
                </c:pt>
                <c:pt idx="91">
                  <c:v>119.111</c:v>
                </c:pt>
                <c:pt idx="92">
                  <c:v>117.184</c:v>
                </c:pt>
                <c:pt idx="93" formatCode="General">
                  <c:v>115.4</c:v>
                </c:pt>
                <c:pt idx="94">
                  <c:v>113.759</c:v>
                </c:pt>
                <c:pt idx="95">
                  <c:v>112.233</c:v>
                </c:pt>
                <c:pt idx="96">
                  <c:v>110.765</c:v>
                </c:pt>
                <c:pt idx="97">
                  <c:v>109.395</c:v>
                </c:pt>
                <c:pt idx="98" formatCode="General">
                  <c:v>108.11</c:v>
                </c:pt>
                <c:pt idx="99">
                  <c:v>106.908</c:v>
                </c:pt>
                <c:pt idx="100">
                  <c:v>105.761</c:v>
                </c:pt>
                <c:pt idx="101">
                  <c:v>104.67400000000001</c:v>
                </c:pt>
                <c:pt idx="102">
                  <c:v>103.648</c:v>
                </c:pt>
                <c:pt idx="103">
                  <c:v>102.675</c:v>
                </c:pt>
                <c:pt idx="104">
                  <c:v>101.75700000000001</c:v>
                </c:pt>
                <c:pt idx="105">
                  <c:v>100.876</c:v>
                </c:pt>
                <c:pt idx="106">
                  <c:v>99.994</c:v>
                </c:pt>
                <c:pt idx="107" formatCode="General">
                  <c:v>99.21</c:v>
                </c:pt>
                <c:pt idx="108">
                  <c:v>98.463999999999999</c:v>
                </c:pt>
                <c:pt idx="109" formatCode="General">
                  <c:v>97.76</c:v>
                </c:pt>
                <c:pt idx="110">
                  <c:v>97.084999999999994</c:v>
                </c:pt>
                <c:pt idx="111">
                  <c:v>96.444000000000003</c:v>
                </c:pt>
                <c:pt idx="112">
                  <c:v>95.837000000000003</c:v>
                </c:pt>
                <c:pt idx="113">
                  <c:v>95.262</c:v>
                </c:pt>
                <c:pt idx="114">
                  <c:v>94.716999999999999</c:v>
                </c:pt>
                <c:pt idx="115" formatCode="General">
                  <c:v>94.2</c:v>
                </c:pt>
                <c:pt idx="116">
                  <c:v>93.709000000000003</c:v>
                </c:pt>
                <c:pt idx="117">
                  <c:v>93.245000000000005</c:v>
                </c:pt>
                <c:pt idx="118">
                  <c:v>92.802000000000007</c:v>
                </c:pt>
                <c:pt idx="119">
                  <c:v>92.378</c:v>
                </c:pt>
                <c:pt idx="120">
                  <c:v>91.971000000000004</c:v>
                </c:pt>
                <c:pt idx="121">
                  <c:v>91.584000000000003</c:v>
                </c:pt>
                <c:pt idx="122">
                  <c:v>91.213999999999999</c:v>
                </c:pt>
                <c:pt idx="123">
                  <c:v>90.863</c:v>
                </c:pt>
                <c:pt idx="124">
                  <c:v>90.531999999999996</c:v>
                </c:pt>
                <c:pt idx="125">
                  <c:v>90.215999999999994</c:v>
                </c:pt>
                <c:pt idx="126">
                  <c:v>89.915999999999997</c:v>
                </c:pt>
                <c:pt idx="127">
                  <c:v>89.631</c:v>
                </c:pt>
                <c:pt idx="128">
                  <c:v>89.355999999999995</c:v>
                </c:pt>
                <c:pt idx="129">
                  <c:v>89.087999999999994</c:v>
                </c:pt>
                <c:pt idx="130" formatCode="General">
                  <c:v>88.82</c:v>
                </c:pt>
                <c:pt idx="131">
                  <c:v>88.566000000000003</c:v>
                </c:pt>
                <c:pt idx="132" formatCode="General">
                  <c:v>88.33</c:v>
                </c:pt>
                <c:pt idx="133">
                  <c:v>88.105999999999995</c:v>
                </c:pt>
                <c:pt idx="134">
                  <c:v>87.897000000000006</c:v>
                </c:pt>
                <c:pt idx="135">
                  <c:v>87.694999999999993</c:v>
                </c:pt>
                <c:pt idx="136">
                  <c:v>87.506</c:v>
                </c:pt>
                <c:pt idx="137">
                  <c:v>87.322000000000003</c:v>
                </c:pt>
                <c:pt idx="138">
                  <c:v>87.147999999999996</c:v>
                </c:pt>
                <c:pt idx="139">
                  <c:v>86.978999999999999</c:v>
                </c:pt>
                <c:pt idx="140">
                  <c:v>86.820999999999998</c:v>
                </c:pt>
                <c:pt idx="141">
                  <c:v>86.665999999999997</c:v>
                </c:pt>
                <c:pt idx="142">
                  <c:v>86.519000000000005</c:v>
                </c:pt>
                <c:pt idx="143" formatCode="General">
                  <c:v>86.38</c:v>
                </c:pt>
                <c:pt idx="144">
                  <c:v>86.247</c:v>
                </c:pt>
                <c:pt idx="145" formatCode="General">
                  <c:v>86.12</c:v>
                </c:pt>
                <c:pt idx="146">
                  <c:v>85.994</c:v>
                </c:pt>
                <c:pt idx="147">
                  <c:v>85.876000000000005</c:v>
                </c:pt>
                <c:pt idx="148" formatCode="General">
                  <c:v>85.76</c:v>
                </c:pt>
                <c:pt idx="149">
                  <c:v>85.647999999999996</c:v>
                </c:pt>
                <c:pt idx="150" formatCode="General">
                  <c:v>85.54</c:v>
                </c:pt>
                <c:pt idx="151">
                  <c:v>85.433999999999997</c:v>
                </c:pt>
                <c:pt idx="152">
                  <c:v>85.334999999999994</c:v>
                </c:pt>
                <c:pt idx="153" formatCode="General">
                  <c:v>85.24</c:v>
                </c:pt>
                <c:pt idx="154">
                  <c:v>85.147000000000006</c:v>
                </c:pt>
                <c:pt idx="155">
                  <c:v>85.055999999999997</c:v>
                </c:pt>
                <c:pt idx="156">
                  <c:v>84.966999999999999</c:v>
                </c:pt>
                <c:pt idx="157">
                  <c:v>84.882999999999996</c:v>
                </c:pt>
                <c:pt idx="158">
                  <c:v>84.799000000000007</c:v>
                </c:pt>
                <c:pt idx="159">
                  <c:v>84.718000000000004</c:v>
                </c:pt>
                <c:pt idx="160">
                  <c:v>84.638999999999996</c:v>
                </c:pt>
                <c:pt idx="161">
                  <c:v>84.563000000000002</c:v>
                </c:pt>
                <c:pt idx="162">
                  <c:v>84.489000000000004</c:v>
                </c:pt>
                <c:pt idx="163">
                  <c:v>84.415999999999997</c:v>
                </c:pt>
                <c:pt idx="164">
                  <c:v>84.346999999999994</c:v>
                </c:pt>
                <c:pt idx="165">
                  <c:v>84.278999999999996</c:v>
                </c:pt>
                <c:pt idx="166">
                  <c:v>84.210999999999999</c:v>
                </c:pt>
                <c:pt idx="167">
                  <c:v>84.147999999999996</c:v>
                </c:pt>
                <c:pt idx="168">
                  <c:v>84.084000000000003</c:v>
                </c:pt>
                <c:pt idx="169">
                  <c:v>84.022999999999996</c:v>
                </c:pt>
                <c:pt idx="170">
                  <c:v>83.965000000000003</c:v>
                </c:pt>
                <c:pt idx="171">
                  <c:v>83.906000000000006</c:v>
                </c:pt>
                <c:pt idx="172">
                  <c:v>83.850999999999999</c:v>
                </c:pt>
                <c:pt idx="173">
                  <c:v>83.796999999999997</c:v>
                </c:pt>
                <c:pt idx="174" formatCode="General">
                  <c:v>83.74</c:v>
                </c:pt>
                <c:pt idx="175">
                  <c:v>83.688999999999993</c:v>
                </c:pt>
                <c:pt idx="176">
                  <c:v>83.638000000000005</c:v>
                </c:pt>
                <c:pt idx="177">
                  <c:v>83.585999999999999</c:v>
                </c:pt>
                <c:pt idx="178">
                  <c:v>83.534999999999997</c:v>
                </c:pt>
                <c:pt idx="179">
                  <c:v>83.488</c:v>
                </c:pt>
                <c:pt idx="180" formatCode="General">
                  <c:v>83.44</c:v>
                </c:pt>
                <c:pt idx="181">
                  <c:v>83.394999999999996</c:v>
                </c:pt>
                <c:pt idx="182">
                  <c:v>83.349000000000004</c:v>
                </c:pt>
                <c:pt idx="183">
                  <c:v>83.304000000000002</c:v>
                </c:pt>
                <c:pt idx="184">
                  <c:v>83.260999999999996</c:v>
                </c:pt>
                <c:pt idx="185">
                  <c:v>83.225999999999999</c:v>
                </c:pt>
                <c:pt idx="186">
                  <c:v>83.185000000000002</c:v>
                </c:pt>
              </c:numCache>
            </c:numRef>
          </c:xVal>
          <c:yVal>
            <c:numRef>
              <c:f>Sheet1!$I:$I</c:f>
              <c:numCache>
                <c:formatCode>0.00000000</c:formatCode>
                <c:ptCount val="1048576"/>
                <c:pt idx="0">
                  <c:v>5.0038650000000002</c:v>
                </c:pt>
                <c:pt idx="1">
                  <c:v>5.0039094999999998</c:v>
                </c:pt>
                <c:pt idx="2">
                  <c:v>5.0039316999999999</c:v>
                </c:pt>
                <c:pt idx="3">
                  <c:v>5.0037982000000003</c:v>
                </c:pt>
                <c:pt idx="4">
                  <c:v>5.0039094999999998</c:v>
                </c:pt>
                <c:pt idx="5">
                  <c:v>5.0039205999999998</c:v>
                </c:pt>
                <c:pt idx="6">
                  <c:v>5.0039540000000002</c:v>
                </c:pt>
                <c:pt idx="7">
                  <c:v>5.0038426999999999</c:v>
                </c:pt>
                <c:pt idx="8">
                  <c:v>5.0038315999999998</c:v>
                </c:pt>
                <c:pt idx="9">
                  <c:v>5.0038093000000003</c:v>
                </c:pt>
                <c:pt idx="10">
                  <c:v>5.0037760000000002</c:v>
                </c:pt>
                <c:pt idx="11">
                  <c:v>5.0037425999999998</c:v>
                </c:pt>
                <c:pt idx="12">
                  <c:v>5.0037425999999998</c:v>
                </c:pt>
                <c:pt idx="13">
                  <c:v>5.0037647999999999</c:v>
                </c:pt>
                <c:pt idx="14">
                  <c:v>5.0037092000000003</c:v>
                </c:pt>
                <c:pt idx="15">
                  <c:v>5.0037203000000003</c:v>
                </c:pt>
                <c:pt idx="16">
                  <c:v>5.0037314999999998</c:v>
                </c:pt>
                <c:pt idx="17">
                  <c:v>5.0036868999999999</c:v>
                </c:pt>
                <c:pt idx="18">
                  <c:v>5.0036535999999998</c:v>
                </c:pt>
                <c:pt idx="19">
                  <c:v>5.0037425999999998</c:v>
                </c:pt>
                <c:pt idx="20">
                  <c:v>5.0036424000000004</c:v>
                </c:pt>
                <c:pt idx="21">
                  <c:v>5.0037314999999998</c:v>
                </c:pt>
                <c:pt idx="22">
                  <c:v>5.0036981000000003</c:v>
                </c:pt>
                <c:pt idx="23">
                  <c:v>5.0037092000000003</c:v>
                </c:pt>
                <c:pt idx="24">
                  <c:v>5.0036424000000004</c:v>
                </c:pt>
                <c:pt idx="25">
                  <c:v>5.0037092000000003</c:v>
                </c:pt>
                <c:pt idx="26">
                  <c:v>5.0037092000000003</c:v>
                </c:pt>
                <c:pt idx="27">
                  <c:v>5.0036868999999999</c:v>
                </c:pt>
                <c:pt idx="28">
                  <c:v>5.0035867999999999</c:v>
                </c:pt>
                <c:pt idx="29">
                  <c:v>5.0037425999999998</c:v>
                </c:pt>
                <c:pt idx="30">
                  <c:v>5.0036868999999999</c:v>
                </c:pt>
                <c:pt idx="31">
                  <c:v>5.0037203000000003</c:v>
                </c:pt>
                <c:pt idx="32">
                  <c:v>5.0036424000000004</c:v>
                </c:pt>
                <c:pt idx="33">
                  <c:v>5.003342</c:v>
                </c:pt>
                <c:pt idx="34">
                  <c:v>5.0033086000000004</c:v>
                </c:pt>
                <c:pt idx="35">
                  <c:v>5.0034533000000003</c:v>
                </c:pt>
                <c:pt idx="36">
                  <c:v>5.0033975999999996</c:v>
                </c:pt>
                <c:pt idx="37">
                  <c:v>5.0033975999999996</c:v>
                </c:pt>
                <c:pt idx="38">
                  <c:v>5.0033086000000004</c:v>
                </c:pt>
                <c:pt idx="39">
                  <c:v>5.0034644000000004</c:v>
                </c:pt>
                <c:pt idx="40">
                  <c:v>5.0033975999999996</c:v>
                </c:pt>
                <c:pt idx="41">
                  <c:v>5.0035867999999999</c:v>
                </c:pt>
                <c:pt idx="42">
                  <c:v>5.0034755000000004</c:v>
                </c:pt>
                <c:pt idx="43">
                  <c:v>5.0035867999999999</c:v>
                </c:pt>
                <c:pt idx="44">
                  <c:v>5.0036424000000004</c:v>
                </c:pt>
                <c:pt idx="45">
                  <c:v>5.0035978999999999</c:v>
                </c:pt>
                <c:pt idx="46">
                  <c:v>5.0035867999999999</c:v>
                </c:pt>
                <c:pt idx="47">
                  <c:v>5.0036757999999999</c:v>
                </c:pt>
                <c:pt idx="48">
                  <c:v>5.0037203000000003</c:v>
                </c:pt>
                <c:pt idx="49">
                  <c:v>5.0036868999999999</c:v>
                </c:pt>
                <c:pt idx="50">
                  <c:v>5.003609</c:v>
                </c:pt>
                <c:pt idx="51">
                  <c:v>5.0037203000000003</c:v>
                </c:pt>
                <c:pt idx="52">
                  <c:v>5.0036313000000003</c:v>
                </c:pt>
                <c:pt idx="53">
                  <c:v>5.0037092000000003</c:v>
                </c:pt>
                <c:pt idx="54">
                  <c:v>5.0036424000000004</c:v>
                </c:pt>
                <c:pt idx="55">
                  <c:v>5.0037982000000003</c:v>
                </c:pt>
                <c:pt idx="56">
                  <c:v>5.0037425999999998</c:v>
                </c:pt>
                <c:pt idx="57">
                  <c:v>5.0038204999999998</c:v>
                </c:pt>
                <c:pt idx="58">
                  <c:v>5.0037425999999998</c:v>
                </c:pt>
                <c:pt idx="59">
                  <c:v>5.0038539000000002</c:v>
                </c:pt>
                <c:pt idx="60">
                  <c:v>5.0038872000000003</c:v>
                </c:pt>
                <c:pt idx="61">
                  <c:v>5.0038539000000002</c:v>
                </c:pt>
                <c:pt idx="62">
                  <c:v>5.0039205999999998</c:v>
                </c:pt>
                <c:pt idx="63">
                  <c:v>5.0038650000000002</c:v>
                </c:pt>
                <c:pt idx="64">
                  <c:v>5.0039205999999998</c:v>
                </c:pt>
                <c:pt idx="65">
                  <c:v>5.0038650000000002</c:v>
                </c:pt>
                <c:pt idx="66">
                  <c:v>5.0039762999999997</c:v>
                </c:pt>
                <c:pt idx="67">
                  <c:v>5.0038650000000002</c:v>
                </c:pt>
                <c:pt idx="68">
                  <c:v>5.0038650000000002</c:v>
                </c:pt>
                <c:pt idx="69">
                  <c:v>5.0038761000000003</c:v>
                </c:pt>
                <c:pt idx="70">
                  <c:v>5.0039873999999998</c:v>
                </c:pt>
                <c:pt idx="71">
                  <c:v>5.0038872000000003</c:v>
                </c:pt>
                <c:pt idx="72">
                  <c:v>5.0039540000000002</c:v>
                </c:pt>
                <c:pt idx="73">
                  <c:v>5.0038650000000002</c:v>
                </c:pt>
                <c:pt idx="74">
                  <c:v>5.0038315999999998</c:v>
                </c:pt>
                <c:pt idx="75">
                  <c:v>5.0038093000000003</c:v>
                </c:pt>
                <c:pt idx="76">
                  <c:v>5.0039540000000002</c:v>
                </c:pt>
                <c:pt idx="77">
                  <c:v>5.0039540000000002</c:v>
                </c:pt>
                <c:pt idx="78">
                  <c:v>5.0038983999999997</c:v>
                </c:pt>
                <c:pt idx="79">
                  <c:v>5.0039094999999998</c:v>
                </c:pt>
                <c:pt idx="80">
                  <c:v>5.0038761000000003</c:v>
                </c:pt>
                <c:pt idx="81">
                  <c:v>5.0038983999999997</c:v>
                </c:pt>
                <c:pt idx="82">
                  <c:v>5.0039540000000002</c:v>
                </c:pt>
                <c:pt idx="83">
                  <c:v>5.0038539000000002</c:v>
                </c:pt>
                <c:pt idx="84">
                  <c:v>5.0039316999999999</c:v>
                </c:pt>
                <c:pt idx="85">
                  <c:v>5.0038426999999999</c:v>
                </c:pt>
                <c:pt idx="86">
                  <c:v>5.0038204999999998</c:v>
                </c:pt>
                <c:pt idx="87">
                  <c:v>5.0038315999999998</c:v>
                </c:pt>
                <c:pt idx="88">
                  <c:v>5.0039651000000003</c:v>
                </c:pt>
                <c:pt idx="89">
                  <c:v>5.0038650000000002</c:v>
                </c:pt>
                <c:pt idx="90">
                  <c:v>5.0038761000000003</c:v>
                </c:pt>
                <c:pt idx="91">
                  <c:v>5.0039762999999997</c:v>
                </c:pt>
                <c:pt idx="92">
                  <c:v>5.0039873999999998</c:v>
                </c:pt>
                <c:pt idx="93">
                  <c:v>5.0038872000000003</c:v>
                </c:pt>
                <c:pt idx="94">
                  <c:v>5.0037871000000003</c:v>
                </c:pt>
                <c:pt idx="95">
                  <c:v>5.0039094999999998</c:v>
                </c:pt>
                <c:pt idx="96">
                  <c:v>5.0038761000000003</c:v>
                </c:pt>
                <c:pt idx="97">
                  <c:v>5.0039651000000003</c:v>
                </c:pt>
                <c:pt idx="98">
                  <c:v>5.0038426999999999</c:v>
                </c:pt>
                <c:pt idx="99">
                  <c:v>5.0039205999999998</c:v>
                </c:pt>
                <c:pt idx="100">
                  <c:v>5.0039429000000002</c:v>
                </c:pt>
                <c:pt idx="101">
                  <c:v>5.0039094999999998</c:v>
                </c:pt>
                <c:pt idx="102">
                  <c:v>5.0039540000000002</c:v>
                </c:pt>
                <c:pt idx="103">
                  <c:v>5.0039984999999998</c:v>
                </c:pt>
                <c:pt idx="104">
                  <c:v>5.0038426999999999</c:v>
                </c:pt>
                <c:pt idx="105">
                  <c:v>5.0039205999999998</c:v>
                </c:pt>
                <c:pt idx="106">
                  <c:v>5.0039205999999998</c:v>
                </c:pt>
                <c:pt idx="107">
                  <c:v>5.0038983999999997</c:v>
                </c:pt>
                <c:pt idx="108">
                  <c:v>5.0038650000000002</c:v>
                </c:pt>
                <c:pt idx="109">
                  <c:v>5.0038650000000002</c:v>
                </c:pt>
                <c:pt idx="110">
                  <c:v>5.0039094999999998</c:v>
                </c:pt>
                <c:pt idx="111">
                  <c:v>5.0039540000000002</c:v>
                </c:pt>
                <c:pt idx="112">
                  <c:v>5.0039316999999999</c:v>
                </c:pt>
                <c:pt idx="113">
                  <c:v>5.0039316999999999</c:v>
                </c:pt>
                <c:pt idx="114">
                  <c:v>5.0039094999999998</c:v>
                </c:pt>
                <c:pt idx="115">
                  <c:v>5.0038983999999997</c:v>
                </c:pt>
                <c:pt idx="116">
                  <c:v>5.0039762999999997</c:v>
                </c:pt>
                <c:pt idx="117">
                  <c:v>5.0038650000000002</c:v>
                </c:pt>
                <c:pt idx="118">
                  <c:v>5.0038650000000002</c:v>
                </c:pt>
                <c:pt idx="119">
                  <c:v>5.0038539000000002</c:v>
                </c:pt>
                <c:pt idx="120">
                  <c:v>5.0038426999999999</c:v>
                </c:pt>
                <c:pt idx="121">
                  <c:v>5.0038761000000003</c:v>
                </c:pt>
                <c:pt idx="122">
                  <c:v>5.0038650000000002</c:v>
                </c:pt>
                <c:pt idx="123">
                  <c:v>5.0038872000000003</c:v>
                </c:pt>
                <c:pt idx="124">
                  <c:v>5.0038204999999998</c:v>
                </c:pt>
                <c:pt idx="125">
                  <c:v>5.0038650000000002</c:v>
                </c:pt>
                <c:pt idx="126">
                  <c:v>5.0038426999999999</c:v>
                </c:pt>
                <c:pt idx="127">
                  <c:v>5.0038315999999998</c:v>
                </c:pt>
                <c:pt idx="128">
                  <c:v>5.0038761000000003</c:v>
                </c:pt>
                <c:pt idx="129">
                  <c:v>5.0038093000000003</c:v>
                </c:pt>
                <c:pt idx="130">
                  <c:v>5.0038204999999998</c:v>
                </c:pt>
                <c:pt idx="131">
                  <c:v>5.0037760000000002</c:v>
                </c:pt>
                <c:pt idx="132">
                  <c:v>5.0037203000000003</c:v>
                </c:pt>
                <c:pt idx="133">
                  <c:v>5.0038204999999998</c:v>
                </c:pt>
                <c:pt idx="134">
                  <c:v>5.0037760000000002</c:v>
                </c:pt>
                <c:pt idx="135">
                  <c:v>5.0037982000000003</c:v>
                </c:pt>
                <c:pt idx="136">
                  <c:v>5.0037314999999998</c:v>
                </c:pt>
                <c:pt idx="137">
                  <c:v>5.0037871000000003</c:v>
                </c:pt>
                <c:pt idx="138">
                  <c:v>5.0037536999999999</c:v>
                </c:pt>
                <c:pt idx="139">
                  <c:v>5.0037760000000002</c:v>
                </c:pt>
                <c:pt idx="140">
                  <c:v>5.0037314999999998</c:v>
                </c:pt>
                <c:pt idx="141">
                  <c:v>5.0036313000000003</c:v>
                </c:pt>
                <c:pt idx="142">
                  <c:v>5.0037092000000003</c:v>
                </c:pt>
                <c:pt idx="143">
                  <c:v>5.0036868999999999</c:v>
                </c:pt>
                <c:pt idx="144">
                  <c:v>5.003609</c:v>
                </c:pt>
                <c:pt idx="145">
                  <c:v>5.0036202000000003</c:v>
                </c:pt>
                <c:pt idx="146">
                  <c:v>5.0037092000000003</c:v>
                </c:pt>
                <c:pt idx="147">
                  <c:v>5.0037425999999998</c:v>
                </c:pt>
                <c:pt idx="148">
                  <c:v>5.0036868999999999</c:v>
                </c:pt>
                <c:pt idx="149">
                  <c:v>5.0037314999999998</c:v>
                </c:pt>
                <c:pt idx="150">
                  <c:v>5.0035867999999999</c:v>
                </c:pt>
                <c:pt idx="151">
                  <c:v>5.0036202000000003</c:v>
                </c:pt>
                <c:pt idx="152">
                  <c:v>5.0036424000000004</c:v>
                </c:pt>
                <c:pt idx="153">
                  <c:v>5.0036424000000004</c:v>
                </c:pt>
                <c:pt idx="154">
                  <c:v>5.0035867999999999</c:v>
                </c:pt>
                <c:pt idx="155">
                  <c:v>5.0036313000000003</c:v>
                </c:pt>
                <c:pt idx="156">
                  <c:v>5.0035645000000004</c:v>
                </c:pt>
                <c:pt idx="157">
                  <c:v>5.0035867999999999</c:v>
                </c:pt>
                <c:pt idx="158">
                  <c:v>5.0036313000000003</c:v>
                </c:pt>
                <c:pt idx="159">
                  <c:v>5.0036313000000003</c:v>
                </c:pt>
                <c:pt idx="160">
                  <c:v>5.0036202000000003</c:v>
                </c:pt>
                <c:pt idx="161">
                  <c:v>5.0035756999999998</c:v>
                </c:pt>
                <c:pt idx="162">
                  <c:v>5.0036757999999999</c:v>
                </c:pt>
                <c:pt idx="163">
                  <c:v>5.0035867999999999</c:v>
                </c:pt>
                <c:pt idx="164">
                  <c:v>5.0035867999999999</c:v>
                </c:pt>
                <c:pt idx="165">
                  <c:v>5.0035978999999999</c:v>
                </c:pt>
                <c:pt idx="166">
                  <c:v>5.0036646999999999</c:v>
                </c:pt>
                <c:pt idx="167">
                  <c:v>5.0037092000000003</c:v>
                </c:pt>
                <c:pt idx="168">
                  <c:v>5.0035867999999999</c:v>
                </c:pt>
                <c:pt idx="169">
                  <c:v>5.003609</c:v>
                </c:pt>
                <c:pt idx="170">
                  <c:v>5.0036202000000003</c:v>
                </c:pt>
                <c:pt idx="171">
                  <c:v>5.0035423000000003</c:v>
                </c:pt>
                <c:pt idx="172">
                  <c:v>5.0034865999999996</c:v>
                </c:pt>
                <c:pt idx="173">
                  <c:v>5.003609</c:v>
                </c:pt>
                <c:pt idx="174">
                  <c:v>5.0035867999999999</c:v>
                </c:pt>
                <c:pt idx="175">
                  <c:v>5.0034198999999999</c:v>
                </c:pt>
                <c:pt idx="176">
                  <c:v>5.0035867999999999</c:v>
                </c:pt>
                <c:pt idx="177">
                  <c:v>5.0035867999999999</c:v>
                </c:pt>
                <c:pt idx="178">
                  <c:v>5.0034977999999999</c:v>
                </c:pt>
                <c:pt idx="179">
                  <c:v>5.0035867999999999</c:v>
                </c:pt>
                <c:pt idx="180">
                  <c:v>5.0034644000000004</c:v>
                </c:pt>
                <c:pt idx="181">
                  <c:v>5.0034198999999999</c:v>
                </c:pt>
                <c:pt idx="182">
                  <c:v>5.0034533000000003</c:v>
                </c:pt>
                <c:pt idx="183">
                  <c:v>5.0035756999999998</c:v>
                </c:pt>
                <c:pt idx="184">
                  <c:v>5.0034755000000004</c:v>
                </c:pt>
                <c:pt idx="185">
                  <c:v>5.0034533000000003</c:v>
                </c:pt>
                <c:pt idx="186">
                  <c:v>5.0034865999999996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60832"/>
        <c:axId val="113963392"/>
      </c:scatterChart>
      <c:valAx>
        <c:axId val="113960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Temperature [K]</a:t>
                </a:r>
                <a:endParaRPr lang="en-GB" dirty="0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113963392"/>
        <c:crosses val="autoZero"/>
        <c:crossBetween val="midCat"/>
      </c:valAx>
      <c:valAx>
        <c:axId val="113963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</a:t>
                </a:r>
                <a:r>
                  <a:rPr lang="pl-PL" baseline="0"/>
                  <a:t> [V]</a:t>
                </a:r>
                <a:endParaRPr lang="en-GB" dirty="0"/>
              </a:p>
            </c:rich>
          </c:tx>
          <c:layout/>
          <c:overlay val="0"/>
        </c:title>
        <c:numFmt formatCode="0.00000000" sourceLinked="1"/>
        <c:majorTickMark val="none"/>
        <c:minorTickMark val="none"/>
        <c:tickLblPos val="nextTo"/>
        <c:crossAx val="113960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B3CAE-4048-4E4E-A09E-9A5C35569D33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5578-5CC2-FD44-9CC5-F3A16B4F39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5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2014-12-08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/>
              <a:t>SPL Wire Position Monitor System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Wojciech Żak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mgr inż.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AD and ICS Retreat </a:t>
            </a:r>
            <a:r>
              <a:rPr lang="en-GB" sz="1600" dirty="0" err="1" smtClean="0">
                <a:solidFill>
                  <a:srgbClr val="FFFFFF"/>
                </a:solidFill>
              </a:rPr>
              <a:t>mtg</a:t>
            </a:r>
            <a:r>
              <a:rPr lang="en-GB" sz="1600" dirty="0" smtClean="0">
                <a:solidFill>
                  <a:srgbClr val="FFFFFF"/>
                </a:solidFill>
              </a:rPr>
              <a:t> 2014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11 December 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01000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Despite quite good results at room temperature and steady state conditions in low temperature the are some disadvantages: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No linear reaction with temperature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We’re “blind” during transient period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Properties of phototransistors strongly depends on the temperature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Receiver has different behavior even from the same series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We need “Cinderella” to find enough pairs for our sensors (64 in total)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Sensors should be equipped with a temperature sensors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Final application: 64 sensors =&gt; 10 wires each =&gt; 640 cables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63688" y="5070759"/>
            <a:ext cx="504056" cy="548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1" idx="0"/>
          </p:cNvCxnSpPr>
          <p:nvPr/>
        </p:nvCxnSpPr>
        <p:spPr>
          <a:xfrm>
            <a:off x="6326646" y="4998751"/>
            <a:ext cx="369590" cy="528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8064" y="55272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put </a:t>
            </a:r>
            <a:r>
              <a:rPr lang="en-US" b="1" dirty="0"/>
              <a:t>as much as possible electronic </a:t>
            </a:r>
            <a:r>
              <a:rPr lang="en-US" b="1" dirty="0" smtClean="0"/>
              <a:t>outside </a:t>
            </a:r>
            <a:r>
              <a:rPr lang="en-US" b="1" dirty="0"/>
              <a:t>the cryostat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619548"/>
            <a:ext cx="340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 independent </a:t>
            </a:r>
            <a:r>
              <a:rPr lang="en-US" b="1" dirty="0"/>
              <a:t>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139136" cy="1143000"/>
          </a:xfrm>
        </p:spPr>
        <p:txBody>
          <a:bodyPr/>
          <a:lstStyle/>
          <a:p>
            <a:r>
              <a:rPr lang="pl-PL" dirty="0" smtClean="0"/>
              <a:t>Fibre optic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807" r="24623" b="33949"/>
          <a:stretch/>
        </p:blipFill>
        <p:spPr>
          <a:xfrm>
            <a:off x="4716016" y="3789040"/>
            <a:ext cx="4254500" cy="2590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7230" r="28926" b="35787"/>
          <a:stretch/>
        </p:blipFill>
        <p:spPr>
          <a:xfrm>
            <a:off x="179512" y="3512180"/>
            <a:ext cx="4406900" cy="294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3265959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Couresty of Keyence Corporation</a:t>
            </a:r>
            <a:endParaRPr lang="en-US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3"/>
            <a:ext cx="2038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2884"/>
            <a:ext cx="1895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1477317"/>
            <a:ext cx="32608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Commercially available product: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 of the shelf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Relatively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Really easy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Flexible in configuration</a:t>
            </a:r>
          </a:p>
          <a:p>
            <a:r>
              <a:rPr lang="en-US" sz="1600" dirty="0" smtClean="0"/>
              <a:t>But never: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tested in cryogenic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used for this application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01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Results</a:t>
            </a:r>
            <a:r>
              <a:rPr lang="en-US" dirty="0" smtClean="0"/>
              <a:t> (1mm </a:t>
            </a:r>
            <a:r>
              <a:rPr lang="en-US" dirty="0" err="1" smtClean="0"/>
              <a:t>dia</a:t>
            </a:r>
            <a:r>
              <a:rPr lang="en-US" dirty="0" smtClean="0"/>
              <a:t> wire)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8" y="16288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60648"/>
            <a:ext cx="792088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Voltage</a:t>
            </a:r>
            <a:r>
              <a:rPr lang="pl-PL" sz="3000" dirty="0" smtClean="0"/>
              <a:t> change with temperature for fibre optic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87824" y="2132856"/>
            <a:ext cx="46805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7824" y="5085184"/>
            <a:ext cx="46805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12360" y="2132856"/>
            <a:ext cx="0" cy="29523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4368" y="3501008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0.7mV</a:t>
            </a:r>
          </a:p>
          <a:p>
            <a:r>
              <a:rPr lang="en-US" b="1" dirty="0" smtClean="0"/>
              <a:t>~1 nm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58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Test bigger fibers (1.5 mm internal </a:t>
            </a:r>
            <a:r>
              <a:rPr lang="en-US" dirty="0" err="1" smtClean="0">
                <a:solidFill>
                  <a:schemeClr val="tx1"/>
                </a:solidFill>
              </a:rPr>
              <a:t>dia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Build the feed thru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black, mat, paint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cross-talk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Order more units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Try different lenses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 everything in the SPL mock-up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sz="4800" dirty="0" smtClean="0">
                <a:solidFill>
                  <a:schemeClr val="tx1"/>
                </a:solidFill>
              </a:rPr>
              <a:t>Thank you for you attention! 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8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Different power settings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17972" cy="484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Application</a:t>
            </a:r>
            <a:r>
              <a:rPr lang="pl-PL" dirty="0">
                <a:solidFill>
                  <a:schemeClr val="tx1"/>
                </a:solidFill>
              </a:rPr>
              <a:t> of the </a:t>
            </a:r>
            <a:r>
              <a:rPr lang="pl-PL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WP</a:t>
            </a:r>
            <a:r>
              <a:rPr lang="pl-PL" dirty="0" smtClean="0">
                <a:solidFill>
                  <a:schemeClr val="tx1"/>
                </a:solidFill>
              </a:rPr>
              <a:t>M </a:t>
            </a:r>
            <a:r>
              <a:rPr lang="pl-PL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SPL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Mock-up</a:t>
            </a:r>
          </a:p>
          <a:p>
            <a:r>
              <a:rPr lang="pl-PL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de</a:t>
            </a:r>
            <a:r>
              <a:rPr lang="pl-PL" dirty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of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Optical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Position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Monitor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alibration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at warm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Tests</a:t>
            </a:r>
            <a:r>
              <a:rPr lang="pl-PL" dirty="0">
                <a:solidFill>
                  <a:schemeClr val="tx1"/>
                </a:solidFill>
              </a:rPr>
              <a:t> at </a:t>
            </a:r>
            <a:r>
              <a:rPr lang="en-US" dirty="0">
                <a:solidFill>
                  <a:schemeClr val="tx1"/>
                </a:solidFill>
              </a:rPr>
              <a:t>liquid </a:t>
            </a:r>
            <a:r>
              <a:rPr lang="en-US" dirty="0" smtClean="0">
                <a:solidFill>
                  <a:schemeClr val="tx1"/>
                </a:solidFill>
              </a:rPr>
              <a:t>nitrogen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Fiber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optics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2500" cy="1138138"/>
          </a:xfrm>
        </p:spPr>
        <p:txBody>
          <a:bodyPr/>
          <a:lstStyle/>
          <a:p>
            <a:r>
              <a:rPr lang="pl-PL" dirty="0" smtClean="0"/>
              <a:t>SPL SCM Cavity position monitoring specs: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596900" y="3751543"/>
            <a:ext cx="8080921" cy="2352675"/>
            <a:chOff x="685800" y="4127500"/>
            <a:chExt cx="8080921" cy="2352675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4127500"/>
              <a:ext cx="7569476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1905000" y="5041900"/>
              <a:ext cx="5943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743200" y="495673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76023" y="494777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2058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4881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56094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8917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3917" y="497466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76740" y="496570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500" y="434340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Stretched wire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2200" y="4279900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Opto</a:t>
              </a:r>
              <a:r>
                <a:rPr lang="en-US" dirty="0" smtClean="0">
                  <a:solidFill>
                    <a:prstClr val="black"/>
                  </a:solidFill>
                </a:rPr>
                <a:t>-coupler sensors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766059" y="4712732"/>
              <a:ext cx="434341" cy="25296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2"/>
              <a:endCxn id="17" idx="0"/>
            </p:cNvCxnSpPr>
            <p:nvPr/>
          </p:nvCxnSpPr>
          <p:spPr>
            <a:xfrm flipH="1">
              <a:off x="7099600" y="4649232"/>
              <a:ext cx="267799" cy="3164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9" idx="2"/>
            </p:cNvCxnSpPr>
            <p:nvPr/>
          </p:nvCxnSpPr>
          <p:spPr>
            <a:xfrm flipH="1">
              <a:off x="6324603" y="4649232"/>
              <a:ext cx="1042796" cy="316467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065105" y="5422900"/>
              <a:ext cx="76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28690" y="5948485"/>
              <a:ext cx="1938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Last cavity support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7133490" y="5796085"/>
              <a:ext cx="609600" cy="15240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26390" y="6412651"/>
            <a:ext cx="143981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V</a:t>
            </a:r>
            <a:r>
              <a:rPr lang="en-GB" sz="1000" dirty="0" smtClean="0">
                <a:solidFill>
                  <a:schemeClr val="accent6"/>
                </a:solidFill>
              </a:rPr>
              <a:t>. </a:t>
            </a:r>
            <a:r>
              <a:rPr lang="pl-PL" sz="1000" dirty="0" smtClean="0">
                <a:solidFill>
                  <a:schemeClr val="accent6"/>
                </a:solidFill>
              </a:rPr>
              <a:t>Parma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07504" y="1556792"/>
            <a:ext cx="8784976" cy="234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Static position or slow movements: absolute movements (</a:t>
            </a:r>
            <a:r>
              <a:rPr lang="en-US" sz="2000" dirty="0" err="1" smtClean="0">
                <a:solidFill>
                  <a:schemeClr val="tx1"/>
                </a:solidFill>
              </a:rPr>
              <a:t>x,y,z</a:t>
            </a:r>
            <a:r>
              <a:rPr lang="en-US" sz="2000" dirty="0" smtClean="0">
                <a:solidFill>
                  <a:schemeClr val="tx1"/>
                </a:solidFill>
              </a:rPr>
              <a:t>) of each of 4 cavities during steady state operation and cool-down/warm-ups (300-2K)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Vertical range	     0-2 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Precision	&lt; 0.05 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Resolution	&lt; 0.01 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Possibly vibration measures (0-1 kHz)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16" y="2929024"/>
            <a:ext cx="4820560" cy="30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03" y="1419225"/>
            <a:ext cx="4733925" cy="323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995937" y="2809875"/>
            <a:ext cx="0" cy="321303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2596" y="23966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Tests setup</a:t>
            </a:r>
            <a:r>
              <a:rPr lang="en-US" dirty="0" smtClean="0"/>
              <a:t> for room temp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92844" y="5302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Box to shield the environment light noise</a:t>
            </a:r>
            <a:r>
              <a:rPr lang="pl-PL" dirty="0"/>
              <a:t>,</a:t>
            </a:r>
          </a:p>
          <a:p>
            <a:r>
              <a:rPr lang="pl-PL" dirty="0"/>
              <a:t>	setup with 2.5mm wire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7504" y="5949280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/>
              <a:t>Wire was move by high-precision</a:t>
            </a:r>
            <a:r>
              <a:rPr lang="en-GB" sz="1200" dirty="0"/>
              <a:t>, linear </a:t>
            </a:r>
            <a:r>
              <a:rPr lang="en-GB" sz="1200" dirty="0" smtClean="0"/>
              <a:t>stages, </a:t>
            </a:r>
            <a:r>
              <a:rPr lang="en-GB" sz="1200" dirty="0"/>
              <a:t>providing an accuracy of 1 µm on 150 mm maximum displacement</a:t>
            </a:r>
            <a:r>
              <a:rPr lang="en-GB" sz="1200" dirty="0" smtClean="0"/>
              <a:t>.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4399232" cy="2554817"/>
          </a:xfrm>
          <a:prstGeom prst="rect">
            <a:avLst/>
          </a:prstGeom>
        </p:spPr>
      </p:pic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5004048" y="1628800"/>
            <a:ext cx="410445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We expect to cover 0.5 mm range with one LED, to fullfill requirement our sensor will be equiped with 4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3121" y="3750774"/>
            <a:ext cx="325048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3"/>
          <a:stretch/>
        </p:blipFill>
        <p:spPr bwMode="auto">
          <a:xfrm>
            <a:off x="-7714" y="1484784"/>
            <a:ext cx="3960440" cy="39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6741393" y="4653136"/>
            <a:ext cx="2259732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7581" y="4468470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/>
          <a:stretch/>
        </p:blipFill>
        <p:spPr bwMode="auto">
          <a:xfrm>
            <a:off x="1826692" y="1473200"/>
            <a:ext cx="7602537" cy="481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370" y="6169439"/>
            <a:ext cx="8500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Output </a:t>
            </a:r>
            <a:r>
              <a:rPr lang="en-GB" dirty="0"/>
              <a:t>voltage signal variations according to the movement of the 2.5mm </a:t>
            </a:r>
            <a:r>
              <a:rPr lang="en-GB" dirty="0" smtClean="0"/>
              <a:t>wire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6461608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C. Petrone</a:t>
            </a:r>
            <a:endParaRPr lang="en-GB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80" y="10617"/>
            <a:ext cx="7139136" cy="1143000"/>
          </a:xfrm>
        </p:spPr>
        <p:txBody>
          <a:bodyPr/>
          <a:lstStyle/>
          <a:p>
            <a:r>
              <a:rPr lang="pl-PL" dirty="0" smtClean="0"/>
              <a:t>Test </a:t>
            </a:r>
            <a:r>
              <a:rPr lang="en-US" dirty="0" smtClean="0"/>
              <a:t>setup for</a:t>
            </a:r>
            <a:r>
              <a:rPr lang="pl-PL" dirty="0" smtClean="0"/>
              <a:t> 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r="17136"/>
          <a:stretch/>
        </p:blipFill>
        <p:spPr>
          <a:xfrm>
            <a:off x="5640397" y="2564904"/>
            <a:ext cx="3541185" cy="27790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6480" b="26501"/>
          <a:stretch/>
        </p:blipFill>
        <p:spPr bwMode="auto">
          <a:xfrm>
            <a:off x="5540970" y="4365104"/>
            <a:ext cx="2016224" cy="2237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855" y="2491673"/>
            <a:ext cx="6192688" cy="1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26384" r="24511" b="6276"/>
          <a:stretch/>
        </p:blipFill>
        <p:spPr bwMode="auto">
          <a:xfrm>
            <a:off x="107504" y="836712"/>
            <a:ext cx="3214688" cy="5847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97" y="332656"/>
            <a:ext cx="3521728" cy="23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tests in LN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88392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1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Behavior of components with temperature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315557" cy="248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844811"/>
              </p:ext>
            </p:extLst>
          </p:nvPr>
        </p:nvGraphicFramePr>
        <p:xfrm>
          <a:off x="107504" y="3861048"/>
          <a:ext cx="4543673" cy="249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5461"/>
              </p:ext>
            </p:extLst>
          </p:nvPr>
        </p:nvGraphicFramePr>
        <p:xfrm>
          <a:off x="0" y="1482352"/>
          <a:ext cx="48245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503127"/>
            <a:ext cx="471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Stability over time for </a:t>
            </a:r>
            <a:r>
              <a:rPr lang="en-US" sz="1400" dirty="0"/>
              <a:t>p</a:t>
            </a:r>
            <a:r>
              <a:rPr lang="en-US" sz="1400" dirty="0" smtClean="0"/>
              <a:t>hototransistor</a:t>
            </a:r>
            <a:r>
              <a:rPr lang="en-GB" sz="1400" dirty="0" smtClean="0"/>
              <a:t> </a:t>
            </a:r>
            <a:r>
              <a:rPr lang="pl-PL" sz="1400" dirty="0"/>
              <a:t>2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-1" y="6141926"/>
            <a:ext cx="3419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Stability over time for phototransistor</a:t>
            </a:r>
            <a:r>
              <a:rPr lang="en-GB" sz="1400" dirty="0"/>
              <a:t> </a:t>
            </a:r>
            <a:r>
              <a:rPr lang="en-US" sz="1400" dirty="0" smtClean="0"/>
              <a:t>1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2352"/>
            <a:ext cx="1570153" cy="23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39" y="1823330"/>
            <a:ext cx="2813433" cy="167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58178" y="3428999"/>
            <a:ext cx="275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Temperature stability of the </a:t>
            </a:r>
            <a:r>
              <a:rPr lang="pl-PL" sz="1400" dirty="0" smtClean="0"/>
              <a:t>LED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6320258"/>
            <a:ext cx="2585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Phototransistor 2 after 2 test</a:t>
            </a:r>
            <a:r>
              <a:rPr lang="en-US" sz="1200" dirty="0" smtClean="0"/>
              <a:t>s </a:t>
            </a:r>
            <a:r>
              <a:rPr lang="pl-PL" sz="1200" dirty="0" smtClean="0"/>
              <a:t>in a row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92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3326</TotalTime>
  <Words>582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 template</vt:lpstr>
      <vt:lpstr>SPL Wire Position Monitor System</vt:lpstr>
      <vt:lpstr>Outline</vt:lpstr>
      <vt:lpstr>SPL SCM Cavity position monitoring specs:</vt:lpstr>
      <vt:lpstr>How does it work?</vt:lpstr>
      <vt:lpstr>Tests setup for room temp</vt:lpstr>
      <vt:lpstr>Results</vt:lpstr>
      <vt:lpstr>Test setup for LN</vt:lpstr>
      <vt:lpstr>Results of tests in LN</vt:lpstr>
      <vt:lpstr>Behavior of components with temperature</vt:lpstr>
      <vt:lpstr>Intermediate conclusions</vt:lpstr>
      <vt:lpstr>Fibre optic</vt:lpstr>
      <vt:lpstr>Results (1mm dia wire)</vt:lpstr>
      <vt:lpstr>Voltage change with temperature for fibre optic</vt:lpstr>
      <vt:lpstr>Future steps</vt:lpstr>
      <vt:lpstr>PowerPoint Presentation</vt:lpstr>
      <vt:lpstr>Different power settings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Wojciech Zak</cp:lastModifiedBy>
  <cp:revision>44</cp:revision>
  <dcterms:created xsi:type="dcterms:W3CDTF">2013-10-29T16:05:10Z</dcterms:created>
  <dcterms:modified xsi:type="dcterms:W3CDTF">2014-12-10T13:04:02Z</dcterms:modified>
</cp:coreProperties>
</file>