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23" r:id="rId3"/>
    <p:sldId id="482" r:id="rId4"/>
    <p:sldId id="483" r:id="rId5"/>
    <p:sldId id="484" r:id="rId6"/>
    <p:sldId id="485" r:id="rId7"/>
    <p:sldId id="486" r:id="rId8"/>
    <p:sldId id="487" r:id="rId9"/>
    <p:sldId id="481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9057" autoAdjust="0"/>
  </p:normalViewPr>
  <p:slideViewPr>
    <p:cSldViewPr snapToGrid="0" snapToObjects="1">
      <p:cViewPr>
        <p:scale>
          <a:sx n="192" d="100"/>
          <a:sy n="192" d="100"/>
        </p:scale>
        <p:origin x="-3016" y="-368"/>
      </p:cViewPr>
      <p:guideLst>
        <p:guide orient="horz" pos="1463"/>
        <p:guide orient="horz" pos="1873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35995-C4DB-4F43-A566-73BC71CFA1DB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EDA35-B767-E741-A8A2-A43F9DD4D870}">
      <dgm:prSet phldrT="[Text]"/>
      <dgm:spPr/>
      <dgm:t>
        <a:bodyPr/>
        <a:lstStyle/>
        <a:p>
          <a:r>
            <a:rPr lang="en-US" dirty="0" smtClean="0"/>
            <a:t>Supply, Procurement and Logistics Division</a:t>
          </a:r>
          <a:endParaRPr lang="en-US" dirty="0"/>
        </a:p>
      </dgm:t>
    </dgm:pt>
    <dgm:pt modelId="{803F2927-CB17-3448-9350-D47270477009}" type="parTrans" cxnId="{16506D48-D4D3-9744-9B0F-81DA144B6275}">
      <dgm:prSet/>
      <dgm:spPr/>
      <dgm:t>
        <a:bodyPr/>
        <a:lstStyle/>
        <a:p>
          <a:endParaRPr lang="en-US"/>
        </a:p>
      </dgm:t>
    </dgm:pt>
    <dgm:pt modelId="{12D0687C-5E86-6C4F-8691-04790CFA8C9D}" type="sibTrans" cxnId="{16506D48-D4D3-9744-9B0F-81DA144B6275}">
      <dgm:prSet/>
      <dgm:spPr/>
      <dgm:t>
        <a:bodyPr/>
        <a:lstStyle/>
        <a:p>
          <a:endParaRPr lang="en-US"/>
        </a:p>
      </dgm:t>
    </dgm:pt>
    <dgm:pt modelId="{640BA433-114A-4E4E-A8BC-0EFC89546A15}">
      <dgm:prSet phldrT="[Text]" custT="1"/>
      <dgm:spPr/>
      <dgm:t>
        <a:bodyPr/>
        <a:lstStyle/>
        <a:p>
          <a:r>
            <a:rPr lang="en-US" sz="800" dirty="0" smtClean="0"/>
            <a:t>Projects </a:t>
          </a:r>
          <a:endParaRPr lang="en-US" sz="800" dirty="0"/>
        </a:p>
      </dgm:t>
    </dgm:pt>
    <dgm:pt modelId="{43ABEC48-1EFE-2641-9CFF-3EF9E1F311FA}" type="parTrans" cxnId="{836430AF-F120-8D4E-84F3-3ED0E5835E6F}">
      <dgm:prSet/>
      <dgm:spPr/>
      <dgm:t>
        <a:bodyPr/>
        <a:lstStyle/>
        <a:p>
          <a:endParaRPr lang="en-US"/>
        </a:p>
      </dgm:t>
    </dgm:pt>
    <dgm:pt modelId="{2A2DFB70-FED5-5241-9B7A-E7BE537580A5}" type="sibTrans" cxnId="{836430AF-F120-8D4E-84F3-3ED0E5835E6F}">
      <dgm:prSet/>
      <dgm:spPr/>
      <dgm:t>
        <a:bodyPr/>
        <a:lstStyle/>
        <a:p>
          <a:endParaRPr lang="en-US"/>
        </a:p>
      </dgm:t>
    </dgm:pt>
    <dgm:pt modelId="{592DAB1D-34F7-5A40-8603-FE7E9497CCE7}">
      <dgm:prSet phldrT="[Text]" custT="1"/>
      <dgm:spPr/>
      <dgm:t>
        <a:bodyPr/>
        <a:lstStyle/>
        <a:p>
          <a:r>
            <a:rPr lang="en-US" sz="800" dirty="0" smtClean="0"/>
            <a:t>Legal Division</a:t>
          </a:r>
          <a:endParaRPr lang="en-US" sz="800" dirty="0"/>
        </a:p>
      </dgm:t>
    </dgm:pt>
    <dgm:pt modelId="{D5862B7A-2678-4246-9879-253A7C68696E}" type="parTrans" cxnId="{3F28CA74-F73B-2F44-88AE-967421A9E80C}">
      <dgm:prSet/>
      <dgm:spPr/>
      <dgm:t>
        <a:bodyPr/>
        <a:lstStyle/>
        <a:p>
          <a:endParaRPr lang="en-US"/>
        </a:p>
      </dgm:t>
    </dgm:pt>
    <dgm:pt modelId="{AE61811A-BEC7-A947-8E99-69AD6C04D046}" type="sibTrans" cxnId="{3F28CA74-F73B-2F44-88AE-967421A9E80C}">
      <dgm:prSet/>
      <dgm:spPr/>
      <dgm:t>
        <a:bodyPr/>
        <a:lstStyle/>
        <a:p>
          <a:endParaRPr lang="en-US"/>
        </a:p>
      </dgm:t>
    </dgm:pt>
    <dgm:pt modelId="{3F3B80CB-CAD1-A346-A511-F08959C85CE7}">
      <dgm:prSet phldrT="[Text]" custT="1"/>
      <dgm:spPr/>
      <dgm:t>
        <a:bodyPr/>
        <a:lstStyle/>
        <a:p>
          <a:r>
            <a:rPr lang="en-US" sz="800" dirty="0" smtClean="0"/>
            <a:t>In-kind Group</a:t>
          </a:r>
          <a:endParaRPr lang="en-US" sz="800" dirty="0"/>
        </a:p>
      </dgm:t>
    </dgm:pt>
    <dgm:pt modelId="{2076F929-C3FE-0F48-AE9F-E06C73E2C85D}" type="parTrans" cxnId="{74F40956-00D2-6947-B170-3F67439DE6BC}">
      <dgm:prSet/>
      <dgm:spPr/>
      <dgm:t>
        <a:bodyPr/>
        <a:lstStyle/>
        <a:p>
          <a:endParaRPr lang="en-US"/>
        </a:p>
      </dgm:t>
    </dgm:pt>
    <dgm:pt modelId="{7401361F-414E-6346-A6DD-32463FEFA5DB}" type="sibTrans" cxnId="{74F40956-00D2-6947-B170-3F67439DE6BC}">
      <dgm:prSet/>
      <dgm:spPr/>
      <dgm:t>
        <a:bodyPr/>
        <a:lstStyle/>
        <a:p>
          <a:endParaRPr lang="en-US"/>
        </a:p>
      </dgm:t>
    </dgm:pt>
    <dgm:pt modelId="{2E0B2A12-0B43-A44A-89BB-94DE79A78FB8}">
      <dgm:prSet phldrT="[Text]" custT="1"/>
      <dgm:spPr/>
      <dgm:t>
        <a:bodyPr/>
        <a:lstStyle/>
        <a:p>
          <a:r>
            <a:rPr lang="en-US" sz="800" dirty="0" smtClean="0"/>
            <a:t>Planning</a:t>
          </a:r>
          <a:endParaRPr lang="en-US" sz="800" dirty="0"/>
        </a:p>
      </dgm:t>
    </dgm:pt>
    <dgm:pt modelId="{5191DD72-5846-B44B-994D-2B38B2FFF939}" type="parTrans" cxnId="{00069B5C-EE03-2E4F-8DEC-4B45EFA42E32}">
      <dgm:prSet/>
      <dgm:spPr/>
      <dgm:t>
        <a:bodyPr/>
        <a:lstStyle/>
        <a:p>
          <a:endParaRPr lang="en-US"/>
        </a:p>
      </dgm:t>
    </dgm:pt>
    <dgm:pt modelId="{6EE31B35-F6BC-BC4A-B2E4-1A7E132AA242}" type="sibTrans" cxnId="{00069B5C-EE03-2E4F-8DEC-4B45EFA42E32}">
      <dgm:prSet/>
      <dgm:spPr/>
      <dgm:t>
        <a:bodyPr/>
        <a:lstStyle/>
        <a:p>
          <a:endParaRPr lang="en-US"/>
        </a:p>
      </dgm:t>
    </dgm:pt>
    <dgm:pt modelId="{F4DFEF04-78FC-5F4B-8B88-97D8DCB3131B}">
      <dgm:prSet phldrT="[Text]" custT="1"/>
      <dgm:spPr/>
      <dgm:t>
        <a:bodyPr/>
        <a:lstStyle/>
        <a:p>
          <a:r>
            <a:rPr lang="en-US" sz="800" dirty="0" smtClean="0"/>
            <a:t>Finance</a:t>
          </a:r>
          <a:endParaRPr lang="en-US" sz="800" dirty="0"/>
        </a:p>
      </dgm:t>
    </dgm:pt>
    <dgm:pt modelId="{53BE1A37-488E-B248-86D7-F169E4B57D49}" type="parTrans" cxnId="{A544FBA3-FEB0-EF4D-9834-81B167FB3D4E}">
      <dgm:prSet/>
      <dgm:spPr/>
      <dgm:t>
        <a:bodyPr/>
        <a:lstStyle/>
        <a:p>
          <a:endParaRPr lang="en-US"/>
        </a:p>
      </dgm:t>
    </dgm:pt>
    <dgm:pt modelId="{BE477E18-594E-1C4F-AB68-77D02D51F861}" type="sibTrans" cxnId="{A544FBA3-FEB0-EF4D-9834-81B167FB3D4E}">
      <dgm:prSet/>
      <dgm:spPr/>
      <dgm:t>
        <a:bodyPr/>
        <a:lstStyle/>
        <a:p>
          <a:endParaRPr lang="en-US"/>
        </a:p>
      </dgm:t>
    </dgm:pt>
    <dgm:pt modelId="{AABC4E16-A5F5-9943-89EA-8E3B53CEAAA9}">
      <dgm:prSet phldrT="[Text]" custT="1"/>
      <dgm:spPr/>
      <dgm:t>
        <a:bodyPr/>
        <a:lstStyle/>
        <a:p>
          <a:r>
            <a:rPr lang="en-US" sz="800" dirty="0" smtClean="0"/>
            <a:t>QA &amp;ESH</a:t>
          </a:r>
          <a:endParaRPr lang="en-US" sz="800" dirty="0"/>
        </a:p>
      </dgm:t>
    </dgm:pt>
    <dgm:pt modelId="{A887F366-FD80-9042-82EF-740B00758C07}" type="parTrans" cxnId="{D89DA29D-54B4-C044-B592-0AB31C1A5A19}">
      <dgm:prSet/>
      <dgm:spPr/>
      <dgm:t>
        <a:bodyPr/>
        <a:lstStyle/>
        <a:p>
          <a:endParaRPr lang="en-US"/>
        </a:p>
      </dgm:t>
    </dgm:pt>
    <dgm:pt modelId="{E3FCC605-164E-A545-BAAB-6FE7D22563C4}" type="sibTrans" cxnId="{D89DA29D-54B4-C044-B592-0AB31C1A5A19}">
      <dgm:prSet/>
      <dgm:spPr/>
      <dgm:t>
        <a:bodyPr/>
        <a:lstStyle/>
        <a:p>
          <a:endParaRPr lang="en-US"/>
        </a:p>
      </dgm:t>
    </dgm:pt>
    <dgm:pt modelId="{20B12D8B-282A-7949-AD45-DA4E32AAC516}">
      <dgm:prSet phldrT="[Text]" custT="1"/>
      <dgm:spPr/>
      <dgm:t>
        <a:bodyPr/>
        <a:lstStyle/>
        <a:p>
          <a:r>
            <a:rPr lang="en-US" sz="800" dirty="0" smtClean="0"/>
            <a:t>External relations (ILOs)</a:t>
          </a:r>
          <a:endParaRPr lang="en-US" sz="800" dirty="0"/>
        </a:p>
      </dgm:t>
    </dgm:pt>
    <dgm:pt modelId="{14E1FCB7-DEDF-CB4E-9676-A30EF6175206}" type="parTrans" cxnId="{CB8B7C7A-07BF-8044-BD09-0ACA3A2C4B5F}">
      <dgm:prSet/>
      <dgm:spPr/>
      <dgm:t>
        <a:bodyPr/>
        <a:lstStyle/>
        <a:p>
          <a:endParaRPr lang="en-US"/>
        </a:p>
      </dgm:t>
    </dgm:pt>
    <dgm:pt modelId="{A333253B-531F-9142-9B73-5B7E4CB67396}" type="sibTrans" cxnId="{CB8B7C7A-07BF-8044-BD09-0ACA3A2C4B5F}">
      <dgm:prSet/>
      <dgm:spPr/>
      <dgm:t>
        <a:bodyPr/>
        <a:lstStyle/>
        <a:p>
          <a:endParaRPr lang="en-US"/>
        </a:p>
      </dgm:t>
    </dgm:pt>
    <dgm:pt modelId="{90F0F3DB-19A2-C343-BDF3-935D9E7BC2A0}" type="pres">
      <dgm:prSet presAssocID="{53B35995-C4DB-4F43-A566-73BC71CFA1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C3E214-FE2C-0744-9F9A-F8F4CCE54F82}" type="pres">
      <dgm:prSet presAssocID="{2D5EDA35-B767-E741-A8A2-A43F9DD4D870}" presName="singleCycle" presStyleCnt="0"/>
      <dgm:spPr/>
    </dgm:pt>
    <dgm:pt modelId="{D24E0D40-3097-F244-8903-679E4E39D6DE}" type="pres">
      <dgm:prSet presAssocID="{2D5EDA35-B767-E741-A8A2-A43F9DD4D870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09CCB77-FDA9-5B4A-8F3E-44FC60B79785}" type="pres">
      <dgm:prSet presAssocID="{43ABEC48-1EFE-2641-9CFF-3EF9E1F311FA}" presName="Name56" presStyleLbl="parChTrans1D2" presStyleIdx="0" presStyleCnt="7"/>
      <dgm:spPr/>
      <dgm:t>
        <a:bodyPr/>
        <a:lstStyle/>
        <a:p>
          <a:endParaRPr lang="en-US"/>
        </a:p>
      </dgm:t>
    </dgm:pt>
    <dgm:pt modelId="{26428A04-91B9-144D-998E-EF93A7363244}" type="pres">
      <dgm:prSet presAssocID="{640BA433-114A-4E4E-A8BC-0EFC89546A15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2B422-AEDB-7B46-B70C-2750D8C6194C}" type="pres">
      <dgm:prSet presAssocID="{D5862B7A-2678-4246-9879-253A7C68696E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48ECC0E-27D0-9C4A-B9CC-7CC0E5525DCB}" type="pres">
      <dgm:prSet presAssocID="{592DAB1D-34F7-5A40-8603-FE7E9497CCE7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5F373-08D5-7C4C-9CCD-D7FDAC2C998D}" type="pres">
      <dgm:prSet presAssocID="{2076F929-C3FE-0F48-AE9F-E06C73E2C85D}" presName="Name56" presStyleLbl="parChTrans1D2" presStyleIdx="2" presStyleCnt="7"/>
      <dgm:spPr/>
      <dgm:t>
        <a:bodyPr/>
        <a:lstStyle/>
        <a:p>
          <a:endParaRPr lang="en-US"/>
        </a:p>
      </dgm:t>
    </dgm:pt>
    <dgm:pt modelId="{538C5A3A-9686-B54A-89B0-DABA93AEA9ED}" type="pres">
      <dgm:prSet presAssocID="{3F3B80CB-CAD1-A346-A511-F08959C85CE7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AB922-AE6F-B04B-93FA-C23BD220D717}" type="pres">
      <dgm:prSet presAssocID="{5191DD72-5846-B44B-994D-2B38B2FFF93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08754C5A-FF57-C540-840B-B007A1C860D4}" type="pres">
      <dgm:prSet presAssocID="{2E0B2A12-0B43-A44A-89BB-94DE79A78FB8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D2241-4873-2F47-90E8-C0BA6F757C38}" type="pres">
      <dgm:prSet presAssocID="{53BE1A37-488E-B248-86D7-F169E4B57D4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02D388AD-3CA2-CF49-B210-D369BE5EC0D2}" type="pres">
      <dgm:prSet presAssocID="{F4DFEF04-78FC-5F4B-8B88-97D8DCB3131B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66A0E-405B-324D-B76E-EE508C7164E7}" type="pres">
      <dgm:prSet presAssocID="{A887F366-FD80-9042-82EF-740B00758C07}" presName="Name56" presStyleLbl="parChTrans1D2" presStyleIdx="5" presStyleCnt="7"/>
      <dgm:spPr/>
      <dgm:t>
        <a:bodyPr/>
        <a:lstStyle/>
        <a:p>
          <a:endParaRPr lang="en-US"/>
        </a:p>
      </dgm:t>
    </dgm:pt>
    <dgm:pt modelId="{35A26A3E-8A69-914E-9F4A-391AED0EDAEB}" type="pres">
      <dgm:prSet presAssocID="{AABC4E16-A5F5-9943-89EA-8E3B53CEAAA9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76156-8F90-5B45-B2DA-490C1C28F9CC}" type="pres">
      <dgm:prSet presAssocID="{14E1FCB7-DEDF-CB4E-9676-A30EF6175206}" presName="Name56" presStyleLbl="parChTrans1D2" presStyleIdx="6" presStyleCnt="7"/>
      <dgm:spPr/>
      <dgm:t>
        <a:bodyPr/>
        <a:lstStyle/>
        <a:p>
          <a:endParaRPr lang="en-US"/>
        </a:p>
      </dgm:t>
    </dgm:pt>
    <dgm:pt modelId="{A8C16DD4-1E58-8C4D-AAC0-C646A31E8091}" type="pres">
      <dgm:prSet presAssocID="{20B12D8B-282A-7949-AD45-DA4E32AAC516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3ADBB-F9A9-3640-88C8-1CB1E4F6B5C8}" type="presOf" srcId="{D5862B7A-2678-4246-9879-253A7C68696E}" destId="{1242B422-AEDB-7B46-B70C-2750D8C6194C}" srcOrd="0" destOrd="0" presId="urn:microsoft.com/office/officeart/2008/layout/RadialCluster"/>
    <dgm:cxn modelId="{7BC66BC2-2DD7-4C43-BE4F-EC3371C3693E}" type="presOf" srcId="{20B12D8B-282A-7949-AD45-DA4E32AAC516}" destId="{A8C16DD4-1E58-8C4D-AAC0-C646A31E8091}" srcOrd="0" destOrd="0" presId="urn:microsoft.com/office/officeart/2008/layout/RadialCluster"/>
    <dgm:cxn modelId="{2D07C429-30C1-674B-B83B-487CE9E12288}" type="presOf" srcId="{53BE1A37-488E-B248-86D7-F169E4B57D49}" destId="{4E1D2241-4873-2F47-90E8-C0BA6F757C38}" srcOrd="0" destOrd="0" presId="urn:microsoft.com/office/officeart/2008/layout/RadialCluster"/>
    <dgm:cxn modelId="{499C4494-3463-C048-8376-74A59DC90B60}" type="presOf" srcId="{14E1FCB7-DEDF-CB4E-9676-A30EF6175206}" destId="{ED676156-8F90-5B45-B2DA-490C1C28F9CC}" srcOrd="0" destOrd="0" presId="urn:microsoft.com/office/officeart/2008/layout/RadialCluster"/>
    <dgm:cxn modelId="{CB8B7C7A-07BF-8044-BD09-0ACA3A2C4B5F}" srcId="{2D5EDA35-B767-E741-A8A2-A43F9DD4D870}" destId="{20B12D8B-282A-7949-AD45-DA4E32AAC516}" srcOrd="6" destOrd="0" parTransId="{14E1FCB7-DEDF-CB4E-9676-A30EF6175206}" sibTransId="{A333253B-531F-9142-9B73-5B7E4CB67396}"/>
    <dgm:cxn modelId="{00BFA507-57D0-6740-A579-94E3139A7F39}" type="presOf" srcId="{F4DFEF04-78FC-5F4B-8B88-97D8DCB3131B}" destId="{02D388AD-3CA2-CF49-B210-D369BE5EC0D2}" srcOrd="0" destOrd="0" presId="urn:microsoft.com/office/officeart/2008/layout/RadialCluster"/>
    <dgm:cxn modelId="{3F28CA74-F73B-2F44-88AE-967421A9E80C}" srcId="{2D5EDA35-B767-E741-A8A2-A43F9DD4D870}" destId="{592DAB1D-34F7-5A40-8603-FE7E9497CCE7}" srcOrd="1" destOrd="0" parTransId="{D5862B7A-2678-4246-9879-253A7C68696E}" sibTransId="{AE61811A-BEC7-A947-8E99-69AD6C04D046}"/>
    <dgm:cxn modelId="{4FC9285F-ADE9-BB41-9ACF-054F949F80DE}" type="presOf" srcId="{A887F366-FD80-9042-82EF-740B00758C07}" destId="{55366A0E-405B-324D-B76E-EE508C7164E7}" srcOrd="0" destOrd="0" presId="urn:microsoft.com/office/officeart/2008/layout/RadialCluster"/>
    <dgm:cxn modelId="{171A1102-BACF-6748-91CD-E8E7555359B4}" type="presOf" srcId="{592DAB1D-34F7-5A40-8603-FE7E9497CCE7}" destId="{548ECC0E-27D0-9C4A-B9CC-7CC0E5525DCB}" srcOrd="0" destOrd="0" presId="urn:microsoft.com/office/officeart/2008/layout/RadialCluster"/>
    <dgm:cxn modelId="{DA62FB6E-765C-DD4D-8656-BC9B24EE4AE5}" type="presOf" srcId="{640BA433-114A-4E4E-A8BC-0EFC89546A15}" destId="{26428A04-91B9-144D-998E-EF93A7363244}" srcOrd="0" destOrd="0" presId="urn:microsoft.com/office/officeart/2008/layout/RadialCluster"/>
    <dgm:cxn modelId="{6F24B8BA-6A29-A145-8753-FF7056F75DE6}" type="presOf" srcId="{5191DD72-5846-B44B-994D-2B38B2FFF939}" destId="{C76AB922-AE6F-B04B-93FA-C23BD220D717}" srcOrd="0" destOrd="0" presId="urn:microsoft.com/office/officeart/2008/layout/RadialCluster"/>
    <dgm:cxn modelId="{00069B5C-EE03-2E4F-8DEC-4B45EFA42E32}" srcId="{2D5EDA35-B767-E741-A8A2-A43F9DD4D870}" destId="{2E0B2A12-0B43-A44A-89BB-94DE79A78FB8}" srcOrd="3" destOrd="0" parTransId="{5191DD72-5846-B44B-994D-2B38B2FFF939}" sibTransId="{6EE31B35-F6BC-BC4A-B2E4-1A7E132AA242}"/>
    <dgm:cxn modelId="{7421F3BA-1C74-4E46-8225-52FA032B47AE}" type="presOf" srcId="{AABC4E16-A5F5-9943-89EA-8E3B53CEAAA9}" destId="{35A26A3E-8A69-914E-9F4A-391AED0EDAEB}" srcOrd="0" destOrd="0" presId="urn:microsoft.com/office/officeart/2008/layout/RadialCluster"/>
    <dgm:cxn modelId="{D89DA29D-54B4-C044-B592-0AB31C1A5A19}" srcId="{2D5EDA35-B767-E741-A8A2-A43F9DD4D870}" destId="{AABC4E16-A5F5-9943-89EA-8E3B53CEAAA9}" srcOrd="5" destOrd="0" parTransId="{A887F366-FD80-9042-82EF-740B00758C07}" sibTransId="{E3FCC605-164E-A545-BAAB-6FE7D22563C4}"/>
    <dgm:cxn modelId="{F160DF24-6559-7D4D-BA94-4A98A8620223}" type="presOf" srcId="{2076F929-C3FE-0F48-AE9F-E06C73E2C85D}" destId="{13B5F373-08D5-7C4C-9CCD-D7FDAC2C998D}" srcOrd="0" destOrd="0" presId="urn:microsoft.com/office/officeart/2008/layout/RadialCluster"/>
    <dgm:cxn modelId="{A5616FC3-C94C-8C44-8D38-7E7B8BAACD20}" type="presOf" srcId="{43ABEC48-1EFE-2641-9CFF-3EF9E1F311FA}" destId="{809CCB77-FDA9-5B4A-8F3E-44FC60B79785}" srcOrd="0" destOrd="0" presId="urn:microsoft.com/office/officeart/2008/layout/RadialCluster"/>
    <dgm:cxn modelId="{74F40956-00D2-6947-B170-3F67439DE6BC}" srcId="{2D5EDA35-B767-E741-A8A2-A43F9DD4D870}" destId="{3F3B80CB-CAD1-A346-A511-F08959C85CE7}" srcOrd="2" destOrd="0" parTransId="{2076F929-C3FE-0F48-AE9F-E06C73E2C85D}" sibTransId="{7401361F-414E-6346-A6DD-32463FEFA5DB}"/>
    <dgm:cxn modelId="{A544FBA3-FEB0-EF4D-9834-81B167FB3D4E}" srcId="{2D5EDA35-B767-E741-A8A2-A43F9DD4D870}" destId="{F4DFEF04-78FC-5F4B-8B88-97D8DCB3131B}" srcOrd="4" destOrd="0" parTransId="{53BE1A37-488E-B248-86D7-F169E4B57D49}" sibTransId="{BE477E18-594E-1C4F-AB68-77D02D51F861}"/>
    <dgm:cxn modelId="{0A44F721-7DBE-3440-93BF-168B1B5CF369}" type="presOf" srcId="{53B35995-C4DB-4F43-A566-73BC71CFA1DB}" destId="{90F0F3DB-19A2-C343-BDF3-935D9E7BC2A0}" srcOrd="0" destOrd="0" presId="urn:microsoft.com/office/officeart/2008/layout/RadialCluster"/>
    <dgm:cxn modelId="{836430AF-F120-8D4E-84F3-3ED0E5835E6F}" srcId="{2D5EDA35-B767-E741-A8A2-A43F9DD4D870}" destId="{640BA433-114A-4E4E-A8BC-0EFC89546A15}" srcOrd="0" destOrd="0" parTransId="{43ABEC48-1EFE-2641-9CFF-3EF9E1F311FA}" sibTransId="{2A2DFB70-FED5-5241-9B7A-E7BE537580A5}"/>
    <dgm:cxn modelId="{5456BEBA-DB92-664B-9DE5-ED0C0BC368BA}" type="presOf" srcId="{3F3B80CB-CAD1-A346-A511-F08959C85CE7}" destId="{538C5A3A-9686-B54A-89B0-DABA93AEA9ED}" srcOrd="0" destOrd="0" presId="urn:microsoft.com/office/officeart/2008/layout/RadialCluster"/>
    <dgm:cxn modelId="{D2E14763-B5CA-DD49-AC18-875967535D9B}" type="presOf" srcId="{2E0B2A12-0B43-A44A-89BB-94DE79A78FB8}" destId="{08754C5A-FF57-C540-840B-B007A1C860D4}" srcOrd="0" destOrd="0" presId="urn:microsoft.com/office/officeart/2008/layout/RadialCluster"/>
    <dgm:cxn modelId="{91387FF1-9A98-EF4C-B9A4-8B829AF23D92}" type="presOf" srcId="{2D5EDA35-B767-E741-A8A2-A43F9DD4D870}" destId="{D24E0D40-3097-F244-8903-679E4E39D6DE}" srcOrd="0" destOrd="0" presId="urn:microsoft.com/office/officeart/2008/layout/RadialCluster"/>
    <dgm:cxn modelId="{16506D48-D4D3-9744-9B0F-81DA144B6275}" srcId="{53B35995-C4DB-4F43-A566-73BC71CFA1DB}" destId="{2D5EDA35-B767-E741-A8A2-A43F9DD4D870}" srcOrd="0" destOrd="0" parTransId="{803F2927-CB17-3448-9350-D47270477009}" sibTransId="{12D0687C-5E86-6C4F-8691-04790CFA8C9D}"/>
    <dgm:cxn modelId="{F492143D-3212-0844-BFD6-B5500955D509}" type="presParOf" srcId="{90F0F3DB-19A2-C343-BDF3-935D9E7BC2A0}" destId="{C1C3E214-FE2C-0744-9F9A-F8F4CCE54F82}" srcOrd="0" destOrd="0" presId="urn:microsoft.com/office/officeart/2008/layout/RadialCluster"/>
    <dgm:cxn modelId="{926979AD-3AE2-3648-AFE9-8147B0AB1C54}" type="presParOf" srcId="{C1C3E214-FE2C-0744-9F9A-F8F4CCE54F82}" destId="{D24E0D40-3097-F244-8903-679E4E39D6DE}" srcOrd="0" destOrd="0" presId="urn:microsoft.com/office/officeart/2008/layout/RadialCluster"/>
    <dgm:cxn modelId="{D81A1B4E-B9D5-D84A-9D63-48641C7A0B2E}" type="presParOf" srcId="{C1C3E214-FE2C-0744-9F9A-F8F4CCE54F82}" destId="{809CCB77-FDA9-5B4A-8F3E-44FC60B79785}" srcOrd="1" destOrd="0" presId="urn:microsoft.com/office/officeart/2008/layout/RadialCluster"/>
    <dgm:cxn modelId="{12CDD9EB-C8EC-E041-86AF-89393063BEE4}" type="presParOf" srcId="{C1C3E214-FE2C-0744-9F9A-F8F4CCE54F82}" destId="{26428A04-91B9-144D-998E-EF93A7363244}" srcOrd="2" destOrd="0" presId="urn:microsoft.com/office/officeart/2008/layout/RadialCluster"/>
    <dgm:cxn modelId="{FC8B1B05-971E-514B-B966-4D814B250139}" type="presParOf" srcId="{C1C3E214-FE2C-0744-9F9A-F8F4CCE54F82}" destId="{1242B422-AEDB-7B46-B70C-2750D8C6194C}" srcOrd="3" destOrd="0" presId="urn:microsoft.com/office/officeart/2008/layout/RadialCluster"/>
    <dgm:cxn modelId="{B865043E-1F99-4B45-9D65-013B8325FA64}" type="presParOf" srcId="{C1C3E214-FE2C-0744-9F9A-F8F4CCE54F82}" destId="{548ECC0E-27D0-9C4A-B9CC-7CC0E5525DCB}" srcOrd="4" destOrd="0" presId="urn:microsoft.com/office/officeart/2008/layout/RadialCluster"/>
    <dgm:cxn modelId="{E19FE42D-62C1-4F4E-B6F8-4FFAA820954C}" type="presParOf" srcId="{C1C3E214-FE2C-0744-9F9A-F8F4CCE54F82}" destId="{13B5F373-08D5-7C4C-9CCD-D7FDAC2C998D}" srcOrd="5" destOrd="0" presId="urn:microsoft.com/office/officeart/2008/layout/RadialCluster"/>
    <dgm:cxn modelId="{1463D103-8275-0C42-9DCA-F2296F5C99E7}" type="presParOf" srcId="{C1C3E214-FE2C-0744-9F9A-F8F4CCE54F82}" destId="{538C5A3A-9686-B54A-89B0-DABA93AEA9ED}" srcOrd="6" destOrd="0" presId="urn:microsoft.com/office/officeart/2008/layout/RadialCluster"/>
    <dgm:cxn modelId="{B3E15C53-8B52-6B48-87F8-2C32F05FA41E}" type="presParOf" srcId="{C1C3E214-FE2C-0744-9F9A-F8F4CCE54F82}" destId="{C76AB922-AE6F-B04B-93FA-C23BD220D717}" srcOrd="7" destOrd="0" presId="urn:microsoft.com/office/officeart/2008/layout/RadialCluster"/>
    <dgm:cxn modelId="{50C80463-17BB-9646-8525-26F2E4E62F0D}" type="presParOf" srcId="{C1C3E214-FE2C-0744-9F9A-F8F4CCE54F82}" destId="{08754C5A-FF57-C540-840B-B007A1C860D4}" srcOrd="8" destOrd="0" presId="urn:microsoft.com/office/officeart/2008/layout/RadialCluster"/>
    <dgm:cxn modelId="{8429A342-F164-1B48-B6AA-A823142FEEB0}" type="presParOf" srcId="{C1C3E214-FE2C-0744-9F9A-F8F4CCE54F82}" destId="{4E1D2241-4873-2F47-90E8-C0BA6F757C38}" srcOrd="9" destOrd="0" presId="urn:microsoft.com/office/officeart/2008/layout/RadialCluster"/>
    <dgm:cxn modelId="{83DCD885-BD60-F14C-A72E-E22258DB3556}" type="presParOf" srcId="{C1C3E214-FE2C-0744-9F9A-F8F4CCE54F82}" destId="{02D388AD-3CA2-CF49-B210-D369BE5EC0D2}" srcOrd="10" destOrd="0" presId="urn:microsoft.com/office/officeart/2008/layout/RadialCluster"/>
    <dgm:cxn modelId="{A54C8BE4-0F6E-A143-A67C-EE17E80B0C44}" type="presParOf" srcId="{C1C3E214-FE2C-0744-9F9A-F8F4CCE54F82}" destId="{55366A0E-405B-324D-B76E-EE508C7164E7}" srcOrd="11" destOrd="0" presId="urn:microsoft.com/office/officeart/2008/layout/RadialCluster"/>
    <dgm:cxn modelId="{535702AE-4226-AA40-AA97-F796A1292775}" type="presParOf" srcId="{C1C3E214-FE2C-0744-9F9A-F8F4CCE54F82}" destId="{35A26A3E-8A69-914E-9F4A-391AED0EDAEB}" srcOrd="12" destOrd="0" presId="urn:microsoft.com/office/officeart/2008/layout/RadialCluster"/>
    <dgm:cxn modelId="{F70ED8CE-0FD1-A74B-BCF0-575A003912D6}" type="presParOf" srcId="{C1C3E214-FE2C-0744-9F9A-F8F4CCE54F82}" destId="{ED676156-8F90-5B45-B2DA-490C1C28F9CC}" srcOrd="13" destOrd="0" presId="urn:microsoft.com/office/officeart/2008/layout/RadialCluster"/>
    <dgm:cxn modelId="{40B6026D-C563-4543-BE7E-A49AB91715AB}" type="presParOf" srcId="{C1C3E214-FE2C-0744-9F9A-F8F4CCE54F82}" destId="{A8C16DD4-1E58-8C4D-AAC0-C646A31E809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9A7FA-F016-4E46-BECB-1D2FBC3B619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AD5A0-32BF-2142-AB68-CECF194356FB}">
      <dgm:prSet phldrT="[Text]"/>
      <dgm:spPr/>
      <dgm:t>
        <a:bodyPr/>
        <a:lstStyle/>
        <a:p>
          <a:r>
            <a:rPr lang="en-US" dirty="0" smtClean="0"/>
            <a:t>Head, SPL Division</a:t>
          </a:r>
          <a:endParaRPr lang="en-US" dirty="0"/>
        </a:p>
      </dgm:t>
    </dgm:pt>
    <dgm:pt modelId="{82E2766D-EED6-DA47-867A-CDCCE0CB0713}" type="parTrans" cxnId="{588ED78A-5D87-DB4E-95D9-533508573AA2}">
      <dgm:prSet/>
      <dgm:spPr/>
      <dgm:t>
        <a:bodyPr/>
        <a:lstStyle/>
        <a:p>
          <a:endParaRPr lang="en-US"/>
        </a:p>
      </dgm:t>
    </dgm:pt>
    <dgm:pt modelId="{47388E90-93B5-FE40-9594-05910EBAB542}" type="sibTrans" cxnId="{588ED78A-5D87-DB4E-95D9-533508573AA2}">
      <dgm:prSet/>
      <dgm:spPr/>
      <dgm:t>
        <a:bodyPr/>
        <a:lstStyle/>
        <a:p>
          <a:endParaRPr lang="en-US"/>
        </a:p>
      </dgm:t>
    </dgm:pt>
    <dgm:pt modelId="{E3C582B0-51DD-7D4B-A0EB-ADC2CB338E92}" type="asst">
      <dgm:prSet phldrT="[Text]"/>
      <dgm:spPr/>
      <dgm:t>
        <a:bodyPr/>
        <a:lstStyle/>
        <a:p>
          <a:r>
            <a:rPr lang="en-US" dirty="0" smtClean="0"/>
            <a:t>Team Assistant</a:t>
          </a:r>
          <a:endParaRPr lang="en-US" dirty="0"/>
        </a:p>
      </dgm:t>
    </dgm:pt>
    <dgm:pt modelId="{53BD7351-8AEB-DF41-B983-DEFAC4BDA35F}" type="parTrans" cxnId="{955F1263-8FBA-204E-918E-910EC5B4AC24}">
      <dgm:prSet/>
      <dgm:spPr/>
      <dgm:t>
        <a:bodyPr/>
        <a:lstStyle/>
        <a:p>
          <a:endParaRPr lang="en-US"/>
        </a:p>
      </dgm:t>
    </dgm:pt>
    <dgm:pt modelId="{2DC04E8B-794B-FA4F-A28C-1B1773532FEC}" type="sibTrans" cxnId="{955F1263-8FBA-204E-918E-910EC5B4AC24}">
      <dgm:prSet/>
      <dgm:spPr/>
      <dgm:t>
        <a:bodyPr/>
        <a:lstStyle/>
        <a:p>
          <a:endParaRPr lang="en-US"/>
        </a:p>
      </dgm:t>
    </dgm:pt>
    <dgm:pt modelId="{F8C2CCA2-8B5A-364D-B2DC-D957B472EE52}">
      <dgm:prSet phldrT="[Text]"/>
      <dgm:spPr/>
      <dgm:t>
        <a:bodyPr/>
        <a:lstStyle/>
        <a:p>
          <a:r>
            <a:rPr lang="en-US" dirty="0" smtClean="0"/>
            <a:t>Procurement  </a:t>
          </a:r>
        </a:p>
        <a:p>
          <a:r>
            <a:rPr lang="en-US" dirty="0" smtClean="0"/>
            <a:t>5x procurement officers</a:t>
          </a:r>
        </a:p>
        <a:p>
          <a:r>
            <a:rPr lang="en-US" dirty="0" smtClean="0"/>
            <a:t>1x procurement intern</a:t>
          </a:r>
          <a:endParaRPr lang="en-US" dirty="0"/>
        </a:p>
      </dgm:t>
    </dgm:pt>
    <dgm:pt modelId="{B70ECE26-9EAB-2749-BAE4-85FCB2DBC9CC}" type="parTrans" cxnId="{F41DB473-FE93-8B45-AAF1-591E4987B750}">
      <dgm:prSet/>
      <dgm:spPr/>
      <dgm:t>
        <a:bodyPr/>
        <a:lstStyle/>
        <a:p>
          <a:endParaRPr lang="en-US"/>
        </a:p>
      </dgm:t>
    </dgm:pt>
    <dgm:pt modelId="{1AD037AF-D4BA-6D49-A7AD-09AFEF2537BC}" type="sibTrans" cxnId="{F41DB473-FE93-8B45-AAF1-591E4987B750}">
      <dgm:prSet/>
      <dgm:spPr/>
      <dgm:t>
        <a:bodyPr/>
        <a:lstStyle/>
        <a:p>
          <a:endParaRPr lang="en-US"/>
        </a:p>
      </dgm:t>
    </dgm:pt>
    <dgm:pt modelId="{181BDCB5-F5D3-854D-9907-56BE86F9B90C}">
      <dgm:prSet phldrT="[Text]"/>
      <dgm:spPr/>
      <dgm:t>
        <a:bodyPr/>
        <a:lstStyle/>
        <a:p>
          <a:r>
            <a:rPr lang="en-US" dirty="0" smtClean="0"/>
            <a:t>Logistics</a:t>
          </a:r>
        </a:p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Under development</a:t>
          </a:r>
        </a:p>
        <a:p>
          <a:r>
            <a:rPr lang="en-US" dirty="0" smtClean="0"/>
            <a:t>1x Logistics consultant</a:t>
          </a:r>
          <a:endParaRPr lang="en-US" dirty="0"/>
        </a:p>
      </dgm:t>
    </dgm:pt>
    <dgm:pt modelId="{32564A48-1EA9-4547-8A02-3A4234CCE9E6}" type="parTrans" cxnId="{B0009491-96A9-A641-863A-FB342DC939A4}">
      <dgm:prSet/>
      <dgm:spPr/>
      <dgm:t>
        <a:bodyPr/>
        <a:lstStyle/>
        <a:p>
          <a:endParaRPr lang="en-US"/>
        </a:p>
      </dgm:t>
    </dgm:pt>
    <dgm:pt modelId="{23D03BB6-560B-9D47-9B4E-F1011A39E354}" type="sibTrans" cxnId="{B0009491-96A9-A641-863A-FB342DC939A4}">
      <dgm:prSet/>
      <dgm:spPr/>
      <dgm:t>
        <a:bodyPr/>
        <a:lstStyle/>
        <a:p>
          <a:endParaRPr lang="en-US"/>
        </a:p>
      </dgm:t>
    </dgm:pt>
    <dgm:pt modelId="{0A1F34DC-3B61-4F45-88E2-63764F313C32}">
      <dgm:prSet phldrT="[Text]"/>
      <dgm:spPr/>
      <dgm:t>
        <a:bodyPr/>
        <a:lstStyle/>
        <a:p>
          <a:r>
            <a:rPr lang="en-US" dirty="0" smtClean="0"/>
            <a:t>Project Support &amp; Administration Directorate</a:t>
          </a:r>
          <a:endParaRPr lang="en-US" dirty="0"/>
        </a:p>
      </dgm:t>
    </dgm:pt>
    <dgm:pt modelId="{E02972E4-9800-A74F-A4CA-69940D2EBA05}" type="parTrans" cxnId="{C9AB097B-A43D-D444-B58E-84B4C2D933EA}">
      <dgm:prSet/>
      <dgm:spPr/>
      <dgm:t>
        <a:bodyPr/>
        <a:lstStyle/>
        <a:p>
          <a:endParaRPr lang="en-US"/>
        </a:p>
      </dgm:t>
    </dgm:pt>
    <dgm:pt modelId="{5A3F17DC-C6D3-E046-B242-F9797943CF0F}" type="sibTrans" cxnId="{C9AB097B-A43D-D444-B58E-84B4C2D933EA}">
      <dgm:prSet/>
      <dgm:spPr/>
      <dgm:t>
        <a:bodyPr/>
        <a:lstStyle/>
        <a:p>
          <a:endParaRPr lang="en-US"/>
        </a:p>
      </dgm:t>
    </dgm:pt>
    <dgm:pt modelId="{AC3C00E5-03CC-AF4C-A3F0-D64C50A207AD}" type="pres">
      <dgm:prSet presAssocID="{02B9A7FA-F016-4E46-BECB-1D2FBC3B61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E738D3-FFE1-3648-AFD3-B402EF0D2AC8}" type="pres">
      <dgm:prSet presAssocID="{0A1F34DC-3B61-4F45-88E2-63764F313C32}" presName="hierRoot1" presStyleCnt="0">
        <dgm:presLayoutVars>
          <dgm:hierBranch val="init"/>
        </dgm:presLayoutVars>
      </dgm:prSet>
      <dgm:spPr/>
    </dgm:pt>
    <dgm:pt modelId="{13261BF3-C8B3-2F40-8970-5C1725AB3DAC}" type="pres">
      <dgm:prSet presAssocID="{0A1F34DC-3B61-4F45-88E2-63764F313C32}" presName="rootComposite1" presStyleCnt="0"/>
      <dgm:spPr/>
    </dgm:pt>
    <dgm:pt modelId="{0DA01C9B-3B33-B041-B1EA-B60AD13A4CE2}" type="pres">
      <dgm:prSet presAssocID="{0A1F34DC-3B61-4F45-88E2-63764F313C32}" presName="rootText1" presStyleLbl="node0" presStyleIdx="0" presStyleCnt="1" custLinFactNeighborX="-139" custLinFactNeighborY="-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67DA8-BD00-7548-A51C-7872DFE16FE7}" type="pres">
      <dgm:prSet presAssocID="{0A1F34DC-3B61-4F45-88E2-63764F313C3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957533-80A3-5748-9615-077E8DCB514A}" type="pres">
      <dgm:prSet presAssocID="{0A1F34DC-3B61-4F45-88E2-63764F313C32}" presName="hierChild2" presStyleCnt="0"/>
      <dgm:spPr/>
    </dgm:pt>
    <dgm:pt modelId="{1CCE09FA-0E8F-644F-B7E3-48530475A6ED}" type="pres">
      <dgm:prSet presAssocID="{82E2766D-EED6-DA47-867A-CDCCE0CB0713}" presName="Name37" presStyleLbl="parChTrans1D2" presStyleIdx="0" presStyleCnt="1"/>
      <dgm:spPr/>
      <dgm:t>
        <a:bodyPr/>
        <a:lstStyle/>
        <a:p>
          <a:endParaRPr lang="en-US"/>
        </a:p>
      </dgm:t>
    </dgm:pt>
    <dgm:pt modelId="{FA7F2470-3A5A-7D42-A361-0DEECE2961E6}" type="pres">
      <dgm:prSet presAssocID="{56BAD5A0-32BF-2142-AB68-CECF194356FB}" presName="hierRoot2" presStyleCnt="0">
        <dgm:presLayoutVars>
          <dgm:hierBranch val="init"/>
        </dgm:presLayoutVars>
      </dgm:prSet>
      <dgm:spPr/>
    </dgm:pt>
    <dgm:pt modelId="{F6551D85-B40C-3C49-9C8D-6A66033A8A49}" type="pres">
      <dgm:prSet presAssocID="{56BAD5A0-32BF-2142-AB68-CECF194356FB}" presName="rootComposite" presStyleCnt="0"/>
      <dgm:spPr/>
    </dgm:pt>
    <dgm:pt modelId="{917C9B4D-FAA7-A841-85FF-A7A1B047E827}" type="pres">
      <dgm:prSet presAssocID="{56BAD5A0-32BF-2142-AB68-CECF194356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908D7-9022-7041-9DD2-51BBFA7AE63B}" type="pres">
      <dgm:prSet presAssocID="{56BAD5A0-32BF-2142-AB68-CECF194356FB}" presName="rootConnector" presStyleLbl="node2" presStyleIdx="0" presStyleCnt="1"/>
      <dgm:spPr/>
      <dgm:t>
        <a:bodyPr/>
        <a:lstStyle/>
        <a:p>
          <a:endParaRPr lang="en-US"/>
        </a:p>
      </dgm:t>
    </dgm:pt>
    <dgm:pt modelId="{2B0682F9-64E8-4646-9C0F-4DBDCEC26480}" type="pres">
      <dgm:prSet presAssocID="{56BAD5A0-32BF-2142-AB68-CECF194356FB}" presName="hierChild4" presStyleCnt="0"/>
      <dgm:spPr/>
    </dgm:pt>
    <dgm:pt modelId="{D73A92C5-EC71-B84A-9657-DC58464724D8}" type="pres">
      <dgm:prSet presAssocID="{B70ECE26-9EAB-2749-BAE4-85FCB2DBC9C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64F4E8D4-A178-584E-B39A-06997E620228}" type="pres">
      <dgm:prSet presAssocID="{F8C2CCA2-8B5A-364D-B2DC-D957B472EE52}" presName="hierRoot2" presStyleCnt="0">
        <dgm:presLayoutVars>
          <dgm:hierBranch val="init"/>
        </dgm:presLayoutVars>
      </dgm:prSet>
      <dgm:spPr/>
    </dgm:pt>
    <dgm:pt modelId="{EC788EE3-14B1-3A44-A62B-48947C301031}" type="pres">
      <dgm:prSet presAssocID="{F8C2CCA2-8B5A-364D-B2DC-D957B472EE52}" presName="rootComposite" presStyleCnt="0"/>
      <dgm:spPr/>
    </dgm:pt>
    <dgm:pt modelId="{6E8CA9A7-1528-B84F-BB2C-2C3FE0C686DA}" type="pres">
      <dgm:prSet presAssocID="{F8C2CCA2-8B5A-364D-B2DC-D957B472EE5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31BAB-46B7-A148-8F11-74CFA4D8BE36}" type="pres">
      <dgm:prSet presAssocID="{F8C2CCA2-8B5A-364D-B2DC-D957B472EE52}" presName="rootConnector" presStyleLbl="node3" presStyleIdx="0" presStyleCnt="2"/>
      <dgm:spPr/>
      <dgm:t>
        <a:bodyPr/>
        <a:lstStyle/>
        <a:p>
          <a:endParaRPr lang="en-US"/>
        </a:p>
      </dgm:t>
    </dgm:pt>
    <dgm:pt modelId="{EBB37327-4134-5C4E-9088-1B09693BDA5E}" type="pres">
      <dgm:prSet presAssocID="{F8C2CCA2-8B5A-364D-B2DC-D957B472EE52}" presName="hierChild4" presStyleCnt="0"/>
      <dgm:spPr/>
    </dgm:pt>
    <dgm:pt modelId="{8301A81B-A494-AE45-B043-C96B7EF5673C}" type="pres">
      <dgm:prSet presAssocID="{F8C2CCA2-8B5A-364D-B2DC-D957B472EE52}" presName="hierChild5" presStyleCnt="0"/>
      <dgm:spPr/>
    </dgm:pt>
    <dgm:pt modelId="{4A8E21E6-58BB-5941-9FBC-FB48B9C88BDE}" type="pres">
      <dgm:prSet presAssocID="{32564A48-1EA9-4547-8A02-3A4234CCE9E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E0807A0C-71CD-AD40-9E05-BB9762270F73}" type="pres">
      <dgm:prSet presAssocID="{181BDCB5-F5D3-854D-9907-56BE86F9B90C}" presName="hierRoot2" presStyleCnt="0">
        <dgm:presLayoutVars>
          <dgm:hierBranch val="init"/>
        </dgm:presLayoutVars>
      </dgm:prSet>
      <dgm:spPr/>
    </dgm:pt>
    <dgm:pt modelId="{6DD04381-A1CC-F744-8B27-30B3BCA46C7E}" type="pres">
      <dgm:prSet presAssocID="{181BDCB5-F5D3-854D-9907-56BE86F9B90C}" presName="rootComposite" presStyleCnt="0"/>
      <dgm:spPr/>
    </dgm:pt>
    <dgm:pt modelId="{D62F26F0-762B-9C4B-889A-2A2C0357D89B}" type="pres">
      <dgm:prSet presAssocID="{181BDCB5-F5D3-854D-9907-56BE86F9B90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AC829-EB41-5F4A-BF40-FB3620742F7F}" type="pres">
      <dgm:prSet presAssocID="{181BDCB5-F5D3-854D-9907-56BE86F9B90C}" presName="rootConnector" presStyleLbl="node3" presStyleIdx="1" presStyleCnt="2"/>
      <dgm:spPr/>
      <dgm:t>
        <a:bodyPr/>
        <a:lstStyle/>
        <a:p>
          <a:endParaRPr lang="en-US"/>
        </a:p>
      </dgm:t>
    </dgm:pt>
    <dgm:pt modelId="{5DAD1CED-48BA-BD4C-8E23-6682B43D9F9C}" type="pres">
      <dgm:prSet presAssocID="{181BDCB5-F5D3-854D-9907-56BE86F9B90C}" presName="hierChild4" presStyleCnt="0"/>
      <dgm:spPr/>
    </dgm:pt>
    <dgm:pt modelId="{F23596DF-FBCD-564D-9C44-B0CCBC396E3A}" type="pres">
      <dgm:prSet presAssocID="{181BDCB5-F5D3-854D-9907-56BE86F9B90C}" presName="hierChild5" presStyleCnt="0"/>
      <dgm:spPr/>
    </dgm:pt>
    <dgm:pt modelId="{83C1BFFE-93FB-DD40-9BBA-DB0E303E746E}" type="pres">
      <dgm:prSet presAssocID="{56BAD5A0-32BF-2142-AB68-CECF194356FB}" presName="hierChild5" presStyleCnt="0"/>
      <dgm:spPr/>
    </dgm:pt>
    <dgm:pt modelId="{6E26884A-1EF9-0C48-BA8D-54354DBBF64B}" type="pres">
      <dgm:prSet presAssocID="{53BD7351-8AEB-DF41-B983-DEFAC4BDA35F}" presName="Name111" presStyleLbl="parChTrans1D3" presStyleIdx="2" presStyleCnt="3"/>
      <dgm:spPr/>
      <dgm:t>
        <a:bodyPr/>
        <a:lstStyle/>
        <a:p>
          <a:endParaRPr lang="en-US"/>
        </a:p>
      </dgm:t>
    </dgm:pt>
    <dgm:pt modelId="{C9872A79-F251-8F42-93C0-C3B73FC421E4}" type="pres">
      <dgm:prSet presAssocID="{E3C582B0-51DD-7D4B-A0EB-ADC2CB338E92}" presName="hierRoot3" presStyleCnt="0">
        <dgm:presLayoutVars>
          <dgm:hierBranch val="init"/>
        </dgm:presLayoutVars>
      </dgm:prSet>
      <dgm:spPr/>
    </dgm:pt>
    <dgm:pt modelId="{A67BD9D4-7C08-B644-A45F-E5209639A7B4}" type="pres">
      <dgm:prSet presAssocID="{E3C582B0-51DD-7D4B-A0EB-ADC2CB338E92}" presName="rootComposite3" presStyleCnt="0"/>
      <dgm:spPr/>
    </dgm:pt>
    <dgm:pt modelId="{3F8AB3A4-6D65-B840-923D-CC696BDCC4AE}" type="pres">
      <dgm:prSet presAssocID="{E3C582B0-51DD-7D4B-A0EB-ADC2CB338E92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CCF37-4C70-634D-8E5F-15DC4540E85E}" type="pres">
      <dgm:prSet presAssocID="{E3C582B0-51DD-7D4B-A0EB-ADC2CB338E92}" presName="rootConnector3" presStyleLbl="asst2" presStyleIdx="0" presStyleCnt="1"/>
      <dgm:spPr/>
      <dgm:t>
        <a:bodyPr/>
        <a:lstStyle/>
        <a:p>
          <a:endParaRPr lang="en-US"/>
        </a:p>
      </dgm:t>
    </dgm:pt>
    <dgm:pt modelId="{504AA3E5-846E-954E-BE60-BD59B04488EC}" type="pres">
      <dgm:prSet presAssocID="{E3C582B0-51DD-7D4B-A0EB-ADC2CB338E92}" presName="hierChild6" presStyleCnt="0"/>
      <dgm:spPr/>
    </dgm:pt>
    <dgm:pt modelId="{DB619ECA-6C02-5848-B589-2C25941D8386}" type="pres">
      <dgm:prSet presAssocID="{E3C582B0-51DD-7D4B-A0EB-ADC2CB338E92}" presName="hierChild7" presStyleCnt="0"/>
      <dgm:spPr/>
    </dgm:pt>
    <dgm:pt modelId="{C3E4F9F3-8482-3448-A352-2BA3A739ACEC}" type="pres">
      <dgm:prSet presAssocID="{0A1F34DC-3B61-4F45-88E2-63764F313C32}" presName="hierChild3" presStyleCnt="0"/>
      <dgm:spPr/>
    </dgm:pt>
  </dgm:ptLst>
  <dgm:cxnLst>
    <dgm:cxn modelId="{955F1263-8FBA-204E-918E-910EC5B4AC24}" srcId="{56BAD5A0-32BF-2142-AB68-CECF194356FB}" destId="{E3C582B0-51DD-7D4B-A0EB-ADC2CB338E92}" srcOrd="0" destOrd="0" parTransId="{53BD7351-8AEB-DF41-B983-DEFAC4BDA35F}" sibTransId="{2DC04E8B-794B-FA4F-A28C-1B1773532FEC}"/>
    <dgm:cxn modelId="{588ED78A-5D87-DB4E-95D9-533508573AA2}" srcId="{0A1F34DC-3B61-4F45-88E2-63764F313C32}" destId="{56BAD5A0-32BF-2142-AB68-CECF194356FB}" srcOrd="0" destOrd="0" parTransId="{82E2766D-EED6-DA47-867A-CDCCE0CB0713}" sibTransId="{47388E90-93B5-FE40-9594-05910EBAB542}"/>
    <dgm:cxn modelId="{224CA12A-4F94-6146-B707-86519F118811}" type="presOf" srcId="{181BDCB5-F5D3-854D-9907-56BE86F9B90C}" destId="{1A0AC829-EB41-5F4A-BF40-FB3620742F7F}" srcOrd="1" destOrd="0" presId="urn:microsoft.com/office/officeart/2005/8/layout/orgChart1"/>
    <dgm:cxn modelId="{5D3331A4-B951-D043-8B8D-6876F4355A88}" type="presOf" srcId="{0A1F34DC-3B61-4F45-88E2-63764F313C32}" destId="{87D67DA8-BD00-7548-A51C-7872DFE16FE7}" srcOrd="1" destOrd="0" presId="urn:microsoft.com/office/officeart/2005/8/layout/orgChart1"/>
    <dgm:cxn modelId="{F41DB473-FE93-8B45-AAF1-591E4987B750}" srcId="{56BAD5A0-32BF-2142-AB68-CECF194356FB}" destId="{F8C2CCA2-8B5A-364D-B2DC-D957B472EE52}" srcOrd="1" destOrd="0" parTransId="{B70ECE26-9EAB-2749-BAE4-85FCB2DBC9CC}" sibTransId="{1AD037AF-D4BA-6D49-A7AD-09AFEF2537BC}"/>
    <dgm:cxn modelId="{89286684-AFDB-D146-981D-7C0CCE4936B3}" type="presOf" srcId="{0A1F34DC-3B61-4F45-88E2-63764F313C32}" destId="{0DA01C9B-3B33-B041-B1EA-B60AD13A4CE2}" srcOrd="0" destOrd="0" presId="urn:microsoft.com/office/officeart/2005/8/layout/orgChart1"/>
    <dgm:cxn modelId="{46556561-4173-3A4C-A476-25E396F48278}" type="presOf" srcId="{E3C582B0-51DD-7D4B-A0EB-ADC2CB338E92}" destId="{3F8AB3A4-6D65-B840-923D-CC696BDCC4AE}" srcOrd="0" destOrd="0" presId="urn:microsoft.com/office/officeart/2005/8/layout/orgChart1"/>
    <dgm:cxn modelId="{33A7CDF5-AC6D-8C45-8B2B-466F5EA380B2}" type="presOf" srcId="{32564A48-1EA9-4547-8A02-3A4234CCE9E6}" destId="{4A8E21E6-58BB-5941-9FBC-FB48B9C88BDE}" srcOrd="0" destOrd="0" presId="urn:microsoft.com/office/officeart/2005/8/layout/orgChart1"/>
    <dgm:cxn modelId="{6D7AEDB8-6692-4C4A-85B8-B56B3F3EBDE6}" type="presOf" srcId="{181BDCB5-F5D3-854D-9907-56BE86F9B90C}" destId="{D62F26F0-762B-9C4B-889A-2A2C0357D89B}" srcOrd="0" destOrd="0" presId="urn:microsoft.com/office/officeart/2005/8/layout/orgChart1"/>
    <dgm:cxn modelId="{B0009491-96A9-A641-863A-FB342DC939A4}" srcId="{56BAD5A0-32BF-2142-AB68-CECF194356FB}" destId="{181BDCB5-F5D3-854D-9907-56BE86F9B90C}" srcOrd="2" destOrd="0" parTransId="{32564A48-1EA9-4547-8A02-3A4234CCE9E6}" sibTransId="{23D03BB6-560B-9D47-9B4E-F1011A39E354}"/>
    <dgm:cxn modelId="{433A6098-56FD-2A4B-BB52-90A50D00232D}" type="presOf" srcId="{F8C2CCA2-8B5A-364D-B2DC-D957B472EE52}" destId="{6E8CA9A7-1528-B84F-BB2C-2C3FE0C686DA}" srcOrd="0" destOrd="0" presId="urn:microsoft.com/office/officeart/2005/8/layout/orgChart1"/>
    <dgm:cxn modelId="{73099089-D250-0E47-A193-A2316B679339}" type="presOf" srcId="{F8C2CCA2-8B5A-364D-B2DC-D957B472EE52}" destId="{0B331BAB-46B7-A148-8F11-74CFA4D8BE36}" srcOrd="1" destOrd="0" presId="urn:microsoft.com/office/officeart/2005/8/layout/orgChart1"/>
    <dgm:cxn modelId="{B31066CD-0ECA-9B4D-914B-6D3F6BD7A3CF}" type="presOf" srcId="{E3C582B0-51DD-7D4B-A0EB-ADC2CB338E92}" destId="{4C3CCF37-4C70-634D-8E5F-15DC4540E85E}" srcOrd="1" destOrd="0" presId="urn:microsoft.com/office/officeart/2005/8/layout/orgChart1"/>
    <dgm:cxn modelId="{C9AB097B-A43D-D444-B58E-84B4C2D933EA}" srcId="{02B9A7FA-F016-4E46-BECB-1D2FBC3B6198}" destId="{0A1F34DC-3B61-4F45-88E2-63764F313C32}" srcOrd="0" destOrd="0" parTransId="{E02972E4-9800-A74F-A4CA-69940D2EBA05}" sibTransId="{5A3F17DC-C6D3-E046-B242-F9797943CF0F}"/>
    <dgm:cxn modelId="{B29630CB-FC3E-F347-8731-8B200E51C0D0}" type="presOf" srcId="{02B9A7FA-F016-4E46-BECB-1D2FBC3B6198}" destId="{AC3C00E5-03CC-AF4C-A3F0-D64C50A207AD}" srcOrd="0" destOrd="0" presId="urn:microsoft.com/office/officeart/2005/8/layout/orgChart1"/>
    <dgm:cxn modelId="{0AB46B08-C032-F64E-81B9-A55D38D4588F}" type="presOf" srcId="{56BAD5A0-32BF-2142-AB68-CECF194356FB}" destId="{13F908D7-9022-7041-9DD2-51BBFA7AE63B}" srcOrd="1" destOrd="0" presId="urn:microsoft.com/office/officeart/2005/8/layout/orgChart1"/>
    <dgm:cxn modelId="{33CE966A-1BF9-454D-90D6-9EFD98ED7A4D}" type="presOf" srcId="{53BD7351-8AEB-DF41-B983-DEFAC4BDA35F}" destId="{6E26884A-1EF9-0C48-BA8D-54354DBBF64B}" srcOrd="0" destOrd="0" presId="urn:microsoft.com/office/officeart/2005/8/layout/orgChart1"/>
    <dgm:cxn modelId="{95E657BC-D9A3-7D42-8812-F3C0E08241A7}" type="presOf" srcId="{82E2766D-EED6-DA47-867A-CDCCE0CB0713}" destId="{1CCE09FA-0E8F-644F-B7E3-48530475A6ED}" srcOrd="0" destOrd="0" presId="urn:microsoft.com/office/officeart/2005/8/layout/orgChart1"/>
    <dgm:cxn modelId="{BAF1A587-17E9-AD41-A968-3C5B310081E2}" type="presOf" srcId="{B70ECE26-9EAB-2749-BAE4-85FCB2DBC9CC}" destId="{D73A92C5-EC71-B84A-9657-DC58464724D8}" srcOrd="0" destOrd="0" presId="urn:microsoft.com/office/officeart/2005/8/layout/orgChart1"/>
    <dgm:cxn modelId="{2AEBF67C-CFDF-1B4D-ADD8-CDAE99ECC08D}" type="presOf" srcId="{56BAD5A0-32BF-2142-AB68-CECF194356FB}" destId="{917C9B4D-FAA7-A841-85FF-A7A1B047E827}" srcOrd="0" destOrd="0" presId="urn:microsoft.com/office/officeart/2005/8/layout/orgChart1"/>
    <dgm:cxn modelId="{A26ED769-FA91-884C-B4A7-5731841335E0}" type="presParOf" srcId="{AC3C00E5-03CC-AF4C-A3F0-D64C50A207AD}" destId="{4BE738D3-FFE1-3648-AFD3-B402EF0D2AC8}" srcOrd="0" destOrd="0" presId="urn:microsoft.com/office/officeart/2005/8/layout/orgChart1"/>
    <dgm:cxn modelId="{4005288C-B7CE-7E42-A577-C5A9B17C8096}" type="presParOf" srcId="{4BE738D3-FFE1-3648-AFD3-B402EF0D2AC8}" destId="{13261BF3-C8B3-2F40-8970-5C1725AB3DAC}" srcOrd="0" destOrd="0" presId="urn:microsoft.com/office/officeart/2005/8/layout/orgChart1"/>
    <dgm:cxn modelId="{83C75C03-C459-804B-A91C-97B4EEFF8256}" type="presParOf" srcId="{13261BF3-C8B3-2F40-8970-5C1725AB3DAC}" destId="{0DA01C9B-3B33-B041-B1EA-B60AD13A4CE2}" srcOrd="0" destOrd="0" presId="urn:microsoft.com/office/officeart/2005/8/layout/orgChart1"/>
    <dgm:cxn modelId="{6437276E-6B4B-E94C-A23A-B29AD819BB71}" type="presParOf" srcId="{13261BF3-C8B3-2F40-8970-5C1725AB3DAC}" destId="{87D67DA8-BD00-7548-A51C-7872DFE16FE7}" srcOrd="1" destOrd="0" presId="urn:microsoft.com/office/officeart/2005/8/layout/orgChart1"/>
    <dgm:cxn modelId="{D9D64E61-510D-E94F-AD22-7E7F2CBD757A}" type="presParOf" srcId="{4BE738D3-FFE1-3648-AFD3-B402EF0D2AC8}" destId="{78957533-80A3-5748-9615-077E8DCB514A}" srcOrd="1" destOrd="0" presId="urn:microsoft.com/office/officeart/2005/8/layout/orgChart1"/>
    <dgm:cxn modelId="{F5E240D9-7E85-714C-8B61-47197222D096}" type="presParOf" srcId="{78957533-80A3-5748-9615-077E8DCB514A}" destId="{1CCE09FA-0E8F-644F-B7E3-48530475A6ED}" srcOrd="0" destOrd="0" presId="urn:microsoft.com/office/officeart/2005/8/layout/orgChart1"/>
    <dgm:cxn modelId="{C1935BCC-9457-DB43-9973-0BB364E92358}" type="presParOf" srcId="{78957533-80A3-5748-9615-077E8DCB514A}" destId="{FA7F2470-3A5A-7D42-A361-0DEECE2961E6}" srcOrd="1" destOrd="0" presId="urn:microsoft.com/office/officeart/2005/8/layout/orgChart1"/>
    <dgm:cxn modelId="{96A99D15-4B64-0749-89F5-5C463B50C3E1}" type="presParOf" srcId="{FA7F2470-3A5A-7D42-A361-0DEECE2961E6}" destId="{F6551D85-B40C-3C49-9C8D-6A66033A8A49}" srcOrd="0" destOrd="0" presId="urn:microsoft.com/office/officeart/2005/8/layout/orgChart1"/>
    <dgm:cxn modelId="{709DC124-D28B-1143-AE7F-7E19035E4EF6}" type="presParOf" srcId="{F6551D85-B40C-3C49-9C8D-6A66033A8A49}" destId="{917C9B4D-FAA7-A841-85FF-A7A1B047E827}" srcOrd="0" destOrd="0" presId="urn:microsoft.com/office/officeart/2005/8/layout/orgChart1"/>
    <dgm:cxn modelId="{C5A8BAD0-FF5E-8D47-9DFF-A88378DC9C51}" type="presParOf" srcId="{F6551D85-B40C-3C49-9C8D-6A66033A8A49}" destId="{13F908D7-9022-7041-9DD2-51BBFA7AE63B}" srcOrd="1" destOrd="0" presId="urn:microsoft.com/office/officeart/2005/8/layout/orgChart1"/>
    <dgm:cxn modelId="{789FF609-AB6A-2647-AFBF-148484794A60}" type="presParOf" srcId="{FA7F2470-3A5A-7D42-A361-0DEECE2961E6}" destId="{2B0682F9-64E8-4646-9C0F-4DBDCEC26480}" srcOrd="1" destOrd="0" presId="urn:microsoft.com/office/officeart/2005/8/layout/orgChart1"/>
    <dgm:cxn modelId="{CEFBC91A-8D33-ED4B-98BB-C7FD79AC4700}" type="presParOf" srcId="{2B0682F9-64E8-4646-9C0F-4DBDCEC26480}" destId="{D73A92C5-EC71-B84A-9657-DC58464724D8}" srcOrd="0" destOrd="0" presId="urn:microsoft.com/office/officeart/2005/8/layout/orgChart1"/>
    <dgm:cxn modelId="{7CD8EED0-E818-9240-9B2B-D2D01CE785FF}" type="presParOf" srcId="{2B0682F9-64E8-4646-9C0F-4DBDCEC26480}" destId="{64F4E8D4-A178-584E-B39A-06997E620228}" srcOrd="1" destOrd="0" presId="urn:microsoft.com/office/officeart/2005/8/layout/orgChart1"/>
    <dgm:cxn modelId="{373787D8-E6BF-2643-86D6-F185199A16CD}" type="presParOf" srcId="{64F4E8D4-A178-584E-B39A-06997E620228}" destId="{EC788EE3-14B1-3A44-A62B-48947C301031}" srcOrd="0" destOrd="0" presId="urn:microsoft.com/office/officeart/2005/8/layout/orgChart1"/>
    <dgm:cxn modelId="{53145D95-EF6B-754F-990C-07936FC76215}" type="presParOf" srcId="{EC788EE3-14B1-3A44-A62B-48947C301031}" destId="{6E8CA9A7-1528-B84F-BB2C-2C3FE0C686DA}" srcOrd="0" destOrd="0" presId="urn:microsoft.com/office/officeart/2005/8/layout/orgChart1"/>
    <dgm:cxn modelId="{4E0B20D5-A3D8-2546-9697-E7234C43A940}" type="presParOf" srcId="{EC788EE3-14B1-3A44-A62B-48947C301031}" destId="{0B331BAB-46B7-A148-8F11-74CFA4D8BE36}" srcOrd="1" destOrd="0" presId="urn:microsoft.com/office/officeart/2005/8/layout/orgChart1"/>
    <dgm:cxn modelId="{53B841F5-9E00-C64C-92F5-5592EF0AE913}" type="presParOf" srcId="{64F4E8D4-A178-584E-B39A-06997E620228}" destId="{EBB37327-4134-5C4E-9088-1B09693BDA5E}" srcOrd="1" destOrd="0" presId="urn:microsoft.com/office/officeart/2005/8/layout/orgChart1"/>
    <dgm:cxn modelId="{C14F9470-F37D-D140-970F-7330627568B9}" type="presParOf" srcId="{64F4E8D4-A178-584E-B39A-06997E620228}" destId="{8301A81B-A494-AE45-B043-C96B7EF5673C}" srcOrd="2" destOrd="0" presId="urn:microsoft.com/office/officeart/2005/8/layout/orgChart1"/>
    <dgm:cxn modelId="{CB355906-75FF-A24C-982B-597A4B0800CA}" type="presParOf" srcId="{2B0682F9-64E8-4646-9C0F-4DBDCEC26480}" destId="{4A8E21E6-58BB-5941-9FBC-FB48B9C88BDE}" srcOrd="2" destOrd="0" presId="urn:microsoft.com/office/officeart/2005/8/layout/orgChart1"/>
    <dgm:cxn modelId="{672AEDEA-FF2E-9543-8AD8-B5CEB9CE3281}" type="presParOf" srcId="{2B0682F9-64E8-4646-9C0F-4DBDCEC26480}" destId="{E0807A0C-71CD-AD40-9E05-BB9762270F73}" srcOrd="3" destOrd="0" presId="urn:microsoft.com/office/officeart/2005/8/layout/orgChart1"/>
    <dgm:cxn modelId="{1BD48D39-FD28-0E46-AECA-8EF4932248D5}" type="presParOf" srcId="{E0807A0C-71CD-AD40-9E05-BB9762270F73}" destId="{6DD04381-A1CC-F744-8B27-30B3BCA46C7E}" srcOrd="0" destOrd="0" presId="urn:microsoft.com/office/officeart/2005/8/layout/orgChart1"/>
    <dgm:cxn modelId="{E2BDC477-99D7-A24E-BB7B-D4EDD40D8768}" type="presParOf" srcId="{6DD04381-A1CC-F744-8B27-30B3BCA46C7E}" destId="{D62F26F0-762B-9C4B-889A-2A2C0357D89B}" srcOrd="0" destOrd="0" presId="urn:microsoft.com/office/officeart/2005/8/layout/orgChart1"/>
    <dgm:cxn modelId="{9FBEB2CE-9AAB-EF4C-869A-F88E159AD660}" type="presParOf" srcId="{6DD04381-A1CC-F744-8B27-30B3BCA46C7E}" destId="{1A0AC829-EB41-5F4A-BF40-FB3620742F7F}" srcOrd="1" destOrd="0" presId="urn:microsoft.com/office/officeart/2005/8/layout/orgChart1"/>
    <dgm:cxn modelId="{CEE0C193-1184-CC4F-836C-DF8F10D1538F}" type="presParOf" srcId="{E0807A0C-71CD-AD40-9E05-BB9762270F73}" destId="{5DAD1CED-48BA-BD4C-8E23-6682B43D9F9C}" srcOrd="1" destOrd="0" presId="urn:microsoft.com/office/officeart/2005/8/layout/orgChart1"/>
    <dgm:cxn modelId="{6C6BFF21-1C3C-6F43-9226-C4CF6345EECA}" type="presParOf" srcId="{E0807A0C-71CD-AD40-9E05-BB9762270F73}" destId="{F23596DF-FBCD-564D-9C44-B0CCBC396E3A}" srcOrd="2" destOrd="0" presId="urn:microsoft.com/office/officeart/2005/8/layout/orgChart1"/>
    <dgm:cxn modelId="{66EDE5C5-4E52-5745-83A9-1FEAF967E6FD}" type="presParOf" srcId="{FA7F2470-3A5A-7D42-A361-0DEECE2961E6}" destId="{83C1BFFE-93FB-DD40-9BBA-DB0E303E746E}" srcOrd="2" destOrd="0" presId="urn:microsoft.com/office/officeart/2005/8/layout/orgChart1"/>
    <dgm:cxn modelId="{A7BD0399-3B86-EC4A-889D-0CC883E25C1B}" type="presParOf" srcId="{83C1BFFE-93FB-DD40-9BBA-DB0E303E746E}" destId="{6E26884A-1EF9-0C48-BA8D-54354DBBF64B}" srcOrd="0" destOrd="0" presId="urn:microsoft.com/office/officeart/2005/8/layout/orgChart1"/>
    <dgm:cxn modelId="{0952360B-CFE6-4749-A368-1147A5AA0C58}" type="presParOf" srcId="{83C1BFFE-93FB-DD40-9BBA-DB0E303E746E}" destId="{C9872A79-F251-8F42-93C0-C3B73FC421E4}" srcOrd="1" destOrd="0" presId="urn:microsoft.com/office/officeart/2005/8/layout/orgChart1"/>
    <dgm:cxn modelId="{31FFF685-91B8-D84C-A359-5D65021FDE7F}" type="presParOf" srcId="{C9872A79-F251-8F42-93C0-C3B73FC421E4}" destId="{A67BD9D4-7C08-B644-A45F-E5209639A7B4}" srcOrd="0" destOrd="0" presId="urn:microsoft.com/office/officeart/2005/8/layout/orgChart1"/>
    <dgm:cxn modelId="{9D66AEDA-79AC-404B-9CD4-DF1D91F8EAE1}" type="presParOf" srcId="{A67BD9D4-7C08-B644-A45F-E5209639A7B4}" destId="{3F8AB3A4-6D65-B840-923D-CC696BDCC4AE}" srcOrd="0" destOrd="0" presId="urn:microsoft.com/office/officeart/2005/8/layout/orgChart1"/>
    <dgm:cxn modelId="{ACFF6403-C420-D041-8331-51EF834E5618}" type="presParOf" srcId="{A67BD9D4-7C08-B644-A45F-E5209639A7B4}" destId="{4C3CCF37-4C70-634D-8E5F-15DC4540E85E}" srcOrd="1" destOrd="0" presId="urn:microsoft.com/office/officeart/2005/8/layout/orgChart1"/>
    <dgm:cxn modelId="{FAB8285C-6731-C041-AB9E-1664C4E3D38C}" type="presParOf" srcId="{C9872A79-F251-8F42-93C0-C3B73FC421E4}" destId="{504AA3E5-846E-954E-BE60-BD59B04488EC}" srcOrd="1" destOrd="0" presId="urn:microsoft.com/office/officeart/2005/8/layout/orgChart1"/>
    <dgm:cxn modelId="{EC93215A-8B68-0144-81FE-0E68A3A839CD}" type="presParOf" srcId="{C9872A79-F251-8F42-93C0-C3B73FC421E4}" destId="{DB619ECA-6C02-5848-B589-2C25941D8386}" srcOrd="2" destOrd="0" presId="urn:microsoft.com/office/officeart/2005/8/layout/orgChart1"/>
    <dgm:cxn modelId="{9ECF0395-2561-9345-9B82-D0662E7618B2}" type="presParOf" srcId="{4BE738D3-FFE1-3648-AFD3-B402EF0D2AC8}" destId="{C3E4F9F3-8482-3448-A352-2BA3A739AC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15F84-BA86-B648-8F27-33C1EE5C047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C1A79-EABA-A244-ABB3-4763F958BD77}">
      <dgm:prSet custT="1"/>
      <dgm:spPr>
        <a:solidFill>
          <a:srgbClr val="77933C"/>
        </a:solidFill>
      </dgm:spPr>
      <dgm:t>
        <a:bodyPr/>
        <a:lstStyle/>
        <a:p>
          <a:pPr rtl="0"/>
          <a:r>
            <a:rPr lang="en-US" sz="1200" dirty="0" smtClean="0"/>
            <a:t>Definition of need / Procurement plan</a:t>
          </a:r>
          <a:endParaRPr lang="en-US" sz="1200" dirty="0"/>
        </a:p>
      </dgm:t>
    </dgm:pt>
    <dgm:pt modelId="{7441ABEC-D015-9B41-AC90-448321A23036}" type="parTrans" cxnId="{9418D864-76CF-1E4D-8037-B076638A07F4}">
      <dgm:prSet/>
      <dgm:spPr/>
      <dgm:t>
        <a:bodyPr/>
        <a:lstStyle/>
        <a:p>
          <a:endParaRPr lang="en-US" sz="1000"/>
        </a:p>
      </dgm:t>
    </dgm:pt>
    <dgm:pt modelId="{1BBC1E4E-7656-8741-ACB3-D9FAD25B4055}" type="sibTrans" cxnId="{9418D864-76CF-1E4D-8037-B076638A07F4}">
      <dgm:prSet custT="1"/>
      <dgm:spPr/>
      <dgm:t>
        <a:bodyPr/>
        <a:lstStyle/>
        <a:p>
          <a:endParaRPr lang="en-US" sz="1000"/>
        </a:p>
      </dgm:t>
    </dgm:pt>
    <dgm:pt modelId="{EF1CF3F4-25C2-B141-8385-B3362A1B02AA}">
      <dgm:prSet custT="1"/>
      <dgm:spPr/>
      <dgm:t>
        <a:bodyPr/>
        <a:lstStyle/>
        <a:p>
          <a:pPr rtl="0"/>
          <a:r>
            <a:rPr lang="en-US" sz="1200" dirty="0" smtClean="0"/>
            <a:t>Request for procurement / budget approval</a:t>
          </a:r>
          <a:endParaRPr lang="en-US" sz="1200" dirty="0"/>
        </a:p>
      </dgm:t>
    </dgm:pt>
    <dgm:pt modelId="{304A7EDC-8178-9D41-9868-A32DA79F9A60}" type="parTrans" cxnId="{01863AC5-A203-1A47-BB29-DB200E7179E5}">
      <dgm:prSet/>
      <dgm:spPr/>
      <dgm:t>
        <a:bodyPr/>
        <a:lstStyle/>
        <a:p>
          <a:endParaRPr lang="en-US" sz="1000"/>
        </a:p>
      </dgm:t>
    </dgm:pt>
    <dgm:pt modelId="{0D74CA3B-574B-794B-AEE0-596BB29D86B1}" type="sibTrans" cxnId="{01863AC5-A203-1A47-BB29-DB200E7179E5}">
      <dgm:prSet custT="1"/>
      <dgm:spPr/>
      <dgm:t>
        <a:bodyPr/>
        <a:lstStyle/>
        <a:p>
          <a:endParaRPr lang="en-US" sz="1000"/>
        </a:p>
      </dgm:t>
    </dgm:pt>
    <dgm:pt modelId="{3CE8FD6A-28EB-3A48-83CB-23F0DE5252AC}">
      <dgm:prSet custT="1"/>
      <dgm:spPr/>
      <dgm:t>
        <a:bodyPr/>
        <a:lstStyle/>
        <a:p>
          <a:pPr rtl="0"/>
          <a:r>
            <a:rPr lang="en-US" sz="1200" dirty="0" smtClean="0"/>
            <a:t>Technical specification / statement of work</a:t>
          </a:r>
          <a:endParaRPr lang="en-US" sz="1200" dirty="0"/>
        </a:p>
      </dgm:t>
    </dgm:pt>
    <dgm:pt modelId="{B19D6F60-90BA-0B45-A79C-20D6808C6A7B}" type="parTrans" cxnId="{E8C07D00-59FB-6842-BE4E-C7A7554F53C5}">
      <dgm:prSet/>
      <dgm:spPr/>
      <dgm:t>
        <a:bodyPr/>
        <a:lstStyle/>
        <a:p>
          <a:endParaRPr lang="en-US" sz="1000"/>
        </a:p>
      </dgm:t>
    </dgm:pt>
    <dgm:pt modelId="{3F2C1C80-27CA-0D4F-A21C-ADE6786436B9}" type="sibTrans" cxnId="{E8C07D00-59FB-6842-BE4E-C7A7554F53C5}">
      <dgm:prSet custT="1"/>
      <dgm:spPr/>
      <dgm:t>
        <a:bodyPr/>
        <a:lstStyle/>
        <a:p>
          <a:endParaRPr lang="en-US" sz="1000"/>
        </a:p>
      </dgm:t>
    </dgm:pt>
    <dgm:pt modelId="{2D778A63-E971-0042-B68F-CAE6322217A2}">
      <dgm:prSet custT="1"/>
      <dgm:spPr>
        <a:solidFill>
          <a:srgbClr val="77933C"/>
        </a:solidFill>
      </dgm:spPr>
      <dgm:t>
        <a:bodyPr/>
        <a:lstStyle/>
        <a:p>
          <a:pPr rtl="0"/>
          <a:r>
            <a:rPr lang="en-US" sz="1200" dirty="0" smtClean="0"/>
            <a:t>[Procurement strategy]</a:t>
          </a:r>
          <a:endParaRPr lang="en-US" sz="1200" dirty="0"/>
        </a:p>
      </dgm:t>
    </dgm:pt>
    <dgm:pt modelId="{BCF0789C-4A25-CD4C-8A65-CDC0197D3C05}" type="parTrans" cxnId="{61773ECD-FAF0-4C4B-B9AB-40C44B491329}">
      <dgm:prSet/>
      <dgm:spPr/>
      <dgm:t>
        <a:bodyPr/>
        <a:lstStyle/>
        <a:p>
          <a:endParaRPr lang="en-US" sz="1000"/>
        </a:p>
      </dgm:t>
    </dgm:pt>
    <dgm:pt modelId="{7B232CC2-9D9A-E84E-9213-D9B706D39D8C}" type="sibTrans" cxnId="{61773ECD-FAF0-4C4B-B9AB-40C44B491329}">
      <dgm:prSet/>
      <dgm:spPr/>
      <dgm:t>
        <a:bodyPr/>
        <a:lstStyle/>
        <a:p>
          <a:endParaRPr lang="en-US" sz="1000"/>
        </a:p>
      </dgm:t>
    </dgm:pt>
    <dgm:pt modelId="{15A384AF-6FA8-9047-BEA3-CAEEBFD692DB}">
      <dgm:prSet custT="1"/>
      <dgm:spPr/>
      <dgm:t>
        <a:bodyPr/>
        <a:lstStyle/>
        <a:p>
          <a:pPr rtl="0"/>
          <a:r>
            <a:rPr lang="en-US" sz="1200" dirty="0" err="1" smtClean="0"/>
            <a:t>Finalise</a:t>
          </a:r>
          <a:r>
            <a:rPr lang="en-US" sz="1200" dirty="0" smtClean="0"/>
            <a:t> / issue appropriate procurement document / process</a:t>
          </a:r>
          <a:endParaRPr lang="en-US" sz="1200" dirty="0"/>
        </a:p>
      </dgm:t>
    </dgm:pt>
    <dgm:pt modelId="{2F892DE6-AD5B-4E40-A602-C7F69BBCBDBB}" type="parTrans" cxnId="{86D3BD24-FE73-0348-9E89-6085A8488E13}">
      <dgm:prSet/>
      <dgm:spPr/>
      <dgm:t>
        <a:bodyPr/>
        <a:lstStyle/>
        <a:p>
          <a:endParaRPr lang="en-US"/>
        </a:p>
      </dgm:t>
    </dgm:pt>
    <dgm:pt modelId="{D1A84B41-13CC-1648-838E-B174777B4A1A}" type="sibTrans" cxnId="{86D3BD24-FE73-0348-9E89-6085A8488E13}">
      <dgm:prSet/>
      <dgm:spPr/>
      <dgm:t>
        <a:bodyPr/>
        <a:lstStyle/>
        <a:p>
          <a:endParaRPr lang="en-US"/>
        </a:p>
      </dgm:t>
    </dgm:pt>
    <dgm:pt modelId="{62BB7B22-CE1D-3B43-AD36-0F88FBA9BDA2}" type="pres">
      <dgm:prSet presAssocID="{4C215F84-BA86-B648-8F27-33C1EE5C04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CF388-D9CE-524F-BE70-92C29712910D}" type="pres">
      <dgm:prSet presAssocID="{1E3C1A79-EABA-A244-ABB3-4763F958BD7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4350-B4CD-AA4F-810A-1394A9C8517D}" type="pres">
      <dgm:prSet presAssocID="{1BBC1E4E-7656-8741-ACB3-D9FAD25B405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97EC908-85C2-934A-869F-310508BAD209}" type="pres">
      <dgm:prSet presAssocID="{1BBC1E4E-7656-8741-ACB3-D9FAD25B405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4CA07C3-1962-9D4F-B09B-F65555C776A8}" type="pres">
      <dgm:prSet presAssocID="{EF1CF3F4-25C2-B141-8385-B3362A1B02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5850-D4A8-914D-B5E4-0FD9A9FA2AC1}" type="pres">
      <dgm:prSet presAssocID="{0D74CA3B-574B-794B-AEE0-596BB29D86B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F7F37AB-C01A-1E42-9E19-95C559925818}" type="pres">
      <dgm:prSet presAssocID="{0D74CA3B-574B-794B-AEE0-596BB29D86B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FA5E990-9665-3442-847B-5CBF0E865CB3}" type="pres">
      <dgm:prSet presAssocID="{3CE8FD6A-28EB-3A48-83CB-23F0DE5252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784E-3963-184D-AF84-E9345109E705}" type="pres">
      <dgm:prSet presAssocID="{3F2C1C80-27CA-0D4F-A21C-ADE6786436B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3C66E4F-0BE6-CE44-941E-42E63A9FC0D2}" type="pres">
      <dgm:prSet presAssocID="{3F2C1C80-27CA-0D4F-A21C-ADE6786436B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7C2DDB-A3D4-994B-9161-ED3A36C8B6FB}" type="pres">
      <dgm:prSet presAssocID="{2D778A63-E971-0042-B68F-CAE632221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F7911-BE54-234E-A0A8-FB35C0A42B23}" type="pres">
      <dgm:prSet presAssocID="{7B232CC2-9D9A-E84E-9213-D9B706D39D8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4F5FD08-C20F-8649-ADCC-AFE01870893F}" type="pres">
      <dgm:prSet presAssocID="{7B232CC2-9D9A-E84E-9213-D9B706D39D8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A7A703F-AB3B-BE4B-BEB1-CB37D899BB67}" type="pres">
      <dgm:prSet presAssocID="{15A384AF-6FA8-9047-BEA3-CAEEBFD692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56EDB-4E42-3047-8873-6C81F84272A8}" type="presOf" srcId="{2D778A63-E971-0042-B68F-CAE6322217A2}" destId="{9F7C2DDB-A3D4-994B-9161-ED3A36C8B6FB}" srcOrd="0" destOrd="0" presId="urn:microsoft.com/office/officeart/2005/8/layout/process1"/>
    <dgm:cxn modelId="{EA3B883D-5AB2-C240-AAD2-C4061C708562}" type="presOf" srcId="{15A384AF-6FA8-9047-BEA3-CAEEBFD692DB}" destId="{BA7A703F-AB3B-BE4B-BEB1-CB37D899BB67}" srcOrd="0" destOrd="0" presId="urn:microsoft.com/office/officeart/2005/8/layout/process1"/>
    <dgm:cxn modelId="{1F2DC77D-1B71-AE48-A259-BAD277C1E806}" type="presOf" srcId="{1E3C1A79-EABA-A244-ABB3-4763F958BD77}" destId="{63ECF388-D9CE-524F-BE70-92C29712910D}" srcOrd="0" destOrd="0" presId="urn:microsoft.com/office/officeart/2005/8/layout/process1"/>
    <dgm:cxn modelId="{565BF961-8B27-9D42-9C1A-2599492D402A}" type="presOf" srcId="{3F2C1C80-27CA-0D4F-A21C-ADE6786436B9}" destId="{73C66E4F-0BE6-CE44-941E-42E63A9FC0D2}" srcOrd="1" destOrd="0" presId="urn:microsoft.com/office/officeart/2005/8/layout/process1"/>
    <dgm:cxn modelId="{01863AC5-A203-1A47-BB29-DB200E7179E5}" srcId="{4C215F84-BA86-B648-8F27-33C1EE5C0477}" destId="{EF1CF3F4-25C2-B141-8385-B3362A1B02AA}" srcOrd="1" destOrd="0" parTransId="{304A7EDC-8178-9D41-9868-A32DA79F9A60}" sibTransId="{0D74CA3B-574B-794B-AEE0-596BB29D86B1}"/>
    <dgm:cxn modelId="{2EA8EEB4-09F1-564F-B11A-20853EA97F25}" type="presOf" srcId="{4C215F84-BA86-B648-8F27-33C1EE5C0477}" destId="{62BB7B22-CE1D-3B43-AD36-0F88FBA9BDA2}" srcOrd="0" destOrd="0" presId="urn:microsoft.com/office/officeart/2005/8/layout/process1"/>
    <dgm:cxn modelId="{27DC8F4B-CF20-ED47-9434-F00D766B4F0E}" type="presOf" srcId="{0D74CA3B-574B-794B-AEE0-596BB29D86B1}" destId="{634E5850-D4A8-914D-B5E4-0FD9A9FA2AC1}" srcOrd="0" destOrd="0" presId="urn:microsoft.com/office/officeart/2005/8/layout/process1"/>
    <dgm:cxn modelId="{AB407E8A-3FD7-4F49-9721-4C30F218BABA}" type="presOf" srcId="{1BBC1E4E-7656-8741-ACB3-D9FAD25B4055}" destId="{597EC908-85C2-934A-869F-310508BAD209}" srcOrd="1" destOrd="0" presId="urn:microsoft.com/office/officeart/2005/8/layout/process1"/>
    <dgm:cxn modelId="{E42DFCC2-63E4-F846-9108-329F9126E5DC}" type="presOf" srcId="{0D74CA3B-574B-794B-AEE0-596BB29D86B1}" destId="{6F7F37AB-C01A-1E42-9E19-95C559925818}" srcOrd="1" destOrd="0" presId="urn:microsoft.com/office/officeart/2005/8/layout/process1"/>
    <dgm:cxn modelId="{538B77C8-E1EF-304E-A21F-36E74301CD33}" type="presOf" srcId="{7B232CC2-9D9A-E84E-9213-D9B706D39D8C}" destId="{8E1F7911-BE54-234E-A0A8-FB35C0A42B23}" srcOrd="0" destOrd="0" presId="urn:microsoft.com/office/officeart/2005/8/layout/process1"/>
    <dgm:cxn modelId="{86D3BD24-FE73-0348-9E89-6085A8488E13}" srcId="{4C215F84-BA86-B648-8F27-33C1EE5C0477}" destId="{15A384AF-6FA8-9047-BEA3-CAEEBFD692DB}" srcOrd="4" destOrd="0" parTransId="{2F892DE6-AD5B-4E40-A602-C7F69BBCBDBB}" sibTransId="{D1A84B41-13CC-1648-838E-B174777B4A1A}"/>
    <dgm:cxn modelId="{E30456C7-9C3F-8F41-A0F0-07E6DA8B661A}" type="presOf" srcId="{3CE8FD6A-28EB-3A48-83CB-23F0DE5252AC}" destId="{8FA5E990-9665-3442-847B-5CBF0E865CB3}" srcOrd="0" destOrd="0" presId="urn:microsoft.com/office/officeart/2005/8/layout/process1"/>
    <dgm:cxn modelId="{14AEEB8C-65AD-4E4B-9FEB-BDC69B3D9A9D}" type="presOf" srcId="{EF1CF3F4-25C2-B141-8385-B3362A1B02AA}" destId="{A4CA07C3-1962-9D4F-B09B-F65555C776A8}" srcOrd="0" destOrd="0" presId="urn:microsoft.com/office/officeart/2005/8/layout/process1"/>
    <dgm:cxn modelId="{2394E3B2-BDE5-4B49-AC0B-5153B636D902}" type="presOf" srcId="{1BBC1E4E-7656-8741-ACB3-D9FAD25B4055}" destId="{4A704350-B4CD-AA4F-810A-1394A9C8517D}" srcOrd="0" destOrd="0" presId="urn:microsoft.com/office/officeart/2005/8/layout/process1"/>
    <dgm:cxn modelId="{E8C07D00-59FB-6842-BE4E-C7A7554F53C5}" srcId="{4C215F84-BA86-B648-8F27-33C1EE5C0477}" destId="{3CE8FD6A-28EB-3A48-83CB-23F0DE5252AC}" srcOrd="2" destOrd="0" parTransId="{B19D6F60-90BA-0B45-A79C-20D6808C6A7B}" sibTransId="{3F2C1C80-27CA-0D4F-A21C-ADE6786436B9}"/>
    <dgm:cxn modelId="{61773ECD-FAF0-4C4B-B9AB-40C44B491329}" srcId="{4C215F84-BA86-B648-8F27-33C1EE5C0477}" destId="{2D778A63-E971-0042-B68F-CAE6322217A2}" srcOrd="3" destOrd="0" parTransId="{BCF0789C-4A25-CD4C-8A65-CDC0197D3C05}" sibTransId="{7B232CC2-9D9A-E84E-9213-D9B706D39D8C}"/>
    <dgm:cxn modelId="{9418D864-76CF-1E4D-8037-B076638A07F4}" srcId="{4C215F84-BA86-B648-8F27-33C1EE5C0477}" destId="{1E3C1A79-EABA-A244-ABB3-4763F958BD77}" srcOrd="0" destOrd="0" parTransId="{7441ABEC-D015-9B41-AC90-448321A23036}" sibTransId="{1BBC1E4E-7656-8741-ACB3-D9FAD25B4055}"/>
    <dgm:cxn modelId="{277D7558-EC0F-064B-9CCB-98DE8CAFB908}" type="presOf" srcId="{7B232CC2-9D9A-E84E-9213-D9B706D39D8C}" destId="{64F5FD08-C20F-8649-ADCC-AFE01870893F}" srcOrd="1" destOrd="0" presId="urn:microsoft.com/office/officeart/2005/8/layout/process1"/>
    <dgm:cxn modelId="{D04F7246-4A2C-474D-BC5A-F75B39176ADD}" type="presOf" srcId="{3F2C1C80-27CA-0D4F-A21C-ADE6786436B9}" destId="{8BA3784E-3963-184D-AF84-E9345109E705}" srcOrd="0" destOrd="0" presId="urn:microsoft.com/office/officeart/2005/8/layout/process1"/>
    <dgm:cxn modelId="{29D5B4B5-B688-9C4D-B18B-9FC3B69D7F74}" type="presParOf" srcId="{62BB7B22-CE1D-3B43-AD36-0F88FBA9BDA2}" destId="{63ECF388-D9CE-524F-BE70-92C29712910D}" srcOrd="0" destOrd="0" presId="urn:microsoft.com/office/officeart/2005/8/layout/process1"/>
    <dgm:cxn modelId="{F92E5D9D-A0EE-5B48-904F-E8839BB494B9}" type="presParOf" srcId="{62BB7B22-CE1D-3B43-AD36-0F88FBA9BDA2}" destId="{4A704350-B4CD-AA4F-810A-1394A9C8517D}" srcOrd="1" destOrd="0" presId="urn:microsoft.com/office/officeart/2005/8/layout/process1"/>
    <dgm:cxn modelId="{46710D0B-F53B-A74D-A72C-FF209F893E79}" type="presParOf" srcId="{4A704350-B4CD-AA4F-810A-1394A9C8517D}" destId="{597EC908-85C2-934A-869F-310508BAD209}" srcOrd="0" destOrd="0" presId="urn:microsoft.com/office/officeart/2005/8/layout/process1"/>
    <dgm:cxn modelId="{7D5F1CBF-7DA8-7C41-A303-4F4136A1A5B5}" type="presParOf" srcId="{62BB7B22-CE1D-3B43-AD36-0F88FBA9BDA2}" destId="{A4CA07C3-1962-9D4F-B09B-F65555C776A8}" srcOrd="2" destOrd="0" presId="urn:microsoft.com/office/officeart/2005/8/layout/process1"/>
    <dgm:cxn modelId="{AE19933B-F8E1-9548-97C9-0CF21BFF0FE9}" type="presParOf" srcId="{62BB7B22-CE1D-3B43-AD36-0F88FBA9BDA2}" destId="{634E5850-D4A8-914D-B5E4-0FD9A9FA2AC1}" srcOrd="3" destOrd="0" presId="urn:microsoft.com/office/officeart/2005/8/layout/process1"/>
    <dgm:cxn modelId="{412CBB56-87DB-C94B-986F-342AB57B3446}" type="presParOf" srcId="{634E5850-D4A8-914D-B5E4-0FD9A9FA2AC1}" destId="{6F7F37AB-C01A-1E42-9E19-95C559925818}" srcOrd="0" destOrd="0" presId="urn:microsoft.com/office/officeart/2005/8/layout/process1"/>
    <dgm:cxn modelId="{CA87025F-14E6-8048-90BE-79C7888CD3DB}" type="presParOf" srcId="{62BB7B22-CE1D-3B43-AD36-0F88FBA9BDA2}" destId="{8FA5E990-9665-3442-847B-5CBF0E865CB3}" srcOrd="4" destOrd="0" presId="urn:microsoft.com/office/officeart/2005/8/layout/process1"/>
    <dgm:cxn modelId="{0121D0A1-BF20-9C40-A177-FA44C8F386DA}" type="presParOf" srcId="{62BB7B22-CE1D-3B43-AD36-0F88FBA9BDA2}" destId="{8BA3784E-3963-184D-AF84-E9345109E705}" srcOrd="5" destOrd="0" presId="urn:microsoft.com/office/officeart/2005/8/layout/process1"/>
    <dgm:cxn modelId="{C7266F00-4358-AB4C-8B0A-A1600E96DD0F}" type="presParOf" srcId="{8BA3784E-3963-184D-AF84-E9345109E705}" destId="{73C66E4F-0BE6-CE44-941E-42E63A9FC0D2}" srcOrd="0" destOrd="0" presId="urn:microsoft.com/office/officeart/2005/8/layout/process1"/>
    <dgm:cxn modelId="{61C5FFF4-3E13-164F-8E3F-9EA683F42DCC}" type="presParOf" srcId="{62BB7B22-CE1D-3B43-AD36-0F88FBA9BDA2}" destId="{9F7C2DDB-A3D4-994B-9161-ED3A36C8B6FB}" srcOrd="6" destOrd="0" presId="urn:microsoft.com/office/officeart/2005/8/layout/process1"/>
    <dgm:cxn modelId="{74F821F5-841E-5144-B96F-1C40968CEDA9}" type="presParOf" srcId="{62BB7B22-CE1D-3B43-AD36-0F88FBA9BDA2}" destId="{8E1F7911-BE54-234E-A0A8-FB35C0A42B23}" srcOrd="7" destOrd="0" presId="urn:microsoft.com/office/officeart/2005/8/layout/process1"/>
    <dgm:cxn modelId="{04AC8EB2-6184-AA41-ABB0-5AD23D3BA375}" type="presParOf" srcId="{8E1F7911-BE54-234E-A0A8-FB35C0A42B23}" destId="{64F5FD08-C20F-8649-ADCC-AFE01870893F}" srcOrd="0" destOrd="0" presId="urn:microsoft.com/office/officeart/2005/8/layout/process1"/>
    <dgm:cxn modelId="{1128D20E-6C86-E447-8805-346E7E0C12FE}" type="presParOf" srcId="{62BB7B22-CE1D-3B43-AD36-0F88FBA9BDA2}" destId="{BA7A703F-AB3B-BE4B-BEB1-CB37D899BB6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59B11-0791-4445-84B6-B3A4EE555BD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7C390FF-2D1F-FD46-8864-D3308B06FA7E}">
      <dgm:prSet phldrT="[Text]" custT="1"/>
      <dgm:spPr/>
      <dgm:t>
        <a:bodyPr/>
        <a:lstStyle/>
        <a:p>
          <a:r>
            <a:rPr lang="en-US" sz="1200" dirty="0" smtClean="0"/>
            <a:t>Tender opening</a:t>
          </a:r>
          <a:endParaRPr lang="en-US" sz="1200" dirty="0"/>
        </a:p>
      </dgm:t>
    </dgm:pt>
    <dgm:pt modelId="{2B4B564D-C474-E240-9013-637131E5A2AF}" type="parTrans" cxnId="{26B7CA68-125D-2749-8FD9-08DE24CFDE8B}">
      <dgm:prSet/>
      <dgm:spPr/>
      <dgm:t>
        <a:bodyPr/>
        <a:lstStyle/>
        <a:p>
          <a:endParaRPr lang="en-US"/>
        </a:p>
      </dgm:t>
    </dgm:pt>
    <dgm:pt modelId="{06BFDFF7-D219-1C4B-96F4-712FE354D360}" type="sibTrans" cxnId="{26B7CA68-125D-2749-8FD9-08DE24CFDE8B}">
      <dgm:prSet/>
      <dgm:spPr/>
      <dgm:t>
        <a:bodyPr/>
        <a:lstStyle/>
        <a:p>
          <a:endParaRPr lang="en-US"/>
        </a:p>
      </dgm:t>
    </dgm:pt>
    <dgm:pt modelId="{56C42CD7-75B8-9742-9F1E-C3C7192AD6D3}">
      <dgm:prSet phldrT="[Text]" custT="1"/>
      <dgm:spPr/>
      <dgm:t>
        <a:bodyPr/>
        <a:lstStyle/>
        <a:p>
          <a:r>
            <a:rPr lang="en-US" sz="1200" dirty="0" smtClean="0"/>
            <a:t>Evaluation &amp; award recommendation</a:t>
          </a:r>
          <a:endParaRPr lang="en-US" sz="1200" dirty="0"/>
        </a:p>
      </dgm:t>
    </dgm:pt>
    <dgm:pt modelId="{C77E7760-76E5-E543-B6FE-E48CD118ED21}" type="parTrans" cxnId="{2DC1392F-2781-9949-A794-DFA37D2126B1}">
      <dgm:prSet/>
      <dgm:spPr/>
      <dgm:t>
        <a:bodyPr/>
        <a:lstStyle/>
        <a:p>
          <a:endParaRPr lang="en-US"/>
        </a:p>
      </dgm:t>
    </dgm:pt>
    <dgm:pt modelId="{82E428E5-1188-B545-BECA-1F195F5AE1AA}" type="sibTrans" cxnId="{2DC1392F-2781-9949-A794-DFA37D2126B1}">
      <dgm:prSet/>
      <dgm:spPr/>
      <dgm:t>
        <a:bodyPr/>
        <a:lstStyle/>
        <a:p>
          <a:endParaRPr lang="en-US"/>
        </a:p>
      </dgm:t>
    </dgm:pt>
    <dgm:pt modelId="{0DCB8564-1737-D147-9304-48637A9CF5E1}">
      <dgm:prSet phldrT="[Text]" custT="1"/>
      <dgm:spPr/>
      <dgm:t>
        <a:bodyPr/>
        <a:lstStyle/>
        <a:p>
          <a:r>
            <a:rPr lang="en-US" sz="1200" dirty="0" smtClean="0"/>
            <a:t>Award</a:t>
          </a:r>
          <a:endParaRPr lang="en-US" sz="1200" dirty="0"/>
        </a:p>
      </dgm:t>
    </dgm:pt>
    <dgm:pt modelId="{17CDF1C0-7E85-6D4D-A12A-51ECC6804D9B}" type="parTrans" cxnId="{B933EB7F-8CC5-6D44-9487-98329C0B3665}">
      <dgm:prSet/>
      <dgm:spPr/>
      <dgm:t>
        <a:bodyPr/>
        <a:lstStyle/>
        <a:p>
          <a:endParaRPr lang="en-US"/>
        </a:p>
      </dgm:t>
    </dgm:pt>
    <dgm:pt modelId="{A4DF54E5-A5CC-2249-9AA8-7CEC51B68341}" type="sibTrans" cxnId="{B933EB7F-8CC5-6D44-9487-98329C0B3665}">
      <dgm:prSet/>
      <dgm:spPr/>
      <dgm:t>
        <a:bodyPr/>
        <a:lstStyle/>
        <a:p>
          <a:endParaRPr lang="en-US"/>
        </a:p>
      </dgm:t>
    </dgm:pt>
    <dgm:pt modelId="{CF94D57A-05BF-D14F-9946-9FF7104C4CF1}">
      <dgm:prSet phldrT="[Text]" custT="1"/>
      <dgm:spPr/>
      <dgm:t>
        <a:bodyPr/>
        <a:lstStyle/>
        <a:p>
          <a:r>
            <a:rPr lang="en-US" sz="1200" dirty="0" smtClean="0"/>
            <a:t>Contract</a:t>
          </a:r>
          <a:endParaRPr lang="en-US" sz="1200" dirty="0"/>
        </a:p>
      </dgm:t>
    </dgm:pt>
    <dgm:pt modelId="{1CC05F70-ECE4-7B46-B37D-A249CA6C7821}" type="parTrans" cxnId="{DC00B754-8483-A647-B6ED-A80B2DF1CA93}">
      <dgm:prSet/>
      <dgm:spPr/>
      <dgm:t>
        <a:bodyPr/>
        <a:lstStyle/>
        <a:p>
          <a:endParaRPr lang="en-US"/>
        </a:p>
      </dgm:t>
    </dgm:pt>
    <dgm:pt modelId="{DE55266A-181E-C741-95B0-738EF713CACC}" type="sibTrans" cxnId="{DC00B754-8483-A647-B6ED-A80B2DF1CA93}">
      <dgm:prSet/>
      <dgm:spPr/>
      <dgm:t>
        <a:bodyPr/>
        <a:lstStyle/>
        <a:p>
          <a:endParaRPr lang="en-US"/>
        </a:p>
      </dgm:t>
    </dgm:pt>
    <dgm:pt modelId="{7B13DB01-C4D9-8740-84E6-2772F6165979}">
      <dgm:prSet phldrT="[Text]" custT="1"/>
      <dgm:spPr/>
      <dgm:t>
        <a:bodyPr/>
        <a:lstStyle/>
        <a:p>
          <a:r>
            <a:rPr lang="en-US" sz="1200" dirty="0" smtClean="0"/>
            <a:t>Contracts Management</a:t>
          </a:r>
          <a:endParaRPr lang="en-US" sz="1200" dirty="0"/>
        </a:p>
      </dgm:t>
    </dgm:pt>
    <dgm:pt modelId="{9B1CF1A1-2583-F342-8BEF-8B9962310187}" type="parTrans" cxnId="{53AEA33B-74E0-5446-88D6-934648707A26}">
      <dgm:prSet/>
      <dgm:spPr/>
      <dgm:t>
        <a:bodyPr/>
        <a:lstStyle/>
        <a:p>
          <a:endParaRPr lang="en-US"/>
        </a:p>
      </dgm:t>
    </dgm:pt>
    <dgm:pt modelId="{CCCF179A-EFE4-764F-8DF7-EDDE181C0715}" type="sibTrans" cxnId="{53AEA33B-74E0-5446-88D6-934648707A26}">
      <dgm:prSet/>
      <dgm:spPr/>
      <dgm:t>
        <a:bodyPr/>
        <a:lstStyle/>
        <a:p>
          <a:endParaRPr lang="en-US"/>
        </a:p>
      </dgm:t>
    </dgm:pt>
    <dgm:pt modelId="{B8C57B10-5572-A448-9835-A8C82309CB89}">
      <dgm:prSet phldrT="[Text]" custT="1"/>
      <dgm:spPr>
        <a:solidFill>
          <a:srgbClr val="77933C"/>
        </a:solidFill>
      </dgm:spPr>
      <dgm:t>
        <a:bodyPr/>
        <a:lstStyle/>
        <a:p>
          <a:r>
            <a:rPr lang="en-US" sz="1200" dirty="0" smtClean="0"/>
            <a:t>Delivery / acceptance of goods / services</a:t>
          </a:r>
          <a:endParaRPr lang="en-US" sz="1200" dirty="0"/>
        </a:p>
      </dgm:t>
    </dgm:pt>
    <dgm:pt modelId="{334BFAC3-76AA-8943-AAA3-22AD83AE150D}" type="parTrans" cxnId="{8C9FC5E4-E0CE-FE4E-8C07-51A4747B82EE}">
      <dgm:prSet/>
      <dgm:spPr/>
      <dgm:t>
        <a:bodyPr/>
        <a:lstStyle/>
        <a:p>
          <a:endParaRPr lang="en-US"/>
        </a:p>
      </dgm:t>
    </dgm:pt>
    <dgm:pt modelId="{CA09086C-20C4-4948-8788-28303C027058}" type="sibTrans" cxnId="{8C9FC5E4-E0CE-FE4E-8C07-51A4747B82EE}">
      <dgm:prSet/>
      <dgm:spPr/>
      <dgm:t>
        <a:bodyPr/>
        <a:lstStyle/>
        <a:p>
          <a:endParaRPr lang="en-US"/>
        </a:p>
      </dgm:t>
    </dgm:pt>
    <dgm:pt modelId="{99FC3378-4C1B-5347-B183-33FD226F6D4D}" type="pres">
      <dgm:prSet presAssocID="{C5F59B11-0791-4445-84B6-B3A4EE555BDF}" presName="Name0" presStyleCnt="0">
        <dgm:presLayoutVars>
          <dgm:dir/>
          <dgm:resizeHandles val="exact"/>
        </dgm:presLayoutVars>
      </dgm:prSet>
      <dgm:spPr/>
    </dgm:pt>
    <dgm:pt modelId="{4EC7FDC3-5448-0C4B-A600-E4D665633889}" type="pres">
      <dgm:prSet presAssocID="{37C390FF-2D1F-FD46-8864-D3308B06FA7E}" presName="node" presStyleLbl="node1" presStyleIdx="0" presStyleCnt="6" custScaleX="4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5A969-4918-CA4A-B2E9-9FDF5FDEDE1E}" type="pres">
      <dgm:prSet presAssocID="{06BFDFF7-D219-1C4B-96F4-712FE354D36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0A1DA5-2CEE-054D-9519-EDAAD69175F2}" type="pres">
      <dgm:prSet presAssocID="{06BFDFF7-D219-1C4B-96F4-712FE354D36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FD69F1C-02B0-B443-A6E4-70F5949E16D7}" type="pres">
      <dgm:prSet presAssocID="{56C42CD7-75B8-9742-9F1E-C3C7192AD6D3}" presName="node" presStyleLbl="node1" presStyleIdx="1" presStyleCnt="6" custScaleX="97908" custLinFactNeighborY="-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A7AFE-9965-F143-A0BF-A949154C57B7}" type="pres">
      <dgm:prSet presAssocID="{82E428E5-1188-B545-BECA-1F195F5AE1A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4A87DDE-AD64-294A-9637-AC7345ED94D3}" type="pres">
      <dgm:prSet presAssocID="{82E428E5-1188-B545-BECA-1F195F5AE1A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9F2D6EA-955B-8D4F-93B1-9E588209BA48}" type="pres">
      <dgm:prSet presAssocID="{0DCB8564-1737-D147-9304-48637A9CF5E1}" presName="node" presStyleLbl="node1" presStyleIdx="2" presStyleCnt="6" custScaleX="50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4E50E-F2EC-A34A-99CB-AB65E3B7A3DD}" type="pres">
      <dgm:prSet presAssocID="{A4DF54E5-A5CC-2249-9AA8-7CEC51B6834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35D4EFE-3386-6940-B9C8-A7EE4A594103}" type="pres">
      <dgm:prSet presAssocID="{A4DF54E5-A5CC-2249-9AA8-7CEC51B6834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4D90B23-DC42-E748-9268-C7B0B6F94359}" type="pres">
      <dgm:prSet presAssocID="{CF94D57A-05BF-D14F-9946-9FF7104C4CF1}" presName="node" presStyleLbl="node1" presStyleIdx="3" presStyleCnt="6" custScaleX="54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46033-FC09-D940-9790-DECDCF563CE5}" type="pres">
      <dgm:prSet presAssocID="{DE55266A-181E-C741-95B0-738EF713CAC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EC1C31A-6BF4-8C4E-9215-84AEC8A3E555}" type="pres">
      <dgm:prSet presAssocID="{DE55266A-181E-C741-95B0-738EF713CA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C98380E-8337-9442-B7AE-30D2F8A93BF1}" type="pres">
      <dgm:prSet presAssocID="{7B13DB01-C4D9-8740-84E6-2772F6165979}" presName="node" presStyleLbl="node1" presStyleIdx="4" presStyleCnt="6" custFlipHor="1" custScaleX="68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7C368-8B15-344A-82F9-B45C072773CA}" type="pres">
      <dgm:prSet presAssocID="{CCCF179A-EFE4-764F-8DF7-EDDE181C071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4A6835F-8763-0C4D-8598-697278F1EAB9}" type="pres">
      <dgm:prSet presAssocID="{CCCF179A-EFE4-764F-8DF7-EDDE181C071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16858AC-4ECA-B94E-AFC8-8F441C48C601}" type="pres">
      <dgm:prSet presAssocID="{B8C57B10-5572-A448-9835-A8C82309CB89}" presName="node" presStyleLbl="node1" presStyleIdx="5" presStyleCnt="6" custScaleX="6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B4356-1017-0948-9B46-5E65C6B5D958}" type="presOf" srcId="{06BFDFF7-D219-1C4B-96F4-712FE354D360}" destId="{01D5A969-4918-CA4A-B2E9-9FDF5FDEDE1E}" srcOrd="0" destOrd="0" presId="urn:microsoft.com/office/officeart/2005/8/layout/process1"/>
    <dgm:cxn modelId="{A9DDBB54-EF37-9347-B6A9-3ED5DA79EDB1}" type="presOf" srcId="{7B13DB01-C4D9-8740-84E6-2772F6165979}" destId="{9C98380E-8337-9442-B7AE-30D2F8A93BF1}" srcOrd="0" destOrd="0" presId="urn:microsoft.com/office/officeart/2005/8/layout/process1"/>
    <dgm:cxn modelId="{8ED2AADE-8375-2243-B92A-EFF4F672FB7D}" type="presOf" srcId="{CCCF179A-EFE4-764F-8DF7-EDDE181C0715}" destId="{EE47C368-8B15-344A-82F9-B45C072773CA}" srcOrd="0" destOrd="0" presId="urn:microsoft.com/office/officeart/2005/8/layout/process1"/>
    <dgm:cxn modelId="{E6C1E65F-B68C-AE4E-A586-12761D01CCAB}" type="presOf" srcId="{82E428E5-1188-B545-BECA-1F195F5AE1AA}" destId="{474A7AFE-9965-F143-A0BF-A949154C57B7}" srcOrd="0" destOrd="0" presId="urn:microsoft.com/office/officeart/2005/8/layout/process1"/>
    <dgm:cxn modelId="{5CD68AD4-3A5F-BB46-9A6A-5158459DC387}" type="presOf" srcId="{A4DF54E5-A5CC-2249-9AA8-7CEC51B68341}" destId="{A35D4EFE-3386-6940-B9C8-A7EE4A594103}" srcOrd="1" destOrd="0" presId="urn:microsoft.com/office/officeart/2005/8/layout/process1"/>
    <dgm:cxn modelId="{8C9FC5E4-E0CE-FE4E-8C07-51A4747B82EE}" srcId="{C5F59B11-0791-4445-84B6-B3A4EE555BDF}" destId="{B8C57B10-5572-A448-9835-A8C82309CB89}" srcOrd="5" destOrd="0" parTransId="{334BFAC3-76AA-8943-AAA3-22AD83AE150D}" sibTransId="{CA09086C-20C4-4948-8788-28303C027058}"/>
    <dgm:cxn modelId="{2DC1392F-2781-9949-A794-DFA37D2126B1}" srcId="{C5F59B11-0791-4445-84B6-B3A4EE555BDF}" destId="{56C42CD7-75B8-9742-9F1E-C3C7192AD6D3}" srcOrd="1" destOrd="0" parTransId="{C77E7760-76E5-E543-B6FE-E48CD118ED21}" sibTransId="{82E428E5-1188-B545-BECA-1F195F5AE1AA}"/>
    <dgm:cxn modelId="{63407609-7C49-A04A-B716-A33BE15D2A8B}" type="presOf" srcId="{B8C57B10-5572-A448-9835-A8C82309CB89}" destId="{D16858AC-4ECA-B94E-AFC8-8F441C48C601}" srcOrd="0" destOrd="0" presId="urn:microsoft.com/office/officeart/2005/8/layout/process1"/>
    <dgm:cxn modelId="{11805140-69E9-9444-913A-30B5746BB601}" type="presOf" srcId="{82E428E5-1188-B545-BECA-1F195F5AE1AA}" destId="{D4A87DDE-AD64-294A-9637-AC7345ED94D3}" srcOrd="1" destOrd="0" presId="urn:microsoft.com/office/officeart/2005/8/layout/process1"/>
    <dgm:cxn modelId="{B94C1F01-2608-AD4E-9DC8-7C35F031BD78}" type="presOf" srcId="{DE55266A-181E-C741-95B0-738EF713CACC}" destId="{D3746033-FC09-D940-9790-DECDCF563CE5}" srcOrd="0" destOrd="0" presId="urn:microsoft.com/office/officeart/2005/8/layout/process1"/>
    <dgm:cxn modelId="{611A0484-9E81-4C4D-BA83-C93A598E351B}" type="presOf" srcId="{A4DF54E5-A5CC-2249-9AA8-7CEC51B68341}" destId="{C294E50E-F2EC-A34A-99CB-AB65E3B7A3DD}" srcOrd="0" destOrd="0" presId="urn:microsoft.com/office/officeart/2005/8/layout/process1"/>
    <dgm:cxn modelId="{01245870-1873-6F49-B0E8-88EE4DCFDDD7}" type="presOf" srcId="{37C390FF-2D1F-FD46-8864-D3308B06FA7E}" destId="{4EC7FDC3-5448-0C4B-A600-E4D665633889}" srcOrd="0" destOrd="0" presId="urn:microsoft.com/office/officeart/2005/8/layout/process1"/>
    <dgm:cxn modelId="{DC00B754-8483-A647-B6ED-A80B2DF1CA93}" srcId="{C5F59B11-0791-4445-84B6-B3A4EE555BDF}" destId="{CF94D57A-05BF-D14F-9946-9FF7104C4CF1}" srcOrd="3" destOrd="0" parTransId="{1CC05F70-ECE4-7B46-B37D-A249CA6C7821}" sibTransId="{DE55266A-181E-C741-95B0-738EF713CACC}"/>
    <dgm:cxn modelId="{E8874111-5E54-4E4A-A664-E181C7F1402C}" type="presOf" srcId="{06BFDFF7-D219-1C4B-96F4-712FE354D360}" destId="{360A1DA5-2CEE-054D-9519-EDAAD69175F2}" srcOrd="1" destOrd="0" presId="urn:microsoft.com/office/officeart/2005/8/layout/process1"/>
    <dgm:cxn modelId="{650F8CF3-99B7-D641-83B4-3BA541139C98}" type="presOf" srcId="{CCCF179A-EFE4-764F-8DF7-EDDE181C0715}" destId="{94A6835F-8763-0C4D-8598-697278F1EAB9}" srcOrd="1" destOrd="0" presId="urn:microsoft.com/office/officeart/2005/8/layout/process1"/>
    <dgm:cxn modelId="{26B7CA68-125D-2749-8FD9-08DE24CFDE8B}" srcId="{C5F59B11-0791-4445-84B6-B3A4EE555BDF}" destId="{37C390FF-2D1F-FD46-8864-D3308B06FA7E}" srcOrd="0" destOrd="0" parTransId="{2B4B564D-C474-E240-9013-637131E5A2AF}" sibTransId="{06BFDFF7-D219-1C4B-96F4-712FE354D360}"/>
    <dgm:cxn modelId="{958B2008-2906-EC47-A02C-C0908B6D0546}" type="presOf" srcId="{56C42CD7-75B8-9742-9F1E-C3C7192AD6D3}" destId="{FFD69F1C-02B0-B443-A6E4-70F5949E16D7}" srcOrd="0" destOrd="0" presId="urn:microsoft.com/office/officeart/2005/8/layout/process1"/>
    <dgm:cxn modelId="{53AEA33B-74E0-5446-88D6-934648707A26}" srcId="{C5F59B11-0791-4445-84B6-B3A4EE555BDF}" destId="{7B13DB01-C4D9-8740-84E6-2772F6165979}" srcOrd="4" destOrd="0" parTransId="{9B1CF1A1-2583-F342-8BEF-8B9962310187}" sibTransId="{CCCF179A-EFE4-764F-8DF7-EDDE181C0715}"/>
    <dgm:cxn modelId="{1327D0FF-8B45-994A-B93E-C2ABFFFF033F}" type="presOf" srcId="{0DCB8564-1737-D147-9304-48637A9CF5E1}" destId="{E9F2D6EA-955B-8D4F-93B1-9E588209BA48}" srcOrd="0" destOrd="0" presId="urn:microsoft.com/office/officeart/2005/8/layout/process1"/>
    <dgm:cxn modelId="{FFA32792-AE80-BA42-9AF7-16DC11A32272}" type="presOf" srcId="{CF94D57A-05BF-D14F-9946-9FF7104C4CF1}" destId="{24D90B23-DC42-E748-9268-C7B0B6F94359}" srcOrd="0" destOrd="0" presId="urn:microsoft.com/office/officeart/2005/8/layout/process1"/>
    <dgm:cxn modelId="{B933EB7F-8CC5-6D44-9487-98329C0B3665}" srcId="{C5F59B11-0791-4445-84B6-B3A4EE555BDF}" destId="{0DCB8564-1737-D147-9304-48637A9CF5E1}" srcOrd="2" destOrd="0" parTransId="{17CDF1C0-7E85-6D4D-A12A-51ECC6804D9B}" sibTransId="{A4DF54E5-A5CC-2249-9AA8-7CEC51B68341}"/>
    <dgm:cxn modelId="{4DDA9678-7567-D04C-BCC3-C73D25843C32}" type="presOf" srcId="{DE55266A-181E-C741-95B0-738EF713CACC}" destId="{EEC1C31A-6BF4-8C4E-9215-84AEC8A3E555}" srcOrd="1" destOrd="0" presId="urn:microsoft.com/office/officeart/2005/8/layout/process1"/>
    <dgm:cxn modelId="{2B958895-FD5B-F649-9314-A3CB669D5CA1}" type="presOf" srcId="{C5F59B11-0791-4445-84B6-B3A4EE555BDF}" destId="{99FC3378-4C1B-5347-B183-33FD226F6D4D}" srcOrd="0" destOrd="0" presId="urn:microsoft.com/office/officeart/2005/8/layout/process1"/>
    <dgm:cxn modelId="{B2710686-8396-024D-B1D5-B1C0351BB480}" type="presParOf" srcId="{99FC3378-4C1B-5347-B183-33FD226F6D4D}" destId="{4EC7FDC3-5448-0C4B-A600-E4D665633889}" srcOrd="0" destOrd="0" presId="urn:microsoft.com/office/officeart/2005/8/layout/process1"/>
    <dgm:cxn modelId="{06FC74EA-E990-5044-AB34-3E2AB76F0E3E}" type="presParOf" srcId="{99FC3378-4C1B-5347-B183-33FD226F6D4D}" destId="{01D5A969-4918-CA4A-B2E9-9FDF5FDEDE1E}" srcOrd="1" destOrd="0" presId="urn:microsoft.com/office/officeart/2005/8/layout/process1"/>
    <dgm:cxn modelId="{4914D949-D64C-F846-83EC-10B7178CD97A}" type="presParOf" srcId="{01D5A969-4918-CA4A-B2E9-9FDF5FDEDE1E}" destId="{360A1DA5-2CEE-054D-9519-EDAAD69175F2}" srcOrd="0" destOrd="0" presId="urn:microsoft.com/office/officeart/2005/8/layout/process1"/>
    <dgm:cxn modelId="{2D496C3B-A83A-7345-AA9A-CB5B486C13A7}" type="presParOf" srcId="{99FC3378-4C1B-5347-B183-33FD226F6D4D}" destId="{FFD69F1C-02B0-B443-A6E4-70F5949E16D7}" srcOrd="2" destOrd="0" presId="urn:microsoft.com/office/officeart/2005/8/layout/process1"/>
    <dgm:cxn modelId="{A083F77A-BBBD-4443-8580-DD5C43BEAF4B}" type="presParOf" srcId="{99FC3378-4C1B-5347-B183-33FD226F6D4D}" destId="{474A7AFE-9965-F143-A0BF-A949154C57B7}" srcOrd="3" destOrd="0" presId="urn:microsoft.com/office/officeart/2005/8/layout/process1"/>
    <dgm:cxn modelId="{F078A607-6983-CB48-8569-6E89E4A0BB66}" type="presParOf" srcId="{474A7AFE-9965-F143-A0BF-A949154C57B7}" destId="{D4A87DDE-AD64-294A-9637-AC7345ED94D3}" srcOrd="0" destOrd="0" presId="urn:microsoft.com/office/officeart/2005/8/layout/process1"/>
    <dgm:cxn modelId="{0BF42A46-48CB-F44A-9E25-C931A2A3BA30}" type="presParOf" srcId="{99FC3378-4C1B-5347-B183-33FD226F6D4D}" destId="{E9F2D6EA-955B-8D4F-93B1-9E588209BA48}" srcOrd="4" destOrd="0" presId="urn:microsoft.com/office/officeart/2005/8/layout/process1"/>
    <dgm:cxn modelId="{AE0D6127-93B2-1143-8AD7-A5BB366B5BA7}" type="presParOf" srcId="{99FC3378-4C1B-5347-B183-33FD226F6D4D}" destId="{C294E50E-F2EC-A34A-99CB-AB65E3B7A3DD}" srcOrd="5" destOrd="0" presId="urn:microsoft.com/office/officeart/2005/8/layout/process1"/>
    <dgm:cxn modelId="{5C4E8272-34CF-4844-B5C2-992B07DDB7AD}" type="presParOf" srcId="{C294E50E-F2EC-A34A-99CB-AB65E3B7A3DD}" destId="{A35D4EFE-3386-6940-B9C8-A7EE4A594103}" srcOrd="0" destOrd="0" presId="urn:microsoft.com/office/officeart/2005/8/layout/process1"/>
    <dgm:cxn modelId="{C76B556A-32A1-1B4E-B690-CD55F060110C}" type="presParOf" srcId="{99FC3378-4C1B-5347-B183-33FD226F6D4D}" destId="{24D90B23-DC42-E748-9268-C7B0B6F94359}" srcOrd="6" destOrd="0" presId="urn:microsoft.com/office/officeart/2005/8/layout/process1"/>
    <dgm:cxn modelId="{8BE1FC20-9FB0-8140-8A89-C087FFA5ED57}" type="presParOf" srcId="{99FC3378-4C1B-5347-B183-33FD226F6D4D}" destId="{D3746033-FC09-D940-9790-DECDCF563CE5}" srcOrd="7" destOrd="0" presId="urn:microsoft.com/office/officeart/2005/8/layout/process1"/>
    <dgm:cxn modelId="{07E8EEAD-1C01-E641-9F1D-95518B00FA40}" type="presParOf" srcId="{D3746033-FC09-D940-9790-DECDCF563CE5}" destId="{EEC1C31A-6BF4-8C4E-9215-84AEC8A3E555}" srcOrd="0" destOrd="0" presId="urn:microsoft.com/office/officeart/2005/8/layout/process1"/>
    <dgm:cxn modelId="{89A92EE1-DFAD-794B-881C-6B1AA908E05F}" type="presParOf" srcId="{99FC3378-4C1B-5347-B183-33FD226F6D4D}" destId="{9C98380E-8337-9442-B7AE-30D2F8A93BF1}" srcOrd="8" destOrd="0" presId="urn:microsoft.com/office/officeart/2005/8/layout/process1"/>
    <dgm:cxn modelId="{11648DF0-392B-DE41-B509-B091268E9ADE}" type="presParOf" srcId="{99FC3378-4C1B-5347-B183-33FD226F6D4D}" destId="{EE47C368-8B15-344A-82F9-B45C072773CA}" srcOrd="9" destOrd="0" presId="urn:microsoft.com/office/officeart/2005/8/layout/process1"/>
    <dgm:cxn modelId="{BE79E2DF-EAA1-9241-B53B-8647D26CF758}" type="presParOf" srcId="{EE47C368-8B15-344A-82F9-B45C072773CA}" destId="{94A6835F-8763-0C4D-8598-697278F1EAB9}" srcOrd="0" destOrd="0" presId="urn:microsoft.com/office/officeart/2005/8/layout/process1"/>
    <dgm:cxn modelId="{2AB6A032-C561-E44B-9EE0-BC256190C76E}" type="presParOf" srcId="{99FC3378-4C1B-5347-B183-33FD226F6D4D}" destId="{D16858AC-4ECA-B94E-AFC8-8F441C48C60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0D40-3097-F244-8903-679E4E39D6DE}">
      <dsp:nvSpPr>
        <dsp:cNvPr id="0" name=""/>
        <dsp:cNvSpPr/>
      </dsp:nvSpPr>
      <dsp:spPr>
        <a:xfrm>
          <a:off x="1763014" y="1002598"/>
          <a:ext cx="812292" cy="812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Supply, Procurement and Logistics Division</a:t>
          </a:r>
          <a:endParaRPr lang="en-US" sz="1000" kern="1200" dirty="0"/>
        </a:p>
      </dsp:txBody>
      <dsp:txXfrm>
        <a:off x="1802667" y="1042251"/>
        <a:ext cx="732986" cy="732986"/>
      </dsp:txXfrm>
    </dsp:sp>
    <dsp:sp modelId="{809CCB77-FDA9-5B4A-8F3E-44FC60B79785}">
      <dsp:nvSpPr>
        <dsp:cNvPr id="0" name=""/>
        <dsp:cNvSpPr/>
      </dsp:nvSpPr>
      <dsp:spPr>
        <a:xfrm rot="16200000">
          <a:off x="1953675" y="787113"/>
          <a:ext cx="430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96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28A04-91B9-144D-998E-EF93A7363244}">
      <dsp:nvSpPr>
        <dsp:cNvPr id="0" name=""/>
        <dsp:cNvSpPr/>
      </dsp:nvSpPr>
      <dsp:spPr>
        <a:xfrm>
          <a:off x="1897042" y="27393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Projects </a:t>
          </a:r>
          <a:endParaRPr lang="en-US" sz="800" kern="1200" dirty="0"/>
        </a:p>
      </dsp:txBody>
      <dsp:txXfrm>
        <a:off x="1923609" y="53960"/>
        <a:ext cx="491101" cy="491101"/>
      </dsp:txXfrm>
    </dsp:sp>
    <dsp:sp modelId="{1242B422-AEDB-7B46-B70C-2750D8C6194C}">
      <dsp:nvSpPr>
        <dsp:cNvPr id="0" name=""/>
        <dsp:cNvSpPr/>
      </dsp:nvSpPr>
      <dsp:spPr>
        <a:xfrm rot="19285714">
          <a:off x="2548940" y="1009504"/>
          <a:ext cx="241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0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ECC0E-27D0-9C4A-B9CC-7CC0E5525DCB}">
      <dsp:nvSpPr>
        <dsp:cNvPr id="0" name=""/>
        <dsp:cNvSpPr/>
      </dsp:nvSpPr>
      <dsp:spPr>
        <a:xfrm>
          <a:off x="2764275" y="445030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Legal Division</a:t>
          </a:r>
          <a:endParaRPr lang="en-US" sz="800" kern="1200" dirty="0"/>
        </a:p>
      </dsp:txBody>
      <dsp:txXfrm>
        <a:off x="2790842" y="471597"/>
        <a:ext cx="491101" cy="491101"/>
      </dsp:txXfrm>
    </dsp:sp>
    <dsp:sp modelId="{13B5F373-08D5-7C4C-9CCD-D7FDAC2C998D}">
      <dsp:nvSpPr>
        <dsp:cNvPr id="0" name=""/>
        <dsp:cNvSpPr/>
      </dsp:nvSpPr>
      <dsp:spPr>
        <a:xfrm rot="771429">
          <a:off x="2570122" y="1547453"/>
          <a:ext cx="4135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52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C5A3A-9686-B54A-89B0-DABA93AEA9ED}">
      <dsp:nvSpPr>
        <dsp:cNvPr id="0" name=""/>
        <dsp:cNvSpPr/>
      </dsp:nvSpPr>
      <dsp:spPr>
        <a:xfrm>
          <a:off x="2978464" y="1383454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In-kind Group</a:t>
          </a:r>
          <a:endParaRPr lang="en-US" sz="800" kern="1200" dirty="0"/>
        </a:p>
      </dsp:txBody>
      <dsp:txXfrm>
        <a:off x="3005031" y="1410021"/>
        <a:ext cx="491101" cy="491101"/>
      </dsp:txXfrm>
    </dsp:sp>
    <dsp:sp modelId="{C76AB922-AE6F-B04B-93FA-C23BD220D717}">
      <dsp:nvSpPr>
        <dsp:cNvPr id="0" name=""/>
        <dsp:cNvSpPr/>
      </dsp:nvSpPr>
      <dsp:spPr>
        <a:xfrm rot="3857143">
          <a:off x="2263862" y="1975450"/>
          <a:ext cx="3564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4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54C5A-FF57-C540-840B-B007A1C860D4}">
      <dsp:nvSpPr>
        <dsp:cNvPr id="0" name=""/>
        <dsp:cNvSpPr/>
      </dsp:nvSpPr>
      <dsp:spPr>
        <a:xfrm>
          <a:off x="2378320" y="2136011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</a:t>
          </a:r>
          <a:endParaRPr lang="en-US" sz="800" kern="1200" dirty="0"/>
        </a:p>
      </dsp:txBody>
      <dsp:txXfrm>
        <a:off x="2404887" y="2162578"/>
        <a:ext cx="491101" cy="491101"/>
      </dsp:txXfrm>
    </dsp:sp>
    <dsp:sp modelId="{4E1D2241-4873-2F47-90E8-C0BA6F757C38}">
      <dsp:nvSpPr>
        <dsp:cNvPr id="0" name=""/>
        <dsp:cNvSpPr/>
      </dsp:nvSpPr>
      <dsp:spPr>
        <a:xfrm rot="6942857">
          <a:off x="1718039" y="1975450"/>
          <a:ext cx="3564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4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388AD-3CA2-CF49-B210-D369BE5EC0D2}">
      <dsp:nvSpPr>
        <dsp:cNvPr id="0" name=""/>
        <dsp:cNvSpPr/>
      </dsp:nvSpPr>
      <dsp:spPr>
        <a:xfrm>
          <a:off x="1415763" y="2136011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Finance</a:t>
          </a:r>
          <a:endParaRPr lang="en-US" sz="800" kern="1200" dirty="0"/>
        </a:p>
      </dsp:txBody>
      <dsp:txXfrm>
        <a:off x="1442330" y="2162578"/>
        <a:ext cx="491101" cy="491101"/>
      </dsp:txXfrm>
    </dsp:sp>
    <dsp:sp modelId="{55366A0E-405B-324D-B76E-EE508C7164E7}">
      <dsp:nvSpPr>
        <dsp:cNvPr id="0" name=""/>
        <dsp:cNvSpPr/>
      </dsp:nvSpPr>
      <dsp:spPr>
        <a:xfrm rot="10028571">
          <a:off x="1354671" y="1547453"/>
          <a:ext cx="4135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52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26A3E-8A69-914E-9F4A-391AED0EDAEB}">
      <dsp:nvSpPr>
        <dsp:cNvPr id="0" name=""/>
        <dsp:cNvSpPr/>
      </dsp:nvSpPr>
      <dsp:spPr>
        <a:xfrm>
          <a:off x="815619" y="1383454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QA &amp;ESH</a:t>
          </a:r>
          <a:endParaRPr lang="en-US" sz="800" kern="1200" dirty="0"/>
        </a:p>
      </dsp:txBody>
      <dsp:txXfrm>
        <a:off x="842186" y="1410021"/>
        <a:ext cx="491101" cy="491101"/>
      </dsp:txXfrm>
    </dsp:sp>
    <dsp:sp modelId="{ED676156-8F90-5B45-B2DA-490C1C28F9CC}">
      <dsp:nvSpPr>
        <dsp:cNvPr id="0" name=""/>
        <dsp:cNvSpPr/>
      </dsp:nvSpPr>
      <dsp:spPr>
        <a:xfrm rot="13114286">
          <a:off x="1547678" y="1009504"/>
          <a:ext cx="241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0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16DD4-1E58-8C4D-AAC0-C646A31E8091}">
      <dsp:nvSpPr>
        <dsp:cNvPr id="0" name=""/>
        <dsp:cNvSpPr/>
      </dsp:nvSpPr>
      <dsp:spPr>
        <a:xfrm>
          <a:off x="1029808" y="445030"/>
          <a:ext cx="544235" cy="544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External relations (ILOs)</a:t>
          </a:r>
          <a:endParaRPr lang="en-US" sz="800" kern="1200" dirty="0"/>
        </a:p>
      </dsp:txBody>
      <dsp:txXfrm>
        <a:off x="1056375" y="471597"/>
        <a:ext cx="491101" cy="491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6884A-1EF9-0C48-BA8D-54354DBBF64B}">
      <dsp:nvSpPr>
        <dsp:cNvPr id="0" name=""/>
        <dsp:cNvSpPr/>
      </dsp:nvSpPr>
      <dsp:spPr>
        <a:xfrm>
          <a:off x="2322223" y="1315141"/>
          <a:ext cx="114014" cy="499493"/>
        </a:xfrm>
        <a:custGeom>
          <a:avLst/>
          <a:gdLst/>
          <a:ahLst/>
          <a:cxnLst/>
          <a:rect l="0" t="0" r="0" b="0"/>
          <a:pathLst>
            <a:path>
              <a:moveTo>
                <a:pt x="114014" y="0"/>
              </a:moveTo>
              <a:lnTo>
                <a:pt x="114014" y="499493"/>
              </a:lnTo>
              <a:lnTo>
                <a:pt x="0" y="4994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E21E6-58BB-5941-9FBC-FB48B9C88BDE}">
      <dsp:nvSpPr>
        <dsp:cNvPr id="0" name=""/>
        <dsp:cNvSpPr/>
      </dsp:nvSpPr>
      <dsp:spPr>
        <a:xfrm>
          <a:off x="2436237" y="1315141"/>
          <a:ext cx="162878" cy="204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406"/>
              </a:lnTo>
              <a:lnTo>
                <a:pt x="162878" y="20414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92C5-EC71-B84A-9657-DC58464724D8}">
      <dsp:nvSpPr>
        <dsp:cNvPr id="0" name=""/>
        <dsp:cNvSpPr/>
      </dsp:nvSpPr>
      <dsp:spPr>
        <a:xfrm>
          <a:off x="2436237" y="1315141"/>
          <a:ext cx="162878" cy="127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449"/>
              </a:lnTo>
              <a:lnTo>
                <a:pt x="162878" y="127044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E09FA-0E8F-644F-B7E3-48530475A6ED}">
      <dsp:nvSpPr>
        <dsp:cNvPr id="0" name=""/>
        <dsp:cNvSpPr/>
      </dsp:nvSpPr>
      <dsp:spPr>
        <a:xfrm>
          <a:off x="2389008" y="542927"/>
          <a:ext cx="91440" cy="229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272"/>
              </a:lnTo>
              <a:lnTo>
                <a:pt x="47229" y="115272"/>
              </a:lnTo>
              <a:lnTo>
                <a:pt x="47229" y="2292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01C9B-3B33-B041-B1EA-B60AD13A4CE2}">
      <dsp:nvSpPr>
        <dsp:cNvPr id="0" name=""/>
        <dsp:cNvSpPr/>
      </dsp:nvSpPr>
      <dsp:spPr>
        <a:xfrm>
          <a:off x="1891801" y="0"/>
          <a:ext cx="1085854" cy="542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Project Support &amp; Administration Directorate</a:t>
          </a:r>
          <a:endParaRPr lang="en-US" sz="800" kern="1200" dirty="0"/>
        </a:p>
      </dsp:txBody>
      <dsp:txXfrm>
        <a:off x="1891801" y="0"/>
        <a:ext cx="1085854" cy="542927"/>
      </dsp:txXfrm>
    </dsp:sp>
    <dsp:sp modelId="{917C9B4D-FAA7-A841-85FF-A7A1B047E827}">
      <dsp:nvSpPr>
        <dsp:cNvPr id="0" name=""/>
        <dsp:cNvSpPr/>
      </dsp:nvSpPr>
      <dsp:spPr>
        <a:xfrm>
          <a:off x="1893310" y="772214"/>
          <a:ext cx="1085854" cy="542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Head, SPL Division</a:t>
          </a:r>
          <a:endParaRPr lang="en-US" sz="800" kern="1200" dirty="0"/>
        </a:p>
      </dsp:txBody>
      <dsp:txXfrm>
        <a:off x="1893310" y="772214"/>
        <a:ext cx="1085854" cy="542927"/>
      </dsp:txXfrm>
    </dsp:sp>
    <dsp:sp modelId="{6E8CA9A7-1528-B84F-BB2C-2C3FE0C686DA}">
      <dsp:nvSpPr>
        <dsp:cNvPr id="0" name=""/>
        <dsp:cNvSpPr/>
      </dsp:nvSpPr>
      <dsp:spPr>
        <a:xfrm>
          <a:off x="2599115" y="2314127"/>
          <a:ext cx="1085854" cy="542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Procurement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5x procurement officers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1x procurement intern</a:t>
          </a:r>
          <a:endParaRPr lang="en-US" sz="800" kern="1200" dirty="0"/>
        </a:p>
      </dsp:txBody>
      <dsp:txXfrm>
        <a:off x="2599115" y="2314127"/>
        <a:ext cx="1085854" cy="542927"/>
      </dsp:txXfrm>
    </dsp:sp>
    <dsp:sp modelId="{D62F26F0-762B-9C4B-889A-2A2C0357D89B}">
      <dsp:nvSpPr>
        <dsp:cNvPr id="0" name=""/>
        <dsp:cNvSpPr/>
      </dsp:nvSpPr>
      <dsp:spPr>
        <a:xfrm>
          <a:off x="2599115" y="3085084"/>
          <a:ext cx="1085854" cy="542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Logistics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>
                  <a:lumMod val="50000"/>
                </a:schemeClr>
              </a:solidFill>
            </a:rPr>
            <a:t>Under development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1x Logistics consultant</a:t>
          </a:r>
          <a:endParaRPr lang="en-US" sz="800" kern="1200" dirty="0"/>
        </a:p>
      </dsp:txBody>
      <dsp:txXfrm>
        <a:off x="2599115" y="3085084"/>
        <a:ext cx="1085854" cy="542927"/>
      </dsp:txXfrm>
    </dsp:sp>
    <dsp:sp modelId="{3F8AB3A4-6D65-B840-923D-CC696BDCC4AE}">
      <dsp:nvSpPr>
        <dsp:cNvPr id="0" name=""/>
        <dsp:cNvSpPr/>
      </dsp:nvSpPr>
      <dsp:spPr>
        <a:xfrm>
          <a:off x="1236368" y="1543170"/>
          <a:ext cx="1085854" cy="542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Team Assistant</a:t>
          </a:r>
          <a:endParaRPr lang="en-US" sz="800" kern="1200" dirty="0"/>
        </a:p>
      </dsp:txBody>
      <dsp:txXfrm>
        <a:off x="1236368" y="1543170"/>
        <a:ext cx="1085854" cy="542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CF388-D9CE-524F-BE70-92C29712910D}">
      <dsp:nvSpPr>
        <dsp:cNvPr id="0" name=""/>
        <dsp:cNvSpPr/>
      </dsp:nvSpPr>
      <dsp:spPr>
        <a:xfrm>
          <a:off x="8487" y="0"/>
          <a:ext cx="1314892" cy="770023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Definition of need / Procurement plan</a:t>
          </a:r>
          <a:endParaRPr lang="en-US" sz="1200" kern="1200" dirty="0"/>
        </a:p>
      </dsp:txBody>
      <dsp:txXfrm>
        <a:off x="31040" y="22553"/>
        <a:ext cx="1269786" cy="724917"/>
      </dsp:txXfrm>
    </dsp:sp>
    <dsp:sp modelId="{4A704350-B4CD-AA4F-810A-1394A9C8517D}">
      <dsp:nvSpPr>
        <dsp:cNvPr id="0" name=""/>
        <dsp:cNvSpPr/>
      </dsp:nvSpPr>
      <dsp:spPr>
        <a:xfrm>
          <a:off x="1454869" y="221964"/>
          <a:ext cx="278757" cy="326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54869" y="287183"/>
        <a:ext cx="195130" cy="195655"/>
      </dsp:txXfrm>
    </dsp:sp>
    <dsp:sp modelId="{A4CA07C3-1962-9D4F-B09B-F65555C776A8}">
      <dsp:nvSpPr>
        <dsp:cNvPr id="0" name=""/>
        <dsp:cNvSpPr/>
      </dsp:nvSpPr>
      <dsp:spPr>
        <a:xfrm>
          <a:off x="1849337" y="0"/>
          <a:ext cx="1314892" cy="77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Request for procurement / budget approval</a:t>
          </a:r>
          <a:endParaRPr lang="en-US" sz="1200" kern="1200" dirty="0"/>
        </a:p>
      </dsp:txBody>
      <dsp:txXfrm>
        <a:off x="1871890" y="22553"/>
        <a:ext cx="1269786" cy="724917"/>
      </dsp:txXfrm>
    </dsp:sp>
    <dsp:sp modelId="{634E5850-D4A8-914D-B5E4-0FD9A9FA2AC1}">
      <dsp:nvSpPr>
        <dsp:cNvPr id="0" name=""/>
        <dsp:cNvSpPr/>
      </dsp:nvSpPr>
      <dsp:spPr>
        <a:xfrm>
          <a:off x="3295719" y="221964"/>
          <a:ext cx="278757" cy="326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95719" y="287183"/>
        <a:ext cx="195130" cy="195655"/>
      </dsp:txXfrm>
    </dsp:sp>
    <dsp:sp modelId="{8FA5E990-9665-3442-847B-5CBF0E865CB3}">
      <dsp:nvSpPr>
        <dsp:cNvPr id="0" name=""/>
        <dsp:cNvSpPr/>
      </dsp:nvSpPr>
      <dsp:spPr>
        <a:xfrm>
          <a:off x="3690187" y="0"/>
          <a:ext cx="1314892" cy="77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specification / statement of work</a:t>
          </a:r>
          <a:endParaRPr lang="en-US" sz="1200" kern="1200" dirty="0"/>
        </a:p>
      </dsp:txBody>
      <dsp:txXfrm>
        <a:off x="3712740" y="22553"/>
        <a:ext cx="1269786" cy="724917"/>
      </dsp:txXfrm>
    </dsp:sp>
    <dsp:sp modelId="{8BA3784E-3963-184D-AF84-E9345109E705}">
      <dsp:nvSpPr>
        <dsp:cNvPr id="0" name=""/>
        <dsp:cNvSpPr/>
      </dsp:nvSpPr>
      <dsp:spPr>
        <a:xfrm>
          <a:off x="5136569" y="221964"/>
          <a:ext cx="278757" cy="326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6569" y="287183"/>
        <a:ext cx="195130" cy="195655"/>
      </dsp:txXfrm>
    </dsp:sp>
    <dsp:sp modelId="{9F7C2DDB-A3D4-994B-9161-ED3A36C8B6FB}">
      <dsp:nvSpPr>
        <dsp:cNvPr id="0" name=""/>
        <dsp:cNvSpPr/>
      </dsp:nvSpPr>
      <dsp:spPr>
        <a:xfrm>
          <a:off x="5531037" y="0"/>
          <a:ext cx="1314892" cy="770023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[Procurement strategy]</a:t>
          </a:r>
          <a:endParaRPr lang="en-US" sz="1200" kern="1200" dirty="0"/>
        </a:p>
      </dsp:txBody>
      <dsp:txXfrm>
        <a:off x="5553590" y="22553"/>
        <a:ext cx="1269786" cy="724917"/>
      </dsp:txXfrm>
    </dsp:sp>
    <dsp:sp modelId="{8E1F7911-BE54-234E-A0A8-FB35C0A42B23}">
      <dsp:nvSpPr>
        <dsp:cNvPr id="0" name=""/>
        <dsp:cNvSpPr/>
      </dsp:nvSpPr>
      <dsp:spPr>
        <a:xfrm>
          <a:off x="6977419" y="221964"/>
          <a:ext cx="278757" cy="326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977419" y="287183"/>
        <a:ext cx="195130" cy="195655"/>
      </dsp:txXfrm>
    </dsp:sp>
    <dsp:sp modelId="{BA7A703F-AB3B-BE4B-BEB1-CB37D899BB67}">
      <dsp:nvSpPr>
        <dsp:cNvPr id="0" name=""/>
        <dsp:cNvSpPr/>
      </dsp:nvSpPr>
      <dsp:spPr>
        <a:xfrm>
          <a:off x="7371887" y="0"/>
          <a:ext cx="1314892" cy="77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Finalise</a:t>
          </a:r>
          <a:r>
            <a:rPr lang="en-US" sz="1200" kern="1200" dirty="0" smtClean="0"/>
            <a:t> / issue appropriate procurement document / process</a:t>
          </a:r>
          <a:endParaRPr lang="en-US" sz="1200" kern="1200" dirty="0"/>
        </a:p>
      </dsp:txBody>
      <dsp:txXfrm>
        <a:off x="7394440" y="22553"/>
        <a:ext cx="1269786" cy="724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FDC3-5448-0C4B-A600-E4D665633889}">
      <dsp:nvSpPr>
        <dsp:cNvPr id="0" name=""/>
        <dsp:cNvSpPr/>
      </dsp:nvSpPr>
      <dsp:spPr>
        <a:xfrm>
          <a:off x="5078" y="0"/>
          <a:ext cx="634754" cy="76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Tender opening</a:t>
          </a:r>
          <a:endParaRPr lang="en-US" sz="1200" kern="1200" dirty="0"/>
        </a:p>
      </dsp:txBody>
      <dsp:txXfrm>
        <a:off x="23669" y="18591"/>
        <a:ext cx="597572" cy="728677"/>
      </dsp:txXfrm>
    </dsp:sp>
    <dsp:sp modelId="{01D5A969-4918-CA4A-B2E9-9FDF5FDEDE1E}">
      <dsp:nvSpPr>
        <dsp:cNvPr id="0" name=""/>
        <dsp:cNvSpPr/>
      </dsp:nvSpPr>
      <dsp:spPr>
        <a:xfrm>
          <a:off x="789486" y="197359"/>
          <a:ext cx="317264" cy="371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89486" y="271587"/>
        <a:ext cx="222085" cy="222684"/>
      </dsp:txXfrm>
    </dsp:sp>
    <dsp:sp modelId="{FFD69F1C-02B0-B443-A6E4-70F5949E16D7}">
      <dsp:nvSpPr>
        <dsp:cNvPr id="0" name=""/>
        <dsp:cNvSpPr/>
      </dsp:nvSpPr>
      <dsp:spPr>
        <a:xfrm>
          <a:off x="1238445" y="0"/>
          <a:ext cx="1465225" cy="76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 &amp; award recommendation</a:t>
          </a:r>
          <a:endParaRPr lang="en-US" sz="1200" kern="1200" dirty="0"/>
        </a:p>
      </dsp:txBody>
      <dsp:txXfrm>
        <a:off x="1260876" y="22431"/>
        <a:ext cx="1420363" cy="720997"/>
      </dsp:txXfrm>
    </dsp:sp>
    <dsp:sp modelId="{474A7AFE-9965-F143-A0BF-A949154C57B7}">
      <dsp:nvSpPr>
        <dsp:cNvPr id="0" name=""/>
        <dsp:cNvSpPr/>
      </dsp:nvSpPr>
      <dsp:spPr>
        <a:xfrm>
          <a:off x="2853324" y="197359"/>
          <a:ext cx="317264" cy="371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53324" y="271587"/>
        <a:ext cx="222085" cy="222684"/>
      </dsp:txXfrm>
    </dsp:sp>
    <dsp:sp modelId="{E9F2D6EA-955B-8D4F-93B1-9E588209BA48}">
      <dsp:nvSpPr>
        <dsp:cNvPr id="0" name=""/>
        <dsp:cNvSpPr/>
      </dsp:nvSpPr>
      <dsp:spPr>
        <a:xfrm>
          <a:off x="3302284" y="0"/>
          <a:ext cx="760193" cy="76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Award</a:t>
          </a:r>
          <a:endParaRPr lang="en-US" sz="1200" kern="1200" dirty="0"/>
        </a:p>
      </dsp:txBody>
      <dsp:txXfrm>
        <a:off x="3324549" y="22265"/>
        <a:ext cx="715663" cy="721329"/>
      </dsp:txXfrm>
    </dsp:sp>
    <dsp:sp modelId="{C294E50E-F2EC-A34A-99CB-AB65E3B7A3DD}">
      <dsp:nvSpPr>
        <dsp:cNvPr id="0" name=""/>
        <dsp:cNvSpPr/>
      </dsp:nvSpPr>
      <dsp:spPr>
        <a:xfrm>
          <a:off x="4212131" y="197359"/>
          <a:ext cx="317264" cy="371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212131" y="271587"/>
        <a:ext cx="222085" cy="222684"/>
      </dsp:txXfrm>
    </dsp:sp>
    <dsp:sp modelId="{24D90B23-DC42-E748-9268-C7B0B6F94359}">
      <dsp:nvSpPr>
        <dsp:cNvPr id="0" name=""/>
        <dsp:cNvSpPr/>
      </dsp:nvSpPr>
      <dsp:spPr>
        <a:xfrm>
          <a:off x="4661091" y="0"/>
          <a:ext cx="811270" cy="76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</a:t>
          </a:r>
          <a:endParaRPr lang="en-US" sz="1200" kern="1200" dirty="0"/>
        </a:p>
      </dsp:txBody>
      <dsp:txXfrm>
        <a:off x="4683522" y="22431"/>
        <a:ext cx="766408" cy="720997"/>
      </dsp:txXfrm>
    </dsp:sp>
    <dsp:sp modelId="{D3746033-FC09-D940-9790-DECDCF563CE5}">
      <dsp:nvSpPr>
        <dsp:cNvPr id="0" name=""/>
        <dsp:cNvSpPr/>
      </dsp:nvSpPr>
      <dsp:spPr>
        <a:xfrm>
          <a:off x="5622015" y="197359"/>
          <a:ext cx="317264" cy="371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22015" y="271587"/>
        <a:ext cx="222085" cy="222684"/>
      </dsp:txXfrm>
    </dsp:sp>
    <dsp:sp modelId="{9C98380E-8337-9442-B7AE-30D2F8A93BF1}">
      <dsp:nvSpPr>
        <dsp:cNvPr id="0" name=""/>
        <dsp:cNvSpPr/>
      </dsp:nvSpPr>
      <dsp:spPr>
        <a:xfrm flipH="1">
          <a:off x="6070975" y="0"/>
          <a:ext cx="1019243" cy="765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Contracts Management</a:t>
          </a:r>
          <a:endParaRPr lang="en-US" sz="1200" kern="1200" dirty="0"/>
        </a:p>
      </dsp:txBody>
      <dsp:txXfrm>
        <a:off x="6093406" y="22431"/>
        <a:ext cx="974381" cy="720997"/>
      </dsp:txXfrm>
    </dsp:sp>
    <dsp:sp modelId="{EE47C368-8B15-344A-82F9-B45C072773CA}">
      <dsp:nvSpPr>
        <dsp:cNvPr id="0" name=""/>
        <dsp:cNvSpPr/>
      </dsp:nvSpPr>
      <dsp:spPr>
        <a:xfrm>
          <a:off x="7239872" y="197359"/>
          <a:ext cx="317264" cy="371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239872" y="271587"/>
        <a:ext cx="222085" cy="222684"/>
      </dsp:txXfrm>
    </dsp:sp>
    <dsp:sp modelId="{D16858AC-4ECA-B94E-AFC8-8F441C48C601}">
      <dsp:nvSpPr>
        <dsp:cNvPr id="0" name=""/>
        <dsp:cNvSpPr/>
      </dsp:nvSpPr>
      <dsp:spPr>
        <a:xfrm>
          <a:off x="7688831" y="0"/>
          <a:ext cx="984718" cy="765859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Delivery / acceptance of goods / services</a:t>
          </a:r>
          <a:endParaRPr lang="en-US" sz="1200" kern="1200" dirty="0"/>
        </a:p>
      </dsp:txBody>
      <dsp:txXfrm>
        <a:off x="7711262" y="22431"/>
        <a:ext cx="939856" cy="720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10/12/14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10/12/14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12F2-8B11-4B41-97B1-5E1238E87540}" type="datetime1">
              <a:rPr lang="sv-SE" smtClean="0"/>
              <a:t>10/12/14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9A06-C576-544F-905F-5AB717EF6EEF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1BC5-0425-EC40-8B83-CEA715C611C0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EEE2-16FD-EB4F-BAF6-F0BD6AECDC2F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5171-743E-2D4B-94E8-FFA429D6E402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EC0-44CD-C448-9CB3-09C75A0CE4D1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B67F-15B8-1443-9B1F-4AB41A061366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F15A-D5C1-904E-8636-55AAA130BA98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BE16-CD5A-1C4F-9891-4E1A7F3F24F2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F77-2992-DE46-98C8-F5870E023C05}" type="datetime1">
              <a:rPr lang="sv-SE" smtClean="0"/>
              <a:t>10/12/14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FE2B-2B1B-F744-8DE5-C0509BD3D4E2}" type="datetime1">
              <a:rPr lang="sv-SE" smtClean="0"/>
              <a:t>10/12/14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4A16-57C4-8E4A-80D4-E170FAC3E32F}" type="datetime1">
              <a:rPr lang="sv-SE" smtClean="0"/>
              <a:t>10/12/14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5C8C-8EC0-E641-8F1B-DF7273B14CFE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A99A-3721-734A-AE93-D61F14A2C6C3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4937-6BE3-964C-9308-6B8C51BCE887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4E2B-AE17-694D-ADFE-4D2D7376C5CA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EC0-44CD-C448-9CB3-09C75A0CE4D1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8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9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B0C-E8AF-C14B-B3DA-AB0A270C797A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926B-9C0F-0849-9AA2-10B05AC6F95C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0EB-C0CA-6543-8548-4529B7527B41}" type="datetime1">
              <a:rPr lang="sv-SE" smtClean="0"/>
              <a:t>10/12/14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51F8-DE73-A24E-9176-AC5AF00C1A77}" type="datetime1">
              <a:rPr lang="sv-SE" smtClean="0"/>
              <a:t>10/12/14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2AFD-102A-FD47-97BE-BC57C3C9F470}" type="datetime1">
              <a:rPr lang="sv-SE" smtClean="0"/>
              <a:t>10/12/14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10AB3F34-C41A-C741-9496-346090367876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A64F-503E-1F4C-BE12-09438F99D7B9}" type="datetime1">
              <a:rPr lang="sv-SE" smtClean="0"/>
              <a:t>10/12/14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  <p:sldLayoutId id="2147483678" r:id="rId13"/>
    <p:sldLayoutId id="2147483679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europeanspallationsource.se" TargetMode="Externa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mailto:procurement@esss.s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24957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Overview of Procurement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AD and ICS Retreat Meeting 2014</a:t>
            </a:r>
          </a:p>
        </p:txBody>
      </p:sp>
      <p:sp>
        <p:nvSpPr>
          <p:cNvPr id="8" name="textruta 3"/>
          <p:cNvSpPr txBox="1"/>
          <p:nvPr/>
        </p:nvSpPr>
        <p:spPr>
          <a:xfrm>
            <a:off x="0" y="4095468"/>
            <a:ext cx="91440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Supply, Procurement and Logistics Division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4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11 December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4800" y="683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1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Supply, Procurement and Logistics (SPL)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2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05466124"/>
              </p:ext>
            </p:extLst>
          </p:nvPr>
        </p:nvGraphicFramePr>
        <p:xfrm>
          <a:off x="4573139" y="1739720"/>
          <a:ext cx="4338320" cy="270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88712" y="5223827"/>
            <a:ext cx="81542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SPL Division is responsible for procurement in </a:t>
            </a:r>
            <a:r>
              <a:rPr lang="en-US" sz="1400" dirty="0" smtClean="0"/>
              <a:t>ESS, including: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Normative function: setting </a:t>
            </a:r>
            <a:r>
              <a:rPr lang="en-US" sz="1400" dirty="0"/>
              <a:t>procurement </a:t>
            </a:r>
            <a:r>
              <a:rPr lang="en-US" sz="1400" dirty="0" smtClean="0"/>
              <a:t>procedures, rules, guidelines, </a:t>
            </a:r>
            <a:r>
              <a:rPr lang="en-US" sz="1400" dirty="0" err="1" smtClean="0"/>
              <a:t>etc</a:t>
            </a:r>
            <a:r>
              <a:rPr lang="en-US" sz="1400" dirty="0" smtClean="0"/>
              <a:t>; monitoring, oversight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Procurement and Contracting: running </a:t>
            </a:r>
            <a:r>
              <a:rPr lang="en-US" sz="1400" dirty="0"/>
              <a:t>procurement processes and awarding </a:t>
            </a:r>
            <a:r>
              <a:rPr lang="en-US" sz="1400" dirty="0" smtClean="0"/>
              <a:t>contracts, contracts management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Logistics (under development)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Close </a:t>
            </a:r>
            <a:r>
              <a:rPr lang="en-US" sz="1400" dirty="0"/>
              <a:t>coordination with </a:t>
            </a:r>
            <a:r>
              <a:rPr lang="en-US" sz="1400" dirty="0" smtClean="0"/>
              <a:t>other parts of ESS</a:t>
            </a:r>
            <a:endParaRPr lang="en-US" sz="1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26392994"/>
              </p:ext>
            </p:extLst>
          </p:nvPr>
        </p:nvGraphicFramePr>
        <p:xfrm>
          <a:off x="271202" y="1550198"/>
          <a:ext cx="4921339" cy="362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3571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basis and policy </a:t>
            </a:r>
            <a:r>
              <a:rPr lang="en-US" dirty="0"/>
              <a:t>for ESS Procurement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04276" y="1704717"/>
            <a:ext cx="861218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cs typeface="Arial"/>
              </a:rPr>
              <a:t>Currently, ESS procurement is </a:t>
            </a:r>
            <a:r>
              <a:rPr lang="en-GB" dirty="0">
                <a:solidFill>
                  <a:prstClr val="black"/>
                </a:solidFill>
                <a:cs typeface="Arial"/>
              </a:rPr>
              <a:t>guided by </a:t>
            </a:r>
            <a:r>
              <a:rPr lang="en-GB" i="1" dirty="0">
                <a:solidFill>
                  <a:prstClr val="black"/>
                </a:solidFill>
                <a:cs typeface="Arial"/>
              </a:rPr>
              <a:t>European Procurement Directive 2004/18/EC </a:t>
            </a:r>
            <a:r>
              <a:rPr lang="en-GB" dirty="0">
                <a:solidFill>
                  <a:prstClr val="black"/>
                </a:solidFill>
                <a:cs typeface="Arial"/>
              </a:rPr>
              <a:t>on public </a:t>
            </a:r>
            <a:r>
              <a:rPr lang="en-GB" dirty="0" smtClean="0">
                <a:solidFill>
                  <a:prstClr val="black"/>
                </a:solidFill>
                <a:cs typeface="Arial"/>
              </a:rPr>
              <a:t>procurement, implemented through the Swedish Public Procurement Act (LOU), </a:t>
            </a:r>
            <a:r>
              <a:rPr lang="en-GB" dirty="0">
                <a:solidFill>
                  <a:prstClr val="black"/>
                </a:solidFill>
                <a:cs typeface="Arial"/>
              </a:rPr>
              <a:t>and the following </a:t>
            </a:r>
            <a:r>
              <a:rPr lang="en-GB" dirty="0" smtClean="0">
                <a:solidFill>
                  <a:prstClr val="black"/>
                </a:solidFill>
                <a:cs typeface="Arial"/>
              </a:rPr>
              <a:t>principles:</a:t>
            </a:r>
          </a:p>
          <a:p>
            <a:pPr lvl="0"/>
            <a:endParaRPr lang="en-GB" dirty="0" smtClean="0">
              <a:solidFill>
                <a:prstClr val="black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Open </a:t>
            </a:r>
            <a:r>
              <a:rPr lang="en-GB" sz="1400" dirty="0"/>
              <a:t>competition, accessibility to Industry, accountability, transparency and  equal </a:t>
            </a:r>
            <a:r>
              <a:rPr lang="en-GB" sz="1400" dirty="0" smtClean="0"/>
              <a:t>treatment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Efficient</a:t>
            </a:r>
            <a:r>
              <a:rPr lang="en-GB" sz="1400" dirty="0"/>
              <a:t>, effective and ethical use of resources, </a:t>
            </a:r>
            <a:r>
              <a:rPr lang="en-GB" sz="1400" dirty="0" smtClean="0"/>
              <a:t>sustainability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Objectivity </a:t>
            </a:r>
            <a:r>
              <a:rPr lang="en-GB" sz="1400" dirty="0"/>
              <a:t>and clarity in ESS procurement business </a:t>
            </a:r>
            <a:r>
              <a:rPr lang="en-GB" sz="1400" dirty="0" smtClean="0"/>
              <a:t>process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Tenders </a:t>
            </a:r>
            <a:r>
              <a:rPr lang="en-GB" sz="1400" dirty="0"/>
              <a:t>&gt;EUR207K </a:t>
            </a:r>
            <a:r>
              <a:rPr lang="en-GB" sz="1400" dirty="0" smtClean="0"/>
              <a:t>following </a:t>
            </a:r>
            <a:r>
              <a:rPr lang="en-GB" sz="1400" b="1" dirty="0" smtClean="0"/>
              <a:t>EU procurement process</a:t>
            </a:r>
            <a:r>
              <a:rPr lang="en-GB" sz="1400" dirty="0" smtClean="0"/>
              <a:t>, published </a:t>
            </a:r>
            <a:r>
              <a:rPr lang="en-GB" sz="1400" dirty="0"/>
              <a:t>on EU tender </a:t>
            </a:r>
            <a:r>
              <a:rPr lang="en-GB" sz="1400" dirty="0" smtClean="0"/>
              <a:t>website</a:t>
            </a:r>
          </a:p>
          <a:p>
            <a:pPr marL="1257300" lvl="2" indent="-342900">
              <a:buFont typeface="Arial"/>
              <a:buChar char="•"/>
            </a:pPr>
            <a:r>
              <a:rPr lang="en-GB" sz="1400" dirty="0" smtClean="0"/>
              <a:t>EU </a:t>
            </a:r>
            <a:r>
              <a:rPr lang="en-GB" sz="1400" dirty="0"/>
              <a:t>competitive procedures - open, restricted, negotiated, competitive dialogue </a:t>
            </a:r>
            <a:endParaRPr lang="en-GB" sz="1400" dirty="0" smtClean="0"/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Tenders &lt;EUR207K following </a:t>
            </a:r>
            <a:r>
              <a:rPr lang="en-GB" sz="1400" b="1" dirty="0" smtClean="0"/>
              <a:t>Swedish Public Procurement Act    </a:t>
            </a:r>
          </a:p>
          <a:p>
            <a:pPr marL="1257300" lvl="2" indent="-342900">
              <a:buFont typeface="Arial"/>
              <a:buChar char="•"/>
            </a:pPr>
            <a:r>
              <a:rPr lang="en-GB" sz="1400" dirty="0" smtClean="0"/>
              <a:t>&lt;EUR50K – direct award procedure (always aiming for competition)</a:t>
            </a:r>
          </a:p>
          <a:p>
            <a:pPr marL="1257300" lvl="2" indent="-342900">
              <a:buFont typeface="Arial"/>
              <a:buChar char="•"/>
            </a:pPr>
            <a:r>
              <a:rPr lang="en-GB" sz="1400" dirty="0" smtClean="0"/>
              <a:t>&gt;EUR50K – requires publication and competitive process</a:t>
            </a:r>
          </a:p>
          <a:p>
            <a:pPr marL="1257300" lvl="2" indent="-342900">
              <a:buFont typeface="Arial"/>
              <a:buChar char="•"/>
            </a:pPr>
            <a:endParaRPr lang="en-GB" dirty="0"/>
          </a:p>
          <a:p>
            <a:r>
              <a:rPr lang="en-GB" dirty="0" smtClean="0"/>
              <a:t>Implemented through ESS Procurement Policy for 2014-2015 (dated June 2014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GB" sz="1400" dirty="0" smtClean="0"/>
          </a:p>
          <a:p>
            <a:pPr marL="742950" lvl="1" indent="-285750">
              <a:buFont typeface="Arial"/>
              <a:buChar char="•"/>
            </a:pPr>
            <a:r>
              <a:rPr lang="en-GB" sz="1400" dirty="0" smtClean="0"/>
              <a:t>EU treaty principles, value for money, publicity, integrity, innovation, sustainability</a:t>
            </a:r>
            <a:endParaRPr lang="en-GB" sz="1400" dirty="0" smtClean="0"/>
          </a:p>
          <a:p>
            <a:endParaRPr lang="en-GB" dirty="0" smtClean="0"/>
          </a:p>
          <a:p>
            <a:r>
              <a:rPr lang="en-GB" dirty="0" smtClean="0"/>
              <a:t>ESS ERIC procurement rules under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process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3300726"/>
              </p:ext>
            </p:extLst>
          </p:nvPr>
        </p:nvGraphicFramePr>
        <p:xfrm>
          <a:off x="194732" y="1624330"/>
          <a:ext cx="8695268" cy="77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40" y="2404910"/>
            <a:ext cx="15832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Early communication of indicative procurement plan through ESS website and ILO network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2412209"/>
            <a:ext cx="15062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Includes draft contracts [with legal]</a:t>
            </a:r>
          </a:p>
          <a:p>
            <a:pPr algn="ctr"/>
            <a:r>
              <a:rPr lang="en-US" sz="1000" dirty="0" smtClean="0"/>
              <a:t>----------</a:t>
            </a:r>
          </a:p>
          <a:p>
            <a:pPr algn="ctr"/>
            <a:r>
              <a:rPr lang="en-US" sz="1000" dirty="0" smtClean="0"/>
              <a:t>Tenders above certain thresholds to be published in appropriate media (unless specific exemptions apply)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1667" y="4667591"/>
            <a:ext cx="1405467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Engage with a procurement evaluation board with relevant expertise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863" y="2404910"/>
            <a:ext cx="16848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Signed off by appropriate authorities within ESS before launching the tender process</a:t>
            </a:r>
            <a:r>
              <a:rPr lang="en-US" sz="1000" dirty="0"/>
              <a:t> </a:t>
            </a:r>
            <a:r>
              <a:rPr lang="en-US" sz="1000" dirty="0" smtClean="0"/>
              <a:t>(e.g. Purchase Authorization / Consultancy Approval)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0380" y="2411663"/>
            <a:ext cx="164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Drafted and sign off by appropriate technical experts within ESS</a:t>
            </a:r>
            <a:endParaRPr lang="en-US" sz="10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61889082"/>
              </p:ext>
            </p:extLst>
          </p:nvPr>
        </p:nvGraphicFramePr>
        <p:xfrm>
          <a:off x="194733" y="3921760"/>
          <a:ext cx="8678629" cy="76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6620" y="2411663"/>
            <a:ext cx="164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Document outlining procurement objective, market landscape, evaluation criteria, tender methodology, risks, etc.  Drafted by procurement and sign off by appropriate experts in ESS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49987" y="4655838"/>
            <a:ext cx="1405467" cy="209288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Finalisation</a:t>
            </a:r>
            <a:r>
              <a:rPr lang="en-US" sz="1000" dirty="0" smtClean="0"/>
              <a:t> of contract [with legal]</a:t>
            </a:r>
          </a:p>
          <a:p>
            <a:pPr algn="ctr"/>
            <a:r>
              <a:rPr lang="en-US" sz="1000" dirty="0" smtClean="0"/>
              <a:t>----------</a:t>
            </a:r>
          </a:p>
          <a:p>
            <a:pPr algn="ctr"/>
            <a:r>
              <a:rPr lang="en-US" sz="1000" dirty="0" smtClean="0"/>
              <a:t>Following appropriate signatory authorities in ESS</a:t>
            </a:r>
          </a:p>
          <a:p>
            <a:pPr algn="ctr"/>
            <a:r>
              <a:rPr lang="en-US" sz="1000" dirty="0" smtClean="0"/>
              <a:t>----------</a:t>
            </a:r>
          </a:p>
          <a:p>
            <a:pPr algn="ctr"/>
            <a:r>
              <a:rPr lang="en-US" sz="1000" dirty="0"/>
              <a:t>Final awards to be published in appropriate media, upon </a:t>
            </a:r>
            <a:r>
              <a:rPr lang="en-US" sz="1000" dirty="0" err="1"/>
              <a:t>finalisation</a:t>
            </a:r>
            <a:r>
              <a:rPr lang="en-US" sz="1000" dirty="0"/>
              <a:t> of contracts</a:t>
            </a:r>
          </a:p>
          <a:p>
            <a:pPr algn="ctr"/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6414" y="4658268"/>
            <a:ext cx="1405467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Together with technical owners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7669961" y="4673416"/>
            <a:ext cx="1405467" cy="5539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Together with technical owners and logistics function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4733" y="6482080"/>
            <a:ext cx="869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**Timing of the process depends on value and complexity</a:t>
            </a:r>
            <a:endParaRPr lang="en-US" sz="1400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2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new </a:t>
            </a:r>
            <a:r>
              <a:rPr lang="en-US" dirty="0" smtClean="0"/>
              <a:t>requests</a:t>
            </a:r>
            <a:br>
              <a:rPr lang="en-US" dirty="0" smtClean="0"/>
            </a:br>
            <a:r>
              <a:rPr lang="en-US" sz="2000" dirty="0" smtClean="0"/>
              <a:t>(for goods, services, consultants)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13888"/>
            <a:ext cx="761551" cy="75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649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Requestor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84482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100" dirty="0" smtClean="0">
                <a:solidFill>
                  <a:srgbClr val="7F7F7F"/>
                </a:solidFill>
              </a:rPr>
              <a:t>Completes the appropriate request form/s (available in Procurement Word templates). 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solidFill>
                  <a:srgbClr val="7F7F7F"/>
                </a:solidFill>
              </a:rPr>
              <a:t>Requests signature to PCC Owner and subsequent authorities if applicable according to the value</a:t>
            </a:r>
          </a:p>
          <a:p>
            <a:pPr marL="228600" indent="-228600">
              <a:buAutoNum type="arabicPeriod"/>
            </a:pPr>
            <a:r>
              <a:rPr lang="en-GB" sz="1100" dirty="0" smtClean="0">
                <a:solidFill>
                  <a:srgbClr val="7F7F7F"/>
                </a:solidFill>
              </a:rPr>
              <a:t>Submit signed request to </a:t>
            </a:r>
            <a:r>
              <a:rPr lang="en-GB" sz="1100" dirty="0" smtClean="0">
                <a:solidFill>
                  <a:srgbClr val="7F7F7F"/>
                </a:solidFill>
                <a:hlinkClick r:id="rId3"/>
              </a:rPr>
              <a:t>procurement@esss.se</a:t>
            </a:r>
            <a:r>
              <a:rPr lang="en-GB" sz="1100" dirty="0" smtClean="0">
                <a:solidFill>
                  <a:srgbClr val="7F7F7F"/>
                </a:solidFill>
              </a:rPr>
              <a:t> </a:t>
            </a:r>
            <a:endParaRPr lang="en-GB" sz="1100" dirty="0">
              <a:solidFill>
                <a:srgbClr val="7F7F7F"/>
              </a:solidFill>
            </a:endParaRPr>
          </a:p>
        </p:txBody>
      </p:sp>
      <p:pic>
        <p:nvPicPr>
          <p:cNvPr id="8" name="Picture 7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48" y="3068960"/>
            <a:ext cx="435173" cy="431999"/>
          </a:xfrm>
          <a:prstGeom prst="rect">
            <a:avLst/>
          </a:prstGeom>
        </p:spPr>
      </p:pic>
      <p:pic>
        <p:nvPicPr>
          <p:cNvPr id="9" name="Picture 8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7" y="2852936"/>
            <a:ext cx="435173" cy="431999"/>
          </a:xfrm>
          <a:prstGeom prst="rect">
            <a:avLst/>
          </a:prstGeom>
        </p:spPr>
      </p:pic>
      <p:pic>
        <p:nvPicPr>
          <p:cNvPr id="10" name="Picture 9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7" y="3068960"/>
            <a:ext cx="435173" cy="43199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678996">
            <a:off x="1331640" y="2710888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91680" y="35010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SPL Division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996952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3"/>
            </a:pPr>
            <a:r>
              <a:rPr lang="en-GB" sz="1100" dirty="0" smtClean="0">
                <a:solidFill>
                  <a:srgbClr val="7F7F7F"/>
                </a:solidFill>
              </a:rPr>
              <a:t>SPL Manager assigns the case to one or several Procurement Officer/s</a:t>
            </a:r>
          </a:p>
          <a:p>
            <a:pPr marL="228600" indent="-228600">
              <a:buAutoNum type="arabicPeriod" startAt="3"/>
            </a:pPr>
            <a:r>
              <a:rPr lang="en-GB" sz="1100" dirty="0" smtClean="0">
                <a:solidFill>
                  <a:srgbClr val="7F7F7F"/>
                </a:solidFill>
              </a:rPr>
              <a:t>Procurement Officer/s in-charge communicates with Requestor</a:t>
            </a:r>
          </a:p>
        </p:txBody>
      </p:sp>
      <p:sp>
        <p:nvSpPr>
          <p:cNvPr id="14" name="Right Arrow 13"/>
          <p:cNvSpPr/>
          <p:nvPr/>
        </p:nvSpPr>
        <p:spPr>
          <a:xfrm rot="2678996">
            <a:off x="2881469" y="3643056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507702" cy="503999"/>
          </a:xfrm>
          <a:prstGeom prst="rect">
            <a:avLst/>
          </a:prstGeom>
        </p:spPr>
      </p:pic>
      <p:pic>
        <p:nvPicPr>
          <p:cNvPr id="16" name="Picture 15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05064"/>
            <a:ext cx="507702" cy="503999"/>
          </a:xfrm>
          <a:prstGeom prst="rect">
            <a:avLst/>
          </a:prstGeom>
        </p:spPr>
      </p:pic>
      <p:sp>
        <p:nvSpPr>
          <p:cNvPr id="17" name="Plus 16"/>
          <p:cNvSpPr>
            <a:spLocks noChangeAspect="1"/>
          </p:cNvSpPr>
          <p:nvPr/>
        </p:nvSpPr>
        <p:spPr>
          <a:xfrm>
            <a:off x="3635896" y="4149080"/>
            <a:ext cx="246175" cy="25198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71800" y="45811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Procurement Officer and Requestor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4247510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F7F7F"/>
                </a:solidFill>
              </a:rPr>
              <a:t>5.    Discussion and preparation of strategy and documents</a:t>
            </a:r>
          </a:p>
        </p:txBody>
      </p:sp>
      <p:pic>
        <p:nvPicPr>
          <p:cNvPr id="20" name="Picture 19" descr="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5157192"/>
            <a:ext cx="761551" cy="75599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2678996">
            <a:off x="4678355" y="4939200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832648" y="5445224"/>
            <a:ext cx="3419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7F7F7F"/>
                </a:solidFill>
              </a:rPr>
              <a:t>6</a:t>
            </a:r>
            <a:r>
              <a:rPr lang="en-GB" sz="1100" dirty="0" smtClean="0">
                <a:solidFill>
                  <a:srgbClr val="7F7F7F"/>
                </a:solidFill>
              </a:rPr>
              <a:t>.    Procurement Officer launches the appropriate 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7984" y="590820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Procurement Officer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0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doing…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50575" y="1690688"/>
            <a:ext cx="8674356" cy="3781425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Procurement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Supporting projects / admin for procurement needs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Developing/issuing procurement documents (tenders, </a:t>
            </a:r>
            <a:r>
              <a:rPr lang="en-US" sz="1400" dirty="0" err="1" smtClean="0">
                <a:solidFill>
                  <a:srgbClr val="000000"/>
                </a:solidFill>
              </a:rPr>
              <a:t>etc</a:t>
            </a:r>
            <a:r>
              <a:rPr lang="en-US" sz="1400" dirty="0" smtClean="0">
                <a:solidFill>
                  <a:srgbClr val="000000"/>
                </a:solidFill>
              </a:rPr>
              <a:t>) and issuing orders / contracts (together with legal)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35 new requests in November (+ on-going procurements)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Building </a:t>
            </a:r>
            <a:r>
              <a:rPr lang="en-US" sz="1800" dirty="0" smtClean="0">
                <a:solidFill>
                  <a:srgbClr val="000000"/>
                </a:solidFill>
              </a:rPr>
              <a:t>the procurement function in ESS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Procurement </a:t>
            </a:r>
            <a:r>
              <a:rPr lang="en-US" sz="1400" dirty="0" smtClean="0">
                <a:solidFill>
                  <a:srgbClr val="000000"/>
                </a:solidFill>
              </a:rPr>
              <a:t>training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Defining procurement processes, procedures, guidelines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Developing internal templates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Developing </a:t>
            </a:r>
            <a:r>
              <a:rPr lang="en-US" sz="1400" dirty="0" err="1" smtClean="0">
                <a:solidFill>
                  <a:srgbClr val="000000"/>
                </a:solidFill>
              </a:rPr>
              <a:t>Agresso</a:t>
            </a:r>
            <a:r>
              <a:rPr lang="en-US" sz="1400" dirty="0" smtClean="0">
                <a:solidFill>
                  <a:srgbClr val="000000"/>
                </a:solidFill>
              </a:rPr>
              <a:t> procurement module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ESS ERIC procurement rules (together with legal)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Logistics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Initial mapping completed end October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Developing strategy for logistics solution for ESS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Some near-term logistics support for lending to IK partners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Defining logistics processes, procedures, guidelines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7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</a:t>
            </a:r>
            <a:r>
              <a:rPr lang="en-US" dirty="0" smtClean="0"/>
              <a:t>support / SPL’s role?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68085" y="1824038"/>
            <a:ext cx="8475915" cy="377983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Finding solutions to meet ESS procurement </a:t>
            </a:r>
            <a:r>
              <a:rPr lang="en-US" sz="1600" dirty="0" smtClean="0">
                <a:solidFill>
                  <a:srgbClr val="000000"/>
                </a:solidFill>
              </a:rPr>
              <a:t>and logistics needs </a:t>
            </a:r>
            <a:r>
              <a:rPr lang="en-US" sz="1600" dirty="0" smtClean="0">
                <a:solidFill>
                  <a:srgbClr val="000000"/>
                </a:solidFill>
              </a:rPr>
              <a:t>(engage with </a:t>
            </a:r>
            <a:r>
              <a:rPr lang="en-US" sz="1600" dirty="0" smtClean="0">
                <a:solidFill>
                  <a:srgbClr val="000000"/>
                </a:solidFill>
              </a:rPr>
              <a:t>us early!)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Procurement </a:t>
            </a:r>
            <a:r>
              <a:rPr lang="en-US" sz="1600" dirty="0">
                <a:solidFill>
                  <a:srgbClr val="000000"/>
                </a:solidFill>
              </a:rPr>
              <a:t>planning (schedule!)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Procurement </a:t>
            </a:r>
            <a:r>
              <a:rPr lang="en-US" sz="1600" dirty="0" smtClean="0">
                <a:solidFill>
                  <a:srgbClr val="000000"/>
                </a:solidFill>
              </a:rPr>
              <a:t>strategies, </a:t>
            </a:r>
            <a:r>
              <a:rPr lang="en-US" sz="1600" dirty="0">
                <a:solidFill>
                  <a:srgbClr val="000000"/>
                </a:solidFill>
              </a:rPr>
              <a:t>depending on needs and market landscape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Market surveys / requests for information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Internal and external collaboration (suppliers / vendors, ILO network, </a:t>
            </a:r>
            <a:r>
              <a:rPr lang="en-US" sz="1600" dirty="0" err="1">
                <a:solidFill>
                  <a:srgbClr val="000000"/>
                </a:solidFill>
              </a:rPr>
              <a:t>etc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Ensuring appropriate process and legal requirements are followed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Limiting financial exposure risk and achieving best value for money for ESS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Responsible </a:t>
            </a:r>
            <a:r>
              <a:rPr lang="en-US" sz="1600" dirty="0">
                <a:solidFill>
                  <a:srgbClr val="000000"/>
                </a:solidFill>
              </a:rPr>
              <a:t>for conducting procurement, contacting and communication with suppliers / vendors during the procurement process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22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0500" cy="931862"/>
          </a:xfrm>
        </p:spPr>
        <p:txBody>
          <a:bodyPr/>
          <a:lstStyle/>
          <a:p>
            <a:r>
              <a:rPr lang="en-US" sz="2400" b="1" dirty="0" smtClean="0">
                <a:latin typeface="Avenir Book"/>
                <a:cs typeface="Avenir Book"/>
              </a:rPr>
              <a:t>Thank </a:t>
            </a:r>
            <a:r>
              <a:rPr lang="en-US" sz="2400" b="1" smtClean="0">
                <a:latin typeface="Avenir Book"/>
                <a:cs typeface="Avenir Book"/>
              </a:rPr>
              <a:t>you!</a:t>
            </a:r>
            <a:endParaRPr lang="en-US" sz="2400" b="1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6" y="6448373"/>
            <a:ext cx="7968488" cy="40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us individually or at </a:t>
            </a:r>
            <a:r>
              <a:rPr lang="en-US" b="1" u="sng" dirty="0" err="1" smtClean="0"/>
              <a:t>procurement@esss.se</a:t>
            </a:r>
            <a:endParaRPr lang="en-US" b="1" u="sng" dirty="0"/>
          </a:p>
        </p:txBody>
      </p:sp>
      <p:pic>
        <p:nvPicPr>
          <p:cNvPr id="3" name="Picture 2" descr="photo 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16" y="4258499"/>
            <a:ext cx="1583990" cy="1583990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774678" y="1886499"/>
            <a:ext cx="1583990" cy="158399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00" b="-3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>
            <a:spLocks/>
          </p:cNvSpPr>
          <p:nvPr/>
        </p:nvSpPr>
        <p:spPr>
          <a:xfrm>
            <a:off x="2595738" y="1886499"/>
            <a:ext cx="1583990" cy="158399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0" b="-4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>
            <a:spLocks/>
          </p:cNvSpPr>
          <p:nvPr/>
        </p:nvSpPr>
        <p:spPr>
          <a:xfrm>
            <a:off x="4389217" y="1886499"/>
            <a:ext cx="1583990" cy="158399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0" b="-3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>
            <a:spLocks/>
          </p:cNvSpPr>
          <p:nvPr/>
        </p:nvSpPr>
        <p:spPr>
          <a:xfrm>
            <a:off x="6171002" y="1886499"/>
            <a:ext cx="1583990" cy="158399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>
            <a:spLocks/>
          </p:cNvSpPr>
          <p:nvPr/>
        </p:nvSpPr>
        <p:spPr>
          <a:xfrm>
            <a:off x="172698" y="4258499"/>
            <a:ext cx="1583990" cy="158399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>
            <a:spLocks/>
          </p:cNvSpPr>
          <p:nvPr/>
        </p:nvSpPr>
        <p:spPr>
          <a:xfrm>
            <a:off x="2014618" y="4258499"/>
            <a:ext cx="1583990" cy="158399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>
            <a:spLocks/>
          </p:cNvSpPr>
          <p:nvPr/>
        </p:nvSpPr>
        <p:spPr>
          <a:xfrm>
            <a:off x="3823773" y="4258499"/>
            <a:ext cx="1583990" cy="158399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000" b="-3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>
            <a:spLocks/>
          </p:cNvSpPr>
          <p:nvPr/>
        </p:nvSpPr>
        <p:spPr>
          <a:xfrm rot="16200000" flipH="1" flipV="1">
            <a:off x="7439408" y="4258499"/>
            <a:ext cx="1583990" cy="158399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787379" y="3492500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/>
              <a:t>Meredith </a:t>
            </a:r>
            <a:r>
              <a:rPr lang="en-US" sz="1200" b="1" dirty="0" err="1" smtClean="0"/>
              <a:t>Shirey</a:t>
            </a:r>
            <a:endParaRPr lang="en-US" sz="1200" b="1" dirty="0"/>
          </a:p>
          <a:p>
            <a:pPr lvl="0" algn="ctr"/>
            <a:r>
              <a:rPr lang="en-US" sz="1200" dirty="0"/>
              <a:t>Head of SPL </a:t>
            </a:r>
            <a:r>
              <a:rPr lang="en-US" sz="1200" dirty="0" smtClean="0"/>
              <a:t>Division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7302" y="3492500"/>
            <a:ext cx="19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err="1"/>
              <a:t>Mirko</a:t>
            </a:r>
            <a:r>
              <a:rPr lang="en-US" sz="1200" b="1" dirty="0"/>
              <a:t> </a:t>
            </a:r>
            <a:r>
              <a:rPr lang="en-US" sz="1200" b="1" dirty="0" err="1" smtClean="0"/>
              <a:t>Menninga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Senior </a:t>
            </a:r>
            <a:r>
              <a:rPr lang="en-US" sz="1200" dirty="0"/>
              <a:t>Procurement Officer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5302" y="3505200"/>
            <a:ext cx="196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/>
              <a:t>Malcolm de </a:t>
            </a:r>
            <a:r>
              <a:rPr lang="en-US" sz="1200" b="1" dirty="0" smtClean="0"/>
              <a:t>Silva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Senior </a:t>
            </a:r>
            <a:r>
              <a:rPr lang="en-US" sz="1200" dirty="0"/>
              <a:t>Procurement Officer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2979" y="3505200"/>
            <a:ext cx="147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/>
              <a:t>Luis </a:t>
            </a:r>
            <a:r>
              <a:rPr lang="en-US" sz="1200" b="1" dirty="0" smtClean="0"/>
              <a:t>Ortega</a:t>
            </a:r>
            <a:endParaRPr lang="en-US" sz="1200" b="1" dirty="0"/>
          </a:p>
          <a:p>
            <a:pPr lvl="0" algn="ctr"/>
            <a:r>
              <a:rPr lang="en-US" sz="1200" dirty="0"/>
              <a:t>Procurement Officer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865" y="5855189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err="1"/>
              <a:t>Liisa</a:t>
            </a:r>
            <a:r>
              <a:rPr lang="en-US" sz="1200" b="1" dirty="0"/>
              <a:t> </a:t>
            </a:r>
            <a:r>
              <a:rPr lang="en-US" sz="1200" b="1" dirty="0" smtClean="0"/>
              <a:t>Zander</a:t>
            </a:r>
            <a:endParaRPr lang="en-US" sz="1200" b="1" dirty="0"/>
          </a:p>
          <a:p>
            <a:pPr lvl="0" algn="ctr"/>
            <a:r>
              <a:rPr lang="en-US" sz="1200" dirty="0"/>
              <a:t>Procurement Officer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1918" y="5852956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err="1"/>
              <a:t>Georgeta</a:t>
            </a:r>
            <a:r>
              <a:rPr lang="en-US" sz="1200" b="1" dirty="0"/>
              <a:t> </a:t>
            </a:r>
            <a:r>
              <a:rPr lang="en-US" sz="1200" b="1" dirty="0" err="1" smtClean="0"/>
              <a:t>Barbieru</a:t>
            </a:r>
            <a:endParaRPr lang="en-US" sz="1200" b="1" dirty="0"/>
          </a:p>
          <a:p>
            <a:pPr lvl="0" algn="ctr"/>
            <a:r>
              <a:rPr lang="en-US" sz="1200" dirty="0"/>
              <a:t>Procurement Officer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3773" y="5855189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/>
              <a:t>Shilan </a:t>
            </a:r>
            <a:r>
              <a:rPr lang="en-US" sz="1200" b="1" dirty="0" smtClean="0"/>
              <a:t>Babanzadeh</a:t>
            </a:r>
            <a:r>
              <a:rPr lang="en-US" sz="1200" dirty="0" smtClean="0"/>
              <a:t> </a:t>
            </a:r>
            <a:endParaRPr lang="en-US" sz="1200" dirty="0"/>
          </a:p>
          <a:p>
            <a:pPr lvl="0" algn="ctr"/>
            <a:r>
              <a:rPr lang="en-US" sz="1200" dirty="0"/>
              <a:t>Team Assistant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8883" y="5842489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/>
              <a:t>Jan </a:t>
            </a:r>
            <a:r>
              <a:rPr lang="en-US" sz="1200" b="1" dirty="0" err="1" smtClean="0"/>
              <a:t>Lundin</a:t>
            </a:r>
            <a:endParaRPr lang="en-US" sz="1200" b="1" dirty="0"/>
          </a:p>
          <a:p>
            <a:pPr lvl="0" algn="ctr"/>
            <a:r>
              <a:rPr lang="en-US" sz="1200" dirty="0"/>
              <a:t>Logistics Consultant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39408" y="5855189"/>
            <a:ext cx="157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Cristina </a:t>
            </a:r>
            <a:r>
              <a:rPr lang="en-US" sz="1200" b="1" dirty="0" err="1" smtClean="0"/>
              <a:t>Echenagusia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Intern</a:t>
            </a:r>
            <a:endParaRPr lang="en-US" sz="12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94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21589</TotalTime>
  <Words>861</Words>
  <Application>Microsoft Macintosh PowerPoint</Application>
  <PresentationFormat>On-screen Show (4:3)</PresentationFormat>
  <Paragraphs>136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Office-tema</vt:lpstr>
      <vt:lpstr>Anpassad formgivning</vt:lpstr>
      <vt:lpstr>PowerPoint Presentation</vt:lpstr>
      <vt:lpstr>Supply, Procurement and Logistics (SPL) Division</vt:lpstr>
      <vt:lpstr>Legal basis and policy for ESS Procurement </vt:lpstr>
      <vt:lpstr>Procurement process</vt:lpstr>
      <vt:lpstr>Process for new requests (for goods, services, consultants)</vt:lpstr>
      <vt:lpstr>What are we doing…</vt:lpstr>
      <vt:lpstr>How we can support / SPL’s role?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Meredith Shirey</cp:lastModifiedBy>
  <cp:revision>396</cp:revision>
  <cp:lastPrinted>2014-10-22T08:58:50Z</cp:lastPrinted>
  <dcterms:created xsi:type="dcterms:W3CDTF">2013-09-21T18:00:17Z</dcterms:created>
  <dcterms:modified xsi:type="dcterms:W3CDTF">2014-12-10T10:25:46Z</dcterms:modified>
</cp:coreProperties>
</file>