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20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11/12/14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11/12/14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11/12/14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11/12/14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11/12/14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11/12/14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smtClean="0"/>
              <a:t>ICS Systems </a:t>
            </a:r>
            <a:r>
              <a:rPr lang="sv-SE" sz="4000" dirty="0" err="1" smtClean="0"/>
              <a:t>Engineering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Thilo Friedrich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Systems and </a:t>
            </a:r>
            <a:r>
              <a:rPr lang="sv-SE" sz="2000" dirty="0" err="1" smtClean="0">
                <a:solidFill>
                  <a:schemeClr val="bg1"/>
                </a:solidFill>
              </a:rPr>
              <a:t>Standardization</a:t>
            </a:r>
            <a:r>
              <a:rPr lang="sv-SE" sz="2000" dirty="0" smtClean="0">
                <a:solidFill>
                  <a:schemeClr val="bg1"/>
                </a:solidFill>
              </a:rPr>
              <a:t> </a:t>
            </a:r>
            <a:r>
              <a:rPr lang="sv-SE" sz="2000" dirty="0" err="1" smtClean="0">
                <a:solidFill>
                  <a:schemeClr val="bg1"/>
                </a:solidFill>
              </a:rPr>
              <a:t>Engineer</a:t>
            </a:r>
            <a:r>
              <a:rPr lang="sv-SE" sz="2000" dirty="0" smtClean="0">
                <a:solidFill>
                  <a:schemeClr val="bg1"/>
                </a:solidFill>
              </a:rPr>
              <a:t>, PhD Student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BBFA6683-B7D4-2048-84A5-DC897BFBCAED}" type="datetime3">
              <a:rPr lang="sv-SE" sz="1400" smtClean="0">
                <a:solidFill>
                  <a:srgbClr val="FFFFFF"/>
                </a:solidFill>
              </a:rPr>
              <a:t>11 December 2014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About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ICS Systems </a:t>
            </a:r>
            <a:r>
              <a:rPr lang="sv-SE" dirty="0" err="1" smtClean="0"/>
              <a:t>Engineering</a:t>
            </a:r>
            <a:endParaRPr lang="sv-SE" dirty="0" smtClean="0"/>
          </a:p>
          <a:p>
            <a:r>
              <a:rPr lang="sv-SE" dirty="0" smtClean="0"/>
              <a:t>The speaker</a:t>
            </a:r>
          </a:p>
          <a:p>
            <a:r>
              <a:rPr lang="sv-SE" dirty="0" smtClean="0"/>
              <a:t>Tasks in ICS division</a:t>
            </a:r>
          </a:p>
          <a:p>
            <a:r>
              <a:rPr lang="sv-SE" dirty="0" smtClean="0"/>
              <a:t>ICS Systems </a:t>
            </a:r>
            <a:r>
              <a:rPr lang="sv-SE" dirty="0" err="1" smtClean="0"/>
              <a:t>Engineering</a:t>
            </a:r>
            <a:r>
              <a:rPr lang="sv-SE" dirty="0" smtClean="0"/>
              <a:t> Team</a:t>
            </a:r>
          </a:p>
          <a:p>
            <a:r>
              <a:rPr lang="sv-SE" dirty="0" err="1" smtClean="0"/>
              <a:t>Topics</a:t>
            </a:r>
            <a:r>
              <a:rPr lang="sv-SE" dirty="0" smtClean="0"/>
              <a:t> so far</a:t>
            </a:r>
          </a:p>
          <a:p>
            <a:pPr lvl="1"/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Speaker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smtClean="0"/>
              <a:t>At ESS </a:t>
            </a:r>
            <a:r>
              <a:rPr lang="sv-SE" dirty="0" err="1" smtClean="0"/>
              <a:t>since</a:t>
            </a:r>
            <a:r>
              <a:rPr lang="sv-SE" dirty="0" smtClean="0"/>
              <a:t> December 2013 as</a:t>
            </a:r>
          </a:p>
          <a:p>
            <a:pPr marL="0" indent="0">
              <a:buNone/>
            </a:pPr>
            <a:r>
              <a:rPr lang="sv-SE" dirty="0" smtClean="0"/>
              <a:t>   ”Systems and </a:t>
            </a:r>
            <a:r>
              <a:rPr lang="sv-SE" dirty="0" err="1" smtClean="0"/>
              <a:t>Standardization</a:t>
            </a:r>
            <a:r>
              <a:rPr lang="sv-SE" dirty="0" smtClean="0"/>
              <a:t> </a:t>
            </a:r>
            <a:r>
              <a:rPr lang="sv-SE" dirty="0" err="1" smtClean="0"/>
              <a:t>Engineer</a:t>
            </a:r>
            <a:r>
              <a:rPr lang="sv-SE" dirty="0" smtClean="0"/>
              <a:t>, PhD Student” </a:t>
            </a:r>
          </a:p>
          <a:p>
            <a:pPr marL="0" indent="0">
              <a:buNone/>
            </a:pPr>
            <a:r>
              <a:rPr lang="sv-SE" smtClean="0"/>
              <a:t>     in </a:t>
            </a:r>
            <a:r>
              <a:rPr lang="sv-SE" dirty="0" smtClean="0"/>
              <a:t>the ICS division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before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: MAX-</a:t>
            </a:r>
            <a:r>
              <a:rPr lang="sv-SE" dirty="0" err="1" smtClean="0"/>
              <a:t>lab</a:t>
            </a:r>
            <a:r>
              <a:rPr lang="sv-SE" dirty="0" smtClean="0"/>
              <a:t>/MAX IV</a:t>
            </a:r>
          </a:p>
          <a:p>
            <a:pPr lvl="1"/>
            <a:r>
              <a:rPr lang="sv-SE" dirty="0" err="1" smtClean="0"/>
              <a:t>various</a:t>
            </a:r>
            <a:r>
              <a:rPr lang="sv-SE" dirty="0" smtClean="0"/>
              <a:t> software and </a:t>
            </a:r>
            <a:r>
              <a:rPr lang="sv-SE" dirty="0" err="1" smtClean="0"/>
              <a:t>controls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for a </a:t>
            </a:r>
            <a:r>
              <a:rPr lang="sv-SE" dirty="0" err="1" smtClean="0"/>
              <a:t>synchrotron</a:t>
            </a:r>
            <a:r>
              <a:rPr lang="sv-SE" dirty="0" smtClean="0"/>
              <a:t> </a:t>
            </a:r>
            <a:r>
              <a:rPr lang="sv-SE" dirty="0" err="1" smtClean="0"/>
              <a:t>light</a:t>
            </a:r>
            <a:r>
              <a:rPr lang="sv-SE" dirty="0" smtClean="0"/>
              <a:t> </a:t>
            </a:r>
            <a:r>
              <a:rPr lang="sv-SE" dirty="0" err="1" smtClean="0"/>
              <a:t>beamline</a:t>
            </a:r>
            <a:endParaRPr lang="sv-SE" dirty="0" smtClean="0"/>
          </a:p>
          <a:p>
            <a:pPr lvl="1"/>
            <a:r>
              <a:rPr lang="sv-SE" dirty="0" smtClean="0"/>
              <a:t>MAX IV: </a:t>
            </a:r>
            <a:r>
              <a:rPr lang="sv-SE" dirty="0" err="1" smtClean="0"/>
              <a:t>gathered</a:t>
            </a:r>
            <a:r>
              <a:rPr lang="sv-SE" dirty="0" smtClean="0"/>
              <a:t> information for MAX-</a:t>
            </a:r>
            <a:r>
              <a:rPr lang="sv-SE" dirty="0" err="1" smtClean="0"/>
              <a:t>lab</a:t>
            </a:r>
            <a:r>
              <a:rPr lang="sv-SE" dirty="0" smtClean="0"/>
              <a:t> in the research </a:t>
            </a:r>
            <a:r>
              <a:rPr lang="sv-SE" dirty="0" err="1" smtClean="0"/>
              <a:t>facility</a:t>
            </a:r>
            <a:r>
              <a:rPr lang="sv-SE" dirty="0" smtClean="0"/>
              <a:t> </a:t>
            </a:r>
            <a:r>
              <a:rPr lang="sv-SE" dirty="0" err="1" smtClean="0"/>
              <a:t>controls</a:t>
            </a:r>
            <a:r>
              <a:rPr lang="sv-SE" dirty="0" smtClean="0"/>
              <a:t> and </a:t>
            </a:r>
            <a:r>
              <a:rPr lang="sv-SE" dirty="0" err="1" smtClean="0"/>
              <a:t>computing</a:t>
            </a:r>
            <a:r>
              <a:rPr lang="sv-SE" dirty="0" smtClean="0"/>
              <a:t> </a:t>
            </a:r>
            <a:r>
              <a:rPr lang="sv-SE" dirty="0" err="1" smtClean="0"/>
              <a:t>domain</a:t>
            </a:r>
            <a:r>
              <a:rPr lang="sv-SE" dirty="0" smtClean="0"/>
              <a:t>, </a:t>
            </a:r>
            <a:r>
              <a:rPr lang="sv-SE" dirty="0" err="1" smtClean="0"/>
              <a:t>initiated</a:t>
            </a:r>
            <a:r>
              <a:rPr lang="sv-SE" dirty="0" smtClean="0"/>
              <a:t> </a:t>
            </a:r>
            <a:r>
              <a:rPr lang="sv-SE" dirty="0" err="1" smtClean="0"/>
              <a:t>discussions</a:t>
            </a:r>
            <a:r>
              <a:rPr lang="sv-SE" dirty="0" smtClean="0"/>
              <a:t> etc.</a:t>
            </a:r>
          </a:p>
          <a:p>
            <a:pPr lvl="1"/>
            <a:r>
              <a:rPr lang="sv-SE" dirty="0" err="1" smtClean="0"/>
              <a:t>accompanied</a:t>
            </a:r>
            <a:r>
              <a:rPr lang="sv-SE" dirty="0" smtClean="0"/>
              <a:t> the </a:t>
            </a:r>
            <a:r>
              <a:rPr lang="sv-SE" dirty="0" err="1" smtClean="0"/>
              <a:t>foundation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today’s</a:t>
            </a:r>
            <a:r>
              <a:rPr lang="sv-SE" dirty="0" smtClean="0"/>
              <a:t> KITS </a:t>
            </a:r>
            <a:r>
              <a:rPr lang="sv-SE" dirty="0" err="1"/>
              <a:t>group</a:t>
            </a:r>
            <a:endParaRPr lang="sv-SE" dirty="0"/>
          </a:p>
          <a:p>
            <a:pPr lvl="1"/>
            <a:r>
              <a:rPr lang="sv-SE" dirty="0" err="1"/>
              <a:t>realized</a:t>
            </a:r>
            <a:r>
              <a:rPr lang="sv-SE" dirty="0"/>
              <a:t> </a:t>
            </a:r>
            <a:r>
              <a:rPr lang="sv-SE" dirty="0" err="1"/>
              <a:t>increasingly</a:t>
            </a:r>
            <a:r>
              <a:rPr lang="sv-SE" dirty="0"/>
              <a:t> the </a:t>
            </a:r>
            <a:r>
              <a:rPr lang="sv-SE" dirty="0" err="1"/>
              <a:t>relevance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information </a:t>
            </a:r>
            <a:r>
              <a:rPr lang="sv-SE" dirty="0" err="1" smtClean="0"/>
              <a:t>flows</a:t>
            </a:r>
            <a:r>
              <a:rPr lang="sv-SE" dirty="0"/>
              <a:t> </a:t>
            </a:r>
            <a:r>
              <a:rPr lang="sv-SE" dirty="0" smtClean="0"/>
              <a:t>and generation, </a:t>
            </a:r>
            <a:r>
              <a:rPr lang="sv-SE" dirty="0" err="1" smtClean="0"/>
              <a:t>coordination</a:t>
            </a:r>
            <a:r>
              <a:rPr lang="sv-SE" dirty="0" smtClean="0"/>
              <a:t> etc.</a:t>
            </a:r>
          </a:p>
          <a:p>
            <a:pPr lvl="1">
              <a:buFont typeface="Wingdings" charset="2"/>
              <a:buChar char="Ø"/>
            </a:pPr>
            <a:r>
              <a:rPr lang="sv-SE" dirty="0" smtClean="0"/>
              <a:t>focus </a:t>
            </a:r>
            <a:r>
              <a:rPr lang="sv-SE" dirty="0" err="1" smtClean="0"/>
              <a:t>towards</a:t>
            </a:r>
            <a:r>
              <a:rPr lang="sv-SE" dirty="0" smtClean="0"/>
              <a:t> </a:t>
            </a:r>
            <a:r>
              <a:rPr lang="sv-SE" dirty="0"/>
              <a:t>Systems </a:t>
            </a:r>
            <a:r>
              <a:rPr lang="sv-SE" dirty="0" err="1"/>
              <a:t>Engineering</a:t>
            </a:r>
            <a:r>
              <a:rPr lang="sv-SE" dirty="0"/>
              <a:t> </a:t>
            </a:r>
            <a:r>
              <a:rPr lang="sv-SE" dirty="0" err="1" smtClean="0"/>
              <a:t>domain</a:t>
            </a:r>
            <a:endParaRPr lang="sv-SE" dirty="0" smtClean="0"/>
          </a:p>
          <a:p>
            <a:pPr lvl="1"/>
            <a:r>
              <a:rPr lang="sv-SE" dirty="0" err="1" smtClean="0"/>
              <a:t>Licentiate</a:t>
            </a:r>
            <a:r>
              <a:rPr lang="sv-SE" dirty="0" smtClean="0"/>
              <a:t> </a:t>
            </a:r>
            <a:r>
              <a:rPr lang="sv-SE" dirty="0" err="1" smtClean="0"/>
              <a:t>thesis</a:t>
            </a:r>
            <a:r>
              <a:rPr lang="sv-SE" dirty="0" smtClean="0"/>
              <a:t> in </a:t>
            </a:r>
            <a:r>
              <a:rPr lang="sv-SE" dirty="0" err="1" smtClean="0"/>
              <a:t>Machine</a:t>
            </a:r>
            <a:r>
              <a:rPr lang="sv-SE" dirty="0" smtClean="0"/>
              <a:t> Design at KTH on ”</a:t>
            </a:r>
            <a:r>
              <a:rPr lang="sv-SE" dirty="0" err="1" smtClean="0"/>
              <a:t>Engineering</a:t>
            </a:r>
            <a:r>
              <a:rPr lang="sv-SE" dirty="0" smtClean="0"/>
              <a:t> </a:t>
            </a:r>
            <a:r>
              <a:rPr lang="sv-SE" dirty="0" err="1" smtClean="0"/>
              <a:t>aspects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Computing</a:t>
            </a:r>
            <a:r>
              <a:rPr lang="sv-SE" dirty="0" smtClean="0"/>
              <a:t> Systems for Accelerator </a:t>
            </a:r>
            <a:r>
              <a:rPr lang="sv-SE" dirty="0" err="1" smtClean="0"/>
              <a:t>based</a:t>
            </a:r>
            <a:r>
              <a:rPr lang="sv-SE" dirty="0" smtClean="0"/>
              <a:t> </a:t>
            </a:r>
            <a:r>
              <a:rPr lang="sv-SE" dirty="0" err="1" smtClean="0"/>
              <a:t>Light</a:t>
            </a:r>
            <a:r>
              <a:rPr lang="sv-SE" dirty="0" smtClean="0"/>
              <a:t> </a:t>
            </a:r>
            <a:r>
              <a:rPr lang="sv-SE" dirty="0" err="1" smtClean="0"/>
              <a:t>Sources</a:t>
            </a:r>
            <a:r>
              <a:rPr lang="sv-SE" dirty="0" smtClean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within ICS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PhD student research activities</a:t>
            </a:r>
          </a:p>
          <a:p>
            <a:r>
              <a:rPr lang="en-US" dirty="0" smtClean="0"/>
              <a:t>advisory role for Chief Engineer, Lead Systems Engineer and Deputy Project Manager</a:t>
            </a:r>
          </a:p>
          <a:p>
            <a:r>
              <a:rPr lang="en-US" dirty="0" smtClean="0"/>
              <a:t>performing delegated Systems Engineering tasks</a:t>
            </a:r>
          </a:p>
          <a:p>
            <a:r>
              <a:rPr lang="en-US" dirty="0" smtClean="0"/>
              <a:t>research on technology, system, methodology and other standardization techniques beneficial to ICS</a:t>
            </a:r>
          </a:p>
          <a:p>
            <a:r>
              <a:rPr lang="en-US" dirty="0" smtClean="0"/>
              <a:t>coordinate contact with ESS SE division, QA, CFWG Standards and Norms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08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Systems Engineering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ICS Systems Engineering team</a:t>
            </a:r>
          </a:p>
          <a:p>
            <a:pPr lvl="1"/>
            <a:r>
              <a:rPr lang="en-US" sz="2000" dirty="0"/>
              <a:t>Chief Engineer (</a:t>
            </a:r>
            <a:r>
              <a:rPr lang="en-US" sz="2000" dirty="0" err="1"/>
              <a:t>Timo</a:t>
            </a:r>
            <a:r>
              <a:rPr lang="en-US" sz="2000" dirty="0"/>
              <a:t>), </a:t>
            </a:r>
            <a:endParaRPr lang="en-US" sz="2000" dirty="0" smtClean="0"/>
          </a:p>
          <a:p>
            <a:pPr lvl="1"/>
            <a:r>
              <a:rPr lang="en-US" sz="2000" smtClean="0"/>
              <a:t>Deputy Project </a:t>
            </a:r>
            <a:r>
              <a:rPr lang="en-US" sz="2000" dirty="0"/>
              <a:t>Manager/Lead Systems Engineer (Miha), </a:t>
            </a:r>
            <a:endParaRPr lang="en-US" sz="2000" dirty="0" smtClean="0"/>
          </a:p>
          <a:p>
            <a:pPr lvl="1"/>
            <a:r>
              <a:rPr lang="en-US" sz="2000" dirty="0" smtClean="0"/>
              <a:t>Systems </a:t>
            </a:r>
            <a:r>
              <a:rPr lang="en-US" sz="2000" dirty="0"/>
              <a:t>and Standardization Engineer (Thilo</a:t>
            </a:r>
            <a:r>
              <a:rPr lang="en-US" sz="2000" dirty="0" smtClean="0"/>
              <a:t>),</a:t>
            </a:r>
          </a:p>
          <a:p>
            <a:pPr lvl="1"/>
            <a:r>
              <a:rPr lang="en-US" sz="2000" dirty="0" smtClean="0"/>
              <a:t>involving others as needed.</a:t>
            </a:r>
            <a:endParaRPr lang="en-US" sz="2000" dirty="0"/>
          </a:p>
          <a:p>
            <a:pPr marL="57150" indent="0">
              <a:buNone/>
            </a:pPr>
            <a:r>
              <a:rPr lang="en-US" dirty="0" smtClean="0"/>
              <a:t>Weekly meetings on </a:t>
            </a:r>
            <a:r>
              <a:rPr lang="en-US" dirty="0"/>
              <a:t>Systems Engineering (SE), Requirements Engineering (RE</a:t>
            </a:r>
            <a:r>
              <a:rPr lang="en-US" dirty="0" smtClean="0"/>
              <a:t>):</a:t>
            </a:r>
          </a:p>
          <a:p>
            <a:pPr marL="514350" indent="-457200"/>
            <a:r>
              <a:rPr lang="en-US" sz="2400" dirty="0" smtClean="0"/>
              <a:t>prepare, review, make decisions related to ICS-SE,</a:t>
            </a:r>
          </a:p>
          <a:p>
            <a:pPr marL="514350" indent="-457200"/>
            <a:r>
              <a:rPr lang="en-US" sz="2400" dirty="0" smtClean="0"/>
              <a:t>formally answer questions,</a:t>
            </a:r>
          </a:p>
          <a:p>
            <a:pPr marL="514350" indent="-457200"/>
            <a:r>
              <a:rPr lang="en-US" sz="2400" dirty="0" smtClean="0"/>
              <a:t>review requests from SE and QA, </a:t>
            </a:r>
            <a:r>
              <a:rPr lang="en-US" sz="2400" dirty="0" err="1" smtClean="0"/>
              <a:t>Standards&amp;Norms</a:t>
            </a:r>
            <a:r>
              <a:rPr lang="en-US" sz="2400" dirty="0" smtClean="0"/>
              <a:t>,</a:t>
            </a:r>
          </a:p>
          <a:p>
            <a:pPr marL="514350" indent="-457200"/>
            <a:r>
              <a:rPr lang="en-US" sz="2400" dirty="0" smtClean="0"/>
              <a:t>review status of SE activities in ICS,</a:t>
            </a:r>
          </a:p>
          <a:p>
            <a:pPr marL="514350" indent="-457200"/>
            <a:r>
              <a:rPr lang="en-US" sz="2400" dirty="0" smtClean="0"/>
              <a:t>discuss, assign new tasks, ongoing work, etc.</a:t>
            </a:r>
          </a:p>
          <a:p>
            <a:pPr marL="514350" indent="-457200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99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Requirements Engineering</a:t>
            </a:r>
          </a:p>
          <a:p>
            <a:pPr lvl="1"/>
            <a:r>
              <a:rPr lang="en-US" dirty="0" smtClean="0"/>
              <a:t>Requirements management,</a:t>
            </a:r>
          </a:p>
          <a:p>
            <a:pPr lvl="2"/>
            <a:r>
              <a:rPr lang="en-US" dirty="0" smtClean="0"/>
              <a:t>development of specification structures of stakeholder and systems requirements and interface descriptions, </a:t>
            </a:r>
          </a:p>
          <a:p>
            <a:pPr lvl="2"/>
            <a:r>
              <a:rPr lang="en-US" dirty="0" smtClean="0"/>
              <a:t>development of templates,</a:t>
            </a:r>
          </a:p>
          <a:p>
            <a:pPr lvl="2"/>
            <a:r>
              <a:rPr lang="en-US" dirty="0" smtClean="0"/>
              <a:t>support of requirements specifications elaboration.</a:t>
            </a:r>
          </a:p>
          <a:p>
            <a:pPr lvl="1"/>
            <a:r>
              <a:rPr lang="en-US" dirty="0" smtClean="0"/>
              <a:t>RE tool support (DOORS and others),</a:t>
            </a:r>
          </a:p>
          <a:p>
            <a:pPr lvl="2"/>
            <a:r>
              <a:rPr lang="en-US" dirty="0" smtClean="0"/>
              <a:t>generation of example specifications, testing workflows,</a:t>
            </a:r>
          </a:p>
          <a:p>
            <a:pPr lvl="2"/>
            <a:r>
              <a:rPr lang="en-US" dirty="0" smtClean="0"/>
              <a:t>support material.</a:t>
            </a:r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33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ICS Systems </a:t>
            </a:r>
            <a:r>
              <a:rPr lang="en-US" dirty="0"/>
              <a:t>Lifecycle Management</a:t>
            </a:r>
          </a:p>
          <a:p>
            <a:pPr marL="914400" lvl="1" indent="-457200"/>
            <a:r>
              <a:rPr lang="en-US" dirty="0"/>
              <a:t>ICS life cycle process management,</a:t>
            </a:r>
          </a:p>
          <a:p>
            <a:pPr marL="914400" lvl="1" indent="-457200"/>
            <a:r>
              <a:rPr lang="en-US" dirty="0"/>
              <a:t>process and procedure </a:t>
            </a:r>
            <a:r>
              <a:rPr lang="en-US" dirty="0" smtClean="0"/>
              <a:t>implementation and documentation.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Other tools related to SE and Information </a:t>
            </a:r>
            <a:r>
              <a:rPr lang="en-US" dirty="0" err="1" smtClean="0"/>
              <a:t>Managemet</a:t>
            </a:r>
            <a:endParaRPr lang="en-US" dirty="0" smtClean="0"/>
          </a:p>
          <a:p>
            <a:pPr lvl="1"/>
            <a:r>
              <a:rPr lang="en-US" dirty="0" smtClean="0"/>
              <a:t>information needs, structuring and management, e.g.</a:t>
            </a:r>
          </a:p>
          <a:p>
            <a:pPr lvl="1"/>
            <a:r>
              <a:rPr lang="en-US" dirty="0" smtClean="0"/>
              <a:t>terminology</a:t>
            </a:r>
            <a:r>
              <a:rPr lang="en-US" dirty="0"/>
              <a:t> </a:t>
            </a:r>
            <a:r>
              <a:rPr lang="en-US" dirty="0" smtClean="0"/>
              <a:t>and glossary,</a:t>
            </a:r>
          </a:p>
          <a:p>
            <a:pPr lvl="1"/>
            <a:r>
              <a:rPr lang="en-US" dirty="0" smtClean="0"/>
              <a:t>Wiki, </a:t>
            </a:r>
            <a:r>
              <a:rPr lang="en-US" dirty="0" err="1" smtClean="0"/>
              <a:t>Jira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SE tools e.g. </a:t>
            </a:r>
            <a:r>
              <a:rPr lang="en-US" dirty="0" err="1" smtClean="0"/>
              <a:t>MagicDraw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890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47078177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333</TotalTime>
  <Words>406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 Core Powerpoint template</vt:lpstr>
      <vt:lpstr>ICS Systems Engineering</vt:lpstr>
      <vt:lpstr>About</vt:lpstr>
      <vt:lpstr>The Speaker</vt:lpstr>
      <vt:lpstr>Tasks within ICS division</vt:lpstr>
      <vt:lpstr>ICS Systems Engineering Team</vt:lpstr>
      <vt:lpstr>Topics so far</vt:lpstr>
      <vt:lpstr>Topics so far</vt:lpstr>
      <vt:lpstr>Questions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Thilo Friedrich</cp:lastModifiedBy>
  <cp:revision>26</cp:revision>
  <dcterms:created xsi:type="dcterms:W3CDTF">2013-10-29T16:05:10Z</dcterms:created>
  <dcterms:modified xsi:type="dcterms:W3CDTF">2014-12-11T08:54:07Z</dcterms:modified>
</cp:coreProperties>
</file>