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99" r:id="rId3"/>
    <p:sldId id="300" r:id="rId4"/>
    <p:sldId id="275" r:id="rId5"/>
    <p:sldId id="259" r:id="rId6"/>
    <p:sldId id="277" r:id="rId7"/>
    <p:sldId id="302" r:id="rId8"/>
    <p:sldId id="266" r:id="rId9"/>
    <p:sldId id="278" r:id="rId10"/>
    <p:sldId id="260" r:id="rId11"/>
    <p:sldId id="290" r:id="rId12"/>
    <p:sldId id="291" r:id="rId13"/>
    <p:sldId id="301" r:id="rId14"/>
    <p:sldId id="261" r:id="rId15"/>
    <p:sldId id="292" r:id="rId16"/>
    <p:sldId id="295" r:id="rId17"/>
    <p:sldId id="294" r:id="rId18"/>
    <p:sldId id="284" r:id="rId19"/>
    <p:sldId id="285" r:id="rId20"/>
    <p:sldId id="296" r:id="rId21"/>
    <p:sldId id="307" r:id="rId22"/>
    <p:sldId id="306" r:id="rId23"/>
    <p:sldId id="308" r:id="rId24"/>
    <p:sldId id="309" r:id="rId25"/>
    <p:sldId id="31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F81B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88743" autoAdjust="0"/>
  </p:normalViewPr>
  <p:slideViewPr>
    <p:cSldViewPr>
      <p:cViewPr>
        <p:scale>
          <a:sx n="100" d="100"/>
          <a:sy n="100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8T09:01:51.6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EF219E-0F62-4AA4-A32B-46918A5262D5}" emma:medium="tactile" emma:mode="ink">
          <msink:context xmlns:msink="http://schemas.microsoft.com/ink/2010/main" type="inkDrawing" rotatedBoundingBox="17400,10925 19540,11159 19366,12752 17225,12518" hotPoints="17377,11103 19045,11126 19563,11962 18967,12522 17644,12580 17355,12274" semanticType="enclosure" shapeName="Hexagon"/>
        </emma:interpretation>
      </emma:emma>
    </inkml:annotationXML>
    <inkml:trace contextRef="#ctx0" brushRef="#br0">38 73 93,'11'-1'30,"-2"-1"-27,2-2 27,3-1 3,0 0-10,4-1-4,7-1-3,0 0-5,6-3 6,5 2-9,-2 1 1,9 2 1,1 3-2,5 1 4,7 0-1,3 0 0,5 0 2,4 1 3,2 0-3,1 0-2,-1 8 1,6 4-2,-2 5-3,7-1 2,2 4-1,3 3-4,-4 1-2,-6 2-1,1 2-1,-5 2 0,-4 5 2,-5 4 2,-1 2 2,-4-1-2,-4 3-1,-1 1 3,-5 3-2,-2 5 4,-9 2 1,-6 1-3,-10 2 3,-14-1-3,-7 3 0,0 1 0,-26 5 2,-8-1-3,-6-2 4,-2-3-3,-2-8 1,-2-3-1,-1-5-1,-7-6 5,-2 0-1,-12-4-2,-8-2 0,-8-2-3,-10-5-1,-12-4-3,-8-6-2,-4-4 1,-6-5-4,7 0 2,4-5 0,3 0 3,14 0-3,14-11 4,14-7 1,9-5-2,5-10 3,4-7-8,7-3 2,-1-6 2,7-3 2,9-3-1,5-5-1,10-4 1,13-2 1,0-3-3,17-3 0,24 0 1,11 2-1,15 1 1,11 1 1,5 0-1,9 0 1,4 3 1,5 4-1,3 6 0,1 6 0,4 7 0,7 5 1,9 5-1,4 8 0,-5 4-1,-14 5-2,-20 7-5,-12 8-5,-13 6-20,-11 18-71,-12 6-108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6:45:17.9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203320-431E-4D37-A117-DA54C9D85E69}" emma:medium="tactile" emma:mode="ink">
          <msink:context xmlns:msink="http://schemas.microsoft.com/ink/2010/main" type="writingRegion" rotatedBoundingBox="3006,9146 10323,9028 10357,11115 3040,11233"/>
        </emma:interpretation>
      </emma:emma>
    </inkml:annotationXML>
    <inkml:traceGroup>
      <inkml:annotationXML>
        <emma:emma xmlns:emma="http://www.w3.org/2003/04/emma" version="1.0">
          <emma:interpretation id="{CFC07BAF-7461-4080-B411-233C7034B575}" emma:medium="tactile" emma:mode="ink">
            <msink:context xmlns:msink="http://schemas.microsoft.com/ink/2010/main" type="paragraph" rotatedBoundingBox="2975,9360 4841,9107 4896,9513 3030,97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7223E0-C112-4339-9AF7-40054FDE6CE3}" emma:medium="tactile" emma:mode="ink">
              <msink:context xmlns:msink="http://schemas.microsoft.com/ink/2010/main" type="line" rotatedBoundingBox="2975,9360 4841,9107 4896,9513 3030,9766"/>
            </emma:interpretation>
          </emma:emma>
        </inkml:annotationXML>
        <inkml:traceGroup>
          <inkml:annotationXML>
            <emma:emma xmlns:emma="http://www.w3.org/2003/04/emma" version="1.0">
              <emma:interpretation id="{4ED2CD81-972B-42B8-96DF-3776402627DD}" emma:medium="tactile" emma:mode="ink">
                <msink:context xmlns:msink="http://schemas.microsoft.com/ink/2010/main" type="inkWord" rotatedBoundingBox="2975,9360 4841,9107 4896,9513 3030,9766"/>
              </emma:interpretation>
              <emma:one-of disjunction-type="recognition" id="oneOf0">
                <emma:interpretation id="interp0" emma:lang="en-GB" emma:confidence="0">
                  <emma:literal>Access!</emma:literal>
                </emma:interpretation>
                <emma:interpretation id="interp1" emma:lang="en-GB" emma:confidence="0">
                  <emma:literal>Access'.</emma:literal>
                </emma:interpretation>
                <emma:interpretation id="interp2" emma:lang="en-GB" emma:confidence="0">
                  <emma:literal>access!</emma:literal>
                </emma:interpretation>
                <emma:interpretation id="interp3" emma:lang="en-GB" emma:confidence="0">
                  <emma:literal>Access',</emma:literal>
                </emma:interpretation>
                <emma:interpretation id="interp4" emma:lang="en-GB" emma:confidence="0">
                  <emma:literal>Access".</emma:literal>
                </emma:interpretation>
              </emma:one-of>
            </emma:emma>
          </inkml:annotationXML>
          <inkml:trace contextRef="#ctx0" brushRef="#br0">-4720-588 220,'0'0'35,"0"-1"-16,0 0 10,6-3-15,14 0-8,6-4-3,3 0-2,4-3-3,1-2 1,1 0-3,-2-2-1,-2-1-4,2 2-5,-6 1-7,-5 2-27,-2 2-15,-9 3 10,0 2 41,-2 1 10,-7 3 9,2-2 7,1-1 13,-3 1 4,2 0-1,-2 0-8,1 0 2,-3 1-3,0 1-5,0 0 7,0 0-1,0 0-3,0 0 1,0 0-2,0 0-3,0 0-7,0 0-7,0 3-3,-11 6-2,0 6 2,-5 5 0,1 3 1,4 0 0,0 2 2,2-2-1,7-2 0,2 1-3,0-6 2,0-3-3,8-4 0,12-3-5,2-6-1,9 0-5,-2 0 15,11-16-1,-7-3 1,2-3-5,7 0-11,-9 1-28,1 4-32,-10 0-63</inkml:trace>
          <inkml:trace contextRef="#ctx0" brushRef="#br0" timeOffset="-630.0189">-4575-740 66,'0'-5'27,"0"3"-1,0 0 6,0 1-10,0-2 0,0 3 0,0-3 2,0 0-1,0 1-2,0-1 4,0 1-4,0 1-3,-6-3-3,4 0-7,-5-2-5,2-1-2,3 0 0,-4 1-2,6 4 2,0 0 1,0 2 2,0 0 1,0 0 0,-3 0 2,3 0 1,0 0 1,0 0-1,0 0 6,-6 0-13,4 3-2,-3 10-3,-1 5 5,1 5-2,-1 6 0,1-1 2,-4 1-1,2 1 0,3-4-1,-2-3 2,6-5-1,0-5 0,0-5-4,0-3-1,0-4-1,0-1-3,0 0 0,0 0-1,0 0 2,0-5 2,0-8 9,4-7 5,2-4-4,-1-6-1,1-3-3,-5-2 0,5 4-3,3 4 2,-2 7 1,-1 4 0,-1 5 1,1 4-1,-3 0 3,-1 0-3,2 5 0,-4-2 1,0 4 1,0 0-1,0-1-1,0 1 0,0 0-1,0 0 1,0 0 0,0 0-2,2 0 4,3 5-2,8 10 5,0 5 7,-2 5-3,0 2-2,0 0-3,0 1-3,-1-3 1,1-4-2,0 0-3,2-7-1,-6-1-1,3-5-5,-10-2-13,0-1-31,0-3-96</inkml:trace>
          <inkml:trace contextRef="#ctx0" brushRef="#br0" timeOffset="403.0136">-4026-803 211,'0'0'39,"0"-1"-2,0 1 7,0 0-26,0 0-6,0 0 0,0 0 9,0 0 8,0 0-5,-11 3-9,-1 4-9,-8 2-5,3 7-2,-3 0 0,7 4 1,2 1-1,0 0-1,2-2 2,7-3-1,2-2 0,0-2-2,0-3-3,17-2-1,10-3 0,6-3-1,0-1 6,9 0-4,5-13-1,-1-7-2,5-4-10,-5-4-41,-6 0-40</inkml:trace>
          <inkml:trace contextRef="#ctx0" brushRef="#br0" timeOffset="753.0241">-3699-885 99,'-9'-1'79,"2"1"-47,-4 0 8,-6 0-3,1 0-15,-2 2-18,0 6 0,-4 4-1,2-1 1,1 4-1,-1 0-2,0 1-1,7 3 0,2-2 0,6 3-1,5-3 0,0-1 1,0-2-3,5-5 3,12 1 2,1-4-2,8-2 2,1-2-4,4-2-1,7 0-1,1-5 1,5-9-1,-2-5-5,0-2-35,-15 3-62</inkml:trace>
          <inkml:trace contextRef="#ctx0" brushRef="#br0" timeOffset="1685.0523">-3881-691 117,'0'-10'94,"16"-1"-47,12-5 6,4-1-24,9-1-15,2-4-8,3 2-6,0-2-1,-6 1-4,-9 1-2,-6 4-2,-8 5-2,-10 4 4,-3 4 6,-4 3 2,0 0 5,0 0 1,0 0 5,0 0 3,0 0-10,0 0-6,-9 6 0,-2 3-7,3-2 3,-1 0 5,9 1 0,0-2 0,0 2-1,0-2 0,4 1-2,12-1-3,3 0 2,1 0 3,2 2 0,-2 0 3,-4 2 0,-5-1 1,-5 1 1,-5 1-1,-1-1 0,0-2 1,0 2 2,-18 0-3,-7 1-7,-3 1 0,6-2 2,2-4 4,13-2 6,7-4 2,0 0-3,0-4-7,2-13-39,23-5 23,12-8 13,7 1-10,1-2 10,6 0 3,-7 1 0,-5 3 2,-12 5-2,-11 7 2,-6 7 3,-10 3 3,0 4 9,0 1 11,0 0 9,0 0-6,0 0-22,0 0-9,0 0-4,-15 1-3,2 4 5,-9 4-10,2 1 5,4 0 6,1 1-1,10-3 1,-1 1-4,6-2-3,0-1-4,0-1 0,0-1 3,15-1-1,1-1 7,6-1 1,6-1 2,-3 3 2,-3-1 2,-2 3 1,-9 0-1,-4 2 3,-3 2 3,-4 0 2,0-1 3,0 1 0,0-1 0,-20 2 1,0 0-7,2-3-6,-2 1-1,7-4-2,4-1-5,3 0-12,6-3-34,0 0-122</inkml:trace>
          <inkml:trace contextRef="#ctx0" brushRef="#br0" timeOffset="2218.0692">-2970-1120 185,'0'0'114,"0"-1"-81,0 1 24,0 0-24,0 0-25,0 0 0,0 0 4,0 0 6,0 0-1,0 1-6,0 8-7,0 4-1,0 3 3,0 5-2,0-1-5,0 1 0,4 5-8,1-5-10,1 4-55,-1-3-52,1-3-114</inkml:trace>
          <inkml:trace contextRef="#ctx0" brushRef="#br0" timeOffset="2418.0752">-2873-763 313,'0'0'78,"0"2"-34,3-2 7,3 0-40,3 1-21,-2 2-9,-1 4-14,-6 3-104</inkml:trace>
        </inkml:traceGroup>
      </inkml:traceGroup>
    </inkml:traceGroup>
    <inkml:traceGroup>
      <inkml:annotationXML>
        <emma:emma xmlns:emma="http://www.w3.org/2003/04/emma" version="1.0">
          <emma:interpretation id="{D5BD7EE6-D474-4737-BF92-610994CD2787}" emma:medium="tactile" emma:mode="ink">
            <msink:context xmlns:msink="http://schemas.microsoft.com/ink/2010/main" type="paragraph" rotatedBoundingBox="4057,9836 10335,9734 10357,11115 4079,112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2DB83B-2E92-48AD-A755-E7FB195B0CF8}" emma:medium="tactile" emma:mode="ink">
              <msink:context xmlns:msink="http://schemas.microsoft.com/ink/2010/main" type="line" rotatedBoundingBox="4057,9836 10335,9734 10357,11115 4079,11216"/>
            </emma:interpretation>
          </emma:emma>
        </inkml:annotationXML>
        <inkml:traceGroup>
          <inkml:annotationXML>
            <emma:emma xmlns:emma="http://www.w3.org/2003/04/emma" version="1.0">
              <emma:interpretation id="{5A488B6A-5ED7-48D2-A805-0045408EFD40}" emma:medium="tactile" emma:mode="ink">
                <msink:context xmlns:msink="http://schemas.microsoft.com/ink/2010/main" type="inkWord" rotatedBoundingBox="4057,9836 5122,9818 5137,10782 4072,10799"/>
              </emma:interpretation>
              <emma:one-of disjunction-type="recognition" id="oneOf1">
                <emma:interpretation id="interp5" emma:lang="en-GB" emma:confidence="0">
                  <emma:literal>o</emma:literal>
                </emma:interpretation>
                <emma:interpretation id="interp6" emma:lang="en-GB" emma:confidence="0">
                  <emma:literal>O</emma:literal>
                </emma:interpretation>
                <emma:interpretation id="interp7" emma:lang="en-GB" emma:confidence="0">
                  <emma:literal>0</emma:literal>
                </emma:interpretation>
                <emma:interpretation id="interp8" emma:lang="en-GB" emma:confidence="0">
                  <emma:literal>1</emma:literal>
                </emma:interpretation>
                <emma:interpretation id="interp9" emma:lang="en-GB" emma:confidence="0">
                  <emma:literal>D</emma:literal>
                </emma:interpretation>
              </emma:one-of>
            </emma:emma>
          </inkml:annotationXML>
          <inkml:trace contextRef="#ctx0" brushRef="#br0" timeOffset="-27093.8221">-2870-366 37,'6'-3'107,"-4"0"-69,-2-2 4,0 4 3,3 0-11,-3 1-11,0 0-3,0 0 4,0-1 2,0 1-1,0-1 3,0-2 0,0-1-7,0 1-11,0-3-4,-5 3 0,-4 1-6,-2-2 1,0 1 0,0 1 0,-6 0 0,5 2 0,-5 0-1,-3 0 0,5 0 8,-3 0-5,-4 0 0,-3 0-1,-6 2-3,-2 8-1,-6 3 1,-4 4 0,-5 5 0,1 3 1,1 3-1,0 1 2,3 0-2,2 3 0,5 1 1,5 7-3,3 1 1,8 5-1,4 1-1,9 6-1,7 1 2,0 2 2,0 2-3,5-5 0,22 0 1,10 0-3,7-5-1,3-6-1,3-11-4,4-5-2,10-10 7,2-9 6,9-7-4,5 0 3,1-23 7,-1-12-2,-5-10 0,-6-10 3,-12-6 0,-10-2-3,-16 5-2,-18 2 1,-13 3 3,0 5-3,-40-4 3,-22 4-1,-15 0-4,-14 3-3,-17 3-2,-9 2-3,-9 7-10,-2 6-27,4 0-15,13 1-24,23 1-49</inkml:trace>
        </inkml:traceGroup>
        <inkml:traceGroup>
          <inkml:annotationXML>
            <emma:emma xmlns:emma="http://www.w3.org/2003/04/emma" version="1.0">
              <emma:interpretation id="{91F13795-F448-4128-9CAB-86B012B4321E}" emma:medium="tactile" emma:mode="ink">
                <msink:context xmlns:msink="http://schemas.microsoft.com/ink/2010/main" type="inkWord" rotatedBoundingBox="6004,10517 6978,10501 6989,11169 6014,11185"/>
              </emma:interpretation>
              <emma:one-of disjunction-type="recognition" id="oneOf2">
                <emma:interpretation id="interp10" emma:lang="en-GB" emma:confidence="0">
                  <emma:literal>O</emma:literal>
                </emma:interpretation>
                <emma:interpretation id="interp11" emma:lang="en-GB" emma:confidence="0">
                  <emma:literal>o</emma:literal>
                </emma:interpretation>
                <emma:interpretation id="interp12" emma:lang="en-GB" emma:confidence="0">
                  <emma:literal>0</emma:literal>
                </emma:interpretation>
                <emma:interpretation id="interp13" emma:lang="en-GB" emma:confidence="0">
                  <emma:literal>1</emma:literal>
                </emma:interpretation>
                <emma:interpretation id="interp14" emma:lang="en-GB" emma:confidence="0">
                  <emma:literal>a</emma:literal>
                </emma:interpretation>
              </emma:one-of>
            </emma:emma>
          </inkml:annotationXML>
          <inkml:trace contextRef="#ctx0" brushRef="#br0" timeOffset="-12201.3702">-1067 352 71,'2'-4'31,"-2"2"12,0-1 13,0 1-14,0 0-17,0-1-4,0 1 2,0 0-1,0 2 3,0-2-6,0 2 3,0-2 5,0-1-4,-2 1-7,-13-2-7,4 0-4,-2 0 1,-3-1-3,-2 1-2,-1-1 0,-2-1-2,-1 4 3,-4 1 1,6 0-5,-4 1 2,2 0 16,-5 0-11,-8 3-4,6 9-2,-7 1-1,4 6 0,3 3 1,-4 7-1,2 3-1,0 2 0,-2 5 1,6 0 0,1 7-2,10 1 2,9 1 0,7 0 1,0-4 0,0-2 1,27-7-2,11-4 1,10-5-2,5-5 2,9-8-2,13-5 2,9-8 1,-2 0-2,2-15 1,-7-12 1,-2-9 2,-6-8-2,-9-8-1,-12-7 2,-14-1-2,-17 0-4,-17 4 5,0 3-3,-35 5 0,-29 5-2,-20 6 2,-14 7-2,-10 8-6,-5 7-7,7 8-24,-2 7-9,11 7 18,15 15-19,0 6-95</inkml:trace>
        </inkml:traceGroup>
        <inkml:traceGroup>
          <inkml:annotationXML>
            <emma:emma xmlns:emma="http://www.w3.org/2003/04/emma" version="1.0">
              <emma:interpretation id="{78793127-3763-4FA2-9C62-C0EB4F93B0F8}" emma:medium="tactile" emma:mode="ink">
                <msink:context xmlns:msink="http://schemas.microsoft.com/ink/2010/main" type="inkWord" rotatedBoundingBox="7726,9954 10337,9912 10347,10475 7735,10517"/>
              </emma:interpretation>
              <emma:one-of disjunction-type="recognition" id="oneOf3">
                <emma:interpretation id="interp15" emma:lang="en-GB" emma:confidence="0">
                  <emma:literal>services.</emma:literal>
                </emma:interpretation>
                <emma:interpretation id="interp16" emma:lang="en-GB" emma:confidence="0">
                  <emma:literal>services,</emma:literal>
                </emma:interpretation>
                <emma:interpretation id="interp17" emma:lang="en-GB" emma:confidence="0">
                  <emma:literal>services:</emma:literal>
                </emma:interpretation>
                <emma:interpretation id="interp18" emma:lang="en-GB" emma:confidence="0">
                  <emma:literal>services'.</emma:literal>
                </emma:interpretation>
                <emma:interpretation id="interp19" emma:lang="en-GB" emma:confidence="0">
                  <emma:literal>services'</emma:literal>
                </emma:interpretation>
              </emma:one-of>
            </emma:emma>
          </inkml:annotationXML>
          <inkml:trace contextRef="#ctx0" brushRef="#br0" timeOffset="-3.07937E6">234 9 14,'3'-1'71,"-3"1"-20,0 0-3,0 0-5,0 0-5,0-1-5,0 1-5,0-1 0,0 1 3,0-1 2,0 0-4,0 0-8,0 0-4,0 1-9,-4 0-4,-4 0-1,-5 0-3,-1 0-2,-1 0 1,2 0-5,-2 0 3,2 0 4,-2 0-1,0 0 0,1 1-4,0 4 3,2 0-3,1 2-1,1 0-2,2 0-2,1 2 6,2 0-3,-2 0 1,6 1 1,1-1 0,0-1-1,0-1-6,0 2-3,8 0 3,6 0 6,4 0-6,3 0 3,2 0-1,1-2 0,0 2 7,-1-2 2,-6 0 0,0 0 2,-7-2 3,-3 0-1,-6-1-4,-1-1 5,0 3 3,-1 0 3,-20 3 5,-5 2-12,-5 0-3,0 0-4,1-1 3,1-3 0,4-3-1,8-4-1,2 0-21,11-8-34,4-6-28</inkml:trace>
          <inkml:trace contextRef="#ctx0" brushRef="#br0" timeOffset="-3.07884E6">443 16 111,'-9'0'47,"3"0"7,-2 0-11,-2 4-28,-3 0-7,1 1 2,-4 2 3,0 1-2,-3 1 2,3 4 1,0 0-3,4 3-1,4 1-6,4 1 0,4 1-3,0 1 0,0-2 4,1-2 3,14-2 1,4-2-8,-2-3 0,6-2-3,9-6 1,9-1-6,6-1-4,3-13 7,0-2-15,-9 0-29,-7-1-27,-8 4-39</inkml:trace>
          <inkml:trace contextRef="#ctx0" brushRef="#br0" timeOffset="-3.07804E6">369 183 143,'23'-15'39,"1"-2"12,5 0-4,-1-2-25,0 1-14,2 2-9,-10 2 1,-7 5-3,-4 5 1,-9 3 2,0 1 1,0 0 4,0 0 4,0 0 12,0 0-8,0 5-12,0 6 6,0 2-1,0 2 6,4 2 0,-4-2-1,2 1-1,-2-4 5,2 0 1,-2-2-6,2-3-1,-2-1-7,2-5-2,0-1-6,-2 0-2,0 0 5,0 0 1,0 0-3,3-5 6,-2-5 10,6-3-1,-3-4-7,0-3 0,4-4-3,-2-2-2,4-5 1,0 0-2,1 3-4,5 4 0,-4 9-1,0 5 0,4 5 1,-1 3 11,4 2-1,1-2 3,0 2 1,1 0 0,-3 0 0,-1 7-1,-4 1-1,-5 3-5,-5 3 6,-3 3-1,0 2-2,-20 3-1,-10 0-2,-4 0 0,-1-4-2,3-4 1,5-3-3,3-3 4,8-3 2,5-2-3,5-1 5,6-2-1,0 0-3,0 0-1,0 1 0,13 2 0,4 0 15,5 2-3,3-1-3,8-1 3,4-1-8,6-2-3,6 0-5,-2-5-21,-5-6-90,-5-2-163</inkml:trace>
          <inkml:trace contextRef="#ctx0" brushRef="#br0" timeOffset="-3.07758E6">1009-5 186,'-1'0'41,"1"0"7,0 0-4,0 0-25,0 0 4,0 0-5,0 0-3,-3 2-2,3-1-2,0 3-7,0 3-1,0 4 2,0 4 4,0 2 1,0 3-1,3-1 2,5 0 0,1-1-5,2-3-7,-4-1 1,2-4-2,2-2-5,-3-4 1,1-2-1,-1-2 0,0 0 1,5-6 9,0-8 12,1-5 12,0-5-11,-4-2-7,1-2-4,-6 1 0,2 1-5,-1 6-1,-4 5-4,0 6-9,-2 3-42,0 3-115</inkml:trace>
          <inkml:trace contextRef="#ctx0" brushRef="#br0" timeOffset="-3.07722E6">1323-11 146,'0'0'38,"0"0"7,0 1 9,0-1-28,0 0-11,0 0-1,0 1 1,0 1 7,0 2 4,0 3 8,2 4-2,0 2 3,1 5-7,-3 1-16,0 1-5,0 1-6,0-3-1,4 0-5,0-4-5,2-1-21,6-6-72,2-4-80</inkml:trace>
          <inkml:trace contextRef="#ctx0" brushRef="#br0" timeOffset="-3.07683E6">1619-85 208,'0'-1'142,"0"-1"-112,0 1 16,0 1-17,0-1-27,0 0 1,0 1 7,0 0 11,-4 0-2,0 0-1,-3 2-7,2 3-7,-6 1 1,2 4-9,-7 2-3,-2 5 3,5 1 1,0 3 2,3 0 1,2-1 0,6 0 0,2-2 0,0-2 2,0-2 2,16-3-3,2-3-1,6-2-1,10-1-1,-1-4-6,9-1 0,0 0-8,4-12-22,-6-5-65,-5-3-117</inkml:trace>
          <inkml:trace contextRef="#ctx0" brushRef="#br0" timeOffset="-3.07617E6">1759 87 338,'0'0'161,"0"0"-129,7 0 15,10-9-20,10-1-20,2-1-7,4-2-3,0 0-7,-1 0-11,3-3-22,-5 2-39,-1-2-32,-3 1-26</inkml:trace>
          <inkml:trace contextRef="#ctx0" brushRef="#br0" timeOffset="-3.07642E6">1964-122 264,'0'-3'38,"0"3"-6,0 0 17,0-1-33,0 1 4,0 0 17,0 0-1,-8 0-19,-7 1-3,-5 6-7,-4 3-15,-5 4-4,2 5 12,0 3-5,6 1 1,3-3 3,10 0 1,4-1 3,4-1 2,0-3 1,0-2-4,11-1 0,8-3-2,2-2 2,4-3-1,8-1-2,4-3-2,2 0-1,1-2-7,-5-5-13,-5-1-33,-11 2-58,-14 1-14</inkml:trace>
          <inkml:trace contextRef="#ctx0" brushRef="#br0" timeOffset="-3.07577E6">2262-160 211,'0'0'61,"0"0"-1,0 0-13,0 0-29,0 0-3,0 0 3,-9 3-10,-7 6-7,-3 2-3,1 1 4,1-1 4,9-2-1,3-1 2,5-1 0,0-1-4,0 1-2,0 0 4,4 1-2,9-1-1,2 1 3,6 0-2,1 1-1,0 2 0,5-1-1,-4 3-1,-7-2 0,-7 0 0,-5-2-1,-4-1 1,0 0 6,-8 0 3,-12 0 0,-4-2 5,0-3-5,-1-1-7,4-2-3,5 0-7,0-2-13,3-6-31,5-2-60,4 0-28</inkml:trace>
          <inkml:trace contextRef="#ctx0" brushRef="#br0" timeOffset="-3.07521E6">2585 79 199,'0'3'119,"0"-2"-41,0 2 13,0-1-45,4 2-15,0 0-10,3 2-12,-2-1-9,0 0-6,-5-1-20,0 2-77,0-1-147</inkml:trace>
          <inkml:trace contextRef="#ctx0" brushRef="#br0" timeOffset="-3.07543E6">2581-326 134,'0'0'94,"0"0"-39,0 0 8,0 0-34,0 2-18,0 5 21,4 4 3,-4 3-2,3 3-9,-3 3-6,0 2-6,0 3-9,0 0-3,0 1-4,0-1-12,0 0-22,0-1-61,0-1-53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5:54:33.6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0-2 20,'0'0'30,"-2"0"1,2 0-8,0 0-19,0 0-6,0 0-5,0 0-12,8 0-41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5:54:35.0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6352DE-4508-49AD-BF0B-1C86B4DB4140}" emma:medium="tactile" emma:mode="ink">
          <msink:context xmlns:msink="http://schemas.microsoft.com/ink/2010/main" type="inkDrawing" rotatedBoundingBox="7285,13918 9489,13873 9490,13896 7286,13941" semanticType="strikethrough" shapeName="Other">
            <msink:sourceLink direction="with" ref="{435F1102-3744-43DF-8929-4CEED12C3B31}"/>
          </msink:context>
        </emma:interpretation>
      </emma:emma>
    </inkml:annotationXML>
    <inkml:trace contextRef="#ctx0" brushRef="#br0">-6 33 47,'29'9'49,"-29"-9"5,0 0-10,0 0-14,0 0-7,0 0-2,0 0 1,0 0-1,0 0 2,0 0 2,-3 0-1,3 0 4,0 0 1,-2 0-2,2 0-4,0 2-2,0-2 1,-2 0-7,2 0-4,-2 0-1,2 0-1,0 0-2,0 0-5,0 0 0,0 0-1,0 2 0,0-2 0,0 0 1,0 0-4,0 0 2,14 1 4,9-1 2,4 0 4,2 0 2,6 0 0,4 0-7,2 0-2,2 0-1,4 0 1,-1-3 0,4 0-1,-2-2 1,3 0 2,2 0-2,1 1-2,1 1 0,-5 3 0,1-3-2,0 3 1,-2 0 0,1-1 1,-2 1-1,-1-1 1,0-1-2,-2 0 1,-2 0 0,-4 1 0,-1 1 0,1-2 1,-4 2-1,-3-1 0,0 1 1,-1 0-2,4-1 2,-6 1 1,3 0 0,-4 0-1,-3 0 1,4 0-1,1-1 0,1 1-1,0-1 1,-6 1 0,2-1-1,0 1 1,-1 0-1,-3 0 1,0 0-1,-3 0 0,-3 0 1,5 0-2,-2 0 2,0 0-1,0 0-1,-1 0 2,-2 0-1,-9 0-1,-3 0 2,-2 0-1,-3 0 1,0 0 0,0 0 2,0 0-1,0 0 3,0 0-1,0 0-1,0 0 0,0 0 0,1 0-3,-1 0 1,0 0-1,0 0 1,0 0 0,0 0 1,0 0-1,0 0 0,0 0 1,0 0-1,0 0 1,0 0-2,3 0 1,-3 0 0,1 0-1,3 0 0,3 0 1,1 0 1,3 0-2,1 0 0,1 1 0,3-1 0,2 1 0,-6-1 0,-3 0 1,2 0-1,-3 0 0,-2 0 0,0 0 0,0 0 1,1 0-1,-6 0-1,3 0 2,-1 0-1,-3 0 0,2 0-1,-2 0 2,0 0-1,2 0 0,0 0-1,2 0 0,0 0 2,1 1-1,-1-1-1,-3 0 1,2 0 0,-2 0 0,-1 0 0,0 0 0,0 0 0,0 0 0,0 0-2,0 0 1,0 0-2,3 0 1,-3 0-4,1 0-2,3 0-21,0 0-48,-1 0-65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6:44:36.76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8122B2-D7D6-483D-BCA6-2C4676351E02}" emma:medium="tactile" emma:mode="ink">
          <msink:context xmlns:msink="http://schemas.microsoft.com/ink/2010/main" type="writingRegion" rotatedBoundingBox="5585,12474 7322,12474 7322,14212 5585,14212"/>
        </emma:interpretation>
      </emma:emma>
    </inkml:annotationXML>
    <inkml:traceGroup>
      <inkml:annotationXML>
        <emma:emma xmlns:emma="http://www.w3.org/2003/04/emma" version="1.0">
          <emma:interpretation id="{1F0FC162-5F80-46FD-863C-05A6D2C35CC3}" emma:medium="tactile" emma:mode="ink">
            <msink:context xmlns:msink="http://schemas.microsoft.com/ink/2010/main" type="paragraph" rotatedBoundingBox="5585,12474 7322,12474 7322,14212 5585,14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A269AE-C63A-46C4-940E-DA64D4CC4724}" emma:medium="tactile" emma:mode="ink">
              <msink:context xmlns:msink="http://schemas.microsoft.com/ink/2010/main" type="line" rotatedBoundingBox="5585,12474 7322,12474 7322,14212 5585,14212"/>
            </emma:interpretation>
          </emma:emma>
        </inkml:annotationXML>
        <inkml:traceGroup>
          <inkml:annotationXML>
            <emma:emma xmlns:emma="http://www.w3.org/2003/04/emma" version="1.0">
              <emma:interpretation id="{E84B0A52-5838-4875-80F2-F2C04B6663FE}" emma:medium="tactile" emma:mode="ink">
                <msink:context xmlns:msink="http://schemas.microsoft.com/ink/2010/main" type="inkWord" rotatedBoundingBox="5585,12474 6578,12474 6578,13254 5585,13254"/>
              </emma:interpretation>
              <emma:one-of disjunction-type="recognition" id="oneOf0">
                <emma:interpretation id="interp0" emma:lang="en-GB" emma:confidence="0">
                  <emma:literal>on</emma:literal>
                </emma:interpretation>
                <emma:interpretation id="interp1" emma:lang="en-GB" emma:confidence="0">
                  <emma:literal>on.</emma:literal>
                </emma:interpretation>
                <emma:interpretation id="interp2" emma:lang="en-GB" emma:confidence="0">
                  <emma:literal>A</emma:literal>
                </emma:interpretation>
                <emma:interpretation id="interp3" emma:lang="en-GB" emma:confidence="0">
                  <emma:literal>on,</emma:literal>
                </emma:interpretation>
                <emma:interpretation id="interp4" emma:lang="en-GB" emma:confidence="0">
                  <emma:literal>s</emma:literal>
                </emma:interpretation>
              </emma:one-of>
            </emma:emma>
          </inkml:annotationXML>
          <inkml:trace contextRef="#ctx0" brushRef="#br0">-1206-2013 58,'0'-5'42,"0"0"-8,0 0 10,0-1-13,0 1-13,0 0 0,0 2 6,0-2 10,-7 3 5,-4 0-9,5-1-6,-10 1-1,-1 1-8,-6-1-5,1 0-4,-6-1-1,1 2-2,-4 0-4,2 1 0,-2 0 2,3 0 2,1 0-1,-6 3 0,0 10-3,-3 2 4,-1 6-6,2 2 3,1 3-1,1 5-2,0 4-1,6 2 1,1 6-1,4 0 0,6 1 3,8 4-4,3-1 2,5 0-2,0-1 1,0-2 3,13-2-1,14-2 1,10-5 0,6-6 0,12-2-1,7-7-3,4-6 5,5-7-3,4-7 0,0 0-2,-9-12 3,1-9 1,-1-8 1,3-5-2,-8-5 2,-7-5 2,-12-2-4,-14 2-1,-12 2 1,-16 4 3,0 5 2,-12 5-2,-25 2 2,-12 2-2,-6 4-3,-13 4-8,-3 2-16,-4 8-22,-7 6-10,-9 0-41,-6 15 4</inkml:trace>
          <inkml:trace contextRef="#ctx0" brushRef="#br0" timeOffset="-3.01204E6">-161-1205 96,'-2'0'25,"2"2"5,0 0 3,0 1-16,0 2-8,0 1 3,0 2 13,0 1-2,0 2 1,0 0 0,0 3 0,0 4 6,0 4-1,0 8-5,-2 8-6,-2 8 6,-2 8-7,4 6-4,-2 1-6,4 1-3,0-2-3,0-4-2,0-1 2,0-4-1,0-5 2,0-6-2,0-5 4,0-9-2,2-7-2,0-6 1,0-6-3,0-5-2,0-2-5,0 0-4,-2-11-2,0-6 7,0-10 9,0-8 0,0-6-1,0-6-9,0-7-4,0-9-5,0-4-7,0-4-4,0 0-2,0 6 11,0 5 2,0 7 3,0 7 6,6 9 8,0 9 5,-2 9 2,-1 9 14,-3 5 18,0 4 1,0 0-4,0 1-13,0 0-8,0 0-7,0 0 3,0 0 4,0 8-7,0 11-5,0 13 6,0 11 2,0 12-1,-7 9 2,1 10-2,0 4 0,2-1-3,2-6 0,0-7 1,0-10-1,2-10 0,0-8-4,0-8-2,0-7-9,0-3-12,0-8-52,8-7-151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6:43:40.6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B0E7B05-C2EB-4A54-9295-71FA0A2ACF2D}" emma:medium="tactile" emma:mode="ink">
          <msink:context xmlns:msink="http://schemas.microsoft.com/ink/2010/main" type="inkDrawing" rotatedBoundingBox="1832,10764 3520,10742 3532,11631 1844,11653" hotPoints="3458,11253 2544,11592 1733,11052 2646,10713" semanticType="enclosure" shapeName="Ellipse"/>
        </emma:interpretation>
      </emma:emma>
    </inkml:annotationXML>
    <inkml:trace contextRef="#ctx0" brushRef="#br0">1259 126 45,'0'-5'44,"0"1"-24,0 0 5,0-2-1,0 0-10,0 1 6,0 0 3,0 1 11,0 0-1,-10-1-5,-2-2-6,-5 0-4,-8 0-7,-3 2-5,-5-3 3,-7 0-8,0 1 3,-11 1 3,0 0-4,-8 2-2,-1 0-2,-4 2 2,2 2-1,0 0 0,0 0 5,5 0 0,1 5-2,4 3 0,1 2-3,6 1 0,-1 4-1,2 3-1,2 6 1,2 4-1,4 3 1,3 2 0,2 5 1,9 5 0,9 4 0,7 2 0,6 2 1,0 2 0,30 0 1,13-2 1,16 0 2,8-3-4,5-1 4,14-3-3,5-5-1,13-5 0,7-8-2,3-10 1,-1-8-5,2-8 2,-6 0 1,-5-12-2,-7-14-2,-5-14 4,-12-10 2,-9-7 3,-12-4 0,-21-3 0,-13-1-2,-19 1 1,-6 0 3,0 3-1,-42 1 1,-11 2-3,-13 3-2,-9 9-2,-7 9-1,-4 11 2,-3 13 5,-8 13-10,0 7-12,-1 25-6,5 10-5,7 5-51,16-4-74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5:52:01.5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D92EA6-1195-428E-BE43-BE0C670150CD}" emma:medium="tactile" emma:mode="ink">
          <msink:context xmlns:msink="http://schemas.microsoft.com/ink/2010/main" type="inkDrawing" rotatedBoundingBox="7101,10999 8733,10955 8762,12017 7130,12061" hotPoints="8745,11513 7877,11944 7133,11323 8001,10893" semanticType="enclosure" shapeName="Ellipse"/>
        </emma:interpretation>
      </emma:emma>
    </inkml:annotationXML>
    <inkml:trace contextRef="#ctx0" brushRef="#br0">-7785-867 127,'0'1'32,"0"-1"-14,0 0 6,0 0 6,0-3-12,0-2-7,-1-1-3,-1-1-4,-2 0 7,-2-2 0,-2 0 0,-2-3 8,0-3-10,-1-1-8,-4-4-3,3-1 2,1-3 0,2-2-4,6-2 3,3-2 0,0 1 2,3 1 0,11 1-1,4 3 2,3-1-2,6 3-3,1-1 3,3 2 0,2 1 0,1 0 1,7 1-1,3 0 2,0 1-1,3 1-1,-1 1 0,2 2 1,1 0 1,2 1 2,-2 1-3,0 1 1,-2 2 1,-2 2-1,0 3 0,1 0 4,-4 1 4,-1 3-3,0 0 1,-3 0 0,4 0 2,0 5-4,0 4 1,-1 3 2,-1 3-2,1 5 3,2 3-2,-3 4-2,2 5-3,2 4 2,-5 3 0,0 2 1,-6 1 1,-4 3-3,-5 1 5,-6 1-1,-6 4 4,-9 1-4,-3 1-1,0 1-3,-15-2 1,-9-3-1,-3-3-1,-6-4 2,-2-5 1,-10-3 4,-4-2-2,-9-5-2,-11-3 4,-9-1-5,-10-3-6,-9-5 1,-7-4-1,-5-7-3,-1-4-6,3-9 2,8-10-7,12-8 4,15-6 6,15-5-4,20-3 0,10-5 0,13-2-2,12-4-3,2 0-3,19-1 6,25 2-4,12 5-7,10 4-2,10 6-10,-3 6-44,-3 5-64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5:54:30.07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C6691F0-17A5-4492-98C1-7E2BB73D7653}" emma:medium="tactile" emma:mode="ink">
          <msink:context xmlns:msink="http://schemas.microsoft.com/ink/2010/main" type="inkDrawing" rotatedBoundingBox="9564,14182 9596,13254 9633,13255 9601,14184" semanticType="callout" shapeName="Other"/>
        </emma:interpretation>
      </emma:emma>
    </inkml:annotationXML>
    <inkml:trace contextRef="#ctx0" brushRef="#br0">45-3 58,'2'0'48,"-2"0"-30,0 0 9,0 0-19,0 0-8,2 0 0,0 2 6,-2 4 11,0 2 3,0 3 7,0 3 1,0 5-10,0 4-3,0 6 4,0 7-2,0 7-6,0 8-2,0 6 4,0 5-4,-2 5 3,-4 3 2,0-2 0,0-4-2,1-2-7,1-8-1,0-9-4,2-6 0,2-7 0,0-7 0,0-5 0,0-7 0,0-8-4,0-3-2,0-2-9,0 0 2,0-11-10,0-8 23,2-11 3,0-5-9,0-4-15,-2-5-13,0-5 2,0-4-1,0-5-4,0-5 12,0-4 8,0-2 7,0 1 11,4 3 2,3 7-3,1 7 6,-4 7-3,0 9 0,-2 8-4,-2 10 22,0 8 11,0 6 11,0 1 3,0 2-12,0 0-3,0 0-7,0 0-5,0 8-13,0 11-2,0 7 10,-2 7 1,-4 6 5,0 4-2,0 8-2,1 8 1,-1 7-5,2 4-1,0 5 0,2-3-4,2-6 1,0-5-2,0-6-2,0-7-2,0-9-2,4-5 0,4-10-2,-4-8 0,1-6 0,-3-6-5,0-4-2,-2 0-10,0-5-19,0-14-46,0-1-80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5:54:38.4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199445F-CF62-49C5-A257-F1CF25728B97}" emma:medium="tactile" emma:mode="ink">
          <msink:context xmlns:msink="http://schemas.microsoft.com/ink/2010/main" type="writingRegion" rotatedBoundingBox="7211,13874 10517,13736 10557,14710 7251,14848"/>
        </emma:interpretation>
      </emma:emma>
    </inkml:annotationXML>
    <inkml:traceGroup>
      <inkml:annotationXML>
        <emma:emma xmlns:emma="http://www.w3.org/2003/04/emma" version="1.0">
          <emma:interpretation id="{EF131C03-D284-43C4-8AAF-92D7B16DC87C}" emma:medium="tactile" emma:mode="ink">
            <msink:context xmlns:msink="http://schemas.microsoft.com/ink/2010/main" type="paragraph" rotatedBoundingBox="7211,13874 10517,13736 10557,14710 7251,14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5F1102-3744-43DF-8929-4CEED12C3B31}" emma:medium="tactile" emma:mode="ink">
              <msink:context xmlns:msink="http://schemas.microsoft.com/ink/2010/main" type="line" rotatedBoundingBox="7211,13871 9565,13777 9572,13940 7217,14034">
                <msink:destinationLink direction="with" ref="{CB6352DE-4508-49AD-BF0B-1C86B4DB4140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8F168EE-D736-4B72-A6C1-91B6D36E7746}" emma:medium="tactile" emma:mode="ink">
                <msink:context xmlns:msink="http://schemas.microsoft.com/ink/2010/main" type="inkWord" rotatedBoundingBox="7210,13904 7615,13875 7626,14017 7221,14047"/>
              </emma:interpretation>
              <emma:one-of disjunction-type="recognition" id="oneOf0">
                <emma:interpretation id="interp0" emma:lang="en-GB" emma:confidence="0">
                  <emma:literal>+</emma:literal>
                </emma:interpretation>
                <emma:interpretation id="interp1" emma:lang="en-GB" emma:confidence="0">
                  <emma:literal>~</emma:literal>
                </emma:interpretation>
                <emma:interpretation id="interp2" emma:lang="en-GB" emma:confidence="0">
                  <emma:literal>*</emma:literal>
                </emma:interpretation>
                <emma:interpretation id="interp3" emma:lang="en-GB" emma:confidence="0">
                  <emma:literal>.</emma:literal>
                </emma:interpretation>
                <emma:interpretation id="interp4" emma:lang="en-GB" emma:confidence="0">
                  <emma:literal>a</emma:literal>
                </emma:interpretation>
              </emma:one-of>
            </emma:emma>
          </inkml:annotationXML>
          <inkml:trace contextRef="#ctx0" brushRef="#br0">-133-599 30,'0'0'132,"0"0"-100,0 0-2,0 0 8,0 0-23,3 0-11,5 0-2,0 0 0,0 0 1,-1 0-1,-3 0 2,-3 0 4,-1 0 5,0 0 5,0 0 3,0 0-4,0 0-10,4 0-7,3-2 1,2 0 4,2 1-1,1-2 4,3-1-4,-3 0-1,2-2 1,2 0-3,0 1 1,3-1 1,0-1-4,-3 2 1,-3 0-2,-1 1 2,2 1-1,-6 1 0,-4 0 1,-3 2 0,2 0-1,-3 0 3,0 0 5,0 0-1,0 0 1,0 0-2,0 0-2,0 0-2,0 0 0,1-1 1,-1 1 1,3 0 2,-3 0 5,0 0 1,0 0 4,0-1-8,0 1-4,0-1-2,0 1 0,0 0-1,0 0 1,0 0 1,0 0-1,0 0 2,0 0 0,0 0-1,0 0-1,0 0 0,2 3-1,0 3 0,2 4 4,-2 2-1,0 2 0,-2-1-3,2 0 1,-2 0-1,0-1 0,0 0 0,0-2-1,0-1 1,0-3 1,0-2-2,0-1 1,0-2 1,0 0-2,0-1 3,0 0-1,0 0 1,0 0 1,0 0 2,0 0 2,-2-5 4,-8 1-8,-3 0 0,1 0-3,-4-2-2,-3 1 0,-1-1 1,-2 2 0,-3 0-1,1 2-6,-2 0 8,-5-1 0,0 3 0,-1 0-3,1 0-2,5 0 5,3 0-1,4 0 2,7-2-1,7 0 2,1 0-3,1 1 1,3-1 0,0 2 0,0 0-1,0 0 0,0 0-1,0 0 1,0 0 1,0 0 0,0 0 0,0 0 1,0 0-4,0 0-1,0 0 2,0 0 0,0 0 0,0 0 4,0 0-2,0 0 0,7 0 2,2 0-3,6 0 1,3 0-1,7-4-1,5-2 0,4-2 2,-1 0-3,2-3 2,0 1-2,-5 0 1,1 2-1,-8 3 1,-6 0 2,-6 3 0,-6 1 0,-5 1 0,3 0 2,-3 0 3,0 0-1,0 0-2,0 0 1,0 0-3,0-1 0,0 1 0,0 0 2,0 0-1,0 0 2,0 0-1,0 0 2,0 0-3,0 0 1,0 0-2,0 0 1,0 0-4,0 0 0,0 0-1,0 0-2,0 0-16,0 0-107</inkml:trace>
        </inkml:traceGroup>
        <inkml:traceGroup>
          <inkml:annotationXML>
            <emma:emma xmlns:emma="http://www.w3.org/2003/04/emma" version="1.0">
              <emma:interpretation id="{B634EDBE-16DF-417A-B6F8-F51F900A4127}" emma:medium="tactile" emma:mode="ink">
                <msink:context xmlns:msink="http://schemas.microsoft.com/ink/2010/main" type="inkWord" rotatedBoundingBox="9223,13787 9576,13817 9563,13966 9211,13936"/>
              </emma:interpretation>
              <emma:one-of disjunction-type="recognition" id="oneOf1">
                <emma:interpretation id="interp5" emma:lang="en-GB" emma:confidence="0">
                  <emma:literal>b</emma:literal>
                </emma:interpretation>
                <emma:interpretation id="interp6" emma:lang="en-GB" emma:confidence="0">
                  <emma:literal>B</emma:literal>
                </emma:interpretation>
                <emma:interpretation id="interp7" emma:lang="en-GB" emma:confidence="0">
                  <emma:literal>-</emma:literal>
                </emma:interpretation>
                <emma:interpretation id="interp8" emma:lang="en-GB" emma:confidence="0">
                  <emma:literal>z</emma:literal>
                </emma:interpretation>
                <emma:interpretation id="interp9" emma:lang="en-GB" emma:confidence="0">
                  <emma:literal>5</emma:literal>
                </emma:interpretation>
              </emma:one-of>
            </emma:emma>
          </inkml:annotationXML>
          <inkml:trace contextRef="#ctx0" brushRef="#br0" timeOffset="-2333.0709">1766-743 143,'0'0'56,"0"0"-14,0 0 0,0 0-17,0 0-9,0 0 4,0 0 3,0 0 6,0 0 2,0 0-3,0 0-7,0 0-5,0 0-7,0 0-7,0 0-2,0 0-2,2 0 1,-2 0 0,0 0 1,0 0 2,0 0 4,0 3-1,2 3 0,0 3 4,-2 4-4,0 0-1,0 2-2,0-2-2,0 1-1,0-3-1,0-2 1,0-3-1,0-3 0,0-2-2,0-1 1,0 0-1,0 0 0,0 0 2,0 0 2,0 0-1,0 0 1,0-4 4,0-3-2,0-4 1,0-3-3,0-1 0,0 2-2,0 0-2,0 2 1,0 1-3,0 0 1,0 2 2,0 2 1,0 2 2,0 2 0,0 2 0,0 0 0,0 0 0,0 0 0,2 0-2,2 0 1,2 0 1,5 2 4,2 2-1,2 1-1,5 1-1,0 3 0,4-1 0,2 1 2,2 1-2,-2 0-1,1-1-1,0-2 1,-6-2-2,1 0 1,-9-2 0,0-2 1,-7 0-1,-4 0 3,-2-1 1,0 0-1,0 0 2,0 0 1,0 0 1,0 1 1,0-1 2,0 0 2,0 2-5,-2 0 7,-13 0 2,-2 1-4,-6 1-7,-8 0-4,-1 2 2,-1-2-2,-3 1 2,-2-2 0,2 1 1,1 0-4,7-1 2,10-1-1,5-1 1,11 0-1,2-1 1,0 0-4,0 0-11,0 0-12,4 0-20,7 0-51,3-2-54</inkml:trace>
        </inkml:traceGroup>
      </inkml:traceGroup>
      <inkml:traceGroup>
        <inkml:annotationXML>
          <emma:emma xmlns:emma="http://www.w3.org/2003/04/emma" version="1.0">
            <emma:interpretation id="{E74E3E85-B4BC-458D-A483-D34591214773}" emma:medium="tactile" emma:mode="ink">
              <msink:context xmlns:msink="http://schemas.microsoft.com/ink/2010/main" type="line" rotatedBoundingBox="7468,14517 10544,14388 10557,14710 7482,14839"/>
            </emma:interpretation>
          </emma:emma>
        </inkml:annotationXML>
        <inkml:traceGroup>
          <inkml:annotationXML>
            <emma:emma xmlns:emma="http://www.w3.org/2003/04/emma" version="1.0">
              <emma:interpretation id="{A38499CD-04CF-46BF-A5E4-0100989EE41E}" emma:medium="tactile" emma:mode="ink">
                <msink:context xmlns:msink="http://schemas.microsoft.com/ink/2010/main" type="inkWord" rotatedBoundingBox="7470,14545 8239,14513 8249,14761 7480,14794"/>
              </emma:interpretation>
              <emma:one-of disjunction-type="recognition" id="oneOf2">
                <emma:interpretation id="interp10" emma:lang="en-GB" emma:confidence="0">
                  <emma:literal>No</emma:literal>
                </emma:interpretation>
                <emma:interpretation id="interp11" emma:lang="en-GB" emma:confidence="0">
                  <emma:literal>no</emma:literal>
                </emma:interpretation>
                <emma:interpretation id="interp12" emma:lang="en-GB" emma:confidence="0">
                  <emma:literal>NO</emma:literal>
                </emma:interpretation>
                <emma:interpretation id="interp13" emma:lang="en-GB" emma:confidence="0">
                  <emma:literal>N0</emma:literal>
                </emma:interpretation>
                <emma:interpretation id="interp14" emma:lang="en-GB" emma:confidence="0">
                  <emma:literal>No.</emma:literal>
                </emma:interpretation>
              </emma:one-of>
            </emma:emma>
          </inkml:annotationXML>
          <inkml:trace contextRef="#ctx0" brushRef="#br0" timeOffset="3001.0922">49 41 150,'0'-1'66,"0"0"-26,0-1 10,0-1-26,0-1-22,0 2 4,0-1 0,0 1 9,0 2 6,0 0 17,0 0-2,0 0-10,0 0-5,0 0-4,0-1-2,0 1-9,0 0-1,0 0 1,0 0-1,0 0 1,0 0 0,0 1-1,0 4-4,-1 7-3,-3 6 2,0 5-2,-3 3 3,0 0-1,3 0 0,0-1 0,-1-3-2,2-4 0,2-5-3,1-5 2,0-4 0,0-4 0,0 0-4,0 0-5,0-7-8,0-7 7,0-2 8,0-4 2,0-3 3,0 1 0,0-4 0,-3 0 0,-1 2 1,2 1-1,2 5 0,0 6 0,0 5 0,0 0 0,0 5 0,0 0 2,0 2-1,0 0 2,0 0 1,0 0 0,9 2-3,0 3 5,6 2 0,4 2-2,-2 2 1,3 3 1,3 1-5,4 3 1,-1-1-2,5 1 1,0 0 0,-3-2 0,-4 0 0,-1-4 2,-3-2 1,-3-3 0,-3-1 1,-2-3-1,-3 1-2,-5-4-1,-3 0 1,2 0 1,-3 0 2,0 0 8,1-5 7,3-7-1,0-4-5,0-3-10,-1-2-3,-3 1-1,0 2 0,0 4 0,0 3-2,0 3 1,0 0-5,-4 2-16,-3-1-29,6 0-53,-2-1-125</inkml:trace>
          <inkml:trace contextRef="#ctx0" brushRef="#br0" timeOffset="3524.1081">747 28 166,'0'0'69,"0"0"-21,0 0 37,0 0-43,0 0-18,0 0-8,0 0-2,0 0 9,-11 0-2,-1 0-9,-2 2-3,-3 0-2,1 3-7,-1 2-1,0 4 2,-1 3-2,2 1 0,4 3-2,4 0-2,4-1 0,4-1 5,0-3-1,0-3-1,4 0 4,11-5-4,2-2 2,5-2 0,-1-1 0,4-1 2,0-10 0,-3-5 1,-3-3 3,-7-4-1,-8 0-2,-4 2 0,0 1 0,-8 2 4,-11 3-3,1 5 1,-2 6 1,-3 4-6,3 0-14,0 4-16,1 7-102,7 1-127</inkml:trace>
        </inkml:traceGroup>
        <inkml:traceGroup>
          <inkml:annotationXML>
            <emma:emma xmlns:emma="http://www.w3.org/2003/04/emma" version="1.0">
              <emma:interpretation id="{7655DFF3-9A00-4B1B-93C4-DE6241C87AA7}" emma:medium="tactile" emma:mode="ink">
                <msink:context xmlns:msink="http://schemas.microsoft.com/ink/2010/main" type="inkWord" rotatedBoundingBox="8649,14467 10544,14388 10557,14710 8663,14789"/>
              </emma:interpretation>
              <emma:one-of disjunction-type="recognition" id="oneOf3">
                <emma:interpretation id="interp15" emma:lang="en-GB" emma:confidence="0">
                  <emma:literal>crane":</emma:literal>
                </emma:interpretation>
                <emma:interpretation id="interp16" emma:lang="en-GB" emma:confidence="0">
                  <emma:literal>crane':</emma:literal>
                </emma:interpretation>
                <emma:interpretation id="interp17" emma:lang="en-GB" emma:confidence="0">
                  <emma:literal>crane's:</emma:literal>
                </emma:interpretation>
                <emma:interpretation id="interp18" emma:lang="en-GB" emma:confidence="0">
                  <emma:literal>crannies:</emma:literal>
                </emma:interpretation>
                <emma:interpretation id="interp19" emma:lang="en-GB" emma:confidence="0">
                  <emma:literal>crane".</emma:literal>
                </emma:interpretation>
              </emma:one-of>
            </emma:emma>
          </inkml:annotationXML>
          <inkml:trace contextRef="#ctx0" brushRef="#br0" timeOffset="4911.1509">1364 12 41,'2'-1'104,"0"-2"-76,0 0 8,-2-1-1,4-1-15,-1 2-7,-3 0 13,0 0 9,0 0 4,0 0 4,0 0-6,0 0-16,-5-1-8,-1 0-6,-2 1-4,-3 1-1,6 2 2,-2 0-3,-6 0 8,1 1 2,-7 6-11,-5 5 0,3 4-3,-2 4 1,5 4 0,8-4 2,3 1 0,6-1 1,1 0 0,0-4-1,12 2 1,10-4-1,3-2 0,0-3-3,3-3-4,3-4-5,-2-2-3,9-4-32,-1-9-58,-2-4-94</inkml:trace>
          <inkml:trace contextRef="#ctx0" brushRef="#br0" timeOffset="5574.171">1582 15 86,'0'-1'216,"0"1"-186,0 0-5,0 0-11,0 0-21,0 0 4,-4 0 11,0 1 16,-4 7 9,2 2 5,-5 5-6,3 4-6,3 1-7,2 1-11,3 0-4,0 0-4,0-4-2,0-4-5,0-3 1,0-4 1,3-2-2,1-4 3,-3 0-5,2 0-8,1-4-3,-3-9-18,2-5 27,-2-3 1,2-3-6,-2-1 8,4 0 7,-1-2 3,2 4 0,2 1 1,2 4 1,3 3-3,1 3 0,1 4 4,2 3 3,-1 3 3,3 2 1,1 0 3,-4 0-3,1 1 0,-3 4-3,-3 1 0,-5 1-4,-4 0-3,-2 4 2,0 2-1,-10 3-1,-15 3-3,-2-1-2,-5-2 3,1-1 0,5-3 1,1-3 3,7 0 2,8-4-3,4-1-2,3-1-1,3-1-1,0 2-1,0 2 4,15 0 7,3 1 0,9-1-3,8-1-3,8-5-5,9 0-6,4 0-16,-4-4-34,-6-3-82,-16 1-162</inkml:trace>
          <inkml:trace contextRef="#ctx0" brushRef="#br0" timeOffset="6364.1947">1867 128 328,'0'0'83,"4"0"-63,21-1 27,8-8-33,8-2-15,3-3-6,2 0-15,-6-1-29,-3 4-47,-10 1-26,-7 5-65</inkml:trace>
          <inkml:trace contextRef="#ctx0" brushRef="#br0" timeOffset="6134.1878">1966-22 196,'-3'0'89,"3"0"-34,0 0 14,0 0-43,0 0-11,-1 0 10,-3 2-8,-3 7-4,-1 4 0,0 3 2,-2 4-5,2 1-3,0 1-4,4-1 0,0 0-4,1-5 0,3-4-1,0-4 0,0-5-4,0-1 1,0-2-4,0 0 1,0-7-5,11-10-1,2-5 10,4-6 1,-5 0-4,3-2 3,-3 1 2,0 1 2,-4 7 0,-1 7 1,-6 9 2,2 4 2,-3 1 6,0 0-2,1 0 0,3 3-1,3 6 0,1 5 0,1 2-4,-1 3 0,6 0 1,-2 2-2,-3 0 2,6-1 1,-3-1-2,2-2-3,3-2-5,-5-3-6,1-3-12,-9-5-85,-4-1-129</inkml:trace>
          <inkml:trace contextRef="#ctx0" brushRef="#br0" timeOffset="6944.2121">2228 36 77,'3'-1'48,"-3"1"17,1 0-13,2 0-18,-2 0-15,2 0 5,-2 7 11,2 4-1,-3 2 4,1 3-8,2 0-5,1 1-11,2-2-11,2-2-3,2-1-1,-2-5-3,-1-2 2,-3-3 0,-2-2-2,-2 0 2,2 0 2,-2-8 2,0-6-1,0-5-1,0-2-5,0-1-1,0-1-5,-2 2-1,-2 1 4,2 3 4,2 6 5,0 4 4,0 4-1,0 2 1,0 1-3,0 0 6,8 0 4,6 0 4,6 1 1,3 6-7,0 1 3,-2 3-3,2 2-1,0 1-2,1 1 0,-2 2-2,3-2-1,-3 0-3,-2-2-1,2-1 0,-6-2 0,-7-4-1,-1-2 1,-3-2-1,-3-2 2,-2 0 2,2 0 3,0 0 4,2-7 16,0-7 0,-2-5-15,2-4-8,0-2-3,0-2-3,5 1-7,-1 0-14,0 2-19,-2 7-17,-4 6-35,-2 5-27,0 5-57</inkml:trace>
          <inkml:trace contextRef="#ctx0" brushRef="#br0" timeOffset="7548.2326">2628 92 188,'6'0'142,"13"-2"-76,7-4 13,4-4-51,9-3-23,4-5-6,-2-2-8,-2 1-22,-7-2-49,-5 2-52</inkml:trace>
          <inkml:trace contextRef="#ctx0" brushRef="#br0" timeOffset="7335.2253">2799-84 220,'0'-2'81,"0"1"-33,0 1 25,0-1-41,0 1-16,0 0 2,0-1 3,0 1 6,0 0-1,0 0 6,0 0-6,-1 0-10,-12 5-14,0 2-7,0 2-4,-3 6 3,4 2 4,-3 3-1,4 0 4,2 2 1,2-1-1,7-3 0,0-2 0,0-3-1,7-1 0,10-3-1,5-1 1,2-2-3,0-1-1,3-3-3,-1-2-3,1 0-11,0-10-11,-6-4-41,-6 0-35,-10 1-24</inkml:trace>
          <inkml:trace contextRef="#ctx0" brushRef="#br0" timeOffset="8399.2582">2993-138 42,'0'-1'124,"2"1"-57,0 0 1,0-2-22,2 0-9,-2 1-11,2-2-6,0 2-2,-2-1 2,1 2 1,-2-2-7,2 1-5,-1 0-7,-2 1-2,2 0 2,-2 0 0,0 0 6,0 0 5,0 0-3,0 0-1,0 0-2,0 0-4,0 0-1,0 0-2,0 0 0,0 0 0,0 0 1,0 0 3,0 0 4,0 0-2,0 0-1,0 0 0,0 0-3,0 0 1,0 0-3,0 0 0,0 0 0,0 0-2,0 0 4,0 0-4,0 0 4,0 0-2,0 0 1,0 0 0,0 0 0,0 0 0,0 0-1,0 0 1,0 0-2,0 0 1,0 0-1,0 0 0,0 0 0,0 0 0,0 0 1,0 0 0,0 0 1,0 0-1,0 0 1,0 0 0,0 0 0,0 0 0,0 0 0,0 0-1,0 0 0,0 0 0,0 0 0,0 0 0,0 0 0,0 0 2,0 0 0,0 0-1,0 0 1,0 0-1,0 0-1,0 0 0,0 0 0,0 0 0,0 0 0,0 0 0,0 0 1,0 0 0,0 0 2,0 0-1,0 0 0,0 0 0,0 0-2,0 0 1,0 0-2,0 0-1,0 0 2,0 0 0,0 0-2,0 0 0,0 0-3,0 0-14,0 0-39,0 1-124</inkml:trace>
          <inkml:trace contextRef="#ctx0" brushRef="#br0" timeOffset="10695.3288">3069-143 26,'-23'5'13,"23"-5"-15,0 0-2,-2 0 9,2 0 18,0 0 12,0 0 1,0 0-10,0 0 0,0-1-7,0-1-8,0 2 2,0 0 8,0 0-1,0 0 1,0 0 5,0 0 4,0 0 2,0 0-6,0 0 6,0 0-4,0 0-4,0 0-4,0 0-7,0 0-5,0 0 0,0 0-3,0 0 0,0 0 1,0 2-3,0-2-2,0 1-1,0 0-1,0 3 0,0 0 0,0 3 1,0 2 0,0 0 0,0 2 0,0 0 1,0 0-2,6 1 0,1-3 0,-3-1-2,0-1-1,-3-3-1,2-1-3,-2-1-7,3-1-27,-4-1-64,4 0-94</inkml:trace>
          <inkml:trace contextRef="#ctx0" brushRef="#br0" timeOffset="10255.3154">3069-143 75,'-7'-1'17,"7"0"-15,-1 1-1,1 0-2,0 0 6,0 0 10,0 0 12,0 0 2,0 0-5,-3 0-14,3 0-10,0 0-15,-4 1-34,4-1-29</inkml:trace>
          <inkml:trace contextRef="#ctx0" brushRef="#br0" timeOffset="11065.34">3077 160 199,'0'0'63,"0"0"-15,0 0 5,0 1-40,0 0-2,0 0 11,0 0 15,0 0 5,0 0-6,0-1-8,0 0-8,0 0-12,0 0-5,0 0-8,0 0-4,1 0-14,6 0-122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8T09:02:16.213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-1-1 43,'0'0'8,"0"0"10,0 0-2,0 0 0,0 0 0,0 0 4,3 0 5,-3 0 2,0 0-2,0 0 1,0 0 1,2 0-4,1 2-2,-2 0 2,4-1 4,3 1-2,-2 2-4,2 0-2,-2 1-2,6 0-6,-2 0 2,3 3-2,1-1-1,0 0-1,0 1-3,3 1-2,-3-2 0,0 0-1,3 0 1,-3 0-1,2-1 1,-4 1 1,4-2-1,-2 0-1,1 0-1,1 1 1,-2-1-1,0 0 2,0 1-1,-1-1 0,5 1-1,-1 1 0,-3-1-2,-1-1 3,-2 1-2,-1 0-1,2-1 2,-3 1 0,4 1-1,-4-2 1,0 0-1,1-1 0,-4 1 1,2 0-1,-2-2 1,2 3-2,-1-1 1,0 0-1,0 0 2,-2 1-1,1 0 2,3 0-1,-1 0 0,1 1-1,1 0 1,-1 1-2,0-1 1,-1 1 0,-2-2 1,2 1-2,-2 1 0,2 1 3,-2 2-1,-1-2-2,3 2 3,-2 0 1,2 0-4,-4 1 2,2 0 0,2 0-2,0-1 1,1 2-1,1-1 0,-1 1 1,0 0 0,0 1-1,1 1 1,1-1-1,-2 0 2,2-1-1,-2 0 0,2-1-1,1 3 0,-2-2 1,0 1-1,0 1 1,-1-1-1,-1 1 1,4 1-1,-2-2 2,-1 1-2,0-1 1,0 2 0,1-1-1,-1-5 0,0 2 2,1 3-2,2-1 0,-1 1 0,-2 0 0,4-2 0,-4 1 2,2-1-4,1 1 4,-3-1-2,4 0-2,-2 1 4,-2-3-2,0 2-2,1-2 2,-1 0 0,0 0 0,-1-1 0,-2-1 0,5 3 0,-5 0 0,4-1 0,-1 0 0,-1 0 0,1 0 0,0 0 0,0 1 0,1-1 0,-1 2 0,0 0 0,1 2 0,2 1 0,-1 0 0,1 1 0,-1 0 0,2 0 0,1-1 0,0 3 0,-2-2 0,3 3 0,-1-1 0,3 2 2,0-2-4,-3 0 2,2-1 0,-2 0 0,3-2 0,-3 2 0,0-1 0,0-1 0,-5-1 0,4 3 0,0-3 0,-2-1 0,6-1 0,-7-4 0,-1 0 0,-1-1 0,-7-2 0,4-2-2,-2 0 4,2-2-2,-4 1 0,-1-1-2,5-1 1,-2 3 0,-1-3 0,-2-1-1,0 1 1,0-1 1,0 0 0,0 0 1,0 0 2,0 0 1,0 0 0,0 0 3,0 0-2,-14-4 1,-10-2-2,-2-2-5,-3 0 2,-2-3-2,0 1 0,-4-1 2,-5-4-1,-2 0 1,-3 0 0,5-2-1,1-1 3,4 1-2,2-1 3,2-1 1,0-2 0,6 2-5,0-1 2,5 0-3,3 1 2,2 3-1,2 0 1,-1 1-1,2 1-1,3 2 1,-1 1 0,4-2 0,-3 2 0,-4-2 0,4-2 0,-2 1 1,-1-2-3,3 0 3,-5 0-1,1-2 0,-1-2-1,0 0 0,0-1 3,0 2-2,-4-2 0,1 1 0,-3-1 0,1-1 0,-1 2 0,0-1-1,-4-3 2,3 4-1,-3-2-1,1 1 1,1 6 0,-1 1 0,0 1 2,1-1-3,-1-3 1,1 0-1,2 0 0,-6 1-1,3-2 1,-5-2 0,1 3-2,2-1-1,1 2 3,0 1 1,4-1 0,-1 0-3,-3 1 3,6 0 0,-4 2-1,6 2 1,3 2 0,-3-1 0,5 2 0,-3-1 0,5-1 0,1 1 0,2 1-2,1 2 2,1 2-1,1 1 1,1 2 0,2 1 0,0 0-1,0 0 0,0 0-2,0 0-1,0 0-2,0 2-2,9 5 1,15 5 7,8 2 1,1 3 2,7 4 0,5 3 1,1 1 0,9 3-1,1 0-1,-1 2-1,3 0 1,-7 2-1,-2-2 1,-4 1-1,-6-4 3,-3-3-1,-5 3-2,-6 1 3,-2 0-3,3 2 1,-2 0-1,-1-2-1,-2 0 1,-2 0 0,-5-1 0,3-2 0,-6 0 0,3-1 0,1-2 1,-1-1-1,-3-1 0,2-2 0,-3 1 1,3 0-2,-2-2 2,4 0-2,-4-1 0,3 0 0,0 0 0,3 0 1,-1 1-1,4 0-1,-5 0 1,2 0 1,-1 0-2,-2-3 2,3 0-1,-3 0-1,0-1 2,-2 1-2,2-3 2,-5-1 0,2 1-1,0 0 0,-5-3 0,-1 3 1,3-1 0,-4 3-2,2 1 2,-1-1 0,3 1-1,1 0 0,-3 0 0,4 0 1,-1 1 1,-1-3-1,-1 2 0,0 0 1,2-3-2,0 3 2,1-2-1,2 0 0,-3-2-1,-2-2 2,2 0-2,-1-3 1,-1 1-1,3 2 2,-6-1-3,1-2 2,0 1-1,-1 0 1,2 0 0,2-1-1,-2 0 2,-3-2-1,2 2 0,0-2-1,-4 0 0,7 1 0,-8-2 1,5 0 0,-5 0-2,3-1 2,1 1 1,-2-1-2,3 1 0,2-1 1,-5 2-1,3-2 1,-2 2 0,1 0-2,1-2 2,-3 2-1,2 0 0,4-1 1,-3 3 0,4 1 0,-4-2 2,1 1-2,-2 0 1,3-1 0,-1 3-1,3-1 0,-1 0 0,1 0 0,-3 1 1,-1 0-2,-2-1 1,2 0-1,-4 2 0,7-1 1,-3 1 0,4 0-1,3 1 0,-1-1 0,2 1 1,-4 0 0,2 3-1,1-2 2,-1 1-3,3 1 4,2 0-3,-2 0 0,1 0 1,-1 2-1,3 1 0,0 1 0,-3 0 0,5 2 0,-4-2 0,4 0 2,2 2-3,-2-1 2,-2-2-1,2 2 0,-4-1 1,2 0-2,2-2 1,0 0 1,-1 1-1,-1-2 0,0 1 0,-1-1 0,-2-1 0,3 0 1,-3 0-1,0 0 0,0 0 0,0-1 0,-1 1 0,1 0 2,0-1-3,0 1 1,2-3 0,-5 1 0,1-1 1,-1 1-1,-2-3 0,4 2 0,-2-1 0,-1-1 1,0 0-2,-1 1 1,0 0 1,2 0 0,-3 0-2,1 0 1,0-2 1,-2 1-1,2-1 0,-1 0 0,-1 1 0,0-1 0,0-1 1,0 1-2,-3-1 1,4 1 1,-2 1-1,2-1 0,1 1 0,-2 0 0,3 0 0,0 0 0,-4 2 0,3-1 1,0 1-1,1 1 0,-1-1 0,0-1 1,-1-3-2,3 3 2,0 0-1,0 4 0,1-2 0,-3 1 0,-2-1 0,2-2-1,0 2 1,0-2 1,-1 1-2,0 0 1,1-1 0,-3-1 0,4-1 0,-6-1 0,4 0 1,-3 0-1,-4-2 1,3 0-1,-3-1 0,-1 0 2,0-2-1,0 0-1,0 0 0,0 0 3,0 0-1,0 0 1,0 0 0,0 0 0,0 0-1,0 0-1,0 0 1,0 0-2,0 1 0,0-1 1,0 0-2,0 0 2,0 0 0,3 2-2,2 4 2,-1-2-2,6 5 3,-6-2-1,6 1 0,-3 0-2,-2-1 2,4 1-2,-4-3 2,0-1-2,-1 2 0,1-3 2,0 1-1,-4-1 0,4 1 0,-2 0 0,-1 0 0,2 0 0,4 0 0,-3 0 1,-1-1-2,2 3 1,1-2 0,-1 0 0,2 3 0,-2 0 0,2 1 0,1 3 0,0-2 0,0 0 0,2 1 0,2 1-1,-1-1 2,2 1-1,-5-1-2,2 1 2,2 0 1,-3-2-2,0 2 1,2-1-1,1 0 1,-3-2 0,0 0 1,2 1-3,-3-1 3,1 1-1,-4-1-1,3-2 2,-1 1-2,1-1 1,-1-1 0,-2 1 0,2 0 1,-3-1-1,1 3 0,-2-2-1,4-1 1,-3 0 1,-4-1-1,4-4 0,-5 2-1,0-1 1,0-1 1,0 0-2,0 0 1,0 0 0,0 0-1,0 0 0,0 0 0,0 0 2,0 0-3,0 1 1,0-1 0,0 1 0,0-1 0,0 1-2,-5 2 0,-9 4 0,-6 3 1,-6 1 1,-2 1 0,-3-1 2,6-1-2,0-2 0,2-1 0,3 0 0,1-1 1,2-1-1,3-1 1,-4 1 0,1 1 0,-2-1 1,2 1-2,2 0 2,-2 1-1,6-2 0,1-1-1,1 0 1,0 0 0,1 0 0,-1 0 0,1 1-1,3-2 0,4 0 0,-2-2 0,3 0 0,0 0 1,0-1 0,0 0 1,0 0-1,0 0 2,0 0 3,0 0 3,0 0 2,0 0 3,0 0 1,0 0 0,0 1-2,0-1 1,0 1-2,0-1-2,0 1-6,0-1 3,0 0-1,0 0-1,0 1-2,0-1 2,0 0-1,0 0-2,0 1 0,0-1-1,0 1-1,0-1-2,0 0 1,0 2-1,0-2 1,0 0-2,0 0 4,0 0-2,0 0-1,0 0 0,0 0-2,0 0-1,0 0 1,0 0 3,0 0 1,0 0-3,0 0 1,0 0 0,0 0-1,3 0-2,-3 0-1,4 0-2,3 0 3,2 1 0,2 2 7,-2 2 0,2-1-2,1 0 2,4 1-1,1 2 0,2 0-1,-1-1 3,-4 1-2,-2 0 1,-1-1-2,3 1 2,0 0-1,2 0 1,-5 0 1,-2-1-2,0 2 3,-1-1-1,3 2-2,-2 0 2,5 0-1,2 3 0,-2-2 1,-1 0-1,1-1-1,0 2 0,-3 2 1,2-3 0,1 2-2,-2-1 2,2 1-1,0 0 0,0-2 0,0 2 0,0-1 1,0 1-2,0 1 0,0-1 1,-2-1-1,-3-3 1,1-2-1,-3 0 0,-2-2 1,0 1 0,-4-2-1,4 0 1,-2-1 0,-1-1-1,1 1 0,-3-1 1,1 1-1,4 0 0,-1 2 2,1 1-2,4 0 1,1 2 0,-1 0 0,3 0 0,-2-1-1,-6-1-1,-1-2 1,-1 0 1,1 1-1,2-1 1,-1 0 0,3 2 0,5 3 0,2 1 0,-3 1 1,1-2-2,-4-3 1,-6-2 0,1-3 0,-3 0 1,0 0-1,0 0 0,1 0-1,-1 0 0,3 0-1,-1-1-1,3-4 2,4-6 0,3-2 3,-1-5-1,-2-1-1,1-4 1,-3-2 0,-3-3-1,-4-3 0,0-3 1,0-2-1,0-4-2,0-1 1,0 1-3,0 4 3,0 3-3,-4 6 2,4 3 2,0 3-1,0 2-1,0 0 1,0 0 1,0 0-1,5-1 1,3-2 0,-2 1 0,2 0-1,-4 5 0,-2 5 0,1 6 0,-3 4 2,0 1-2,0 0 0,0 0 0,0 0 0,0 0 1,0 0 0,0 0 0,0 0 0,0 0 0,2 0-1,-2 0 0,0 0-1,4 0 1,4 0-1,3 0 2,3-2 1,6-2-2,-6 0 1,-3 0-1,-2 0 0,-4 3 2,-2-2-1,-2 1 0,-1-1 0,0-2 1,4-4 0,-4 2 0,0-1-2,0 1 2,0-2-1,0-1-1,-5-1 0,-8 1 0,0-2-1,-1 0 1,-8-1-2,3 2 1,1 1 1,7 3-1,3 3 2,6 1 0,2 1 2,0 2-5,0 0 3,0 0 0,0 0 0,0 0-1,0 0 1,0 0-1,0 0 0,0 0 0,0 0 1,0 0 0,0 0 0,0 0 0,0 0 2,0 0 1,0 0 1,0 0-1,0 4-1,0 1 1,7 3 1,7 2 2,3 3-1,3 4 1,5 2-1,-5 3-2,6 1-1,1 0 0,-4 0-1,2 0-1,-4 0 0,-2-1 2,3 1-2,-4 1-1,2-3 2,-1 1 0,1-3-1,-9-3 1,-2 1-1,-1-1 0,3 0 1,6 0 0,-3-1-1,0 1 1,0-3 0,0 1-1,0 0 0,3 0 1,-6 2-2,1-4 2,-3 0 0,-1 1-1,1-1 0,1 1 0,-1-2 1,-3 0-2,2-3 0,-2-1 2,-1-2-1,-2-3-2,-3-1 2,0-1-1,0 0 0,0 0 3,0 0-2,0 0-1,0 0-1,0 0-2,0 0 3,0 0 0,0 0-1,0 0-1,0 0 1,-9 0 2,-15 0-2,-13 5-2,-11 3-1,5-1 4,-1 1 0,7 1 0,-3 1 1,1 0-1,8-3 2,3 1-3,6-2 3,-1 0-2,-3 2 0,1-1 0,2 1 0,1-1 1,10-2-1,5-1 1,7-1 0,0-3 0,0 0 0,0 0 2,0 0-1,0 0 1,-3 0 1,2 0 2,1 0 3,0 0 7,0 0 9,0 0 0,0 0-6,0 2-3,0 0-3,0-1-4,0 0-3,0-1-1,0 0-1,0 0-3,0 0 0,0 0 0,0 1 0,0 1-2,0-2 4,0 1-4,0-1-1,0 3 1,1-1-1,4 1 1,3 1 1,-4 1-1,6 0 0,-3-1 0,0 1 0,0 1-1,3 2 0,0 1-1,8 2-1,-3 2 2,5 1-1,3 2 2,1-1-2,0 0 2,3 0 0,-4-1 1,0 1-1,2 0 1,-11-1 0,2 1-1,-2 0 3,-5 0-1,5 0 0,0-1 0,1 0 0,-1-4 1,-3 3-1,1-2 0,-2 2 0,1 2 0,1-2 0,2 1 1,0 0-2,0-1 0,0 0 2,0-1-1,0 2 0,-2 0 1,1 0-3,1 4 2,-1 1 0,3-1 1,3-1-1,-2-1-1,0-1 3,1 0-4,-2 2 2,6-1 0,-1 3 0,2-1 2,-2 0-2,5 1 0,-3 0 0,4 0 0,-3 0-1,-2-3 2,-5-3-2,-8-2 1,-2-7-1,-7 0 2,0-4-2,0 0 0,0 0-2,0 0 0,0 0-4,0 0 1,0 0 2,0-1-1,0-6 0,-16-2 2,-12-3-11,-11-4 1,-2-7 5,-4-6-1,1-9 3,-1-6-3,3-2 1,2-7 3,4 2 2,4 3 2,4 6-1,6 5 3,1 8 0,5 4-1,2 4 1,2 5-2,2 2 1,1 2 0,4 2-1,-1 1-1,2 1-2,4 3-6,0 3 5,0 2 2,0 0 0,0 0 1,0 0 1,0 0-1,0 0 1,0 0-1,0 0 0,1 4 2,13 2 1,8 4-1,1 3 2,3 5 2,4 4 1,-2 1-5,6 3 2,0 3 0,-3 1-2,2 3 1,-6 0 0,1 2-1,3 1 1,-4-1 1,1-4-2,0-5-1,3-3 1,-2-4-1,0-3 0,-4-5-1,-3-3 1,-3-1 0,-5-1 1,-5-3 0,-1 1 0,-4-3 1,-2-1-2,-2 0 1,0 0-2,3 0-1,-3 0 0,0 0 2,0 0 2,0 0-1,0 0 1,0 0 1,0 0 1,0 0-3,1 0 0,4 1 0,4 3-2,5 2 4,7 2 2,-1 3-1,1 2 0,3-1 2,2 0-7,-6 0 4,2 0-1,-8-2-1,-5-3 0,-4 0 2,-2-1-1,-3-3 1,0-1 0,0-1 0,0-1-1,0 0 1,0 0-1,0 0 3,-25 3-2,-12 5 0,-8-1-1,1 2 3,-4 2 10,2 0 3,-1-1-12,6 0 1,5-2 2,5-1-5,12 1 1,2-1-3,6 1-1,4-1 1,2-3-2,3 0 1,-1-3-1,3 0 1,0-1-2,-1 0 2,1 0 0,-3 0-1,3 0 1,-5 0-3,-4 0-2,-1 0-4,1 0 5,0 0 1,3 0 1,-2 0-2,-1 0 1,1 0-1,3 0 2,4 0 0,-3 0 0,4 2 1,0-2-1,0 0 0,0 0-1,0 0 0,0 0 2,0 0-1,0 0 0,0 0-1,0 0 0,0 2-2,0 1 0,0 3 2,8-1 4,2 1-2,-4 0 1,5-1-1,-2-1 0,0-2-4,-3-1 3,-1 1-1,3 0 3,-4 1 0,1 0 1,0 0-1,-4 0 0,4 1 0,-2-2 1,2 0-1,1 1-1,-1-2 0,5 2 1,0-2-2,4-1 0,0 0 1,1 0 0,4 0 1,1 0-3,-2 0 3,6 0 0,-4 0 0,5 0 0,-2 0 1,0 0-1,2-2 2,1-4-2,2 0 0,3-4 2,-3 2-2,-5 0 0,-4 2-1,-7 4 1,-7 2 0,-5 0 0,0 0 2,0 0 3,0 0 2,0 3 0,-12 7-4,-7 2-2,-4 3-2,-2 1 2,-4 1-1,-1 0-1,-1 2-1,-1-2 2,4-2 0,3-2 0,6-2 0,5-4 0,5-1-1,0-2 0,4-2-4,-1-1 1,1-1-1,-3 0-2,2 0-1,-5 0 1,2 0 2,-2 0 1,2 0 1,-5 0 1,0 0-4,2 0-5,2 0 7,6 0 3,-1 0 1,5 0 1,0 0 0,0 0-1,0 0 1,0 0-1,0 0 0,0 0 0,0 0-1,0 1 1,0-1 0,0 0 1,0 0 3,0 0 5,0 0 7,0 0 7,0 0 9,0 0-1,0 0-3,0 0 2,0 0-6,0 0-10,0 0-5,2 1-4,2 0-2,-1-1-1,-3 0-1,0 1 0,0 0 0,0-1 0,0 1 0,0 0-1,0-1 1,0 1-1,0 0 0,0-1 0,0 1-2,3 1 1,4 2-1,5 2 1,-1 3 1,3 1-3,4 0 0,-1 2 0,7 2 2,-3 1-1,3 2 1,-4 1-1,0 0 0,0 1-1,2-3 0,-4 1-1,1-2 1,-2-1-1,-3-2 1,0-1 1,0-1 2,-3 2-1,1 0 0,-2-2 2,2 1-1,2 2 0,0 1-1,0 0 1,-3 2 1,1-3-2,0 0 1,-2-2 0,-1 0 1,0 0-2,1-1 1,-1 3 0,-3-2 1,7 1-1,-4-1 0,3-1 0,-2 0 0,0 0-1,0-1 1,2 1-1,2 2 0,0-1 2,0 0-1,3 2-1,-6-2 1,1 2-1,-1-1 0,2-1-1,-1 3 0,-1 0 2,1-2 0,-1 2-1,1-3 1,-2-1 1,-1 0-2,0-2 1,-1 1 1,-3-2-2,-1 1 2,1-2-1,-3 2 0,2-2 0,-1-2-1,2-1 1,-3-1 1,1-2-1,-2 1 0,2 0 0,-1 1-1,1-2 1,-1 1-2,1 1 0,-3-2 0,1 0 0,-1 0-2,0 0 0,0 0 1,0 0 0,0 0 0,3 0-1,-3 0 2,0 0 0,2 0 0,-2 0 1,0 0-2,3 0 1,-3 0 0,0 0 0,0 0 1,0 0 1,0 0 0,0 0 0,2 0-1,-2 0 1,3 0 0,3 0-2,8 0-2,6 0 4,0-3 1,6-4-1,-4-1 0,1-3-1,-2 1-3,-3-1-1,-1 0-1,-4 2 0,-3-1 1,4 1 5,-1 0-2,-2 1 2,1 0-2,2-1 2,3-2 0,6-1-1,2-2 1,-2 1 0,-2 3-1,-8 3-1,-2 3 2,2 1 0,1-2 0,4 1 0,1-3 0,3 3 1,-2-3 0,1 2 0,1-1 0,-3 0-1,-1-1 1,-8 3-1,-4 2-1,-3 1 2,-3 0-2,0 1 2,0 0 1,0 0 0,0 0-2,0 0 1,0 0-2,0 0 1,0 0 1,0 0-1,0 0 2,0 0-1,0 0 2,0 0-1,0 0-1,0 0-1,0 0 0,0 0 0,0 0 0,-3 0 0,3 0-1,-2 0 1,2 0-1,0 0 1,-3 0-3,2 0 1,-9 0 1,-2-5 0,1 0-2,-3-1-5,0-1 6,-1 2-1,1-1-2,3 0 4,-1-2-2,-2-2 2,3 0 0,-5-2 1,2 0 1,0 1-1,0-1 1,-1 0-2,-2-2 2,-2-3-2,-3 0 2,2-2-1,-1-1 0,-1 1 0,2 2 1,1-1 1,1 1-2,0-1 0,1-1 0,3 0 0,1-2 1,-1 0-1,0 0 0,0-1 0,1 1 1,-1-2-1,5 1 0,0 1 1,-1 1-2,1 5 1,0 0 2,-2 3-2,-5 0 2,3 0-1,2 3 2,-3-1-2,1 1 2,-1 0-3,0-1 1,2-1-2,3 2 0,-2-2 1,3 1-1,3-1 1,1 1-3,-1 1 2,4 1 2,-4 2-2,0 0 1,1-2 0,1 2 0,-2 0-1,0 0 0,1 0 1,-4 1 0,3 2-1,4 0 1,-4 1 2,2-1 0,1 1 0,2 1-3,-3-1 2,3 2 0,-1-2-2,-4 1 1,2-2-1,-2-2 0,4 0-1,-4 1 0,0 0 0,2 1 3,2 0-1,-2 3-2,3-2 2,0 1 0,-2-2 0,2 1-1,0-1 0,-3-1 1,3 2 0,0 0-3,0 0 2,0 2 0,0 0 1,0 0 0,0 0-1,0 0 1,0 0-1,0 0 0,0 0 1,-2 0 0,2 0-2,0 0 3,0 0-2,0 0 0,0 0 0,0 0 1,0 0-1,0 0 0,-3 0 1,3 0 0,0 0 1,0 0 1,0 0-3,0 0 1,0 0 0,0 0-1,0 0 1,0 0 1,0 0-3,-1 0 1,1 0 2,0 0-2,-3 0 1,3 0 0,-2 0 0,-2 0 1,4 2 0,-4 0-2,1-1 2,3 0-1,-1 0-1,-4 1 0,-4 0 1,1 1-3,-1-1 4,3 0-2,-4 1 1,1-1-2,-3-1 1,1 1 1,-2 0-1,-1-1 0,2-1 1,-2 1-3,0-1 1,3 0 1,-4 0-1,1 0-2,0-3-6,-2-5 0,2 1 5,0 0-1,2-1-3,0 1 7,2 0 1,1 0 0,0 0 1,2 1 0,0 0 0,2 2 0,0 1 0,4 2 1,1 1 0,-3 0 1,1 0 3,-1 0-1,-2 0-3,5 0 1,-1 0 1,1 0-2,0 0 1,-3 0 0,-2 0 1,0 0-1,-4 0-1,0 0-1,0 1-1,-4 1 2,2-1-1,-1-1 0,3 0 1,-1 0 0,3 0-2,0 0 2,0 0-1,2 0-1,0-3 0,1 2 1,2 0 0,-3-2 0,2 2 1,3 1-1,-1 0 0,1 0 0,0 0 1,-5-1-1,2 0 0,-2-1 1,-1 0 0,-3-2-1,-2 1 1,5-2-1,-3 1-1,-1-1 2,1-1 0,-3 0-3,2 0 4,-1 0-4,2 1 2,1-1 2,-1-1-6,4 3 7,1 0-6,1 2 2,3 1 1,-2 0-2,2 1 0,0 0-3,0 0-12,0 0-34,-5 0-96,2 1-165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8T09:02:21.261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57 232 43,'-18'-2'51,"5"0"-25,9-2-47,4 2 92,0 0-51,0 2-14,0-2-4,0 1 1,0 0 7,0 1 3,0 0 4,0 0 2,0-1 3,0 1 2,0 0-6,0-2-5,0 0-3,0-4-11,-4 2 1,2-1-2,-2-1 0,0 3 1,3 0 2,-2-1 3,3 4 2,-2 0 9,2 0 9,0 0 2,-3 0-3,3 0-1,0 0-1,0 0-5,-1 0-5,1 2-3,0 0 2,0 2-2,0 4-2,0 3 7,4 4 3,10 3 3,2 3-4,1 1-1,4 2-2,3 0 0,1 0-4,1 2-1,0-1-3,-2 1-1,-1 0 0,-2 1-2,-2-1 3,-3-1 0,5-1-2,-4-1 2,2-3 0,1-1 0,-1-1 1,2 0 1,-2 0 0,0 2-1,-1 1 0,1 0-1,1 1-2,-5 0 0,-1 0-1,3-2-1,-3 0 1,2-2-1,1 1 1,-3-3-1,0 1 1,-2-1-1,-1 0 1,2-1 0,-7 0 0,9 1 0,1 0-1,1 1 1,-2 0 0,2 0-1,-3-2-1,5-1 2,-2-1-2,2-1 2,-1-1-1,-4-3 0,5 3 0,-1 1-1,4-1 2,4 4-2,-2-2 2,-1 2-3,0-1 2,0-2 1,1 1-2,-3 1 1,0-2 0,0 1 1,3-2-2,-3 1 1,2 0 0,5 1-1,-4 2 1,4 1 0,-2 1-2,0 4 3,-2 0-1,-1 1 0,0-1 0,-1 0 0,-4-2-1,-4 1 1,0-2-2,-1 0 3,-3-2-2,0 2 1,-1-1-1,-1 1 1,-2-1 0,3-2-1,1-1 1,2-2 0,-3 0 1,-1-2-2,1-2 1,-2-1 0,0-1-1,-5-2 1,1-2 0,-3-1 0,0-1-2,0 0 4,0 0-1,0 0-1,2 0 0,-2-2-3,0-3 3,0-3-2,0-2 1,-21-6 0,-2-8 0,-6-5 0,-4-8 0,1-6 0,-6-6-1,1-3-1,-6-1 1,1-1 0,0 4-1,-4 3 1,2 5-1,5 6 2,1 0 2,5 2-1,0-1-2,6-3 0,0 2 0,2-1-4,4 4 4,-1 1 1,3 1 0,1 0 2,-1 1-1,5 0-1,2 2 1,1 1-2,-1 0 3,2 4-2,-1 2 2,-1 0-2,3 3 1,-4-1 0,4 0 0,-2 0-1,-1-2 0,2 1 0,1-1-1,3 1-3,0 0 2,0 1 1,-8 2 1,-5-2 0,0 2 0,1 1-1,-7 0 1,5 2 1,-2-1-3,-1 2 1,4-1 2,1 1 0,1-3-1,1 0 0,4-2 0,2 2 0,1 1 1,1 2 0,4 0 0,-3 3 0,4 3 1,2 0 0,-2 2-1,1 2 1,2-3 0,-3 2-1,2-2 1,-4-2-2,2-3 0,-2-1 1,0 3 0,1-1 0,2 3 0,-2 2 1,1 0 0,3 2-1,0 1 1,0 0 0,-2 1-2,-1-3 2,3-1 1,-2-2-5,-4-1 3,5-1-1,-3 1 1,3 1 0,-2 1 0,1 4 1,2 2 0,0 0 2,0 0-1,0 0-1,0-1-2,0 1 1,0 0 1,-3 0-2,3 0-1,0 0 1,0 0-3,0 2 1,0 3-3,0 5 1,9 3 6,13 8 3,1 3-1,5 6 0,6 0 1,1 2 0,5 3-3,2 2 0,3 5 1,-8 0 2,-1 2 0,1 1-1,0-2 0,3-1-1,1-3 1,-6-1-2,2-2 1,-4 1 1,-2-1-2,-3 1 2,0-1-2,3 1-1,-3-3 2,-3 0-2,4-5 1,-6-3-1,2-2 0,1-1 2,1-2-1,-4 1 2,0 0-1,1 1 1,-3-3-2,-1 1 0,4 0-1,0-4 0,-3-3 0,2 0 0,-1-1-1,-1 2 0,-1 1 1,7-2 0,-4 2 0,-1 2 0,1-1 0,-3 1-1,2 1 1,0-3 0,-4-1-1,-4-1 0,0 0 1,-5-4-3,-1 0 4,-3-6-2,-5-1 1,0-3-1,0 0 1,0 0 1,0 0-1,0-7-2,0-6 1,-22-4-4,-1-5 4,-4-3 0,4-1 3,-3-3-2,-2 1 0,0-1 1,-5 0-1,1-2 1,1-2-1,0-2-2,3 1 1,2-3-3,7-1-3,4-4 1,-3-5-2,8-3 2,-4 4 1,1 4 2,-1 6 2,0 9 1,-3 3 1,3 3 0,-4 3-1,1 0 1,1 4 0,-1 0-2,6 0 0,2 3-1,1 1 0,2-1 1,1 2 0,2 0 1,-4 4-1,5 0 1,-1 1 0,1 2 0,2 0 0,0 1 1,0 1-1,0 0-1,0 0 1,0 0-2,0 0-1,0 0 2,0 0-1,0 0 1,0-2-2,0 2 2,0 0 2,0 0-4,0 0 2,11 0-1,6 0 3,7 7 1,-1 1 2,6 3-1,1 0-1,2 3-1,7 2 1,-5 4 0,-1 2-1,1 4 1,-5 1 0,-2 2-2,-1-1 1,-3 1-1,-3-3 0,2-2 0,-3 0 0,-1-1 0,-1 0 0,-3-2 0,-1-1-1,-2-3 1,-4-6-2,-1-4 2,-2-4-2,-4-3 2,0 0 0,0 0 3,0 0 0,0-5 0,0-5 1,-10-2-2,-8-6-4,-2-5 1,1-4-2,-4-8 1,-1-5 0,1-6 0,0-3 1,-3 1-1,2 3 2,3 7-1,-3 5 1,4 5 1,0 6-3,5 6 1,5 7 0,2 5 1,8 4 2,0 0-2,0 0 0,0 0-2,0 0 0,0 0 2,0 0 1,0 0-3,0 0 2,0 0-1,0 0 0,0 0 0,0 0 0,0 0-1,0 0-2,0 0 1,0 0-4,0 0-10,0 0-33,0 0-30,0 0-76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5:52:47.5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-1-1 280,'0'3'203,"0"-2"-185,0-1 51,0 0-43,0 0-30,0 0-4,0 0-5,0 5 1,0 0-33,0 2-115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5:53:28.8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112EB6-373D-4710-B3C6-CF496662A853}" emma:medium="tactile" emma:mode="ink">
          <msink:context xmlns:msink="http://schemas.microsoft.com/ink/2010/main" type="writingRegion" rotatedBoundingBox="15280,13810 17467,13685 17487,14049 15301,14175"/>
        </emma:interpretation>
      </emma:emma>
    </inkml:annotationXML>
    <inkml:traceGroup>
      <inkml:annotationXML>
        <emma:emma xmlns:emma="http://www.w3.org/2003/04/emma" version="1.0">
          <emma:interpretation id="{14F36D1A-89B3-4DC7-9EBD-4B02E0F9D391}" emma:medium="tactile" emma:mode="ink">
            <msink:context xmlns:msink="http://schemas.microsoft.com/ink/2010/main" type="paragraph" rotatedBoundingBox="15280,13810 17467,13685 17487,14049 15301,14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87B1B2-66C6-4D24-B84E-7D13B432A7DE}" emma:medium="tactile" emma:mode="ink">
              <msink:context xmlns:msink="http://schemas.microsoft.com/ink/2010/main" type="line" rotatedBoundingBox="15280,13810 17467,13685 17487,14049 15301,14175"/>
            </emma:interpretation>
          </emma:emma>
        </inkml:annotationXML>
        <inkml:traceGroup>
          <inkml:annotationXML>
            <emma:emma xmlns:emma="http://www.w3.org/2003/04/emma" version="1.0">
              <emma:interpretation id="{5DCA16F4-D69C-4501-9CFE-4C26A21A3800}" emma:medium="tactile" emma:mode="ink">
                <msink:context xmlns:msink="http://schemas.microsoft.com/ink/2010/main" type="inkWord" rotatedBoundingBox="15280,13810 17467,13685 17487,14049 15301,14175"/>
              </emma:interpretation>
              <emma:one-of disjunction-type="recognition" id="oneOf0">
                <emma:interpretation id="interp0" emma:lang="en-GB" emma:confidence="0">
                  <emma:literal>crash!</emma:literal>
                </emma:interpretation>
                <emma:interpretation id="interp1" emma:lang="en-GB" emma:confidence="0">
                  <emma:literal>const'</emma:literal>
                </emma:interpretation>
                <emma:interpretation id="interp2" emma:lang="en-GB" emma:confidence="0">
                  <emma:literal>cast'</emma:literal>
                </emma:interpretation>
                <emma:interpretation id="interp3" emma:lang="en-GB" emma:confidence="0">
                  <emma:literal>ciasH!</emma:literal>
                </emma:interpretation>
                <emma:interpretation id="interp4" emma:lang="en-GB" emma:confidence="0">
                  <emma:literal>cast!</emma:literal>
                </emma:interpretation>
              </emma:one-of>
            </emma:emma>
          </inkml:annotationXML>
          <inkml:trace contextRef="#ctx0" brushRef="#br0">791 1406 52,'6'-4'94,"-2"-1"-65,0 1 19,3 0-10,-6 2-2,2 1 5,-1 1 6,-2 0 6,0 0-5,0 0-12,0 0-9,0 0-8,0 0-8,0 5-3,-2 5-6,-13 5-2,-1 5 0,-4 2-3,0 1 3,1-1-2,3-3 1,4-1 3,4-2-2,5-4-2,3-4-4,0-2-2,7-4 0,17-2 6,7 0 5,7-2 4,7-8-4,1-1-3,1-2-1,-1 4-11,-12 1-50,-7 2-110,-11 1-153</inkml:trace>
          <inkml:trace contextRef="#ctx0" brushRef="#br0" timeOffset="570.0169">1246 1337 127,'0'0'153,"1"-2"-122,-1 2 23,0 0-32,0 0-23,0 0 2,0 0 4,0 0-4,0 7 2,-8 4-3,-9 3 4,-4 3-2,1 1-2,-1 3 2,-1 3-5,2 0-1,2-2 0,6-3 3,7-5 0,1-5-1,4-5-2,0-3-11,0-1-20,0-2-9,12-9 45,7-5 8,2-3-7,4-2 4,0-2-3,1-4 0,1-3 2,1-1 2,0 1-1,-3 7 9,-8 8 1,-8 8 4,-4 4 4,-3 2-9,-2 1-2,0 0-4,0 0-4,2 2 5,2 9 13,-2 5-3,-2 5 1,0 2-8,0 2-7,0 0-3,0-1 1,0 0-4,0-3-1,0-2-4,8 0-3,0-4-8,-2-1-20,-2-4-67,-4-3-80</inkml:trace>
          <inkml:trace contextRef="#ctx0" brushRef="#br0" timeOffset="-420.0126">599 1393 118,'3'-1'71,"-3"-1"-15,0 1 21,0 0-35,0 1-14,0 0-7,0 0-5,0 0-4,0-1 3,0 0 2,0 0-6,0-1-4,0-2-3,-4 1-3,-3-3 0,2 1 0,-5 1 0,2-1 0,-1 2-1,1 0 0,-3 1-3,10 2 6,-2 0 0,2 0 1,-6 0-6,-7 6 1,-7 2-1,-3 5 0,-1 2-1,-2 2 2,6 2 1,-2 0-1,4 2 1,2 0 1,2 0-1,3 0 1,4 0 0,4-1-1,4-1 0,0-4 0,0-4 0,18-4-3,8-2-1,9-5 3,5 0 1,6 0 2,5-13-2,-1-3-2,-3 0-9,-6 0-49,-10 0-55,-8 2-82</inkml:trace>
          <inkml:trace contextRef="#ctx0" brushRef="#br0" timeOffset="1176.0371">1127 1434 323,'4'0'81,"4"0"-49,11 0 27,10-6-49,11-4-13,10-1-7,2-1-7,1 1-27,-3 3-22,-6 0-5,-7 1 11,-5 1 33,-1-1 16,-4-1 6,0 0 3,1-2 3,-6 0 4,0 2 3,-9 2 7,-7 2 11,-4 3 18,-2 1 27,0 0-12,-4 0-30,-13 5-20,-9 6-10,-3 2-2,-2 2-9,2 0-3,4-2-1,7-2 8,7-2 4,5 0 0,2-2 3,4-2-2,0 0 0,8-1 1,10-1 3,3 2 2,5-1 1,8 3-2,-2 2 1,0 1 1,-3 3-3,-13 0 7,-9 0 4,-7 2 0,-9 0 0,-22 2-8,-4-2-5,-1-1-4,4-5 5,9-5 0,11-4-12,8 0-4,4-11-72,0-9-7,8-4-59</inkml:trace>
          <inkml:trace contextRef="#ctx0" brushRef="#br0" timeOffset="1432.0452">1933 1298 132,'6'-5'70,"-6"4"12,0 1 3,0 0-38,0 0-22,0 6-7,0 3 13,0 7-9,-4 4-10,-9 4-1,-3 0-1,0 0-3,-5 1-3,5-1 1,4 1-5,4-3 0,4-1-2,1-3-4,2-4-9,1-4-14,0-6-51,0-4-44,0 0-73</inkml:trace>
          <inkml:trace contextRef="#ctx0" brushRef="#br0" timeOffset="1812.0566">1833 1432 207,'0'0'173,"0"0"-151,0 0 7,4 0-19,23 0-8,13 0-4,5-2-10,2-7-29,-2-3-23,-6-2 10,-7-2 8,-5 1 13,-7-1 15,-8 1 13,-4 2 27,0 2 15,-5 4 21,-2 3 4,-1 1-13,0 3-8,0 0 0,0 0-6,0 0-15,0 8-12,-9 5 4,-3 4 4,-3 3 0,3 1-4,0 2 4,1-1 0,3 0-2,3-1-6,0-1-4,1-5-5,4-2-5,0-3-19,0-2-55,0-1-146</inkml:trace>
          <inkml:trace contextRef="#ctx0" brushRef="#br0" timeOffset="2527.0791">2208 1527 313,'-5'4'98,"4"-2"-29,1 2-14,0-1-52,0 0-2,0 0-2,0 1-7,0-1-8,0 3-46,-7 3-174</inkml:trace>
          <inkml:trace contextRef="#ctx0" brushRef="#br0" timeOffset="2326.073">2467 1187 185,'-4'4'55,"0"-1"-11,2 3 20,0 0-33,-3 2-1,1 1 7,-1 4-5,-4 2-9,-1 2-6,-4 2-2,-1 1-9,-1 0-5,0 1-6,0-1-17,-4 3-32,-6 1-94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5:51:54.7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B7E84A-397C-4F50-AAB0-097E487FF4D6}" emma:medium="tactile" emma:mode="ink">
          <msink:context xmlns:msink="http://schemas.microsoft.com/ink/2010/main" type="inkDrawing" rotatedBoundingBox="11443,12293 13240,11872 13493,12955 11697,13376" hotPoints="13158,12586 12425,13320 11691,12586 12425,11853" semanticType="enclosure" shapeName="Circle"/>
        </emma:interpretation>
      </emma:emma>
    </inkml:annotationXML>
    <inkml:trace contextRef="#ctx0" brushRef="#br0">-2127 590 61,'3'1'75,"-3"1"-54,0-2 0,0 1 6,0 0 3,0-1-9,0 0-8,0 0-1,0 1 5,0 0 5,-2 1 7,-8 2-9,-8 0-10,-3 2-2,-7 0-2,-8 0-2,-1 0 2,-8 0 2,-8-2 2,-5 0 0,-5-1-5,-3-2 4,-1-1-2,-3 0-3,1 0 5,2-1 2,0-6-2,2-3-3,3-6 3,-1-3-6,5-4 3,2-4 0,1-6-5,7-6 0,2-7-1,9-4-2,4-5-1,11-3-2,11 1 1,11-1 0,0 5-3,17 2-6,11 1 2,6 5 1,8 2 2,1 0 1,9 2-2,6-1 2,5 2 0,5 2 0,7 4 6,2 7 2,6 6-1,-2 4 5,-1 4-2,-1 2 2,0 0-2,-6 3 2,0 1-2,-6 1 0,-2 3 1,-2 3-2,-2 0 0,-4 0-1,-1 7 3,-7 3-3,2 4 2,-6 2-2,-2 4 1,-5 5 4,-3 4 2,-7 6-3,-7 8 0,-11 5 0,-8 5 1,-2 1-2,-11-2-1,-16-2 0,-4-6 1,-8-3 3,0-6 3,-5-3 0,-3-2-6,-4-3-1,-6-2-2,-5-1 4,-5-5-4,0-3 0,-5-3-1,-1-5-2,-2-5-7,-3-3-20,2-5-53,3-10-100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5:51:51.4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8F760BF-E5D7-4B27-82A3-942208296DBB}" emma:medium="tactile" emma:mode="ink">
          <msink:context xmlns:msink="http://schemas.microsoft.com/ink/2010/main" type="inkDrawing" rotatedBoundingBox="14911,12747 16798,12309 17057,13423 15170,13862" hotPoints="16790,12739 16081,13596 15000,13337 15709,12481" semanticType="enclosure" shapeName="Ellipse"/>
        </emma:interpretation>
      </emma:emma>
    </inkml:annotationXML>
    <inkml:trace contextRef="#ctx0" brushRef="#br0">1367 1061 169,'-9'5'22,"-1"1"-6,2-1 19,1 0 4,-1-1-10,-1 1-7,0-1 5,-2 1-1,-2-1-4,-3 1 1,-3 0-5,-5-1-7,-6 1-1,-6-1 0,-6 1-1,-3 0-5,-9 0 2,-4-1-3,-6-1 3,-6-2-4,-3-1 1,-3 0 0,3-2 4,3-8 1,5-5 0,5-4 3,3-5-2,4-4-6,1-6-3,7-5 0,2-4 0,4-1 0,5-3-3,3-1 2,10-1-3,4 0-3,7-2 0,9-1-2,1-1-1,0 2 2,17 2 1,10 5 2,8 6 1,3 1-1,7 3 3,4 1 1,6 0 3,8 4-2,4-1 1,3 1-1,4 3 0,2 2-1,1 5 2,3 2-1,-2 4 2,0 1-2,1 3 0,-2 2 0,-1 2 2,-3 1-2,-3 4 0,-5 0 0,-4 0 0,-6 5 1,-4 3 0,-2 2 0,-2 1 2,0 1-2,-2 3-1,-4 2 1,-5 6 3,-5 4 4,-5 4 5,-8 6-5,-2 2-5,-10 3 0,-6 3 0,0 3 2,-16 1-3,-10 0-1,-9-1 1,-4-6-1,0-4 4,-5-4 4,-4-1-3,-1-2 1,-12 0-5,-6-2 1,-6-2-2,-9-1-2,-4-4-3,-7-4-8,-8-4-14,-5-8-32,-2-5-73,5-2-138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5:53:37.0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C379AC-77E2-4BEA-9F03-1DE8DAB35F61}" emma:medium="tactile" emma:mode="ink">
          <msink:context xmlns:msink="http://schemas.microsoft.com/ink/2010/main" type="writingRegion" rotatedBoundingBox="13217,12787 13409,12787 13409,13143 13217,13143"/>
        </emma:interpretation>
      </emma:emma>
    </inkml:annotationXML>
    <inkml:traceGroup>
      <inkml:annotationXML>
        <emma:emma xmlns:emma="http://www.w3.org/2003/04/emma" version="1.0">
          <emma:interpretation id="{B32A2027-99D3-4A0B-A1BA-3AA5E9CAC257}" emma:medium="tactile" emma:mode="ink">
            <msink:context xmlns:msink="http://schemas.microsoft.com/ink/2010/main" type="paragraph" rotatedBoundingBox="13217,12787 13409,12787 13409,13143 13217,13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7F4D2E-FDDD-49EF-929D-D1A2F9751791}" emma:medium="tactile" emma:mode="ink">
              <msink:context xmlns:msink="http://schemas.microsoft.com/ink/2010/main" type="line" rotatedBoundingBox="13217,12787 13409,12787 13409,13143 13217,13143"/>
            </emma:interpretation>
          </emma:emma>
        </inkml:annotationXML>
        <inkml:traceGroup>
          <inkml:annotationXML>
            <emma:emma xmlns:emma="http://www.w3.org/2003/04/emma" version="1.0">
              <emma:interpretation id="{F7B267E7-2DC2-4462-9F6D-3C521ED6F63A}" emma:medium="tactile" emma:mode="ink">
                <msink:context xmlns:msink="http://schemas.microsoft.com/ink/2010/main" type="inkWord" rotatedBoundingBox="13217,12787 13409,12787 13409,13143 13217,13143"/>
              </emma:interpretation>
              <emma:one-of disjunction-type="recognition" id="oneOf0">
                <emma:interpretation id="interp0" emma:lang="en-GB" emma:confidence="0">
                  <emma:literal>/</emma:literal>
                </emma:interpretation>
                <emma:interpretation id="interp1" emma:lang="en-GB" emma:confidence="0">
                  <emma:literal>|</emma:literal>
                </emma:interpretation>
                <emma:interpretation id="interp2" emma:lang="en-GB" emma:confidence="0">
                  <emma:literal>\</emma:literal>
                </emma:interpretation>
                <emma:interpretation id="interp3" emma:lang="en-GB" emma:confidence="0">
                  <emma:literal>l</emma:literal>
                </emma:interpretation>
                <emma:interpretation id="interp4" emma:lang="en-GB" emma:confidence="0">
                  <emma:literal>I</emma:literal>
                </emma:interpretation>
              </emma:one-of>
            </emma:emma>
          </inkml:annotationXML>
          <inkml:trace contextRef="#ctx0" brushRef="#br0">191-1 42,'0'0'2,"0"0"16,0 1-6,0-1 2,0 1 18,0-1 6,0 0 8,0 0 5,0 0-4,0 0-16,0 0-11,0 0-8,0 0-4,0 0-2,0 0 2,0 2 4,0 1 5,0 4-2,-4 4 12,-5 3 0,-2 5-13,-5 4-10,2 2-2,-2 3-2,-3 2-2,3 2-1,0-2-6,-3 0-5,3-2-25,1-2-32,2-2-34,5-2-87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cm"/>
        </inkml:traceFormat>
        <inkml:channelProperties>
          <inkml:channelProperty channel="X" name="resolution" value="1513.62708" units="1/cm"/>
          <inkml:channelProperty channel="Y" name="resolution" value="2391.75171" units="1/cm"/>
          <inkml:channelProperty channel="F" name="resolution" value="2.84167" units="1/cm"/>
        </inkml:channelProperties>
      </inkml:inkSource>
      <inkml:timestamp xml:id="ts0" timeString="2015-01-27T15:53:37.3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04A706-4CD8-4E84-BDB9-51125ADE05EB}" emma:medium="tactile" emma:mode="ink">
          <msink:context xmlns:msink="http://schemas.microsoft.com/ink/2010/main" type="inkDrawing" rotatedBoundingBox="13122,13373 13125,13355 13130,13355 13127,13374" shapeName="Other"/>
        </emma:interpretation>
      </emma:emma>
    </inkml:annotationXML>
    <inkml:trace contextRef="#ctx0" brushRef="#br0">5-1 156,'-4'1'237,"4"0"-175,-1 0 9,1-1-28,0 0-37,0 0-5,0 0-2,0 0-4,0 1-3,0 0-5,0 1-26,0 3-61,0 1-72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6FDB9-21B0-4941-978C-975D1991C527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6ECFC-3D2E-4B4D-AA0D-DC3E43E4AD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73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 smtClean="0"/>
              <a:t>Elliptical guide concept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 smtClean="0"/>
              <a:t>Curved guide considered but would remove neutrons below 2Å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 smtClean="0"/>
              <a:t>Straight guide decision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ECFC-3D2E-4B4D-AA0D-DC3E43E4AD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75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IMAT</a:t>
            </a:r>
            <a:r>
              <a:rPr lang="en-GB" baseline="0" dirty="0" smtClean="0"/>
              <a:t> best placed on coupled hydrogen moderator to maximise neutron flux for imaging</a:t>
            </a:r>
          </a:p>
          <a:p>
            <a:r>
              <a:rPr lang="en-GB" baseline="0" dirty="0" smtClean="0"/>
              <a:t>Broad neutron wavelength (0.5 – 10A) effective energy-selective imaging, </a:t>
            </a:r>
            <a:r>
              <a:rPr lang="en-GB" baseline="0" dirty="0" err="1" smtClean="0"/>
              <a:t>bragg</a:t>
            </a:r>
            <a:r>
              <a:rPr lang="en-GB" baseline="0" dirty="0" smtClean="0"/>
              <a:t> edge analysis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ECFC-3D2E-4B4D-AA0D-DC3E43E4AD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1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Increase of £2m due to length / building</a:t>
            </a:r>
          </a:p>
          <a:p>
            <a:r>
              <a:rPr lang="en-GB" dirty="0" smtClean="0"/>
              <a:t>Process of evaluation / benefit / signoff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ECFC-3D2E-4B4D-AA0D-DC3E43E4AD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72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Impact of building location: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Facility soak-away needed re-siting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Facility HV supply cable diversion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Extensive existing building water treatment plant alterations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R80 Building structural columns in the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Section with no overhead crane affecting design, assembly and operations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ECFC-3D2E-4B4D-AA0D-DC3E43E4AD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8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Horizontally</a:t>
            </a:r>
            <a:r>
              <a:rPr lang="en-GB" baseline="0" dirty="0" smtClean="0"/>
              <a:t> translated pin-hole selector</a:t>
            </a:r>
          </a:p>
          <a:p>
            <a:r>
              <a:rPr lang="en-GB" baseline="0" dirty="0" smtClean="0"/>
              <a:t>Early detector array design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ECFC-3D2E-4B4D-AA0D-DC3E43E4AD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49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Impact of building location: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Facility soak-away needed re-siting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Facility HV supply cable diversion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Extensive existing building water treatment plant alterations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R80 Building structural columns in the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/>
              <a:t>Section with no overhead crane affecting design, assembly and operations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ECFC-3D2E-4B4D-AA0D-DC3E43E4AD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8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500 new pieces of IMAT shielding in this view alone.</a:t>
            </a:r>
          </a:p>
          <a:p>
            <a:r>
              <a:rPr lang="en-GB" dirty="0" smtClean="0"/>
              <a:t>With the guide, choppers &amp;</a:t>
            </a:r>
            <a:r>
              <a:rPr lang="en-GB" baseline="0" dirty="0" smtClean="0"/>
              <a:t> monitors – there’s well over 1000 specially designed parts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6ECFC-3D2E-4B4D-AA0D-DC3E43E4AD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6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3FD-D6A2-4108-8E08-1DB390F0B87C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52AB-C0F2-457A-BA7C-29C045685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0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3FD-D6A2-4108-8E08-1DB390F0B87C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52AB-C0F2-457A-BA7C-29C045685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32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3FD-D6A2-4108-8E08-1DB390F0B87C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52AB-C0F2-457A-BA7C-29C045685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2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129D5-CA63-4B62-BD29-304BECF10F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741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5B9D-0AB5-4D8E-A11B-5440F9CFC4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50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2C9A8-3C11-4357-A4CD-544855496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3FD-D6A2-4108-8E08-1DB390F0B87C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52AB-C0F2-457A-BA7C-29C045685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3FD-D6A2-4108-8E08-1DB390F0B87C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52AB-C0F2-457A-BA7C-29C045685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6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3FD-D6A2-4108-8E08-1DB390F0B87C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52AB-C0F2-457A-BA7C-29C045685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3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3FD-D6A2-4108-8E08-1DB390F0B87C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52AB-C0F2-457A-BA7C-29C045685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3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3FD-D6A2-4108-8E08-1DB390F0B87C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52AB-C0F2-457A-BA7C-29C045685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3FD-D6A2-4108-8E08-1DB390F0B87C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52AB-C0F2-457A-BA7C-29C045685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39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3FD-D6A2-4108-8E08-1DB390F0B87C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52AB-C0F2-457A-BA7C-29C045685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67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B93FD-D6A2-4108-8E08-1DB390F0B87C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52AB-C0F2-457A-BA7C-29C045685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89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B93FD-D6A2-4108-8E08-1DB390F0B87C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52AB-C0F2-457A-BA7C-29C0456856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0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929063"/>
            <a:ext cx="77724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785890-105E-41AE-9681-A0BA58C60D7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19" descr="STFC_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82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8.xml"/><Relationship Id="rId18" Type="http://schemas.openxmlformats.org/officeDocument/2006/relationships/image" Target="../media/image25.emf"/><Relationship Id="rId26" Type="http://schemas.openxmlformats.org/officeDocument/2006/relationships/image" Target="../media/image29.emf"/><Relationship Id="rId3" Type="http://schemas.openxmlformats.org/officeDocument/2006/relationships/image" Target="../media/image3.png"/><Relationship Id="rId21" Type="http://schemas.openxmlformats.org/officeDocument/2006/relationships/customXml" Target="../ink/ink12.xml"/><Relationship Id="rId7" Type="http://schemas.openxmlformats.org/officeDocument/2006/relationships/customXml" Target="../ink/ink5.xml"/><Relationship Id="rId12" Type="http://schemas.openxmlformats.org/officeDocument/2006/relationships/image" Target="../media/image22.emf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emf"/><Relationship Id="rId20" Type="http://schemas.openxmlformats.org/officeDocument/2006/relationships/image" Target="../media/image26.emf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7.xml"/><Relationship Id="rId24" Type="http://schemas.openxmlformats.org/officeDocument/2006/relationships/image" Target="../media/image28.emf"/><Relationship Id="rId32" Type="http://schemas.openxmlformats.org/officeDocument/2006/relationships/image" Target="../media/image32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30.emf"/><Relationship Id="rId10" Type="http://schemas.openxmlformats.org/officeDocument/2006/relationships/image" Target="../media/image21.emf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" Type="http://schemas.openxmlformats.org/officeDocument/2006/relationships/image" Target="../media/image13.emf"/><Relationship Id="rId9" Type="http://schemas.openxmlformats.org/officeDocument/2006/relationships/customXml" Target="../ink/ink6.xml"/><Relationship Id="rId14" Type="http://schemas.openxmlformats.org/officeDocument/2006/relationships/image" Target="../media/image23.emf"/><Relationship Id="rId22" Type="http://schemas.openxmlformats.org/officeDocument/2006/relationships/image" Target="../media/image27.emf"/><Relationship Id="rId27" Type="http://schemas.openxmlformats.org/officeDocument/2006/relationships/customXml" Target="../ink/ink15.xml"/><Relationship Id="rId30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2708920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Jim Nightingale</a:t>
            </a: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</a:rPr>
              <a:t>ISIS Lead Engineer on IMAT instrument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endParaRPr lang="en-GB" sz="2400" dirty="0" smtClean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0" y="119675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sz="4800" kern="0" dirty="0" smtClean="0">
                <a:latin typeface="+mj-lt"/>
              </a:rPr>
              <a:t>IMAT Design Evolution</a:t>
            </a:r>
            <a:endParaRPr lang="en-GB" sz="48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1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41954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Feb 2010 – First outline design</a:t>
            </a:r>
            <a:endParaRPr lang="en-GB" sz="32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907704" y="1270513"/>
            <a:ext cx="3619" cy="28070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/>
          <a:stretch/>
        </p:blipFill>
        <p:spPr bwMode="auto">
          <a:xfrm>
            <a:off x="3117355" y="2144518"/>
            <a:ext cx="5906196" cy="328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72" r="717" b="11000"/>
          <a:stretch/>
        </p:blipFill>
        <p:spPr bwMode="auto">
          <a:xfrm>
            <a:off x="3117355" y="5564465"/>
            <a:ext cx="3305520" cy="129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964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Preliminary Design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467266">
            <a:off x="5330846" y="4499815"/>
            <a:ext cx="3849346" cy="21732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77395" y="3764265"/>
            <a:ext cx="1856478" cy="110854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V:\projects\IMAT\Reference\COLREF\IMAT-GENERAL\PHASE-2-PICTURES\DETECTOR PLA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/>
          <a:stretch/>
        </p:blipFill>
        <p:spPr bwMode="auto">
          <a:xfrm>
            <a:off x="82375" y="2004317"/>
            <a:ext cx="3249154" cy="25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3331529" y="2004317"/>
            <a:ext cx="1600511" cy="2000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8186" y="4521167"/>
            <a:ext cx="4741846" cy="87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4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jbn48\Desktop\imat-beam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5" y="1626713"/>
            <a:ext cx="7303981" cy="515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41954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Feb 2010 – First outline design</a:t>
            </a:r>
            <a:endParaRPr lang="en-GB" sz="32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907704" y="1270513"/>
            <a:ext cx="3619" cy="28070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:\Users\jbn48\Desktop\imat-beamline_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5616"/>
          <a:stretch/>
        </p:blipFill>
        <p:spPr bwMode="auto">
          <a:xfrm>
            <a:off x="5674277" y="4101855"/>
            <a:ext cx="3021257" cy="268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bn48\Desktop\imat-beamline_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41" y="2179288"/>
            <a:ext cx="234236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674277" y="2431316"/>
            <a:ext cx="1152128" cy="115212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4450141" y="3489197"/>
            <a:ext cx="693346" cy="57606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5674277" y="3583444"/>
            <a:ext cx="0" cy="6480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26405" y="2431316"/>
            <a:ext cx="1869129" cy="171776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193206" y="2215292"/>
            <a:ext cx="1950281" cy="127390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850478" y="3835472"/>
            <a:ext cx="3599664" cy="2297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5964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Preliminary Design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41954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Feb 2010 – First outline design</a:t>
            </a:r>
            <a:endParaRPr lang="en-GB" sz="32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907704" y="1270513"/>
            <a:ext cx="3619" cy="28070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7"/>
          <a:stretch/>
        </p:blipFill>
        <p:spPr bwMode="auto">
          <a:xfrm>
            <a:off x="1183857" y="2392672"/>
            <a:ext cx="5906196" cy="328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964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Preliminary Design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 rot="467266">
            <a:off x="3397348" y="4747969"/>
            <a:ext cx="3849346" cy="21732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43897" y="4012419"/>
            <a:ext cx="1856478" cy="110854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2" name="Ink 41"/>
              <p14:cNvContentPartPr/>
              <p14:nvPr/>
            </p14:nvContentPartPr>
            <p14:xfrm>
              <a:off x="5775981" y="5365135"/>
              <a:ext cx="0" cy="756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1" name="Ink 50"/>
              <p14:cNvContentPartPr/>
              <p14:nvPr/>
            </p14:nvContentPartPr>
            <p14:xfrm>
              <a:off x="6295891" y="5294184"/>
              <a:ext cx="781037" cy="1587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84013" y="5288078"/>
                <a:ext cx="799033" cy="1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2" name="Ink 51"/>
              <p14:cNvContentPartPr/>
              <p14:nvPr/>
            </p14:nvContentPartPr>
            <p14:xfrm>
              <a:off x="4942651" y="4700485"/>
              <a:ext cx="648360" cy="404699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30771" y="4689683"/>
                <a:ext cx="672120" cy="426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3" name="Ink 52"/>
              <p14:cNvContentPartPr/>
              <p14:nvPr/>
            </p14:nvContentPartPr>
            <p14:xfrm>
              <a:off x="6188611" y="4866805"/>
              <a:ext cx="686520" cy="418379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76371" y="4854923"/>
                <a:ext cx="711360" cy="442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6" name="Ink 55"/>
              <p14:cNvContentPartPr/>
              <p14:nvPr/>
            </p14:nvContentPartPr>
            <p14:xfrm>
              <a:off x="5546928" y="4971264"/>
              <a:ext cx="68760" cy="1281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42248" y="4962264"/>
                <a:ext cx="838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7" name="Ink 56"/>
              <p14:cNvContentPartPr/>
              <p14:nvPr/>
            </p14:nvContentPartPr>
            <p14:xfrm>
              <a:off x="5513448" y="5176104"/>
              <a:ext cx="2160" cy="64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00488" y="5164224"/>
                <a:ext cx="26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9" name="Ink 68"/>
              <p14:cNvContentPartPr/>
              <p14:nvPr/>
            </p14:nvContentPartPr>
            <p14:xfrm>
              <a:off x="1874437" y="3651059"/>
              <a:ext cx="2638931" cy="7419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6157" y="3639539"/>
                <a:ext cx="2660532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6" name="Ink 75"/>
              <p14:cNvContentPartPr/>
              <p14:nvPr/>
            </p14:nvContentPartPr>
            <p14:xfrm>
              <a:off x="3411408" y="5379864"/>
              <a:ext cx="2520" cy="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0" y="0"/>
                <a:ext cx="2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1" name="Ink 80"/>
              <p14:cNvContentPartPr/>
              <p14:nvPr/>
            </p14:nvContentPartPr>
            <p14:xfrm>
              <a:off x="3413568" y="5367264"/>
              <a:ext cx="791280" cy="1980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07448" y="5351424"/>
                <a:ext cx="810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6" name="Ink 85"/>
              <p14:cNvContentPartPr/>
              <p14:nvPr/>
            </p14:nvContentPartPr>
            <p14:xfrm>
              <a:off x="2798197" y="4856339"/>
              <a:ext cx="626531" cy="627925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87395" y="4845177"/>
                <a:ext cx="649576" cy="650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5" name="Ink 104"/>
              <p14:cNvContentPartPr/>
              <p14:nvPr/>
            </p14:nvContentPartPr>
            <p14:xfrm>
              <a:off x="1447477" y="4237859"/>
              <a:ext cx="612000" cy="3214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37397" y="4227779"/>
                <a:ext cx="63252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8" name="Ink 107"/>
              <p14:cNvContentPartPr/>
              <p14:nvPr/>
            </p14:nvContentPartPr>
            <p14:xfrm>
              <a:off x="3348277" y="4316725"/>
              <a:ext cx="592134" cy="388054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39638" y="4306646"/>
                <a:ext cx="613012" cy="411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0" name="Ink 109"/>
              <p14:cNvContentPartPr/>
              <p14:nvPr/>
            </p14:nvContentPartPr>
            <p14:xfrm>
              <a:off x="4232568" y="5140464"/>
              <a:ext cx="21240" cy="33480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19248" y="5133984"/>
                <a:ext cx="453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9" name="Ink 128"/>
              <p14:cNvContentPartPr/>
              <p14:nvPr/>
            </p14:nvContentPartPr>
            <p14:xfrm>
              <a:off x="3387157" y="5331899"/>
              <a:ext cx="1202171" cy="361885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74916" y="5320016"/>
                <a:ext cx="1224853" cy="3863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55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mf35\AppData\Local\Microsoft\Windows\Temporary Internet Files\Content.Outlook\8VL2L37Y\IMAT_MODEL_3004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"/>
          <a:stretch/>
        </p:blipFill>
        <p:spPr bwMode="auto">
          <a:xfrm>
            <a:off x="539552" y="1244003"/>
            <a:ext cx="8393898" cy="561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41954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May 2010 – Revised outline design</a:t>
            </a:r>
            <a:endParaRPr lang="en-GB" sz="32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123728" y="1244003"/>
            <a:ext cx="3619" cy="28070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5964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Preliminary Design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48174" y="4941168"/>
            <a:ext cx="4289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Beamline</a:t>
            </a:r>
            <a:r>
              <a:rPr lang="en-GB" sz="1600" dirty="0" smtClean="0"/>
              <a:t> offset at an angle of 1⁰ in order to avoid clashing with neighbouring instrument and facility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Chopper positions altered to suit space restrictions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Building added</a:t>
            </a:r>
          </a:p>
        </p:txBody>
      </p:sp>
    </p:spTree>
    <p:extLst>
      <p:ext uri="{BB962C8B-B14F-4D97-AF65-F5344CB8AC3E}">
        <p14:creationId xmlns:p14="http://schemas.microsoft.com/office/powerpoint/2010/main" val="12105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41954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July 2010 – Developed outline design</a:t>
            </a:r>
            <a:endParaRPr lang="en-GB" sz="32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271363" y="1349365"/>
            <a:ext cx="3618" cy="14035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5964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Preliminary Design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1" name="Picture 3" descr="V:\projects\IMAT\Images\CAD images\im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5"/>
          <a:stretch/>
        </p:blipFill>
        <p:spPr bwMode="auto">
          <a:xfrm>
            <a:off x="755576" y="1960662"/>
            <a:ext cx="7704856" cy="48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92080" y="5373216"/>
            <a:ext cx="331236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Evolution: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Realistic shielding space envelope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Access around </a:t>
            </a:r>
            <a:r>
              <a:rPr lang="en-GB" sz="1600" dirty="0" err="1" smtClean="0"/>
              <a:t>beamline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Space for instrument control equipment</a:t>
            </a:r>
          </a:p>
        </p:txBody>
      </p:sp>
    </p:spTree>
    <p:extLst>
      <p:ext uri="{BB962C8B-B14F-4D97-AF65-F5344CB8AC3E}">
        <p14:creationId xmlns:p14="http://schemas.microsoft.com/office/powerpoint/2010/main" val="17603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05964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Detail Design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218" name="Picture 2" descr="C:\Users\jbn48\Desktop\ima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0" b="3915"/>
          <a:stretch/>
        </p:blipFill>
        <p:spPr bwMode="auto">
          <a:xfrm>
            <a:off x="691773" y="2204864"/>
            <a:ext cx="7752981" cy="423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6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05964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Detail Design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 descr="C:\Users\jbn48\Desktop\SI-8750-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2" y="1970933"/>
            <a:ext cx="8352928" cy="36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0142" y="5661248"/>
            <a:ext cx="861434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Evolution: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Access and operational improvements to chopper pits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Access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Combined front end chopper pit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980" y="1414758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Detailed design</a:t>
            </a:r>
            <a:endParaRPr lang="en-GB" sz="32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88085" y="980728"/>
            <a:ext cx="0" cy="48110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86" y="5661248"/>
            <a:ext cx="3816424" cy="107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5194" y="146641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Nov 2011 – Detail Design</a:t>
            </a:r>
            <a:endParaRPr lang="en-GB" sz="32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193103" y="908720"/>
            <a:ext cx="3618" cy="63587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3" b="4520"/>
          <a:stretch/>
        </p:blipFill>
        <p:spPr bwMode="auto">
          <a:xfrm>
            <a:off x="967529" y="2433532"/>
            <a:ext cx="648325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4862" y="2721564"/>
            <a:ext cx="244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Increased height to accommodate overhead crane</a:t>
            </a:r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896264" y="5772783"/>
            <a:ext cx="1150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Main Entrance</a:t>
            </a:r>
            <a:endParaRPr lang="en-GB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8318" y="5341896"/>
            <a:ext cx="1217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R80 Entrance foyer</a:t>
            </a:r>
            <a:endParaRPr lang="en-GB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736950" y="4207727"/>
            <a:ext cx="1790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Increased window coverage</a:t>
            </a:r>
            <a:endParaRPr lang="en-GB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105964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Detail Design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6768752" cy="95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11225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Extension Building Design &amp; Build</a:t>
            </a:r>
            <a:endParaRPr lang="en-GB" sz="32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076056" y="961331"/>
            <a:ext cx="3619" cy="280708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V:\projects\IMAT\Images\IMAT building\12EC3480 IMAT extension build 3 Sep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r="10186"/>
          <a:stretch/>
        </p:blipFill>
        <p:spPr bwMode="auto">
          <a:xfrm>
            <a:off x="467544" y="2132856"/>
            <a:ext cx="41070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923928" y="961331"/>
            <a:ext cx="1152128" cy="888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3" name="Picture 3" descr="V:\projects\IMAT\Images\IMAT building\13EC2055 IMAT extension build 2 Ma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5" t="13300" b="15017"/>
          <a:stretch/>
        </p:blipFill>
        <p:spPr bwMode="auto">
          <a:xfrm>
            <a:off x="4754572" y="2132856"/>
            <a:ext cx="3993892" cy="36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9980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Detector/Camera Evolution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V:\projects\IMAT\Reference\COLREF\IMAT-GENERAL\PHASE-2-PICTURES\DETECTOR 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24" y="1772816"/>
            <a:ext cx="6696745" cy="47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9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obaccodays.com/wp-content/uploads/2013/04/Pipe-Evolution-Main-Imag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691680" y="2492896"/>
            <a:ext cx="5760640" cy="18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 bwMode="auto">
          <a:xfrm>
            <a:off x="0" y="119675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sz="4800" kern="0" dirty="0" smtClean="0">
                <a:latin typeface="+mj-lt"/>
              </a:rPr>
              <a:t>IMAT Design Evolution</a:t>
            </a:r>
            <a:endParaRPr lang="en-GB" sz="4800" kern="0" dirty="0">
              <a:latin typeface="+mj-lt"/>
            </a:endParaRPr>
          </a:p>
        </p:txBody>
      </p:sp>
      <p:pic>
        <p:nvPicPr>
          <p:cNvPr id="7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36" y="4510752"/>
            <a:ext cx="716072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6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9980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Detector/Camera Evolution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C:\Users\jbn48\Desktop\imat-beamline_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15616"/>
          <a:stretch/>
        </p:blipFill>
        <p:spPr bwMode="auto">
          <a:xfrm>
            <a:off x="1763688" y="1573534"/>
            <a:ext cx="5616624" cy="498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4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9980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Detector/Camera Evolution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\\scnt02\User1\rlsc24\Target Station 2\PHASE-2-INSTRUMENTS\IMAT-GENERAL\PHASE-2-PICTURES\DETECTOR MODEL PROJECTION_04042011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848872" cy="43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03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9980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Detector/Camera Evolution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V:\projects\IMAT\Reference\COLREF\IMAT-GENERAL\PHASE-2-PICTURES\SAMPLE SECTION-2401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624736" cy="44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7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9980" y="9656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Detector/Camera Evolution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0" y="650827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jbn48\Desktop\sample area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r="5732"/>
          <a:stretch/>
        </p:blipFill>
        <p:spPr bwMode="auto">
          <a:xfrm>
            <a:off x="440829" y="1844824"/>
            <a:ext cx="8280920" cy="435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32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 bwMode="auto">
          <a:xfrm>
            <a:off x="-36512" y="36575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C8C93"/>
                </a:solidFill>
                <a:latin typeface="Arial" charset="0"/>
                <a:ea typeface="ヒラギノ角ゴ Pro W3" pitchFamily="84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Lucida Grande" pitchFamily="84" charset="0"/>
                <a:ea typeface="ヒラギノ角ゴ Pro W3" pitchFamily="84" charset="-128"/>
              </a:defRPr>
            </a:lvl9pPr>
          </a:lstStyle>
          <a:p>
            <a:r>
              <a:rPr lang="en-GB" sz="4800" kern="0" dirty="0" smtClean="0">
                <a:latin typeface="+mj-lt"/>
              </a:rPr>
              <a:t>IMAT Design Evolution</a:t>
            </a:r>
            <a:endParaRPr lang="en-GB" sz="4800" kern="0" dirty="0">
              <a:latin typeface="+mj-lt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1" y="3022476"/>
            <a:ext cx="7893854" cy="111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9" y="1969448"/>
            <a:ext cx="1054651" cy="7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jbn48\Desktop\imat-beam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97" y="1969448"/>
            <a:ext cx="1179289" cy="83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V:\projects\IMAT\Images\CAD images\ima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5"/>
          <a:stretch/>
        </p:blipFill>
        <p:spPr bwMode="auto">
          <a:xfrm>
            <a:off x="3199526" y="1903169"/>
            <a:ext cx="1333632" cy="84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bn48\Desktop\ima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0" b="3915"/>
          <a:stretch/>
        </p:blipFill>
        <p:spPr bwMode="auto">
          <a:xfrm>
            <a:off x="4860032" y="1952776"/>
            <a:ext cx="1584176" cy="86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britannic\imagearchive\2014\2014-07-30 IMAT build\14EC3697 IMAT build 30 Jul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3082"/>
            <a:ext cx="1540717" cy="10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0569" y="4581127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Design continues to change </a:t>
            </a:r>
            <a:r>
              <a:rPr lang="en-GB" dirty="0" smtClean="0"/>
              <a:t>throughout the </a:t>
            </a:r>
            <a:r>
              <a:rPr lang="en-GB" dirty="0" smtClean="0"/>
              <a:t>life of </a:t>
            </a:r>
            <a:r>
              <a:rPr lang="en-GB" dirty="0" smtClean="0"/>
              <a:t>the project</a:t>
            </a:r>
            <a:endParaRPr lang="en-GB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Major </a:t>
            </a:r>
            <a:r>
              <a:rPr lang="en-GB" dirty="0" smtClean="0"/>
              <a:t>obstacles are addressed early on but many minor problems need to be </a:t>
            </a:r>
            <a:r>
              <a:rPr lang="en-GB" dirty="0" smtClean="0"/>
              <a:t>solved </a:t>
            </a:r>
            <a:r>
              <a:rPr lang="en-GB" dirty="0" smtClean="0"/>
              <a:t>throughout the design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Opportunities </a:t>
            </a:r>
            <a:r>
              <a:rPr lang="en-GB" dirty="0" smtClean="0"/>
              <a:t>arise during the design and often need decisive 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9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2899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7543" y="1595395"/>
            <a:ext cx="379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2008 Draft Proposal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67544" y="1462979"/>
            <a:ext cx="0" cy="244193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12" y="1886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Concept &amp; Layout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437192" cy="400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2899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4921" r="9033" b="4575"/>
          <a:stretch/>
        </p:blipFill>
        <p:spPr bwMode="auto">
          <a:xfrm>
            <a:off x="323528" y="1922759"/>
            <a:ext cx="8121785" cy="480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559594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IMAT position proposal</a:t>
            </a: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1115616" y="1463656"/>
            <a:ext cx="360040" cy="888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468840" y="1463656"/>
            <a:ext cx="1" cy="236292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512" y="1886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Concept &amp; Layout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640563" y="2794139"/>
            <a:ext cx="261610" cy="26161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53615" y="4522331"/>
            <a:ext cx="261610" cy="26161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50956" y="5166935"/>
            <a:ext cx="261610" cy="26161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44208" y="2885068"/>
            <a:ext cx="261610" cy="26161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45315" y="4954379"/>
            <a:ext cx="261610" cy="26161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74909" y="3297932"/>
            <a:ext cx="261610" cy="26161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77996" y="3055749"/>
            <a:ext cx="261610" cy="26161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10263" y="4194172"/>
            <a:ext cx="261610" cy="26161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432" y="2204864"/>
            <a:ext cx="1728192" cy="981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/>
          <a:stretch/>
        </p:blipFill>
        <p:spPr bwMode="auto">
          <a:xfrm>
            <a:off x="251520" y="1019637"/>
            <a:ext cx="8712968" cy="558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Nov 2009 – Feb 2010</a:t>
            </a:r>
          </a:p>
          <a:p>
            <a:r>
              <a:rPr lang="en-GB" sz="2400" dirty="0" smtClean="0"/>
              <a:t>Decision on position and length</a:t>
            </a:r>
            <a:endParaRPr lang="en-GB" sz="2400" dirty="0"/>
          </a:p>
        </p:txBody>
      </p:sp>
      <p:sp>
        <p:nvSpPr>
          <p:cNvPr id="11" name="Oval 10"/>
          <p:cNvSpPr/>
          <p:nvPr/>
        </p:nvSpPr>
        <p:spPr>
          <a:xfrm>
            <a:off x="2339752" y="4941168"/>
            <a:ext cx="1224136" cy="1224136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452320" y="202886"/>
            <a:ext cx="136815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40m</a:t>
            </a:r>
            <a:endParaRPr lang="en-GB" sz="4000" dirty="0"/>
          </a:p>
        </p:txBody>
      </p:sp>
      <p:sp>
        <p:nvSpPr>
          <p:cNvPr id="9" name="Oval 8"/>
          <p:cNvSpPr/>
          <p:nvPr/>
        </p:nvSpPr>
        <p:spPr>
          <a:xfrm>
            <a:off x="4211960" y="1392653"/>
            <a:ext cx="1224136" cy="1224136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3851920" y="1019637"/>
            <a:ext cx="4896544" cy="5289683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9672" y="5373216"/>
            <a:ext cx="7128792" cy="936104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1560" y="5085184"/>
            <a:ext cx="57606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W5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217031" y="1095438"/>
            <a:ext cx="57606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8"/>
          <a:stretch/>
        </p:blipFill>
        <p:spPr bwMode="auto">
          <a:xfrm>
            <a:off x="251520" y="1019637"/>
            <a:ext cx="8712968" cy="558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Nov 2009 – Feb 2010</a:t>
            </a:r>
          </a:p>
          <a:p>
            <a:r>
              <a:rPr lang="en-GB" sz="2400" dirty="0" smtClean="0"/>
              <a:t>Decision on position and length</a:t>
            </a:r>
            <a:endParaRPr lang="en-GB" sz="2400" dirty="0"/>
          </a:p>
        </p:txBody>
      </p:sp>
      <p:sp>
        <p:nvSpPr>
          <p:cNvPr id="11" name="Oval 10"/>
          <p:cNvSpPr/>
          <p:nvPr/>
        </p:nvSpPr>
        <p:spPr>
          <a:xfrm>
            <a:off x="2339752" y="4941168"/>
            <a:ext cx="1224136" cy="1224136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835696" y="1019637"/>
            <a:ext cx="72008" cy="5649723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275856" y="1019637"/>
            <a:ext cx="72008" cy="5649723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52320" y="202886"/>
            <a:ext cx="136815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40m</a:t>
            </a:r>
            <a:endParaRPr lang="en-GB" sz="4000" dirty="0"/>
          </a:p>
        </p:txBody>
      </p:sp>
      <p:sp>
        <p:nvSpPr>
          <p:cNvPr id="9" name="Oval 8"/>
          <p:cNvSpPr/>
          <p:nvPr/>
        </p:nvSpPr>
        <p:spPr>
          <a:xfrm>
            <a:off x="4211960" y="1392653"/>
            <a:ext cx="1224136" cy="1224136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3851920" y="1019637"/>
            <a:ext cx="4896544" cy="5289683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9672" y="5373216"/>
            <a:ext cx="7128792" cy="936104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/>
              <p14:cNvContentPartPr/>
              <p14:nvPr/>
            </p14:nvContentPartPr>
            <p14:xfrm>
              <a:off x="6242093" y="3982875"/>
              <a:ext cx="761760" cy="5551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8773" y="3972795"/>
                <a:ext cx="78768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/>
              <p14:cNvContentPartPr/>
              <p14:nvPr/>
            </p14:nvContentPartPr>
            <p14:xfrm>
              <a:off x="5979293" y="3353235"/>
              <a:ext cx="2132640" cy="21304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7453" y="3274035"/>
                <a:ext cx="2252160" cy="23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/>
              <p14:cNvContentPartPr/>
              <p14:nvPr/>
            </p14:nvContentPartPr>
            <p14:xfrm>
              <a:off x="5527133" y="2855355"/>
              <a:ext cx="611280" cy="62640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76013" y="2737995"/>
                <a:ext cx="723960" cy="86976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TextBox 39"/>
          <p:cNvSpPr txBox="1"/>
          <p:nvPr/>
        </p:nvSpPr>
        <p:spPr>
          <a:xfrm>
            <a:off x="611560" y="5085184"/>
            <a:ext cx="57606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W5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217031" y="1095438"/>
            <a:ext cx="57606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W8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1835696" y="1019637"/>
            <a:ext cx="1440160" cy="5649723"/>
          </a:xfrm>
          <a:prstGeom prst="rect">
            <a:avLst/>
          </a:prstGeom>
          <a:solidFill>
            <a:srgbClr val="4F81BD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0"/>
          <a:stretch/>
        </p:blipFill>
        <p:spPr bwMode="auto">
          <a:xfrm>
            <a:off x="317068" y="1340769"/>
            <a:ext cx="8666856" cy="470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Nov 2009 – Feb 2010</a:t>
            </a:r>
          </a:p>
          <a:p>
            <a:r>
              <a:rPr lang="en-GB" sz="2400" dirty="0" smtClean="0"/>
              <a:t>Decision on position and length</a:t>
            </a:r>
            <a:endParaRPr lang="en-GB" sz="24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555776" y="1340768"/>
            <a:ext cx="18002" cy="453650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9480" y="1338555"/>
            <a:ext cx="18002" cy="4538717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907704" y="3356992"/>
            <a:ext cx="1584176" cy="1584176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746022">
            <a:off x="2094881" y="2577551"/>
            <a:ext cx="1714400" cy="58768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452320" y="202886"/>
            <a:ext cx="136815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37m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206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" b="6343"/>
          <a:stretch/>
        </p:blipFill>
        <p:spPr bwMode="auto">
          <a:xfrm>
            <a:off x="179512" y="1196752"/>
            <a:ext cx="8856984" cy="549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88640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Nov 2009 – Feb 2010</a:t>
            </a:r>
          </a:p>
          <a:p>
            <a:r>
              <a:rPr lang="en-GB" sz="2400" dirty="0" smtClean="0"/>
              <a:t>Decision on position and length</a:t>
            </a:r>
            <a:endParaRPr lang="en-GB" sz="24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779912" y="1196752"/>
            <a:ext cx="18002" cy="549667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23728" y="1196752"/>
            <a:ext cx="18002" cy="549667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043608" y="3429000"/>
            <a:ext cx="1368152" cy="1368152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11478047">
            <a:off x="1275528" y="2439152"/>
            <a:ext cx="1714400" cy="58768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948264" y="250195"/>
            <a:ext cx="202460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52m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273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42899"/>
            <a:ext cx="5760640" cy="81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8769152" cy="200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328" y="4869160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Impact: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Increase of </a:t>
            </a:r>
            <a:r>
              <a:rPr lang="en-GB" sz="2000" dirty="0" smtClean="0"/>
              <a:t>instrument cost = £2m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Increased complexity of design &amp; build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Increased timescale for evaluation and sign-off</a:t>
            </a:r>
            <a:endParaRPr lang="en-GB" sz="3600" dirty="0" smtClean="0"/>
          </a:p>
          <a:p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712083" y="4313257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Kockelmann, W., Zhang, S. Y., </a:t>
            </a:r>
            <a:r>
              <a:rPr lang="en-GB" sz="1200" dirty="0" err="1" smtClean="0"/>
              <a:t>Chapon</a:t>
            </a:r>
            <a:r>
              <a:rPr lang="en-GB" sz="1200" dirty="0" smtClean="0"/>
              <a:t>, L. C. (2010) IMAT: performance evaluation report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570005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Jan 2010 - IMAT position decision</a:t>
            </a:r>
            <a:endParaRPr lang="en-GB" sz="320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835696" y="1429651"/>
            <a:ext cx="3620" cy="19914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5267" y="3645024"/>
            <a:ext cx="8568952" cy="288032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Concept &amp; Layout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FC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506</Words>
  <Application>Microsoft Office PowerPoint</Application>
  <PresentationFormat>On-screen Show (4:3)</PresentationFormat>
  <Paragraphs>114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STFC_PowerPoint_template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 2008</dc:title>
  <dc:creator>Fletcher, Matt (STFC,RAL,ISIS)</dc:creator>
  <cp:lastModifiedBy>Nightingale, Jim (STFC,RAL,ISIS)</cp:lastModifiedBy>
  <cp:revision>131</cp:revision>
  <dcterms:created xsi:type="dcterms:W3CDTF">2015-01-06T08:30:24Z</dcterms:created>
  <dcterms:modified xsi:type="dcterms:W3CDTF">2015-02-03T09:10:16Z</dcterms:modified>
</cp:coreProperties>
</file>