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3" r:id="rId5"/>
  </p:sldMasterIdLst>
  <p:notesMasterIdLst>
    <p:notesMasterId r:id="rId20"/>
  </p:notesMasterIdLst>
  <p:sldIdLst>
    <p:sldId id="261" r:id="rId6"/>
    <p:sldId id="262" r:id="rId7"/>
    <p:sldId id="269" r:id="rId8"/>
    <p:sldId id="266" r:id="rId9"/>
    <p:sldId id="272" r:id="rId10"/>
    <p:sldId id="267" r:id="rId11"/>
    <p:sldId id="264" r:id="rId12"/>
    <p:sldId id="256" r:id="rId13"/>
    <p:sldId id="257" r:id="rId14"/>
    <p:sldId id="260" r:id="rId15"/>
    <p:sldId id="259" r:id="rId16"/>
    <p:sldId id="270" r:id="rId17"/>
    <p:sldId id="273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5B6"/>
    <a:srgbClr val="AFA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224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B7FF2-FE2C-864E-98A3-D59B2D60B38C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39473A-A2E9-164F-B08B-92062425B337}">
      <dgm:prSet phldrT="[Text]" custT="1"/>
      <dgm:spPr/>
      <dgm:t>
        <a:bodyPr/>
        <a:lstStyle/>
        <a:p>
          <a:r>
            <a:rPr lang="en-US" sz="1800" dirty="0" smtClean="0"/>
            <a:t>Science Support Systems</a:t>
          </a:r>
          <a:endParaRPr lang="en-US" sz="1800" dirty="0"/>
        </a:p>
      </dgm:t>
    </dgm:pt>
    <dgm:pt modelId="{DF146C2A-4DA7-CA44-8603-015C7333D568}" type="parTrans" cxnId="{20260A27-91C2-6740-B224-91C802B50F7D}">
      <dgm:prSet/>
      <dgm:spPr/>
      <dgm:t>
        <a:bodyPr/>
        <a:lstStyle/>
        <a:p>
          <a:endParaRPr lang="en-US"/>
        </a:p>
      </dgm:t>
    </dgm:pt>
    <dgm:pt modelId="{520E9950-A796-994D-84B3-EB854CCA4170}" type="sibTrans" cxnId="{20260A27-91C2-6740-B224-91C802B50F7D}">
      <dgm:prSet/>
      <dgm:spPr/>
      <dgm:t>
        <a:bodyPr/>
        <a:lstStyle/>
        <a:p>
          <a:endParaRPr lang="en-US"/>
        </a:p>
      </dgm:t>
    </dgm:pt>
    <dgm:pt modelId="{DD57FFA8-DD99-DF42-9E21-587BCA2DE9AC}">
      <dgm:prSet phldrT="[Text]" custT="1"/>
      <dgm:spPr>
        <a:solidFill>
          <a:srgbClr val="FBD5B6">
            <a:alpha val="90000"/>
          </a:srgb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/>
            <a:t>Scientific </a:t>
          </a:r>
          <a:r>
            <a:rPr lang="en-US" sz="1800" dirty="0" err="1" smtClean="0"/>
            <a:t>Coord</a:t>
          </a:r>
          <a:r>
            <a:rPr lang="en-US" sz="1800" dirty="0" smtClean="0"/>
            <a:t>.</a:t>
          </a:r>
        </a:p>
        <a:p>
          <a:pPr>
            <a:lnSpc>
              <a:spcPct val="60000"/>
            </a:lnSpc>
          </a:pPr>
          <a:r>
            <a:rPr lang="en-US" sz="1800" dirty="0" smtClean="0"/>
            <a:t>User Office</a:t>
          </a:r>
          <a:endParaRPr lang="en-US" sz="1800" dirty="0"/>
        </a:p>
      </dgm:t>
    </dgm:pt>
    <dgm:pt modelId="{1C75DEB3-675D-1B44-ADC4-FA4523ABC864}" type="parTrans" cxnId="{F1AE4BC5-8426-8740-8F2F-6F2195D61903}">
      <dgm:prSet/>
      <dgm:spPr/>
      <dgm:t>
        <a:bodyPr/>
        <a:lstStyle/>
        <a:p>
          <a:endParaRPr lang="en-US"/>
        </a:p>
      </dgm:t>
    </dgm:pt>
    <dgm:pt modelId="{3D5AA0FF-3E88-7745-ADBF-BFDC7EA1C87C}" type="sibTrans" cxnId="{F1AE4BC5-8426-8740-8F2F-6F2195D61903}">
      <dgm:prSet/>
      <dgm:spPr/>
      <dgm:t>
        <a:bodyPr/>
        <a:lstStyle/>
        <a:p>
          <a:endParaRPr lang="en-US"/>
        </a:p>
      </dgm:t>
    </dgm:pt>
    <dgm:pt modelId="{DC89B657-E856-444A-BDFE-70A1E6E82F73}">
      <dgm:prSet custT="1"/>
      <dgm:spPr>
        <a:solidFill>
          <a:srgbClr val="FF6600">
            <a:alpha val="90000"/>
          </a:srgb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/>
            <a:t>Temperature </a:t>
          </a:r>
        </a:p>
        <a:p>
          <a:pPr>
            <a:lnSpc>
              <a:spcPct val="60000"/>
            </a:lnSpc>
          </a:pPr>
          <a:r>
            <a:rPr lang="en-US" sz="1800" dirty="0" smtClean="0"/>
            <a:t>Field</a:t>
          </a:r>
          <a:endParaRPr lang="en-US" sz="1800" dirty="0"/>
        </a:p>
      </dgm:t>
    </dgm:pt>
    <dgm:pt modelId="{F447FE0B-E05E-FC45-8404-4CAE87BD1203}" type="parTrans" cxnId="{E8873CBA-2AA2-734A-B33D-22C0480265D9}">
      <dgm:prSet/>
      <dgm:spPr/>
      <dgm:t>
        <a:bodyPr/>
        <a:lstStyle/>
        <a:p>
          <a:endParaRPr lang="en-US"/>
        </a:p>
      </dgm:t>
    </dgm:pt>
    <dgm:pt modelId="{22EC3281-0543-A540-B111-EECBFD6B23C6}" type="sibTrans" cxnId="{E8873CBA-2AA2-734A-B33D-22C0480265D9}">
      <dgm:prSet/>
      <dgm:spPr/>
      <dgm:t>
        <a:bodyPr/>
        <a:lstStyle/>
        <a:p>
          <a:endParaRPr lang="en-US"/>
        </a:p>
      </dgm:t>
    </dgm:pt>
    <dgm:pt modelId="{6EBBC29F-5CCC-6641-A67C-6D41C2A1C84A}">
      <dgm:prSet custT="1"/>
      <dgm:spPr>
        <a:solidFill>
          <a:srgbClr val="008000">
            <a:alpha val="90000"/>
          </a:srgb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/>
            <a:t>High Pressure </a:t>
          </a:r>
        </a:p>
        <a:p>
          <a:pPr>
            <a:lnSpc>
              <a:spcPct val="60000"/>
            </a:lnSpc>
          </a:pPr>
          <a:r>
            <a:rPr lang="en-US" sz="1800" dirty="0" smtClean="0"/>
            <a:t>Mech. Proc.</a:t>
          </a:r>
          <a:endParaRPr lang="en-US" sz="1800" dirty="0"/>
        </a:p>
      </dgm:t>
    </dgm:pt>
    <dgm:pt modelId="{4235DAA3-4BFE-C54D-A43F-994908CFD58C}" type="parTrans" cxnId="{13609EE1-5A97-1E46-B83D-D237A8A43F47}">
      <dgm:prSet/>
      <dgm:spPr/>
      <dgm:t>
        <a:bodyPr/>
        <a:lstStyle/>
        <a:p>
          <a:endParaRPr lang="en-US"/>
        </a:p>
      </dgm:t>
    </dgm:pt>
    <dgm:pt modelId="{190A65FD-CDE8-A344-A701-64D4A2A761BF}" type="sibTrans" cxnId="{13609EE1-5A97-1E46-B83D-D237A8A43F47}">
      <dgm:prSet/>
      <dgm:spPr/>
      <dgm:t>
        <a:bodyPr/>
        <a:lstStyle/>
        <a:p>
          <a:endParaRPr lang="en-US"/>
        </a:p>
      </dgm:t>
    </dgm:pt>
    <dgm:pt modelId="{451EC36C-F3E3-124F-8C8E-AE9BD44906C4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/>
            <a:t>Fluids, Colloids</a:t>
          </a:r>
        </a:p>
        <a:p>
          <a:pPr>
            <a:lnSpc>
              <a:spcPct val="60000"/>
            </a:lnSpc>
          </a:pPr>
          <a:r>
            <a:rPr lang="en-US" sz="1800" dirty="0" smtClean="0"/>
            <a:t>Suspensions</a:t>
          </a:r>
          <a:endParaRPr lang="en-US" sz="1800" dirty="0"/>
        </a:p>
      </dgm:t>
    </dgm:pt>
    <dgm:pt modelId="{1314CD00-D8E1-B140-A297-CC505230344A}" type="parTrans" cxnId="{5DBCC228-A6A8-604B-8BCB-4A0B5374D064}">
      <dgm:prSet/>
      <dgm:spPr/>
      <dgm:t>
        <a:bodyPr/>
        <a:lstStyle/>
        <a:p>
          <a:endParaRPr lang="en-US"/>
        </a:p>
      </dgm:t>
    </dgm:pt>
    <dgm:pt modelId="{61DF12E9-E432-6B47-A7FD-5F4DDF6A216D}" type="sibTrans" cxnId="{5DBCC228-A6A8-604B-8BCB-4A0B5374D064}">
      <dgm:prSet/>
      <dgm:spPr/>
      <dgm:t>
        <a:bodyPr/>
        <a:lstStyle/>
        <a:p>
          <a:endParaRPr lang="en-US"/>
        </a:p>
      </dgm:t>
    </dgm:pt>
    <dgm:pt modelId="{582B6375-21FE-8545-AF4A-556C6D473434}">
      <dgm:prSet custT="1"/>
      <dgm:spPr>
        <a:solidFill>
          <a:srgbClr val="CCFFCC">
            <a:alpha val="90000"/>
          </a:srgb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err="1" smtClean="0"/>
            <a:t>Deuteration</a:t>
          </a:r>
          <a:r>
            <a:rPr lang="en-US" sz="1800" dirty="0" smtClean="0"/>
            <a:t> </a:t>
          </a:r>
        </a:p>
        <a:p>
          <a:pPr>
            <a:lnSpc>
              <a:spcPct val="60000"/>
            </a:lnSpc>
          </a:pPr>
          <a:r>
            <a:rPr lang="en-US" sz="1800" dirty="0" err="1" smtClean="0"/>
            <a:t>Crystallisation</a:t>
          </a:r>
          <a:endParaRPr lang="en-US" sz="1800" dirty="0"/>
        </a:p>
      </dgm:t>
    </dgm:pt>
    <dgm:pt modelId="{FF60AEDF-EB0B-BE41-A4C6-C108C1BEFB72}" type="parTrans" cxnId="{4462A735-C034-9345-92D7-2C6365AEEB9F}">
      <dgm:prSet/>
      <dgm:spPr/>
      <dgm:t>
        <a:bodyPr/>
        <a:lstStyle/>
        <a:p>
          <a:endParaRPr lang="en-US"/>
        </a:p>
      </dgm:t>
    </dgm:pt>
    <dgm:pt modelId="{359F484C-BA42-2A48-A9A9-265AC35AFF06}" type="sibTrans" cxnId="{4462A735-C034-9345-92D7-2C6365AEEB9F}">
      <dgm:prSet/>
      <dgm:spPr/>
      <dgm:t>
        <a:bodyPr/>
        <a:lstStyle/>
        <a:p>
          <a:endParaRPr lang="en-US"/>
        </a:p>
      </dgm:t>
    </dgm:pt>
    <dgm:pt modelId="{3D5560DD-0510-524C-8D73-40D29C26C8D2}">
      <dgm:prSet custT="1"/>
      <dgm:spPr>
        <a:solidFill>
          <a:srgbClr val="AFA988">
            <a:alpha val="90000"/>
          </a:srgb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/>
            <a:t>Sample handling </a:t>
          </a:r>
        </a:p>
        <a:p>
          <a:pPr>
            <a:lnSpc>
              <a:spcPct val="60000"/>
            </a:lnSpc>
          </a:pPr>
          <a:r>
            <a:rPr lang="en-US" sz="1800" dirty="0" smtClean="0"/>
            <a:t>general labs</a:t>
          </a:r>
          <a:endParaRPr lang="en-US" sz="1800" dirty="0"/>
        </a:p>
      </dgm:t>
    </dgm:pt>
    <dgm:pt modelId="{E755A8AE-D794-D34A-9018-2E7A8F937738}" type="parTrans" cxnId="{A06F3306-6F09-F241-9A42-1D5118C28C45}">
      <dgm:prSet/>
      <dgm:spPr/>
      <dgm:t>
        <a:bodyPr/>
        <a:lstStyle/>
        <a:p>
          <a:endParaRPr lang="en-US"/>
        </a:p>
      </dgm:t>
    </dgm:pt>
    <dgm:pt modelId="{B4E4812E-7505-4B4A-A247-1E0D8DD58E1C}" type="sibTrans" cxnId="{A06F3306-6F09-F241-9A42-1D5118C28C45}">
      <dgm:prSet/>
      <dgm:spPr/>
      <dgm:t>
        <a:bodyPr/>
        <a:lstStyle/>
        <a:p>
          <a:endParaRPr lang="en-US"/>
        </a:p>
      </dgm:t>
    </dgm:pt>
    <dgm:pt modelId="{D4A4F3D7-64B7-0B49-B532-128C189177F4}">
      <dgm:prSet custT="1"/>
      <dgm:spPr>
        <a:solidFill>
          <a:srgbClr val="0000FF">
            <a:alpha val="90000"/>
          </a:srgbClr>
        </a:solidFill>
      </dgm:spPr>
      <dgm:t>
        <a:bodyPr/>
        <a:lstStyle/>
        <a:p>
          <a:pPr>
            <a:lnSpc>
              <a:spcPct val="60000"/>
            </a:lnSpc>
          </a:pPr>
          <a:r>
            <a:rPr lang="en-US" sz="1800" dirty="0" smtClean="0"/>
            <a:t>Mechatronics </a:t>
          </a:r>
        </a:p>
        <a:p>
          <a:pPr>
            <a:lnSpc>
              <a:spcPct val="60000"/>
            </a:lnSpc>
          </a:pPr>
          <a:r>
            <a:rPr lang="en-US" sz="1800" dirty="0" smtClean="0"/>
            <a:t>Integration</a:t>
          </a:r>
          <a:endParaRPr lang="en-US" sz="1800" dirty="0"/>
        </a:p>
      </dgm:t>
    </dgm:pt>
    <dgm:pt modelId="{74170DCF-91AC-B641-81DE-EC61E1CB007D}" type="parTrans" cxnId="{13D24B34-904B-AF43-B85B-B4C3088D981C}">
      <dgm:prSet/>
      <dgm:spPr/>
      <dgm:t>
        <a:bodyPr/>
        <a:lstStyle/>
        <a:p>
          <a:endParaRPr lang="en-US"/>
        </a:p>
      </dgm:t>
    </dgm:pt>
    <dgm:pt modelId="{6DA9D0C2-2667-144A-A50E-2EACC0E29E7C}" type="sibTrans" cxnId="{13D24B34-904B-AF43-B85B-B4C3088D981C}">
      <dgm:prSet/>
      <dgm:spPr/>
      <dgm:t>
        <a:bodyPr/>
        <a:lstStyle/>
        <a:p>
          <a:endParaRPr lang="en-US"/>
        </a:p>
      </dgm:t>
    </dgm:pt>
    <dgm:pt modelId="{84618D83-D5A7-AC44-9548-A1F6F0DAF0F1}" type="pres">
      <dgm:prSet presAssocID="{6CDB7FF2-FE2C-864E-98A3-D59B2D60B3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05FD9EB-7FAA-E64C-940A-7E1CFE66B1DE}" type="pres">
      <dgm:prSet presAssocID="{F839473A-A2E9-164F-B08B-92062425B337}" presName="root" presStyleCnt="0"/>
      <dgm:spPr/>
    </dgm:pt>
    <dgm:pt modelId="{CDE916F4-C1AF-254F-88B2-7E99ED5584F4}" type="pres">
      <dgm:prSet presAssocID="{F839473A-A2E9-164F-B08B-92062425B337}" presName="rootComposite" presStyleCnt="0"/>
      <dgm:spPr/>
    </dgm:pt>
    <dgm:pt modelId="{CD8F8359-7FC1-AE47-A4E4-76A1D8771311}" type="pres">
      <dgm:prSet presAssocID="{F839473A-A2E9-164F-B08B-92062425B337}" presName="rootText" presStyleLbl="node1" presStyleIdx="0" presStyleCnt="1" custScaleX="144493"/>
      <dgm:spPr/>
      <dgm:t>
        <a:bodyPr/>
        <a:lstStyle/>
        <a:p>
          <a:endParaRPr lang="en-US"/>
        </a:p>
      </dgm:t>
    </dgm:pt>
    <dgm:pt modelId="{B1D1AF5B-1021-7D4E-ABB8-4BDCF05034C1}" type="pres">
      <dgm:prSet presAssocID="{F839473A-A2E9-164F-B08B-92062425B337}" presName="rootConnector" presStyleLbl="node1" presStyleIdx="0" presStyleCnt="1"/>
      <dgm:spPr/>
      <dgm:t>
        <a:bodyPr/>
        <a:lstStyle/>
        <a:p>
          <a:endParaRPr lang="en-US"/>
        </a:p>
      </dgm:t>
    </dgm:pt>
    <dgm:pt modelId="{1B21CA97-E4B8-3B46-9CD5-933704F16B35}" type="pres">
      <dgm:prSet presAssocID="{F839473A-A2E9-164F-B08B-92062425B337}" presName="childShape" presStyleCnt="0"/>
      <dgm:spPr/>
    </dgm:pt>
    <dgm:pt modelId="{6B6F97F3-9E7B-584A-9D95-38B533486578}" type="pres">
      <dgm:prSet presAssocID="{F447FE0B-E05E-FC45-8404-4CAE87BD1203}" presName="Name13" presStyleLbl="parChTrans1D2" presStyleIdx="0" presStyleCnt="7"/>
      <dgm:spPr/>
      <dgm:t>
        <a:bodyPr/>
        <a:lstStyle/>
        <a:p>
          <a:endParaRPr lang="en-US"/>
        </a:p>
      </dgm:t>
    </dgm:pt>
    <dgm:pt modelId="{701D01A0-A9EB-5A45-9290-AAFD57046E77}" type="pres">
      <dgm:prSet presAssocID="{DC89B657-E856-444A-BDFE-70A1E6E82F73}" presName="childText" presStyleLbl="bgAcc1" presStyleIdx="0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11379-D137-CC46-84F7-458D317FBFAE}" type="pres">
      <dgm:prSet presAssocID="{4235DAA3-4BFE-C54D-A43F-994908CFD58C}" presName="Name13" presStyleLbl="parChTrans1D2" presStyleIdx="1" presStyleCnt="7"/>
      <dgm:spPr/>
      <dgm:t>
        <a:bodyPr/>
        <a:lstStyle/>
        <a:p>
          <a:endParaRPr lang="en-US"/>
        </a:p>
      </dgm:t>
    </dgm:pt>
    <dgm:pt modelId="{73BD95A5-1562-A54E-A7D7-871E9924F89E}" type="pres">
      <dgm:prSet presAssocID="{6EBBC29F-5CCC-6641-A67C-6D41C2A1C84A}" presName="childText" presStyleLbl="bgAcc1" presStyleIdx="1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2D736-4E99-2C47-AA8C-C6AB794E4AA2}" type="pres">
      <dgm:prSet presAssocID="{1314CD00-D8E1-B140-A297-CC505230344A}" presName="Name13" presStyleLbl="parChTrans1D2" presStyleIdx="2" presStyleCnt="7"/>
      <dgm:spPr/>
      <dgm:t>
        <a:bodyPr/>
        <a:lstStyle/>
        <a:p>
          <a:endParaRPr lang="en-US"/>
        </a:p>
      </dgm:t>
    </dgm:pt>
    <dgm:pt modelId="{BFD91FAD-41BC-0A4F-A72B-5979F5749FFD}" type="pres">
      <dgm:prSet presAssocID="{451EC36C-F3E3-124F-8C8E-AE9BD44906C4}" presName="childText" presStyleLbl="bgAcc1" presStyleIdx="2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464EF-A4B8-0A4C-9A57-B22203CF48DD}" type="pres">
      <dgm:prSet presAssocID="{FF60AEDF-EB0B-BE41-A4C6-C108C1BEFB72}" presName="Name13" presStyleLbl="parChTrans1D2" presStyleIdx="3" presStyleCnt="7"/>
      <dgm:spPr/>
      <dgm:t>
        <a:bodyPr/>
        <a:lstStyle/>
        <a:p>
          <a:endParaRPr lang="en-US"/>
        </a:p>
      </dgm:t>
    </dgm:pt>
    <dgm:pt modelId="{DA6F13E9-7F4F-BB4D-BDB1-537B871DE135}" type="pres">
      <dgm:prSet presAssocID="{582B6375-21FE-8545-AF4A-556C6D473434}" presName="childText" presStyleLbl="bgAcc1" presStyleIdx="3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9A385-62A0-8F46-BC90-ACC2B13C2A1A}" type="pres">
      <dgm:prSet presAssocID="{E755A8AE-D794-D34A-9018-2E7A8F937738}" presName="Name13" presStyleLbl="parChTrans1D2" presStyleIdx="4" presStyleCnt="7"/>
      <dgm:spPr/>
      <dgm:t>
        <a:bodyPr/>
        <a:lstStyle/>
        <a:p>
          <a:endParaRPr lang="en-US"/>
        </a:p>
      </dgm:t>
    </dgm:pt>
    <dgm:pt modelId="{99D8572B-AE4B-034C-A550-056C612DAE58}" type="pres">
      <dgm:prSet presAssocID="{3D5560DD-0510-524C-8D73-40D29C26C8D2}" presName="childText" presStyleLbl="bgAcc1" presStyleIdx="4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23757-7C96-E14E-BB28-FCB2E9EB33D6}" type="pres">
      <dgm:prSet presAssocID="{74170DCF-91AC-B641-81DE-EC61E1CB007D}" presName="Name13" presStyleLbl="parChTrans1D2" presStyleIdx="5" presStyleCnt="7"/>
      <dgm:spPr/>
      <dgm:t>
        <a:bodyPr/>
        <a:lstStyle/>
        <a:p>
          <a:endParaRPr lang="en-US"/>
        </a:p>
      </dgm:t>
    </dgm:pt>
    <dgm:pt modelId="{9157523E-9D4F-A941-A63B-DABB0551ED92}" type="pres">
      <dgm:prSet presAssocID="{D4A4F3D7-64B7-0B49-B532-128C189177F4}" presName="childText" presStyleLbl="bgAcc1" presStyleIdx="5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B06EAA-70EA-CA48-84C5-A846B72B0B73}" type="pres">
      <dgm:prSet presAssocID="{1C75DEB3-675D-1B44-ADC4-FA4523ABC864}" presName="Name13" presStyleLbl="parChTrans1D2" presStyleIdx="6" presStyleCnt="7"/>
      <dgm:spPr/>
      <dgm:t>
        <a:bodyPr/>
        <a:lstStyle/>
        <a:p>
          <a:endParaRPr lang="en-US"/>
        </a:p>
      </dgm:t>
    </dgm:pt>
    <dgm:pt modelId="{0EB00906-2E99-1542-8D81-3A4074F0B574}" type="pres">
      <dgm:prSet presAssocID="{DD57FFA8-DD99-DF42-9E21-587BCA2DE9AC}" presName="childText" presStyleLbl="bgAcc1" presStyleIdx="6" presStyleCnt="7" custScaleX="192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60A27-91C2-6740-B224-91C802B50F7D}" srcId="{6CDB7FF2-FE2C-864E-98A3-D59B2D60B38C}" destId="{F839473A-A2E9-164F-B08B-92062425B337}" srcOrd="0" destOrd="0" parTransId="{DF146C2A-4DA7-CA44-8603-015C7333D568}" sibTransId="{520E9950-A796-994D-84B3-EB854CCA4170}"/>
    <dgm:cxn modelId="{D53813E5-0BC2-BA4D-BA26-965A3DE67E57}" type="presOf" srcId="{1C75DEB3-675D-1B44-ADC4-FA4523ABC864}" destId="{C4B06EAA-70EA-CA48-84C5-A846B72B0B73}" srcOrd="0" destOrd="0" presId="urn:microsoft.com/office/officeart/2005/8/layout/hierarchy3"/>
    <dgm:cxn modelId="{F099C03D-BF75-B041-B564-7F034254FE0B}" type="presOf" srcId="{1314CD00-D8E1-B140-A297-CC505230344A}" destId="{FA12D736-4E99-2C47-AA8C-C6AB794E4AA2}" srcOrd="0" destOrd="0" presId="urn:microsoft.com/office/officeart/2005/8/layout/hierarchy3"/>
    <dgm:cxn modelId="{5DBCC228-A6A8-604B-8BCB-4A0B5374D064}" srcId="{F839473A-A2E9-164F-B08B-92062425B337}" destId="{451EC36C-F3E3-124F-8C8E-AE9BD44906C4}" srcOrd="2" destOrd="0" parTransId="{1314CD00-D8E1-B140-A297-CC505230344A}" sibTransId="{61DF12E9-E432-6B47-A7FD-5F4DDF6A216D}"/>
    <dgm:cxn modelId="{3DF56133-9A6B-BF44-85DF-799FE3F127AB}" type="presOf" srcId="{D4A4F3D7-64B7-0B49-B532-128C189177F4}" destId="{9157523E-9D4F-A941-A63B-DABB0551ED92}" srcOrd="0" destOrd="0" presId="urn:microsoft.com/office/officeart/2005/8/layout/hierarchy3"/>
    <dgm:cxn modelId="{13609EE1-5A97-1E46-B83D-D237A8A43F47}" srcId="{F839473A-A2E9-164F-B08B-92062425B337}" destId="{6EBBC29F-5CCC-6641-A67C-6D41C2A1C84A}" srcOrd="1" destOrd="0" parTransId="{4235DAA3-4BFE-C54D-A43F-994908CFD58C}" sibTransId="{190A65FD-CDE8-A344-A701-64D4A2A761BF}"/>
    <dgm:cxn modelId="{A06F3306-6F09-F241-9A42-1D5118C28C45}" srcId="{F839473A-A2E9-164F-B08B-92062425B337}" destId="{3D5560DD-0510-524C-8D73-40D29C26C8D2}" srcOrd="4" destOrd="0" parTransId="{E755A8AE-D794-D34A-9018-2E7A8F937738}" sibTransId="{B4E4812E-7505-4B4A-A247-1E0D8DD58E1C}"/>
    <dgm:cxn modelId="{CB7AA365-58F0-A941-B88C-60ABEA7A0458}" type="presOf" srcId="{6CDB7FF2-FE2C-864E-98A3-D59B2D60B38C}" destId="{84618D83-D5A7-AC44-9548-A1F6F0DAF0F1}" srcOrd="0" destOrd="0" presId="urn:microsoft.com/office/officeart/2005/8/layout/hierarchy3"/>
    <dgm:cxn modelId="{5988168E-C1AB-1147-ACD6-AF4EB3A31E68}" type="presOf" srcId="{74170DCF-91AC-B641-81DE-EC61E1CB007D}" destId="{28D23757-7C96-E14E-BB28-FCB2E9EB33D6}" srcOrd="0" destOrd="0" presId="urn:microsoft.com/office/officeart/2005/8/layout/hierarchy3"/>
    <dgm:cxn modelId="{4D30D156-6366-3042-BA12-8A9F5E644FB8}" type="presOf" srcId="{E755A8AE-D794-D34A-9018-2E7A8F937738}" destId="{D2F9A385-62A0-8F46-BC90-ACC2B13C2A1A}" srcOrd="0" destOrd="0" presId="urn:microsoft.com/office/officeart/2005/8/layout/hierarchy3"/>
    <dgm:cxn modelId="{F1AE4BC5-8426-8740-8F2F-6F2195D61903}" srcId="{F839473A-A2E9-164F-B08B-92062425B337}" destId="{DD57FFA8-DD99-DF42-9E21-587BCA2DE9AC}" srcOrd="6" destOrd="0" parTransId="{1C75DEB3-675D-1B44-ADC4-FA4523ABC864}" sibTransId="{3D5AA0FF-3E88-7745-ADBF-BFDC7EA1C87C}"/>
    <dgm:cxn modelId="{60CA660C-0F8D-5844-9AB3-7DF979798438}" type="presOf" srcId="{582B6375-21FE-8545-AF4A-556C6D473434}" destId="{DA6F13E9-7F4F-BB4D-BDB1-537B871DE135}" srcOrd="0" destOrd="0" presId="urn:microsoft.com/office/officeart/2005/8/layout/hierarchy3"/>
    <dgm:cxn modelId="{FCB1567C-CDB7-1448-A52F-43F18E226311}" type="presOf" srcId="{F839473A-A2E9-164F-B08B-92062425B337}" destId="{B1D1AF5B-1021-7D4E-ABB8-4BDCF05034C1}" srcOrd="1" destOrd="0" presId="urn:microsoft.com/office/officeart/2005/8/layout/hierarchy3"/>
    <dgm:cxn modelId="{2B1EC958-FB14-5848-9BB6-2EE8990A85C6}" type="presOf" srcId="{3D5560DD-0510-524C-8D73-40D29C26C8D2}" destId="{99D8572B-AE4B-034C-A550-056C612DAE58}" srcOrd="0" destOrd="0" presId="urn:microsoft.com/office/officeart/2005/8/layout/hierarchy3"/>
    <dgm:cxn modelId="{073657A7-2875-7548-B92F-EC36BCFC24D3}" type="presOf" srcId="{FF60AEDF-EB0B-BE41-A4C6-C108C1BEFB72}" destId="{609464EF-A4B8-0A4C-9A57-B22203CF48DD}" srcOrd="0" destOrd="0" presId="urn:microsoft.com/office/officeart/2005/8/layout/hierarchy3"/>
    <dgm:cxn modelId="{BF35C1DE-AAC3-9A4A-85E4-F4AE83F91BA4}" type="presOf" srcId="{F447FE0B-E05E-FC45-8404-4CAE87BD1203}" destId="{6B6F97F3-9E7B-584A-9D95-38B533486578}" srcOrd="0" destOrd="0" presId="urn:microsoft.com/office/officeart/2005/8/layout/hierarchy3"/>
    <dgm:cxn modelId="{509CCA91-5ED6-1548-BFC5-9F1A96AA25AC}" type="presOf" srcId="{4235DAA3-4BFE-C54D-A43F-994908CFD58C}" destId="{DA911379-D137-CC46-84F7-458D317FBFAE}" srcOrd="0" destOrd="0" presId="urn:microsoft.com/office/officeart/2005/8/layout/hierarchy3"/>
    <dgm:cxn modelId="{6DD5DF41-BE96-A441-BEDB-003BB2FFF4B5}" type="presOf" srcId="{451EC36C-F3E3-124F-8C8E-AE9BD44906C4}" destId="{BFD91FAD-41BC-0A4F-A72B-5979F5749FFD}" srcOrd="0" destOrd="0" presId="urn:microsoft.com/office/officeart/2005/8/layout/hierarchy3"/>
    <dgm:cxn modelId="{13D24B34-904B-AF43-B85B-B4C3088D981C}" srcId="{F839473A-A2E9-164F-B08B-92062425B337}" destId="{D4A4F3D7-64B7-0B49-B532-128C189177F4}" srcOrd="5" destOrd="0" parTransId="{74170DCF-91AC-B641-81DE-EC61E1CB007D}" sibTransId="{6DA9D0C2-2667-144A-A50E-2EACC0E29E7C}"/>
    <dgm:cxn modelId="{DB7DB490-2804-5145-B4B5-2FADC4A101DD}" type="presOf" srcId="{DD57FFA8-DD99-DF42-9E21-587BCA2DE9AC}" destId="{0EB00906-2E99-1542-8D81-3A4074F0B574}" srcOrd="0" destOrd="0" presId="urn:microsoft.com/office/officeart/2005/8/layout/hierarchy3"/>
    <dgm:cxn modelId="{AE7F9B1C-0647-BC45-92EF-10AAD2948FE6}" type="presOf" srcId="{DC89B657-E856-444A-BDFE-70A1E6E82F73}" destId="{701D01A0-A9EB-5A45-9290-AAFD57046E77}" srcOrd="0" destOrd="0" presId="urn:microsoft.com/office/officeart/2005/8/layout/hierarchy3"/>
    <dgm:cxn modelId="{4462A735-C034-9345-92D7-2C6365AEEB9F}" srcId="{F839473A-A2E9-164F-B08B-92062425B337}" destId="{582B6375-21FE-8545-AF4A-556C6D473434}" srcOrd="3" destOrd="0" parTransId="{FF60AEDF-EB0B-BE41-A4C6-C108C1BEFB72}" sibTransId="{359F484C-BA42-2A48-A9A9-265AC35AFF06}"/>
    <dgm:cxn modelId="{E8873CBA-2AA2-734A-B33D-22C0480265D9}" srcId="{F839473A-A2E9-164F-B08B-92062425B337}" destId="{DC89B657-E856-444A-BDFE-70A1E6E82F73}" srcOrd="0" destOrd="0" parTransId="{F447FE0B-E05E-FC45-8404-4CAE87BD1203}" sibTransId="{22EC3281-0543-A540-B111-EECBFD6B23C6}"/>
    <dgm:cxn modelId="{1A90A42B-C120-FE48-83FB-813FB80AE762}" type="presOf" srcId="{6EBBC29F-5CCC-6641-A67C-6D41C2A1C84A}" destId="{73BD95A5-1562-A54E-A7D7-871E9924F89E}" srcOrd="0" destOrd="0" presId="urn:microsoft.com/office/officeart/2005/8/layout/hierarchy3"/>
    <dgm:cxn modelId="{6C45A869-3D11-D346-A89F-815801E24EF8}" type="presOf" srcId="{F839473A-A2E9-164F-B08B-92062425B337}" destId="{CD8F8359-7FC1-AE47-A4E4-76A1D8771311}" srcOrd="0" destOrd="0" presId="urn:microsoft.com/office/officeart/2005/8/layout/hierarchy3"/>
    <dgm:cxn modelId="{F19AA95A-005D-1A44-94EA-9CBA669AC900}" type="presParOf" srcId="{84618D83-D5A7-AC44-9548-A1F6F0DAF0F1}" destId="{205FD9EB-7FAA-E64C-940A-7E1CFE66B1DE}" srcOrd="0" destOrd="0" presId="urn:microsoft.com/office/officeart/2005/8/layout/hierarchy3"/>
    <dgm:cxn modelId="{6F09AFDA-7BCA-3741-810F-53F869D8D8C6}" type="presParOf" srcId="{205FD9EB-7FAA-E64C-940A-7E1CFE66B1DE}" destId="{CDE916F4-C1AF-254F-88B2-7E99ED5584F4}" srcOrd="0" destOrd="0" presId="urn:microsoft.com/office/officeart/2005/8/layout/hierarchy3"/>
    <dgm:cxn modelId="{FA577E0F-5684-D440-A920-85B8DEADDA39}" type="presParOf" srcId="{CDE916F4-C1AF-254F-88B2-7E99ED5584F4}" destId="{CD8F8359-7FC1-AE47-A4E4-76A1D8771311}" srcOrd="0" destOrd="0" presId="urn:microsoft.com/office/officeart/2005/8/layout/hierarchy3"/>
    <dgm:cxn modelId="{6E676612-D8D4-9D40-A8A5-6D03CC6F4217}" type="presParOf" srcId="{CDE916F4-C1AF-254F-88B2-7E99ED5584F4}" destId="{B1D1AF5B-1021-7D4E-ABB8-4BDCF05034C1}" srcOrd="1" destOrd="0" presId="urn:microsoft.com/office/officeart/2005/8/layout/hierarchy3"/>
    <dgm:cxn modelId="{C0280948-8D73-E544-ACF4-7CD9D76FAB66}" type="presParOf" srcId="{205FD9EB-7FAA-E64C-940A-7E1CFE66B1DE}" destId="{1B21CA97-E4B8-3B46-9CD5-933704F16B35}" srcOrd="1" destOrd="0" presId="urn:microsoft.com/office/officeart/2005/8/layout/hierarchy3"/>
    <dgm:cxn modelId="{05FBB5BD-0D94-DC45-9F6F-1BCC82F81E33}" type="presParOf" srcId="{1B21CA97-E4B8-3B46-9CD5-933704F16B35}" destId="{6B6F97F3-9E7B-584A-9D95-38B533486578}" srcOrd="0" destOrd="0" presId="urn:microsoft.com/office/officeart/2005/8/layout/hierarchy3"/>
    <dgm:cxn modelId="{8A754508-389E-5546-8C14-B93EA3EB3A1C}" type="presParOf" srcId="{1B21CA97-E4B8-3B46-9CD5-933704F16B35}" destId="{701D01A0-A9EB-5A45-9290-AAFD57046E77}" srcOrd="1" destOrd="0" presId="urn:microsoft.com/office/officeart/2005/8/layout/hierarchy3"/>
    <dgm:cxn modelId="{6403E02E-6C14-A046-8762-85E4AF8E1983}" type="presParOf" srcId="{1B21CA97-E4B8-3B46-9CD5-933704F16B35}" destId="{DA911379-D137-CC46-84F7-458D317FBFAE}" srcOrd="2" destOrd="0" presId="urn:microsoft.com/office/officeart/2005/8/layout/hierarchy3"/>
    <dgm:cxn modelId="{D156056C-4A41-7C44-A538-02881720EFE4}" type="presParOf" srcId="{1B21CA97-E4B8-3B46-9CD5-933704F16B35}" destId="{73BD95A5-1562-A54E-A7D7-871E9924F89E}" srcOrd="3" destOrd="0" presId="urn:microsoft.com/office/officeart/2005/8/layout/hierarchy3"/>
    <dgm:cxn modelId="{B1758328-FDDC-3D4B-B5EE-ACD212D0AD2E}" type="presParOf" srcId="{1B21CA97-E4B8-3B46-9CD5-933704F16B35}" destId="{FA12D736-4E99-2C47-AA8C-C6AB794E4AA2}" srcOrd="4" destOrd="0" presId="urn:microsoft.com/office/officeart/2005/8/layout/hierarchy3"/>
    <dgm:cxn modelId="{D402DF40-C66D-9448-8193-94D6AC5D7CC6}" type="presParOf" srcId="{1B21CA97-E4B8-3B46-9CD5-933704F16B35}" destId="{BFD91FAD-41BC-0A4F-A72B-5979F5749FFD}" srcOrd="5" destOrd="0" presId="urn:microsoft.com/office/officeart/2005/8/layout/hierarchy3"/>
    <dgm:cxn modelId="{D75EE949-B700-1340-AF61-88AD9DEB4287}" type="presParOf" srcId="{1B21CA97-E4B8-3B46-9CD5-933704F16B35}" destId="{609464EF-A4B8-0A4C-9A57-B22203CF48DD}" srcOrd="6" destOrd="0" presId="urn:microsoft.com/office/officeart/2005/8/layout/hierarchy3"/>
    <dgm:cxn modelId="{FC415299-DEF6-A24F-AE3A-483F46EC2957}" type="presParOf" srcId="{1B21CA97-E4B8-3B46-9CD5-933704F16B35}" destId="{DA6F13E9-7F4F-BB4D-BDB1-537B871DE135}" srcOrd="7" destOrd="0" presId="urn:microsoft.com/office/officeart/2005/8/layout/hierarchy3"/>
    <dgm:cxn modelId="{505DE748-991E-CF44-9219-F76DAFEF4A99}" type="presParOf" srcId="{1B21CA97-E4B8-3B46-9CD5-933704F16B35}" destId="{D2F9A385-62A0-8F46-BC90-ACC2B13C2A1A}" srcOrd="8" destOrd="0" presId="urn:microsoft.com/office/officeart/2005/8/layout/hierarchy3"/>
    <dgm:cxn modelId="{CA44BAA1-E357-D04A-862F-E39BAABA0AB8}" type="presParOf" srcId="{1B21CA97-E4B8-3B46-9CD5-933704F16B35}" destId="{99D8572B-AE4B-034C-A550-056C612DAE58}" srcOrd="9" destOrd="0" presId="urn:microsoft.com/office/officeart/2005/8/layout/hierarchy3"/>
    <dgm:cxn modelId="{6C1E639C-727B-D748-AF9C-173BF9B83058}" type="presParOf" srcId="{1B21CA97-E4B8-3B46-9CD5-933704F16B35}" destId="{28D23757-7C96-E14E-BB28-FCB2E9EB33D6}" srcOrd="10" destOrd="0" presId="urn:microsoft.com/office/officeart/2005/8/layout/hierarchy3"/>
    <dgm:cxn modelId="{05AC679C-5DA8-9D41-A370-05E3E9619B72}" type="presParOf" srcId="{1B21CA97-E4B8-3B46-9CD5-933704F16B35}" destId="{9157523E-9D4F-A941-A63B-DABB0551ED92}" srcOrd="11" destOrd="0" presId="urn:microsoft.com/office/officeart/2005/8/layout/hierarchy3"/>
    <dgm:cxn modelId="{953E8017-26D9-4142-9D73-45F159CB7B55}" type="presParOf" srcId="{1B21CA97-E4B8-3B46-9CD5-933704F16B35}" destId="{C4B06EAA-70EA-CA48-84C5-A846B72B0B73}" srcOrd="12" destOrd="0" presId="urn:microsoft.com/office/officeart/2005/8/layout/hierarchy3"/>
    <dgm:cxn modelId="{19953E36-9364-2048-94B8-0CBEA58A6823}" type="presParOf" srcId="{1B21CA97-E4B8-3B46-9CD5-933704F16B35}" destId="{0EB00906-2E99-1542-8D81-3A4074F0B574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C7613-8C82-4149-B7E3-E27186A950D8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EE8402-93CD-D345-9169-4EF069509D8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 SSS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8E24C301-C8A0-A545-A0A0-0D0918DEED07}" type="par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D15FCA92-CEBF-A74C-B8D0-14F3DBAC4D9F}" type="sib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EBA195F-B1ED-AB44-AB86-BD5E7EAED445}">
      <dgm:prSet phldrT="[Text]" custT="1"/>
      <dgm:spPr>
        <a:solidFill>
          <a:srgbClr val="BFBFB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13.3.1 Management, Administration and Interactions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E24065C-EB60-5E4B-B4FB-92F3BAA2F45F}" type="parTrans" cxnId="{F4D300FE-BA7E-0B4E-88DC-49619A29274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F0425C8-BDDB-864C-87F6-0CEC306A0EF6}" type="sibTrans" cxnId="{F4D300FE-BA7E-0B4E-88DC-49619A29274E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1E8C694-2B14-3545-B900-BE5C6F825837}">
      <dgm:prSet phldrT="[Text]" custT="1"/>
      <dgm:spPr>
        <a:solidFill>
          <a:srgbClr val="3366F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13.3.4  Mechatronics and Software Integration MESI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93295C3C-8B43-4540-AA17-4CFADD6B5C69}" type="parTrans" cxnId="{0B049F43-1E5F-E943-BB99-99E062AE704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1B81D59A-E39F-574F-B956-C6BDFDD737BA}" type="sibTrans" cxnId="{0B049F43-1E5F-E943-BB99-99E062AE7047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F18BBC56-FB3E-C549-96A7-16D2A951AFAB}">
      <dgm:prSet phldrT="[Text]" custT="1"/>
      <dgm:spPr>
        <a:solidFill>
          <a:srgbClr val="008000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13.3.7 Pressures and Mechanical Processing PREMP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A5DC1D6-F89F-2145-A60C-5ACB2C2E7655}" type="parTrans" cxnId="{AC451B73-10B9-2443-A2D6-45FCA450FAA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90D79B07-A527-2A49-B2EE-8283F655FFA4}" type="sibTrans" cxnId="{AC451B73-10B9-2443-A2D6-45FCA450FAA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EFD80D5-3648-2449-B831-B44FDA5B5F75}">
      <dgm:prSet phldrT="[Text]" custT="1"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13.3.6 Fluids incl. Gases, Colloids and Suspensions FLUCO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15CB21D3-5BE0-5C47-B68A-DB51066463BB}" type="parTrans" cxnId="{341C03F6-A133-034A-92D2-F08D934BA0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C76E6E0B-1B82-EE46-A702-53282D83109F}" type="sibTrans" cxnId="{341C03F6-A133-034A-92D2-F08D934BA0F7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BE3B9027-F7F1-904B-A43E-E28773675E76}">
      <dgm:prSet phldrT="[Text]" custT="1"/>
      <dgm:spPr>
        <a:solidFill>
          <a:srgbClr val="CCFFCC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13.3.5 </a:t>
          </a:r>
          <a:r>
            <a:rPr lang="en-GB" sz="1600" b="0" dirty="0" err="1" smtClean="0">
              <a:solidFill>
                <a:srgbClr val="000000"/>
              </a:solidFill>
              <a:latin typeface="Arial Narrow"/>
              <a:cs typeface="Arial Narrow"/>
            </a:rPr>
            <a:t>Deuteration</a:t>
          </a: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 and macro-molecular crystallisation DEMAX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9084CD0A-559E-9346-A69D-68AEFD712018}" type="parTrans" cxnId="{08DE4DD6-4E05-6E45-92FD-AC3CA492CFF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4A88A55-0FA3-1443-A69A-0A02BF998613}" type="sibTrans" cxnId="{08DE4DD6-4E05-6E45-92FD-AC3CA492CFF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18AAC3F-5C4D-5543-A1E0-25AE50E8D06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13.3.3 Sample Handling and General Use Labs SULF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E48F324C-4C1E-3044-863F-317CB4BF85BF}" type="parTrans" cxnId="{18ABC076-7A3B-B640-9701-21325893A2D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2F62F6C-3633-3441-858C-50EA047108A1}" type="sibTrans" cxnId="{18ABC076-7A3B-B640-9701-21325893A2D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10EB7F29-30BA-1742-9D3E-E1382DE284D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13.3.2 Scientific Coordination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and User Office SCUO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64197B6E-4510-1C47-BD83-CB0F1A57DC14}" type="parTrans" cxnId="{99EDAD52-1F16-B246-A632-D2ACFC50C6C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4E7403D-F374-E045-86B6-E2BD1065CA3A}" type="sibTrans" cxnId="{99EDAD52-1F16-B246-A632-D2ACFC50C6C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B32C13E-522A-AC49-B5EC-B1CDD0053F98}">
      <dgm:prSet phldrT="[Text]" custT="1"/>
      <dgm:spPr>
        <a:solidFill>
          <a:srgbClr val="FF6600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13.3.8 Temperature and Fields TEFI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324281BB-1BFD-9A43-BBCA-5D3F27F1C3E3}" type="sibTrans" cxnId="{FF25083B-F0E3-6246-8968-793E031E1004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1D492E68-8FF6-644A-9669-392E966C95A6}" type="parTrans" cxnId="{FF25083B-F0E3-6246-8968-793E031E100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B13650D-19CF-7D44-8B59-305E2159DD8B}">
      <dgm:prSet custT="1"/>
      <dgm:spPr>
        <a:solidFill>
          <a:srgbClr val="BFBFBF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Management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4C17B2D3-F54E-F742-A3F8-FF87CC373262}" type="parTrans" cxnId="{8383741D-807E-4140-860B-1D88F522850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chemeClr val="bg1"/>
            </a:solidFill>
            <a:latin typeface="Arial Narrow"/>
            <a:cs typeface="Arial Narrow"/>
          </a:endParaRPr>
        </a:p>
      </dgm:t>
    </dgm:pt>
    <dgm:pt modelId="{57BB0401-0680-DE45-8479-B26F968A2920}" type="sibTrans" cxnId="{8383741D-807E-4140-860B-1D88F522850D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7BF261DD-40C6-CC40-8291-29E430C09796}">
      <dgm:prSet custT="1"/>
      <dgm:spPr>
        <a:solidFill>
          <a:srgbClr val="C3D6EE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8C74BCD-ECC9-A14B-801B-ECF2838E3F82}" type="parTrans" cxnId="{893FFD09-ECC3-464D-BD79-EACA08CAF71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chemeClr val="bg1"/>
            </a:solidFill>
            <a:latin typeface="Arial Narrow"/>
            <a:cs typeface="Arial Narrow"/>
          </a:endParaRPr>
        </a:p>
      </dgm:t>
    </dgm:pt>
    <dgm:pt modelId="{4798E42D-CC9E-EA4C-876C-A7383EE5EACA}" type="sibTrans" cxnId="{893FFD09-ECC3-464D-BD79-EACA08CAF716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64AB48D-86F8-D744-A8A9-5B7B2F98228F}">
      <dgm:prSet custT="1"/>
      <dgm:spPr>
        <a:solidFill>
          <a:srgbClr val="F2DCDB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1EF30009-3A5F-3C4B-8F78-6E0EBAB89068}" type="parTrans" cxnId="{D6D31386-3BCC-E24F-802E-2119912483A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29662596-222F-5147-962D-7C694369B61C}" type="sibTrans" cxnId="{D6D31386-3BCC-E24F-802E-2119912483A6}">
      <dgm:prSet/>
      <dgm:spPr/>
      <dgm:t>
        <a:bodyPr/>
        <a:lstStyle/>
        <a:p>
          <a:endParaRPr lang="en-US"/>
        </a:p>
      </dgm:t>
    </dgm:pt>
    <dgm:pt modelId="{2DE46E9E-7370-694B-B893-7D378746E33A}" type="pres">
      <dgm:prSet presAssocID="{466C7613-8C82-4149-B7E3-E27186A950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23E925-EC7A-B349-BCF2-6DBE5E58967F}" type="pres">
      <dgm:prSet presAssocID="{55EE8402-93CD-D345-9169-4EF069509D8B}" presName="hierRoot1" presStyleCnt="0">
        <dgm:presLayoutVars>
          <dgm:hierBranch val="init"/>
        </dgm:presLayoutVars>
      </dgm:prSet>
      <dgm:spPr/>
    </dgm:pt>
    <dgm:pt modelId="{1F219B54-1893-5E4D-86B2-1F5D76C977A6}" type="pres">
      <dgm:prSet presAssocID="{55EE8402-93CD-D345-9169-4EF069509D8B}" presName="rootComposite1" presStyleCnt="0"/>
      <dgm:spPr/>
    </dgm:pt>
    <dgm:pt modelId="{060B1803-9E20-DF41-A8EA-4C1EE5E47CCC}" type="pres">
      <dgm:prSet presAssocID="{55EE8402-93CD-D345-9169-4EF069509D8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C6A513-2F83-9A4E-9268-EEFF93889CF4}" type="pres">
      <dgm:prSet presAssocID="{55EE8402-93CD-D345-9169-4EF069509D8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AEDA347-5E4F-DE44-89B0-F5380E2A4D8F}" type="pres">
      <dgm:prSet presAssocID="{55EE8402-93CD-D345-9169-4EF069509D8B}" presName="hierChild2" presStyleCnt="0"/>
      <dgm:spPr/>
    </dgm:pt>
    <dgm:pt modelId="{753E787F-231A-CE4F-A595-88184F0AF449}" type="pres">
      <dgm:prSet presAssocID="{AE24065C-EB60-5E4B-B4FB-92F3BAA2F45F}" presName="Name64" presStyleLbl="parChTrans1D2" presStyleIdx="0" presStyleCnt="8"/>
      <dgm:spPr/>
      <dgm:t>
        <a:bodyPr/>
        <a:lstStyle/>
        <a:p>
          <a:endParaRPr lang="en-US"/>
        </a:p>
      </dgm:t>
    </dgm:pt>
    <dgm:pt modelId="{BD643B3F-1636-4444-BD12-43E61E993482}" type="pres">
      <dgm:prSet presAssocID="{9EBA195F-B1ED-AB44-AB86-BD5E7EAED445}" presName="hierRoot2" presStyleCnt="0">
        <dgm:presLayoutVars>
          <dgm:hierBranch val="init"/>
        </dgm:presLayoutVars>
      </dgm:prSet>
      <dgm:spPr/>
    </dgm:pt>
    <dgm:pt modelId="{0276282F-652F-4B4B-B5CE-1C818C77DCE8}" type="pres">
      <dgm:prSet presAssocID="{9EBA195F-B1ED-AB44-AB86-BD5E7EAED445}" presName="rootComposite" presStyleCnt="0"/>
      <dgm:spPr/>
    </dgm:pt>
    <dgm:pt modelId="{0D1DDD04-F87F-C64B-93DD-D4575BE40318}" type="pres">
      <dgm:prSet presAssocID="{9EBA195F-B1ED-AB44-AB86-BD5E7EAED445}" presName="rootText" presStyleLbl="node2" presStyleIdx="0" presStyleCnt="8" custScaleX="15229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EF28835-8DA1-0A46-9C0D-FDDAE686C40B}" type="pres">
      <dgm:prSet presAssocID="{9EBA195F-B1ED-AB44-AB86-BD5E7EAED445}" presName="rootConnector" presStyleLbl="node2" presStyleIdx="0" presStyleCnt="8"/>
      <dgm:spPr/>
      <dgm:t>
        <a:bodyPr/>
        <a:lstStyle/>
        <a:p>
          <a:endParaRPr lang="en-US"/>
        </a:p>
      </dgm:t>
    </dgm:pt>
    <dgm:pt modelId="{414F4A19-FB35-3B46-B5EE-1F4C573A8885}" type="pres">
      <dgm:prSet presAssocID="{9EBA195F-B1ED-AB44-AB86-BD5E7EAED445}" presName="hierChild4" presStyleCnt="0"/>
      <dgm:spPr/>
    </dgm:pt>
    <dgm:pt modelId="{2CB4A9AC-4371-8447-97FE-DB04BE69F59D}" type="pres">
      <dgm:prSet presAssocID="{4C17B2D3-F54E-F742-A3F8-FF87CC373262}" presName="Name64" presStyleLbl="parChTrans1D3" presStyleIdx="0" presStyleCnt="3"/>
      <dgm:spPr/>
      <dgm:t>
        <a:bodyPr/>
        <a:lstStyle/>
        <a:p>
          <a:endParaRPr lang="en-US"/>
        </a:p>
      </dgm:t>
    </dgm:pt>
    <dgm:pt modelId="{94AACD39-B9BA-9742-8321-42B43DADC014}" type="pres">
      <dgm:prSet presAssocID="{FB13650D-19CF-7D44-8B59-305E2159DD8B}" presName="hierRoot2" presStyleCnt="0">
        <dgm:presLayoutVars>
          <dgm:hierBranch val="init"/>
        </dgm:presLayoutVars>
      </dgm:prSet>
      <dgm:spPr/>
    </dgm:pt>
    <dgm:pt modelId="{169AEC67-061A-C84B-9A7A-A34BA56E772C}" type="pres">
      <dgm:prSet presAssocID="{FB13650D-19CF-7D44-8B59-305E2159DD8B}" presName="rootComposite" presStyleCnt="0"/>
      <dgm:spPr/>
    </dgm:pt>
    <dgm:pt modelId="{6BD18F5D-395A-9E49-9951-8CA5DBAC797B}" type="pres">
      <dgm:prSet presAssocID="{FB13650D-19CF-7D44-8B59-305E2159DD8B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6D635FF-4D31-C242-BD5A-118B2336CF82}" type="pres">
      <dgm:prSet presAssocID="{FB13650D-19CF-7D44-8B59-305E2159DD8B}" presName="rootConnector" presStyleLbl="node3" presStyleIdx="0" presStyleCnt="3"/>
      <dgm:spPr/>
      <dgm:t>
        <a:bodyPr/>
        <a:lstStyle/>
        <a:p>
          <a:endParaRPr lang="en-US"/>
        </a:p>
      </dgm:t>
    </dgm:pt>
    <dgm:pt modelId="{F29D4B25-D942-6140-A08A-9C7EFBA7BDEB}" type="pres">
      <dgm:prSet presAssocID="{FB13650D-19CF-7D44-8B59-305E2159DD8B}" presName="hierChild4" presStyleCnt="0"/>
      <dgm:spPr/>
    </dgm:pt>
    <dgm:pt modelId="{5B7DA0FA-F4D7-4F4B-BF70-AD120B64C499}" type="pres">
      <dgm:prSet presAssocID="{FB13650D-19CF-7D44-8B59-305E2159DD8B}" presName="hierChild5" presStyleCnt="0"/>
      <dgm:spPr/>
    </dgm:pt>
    <dgm:pt modelId="{04F222B2-7258-6342-862C-209189F9FDE4}" type="pres">
      <dgm:prSet presAssocID="{F8C74BCD-ECC9-A14B-801B-ECF2838E3F82}" presName="Name64" presStyleLbl="parChTrans1D3" presStyleIdx="1" presStyleCnt="3"/>
      <dgm:spPr/>
      <dgm:t>
        <a:bodyPr/>
        <a:lstStyle/>
        <a:p>
          <a:endParaRPr lang="en-US"/>
        </a:p>
      </dgm:t>
    </dgm:pt>
    <dgm:pt modelId="{65AD92E2-E695-6244-80F6-981ED0F719E7}" type="pres">
      <dgm:prSet presAssocID="{7BF261DD-40C6-CC40-8291-29E430C09796}" presName="hierRoot2" presStyleCnt="0">
        <dgm:presLayoutVars>
          <dgm:hierBranch val="init"/>
        </dgm:presLayoutVars>
      </dgm:prSet>
      <dgm:spPr/>
    </dgm:pt>
    <dgm:pt modelId="{732AE5A6-D4C5-0F42-B1F7-C22248E947C5}" type="pres">
      <dgm:prSet presAssocID="{7BF261DD-40C6-CC40-8291-29E430C09796}" presName="rootComposite" presStyleCnt="0"/>
      <dgm:spPr/>
    </dgm:pt>
    <dgm:pt modelId="{477AB44A-D434-1741-B5BD-D02F5ABB64FB}" type="pres">
      <dgm:prSet presAssocID="{7BF261DD-40C6-CC40-8291-29E430C09796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92EBF18-2201-534E-B065-C7F7E1C8127C}" type="pres">
      <dgm:prSet presAssocID="{7BF261DD-40C6-CC40-8291-29E430C09796}" presName="rootConnector" presStyleLbl="node3" presStyleIdx="1" presStyleCnt="3"/>
      <dgm:spPr/>
      <dgm:t>
        <a:bodyPr/>
        <a:lstStyle/>
        <a:p>
          <a:endParaRPr lang="en-US"/>
        </a:p>
      </dgm:t>
    </dgm:pt>
    <dgm:pt modelId="{06D3CA43-04F5-BC44-9ADC-A2EAB410C5BB}" type="pres">
      <dgm:prSet presAssocID="{7BF261DD-40C6-CC40-8291-29E430C09796}" presName="hierChild4" presStyleCnt="0"/>
      <dgm:spPr/>
    </dgm:pt>
    <dgm:pt modelId="{55EE49A0-5A9D-9F4C-9501-F7A4E8D45C9A}" type="pres">
      <dgm:prSet presAssocID="{7BF261DD-40C6-CC40-8291-29E430C09796}" presName="hierChild5" presStyleCnt="0"/>
      <dgm:spPr/>
    </dgm:pt>
    <dgm:pt modelId="{EFAD5C8B-FA89-D44F-BB81-60EA39EB026A}" type="pres">
      <dgm:prSet presAssocID="{1EF30009-3A5F-3C4B-8F78-6E0EBAB89068}" presName="Name64" presStyleLbl="parChTrans1D3" presStyleIdx="2" presStyleCnt="3"/>
      <dgm:spPr/>
      <dgm:t>
        <a:bodyPr/>
        <a:lstStyle/>
        <a:p>
          <a:endParaRPr lang="en-US"/>
        </a:p>
      </dgm:t>
    </dgm:pt>
    <dgm:pt modelId="{96D5C41A-9E96-D647-9A08-5F27509A477B}" type="pres">
      <dgm:prSet presAssocID="{964AB48D-86F8-D744-A8A9-5B7B2F98228F}" presName="hierRoot2" presStyleCnt="0">
        <dgm:presLayoutVars>
          <dgm:hierBranch val="init"/>
        </dgm:presLayoutVars>
      </dgm:prSet>
      <dgm:spPr/>
    </dgm:pt>
    <dgm:pt modelId="{8000281E-DF7C-DE4A-8582-BEAB00C32EEE}" type="pres">
      <dgm:prSet presAssocID="{964AB48D-86F8-D744-A8A9-5B7B2F98228F}" presName="rootComposite" presStyleCnt="0"/>
      <dgm:spPr/>
    </dgm:pt>
    <dgm:pt modelId="{57C2BA46-0AE3-4F43-9C63-F65A76B2B9EF}" type="pres">
      <dgm:prSet presAssocID="{964AB48D-86F8-D744-A8A9-5B7B2F98228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72BFAC-6EAC-9643-A0A7-3F660B1617E8}" type="pres">
      <dgm:prSet presAssocID="{964AB48D-86F8-D744-A8A9-5B7B2F98228F}" presName="rootConnector" presStyleLbl="node3" presStyleIdx="2" presStyleCnt="3"/>
      <dgm:spPr/>
      <dgm:t>
        <a:bodyPr/>
        <a:lstStyle/>
        <a:p>
          <a:endParaRPr lang="en-US"/>
        </a:p>
      </dgm:t>
    </dgm:pt>
    <dgm:pt modelId="{2DBF2195-B652-B644-A483-8DEE8C683906}" type="pres">
      <dgm:prSet presAssocID="{964AB48D-86F8-D744-A8A9-5B7B2F98228F}" presName="hierChild4" presStyleCnt="0"/>
      <dgm:spPr/>
    </dgm:pt>
    <dgm:pt modelId="{575834AB-5E2E-944D-9225-58C9B1F12904}" type="pres">
      <dgm:prSet presAssocID="{964AB48D-86F8-D744-A8A9-5B7B2F98228F}" presName="hierChild5" presStyleCnt="0"/>
      <dgm:spPr/>
    </dgm:pt>
    <dgm:pt modelId="{0BB666AC-3576-D24F-8C54-05E9E4AA5BA1}" type="pres">
      <dgm:prSet presAssocID="{9EBA195F-B1ED-AB44-AB86-BD5E7EAED445}" presName="hierChild5" presStyleCnt="0"/>
      <dgm:spPr/>
    </dgm:pt>
    <dgm:pt modelId="{1205440F-16CF-7145-AE85-C84A7B7122B8}" type="pres">
      <dgm:prSet presAssocID="{64197B6E-4510-1C47-BD83-CB0F1A57DC14}" presName="Name64" presStyleLbl="parChTrans1D2" presStyleIdx="1" presStyleCnt="8"/>
      <dgm:spPr/>
      <dgm:t>
        <a:bodyPr/>
        <a:lstStyle/>
        <a:p>
          <a:endParaRPr lang="en-US"/>
        </a:p>
      </dgm:t>
    </dgm:pt>
    <dgm:pt modelId="{BC21E8B3-7912-6A43-B613-DBDD0D0F80B7}" type="pres">
      <dgm:prSet presAssocID="{10EB7F29-30BA-1742-9D3E-E1382DE284D3}" presName="hierRoot2" presStyleCnt="0">
        <dgm:presLayoutVars>
          <dgm:hierBranch val="init"/>
        </dgm:presLayoutVars>
      </dgm:prSet>
      <dgm:spPr/>
    </dgm:pt>
    <dgm:pt modelId="{DA928580-BEE1-A34B-A0DE-AC5ABA6317B9}" type="pres">
      <dgm:prSet presAssocID="{10EB7F29-30BA-1742-9D3E-E1382DE284D3}" presName="rootComposite" presStyleCnt="0"/>
      <dgm:spPr/>
    </dgm:pt>
    <dgm:pt modelId="{9D8001F5-FCDD-6D4C-BB56-2F5C74744EF9}" type="pres">
      <dgm:prSet presAssocID="{10EB7F29-30BA-1742-9D3E-E1382DE284D3}" presName="rootText" presStyleLbl="node2" presStyleIdx="1" presStyleCnt="8" custScaleX="152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71A783-C20E-EC4C-BD48-8C89E9D8480A}" type="pres">
      <dgm:prSet presAssocID="{10EB7F29-30BA-1742-9D3E-E1382DE284D3}" presName="rootConnector" presStyleLbl="node2" presStyleIdx="1" presStyleCnt="8"/>
      <dgm:spPr/>
      <dgm:t>
        <a:bodyPr/>
        <a:lstStyle/>
        <a:p>
          <a:endParaRPr lang="en-US"/>
        </a:p>
      </dgm:t>
    </dgm:pt>
    <dgm:pt modelId="{6EAA2C5F-C49E-4B47-BC39-6486B31C7949}" type="pres">
      <dgm:prSet presAssocID="{10EB7F29-30BA-1742-9D3E-E1382DE284D3}" presName="hierChild4" presStyleCnt="0"/>
      <dgm:spPr/>
    </dgm:pt>
    <dgm:pt modelId="{1617F25C-3B68-454F-A7F3-92BB91ABE625}" type="pres">
      <dgm:prSet presAssocID="{10EB7F29-30BA-1742-9D3E-E1382DE284D3}" presName="hierChild5" presStyleCnt="0"/>
      <dgm:spPr/>
    </dgm:pt>
    <dgm:pt modelId="{3FF3DE5F-DE6A-3649-B7BE-313331AC1565}" type="pres">
      <dgm:prSet presAssocID="{E48F324C-4C1E-3044-863F-317CB4BF85BF}" presName="Name64" presStyleLbl="parChTrans1D2" presStyleIdx="2" presStyleCnt="8"/>
      <dgm:spPr/>
      <dgm:t>
        <a:bodyPr/>
        <a:lstStyle/>
        <a:p>
          <a:endParaRPr lang="en-US"/>
        </a:p>
      </dgm:t>
    </dgm:pt>
    <dgm:pt modelId="{B63FE91E-28EF-1949-97E3-3C9E0B686916}" type="pres">
      <dgm:prSet presAssocID="{518AAC3F-5C4D-5543-A1E0-25AE50E8D066}" presName="hierRoot2" presStyleCnt="0">
        <dgm:presLayoutVars>
          <dgm:hierBranch val="init"/>
        </dgm:presLayoutVars>
      </dgm:prSet>
      <dgm:spPr/>
    </dgm:pt>
    <dgm:pt modelId="{FE4C0FD0-CC14-EB47-9080-76C5B93639DD}" type="pres">
      <dgm:prSet presAssocID="{518AAC3F-5C4D-5543-A1E0-25AE50E8D066}" presName="rootComposite" presStyleCnt="0"/>
      <dgm:spPr/>
    </dgm:pt>
    <dgm:pt modelId="{5AED77DF-4CE0-8546-9745-2D2749B37900}" type="pres">
      <dgm:prSet presAssocID="{518AAC3F-5C4D-5543-A1E0-25AE50E8D066}" presName="rootText" presStyleLbl="node2" presStyleIdx="2" presStyleCnt="8" custScaleX="152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1E8FF3-87AC-6442-98AD-C9810E8D29A2}" type="pres">
      <dgm:prSet presAssocID="{518AAC3F-5C4D-5543-A1E0-25AE50E8D066}" presName="rootConnector" presStyleLbl="node2" presStyleIdx="2" presStyleCnt="8"/>
      <dgm:spPr/>
      <dgm:t>
        <a:bodyPr/>
        <a:lstStyle/>
        <a:p>
          <a:endParaRPr lang="en-US"/>
        </a:p>
      </dgm:t>
    </dgm:pt>
    <dgm:pt modelId="{BCBA6EF7-F82B-2946-84BA-8BA10F2FFA55}" type="pres">
      <dgm:prSet presAssocID="{518AAC3F-5C4D-5543-A1E0-25AE50E8D066}" presName="hierChild4" presStyleCnt="0"/>
      <dgm:spPr/>
    </dgm:pt>
    <dgm:pt modelId="{90865DE9-3D33-7A48-883E-209883EE8952}" type="pres">
      <dgm:prSet presAssocID="{518AAC3F-5C4D-5543-A1E0-25AE50E8D066}" presName="hierChild5" presStyleCnt="0"/>
      <dgm:spPr/>
    </dgm:pt>
    <dgm:pt modelId="{29CDF893-E970-6E4A-AFEF-15155035274A}" type="pres">
      <dgm:prSet presAssocID="{93295C3C-8B43-4540-AA17-4CFADD6B5C69}" presName="Name64" presStyleLbl="parChTrans1D2" presStyleIdx="3" presStyleCnt="8"/>
      <dgm:spPr/>
      <dgm:t>
        <a:bodyPr/>
        <a:lstStyle/>
        <a:p>
          <a:endParaRPr lang="en-US"/>
        </a:p>
      </dgm:t>
    </dgm:pt>
    <dgm:pt modelId="{97B4DE41-B5E8-354F-BBEF-A625C0D349BC}" type="pres">
      <dgm:prSet presAssocID="{E1E8C694-2B14-3545-B900-BE5C6F825837}" presName="hierRoot2" presStyleCnt="0">
        <dgm:presLayoutVars>
          <dgm:hierBranch val="init"/>
        </dgm:presLayoutVars>
      </dgm:prSet>
      <dgm:spPr/>
    </dgm:pt>
    <dgm:pt modelId="{1662BF59-D7E9-9642-A021-C2218C2F2209}" type="pres">
      <dgm:prSet presAssocID="{E1E8C694-2B14-3545-B900-BE5C6F825837}" presName="rootComposite" presStyleCnt="0"/>
      <dgm:spPr/>
    </dgm:pt>
    <dgm:pt modelId="{C482947F-7BA0-634D-8CB7-BADFCFB8D794}" type="pres">
      <dgm:prSet presAssocID="{E1E8C694-2B14-3545-B900-BE5C6F825837}" presName="rootText" presStyleLbl="node2" presStyleIdx="3" presStyleCnt="8" custScaleX="15229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293C853-7541-F149-A2F2-F52BF257F069}" type="pres">
      <dgm:prSet presAssocID="{E1E8C694-2B14-3545-B900-BE5C6F825837}" presName="rootConnector" presStyleLbl="node2" presStyleIdx="3" presStyleCnt="8"/>
      <dgm:spPr/>
      <dgm:t>
        <a:bodyPr/>
        <a:lstStyle/>
        <a:p>
          <a:endParaRPr lang="en-US"/>
        </a:p>
      </dgm:t>
    </dgm:pt>
    <dgm:pt modelId="{28B58B0D-B587-8B41-9AE5-30237A55AAB5}" type="pres">
      <dgm:prSet presAssocID="{E1E8C694-2B14-3545-B900-BE5C6F825837}" presName="hierChild4" presStyleCnt="0"/>
      <dgm:spPr/>
    </dgm:pt>
    <dgm:pt modelId="{3FD6A6B6-F94D-0A4A-A79A-162C454D7145}" type="pres">
      <dgm:prSet presAssocID="{E1E8C694-2B14-3545-B900-BE5C6F825837}" presName="hierChild5" presStyleCnt="0"/>
      <dgm:spPr/>
    </dgm:pt>
    <dgm:pt modelId="{445F3332-F4AF-A743-B1E5-A848672E4919}" type="pres">
      <dgm:prSet presAssocID="{9084CD0A-559E-9346-A69D-68AEFD712018}" presName="Name64" presStyleLbl="parChTrans1D2" presStyleIdx="4" presStyleCnt="8"/>
      <dgm:spPr/>
      <dgm:t>
        <a:bodyPr/>
        <a:lstStyle/>
        <a:p>
          <a:endParaRPr lang="en-US"/>
        </a:p>
      </dgm:t>
    </dgm:pt>
    <dgm:pt modelId="{6DA6D810-6D4D-AD49-8F2F-6CBF27D4FE4E}" type="pres">
      <dgm:prSet presAssocID="{BE3B9027-F7F1-904B-A43E-E28773675E76}" presName="hierRoot2" presStyleCnt="0">
        <dgm:presLayoutVars>
          <dgm:hierBranch val="init"/>
        </dgm:presLayoutVars>
      </dgm:prSet>
      <dgm:spPr/>
    </dgm:pt>
    <dgm:pt modelId="{E5BCEE86-A02B-FB49-8AE6-62F2CB722DB3}" type="pres">
      <dgm:prSet presAssocID="{BE3B9027-F7F1-904B-A43E-E28773675E76}" presName="rootComposite" presStyleCnt="0"/>
      <dgm:spPr/>
    </dgm:pt>
    <dgm:pt modelId="{3578A0E4-1DEB-F64D-918E-CAC6B5B07DDA}" type="pres">
      <dgm:prSet presAssocID="{BE3B9027-F7F1-904B-A43E-E28773675E76}" presName="rootText" presStyleLbl="node2" presStyleIdx="4" presStyleCnt="8" custScaleX="152296" custLinFactNeighborY="-26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1DC813-C6A1-904A-8187-81B4C22EE62B}" type="pres">
      <dgm:prSet presAssocID="{BE3B9027-F7F1-904B-A43E-E28773675E76}" presName="rootConnector" presStyleLbl="node2" presStyleIdx="4" presStyleCnt="8"/>
      <dgm:spPr/>
      <dgm:t>
        <a:bodyPr/>
        <a:lstStyle/>
        <a:p>
          <a:endParaRPr lang="en-US"/>
        </a:p>
      </dgm:t>
    </dgm:pt>
    <dgm:pt modelId="{4B6F359F-87BC-A341-9F4F-8818DFD5E716}" type="pres">
      <dgm:prSet presAssocID="{BE3B9027-F7F1-904B-A43E-E28773675E76}" presName="hierChild4" presStyleCnt="0"/>
      <dgm:spPr/>
    </dgm:pt>
    <dgm:pt modelId="{177F286D-A098-974E-9545-5147C93DD24C}" type="pres">
      <dgm:prSet presAssocID="{BE3B9027-F7F1-904B-A43E-E28773675E76}" presName="hierChild5" presStyleCnt="0"/>
      <dgm:spPr/>
    </dgm:pt>
    <dgm:pt modelId="{CBE41D1D-45B5-0345-AF70-F224E505D79F}" type="pres">
      <dgm:prSet presAssocID="{15CB21D3-5BE0-5C47-B68A-DB51066463BB}" presName="Name64" presStyleLbl="parChTrans1D2" presStyleIdx="5" presStyleCnt="8"/>
      <dgm:spPr/>
      <dgm:t>
        <a:bodyPr/>
        <a:lstStyle/>
        <a:p>
          <a:endParaRPr lang="en-US"/>
        </a:p>
      </dgm:t>
    </dgm:pt>
    <dgm:pt modelId="{6803455E-EE9D-8A49-B576-E6EA9B4059F6}" type="pres">
      <dgm:prSet presAssocID="{AEFD80D5-3648-2449-B831-B44FDA5B5F75}" presName="hierRoot2" presStyleCnt="0">
        <dgm:presLayoutVars>
          <dgm:hierBranch val="init"/>
        </dgm:presLayoutVars>
      </dgm:prSet>
      <dgm:spPr/>
    </dgm:pt>
    <dgm:pt modelId="{D2EE6402-6986-C440-B6E2-0FD9A8B5EDD6}" type="pres">
      <dgm:prSet presAssocID="{AEFD80D5-3648-2449-B831-B44FDA5B5F75}" presName="rootComposite" presStyleCnt="0"/>
      <dgm:spPr/>
    </dgm:pt>
    <dgm:pt modelId="{0043CE90-CCCD-9C4D-A391-094FC12972E4}" type="pres">
      <dgm:prSet presAssocID="{AEFD80D5-3648-2449-B831-B44FDA5B5F75}" presName="rootText" presStyleLbl="node2" presStyleIdx="5" presStyleCnt="8" custScaleX="152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72A48B-C72C-A84B-B0FE-104991E4C02B}" type="pres">
      <dgm:prSet presAssocID="{AEFD80D5-3648-2449-B831-B44FDA5B5F75}" presName="rootConnector" presStyleLbl="node2" presStyleIdx="5" presStyleCnt="8"/>
      <dgm:spPr/>
      <dgm:t>
        <a:bodyPr/>
        <a:lstStyle/>
        <a:p>
          <a:endParaRPr lang="en-US"/>
        </a:p>
      </dgm:t>
    </dgm:pt>
    <dgm:pt modelId="{C3227E1A-4707-864D-85E4-0B1F3BC0AB3C}" type="pres">
      <dgm:prSet presAssocID="{AEFD80D5-3648-2449-B831-B44FDA5B5F75}" presName="hierChild4" presStyleCnt="0"/>
      <dgm:spPr/>
    </dgm:pt>
    <dgm:pt modelId="{3DB4A1BF-79D8-D14A-B4A8-56344E3D9A07}" type="pres">
      <dgm:prSet presAssocID="{AEFD80D5-3648-2449-B831-B44FDA5B5F75}" presName="hierChild5" presStyleCnt="0"/>
      <dgm:spPr/>
    </dgm:pt>
    <dgm:pt modelId="{967B59EB-CF9F-134B-B23C-6456CA15921C}" type="pres">
      <dgm:prSet presAssocID="{AA5DC1D6-F89F-2145-A60C-5ACB2C2E7655}" presName="Name64" presStyleLbl="parChTrans1D2" presStyleIdx="6" presStyleCnt="8"/>
      <dgm:spPr/>
      <dgm:t>
        <a:bodyPr/>
        <a:lstStyle/>
        <a:p>
          <a:endParaRPr lang="en-US"/>
        </a:p>
      </dgm:t>
    </dgm:pt>
    <dgm:pt modelId="{833CF8B8-72FA-BD4E-B3A1-096A2781D977}" type="pres">
      <dgm:prSet presAssocID="{F18BBC56-FB3E-C549-96A7-16D2A951AFAB}" presName="hierRoot2" presStyleCnt="0">
        <dgm:presLayoutVars>
          <dgm:hierBranch val="init"/>
        </dgm:presLayoutVars>
      </dgm:prSet>
      <dgm:spPr/>
    </dgm:pt>
    <dgm:pt modelId="{C24AC83C-113D-6748-A1D0-440C564F1888}" type="pres">
      <dgm:prSet presAssocID="{F18BBC56-FB3E-C549-96A7-16D2A951AFAB}" presName="rootComposite" presStyleCnt="0"/>
      <dgm:spPr/>
    </dgm:pt>
    <dgm:pt modelId="{FFBE9F7E-74FC-4E4B-9DAD-524530E50547}" type="pres">
      <dgm:prSet presAssocID="{F18BBC56-FB3E-C549-96A7-16D2A951AFAB}" presName="rootText" presStyleLbl="node2" presStyleIdx="6" presStyleCnt="8" custScaleX="15229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CF1A152-F795-494D-91B4-3E5FF98725C6}" type="pres">
      <dgm:prSet presAssocID="{F18BBC56-FB3E-C549-96A7-16D2A951AFAB}" presName="rootConnector" presStyleLbl="node2" presStyleIdx="6" presStyleCnt="8"/>
      <dgm:spPr/>
      <dgm:t>
        <a:bodyPr/>
        <a:lstStyle/>
        <a:p>
          <a:endParaRPr lang="en-US"/>
        </a:p>
      </dgm:t>
    </dgm:pt>
    <dgm:pt modelId="{7D54B83B-900A-E546-8EB4-1F5D69A2DDB3}" type="pres">
      <dgm:prSet presAssocID="{F18BBC56-FB3E-C549-96A7-16D2A951AFAB}" presName="hierChild4" presStyleCnt="0"/>
      <dgm:spPr/>
    </dgm:pt>
    <dgm:pt modelId="{0741CF32-23E1-1E4B-9DDC-0153E029C189}" type="pres">
      <dgm:prSet presAssocID="{F18BBC56-FB3E-C549-96A7-16D2A951AFAB}" presName="hierChild5" presStyleCnt="0"/>
      <dgm:spPr/>
    </dgm:pt>
    <dgm:pt modelId="{C84A4932-5AF6-5041-9C5B-1E250781790E}" type="pres">
      <dgm:prSet presAssocID="{1D492E68-8FF6-644A-9669-392E966C95A6}" presName="Name64" presStyleLbl="parChTrans1D2" presStyleIdx="7" presStyleCnt="8"/>
      <dgm:spPr/>
      <dgm:t>
        <a:bodyPr/>
        <a:lstStyle/>
        <a:p>
          <a:endParaRPr lang="en-US"/>
        </a:p>
      </dgm:t>
    </dgm:pt>
    <dgm:pt modelId="{0B1E39D0-3977-2D41-A297-450E3F46AC61}" type="pres">
      <dgm:prSet presAssocID="{5B32C13E-522A-AC49-B5EC-B1CDD0053F98}" presName="hierRoot2" presStyleCnt="0">
        <dgm:presLayoutVars>
          <dgm:hierBranch val="init"/>
        </dgm:presLayoutVars>
      </dgm:prSet>
      <dgm:spPr/>
    </dgm:pt>
    <dgm:pt modelId="{4CDB787F-C3AC-8942-84C9-C391C5FBB7A7}" type="pres">
      <dgm:prSet presAssocID="{5B32C13E-522A-AC49-B5EC-B1CDD0053F98}" presName="rootComposite" presStyleCnt="0"/>
      <dgm:spPr/>
    </dgm:pt>
    <dgm:pt modelId="{8CE0D86A-23D3-344B-BC9E-9E23E3294BDD}" type="pres">
      <dgm:prSet presAssocID="{5B32C13E-522A-AC49-B5EC-B1CDD0053F98}" presName="rootText" presStyleLbl="node2" presStyleIdx="7" presStyleCnt="8" custScaleX="15229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F0A8276-E56A-FE43-9BFB-F0212F5F1404}" type="pres">
      <dgm:prSet presAssocID="{5B32C13E-522A-AC49-B5EC-B1CDD0053F98}" presName="rootConnector" presStyleLbl="node2" presStyleIdx="7" presStyleCnt="8"/>
      <dgm:spPr/>
      <dgm:t>
        <a:bodyPr/>
        <a:lstStyle/>
        <a:p>
          <a:endParaRPr lang="en-US"/>
        </a:p>
      </dgm:t>
    </dgm:pt>
    <dgm:pt modelId="{28FEA7DE-09FE-0C43-8418-E8DBC2F4631E}" type="pres">
      <dgm:prSet presAssocID="{5B32C13E-522A-AC49-B5EC-B1CDD0053F98}" presName="hierChild4" presStyleCnt="0"/>
      <dgm:spPr/>
    </dgm:pt>
    <dgm:pt modelId="{8C0D33CE-247B-AA4B-A795-6F9693E5F44C}" type="pres">
      <dgm:prSet presAssocID="{5B32C13E-522A-AC49-B5EC-B1CDD0053F98}" presName="hierChild5" presStyleCnt="0"/>
      <dgm:spPr/>
    </dgm:pt>
    <dgm:pt modelId="{1CBA467F-EE56-A14E-A4EE-E8E377519712}" type="pres">
      <dgm:prSet presAssocID="{55EE8402-93CD-D345-9169-4EF069509D8B}" presName="hierChild3" presStyleCnt="0"/>
      <dgm:spPr/>
    </dgm:pt>
  </dgm:ptLst>
  <dgm:cxnLst>
    <dgm:cxn modelId="{983A5D1D-2064-6342-BAB0-C7403AA196A1}" type="presOf" srcId="{E1E8C694-2B14-3545-B900-BE5C6F825837}" destId="{5293C853-7541-F149-A2F2-F52BF257F069}" srcOrd="1" destOrd="0" presId="urn:microsoft.com/office/officeart/2009/3/layout/HorizontalOrganizationChart"/>
    <dgm:cxn modelId="{BE5C8D4E-73BD-3B4E-A69A-21B044B5F448}" type="presOf" srcId="{1EF30009-3A5F-3C4B-8F78-6E0EBAB89068}" destId="{EFAD5C8B-FA89-D44F-BB81-60EA39EB026A}" srcOrd="0" destOrd="0" presId="urn:microsoft.com/office/officeart/2009/3/layout/HorizontalOrganizationChart"/>
    <dgm:cxn modelId="{08DE4DD6-4E05-6E45-92FD-AC3CA492CFF2}" srcId="{55EE8402-93CD-D345-9169-4EF069509D8B}" destId="{BE3B9027-F7F1-904B-A43E-E28773675E76}" srcOrd="4" destOrd="0" parTransId="{9084CD0A-559E-9346-A69D-68AEFD712018}" sibTransId="{A4A88A55-0FA3-1443-A69A-0A02BF998613}"/>
    <dgm:cxn modelId="{1B225ADB-AAA5-6C4B-A5A1-482C8DED6D4A}" type="presOf" srcId="{AA5DC1D6-F89F-2145-A60C-5ACB2C2E7655}" destId="{967B59EB-CF9F-134B-B23C-6456CA15921C}" srcOrd="0" destOrd="0" presId="urn:microsoft.com/office/officeart/2009/3/layout/HorizontalOrganizationChart"/>
    <dgm:cxn modelId="{FF25083B-F0E3-6246-8968-793E031E1004}" srcId="{55EE8402-93CD-D345-9169-4EF069509D8B}" destId="{5B32C13E-522A-AC49-B5EC-B1CDD0053F98}" srcOrd="7" destOrd="0" parTransId="{1D492E68-8FF6-644A-9669-392E966C95A6}" sibTransId="{324281BB-1BFD-9A43-BBCA-5D3F27F1C3E3}"/>
    <dgm:cxn modelId="{84AF0B5A-7A7E-7F40-9CC4-867188FE1C32}" type="presOf" srcId="{FB13650D-19CF-7D44-8B59-305E2159DD8B}" destId="{96D635FF-4D31-C242-BD5A-118B2336CF82}" srcOrd="1" destOrd="0" presId="urn:microsoft.com/office/officeart/2009/3/layout/HorizontalOrganizationChart"/>
    <dgm:cxn modelId="{3E96CDD0-36AB-1049-BB23-568ACFE81C17}" type="presOf" srcId="{9EBA195F-B1ED-AB44-AB86-BD5E7EAED445}" destId="{0D1DDD04-F87F-C64B-93DD-D4575BE40318}" srcOrd="0" destOrd="0" presId="urn:microsoft.com/office/officeart/2009/3/layout/HorizontalOrganizationChart"/>
    <dgm:cxn modelId="{6F64DCE4-8282-344D-8A00-01EF09F8194B}" type="presOf" srcId="{5B32C13E-522A-AC49-B5EC-B1CDD0053F98}" destId="{8CE0D86A-23D3-344B-BC9E-9E23E3294BDD}" srcOrd="0" destOrd="0" presId="urn:microsoft.com/office/officeart/2009/3/layout/HorizontalOrganizationChart"/>
    <dgm:cxn modelId="{F39807D4-8CCC-F34D-A4E5-EF26D04BEE45}" type="presOf" srcId="{7BF261DD-40C6-CC40-8291-29E430C09796}" destId="{477AB44A-D434-1741-B5BD-D02F5ABB64FB}" srcOrd="0" destOrd="0" presId="urn:microsoft.com/office/officeart/2009/3/layout/HorizontalOrganizationChart"/>
    <dgm:cxn modelId="{C083158A-EEF3-3C46-B668-1141F97C2A90}" type="presOf" srcId="{10EB7F29-30BA-1742-9D3E-E1382DE284D3}" destId="{9D8001F5-FCDD-6D4C-BB56-2F5C74744EF9}" srcOrd="0" destOrd="0" presId="urn:microsoft.com/office/officeart/2009/3/layout/HorizontalOrganizationChart"/>
    <dgm:cxn modelId="{1B4F7F3A-6543-8E41-B69B-ADFD395172FC}" type="presOf" srcId="{55EE8402-93CD-D345-9169-4EF069509D8B}" destId="{060B1803-9E20-DF41-A8EA-4C1EE5E47CCC}" srcOrd="0" destOrd="0" presId="urn:microsoft.com/office/officeart/2009/3/layout/HorizontalOrganizationChart"/>
    <dgm:cxn modelId="{A28EE6B4-8D8D-7547-B2B0-0E7F67FB481C}" type="presOf" srcId="{7BF261DD-40C6-CC40-8291-29E430C09796}" destId="{992EBF18-2201-534E-B065-C7F7E1C8127C}" srcOrd="1" destOrd="0" presId="urn:microsoft.com/office/officeart/2009/3/layout/HorizontalOrganizationChart"/>
    <dgm:cxn modelId="{05BD4D2F-6E1E-684A-9949-4B1B6DBBF863}" type="presOf" srcId="{10EB7F29-30BA-1742-9D3E-E1382DE284D3}" destId="{F671A783-C20E-EC4C-BD48-8C89E9D8480A}" srcOrd="1" destOrd="0" presId="urn:microsoft.com/office/officeart/2009/3/layout/HorizontalOrganizationChart"/>
    <dgm:cxn modelId="{893FFD09-ECC3-464D-BD79-EACA08CAF716}" srcId="{9EBA195F-B1ED-AB44-AB86-BD5E7EAED445}" destId="{7BF261DD-40C6-CC40-8291-29E430C09796}" srcOrd="1" destOrd="0" parTransId="{F8C74BCD-ECC9-A14B-801B-ECF2838E3F82}" sibTransId="{4798E42D-CC9E-EA4C-876C-A7383EE5EACA}"/>
    <dgm:cxn modelId="{0B049F43-1E5F-E943-BB99-99E062AE7047}" srcId="{55EE8402-93CD-D345-9169-4EF069509D8B}" destId="{E1E8C694-2B14-3545-B900-BE5C6F825837}" srcOrd="3" destOrd="0" parTransId="{93295C3C-8B43-4540-AA17-4CFADD6B5C69}" sibTransId="{1B81D59A-E39F-574F-B956-C6BDFDD737BA}"/>
    <dgm:cxn modelId="{5CDC8D45-4FB0-D14F-8777-2DC3B4F1F4FE}" type="presOf" srcId="{AEFD80D5-3648-2449-B831-B44FDA5B5F75}" destId="{0043CE90-CCCD-9C4D-A391-094FC12972E4}" srcOrd="0" destOrd="0" presId="urn:microsoft.com/office/officeart/2009/3/layout/HorizontalOrganizationChart"/>
    <dgm:cxn modelId="{AFBFEA72-5738-4042-8F74-F5539C3A2249}" type="presOf" srcId="{FB13650D-19CF-7D44-8B59-305E2159DD8B}" destId="{6BD18F5D-395A-9E49-9951-8CA5DBAC797B}" srcOrd="0" destOrd="0" presId="urn:microsoft.com/office/officeart/2009/3/layout/HorizontalOrganizationChart"/>
    <dgm:cxn modelId="{341C03F6-A133-034A-92D2-F08D934BA0F7}" srcId="{55EE8402-93CD-D345-9169-4EF069509D8B}" destId="{AEFD80D5-3648-2449-B831-B44FDA5B5F75}" srcOrd="5" destOrd="0" parTransId="{15CB21D3-5BE0-5C47-B68A-DB51066463BB}" sibTransId="{C76E6E0B-1B82-EE46-A702-53282D83109F}"/>
    <dgm:cxn modelId="{F182566E-D904-D44D-B47A-9401FBFE99EA}" type="presOf" srcId="{1D492E68-8FF6-644A-9669-392E966C95A6}" destId="{C84A4932-5AF6-5041-9C5B-1E250781790E}" srcOrd="0" destOrd="0" presId="urn:microsoft.com/office/officeart/2009/3/layout/HorizontalOrganizationChart"/>
    <dgm:cxn modelId="{D0EDC7F9-A866-B044-A119-C04E3F360CE7}" type="presOf" srcId="{5B32C13E-522A-AC49-B5EC-B1CDD0053F98}" destId="{FF0A8276-E56A-FE43-9BFB-F0212F5F1404}" srcOrd="1" destOrd="0" presId="urn:microsoft.com/office/officeart/2009/3/layout/HorizontalOrganizationChart"/>
    <dgm:cxn modelId="{B734D89E-E082-F748-B8B6-1F4D9AF2835D}" type="presOf" srcId="{E48F324C-4C1E-3044-863F-317CB4BF85BF}" destId="{3FF3DE5F-DE6A-3649-B7BE-313331AC1565}" srcOrd="0" destOrd="0" presId="urn:microsoft.com/office/officeart/2009/3/layout/HorizontalOrganizationChart"/>
    <dgm:cxn modelId="{C434171C-BFA1-E04B-BFAC-574FCB687BF3}" type="presOf" srcId="{AE24065C-EB60-5E4B-B4FB-92F3BAA2F45F}" destId="{753E787F-231A-CE4F-A595-88184F0AF449}" srcOrd="0" destOrd="0" presId="urn:microsoft.com/office/officeart/2009/3/layout/HorizontalOrganizationChart"/>
    <dgm:cxn modelId="{3F24C1B5-DB82-7741-88DA-351CC4F23710}" type="presOf" srcId="{55EE8402-93CD-D345-9169-4EF069509D8B}" destId="{F2C6A513-2F83-9A4E-9268-EEFF93889CF4}" srcOrd="1" destOrd="0" presId="urn:microsoft.com/office/officeart/2009/3/layout/HorizontalOrganizationChart"/>
    <dgm:cxn modelId="{1F83B157-16C4-A14A-8F51-0D43DB157C71}" type="presOf" srcId="{518AAC3F-5C4D-5543-A1E0-25AE50E8D066}" destId="{F41E8FF3-87AC-6442-98AD-C9810E8D29A2}" srcOrd="1" destOrd="0" presId="urn:microsoft.com/office/officeart/2009/3/layout/HorizontalOrganizationChart"/>
    <dgm:cxn modelId="{D6D31386-3BCC-E24F-802E-2119912483A6}" srcId="{9EBA195F-B1ED-AB44-AB86-BD5E7EAED445}" destId="{964AB48D-86F8-D744-A8A9-5B7B2F98228F}" srcOrd="2" destOrd="0" parTransId="{1EF30009-3A5F-3C4B-8F78-6E0EBAB89068}" sibTransId="{29662596-222F-5147-962D-7C694369B61C}"/>
    <dgm:cxn modelId="{162275A9-BFD2-6746-A22F-A582F735083D}" type="presOf" srcId="{AEFD80D5-3648-2449-B831-B44FDA5B5F75}" destId="{A472A48B-C72C-A84B-B0FE-104991E4C02B}" srcOrd="1" destOrd="0" presId="urn:microsoft.com/office/officeart/2009/3/layout/HorizontalOrganizationChart"/>
    <dgm:cxn modelId="{9A17D208-3328-CE4C-9FD1-B85DF6CE0087}" type="presOf" srcId="{BE3B9027-F7F1-904B-A43E-E28773675E76}" destId="{3578A0E4-1DEB-F64D-918E-CAC6B5B07DDA}" srcOrd="0" destOrd="0" presId="urn:microsoft.com/office/officeart/2009/3/layout/HorizontalOrganizationChart"/>
    <dgm:cxn modelId="{3E0E7E54-654C-EA49-B5D4-DD72C9E696C4}" type="presOf" srcId="{9084CD0A-559E-9346-A69D-68AEFD712018}" destId="{445F3332-F4AF-A743-B1E5-A848672E4919}" srcOrd="0" destOrd="0" presId="urn:microsoft.com/office/officeart/2009/3/layout/HorizontalOrganizationChart"/>
    <dgm:cxn modelId="{A6A35386-27CE-7C49-B136-9E9B1A47BB1A}" type="presOf" srcId="{964AB48D-86F8-D744-A8A9-5B7B2F98228F}" destId="{57C2BA46-0AE3-4F43-9C63-F65A76B2B9EF}" srcOrd="0" destOrd="0" presId="urn:microsoft.com/office/officeart/2009/3/layout/HorizontalOrganizationChart"/>
    <dgm:cxn modelId="{F8F43E3B-F99E-1A49-A6AF-CB683E69A967}" type="presOf" srcId="{15CB21D3-5BE0-5C47-B68A-DB51066463BB}" destId="{CBE41D1D-45B5-0345-AF70-F224E505D79F}" srcOrd="0" destOrd="0" presId="urn:microsoft.com/office/officeart/2009/3/layout/HorizontalOrganizationChart"/>
    <dgm:cxn modelId="{5E1DCFF0-BBC8-D540-B01D-6F64A6F043AC}" type="presOf" srcId="{964AB48D-86F8-D744-A8A9-5B7B2F98228F}" destId="{C072BFAC-6EAC-9643-A0A7-3F660B1617E8}" srcOrd="1" destOrd="0" presId="urn:microsoft.com/office/officeart/2009/3/layout/HorizontalOrganizationChart"/>
    <dgm:cxn modelId="{5D8FE51A-C60B-2042-A009-547B534CF0F0}" type="presOf" srcId="{64197B6E-4510-1C47-BD83-CB0F1A57DC14}" destId="{1205440F-16CF-7145-AE85-C84A7B7122B8}" srcOrd="0" destOrd="0" presId="urn:microsoft.com/office/officeart/2009/3/layout/HorizontalOrganizationChart"/>
    <dgm:cxn modelId="{F2094B7B-2B97-EE42-BA32-C5B4BA6E7C4B}" type="presOf" srcId="{F8C74BCD-ECC9-A14B-801B-ECF2838E3F82}" destId="{04F222B2-7258-6342-862C-209189F9FDE4}" srcOrd="0" destOrd="0" presId="urn:microsoft.com/office/officeart/2009/3/layout/HorizontalOrganizationChart"/>
    <dgm:cxn modelId="{AC451B73-10B9-2443-A2D6-45FCA450FAAF}" srcId="{55EE8402-93CD-D345-9169-4EF069509D8B}" destId="{F18BBC56-FB3E-C549-96A7-16D2A951AFAB}" srcOrd="6" destOrd="0" parTransId="{AA5DC1D6-F89F-2145-A60C-5ACB2C2E7655}" sibTransId="{90D79B07-A527-2A49-B2EE-8283F655FFA4}"/>
    <dgm:cxn modelId="{11411C69-3566-4946-A617-D2550F216CFA}" type="presOf" srcId="{F18BBC56-FB3E-C549-96A7-16D2A951AFAB}" destId="{FFBE9F7E-74FC-4E4B-9DAD-524530E50547}" srcOrd="0" destOrd="0" presId="urn:microsoft.com/office/officeart/2009/3/layout/HorizontalOrganizationChart"/>
    <dgm:cxn modelId="{6B09D011-0F4D-FC4E-809E-7F4A1112951A}" type="presOf" srcId="{518AAC3F-5C4D-5543-A1E0-25AE50E8D066}" destId="{5AED77DF-4CE0-8546-9745-2D2749B37900}" srcOrd="0" destOrd="0" presId="urn:microsoft.com/office/officeart/2009/3/layout/HorizontalOrganizationChart"/>
    <dgm:cxn modelId="{1CF76DFE-6062-0B4F-A169-6E6F5B8BE450}" type="presOf" srcId="{9EBA195F-B1ED-AB44-AB86-BD5E7EAED445}" destId="{0EF28835-8DA1-0A46-9C0D-FDDAE686C40B}" srcOrd="1" destOrd="0" presId="urn:microsoft.com/office/officeart/2009/3/layout/HorizontalOrganizationChart"/>
    <dgm:cxn modelId="{21B19E5E-213C-DE4B-961C-B69E9727310B}" type="presOf" srcId="{93295C3C-8B43-4540-AA17-4CFADD6B5C69}" destId="{29CDF893-E970-6E4A-AFEF-15155035274A}" srcOrd="0" destOrd="0" presId="urn:microsoft.com/office/officeart/2009/3/layout/HorizontalOrganizationChart"/>
    <dgm:cxn modelId="{99EDAD52-1F16-B246-A632-D2ACFC50C6CC}" srcId="{55EE8402-93CD-D345-9169-4EF069509D8B}" destId="{10EB7F29-30BA-1742-9D3E-E1382DE284D3}" srcOrd="1" destOrd="0" parTransId="{64197B6E-4510-1C47-BD83-CB0F1A57DC14}" sibTransId="{F4E7403D-F374-E045-86B6-E2BD1065CA3A}"/>
    <dgm:cxn modelId="{8383741D-807E-4140-860B-1D88F522850D}" srcId="{9EBA195F-B1ED-AB44-AB86-BD5E7EAED445}" destId="{FB13650D-19CF-7D44-8B59-305E2159DD8B}" srcOrd="0" destOrd="0" parTransId="{4C17B2D3-F54E-F742-A3F8-FF87CC373262}" sibTransId="{57BB0401-0680-DE45-8479-B26F968A2920}"/>
    <dgm:cxn modelId="{F4D300FE-BA7E-0B4E-88DC-49619A29274E}" srcId="{55EE8402-93CD-D345-9169-4EF069509D8B}" destId="{9EBA195F-B1ED-AB44-AB86-BD5E7EAED445}" srcOrd="0" destOrd="0" parTransId="{AE24065C-EB60-5E4B-B4FB-92F3BAA2F45F}" sibTransId="{FF0425C8-BDDB-864C-87F6-0CEC306A0EF6}"/>
    <dgm:cxn modelId="{AD0D49CA-B538-E24F-A377-616889E2A961}" type="presOf" srcId="{BE3B9027-F7F1-904B-A43E-E28773675E76}" destId="{1E1DC813-C6A1-904A-8187-81B4C22EE62B}" srcOrd="1" destOrd="0" presId="urn:microsoft.com/office/officeart/2009/3/layout/HorizontalOrganizationChart"/>
    <dgm:cxn modelId="{4E11CD60-35C4-3346-B216-0592C8F3F0DD}" type="presOf" srcId="{E1E8C694-2B14-3545-B900-BE5C6F825837}" destId="{C482947F-7BA0-634D-8CB7-BADFCFB8D794}" srcOrd="0" destOrd="0" presId="urn:microsoft.com/office/officeart/2009/3/layout/HorizontalOrganizationChart"/>
    <dgm:cxn modelId="{ED76D39A-0932-9442-B1D1-03EAF70E1158}" srcId="{466C7613-8C82-4149-B7E3-E27186A950D8}" destId="{55EE8402-93CD-D345-9169-4EF069509D8B}" srcOrd="0" destOrd="0" parTransId="{8E24C301-C8A0-A545-A0A0-0D0918DEED07}" sibTransId="{D15FCA92-CEBF-A74C-B8D0-14F3DBAC4D9F}"/>
    <dgm:cxn modelId="{18ABC076-7A3B-B640-9701-21325893A2D8}" srcId="{55EE8402-93CD-D345-9169-4EF069509D8B}" destId="{518AAC3F-5C4D-5543-A1E0-25AE50E8D066}" srcOrd="2" destOrd="0" parTransId="{E48F324C-4C1E-3044-863F-317CB4BF85BF}" sibTransId="{A2F62F6C-3633-3441-858C-50EA047108A1}"/>
    <dgm:cxn modelId="{4889D0D1-E55B-1947-8608-00084390829D}" type="presOf" srcId="{466C7613-8C82-4149-B7E3-E27186A950D8}" destId="{2DE46E9E-7370-694B-B893-7D378746E33A}" srcOrd="0" destOrd="0" presId="urn:microsoft.com/office/officeart/2009/3/layout/HorizontalOrganizationChart"/>
    <dgm:cxn modelId="{6AA92F61-C5DB-594C-82AA-B1073464B0AC}" type="presOf" srcId="{4C17B2D3-F54E-F742-A3F8-FF87CC373262}" destId="{2CB4A9AC-4371-8447-97FE-DB04BE69F59D}" srcOrd="0" destOrd="0" presId="urn:microsoft.com/office/officeart/2009/3/layout/HorizontalOrganizationChart"/>
    <dgm:cxn modelId="{03137941-B8F4-D64E-89BC-1489B6830553}" type="presOf" srcId="{F18BBC56-FB3E-C549-96A7-16D2A951AFAB}" destId="{3CF1A152-F795-494D-91B4-3E5FF98725C6}" srcOrd="1" destOrd="0" presId="urn:microsoft.com/office/officeart/2009/3/layout/HorizontalOrganizationChart"/>
    <dgm:cxn modelId="{64C50BF2-3B11-6B46-BE15-004264BF4FC4}" type="presParOf" srcId="{2DE46E9E-7370-694B-B893-7D378746E33A}" destId="{F123E925-EC7A-B349-BCF2-6DBE5E58967F}" srcOrd="0" destOrd="0" presId="urn:microsoft.com/office/officeart/2009/3/layout/HorizontalOrganizationChart"/>
    <dgm:cxn modelId="{C1057010-8DF8-FC49-830B-E293F1F37FE2}" type="presParOf" srcId="{F123E925-EC7A-B349-BCF2-6DBE5E58967F}" destId="{1F219B54-1893-5E4D-86B2-1F5D76C977A6}" srcOrd="0" destOrd="0" presId="urn:microsoft.com/office/officeart/2009/3/layout/HorizontalOrganizationChart"/>
    <dgm:cxn modelId="{6FB3D533-7B4A-E04C-9F93-1E97C13EDC39}" type="presParOf" srcId="{1F219B54-1893-5E4D-86B2-1F5D76C977A6}" destId="{060B1803-9E20-DF41-A8EA-4C1EE5E47CCC}" srcOrd="0" destOrd="0" presId="urn:microsoft.com/office/officeart/2009/3/layout/HorizontalOrganizationChart"/>
    <dgm:cxn modelId="{EDE76135-FB63-B64D-ACE8-B11253C34109}" type="presParOf" srcId="{1F219B54-1893-5E4D-86B2-1F5D76C977A6}" destId="{F2C6A513-2F83-9A4E-9268-EEFF93889CF4}" srcOrd="1" destOrd="0" presId="urn:microsoft.com/office/officeart/2009/3/layout/HorizontalOrganizationChart"/>
    <dgm:cxn modelId="{3AE6E0BB-88CE-3E47-8EC1-FBDD388139EB}" type="presParOf" srcId="{F123E925-EC7A-B349-BCF2-6DBE5E58967F}" destId="{EAEDA347-5E4F-DE44-89B0-F5380E2A4D8F}" srcOrd="1" destOrd="0" presId="urn:microsoft.com/office/officeart/2009/3/layout/HorizontalOrganizationChart"/>
    <dgm:cxn modelId="{6522F5E8-4738-8246-9648-1D2D892C6885}" type="presParOf" srcId="{EAEDA347-5E4F-DE44-89B0-F5380E2A4D8F}" destId="{753E787F-231A-CE4F-A595-88184F0AF449}" srcOrd="0" destOrd="0" presId="urn:microsoft.com/office/officeart/2009/3/layout/HorizontalOrganizationChart"/>
    <dgm:cxn modelId="{654C6623-3180-5C4A-B1C3-72F9C7B3C027}" type="presParOf" srcId="{EAEDA347-5E4F-DE44-89B0-F5380E2A4D8F}" destId="{BD643B3F-1636-4444-BD12-43E61E993482}" srcOrd="1" destOrd="0" presId="urn:microsoft.com/office/officeart/2009/3/layout/HorizontalOrganizationChart"/>
    <dgm:cxn modelId="{82AA1EE5-E7F5-4E4A-ADFB-04BA40FCCA51}" type="presParOf" srcId="{BD643B3F-1636-4444-BD12-43E61E993482}" destId="{0276282F-652F-4B4B-B5CE-1C818C77DCE8}" srcOrd="0" destOrd="0" presId="urn:microsoft.com/office/officeart/2009/3/layout/HorizontalOrganizationChart"/>
    <dgm:cxn modelId="{A8B85274-D711-0149-9E30-10BC38DCBE40}" type="presParOf" srcId="{0276282F-652F-4B4B-B5CE-1C818C77DCE8}" destId="{0D1DDD04-F87F-C64B-93DD-D4575BE40318}" srcOrd="0" destOrd="0" presId="urn:microsoft.com/office/officeart/2009/3/layout/HorizontalOrganizationChart"/>
    <dgm:cxn modelId="{F2F29E07-9B52-8F47-99CA-6B50DE9EED7C}" type="presParOf" srcId="{0276282F-652F-4B4B-B5CE-1C818C77DCE8}" destId="{0EF28835-8DA1-0A46-9C0D-FDDAE686C40B}" srcOrd="1" destOrd="0" presId="urn:microsoft.com/office/officeart/2009/3/layout/HorizontalOrganizationChart"/>
    <dgm:cxn modelId="{9538490D-3701-444B-8E9D-86BDDA230059}" type="presParOf" srcId="{BD643B3F-1636-4444-BD12-43E61E993482}" destId="{414F4A19-FB35-3B46-B5EE-1F4C573A8885}" srcOrd="1" destOrd="0" presId="urn:microsoft.com/office/officeart/2009/3/layout/HorizontalOrganizationChart"/>
    <dgm:cxn modelId="{BEA44C93-DC1D-2A44-8F7A-0D16D963EA41}" type="presParOf" srcId="{414F4A19-FB35-3B46-B5EE-1F4C573A8885}" destId="{2CB4A9AC-4371-8447-97FE-DB04BE69F59D}" srcOrd="0" destOrd="0" presId="urn:microsoft.com/office/officeart/2009/3/layout/HorizontalOrganizationChart"/>
    <dgm:cxn modelId="{C6059800-8DB4-3F43-AD4D-9CB68D5FF326}" type="presParOf" srcId="{414F4A19-FB35-3B46-B5EE-1F4C573A8885}" destId="{94AACD39-B9BA-9742-8321-42B43DADC014}" srcOrd="1" destOrd="0" presId="urn:microsoft.com/office/officeart/2009/3/layout/HorizontalOrganizationChart"/>
    <dgm:cxn modelId="{183DDAF9-90CE-094D-8D9B-5B8ABD3FE4FF}" type="presParOf" srcId="{94AACD39-B9BA-9742-8321-42B43DADC014}" destId="{169AEC67-061A-C84B-9A7A-A34BA56E772C}" srcOrd="0" destOrd="0" presId="urn:microsoft.com/office/officeart/2009/3/layout/HorizontalOrganizationChart"/>
    <dgm:cxn modelId="{DAB66B18-1B25-F044-BFAD-6DDA9A67F9BE}" type="presParOf" srcId="{169AEC67-061A-C84B-9A7A-A34BA56E772C}" destId="{6BD18F5D-395A-9E49-9951-8CA5DBAC797B}" srcOrd="0" destOrd="0" presId="urn:microsoft.com/office/officeart/2009/3/layout/HorizontalOrganizationChart"/>
    <dgm:cxn modelId="{36F4B1DE-E900-5A48-8375-EC6C5AED678A}" type="presParOf" srcId="{169AEC67-061A-C84B-9A7A-A34BA56E772C}" destId="{96D635FF-4D31-C242-BD5A-118B2336CF82}" srcOrd="1" destOrd="0" presId="urn:microsoft.com/office/officeart/2009/3/layout/HorizontalOrganizationChart"/>
    <dgm:cxn modelId="{5C41AE4E-3F01-1748-BF63-1ACDDB8FD6F4}" type="presParOf" srcId="{94AACD39-B9BA-9742-8321-42B43DADC014}" destId="{F29D4B25-D942-6140-A08A-9C7EFBA7BDEB}" srcOrd="1" destOrd="0" presId="urn:microsoft.com/office/officeart/2009/3/layout/HorizontalOrganizationChart"/>
    <dgm:cxn modelId="{48527474-833D-004D-B7FB-35C624FDC32F}" type="presParOf" srcId="{94AACD39-B9BA-9742-8321-42B43DADC014}" destId="{5B7DA0FA-F4D7-4F4B-BF70-AD120B64C499}" srcOrd="2" destOrd="0" presId="urn:microsoft.com/office/officeart/2009/3/layout/HorizontalOrganizationChart"/>
    <dgm:cxn modelId="{19D8EF88-AFEF-0343-8564-AEC9E59CEC26}" type="presParOf" srcId="{414F4A19-FB35-3B46-B5EE-1F4C573A8885}" destId="{04F222B2-7258-6342-862C-209189F9FDE4}" srcOrd="2" destOrd="0" presId="urn:microsoft.com/office/officeart/2009/3/layout/HorizontalOrganizationChart"/>
    <dgm:cxn modelId="{BA900E53-7F1F-6744-983B-E9B50F88AEA0}" type="presParOf" srcId="{414F4A19-FB35-3B46-B5EE-1F4C573A8885}" destId="{65AD92E2-E695-6244-80F6-981ED0F719E7}" srcOrd="3" destOrd="0" presId="urn:microsoft.com/office/officeart/2009/3/layout/HorizontalOrganizationChart"/>
    <dgm:cxn modelId="{4DA6EE19-8E14-154E-91C1-9783221E4E59}" type="presParOf" srcId="{65AD92E2-E695-6244-80F6-981ED0F719E7}" destId="{732AE5A6-D4C5-0F42-B1F7-C22248E947C5}" srcOrd="0" destOrd="0" presId="urn:microsoft.com/office/officeart/2009/3/layout/HorizontalOrganizationChart"/>
    <dgm:cxn modelId="{C2C45827-6F23-844A-BEFB-2792A02FF9DD}" type="presParOf" srcId="{732AE5A6-D4C5-0F42-B1F7-C22248E947C5}" destId="{477AB44A-D434-1741-B5BD-D02F5ABB64FB}" srcOrd="0" destOrd="0" presId="urn:microsoft.com/office/officeart/2009/3/layout/HorizontalOrganizationChart"/>
    <dgm:cxn modelId="{05F2F198-6AA3-914F-BBE0-9959246E0431}" type="presParOf" srcId="{732AE5A6-D4C5-0F42-B1F7-C22248E947C5}" destId="{992EBF18-2201-534E-B065-C7F7E1C8127C}" srcOrd="1" destOrd="0" presId="urn:microsoft.com/office/officeart/2009/3/layout/HorizontalOrganizationChart"/>
    <dgm:cxn modelId="{A24B7E33-1B6D-B342-8421-5731C1DC562F}" type="presParOf" srcId="{65AD92E2-E695-6244-80F6-981ED0F719E7}" destId="{06D3CA43-04F5-BC44-9ADC-A2EAB410C5BB}" srcOrd="1" destOrd="0" presId="urn:microsoft.com/office/officeart/2009/3/layout/HorizontalOrganizationChart"/>
    <dgm:cxn modelId="{F6C80762-05C5-C14E-A903-F05E8685AAC7}" type="presParOf" srcId="{65AD92E2-E695-6244-80F6-981ED0F719E7}" destId="{55EE49A0-5A9D-9F4C-9501-F7A4E8D45C9A}" srcOrd="2" destOrd="0" presId="urn:microsoft.com/office/officeart/2009/3/layout/HorizontalOrganizationChart"/>
    <dgm:cxn modelId="{ABDF676B-5425-0F4B-A939-17CD9F8795C5}" type="presParOf" srcId="{414F4A19-FB35-3B46-B5EE-1F4C573A8885}" destId="{EFAD5C8B-FA89-D44F-BB81-60EA39EB026A}" srcOrd="4" destOrd="0" presId="urn:microsoft.com/office/officeart/2009/3/layout/HorizontalOrganizationChart"/>
    <dgm:cxn modelId="{9014EA4F-8391-514A-91FE-C68710FC56AF}" type="presParOf" srcId="{414F4A19-FB35-3B46-B5EE-1F4C573A8885}" destId="{96D5C41A-9E96-D647-9A08-5F27509A477B}" srcOrd="5" destOrd="0" presId="urn:microsoft.com/office/officeart/2009/3/layout/HorizontalOrganizationChart"/>
    <dgm:cxn modelId="{D8DB96B8-F72D-8A44-B750-E8110FCA66B5}" type="presParOf" srcId="{96D5C41A-9E96-D647-9A08-5F27509A477B}" destId="{8000281E-DF7C-DE4A-8582-BEAB00C32EEE}" srcOrd="0" destOrd="0" presId="urn:microsoft.com/office/officeart/2009/3/layout/HorizontalOrganizationChart"/>
    <dgm:cxn modelId="{1D76DB34-BAB7-D74F-A2CD-C3E1D9C9C778}" type="presParOf" srcId="{8000281E-DF7C-DE4A-8582-BEAB00C32EEE}" destId="{57C2BA46-0AE3-4F43-9C63-F65A76B2B9EF}" srcOrd="0" destOrd="0" presId="urn:microsoft.com/office/officeart/2009/3/layout/HorizontalOrganizationChart"/>
    <dgm:cxn modelId="{15D1058C-24C6-E846-AAA3-AF9E4CCEEC99}" type="presParOf" srcId="{8000281E-DF7C-DE4A-8582-BEAB00C32EEE}" destId="{C072BFAC-6EAC-9643-A0A7-3F660B1617E8}" srcOrd="1" destOrd="0" presId="urn:microsoft.com/office/officeart/2009/3/layout/HorizontalOrganizationChart"/>
    <dgm:cxn modelId="{6A69209A-008D-1243-9B08-41DDB8E59A1D}" type="presParOf" srcId="{96D5C41A-9E96-D647-9A08-5F27509A477B}" destId="{2DBF2195-B652-B644-A483-8DEE8C683906}" srcOrd="1" destOrd="0" presId="urn:microsoft.com/office/officeart/2009/3/layout/HorizontalOrganizationChart"/>
    <dgm:cxn modelId="{3307B7A6-B3E2-3D4F-98A2-066EF09BE046}" type="presParOf" srcId="{96D5C41A-9E96-D647-9A08-5F27509A477B}" destId="{575834AB-5E2E-944D-9225-58C9B1F12904}" srcOrd="2" destOrd="0" presId="urn:microsoft.com/office/officeart/2009/3/layout/HorizontalOrganizationChart"/>
    <dgm:cxn modelId="{AF886C0D-4FC7-C641-A003-B03797F7ABCE}" type="presParOf" srcId="{BD643B3F-1636-4444-BD12-43E61E993482}" destId="{0BB666AC-3576-D24F-8C54-05E9E4AA5BA1}" srcOrd="2" destOrd="0" presId="urn:microsoft.com/office/officeart/2009/3/layout/HorizontalOrganizationChart"/>
    <dgm:cxn modelId="{EAFD8620-FF86-8442-9F00-5CE50F22C131}" type="presParOf" srcId="{EAEDA347-5E4F-DE44-89B0-F5380E2A4D8F}" destId="{1205440F-16CF-7145-AE85-C84A7B7122B8}" srcOrd="2" destOrd="0" presId="urn:microsoft.com/office/officeart/2009/3/layout/HorizontalOrganizationChart"/>
    <dgm:cxn modelId="{6C1E4232-800A-0446-A176-3A9376FB0049}" type="presParOf" srcId="{EAEDA347-5E4F-DE44-89B0-F5380E2A4D8F}" destId="{BC21E8B3-7912-6A43-B613-DBDD0D0F80B7}" srcOrd="3" destOrd="0" presId="urn:microsoft.com/office/officeart/2009/3/layout/HorizontalOrganizationChart"/>
    <dgm:cxn modelId="{961B4B8A-B9F6-DA47-841A-7A70711E394E}" type="presParOf" srcId="{BC21E8B3-7912-6A43-B613-DBDD0D0F80B7}" destId="{DA928580-BEE1-A34B-A0DE-AC5ABA6317B9}" srcOrd="0" destOrd="0" presId="urn:microsoft.com/office/officeart/2009/3/layout/HorizontalOrganizationChart"/>
    <dgm:cxn modelId="{9105C5B6-1C29-1E44-A7C4-88A6ECE001AA}" type="presParOf" srcId="{DA928580-BEE1-A34B-A0DE-AC5ABA6317B9}" destId="{9D8001F5-FCDD-6D4C-BB56-2F5C74744EF9}" srcOrd="0" destOrd="0" presId="urn:microsoft.com/office/officeart/2009/3/layout/HorizontalOrganizationChart"/>
    <dgm:cxn modelId="{B69BB874-82D8-1E4D-A727-8813A17B26B1}" type="presParOf" srcId="{DA928580-BEE1-A34B-A0DE-AC5ABA6317B9}" destId="{F671A783-C20E-EC4C-BD48-8C89E9D8480A}" srcOrd="1" destOrd="0" presId="urn:microsoft.com/office/officeart/2009/3/layout/HorizontalOrganizationChart"/>
    <dgm:cxn modelId="{09F4ECCC-794A-6E40-B1E1-AEE0AD81D016}" type="presParOf" srcId="{BC21E8B3-7912-6A43-B613-DBDD0D0F80B7}" destId="{6EAA2C5F-C49E-4B47-BC39-6486B31C7949}" srcOrd="1" destOrd="0" presId="urn:microsoft.com/office/officeart/2009/3/layout/HorizontalOrganizationChart"/>
    <dgm:cxn modelId="{8321FD9F-E5FB-234A-BF4A-32EDB29F6A4E}" type="presParOf" srcId="{BC21E8B3-7912-6A43-B613-DBDD0D0F80B7}" destId="{1617F25C-3B68-454F-A7F3-92BB91ABE625}" srcOrd="2" destOrd="0" presId="urn:microsoft.com/office/officeart/2009/3/layout/HorizontalOrganizationChart"/>
    <dgm:cxn modelId="{D2F287EF-42D4-924A-A2BA-155C2962ACE1}" type="presParOf" srcId="{EAEDA347-5E4F-DE44-89B0-F5380E2A4D8F}" destId="{3FF3DE5F-DE6A-3649-B7BE-313331AC1565}" srcOrd="4" destOrd="0" presId="urn:microsoft.com/office/officeart/2009/3/layout/HorizontalOrganizationChart"/>
    <dgm:cxn modelId="{6498F2D8-3259-7A48-AE8D-647B48518DD3}" type="presParOf" srcId="{EAEDA347-5E4F-DE44-89B0-F5380E2A4D8F}" destId="{B63FE91E-28EF-1949-97E3-3C9E0B686916}" srcOrd="5" destOrd="0" presId="urn:microsoft.com/office/officeart/2009/3/layout/HorizontalOrganizationChart"/>
    <dgm:cxn modelId="{E3A09C81-4197-5649-BB87-F087155040DC}" type="presParOf" srcId="{B63FE91E-28EF-1949-97E3-3C9E0B686916}" destId="{FE4C0FD0-CC14-EB47-9080-76C5B93639DD}" srcOrd="0" destOrd="0" presId="urn:microsoft.com/office/officeart/2009/3/layout/HorizontalOrganizationChart"/>
    <dgm:cxn modelId="{16EDE398-996B-F143-B07E-3C7A6C502ABB}" type="presParOf" srcId="{FE4C0FD0-CC14-EB47-9080-76C5B93639DD}" destId="{5AED77DF-4CE0-8546-9745-2D2749B37900}" srcOrd="0" destOrd="0" presId="urn:microsoft.com/office/officeart/2009/3/layout/HorizontalOrganizationChart"/>
    <dgm:cxn modelId="{D216F3B7-BA5D-BB4B-AF0D-A67A7EF13948}" type="presParOf" srcId="{FE4C0FD0-CC14-EB47-9080-76C5B93639DD}" destId="{F41E8FF3-87AC-6442-98AD-C9810E8D29A2}" srcOrd="1" destOrd="0" presId="urn:microsoft.com/office/officeart/2009/3/layout/HorizontalOrganizationChart"/>
    <dgm:cxn modelId="{2E2F6DCB-683D-D246-844A-78DE6B349D53}" type="presParOf" srcId="{B63FE91E-28EF-1949-97E3-3C9E0B686916}" destId="{BCBA6EF7-F82B-2946-84BA-8BA10F2FFA55}" srcOrd="1" destOrd="0" presId="urn:microsoft.com/office/officeart/2009/3/layout/HorizontalOrganizationChart"/>
    <dgm:cxn modelId="{7F1E27D6-E0A7-C644-8403-B882A8DF54E0}" type="presParOf" srcId="{B63FE91E-28EF-1949-97E3-3C9E0B686916}" destId="{90865DE9-3D33-7A48-883E-209883EE8952}" srcOrd="2" destOrd="0" presId="urn:microsoft.com/office/officeart/2009/3/layout/HorizontalOrganizationChart"/>
    <dgm:cxn modelId="{334B35AC-9C51-1349-83CE-CB8F3EF11E4E}" type="presParOf" srcId="{EAEDA347-5E4F-DE44-89B0-F5380E2A4D8F}" destId="{29CDF893-E970-6E4A-AFEF-15155035274A}" srcOrd="6" destOrd="0" presId="urn:microsoft.com/office/officeart/2009/3/layout/HorizontalOrganizationChart"/>
    <dgm:cxn modelId="{053BE290-06BF-8840-8FB5-898FEDC46B42}" type="presParOf" srcId="{EAEDA347-5E4F-DE44-89B0-F5380E2A4D8F}" destId="{97B4DE41-B5E8-354F-BBEF-A625C0D349BC}" srcOrd="7" destOrd="0" presId="urn:microsoft.com/office/officeart/2009/3/layout/HorizontalOrganizationChart"/>
    <dgm:cxn modelId="{88BC38A1-4865-6A46-919B-ACE66159BE5C}" type="presParOf" srcId="{97B4DE41-B5E8-354F-BBEF-A625C0D349BC}" destId="{1662BF59-D7E9-9642-A021-C2218C2F2209}" srcOrd="0" destOrd="0" presId="urn:microsoft.com/office/officeart/2009/3/layout/HorizontalOrganizationChart"/>
    <dgm:cxn modelId="{13AD96A0-953A-6D4F-BA45-D9DEBC1337FF}" type="presParOf" srcId="{1662BF59-D7E9-9642-A021-C2218C2F2209}" destId="{C482947F-7BA0-634D-8CB7-BADFCFB8D794}" srcOrd="0" destOrd="0" presId="urn:microsoft.com/office/officeart/2009/3/layout/HorizontalOrganizationChart"/>
    <dgm:cxn modelId="{5E6E5FF2-69CD-5746-A960-BD116235F6CE}" type="presParOf" srcId="{1662BF59-D7E9-9642-A021-C2218C2F2209}" destId="{5293C853-7541-F149-A2F2-F52BF257F069}" srcOrd="1" destOrd="0" presId="urn:microsoft.com/office/officeart/2009/3/layout/HorizontalOrganizationChart"/>
    <dgm:cxn modelId="{7CAD2336-DC5C-E84E-B84D-2D2BC808EF34}" type="presParOf" srcId="{97B4DE41-B5E8-354F-BBEF-A625C0D349BC}" destId="{28B58B0D-B587-8B41-9AE5-30237A55AAB5}" srcOrd="1" destOrd="0" presId="urn:microsoft.com/office/officeart/2009/3/layout/HorizontalOrganizationChart"/>
    <dgm:cxn modelId="{C0346D89-5EC8-4848-AABA-143A3B46CD7A}" type="presParOf" srcId="{97B4DE41-B5E8-354F-BBEF-A625C0D349BC}" destId="{3FD6A6B6-F94D-0A4A-A79A-162C454D7145}" srcOrd="2" destOrd="0" presId="urn:microsoft.com/office/officeart/2009/3/layout/HorizontalOrganizationChart"/>
    <dgm:cxn modelId="{2739F80E-ECC8-6F40-A107-90B13B5D974B}" type="presParOf" srcId="{EAEDA347-5E4F-DE44-89B0-F5380E2A4D8F}" destId="{445F3332-F4AF-A743-B1E5-A848672E4919}" srcOrd="8" destOrd="0" presId="urn:microsoft.com/office/officeart/2009/3/layout/HorizontalOrganizationChart"/>
    <dgm:cxn modelId="{87BA9FD3-7C66-064A-B4F4-EC57E0A37601}" type="presParOf" srcId="{EAEDA347-5E4F-DE44-89B0-F5380E2A4D8F}" destId="{6DA6D810-6D4D-AD49-8F2F-6CBF27D4FE4E}" srcOrd="9" destOrd="0" presId="urn:microsoft.com/office/officeart/2009/3/layout/HorizontalOrganizationChart"/>
    <dgm:cxn modelId="{2D85F675-91F7-7544-A31C-3FA3B0FFF5E5}" type="presParOf" srcId="{6DA6D810-6D4D-AD49-8F2F-6CBF27D4FE4E}" destId="{E5BCEE86-A02B-FB49-8AE6-62F2CB722DB3}" srcOrd="0" destOrd="0" presId="urn:microsoft.com/office/officeart/2009/3/layout/HorizontalOrganizationChart"/>
    <dgm:cxn modelId="{7F65CCFF-90D7-8C40-B25B-E2BABA22B103}" type="presParOf" srcId="{E5BCEE86-A02B-FB49-8AE6-62F2CB722DB3}" destId="{3578A0E4-1DEB-F64D-918E-CAC6B5B07DDA}" srcOrd="0" destOrd="0" presId="urn:microsoft.com/office/officeart/2009/3/layout/HorizontalOrganizationChart"/>
    <dgm:cxn modelId="{D4C9C026-1CDC-CA47-BE3E-01478D3B039A}" type="presParOf" srcId="{E5BCEE86-A02B-FB49-8AE6-62F2CB722DB3}" destId="{1E1DC813-C6A1-904A-8187-81B4C22EE62B}" srcOrd="1" destOrd="0" presId="urn:microsoft.com/office/officeart/2009/3/layout/HorizontalOrganizationChart"/>
    <dgm:cxn modelId="{702D1F2E-5318-9440-8CD7-BC54FBD4752F}" type="presParOf" srcId="{6DA6D810-6D4D-AD49-8F2F-6CBF27D4FE4E}" destId="{4B6F359F-87BC-A341-9F4F-8818DFD5E716}" srcOrd="1" destOrd="0" presId="urn:microsoft.com/office/officeart/2009/3/layout/HorizontalOrganizationChart"/>
    <dgm:cxn modelId="{5E1E3A4E-9B15-0441-A759-9070E87EC647}" type="presParOf" srcId="{6DA6D810-6D4D-AD49-8F2F-6CBF27D4FE4E}" destId="{177F286D-A098-974E-9545-5147C93DD24C}" srcOrd="2" destOrd="0" presId="urn:microsoft.com/office/officeart/2009/3/layout/HorizontalOrganizationChart"/>
    <dgm:cxn modelId="{F605D409-0296-1648-B600-AC135320B6E1}" type="presParOf" srcId="{EAEDA347-5E4F-DE44-89B0-F5380E2A4D8F}" destId="{CBE41D1D-45B5-0345-AF70-F224E505D79F}" srcOrd="10" destOrd="0" presId="urn:microsoft.com/office/officeart/2009/3/layout/HorizontalOrganizationChart"/>
    <dgm:cxn modelId="{6B8493FC-52E0-0E40-967E-E0367AC7E5C9}" type="presParOf" srcId="{EAEDA347-5E4F-DE44-89B0-F5380E2A4D8F}" destId="{6803455E-EE9D-8A49-B576-E6EA9B4059F6}" srcOrd="11" destOrd="0" presId="urn:microsoft.com/office/officeart/2009/3/layout/HorizontalOrganizationChart"/>
    <dgm:cxn modelId="{EE9BAABF-2A6A-A949-8DE0-BBDE0D6269A1}" type="presParOf" srcId="{6803455E-EE9D-8A49-B576-E6EA9B4059F6}" destId="{D2EE6402-6986-C440-B6E2-0FD9A8B5EDD6}" srcOrd="0" destOrd="0" presId="urn:microsoft.com/office/officeart/2009/3/layout/HorizontalOrganizationChart"/>
    <dgm:cxn modelId="{526A5F25-D9C2-6143-81B0-4B3691AFAC6F}" type="presParOf" srcId="{D2EE6402-6986-C440-B6E2-0FD9A8B5EDD6}" destId="{0043CE90-CCCD-9C4D-A391-094FC12972E4}" srcOrd="0" destOrd="0" presId="urn:microsoft.com/office/officeart/2009/3/layout/HorizontalOrganizationChart"/>
    <dgm:cxn modelId="{0851CE57-8969-BA4E-952A-FF6A98D3F595}" type="presParOf" srcId="{D2EE6402-6986-C440-B6E2-0FD9A8B5EDD6}" destId="{A472A48B-C72C-A84B-B0FE-104991E4C02B}" srcOrd="1" destOrd="0" presId="urn:microsoft.com/office/officeart/2009/3/layout/HorizontalOrganizationChart"/>
    <dgm:cxn modelId="{1BDC5E95-CFB6-8B4F-A4C7-9C6C4196455E}" type="presParOf" srcId="{6803455E-EE9D-8A49-B576-E6EA9B4059F6}" destId="{C3227E1A-4707-864D-85E4-0B1F3BC0AB3C}" srcOrd="1" destOrd="0" presId="urn:microsoft.com/office/officeart/2009/3/layout/HorizontalOrganizationChart"/>
    <dgm:cxn modelId="{DE95B391-BFB3-E140-A7ED-90D2C7A504A6}" type="presParOf" srcId="{6803455E-EE9D-8A49-B576-E6EA9B4059F6}" destId="{3DB4A1BF-79D8-D14A-B4A8-56344E3D9A07}" srcOrd="2" destOrd="0" presId="urn:microsoft.com/office/officeart/2009/3/layout/HorizontalOrganizationChart"/>
    <dgm:cxn modelId="{87CB2816-076F-BF48-BD89-C0C779D90443}" type="presParOf" srcId="{EAEDA347-5E4F-DE44-89B0-F5380E2A4D8F}" destId="{967B59EB-CF9F-134B-B23C-6456CA15921C}" srcOrd="12" destOrd="0" presId="urn:microsoft.com/office/officeart/2009/3/layout/HorizontalOrganizationChart"/>
    <dgm:cxn modelId="{E83814A8-9430-4540-8482-4D4CCEBF4387}" type="presParOf" srcId="{EAEDA347-5E4F-DE44-89B0-F5380E2A4D8F}" destId="{833CF8B8-72FA-BD4E-B3A1-096A2781D977}" srcOrd="13" destOrd="0" presId="urn:microsoft.com/office/officeart/2009/3/layout/HorizontalOrganizationChart"/>
    <dgm:cxn modelId="{0E314448-B4C5-AC4B-ACD0-E210AFD25E86}" type="presParOf" srcId="{833CF8B8-72FA-BD4E-B3A1-096A2781D977}" destId="{C24AC83C-113D-6748-A1D0-440C564F1888}" srcOrd="0" destOrd="0" presId="urn:microsoft.com/office/officeart/2009/3/layout/HorizontalOrganizationChart"/>
    <dgm:cxn modelId="{324AC472-566F-4E4F-81F3-960B0C98DCAC}" type="presParOf" srcId="{C24AC83C-113D-6748-A1D0-440C564F1888}" destId="{FFBE9F7E-74FC-4E4B-9DAD-524530E50547}" srcOrd="0" destOrd="0" presId="urn:microsoft.com/office/officeart/2009/3/layout/HorizontalOrganizationChart"/>
    <dgm:cxn modelId="{320A6E7A-1C1E-D342-9A6C-F08D8516CA16}" type="presParOf" srcId="{C24AC83C-113D-6748-A1D0-440C564F1888}" destId="{3CF1A152-F795-494D-91B4-3E5FF98725C6}" srcOrd="1" destOrd="0" presId="urn:microsoft.com/office/officeart/2009/3/layout/HorizontalOrganizationChart"/>
    <dgm:cxn modelId="{CBCDB7F5-099F-7C4C-90D3-833E4F865000}" type="presParOf" srcId="{833CF8B8-72FA-BD4E-B3A1-096A2781D977}" destId="{7D54B83B-900A-E546-8EB4-1F5D69A2DDB3}" srcOrd="1" destOrd="0" presId="urn:microsoft.com/office/officeart/2009/3/layout/HorizontalOrganizationChart"/>
    <dgm:cxn modelId="{6777CC82-66F2-304F-A139-C59E0F82744F}" type="presParOf" srcId="{833CF8B8-72FA-BD4E-B3A1-096A2781D977}" destId="{0741CF32-23E1-1E4B-9DDC-0153E029C189}" srcOrd="2" destOrd="0" presId="urn:microsoft.com/office/officeart/2009/3/layout/HorizontalOrganizationChart"/>
    <dgm:cxn modelId="{9CFE16E4-1F19-3D4B-81E0-611161C20FB5}" type="presParOf" srcId="{EAEDA347-5E4F-DE44-89B0-F5380E2A4D8F}" destId="{C84A4932-5AF6-5041-9C5B-1E250781790E}" srcOrd="14" destOrd="0" presId="urn:microsoft.com/office/officeart/2009/3/layout/HorizontalOrganizationChart"/>
    <dgm:cxn modelId="{26B6BDE0-B811-4E42-87BA-8C1FE3E5A8C0}" type="presParOf" srcId="{EAEDA347-5E4F-DE44-89B0-F5380E2A4D8F}" destId="{0B1E39D0-3977-2D41-A297-450E3F46AC61}" srcOrd="15" destOrd="0" presId="urn:microsoft.com/office/officeart/2009/3/layout/HorizontalOrganizationChart"/>
    <dgm:cxn modelId="{2E9DA49C-4259-E448-BC54-33FB5243C5A9}" type="presParOf" srcId="{0B1E39D0-3977-2D41-A297-450E3F46AC61}" destId="{4CDB787F-C3AC-8942-84C9-C391C5FBB7A7}" srcOrd="0" destOrd="0" presId="urn:microsoft.com/office/officeart/2009/3/layout/HorizontalOrganizationChart"/>
    <dgm:cxn modelId="{BDE162C2-D656-0743-9441-23610C295CD3}" type="presParOf" srcId="{4CDB787F-C3AC-8942-84C9-C391C5FBB7A7}" destId="{8CE0D86A-23D3-344B-BC9E-9E23E3294BDD}" srcOrd="0" destOrd="0" presId="urn:microsoft.com/office/officeart/2009/3/layout/HorizontalOrganizationChart"/>
    <dgm:cxn modelId="{D969BAD5-C6D1-D149-9F58-80F5F408792B}" type="presParOf" srcId="{4CDB787F-C3AC-8942-84C9-C391C5FBB7A7}" destId="{FF0A8276-E56A-FE43-9BFB-F0212F5F1404}" srcOrd="1" destOrd="0" presId="urn:microsoft.com/office/officeart/2009/3/layout/HorizontalOrganizationChart"/>
    <dgm:cxn modelId="{84729C91-84E3-9743-943F-6DBA6D927A6E}" type="presParOf" srcId="{0B1E39D0-3977-2D41-A297-450E3F46AC61}" destId="{28FEA7DE-09FE-0C43-8418-E8DBC2F4631E}" srcOrd="1" destOrd="0" presId="urn:microsoft.com/office/officeart/2009/3/layout/HorizontalOrganizationChart"/>
    <dgm:cxn modelId="{11E78AC9-FFC0-3145-9A9E-81A56BAF1C98}" type="presParOf" srcId="{0B1E39D0-3977-2D41-A297-450E3F46AC61}" destId="{8C0D33CE-247B-AA4B-A795-6F9693E5F44C}" srcOrd="2" destOrd="0" presId="urn:microsoft.com/office/officeart/2009/3/layout/HorizontalOrganizationChart"/>
    <dgm:cxn modelId="{89EBE599-60B8-BC45-82DF-F86EA25E996E}" type="presParOf" srcId="{F123E925-EC7A-B349-BCF2-6DBE5E58967F}" destId="{1CBA467F-EE56-A14E-A4EE-E8E37751971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6C7613-8C82-4149-B7E3-E27186A950D8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EE8402-93CD-D345-9169-4EF069509D8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8E24C301-C8A0-A545-A0A0-0D0918DEED07}" type="par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D15FCA92-CEBF-A74C-B8D0-14F3DBAC4D9F}" type="sib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EBA195F-B1ED-AB44-AB86-BD5E7EAED445}">
      <dgm:prSet phldrT="[Text]" custT="1"/>
      <dgm:spPr>
        <a:solidFill>
          <a:srgbClr val="BFBFB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13.3.1 Management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Interactions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E24065C-EB60-5E4B-B4FB-92F3BAA2F45F}" type="parTrans" cxnId="{F4D300FE-BA7E-0B4E-88DC-49619A29274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F0425C8-BDDB-864C-87F6-0CEC306A0EF6}" type="sibTrans" cxnId="{F4D300FE-BA7E-0B4E-88DC-49619A29274E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36100F78-7F67-9E41-9BBD-1C2DB200A4EA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INSTRUMENT NN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@ SSS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0CFF5D81-4513-A54B-BA22-E0A95883BDE3}" type="parTrans" cxnId="{835C40B8-8C56-1341-8DD4-A9D7EE827A8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6852326E-6B3C-AD4D-98CA-DD854F9D599C}" type="sibTrans" cxnId="{835C40B8-8C56-1341-8DD4-A9D7EE827A84}">
      <dgm:prSet/>
      <dgm:spPr/>
      <dgm:t>
        <a:bodyPr/>
        <a:lstStyle/>
        <a:p>
          <a:endParaRPr lang="en-GB"/>
        </a:p>
      </dgm:t>
    </dgm:pt>
    <dgm:pt modelId="{964AB48D-86F8-D744-A8A9-5B7B2F98228F}">
      <dgm:prSet custT="1"/>
      <dgm:spPr>
        <a:solidFill>
          <a:srgbClr val="F2DCDB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1EF30009-3A5F-3C4B-8F78-6E0EBAB89068}" type="parTrans" cxnId="{D6D31386-3BCC-E24F-802E-2119912483A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29662596-222F-5147-962D-7C694369B61C}" type="sibTrans" cxnId="{D6D31386-3BCC-E24F-802E-2119912483A6}">
      <dgm:prSet/>
      <dgm:spPr/>
      <dgm:t>
        <a:bodyPr/>
        <a:lstStyle/>
        <a:p>
          <a:endParaRPr lang="en-US"/>
        </a:p>
      </dgm:t>
    </dgm:pt>
    <dgm:pt modelId="{11AF900E-2BBD-494B-B9DB-9A14FD182ACC}">
      <dgm:prSet custT="1"/>
      <dgm:spPr>
        <a:solidFill>
          <a:srgbClr val="C3D6EE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NN-specific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laboratories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D3077A5A-C0B3-A847-9DD2-A5A1576E3C90}" type="parTrans" cxnId="{372D6CC1-586A-C04B-886F-6C38890143E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035CC54A-E442-E14C-9BFD-D53200552FDE}" type="sibTrans" cxnId="{372D6CC1-586A-C04B-886F-6C38890143E2}">
      <dgm:prSet/>
      <dgm:spPr/>
      <dgm:t>
        <a:bodyPr/>
        <a:lstStyle/>
        <a:p>
          <a:endParaRPr lang="en-US"/>
        </a:p>
      </dgm:t>
    </dgm:pt>
    <dgm:pt modelId="{99F05013-6817-EB43-8840-D03561DEE515}">
      <dgm:prSet custT="1"/>
      <dgm:spPr>
        <a:solidFill>
          <a:srgbClr val="C3D6EE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NN-specific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SE equipment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39672CD-567D-3F4B-854C-60FBB64BDB65}" type="parTrans" cxnId="{DD147277-ADBF-254D-B6F4-DAEC3BBDE51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EC944250-AC10-CC4E-BF81-F7FB2DD11A49}" type="sibTrans" cxnId="{DD147277-ADBF-254D-B6F4-DAEC3BBDE51D}">
      <dgm:prSet/>
      <dgm:spPr/>
      <dgm:t>
        <a:bodyPr/>
        <a:lstStyle/>
        <a:p>
          <a:endParaRPr lang="en-US"/>
        </a:p>
      </dgm:t>
    </dgm:pt>
    <dgm:pt modelId="{FB5AF473-3D4B-E941-9488-085AE2939CD7}">
      <dgm:prSet custT="1"/>
      <dgm:spPr>
        <a:solidFill>
          <a:srgbClr val="3366FF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SE Mechanical Integration Handling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27BFDBB3-C273-DA4E-BB0A-776400DAB62E}" type="parTrans" cxnId="{FD9386F2-1ABD-E445-A800-35B3D6DB556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8BDAC0CD-38F4-1A44-9DB6-7287471CDB46}" type="sibTrans" cxnId="{FD9386F2-1ABD-E445-A800-35B3D6DB5569}">
      <dgm:prSet/>
      <dgm:spPr/>
      <dgm:t>
        <a:bodyPr/>
        <a:lstStyle/>
        <a:p>
          <a:endParaRPr lang="en-US"/>
        </a:p>
      </dgm:t>
    </dgm:pt>
    <dgm:pt modelId="{E4B3866D-4EB8-F741-AA18-B5FF93F3A2A1}">
      <dgm:prSet custT="1"/>
      <dgm:spPr>
        <a:solidFill>
          <a:srgbClr val="3366FF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SE Control Box and Software Integration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58B9ED31-8E86-9848-8C8A-52B4A8AB5C94}" type="parTrans" cxnId="{4C6903EF-13F9-3647-BEA0-7D9174665C6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8B5278CA-8960-C345-8D78-76523A27AF75}" type="sibTrans" cxnId="{4C6903EF-13F9-3647-BEA0-7D9174665C6C}">
      <dgm:prSet/>
      <dgm:spPr/>
      <dgm:t>
        <a:bodyPr/>
        <a:lstStyle/>
        <a:p>
          <a:endParaRPr lang="en-US"/>
        </a:p>
      </dgm:t>
    </dgm:pt>
    <dgm:pt modelId="{F7698E87-1CFF-C843-898F-554705E8FC3F}">
      <dgm:prSet custT="1"/>
      <dgm:spPr>
        <a:solidFill>
          <a:srgbClr val="C4BD97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LAB Safety and sample workflow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A8E60F2-EBAC-C546-85C1-2E1A1AC6CD28}" type="parTrans" cxnId="{982A6A42-7D9D-A043-90D1-4EA70AC17C6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697CD2CF-093D-8840-9970-DE52BFCEEFDD}" type="sibTrans" cxnId="{982A6A42-7D9D-A043-90D1-4EA70AC17C65}">
      <dgm:prSet/>
      <dgm:spPr/>
      <dgm:t>
        <a:bodyPr/>
        <a:lstStyle/>
        <a:p>
          <a:endParaRPr lang="en-US"/>
        </a:p>
      </dgm:t>
    </dgm:pt>
    <dgm:pt modelId="{7D35CFAC-E499-8E45-850D-7181D44C9420}">
      <dgm:prSet custT="1"/>
      <dgm:spPr>
        <a:solidFill>
          <a:srgbClr val="C3D6EE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i="1" dirty="0" smtClean="0">
              <a:solidFill>
                <a:srgbClr val="000000"/>
              </a:solidFill>
              <a:latin typeface="Arial Narrow"/>
              <a:cs typeface="Arial Narrow"/>
            </a:rPr>
            <a:t>SE Equipment 1</a:t>
          </a:r>
          <a:endParaRPr lang="en-US" sz="1600" b="0" i="1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3EFD2959-D87F-324C-9EF4-2B7510DE5516}" type="parTrans" cxnId="{7CC6C06D-AB2D-F546-B39E-257CAE17F1D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A4279558-5A9D-8347-80E1-5BB94EC2709C}" type="sibTrans" cxnId="{7CC6C06D-AB2D-F546-B39E-257CAE17F1DE}">
      <dgm:prSet/>
      <dgm:spPr/>
      <dgm:t>
        <a:bodyPr/>
        <a:lstStyle/>
        <a:p>
          <a:endParaRPr lang="en-US"/>
        </a:p>
      </dgm:t>
    </dgm:pt>
    <dgm:pt modelId="{BA357F47-471F-6E46-836C-4CFDCD023418}">
      <dgm:prSet custT="1"/>
      <dgm:spPr>
        <a:solidFill>
          <a:srgbClr val="FF6600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i="1" dirty="0" smtClean="0">
              <a:solidFill>
                <a:srgbClr val="000000"/>
              </a:solidFill>
              <a:latin typeface="Arial Narrow"/>
              <a:cs typeface="Arial Narrow"/>
            </a:rPr>
            <a:t>SE Equipment 2</a:t>
          </a:r>
          <a:endParaRPr lang="en-US" sz="1600" b="0" i="1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C1169092-ACFE-4E43-BF80-9A9CF663980F}" type="parTrans" cxnId="{F538BD53-6B9C-2D47-B80D-5478062C3FB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4CA79A73-18DD-4F4E-8B86-D82A46A8364C}" type="sibTrans" cxnId="{F538BD53-6B9C-2D47-B80D-5478062C3FB7}">
      <dgm:prSet/>
      <dgm:spPr/>
      <dgm:t>
        <a:bodyPr/>
        <a:lstStyle/>
        <a:p>
          <a:endParaRPr lang="en-US"/>
        </a:p>
      </dgm:t>
    </dgm:pt>
    <dgm:pt modelId="{D2FB7E2A-3D79-4142-959C-022EF88F5B3D}">
      <dgm:prSet custT="1"/>
      <dgm:spPr>
        <a:solidFill>
          <a:srgbClr val="C3D6EE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i="1" dirty="0" smtClean="0">
              <a:solidFill>
                <a:srgbClr val="000000"/>
              </a:solidFill>
              <a:latin typeface="Arial Narrow"/>
              <a:cs typeface="Arial Narrow"/>
            </a:rPr>
            <a:t>Lab 1</a:t>
          </a:r>
          <a:endParaRPr lang="en-US" sz="1600" b="0" i="1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099F66E8-04FF-7344-A5BA-D314C5C43A47}" type="parTrans" cxnId="{907158DB-806C-074D-8DD0-2A2BCC924AF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5972A133-1002-584B-B83B-59B717750515}" type="sibTrans" cxnId="{907158DB-806C-074D-8DD0-2A2BCC924AFB}">
      <dgm:prSet/>
      <dgm:spPr/>
      <dgm:t>
        <a:bodyPr/>
        <a:lstStyle/>
        <a:p>
          <a:endParaRPr lang="en-US"/>
        </a:p>
      </dgm:t>
    </dgm:pt>
    <dgm:pt modelId="{46166D9D-0F77-8B43-B136-506E252716E4}">
      <dgm:prSet custT="1"/>
      <dgm:spPr>
        <a:solidFill>
          <a:srgbClr val="C4BD97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i="1" dirty="0" smtClean="0">
              <a:solidFill>
                <a:srgbClr val="000000"/>
              </a:solidFill>
              <a:latin typeface="Arial Narrow"/>
              <a:cs typeface="Arial Narrow"/>
            </a:rPr>
            <a:t>Lab 2</a:t>
          </a:r>
          <a:endParaRPr lang="en-US" sz="1600" b="0" i="1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EBB0631E-1527-6848-AFEF-4304E10F360A}" type="parTrans" cxnId="{302231EB-28F4-CC41-809A-96D8B278343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A88EC72F-97C5-A04F-9ECD-026C8D556BD1}" type="sibTrans" cxnId="{302231EB-28F4-CC41-809A-96D8B2783434}">
      <dgm:prSet/>
      <dgm:spPr/>
      <dgm:t>
        <a:bodyPr/>
        <a:lstStyle/>
        <a:p>
          <a:endParaRPr lang="en-US"/>
        </a:p>
      </dgm:t>
    </dgm:pt>
    <dgm:pt modelId="{2845EE1B-E39E-F649-BB4F-1E929E95E471}">
      <dgm:prSet custT="1"/>
      <dgm:spPr>
        <a:solidFill>
          <a:srgbClr val="C3D6EE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38C095A-0302-B040-AC09-40711D8D073E}" type="parTrans" cxnId="{35152BE4-5309-BE4F-BD23-547CBC433184}">
      <dgm:prSet/>
      <dgm:spPr/>
      <dgm:t>
        <a:bodyPr/>
        <a:lstStyle/>
        <a:p>
          <a:endParaRPr lang="en-US" sz="1600"/>
        </a:p>
      </dgm:t>
    </dgm:pt>
    <dgm:pt modelId="{255E6B4E-40DB-7C48-9E57-C7F558E1194B}" type="sibTrans" cxnId="{35152BE4-5309-BE4F-BD23-547CBC433184}">
      <dgm:prSet/>
      <dgm:spPr/>
      <dgm:t>
        <a:bodyPr/>
        <a:lstStyle/>
        <a:p>
          <a:endParaRPr lang="en-US"/>
        </a:p>
      </dgm:t>
    </dgm:pt>
    <dgm:pt modelId="{699DA5E2-20F5-3848-8163-62C7BF223DA5}">
      <dgm:prSet custT="1"/>
      <dgm:spPr>
        <a:solidFill>
          <a:srgbClr val="C3D6EE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NN4SSS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utilities supply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E53AC168-C4AA-C744-8235-74DD8B4DDE4F}" type="parTrans" cxnId="{A7EF4305-3238-D949-8E4E-116AFC4527DC}">
      <dgm:prSet/>
      <dgm:spPr/>
      <dgm:t>
        <a:bodyPr/>
        <a:lstStyle/>
        <a:p>
          <a:endParaRPr lang="en-US" sz="1600"/>
        </a:p>
      </dgm:t>
    </dgm:pt>
    <dgm:pt modelId="{D9C53370-1F15-E045-94B9-6E0EC3A3BB6C}" type="sibTrans" cxnId="{A7EF4305-3238-D949-8E4E-116AFC4527DC}">
      <dgm:prSet/>
      <dgm:spPr/>
      <dgm:t>
        <a:bodyPr/>
        <a:lstStyle/>
        <a:p>
          <a:endParaRPr lang="en-US"/>
        </a:p>
      </dgm:t>
    </dgm:pt>
    <dgm:pt modelId="{2DE46E9E-7370-694B-B893-7D378746E33A}" type="pres">
      <dgm:prSet presAssocID="{466C7613-8C82-4149-B7E3-E27186A950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23E925-EC7A-B349-BCF2-6DBE5E58967F}" type="pres">
      <dgm:prSet presAssocID="{55EE8402-93CD-D345-9169-4EF069509D8B}" presName="hierRoot1" presStyleCnt="0">
        <dgm:presLayoutVars>
          <dgm:hierBranch val="init"/>
        </dgm:presLayoutVars>
      </dgm:prSet>
      <dgm:spPr/>
    </dgm:pt>
    <dgm:pt modelId="{1F219B54-1893-5E4D-86B2-1F5D76C977A6}" type="pres">
      <dgm:prSet presAssocID="{55EE8402-93CD-D345-9169-4EF069509D8B}" presName="rootComposite1" presStyleCnt="0"/>
      <dgm:spPr/>
    </dgm:pt>
    <dgm:pt modelId="{060B1803-9E20-DF41-A8EA-4C1EE5E47CCC}" type="pres">
      <dgm:prSet presAssocID="{55EE8402-93CD-D345-9169-4EF069509D8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C6A513-2F83-9A4E-9268-EEFF93889CF4}" type="pres">
      <dgm:prSet presAssocID="{55EE8402-93CD-D345-9169-4EF069509D8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AEDA347-5E4F-DE44-89B0-F5380E2A4D8F}" type="pres">
      <dgm:prSet presAssocID="{55EE8402-93CD-D345-9169-4EF069509D8B}" presName="hierChild2" presStyleCnt="0"/>
      <dgm:spPr/>
    </dgm:pt>
    <dgm:pt modelId="{753E787F-231A-CE4F-A595-88184F0AF449}" type="pres">
      <dgm:prSet presAssocID="{AE24065C-EB60-5E4B-B4FB-92F3BAA2F45F}" presName="Name64" presStyleLbl="parChTrans1D2" presStyleIdx="0" presStyleCnt="3"/>
      <dgm:spPr/>
      <dgm:t>
        <a:bodyPr/>
        <a:lstStyle/>
        <a:p>
          <a:endParaRPr lang="en-US"/>
        </a:p>
      </dgm:t>
    </dgm:pt>
    <dgm:pt modelId="{BD643B3F-1636-4444-BD12-43E61E993482}" type="pres">
      <dgm:prSet presAssocID="{9EBA195F-B1ED-AB44-AB86-BD5E7EAED445}" presName="hierRoot2" presStyleCnt="0">
        <dgm:presLayoutVars>
          <dgm:hierBranch val="init"/>
        </dgm:presLayoutVars>
      </dgm:prSet>
      <dgm:spPr/>
    </dgm:pt>
    <dgm:pt modelId="{0276282F-652F-4B4B-B5CE-1C818C77DCE8}" type="pres">
      <dgm:prSet presAssocID="{9EBA195F-B1ED-AB44-AB86-BD5E7EAED445}" presName="rootComposite" presStyleCnt="0"/>
      <dgm:spPr/>
    </dgm:pt>
    <dgm:pt modelId="{0D1DDD04-F87F-C64B-93DD-D4575BE40318}" type="pres">
      <dgm:prSet presAssocID="{9EBA195F-B1ED-AB44-AB86-BD5E7EAED44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EF28835-8DA1-0A46-9C0D-FDDAE686C40B}" type="pres">
      <dgm:prSet presAssocID="{9EBA195F-B1ED-AB44-AB86-BD5E7EAED445}" presName="rootConnector" presStyleLbl="node2" presStyleIdx="0" presStyleCnt="3"/>
      <dgm:spPr/>
      <dgm:t>
        <a:bodyPr/>
        <a:lstStyle/>
        <a:p>
          <a:endParaRPr lang="en-US"/>
        </a:p>
      </dgm:t>
    </dgm:pt>
    <dgm:pt modelId="{414F4A19-FB35-3B46-B5EE-1F4C573A8885}" type="pres">
      <dgm:prSet presAssocID="{9EBA195F-B1ED-AB44-AB86-BD5E7EAED445}" presName="hierChild4" presStyleCnt="0"/>
      <dgm:spPr/>
    </dgm:pt>
    <dgm:pt modelId="{0BB666AC-3576-D24F-8C54-05E9E4AA5BA1}" type="pres">
      <dgm:prSet presAssocID="{9EBA195F-B1ED-AB44-AB86-BD5E7EAED445}" presName="hierChild5" presStyleCnt="0"/>
      <dgm:spPr/>
    </dgm:pt>
    <dgm:pt modelId="{4D43DC0E-508D-1B4F-AA32-D653A11C4252}" type="pres">
      <dgm:prSet presAssocID="{B38C095A-0302-B040-AC09-40711D8D073E}" presName="Name64" presStyleLbl="parChTrans1D2" presStyleIdx="1" presStyleCnt="3"/>
      <dgm:spPr/>
      <dgm:t>
        <a:bodyPr/>
        <a:lstStyle/>
        <a:p>
          <a:endParaRPr lang="en-US"/>
        </a:p>
      </dgm:t>
    </dgm:pt>
    <dgm:pt modelId="{0FA46829-02E3-EF47-8E2F-A6F5E9A3F58A}" type="pres">
      <dgm:prSet presAssocID="{2845EE1B-E39E-F649-BB4F-1E929E95E471}" presName="hierRoot2" presStyleCnt="0">
        <dgm:presLayoutVars>
          <dgm:hierBranch val="init"/>
        </dgm:presLayoutVars>
      </dgm:prSet>
      <dgm:spPr/>
    </dgm:pt>
    <dgm:pt modelId="{DCA3F4CB-7CFA-F243-83B5-5EA5969A36F0}" type="pres">
      <dgm:prSet presAssocID="{2845EE1B-E39E-F649-BB4F-1E929E95E471}" presName="rootComposite" presStyleCnt="0"/>
      <dgm:spPr/>
    </dgm:pt>
    <dgm:pt modelId="{2D70BC43-3C79-C144-9153-A2DD20309A53}" type="pres">
      <dgm:prSet presAssocID="{2845EE1B-E39E-F649-BB4F-1E929E95E47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F094E-5E88-AB4D-ADA4-D4DF0DBD4ED6}" type="pres">
      <dgm:prSet presAssocID="{2845EE1B-E39E-F649-BB4F-1E929E95E471}" presName="rootConnector" presStyleLbl="node2" presStyleIdx="1" presStyleCnt="3"/>
      <dgm:spPr/>
      <dgm:t>
        <a:bodyPr/>
        <a:lstStyle/>
        <a:p>
          <a:endParaRPr lang="en-US"/>
        </a:p>
      </dgm:t>
    </dgm:pt>
    <dgm:pt modelId="{14A57737-A46A-3344-B361-8978814A76C1}" type="pres">
      <dgm:prSet presAssocID="{2845EE1B-E39E-F649-BB4F-1E929E95E471}" presName="hierChild4" presStyleCnt="0"/>
      <dgm:spPr/>
    </dgm:pt>
    <dgm:pt modelId="{C54A593A-0EE2-3346-87DA-C2AE7FA54797}" type="pres">
      <dgm:prSet presAssocID="{0CFF5D81-4513-A54B-BA22-E0A95883BDE3}" presName="Name64" presStyleLbl="parChTrans1D3" presStyleIdx="0" presStyleCnt="1"/>
      <dgm:spPr/>
      <dgm:t>
        <a:bodyPr/>
        <a:lstStyle/>
        <a:p>
          <a:endParaRPr lang="en-US"/>
        </a:p>
      </dgm:t>
    </dgm:pt>
    <dgm:pt modelId="{7F2EAA42-4C30-A342-966C-FB677A2EF23B}" type="pres">
      <dgm:prSet presAssocID="{36100F78-7F67-9E41-9BBD-1C2DB200A4EA}" presName="hierRoot2" presStyleCnt="0">
        <dgm:presLayoutVars>
          <dgm:hierBranch val="init"/>
        </dgm:presLayoutVars>
      </dgm:prSet>
      <dgm:spPr/>
    </dgm:pt>
    <dgm:pt modelId="{E8797FC4-C852-1642-9DA6-6EC59EF98FB0}" type="pres">
      <dgm:prSet presAssocID="{36100F78-7F67-9E41-9BBD-1C2DB200A4EA}" presName="rootComposite" presStyleCnt="0"/>
      <dgm:spPr/>
    </dgm:pt>
    <dgm:pt modelId="{7FC747AD-4EDB-F346-BC57-C38EE11F4458}" type="pres">
      <dgm:prSet presAssocID="{36100F78-7F67-9E41-9BBD-1C2DB200A4EA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ECA459C-71B9-3D4F-AEED-2C74BCC08EC2}" type="pres">
      <dgm:prSet presAssocID="{36100F78-7F67-9E41-9BBD-1C2DB200A4EA}" presName="rootConnector" presStyleLbl="node3" presStyleIdx="0" presStyleCnt="1"/>
      <dgm:spPr/>
      <dgm:t>
        <a:bodyPr/>
        <a:lstStyle/>
        <a:p>
          <a:endParaRPr lang="en-US"/>
        </a:p>
      </dgm:t>
    </dgm:pt>
    <dgm:pt modelId="{C793FF8F-E02C-5947-AF66-09325E9672F3}" type="pres">
      <dgm:prSet presAssocID="{36100F78-7F67-9E41-9BBD-1C2DB200A4EA}" presName="hierChild4" presStyleCnt="0"/>
      <dgm:spPr/>
    </dgm:pt>
    <dgm:pt modelId="{0EBF0993-9FA8-8643-A51D-31FEE550775C}" type="pres">
      <dgm:prSet presAssocID="{B39672CD-567D-3F4B-854C-60FBB64BDB65}" presName="Name64" presStyleLbl="parChTrans1D4" presStyleIdx="0" presStyleCnt="10"/>
      <dgm:spPr/>
      <dgm:t>
        <a:bodyPr/>
        <a:lstStyle/>
        <a:p>
          <a:endParaRPr lang="en-US"/>
        </a:p>
      </dgm:t>
    </dgm:pt>
    <dgm:pt modelId="{1821D9E6-765B-5548-8051-13F8DAFC0351}" type="pres">
      <dgm:prSet presAssocID="{99F05013-6817-EB43-8840-D03561DEE515}" presName="hierRoot2" presStyleCnt="0">
        <dgm:presLayoutVars>
          <dgm:hierBranch val="init"/>
        </dgm:presLayoutVars>
      </dgm:prSet>
      <dgm:spPr/>
    </dgm:pt>
    <dgm:pt modelId="{143119D6-DA45-EA45-9D18-1F6582F85C94}" type="pres">
      <dgm:prSet presAssocID="{99F05013-6817-EB43-8840-D03561DEE515}" presName="rootComposite" presStyleCnt="0"/>
      <dgm:spPr/>
    </dgm:pt>
    <dgm:pt modelId="{DC874648-3256-8748-9EC8-F1B825DC6B73}" type="pres">
      <dgm:prSet presAssocID="{99F05013-6817-EB43-8840-D03561DEE515}" presName="rootText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964FB4-C235-3548-874A-890BF1C6A173}" type="pres">
      <dgm:prSet presAssocID="{99F05013-6817-EB43-8840-D03561DEE515}" presName="rootConnector" presStyleLbl="node4" presStyleIdx="0" presStyleCnt="10"/>
      <dgm:spPr/>
      <dgm:t>
        <a:bodyPr/>
        <a:lstStyle/>
        <a:p>
          <a:endParaRPr lang="en-US"/>
        </a:p>
      </dgm:t>
    </dgm:pt>
    <dgm:pt modelId="{8D4B9D79-F16A-E94E-ADFA-14187C28E563}" type="pres">
      <dgm:prSet presAssocID="{99F05013-6817-EB43-8840-D03561DEE515}" presName="hierChild4" presStyleCnt="0"/>
      <dgm:spPr/>
    </dgm:pt>
    <dgm:pt modelId="{06FABED8-602A-ED40-AAE4-B9EF66014C94}" type="pres">
      <dgm:prSet presAssocID="{3EFD2959-D87F-324C-9EF4-2B7510DE5516}" presName="Name64" presStyleLbl="parChTrans1D4" presStyleIdx="1" presStyleCnt="10"/>
      <dgm:spPr/>
      <dgm:t>
        <a:bodyPr/>
        <a:lstStyle/>
        <a:p>
          <a:endParaRPr lang="en-US"/>
        </a:p>
      </dgm:t>
    </dgm:pt>
    <dgm:pt modelId="{10DB6689-346D-D04B-908B-A6E36DF1721C}" type="pres">
      <dgm:prSet presAssocID="{7D35CFAC-E499-8E45-850D-7181D44C9420}" presName="hierRoot2" presStyleCnt="0">
        <dgm:presLayoutVars>
          <dgm:hierBranch val="init"/>
        </dgm:presLayoutVars>
      </dgm:prSet>
      <dgm:spPr/>
    </dgm:pt>
    <dgm:pt modelId="{C0F41963-8ED4-B345-95E8-B33C871809E4}" type="pres">
      <dgm:prSet presAssocID="{7D35CFAC-E499-8E45-850D-7181D44C9420}" presName="rootComposite" presStyleCnt="0"/>
      <dgm:spPr/>
    </dgm:pt>
    <dgm:pt modelId="{3EEFB817-7796-E446-A75D-0CCA87B93970}" type="pres">
      <dgm:prSet presAssocID="{7D35CFAC-E499-8E45-850D-7181D44C9420}" presName="rootText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262D96-03DC-6D45-85F6-E8B0799C007D}" type="pres">
      <dgm:prSet presAssocID="{7D35CFAC-E499-8E45-850D-7181D44C9420}" presName="rootConnector" presStyleLbl="node4" presStyleIdx="1" presStyleCnt="10"/>
      <dgm:spPr/>
      <dgm:t>
        <a:bodyPr/>
        <a:lstStyle/>
        <a:p>
          <a:endParaRPr lang="en-US"/>
        </a:p>
      </dgm:t>
    </dgm:pt>
    <dgm:pt modelId="{EC053221-48C3-734F-A061-92FFA0A28383}" type="pres">
      <dgm:prSet presAssocID="{7D35CFAC-E499-8E45-850D-7181D44C9420}" presName="hierChild4" presStyleCnt="0"/>
      <dgm:spPr/>
    </dgm:pt>
    <dgm:pt modelId="{676451F4-769D-7747-B0AF-03CC6A125755}" type="pres">
      <dgm:prSet presAssocID="{7D35CFAC-E499-8E45-850D-7181D44C9420}" presName="hierChild5" presStyleCnt="0"/>
      <dgm:spPr/>
    </dgm:pt>
    <dgm:pt modelId="{FB7308CA-5BD8-EE4E-BF75-FA32BD39B054}" type="pres">
      <dgm:prSet presAssocID="{C1169092-ACFE-4E43-BF80-9A9CF663980F}" presName="Name64" presStyleLbl="parChTrans1D4" presStyleIdx="2" presStyleCnt="10"/>
      <dgm:spPr/>
      <dgm:t>
        <a:bodyPr/>
        <a:lstStyle/>
        <a:p>
          <a:endParaRPr lang="en-US"/>
        </a:p>
      </dgm:t>
    </dgm:pt>
    <dgm:pt modelId="{195077E0-D20A-9A47-812D-F18827F78F83}" type="pres">
      <dgm:prSet presAssocID="{BA357F47-471F-6E46-836C-4CFDCD023418}" presName="hierRoot2" presStyleCnt="0">
        <dgm:presLayoutVars>
          <dgm:hierBranch val="init"/>
        </dgm:presLayoutVars>
      </dgm:prSet>
      <dgm:spPr/>
    </dgm:pt>
    <dgm:pt modelId="{1514CC15-098D-D64B-B545-DB02806309BF}" type="pres">
      <dgm:prSet presAssocID="{BA357F47-471F-6E46-836C-4CFDCD023418}" presName="rootComposite" presStyleCnt="0"/>
      <dgm:spPr/>
    </dgm:pt>
    <dgm:pt modelId="{86E96393-F9E6-7A48-8DC6-8AC7C6F5A4B0}" type="pres">
      <dgm:prSet presAssocID="{BA357F47-471F-6E46-836C-4CFDCD023418}" presName="rootText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9CF926-915C-CA40-B285-ABCB5A239FA2}" type="pres">
      <dgm:prSet presAssocID="{BA357F47-471F-6E46-836C-4CFDCD023418}" presName="rootConnector" presStyleLbl="node4" presStyleIdx="2" presStyleCnt="10"/>
      <dgm:spPr/>
      <dgm:t>
        <a:bodyPr/>
        <a:lstStyle/>
        <a:p>
          <a:endParaRPr lang="en-US"/>
        </a:p>
      </dgm:t>
    </dgm:pt>
    <dgm:pt modelId="{EE3723A4-8B61-7E4A-BAD8-000B233670B3}" type="pres">
      <dgm:prSet presAssocID="{BA357F47-471F-6E46-836C-4CFDCD023418}" presName="hierChild4" presStyleCnt="0"/>
      <dgm:spPr/>
    </dgm:pt>
    <dgm:pt modelId="{E0F5EA54-4A10-8942-B355-0E6638352E5D}" type="pres">
      <dgm:prSet presAssocID="{BA357F47-471F-6E46-836C-4CFDCD023418}" presName="hierChild5" presStyleCnt="0"/>
      <dgm:spPr/>
    </dgm:pt>
    <dgm:pt modelId="{29AF8592-C69D-8947-B9E8-0AA3E2716FE7}" type="pres">
      <dgm:prSet presAssocID="{99F05013-6817-EB43-8840-D03561DEE515}" presName="hierChild5" presStyleCnt="0"/>
      <dgm:spPr/>
    </dgm:pt>
    <dgm:pt modelId="{67CF4620-131A-B74E-9D94-2E7468EF365B}" type="pres">
      <dgm:prSet presAssocID="{D3077A5A-C0B3-A847-9DD2-A5A1576E3C90}" presName="Name64" presStyleLbl="parChTrans1D4" presStyleIdx="3" presStyleCnt="10"/>
      <dgm:spPr/>
      <dgm:t>
        <a:bodyPr/>
        <a:lstStyle/>
        <a:p>
          <a:endParaRPr lang="en-US"/>
        </a:p>
      </dgm:t>
    </dgm:pt>
    <dgm:pt modelId="{136F11A3-29B2-7840-B62E-A2721B0DFD46}" type="pres">
      <dgm:prSet presAssocID="{11AF900E-2BBD-494B-B9DB-9A14FD182ACC}" presName="hierRoot2" presStyleCnt="0">
        <dgm:presLayoutVars>
          <dgm:hierBranch val="init"/>
        </dgm:presLayoutVars>
      </dgm:prSet>
      <dgm:spPr/>
    </dgm:pt>
    <dgm:pt modelId="{961552AA-A1AD-354D-9D78-B292CCC6B705}" type="pres">
      <dgm:prSet presAssocID="{11AF900E-2BBD-494B-B9DB-9A14FD182ACC}" presName="rootComposite" presStyleCnt="0"/>
      <dgm:spPr/>
    </dgm:pt>
    <dgm:pt modelId="{7B36451E-1A6A-614F-BB69-E26377A6215D}" type="pres">
      <dgm:prSet presAssocID="{11AF900E-2BBD-494B-B9DB-9A14FD182ACC}" presName="rootText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040E0C-AA67-CD45-8787-0EA578334986}" type="pres">
      <dgm:prSet presAssocID="{11AF900E-2BBD-494B-B9DB-9A14FD182ACC}" presName="rootConnector" presStyleLbl="node4" presStyleIdx="3" presStyleCnt="10"/>
      <dgm:spPr/>
      <dgm:t>
        <a:bodyPr/>
        <a:lstStyle/>
        <a:p>
          <a:endParaRPr lang="en-US"/>
        </a:p>
      </dgm:t>
    </dgm:pt>
    <dgm:pt modelId="{CEDF037D-0B11-A542-9AD2-3C96F1D8C2E7}" type="pres">
      <dgm:prSet presAssocID="{11AF900E-2BBD-494B-B9DB-9A14FD182ACC}" presName="hierChild4" presStyleCnt="0"/>
      <dgm:spPr/>
    </dgm:pt>
    <dgm:pt modelId="{66C2A158-9053-994C-8387-A134F3752052}" type="pres">
      <dgm:prSet presAssocID="{099F66E8-04FF-7344-A5BA-D314C5C43A47}" presName="Name64" presStyleLbl="parChTrans1D4" presStyleIdx="4" presStyleCnt="10"/>
      <dgm:spPr/>
      <dgm:t>
        <a:bodyPr/>
        <a:lstStyle/>
        <a:p>
          <a:endParaRPr lang="en-US"/>
        </a:p>
      </dgm:t>
    </dgm:pt>
    <dgm:pt modelId="{EAB9206B-9BA7-324B-B315-0251ED5FED16}" type="pres">
      <dgm:prSet presAssocID="{D2FB7E2A-3D79-4142-959C-022EF88F5B3D}" presName="hierRoot2" presStyleCnt="0">
        <dgm:presLayoutVars>
          <dgm:hierBranch val="init"/>
        </dgm:presLayoutVars>
      </dgm:prSet>
      <dgm:spPr/>
    </dgm:pt>
    <dgm:pt modelId="{1705541A-EB37-D64A-9603-9E740A8A406D}" type="pres">
      <dgm:prSet presAssocID="{D2FB7E2A-3D79-4142-959C-022EF88F5B3D}" presName="rootComposite" presStyleCnt="0"/>
      <dgm:spPr/>
    </dgm:pt>
    <dgm:pt modelId="{F1571936-2CA9-734F-AB06-F3EFFC23E404}" type="pres">
      <dgm:prSet presAssocID="{D2FB7E2A-3D79-4142-959C-022EF88F5B3D}" presName="rootText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FADF0E-B8C0-C64D-BFDE-79747DD9BA01}" type="pres">
      <dgm:prSet presAssocID="{D2FB7E2A-3D79-4142-959C-022EF88F5B3D}" presName="rootConnector" presStyleLbl="node4" presStyleIdx="4" presStyleCnt="10"/>
      <dgm:spPr/>
      <dgm:t>
        <a:bodyPr/>
        <a:lstStyle/>
        <a:p>
          <a:endParaRPr lang="en-US"/>
        </a:p>
      </dgm:t>
    </dgm:pt>
    <dgm:pt modelId="{A91FA63C-BEE2-4B48-A9FF-219ED955204F}" type="pres">
      <dgm:prSet presAssocID="{D2FB7E2A-3D79-4142-959C-022EF88F5B3D}" presName="hierChild4" presStyleCnt="0"/>
      <dgm:spPr/>
    </dgm:pt>
    <dgm:pt modelId="{5ACAA4E9-9474-C74A-A974-77772F6BB37A}" type="pres">
      <dgm:prSet presAssocID="{D2FB7E2A-3D79-4142-959C-022EF88F5B3D}" presName="hierChild5" presStyleCnt="0"/>
      <dgm:spPr/>
    </dgm:pt>
    <dgm:pt modelId="{36325106-7A1E-2A4E-8508-B9EE9BABDF5F}" type="pres">
      <dgm:prSet presAssocID="{EBB0631E-1527-6848-AFEF-4304E10F360A}" presName="Name64" presStyleLbl="parChTrans1D4" presStyleIdx="5" presStyleCnt="10"/>
      <dgm:spPr/>
      <dgm:t>
        <a:bodyPr/>
        <a:lstStyle/>
        <a:p>
          <a:endParaRPr lang="en-US"/>
        </a:p>
      </dgm:t>
    </dgm:pt>
    <dgm:pt modelId="{AC8FCFE4-AE68-554B-A898-7846E7729F1F}" type="pres">
      <dgm:prSet presAssocID="{46166D9D-0F77-8B43-B136-506E252716E4}" presName="hierRoot2" presStyleCnt="0">
        <dgm:presLayoutVars>
          <dgm:hierBranch val="init"/>
        </dgm:presLayoutVars>
      </dgm:prSet>
      <dgm:spPr/>
    </dgm:pt>
    <dgm:pt modelId="{E0F7B60B-C113-6742-9727-62AB6C756C9A}" type="pres">
      <dgm:prSet presAssocID="{46166D9D-0F77-8B43-B136-506E252716E4}" presName="rootComposite" presStyleCnt="0"/>
      <dgm:spPr/>
    </dgm:pt>
    <dgm:pt modelId="{858B7833-301F-E245-A2F8-4492D4D29B6D}" type="pres">
      <dgm:prSet presAssocID="{46166D9D-0F77-8B43-B136-506E252716E4}" presName="rootText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D533A8-E611-0843-90AB-B92B4E0DDA87}" type="pres">
      <dgm:prSet presAssocID="{46166D9D-0F77-8B43-B136-506E252716E4}" presName="rootConnector" presStyleLbl="node4" presStyleIdx="5" presStyleCnt="10"/>
      <dgm:spPr/>
      <dgm:t>
        <a:bodyPr/>
        <a:lstStyle/>
        <a:p>
          <a:endParaRPr lang="en-US"/>
        </a:p>
      </dgm:t>
    </dgm:pt>
    <dgm:pt modelId="{20E3D274-D37F-074A-8715-AEFA4A41CE75}" type="pres">
      <dgm:prSet presAssocID="{46166D9D-0F77-8B43-B136-506E252716E4}" presName="hierChild4" presStyleCnt="0"/>
      <dgm:spPr/>
    </dgm:pt>
    <dgm:pt modelId="{6C9600EA-87F4-6A46-AE4B-ADD9B4E17999}" type="pres">
      <dgm:prSet presAssocID="{46166D9D-0F77-8B43-B136-506E252716E4}" presName="hierChild5" presStyleCnt="0"/>
      <dgm:spPr/>
    </dgm:pt>
    <dgm:pt modelId="{32B37838-6E8C-C448-B0AF-B9B9BBEF43D4}" type="pres">
      <dgm:prSet presAssocID="{11AF900E-2BBD-494B-B9DB-9A14FD182ACC}" presName="hierChild5" presStyleCnt="0"/>
      <dgm:spPr/>
    </dgm:pt>
    <dgm:pt modelId="{4502872C-AD7F-C148-8DDA-FFC7944EEB4F}" type="pres">
      <dgm:prSet presAssocID="{E53AC168-C4AA-C744-8235-74DD8B4DDE4F}" presName="Name64" presStyleLbl="parChTrans1D4" presStyleIdx="6" presStyleCnt="10"/>
      <dgm:spPr/>
      <dgm:t>
        <a:bodyPr/>
        <a:lstStyle/>
        <a:p>
          <a:endParaRPr lang="en-US"/>
        </a:p>
      </dgm:t>
    </dgm:pt>
    <dgm:pt modelId="{01D6C4FB-3ED2-C549-8BB5-A7C93687FF29}" type="pres">
      <dgm:prSet presAssocID="{699DA5E2-20F5-3848-8163-62C7BF223DA5}" presName="hierRoot2" presStyleCnt="0">
        <dgm:presLayoutVars>
          <dgm:hierBranch val="init"/>
        </dgm:presLayoutVars>
      </dgm:prSet>
      <dgm:spPr/>
    </dgm:pt>
    <dgm:pt modelId="{78788530-3886-1242-8860-D177526CAB67}" type="pres">
      <dgm:prSet presAssocID="{699DA5E2-20F5-3848-8163-62C7BF223DA5}" presName="rootComposite" presStyleCnt="0"/>
      <dgm:spPr/>
    </dgm:pt>
    <dgm:pt modelId="{D6CC3A20-64EB-2D4D-964F-A43460A5D553}" type="pres">
      <dgm:prSet presAssocID="{699DA5E2-20F5-3848-8163-62C7BF223DA5}" presName="rootText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4F629F-06CA-CD48-ACD5-1A74F1DEE8D5}" type="pres">
      <dgm:prSet presAssocID="{699DA5E2-20F5-3848-8163-62C7BF223DA5}" presName="rootConnector" presStyleLbl="node4" presStyleIdx="6" presStyleCnt="10"/>
      <dgm:spPr/>
      <dgm:t>
        <a:bodyPr/>
        <a:lstStyle/>
        <a:p>
          <a:endParaRPr lang="en-US"/>
        </a:p>
      </dgm:t>
    </dgm:pt>
    <dgm:pt modelId="{881370C4-2BA3-BC49-B385-CA6FE1F6A093}" type="pres">
      <dgm:prSet presAssocID="{699DA5E2-20F5-3848-8163-62C7BF223DA5}" presName="hierChild4" presStyleCnt="0"/>
      <dgm:spPr/>
    </dgm:pt>
    <dgm:pt modelId="{E2EE99FA-31B5-9146-9856-DF72BB6E1B33}" type="pres">
      <dgm:prSet presAssocID="{699DA5E2-20F5-3848-8163-62C7BF223DA5}" presName="hierChild5" presStyleCnt="0"/>
      <dgm:spPr/>
    </dgm:pt>
    <dgm:pt modelId="{45FF2E8E-A24C-1C48-94BF-42DC89AD5701}" type="pres">
      <dgm:prSet presAssocID="{58B9ED31-8E86-9848-8C8A-52B4A8AB5C94}" presName="Name64" presStyleLbl="parChTrans1D4" presStyleIdx="7" presStyleCnt="10"/>
      <dgm:spPr/>
      <dgm:t>
        <a:bodyPr/>
        <a:lstStyle/>
        <a:p>
          <a:endParaRPr lang="en-US"/>
        </a:p>
      </dgm:t>
    </dgm:pt>
    <dgm:pt modelId="{361E774D-6077-C14B-AF5B-D29E57AA4A32}" type="pres">
      <dgm:prSet presAssocID="{E4B3866D-4EB8-F741-AA18-B5FF93F3A2A1}" presName="hierRoot2" presStyleCnt="0">
        <dgm:presLayoutVars>
          <dgm:hierBranch val="init"/>
        </dgm:presLayoutVars>
      </dgm:prSet>
      <dgm:spPr/>
    </dgm:pt>
    <dgm:pt modelId="{98FD91AE-35B8-634E-ABDE-83D2888BBB99}" type="pres">
      <dgm:prSet presAssocID="{E4B3866D-4EB8-F741-AA18-B5FF93F3A2A1}" presName="rootComposite" presStyleCnt="0"/>
      <dgm:spPr/>
    </dgm:pt>
    <dgm:pt modelId="{5A37C310-ED15-7F41-A3E8-0DEE56133804}" type="pres">
      <dgm:prSet presAssocID="{E4B3866D-4EB8-F741-AA18-B5FF93F3A2A1}" presName="rootText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771BEE-CD53-F14B-B600-945A5DE487D8}" type="pres">
      <dgm:prSet presAssocID="{E4B3866D-4EB8-F741-AA18-B5FF93F3A2A1}" presName="rootConnector" presStyleLbl="node4" presStyleIdx="7" presStyleCnt="10"/>
      <dgm:spPr/>
      <dgm:t>
        <a:bodyPr/>
        <a:lstStyle/>
        <a:p>
          <a:endParaRPr lang="en-US"/>
        </a:p>
      </dgm:t>
    </dgm:pt>
    <dgm:pt modelId="{131259C3-2915-0A47-AB62-565D209F3ED5}" type="pres">
      <dgm:prSet presAssocID="{E4B3866D-4EB8-F741-AA18-B5FF93F3A2A1}" presName="hierChild4" presStyleCnt="0"/>
      <dgm:spPr/>
    </dgm:pt>
    <dgm:pt modelId="{161B4F8B-84C3-F349-A3E5-63772E55D2DF}" type="pres">
      <dgm:prSet presAssocID="{E4B3866D-4EB8-F741-AA18-B5FF93F3A2A1}" presName="hierChild5" presStyleCnt="0"/>
      <dgm:spPr/>
    </dgm:pt>
    <dgm:pt modelId="{232691FC-178F-6F4B-9125-E83F89FF3950}" type="pres">
      <dgm:prSet presAssocID="{27BFDBB3-C273-DA4E-BB0A-776400DAB62E}" presName="Name64" presStyleLbl="parChTrans1D4" presStyleIdx="8" presStyleCnt="10"/>
      <dgm:spPr/>
      <dgm:t>
        <a:bodyPr/>
        <a:lstStyle/>
        <a:p>
          <a:endParaRPr lang="en-US"/>
        </a:p>
      </dgm:t>
    </dgm:pt>
    <dgm:pt modelId="{1BF3066E-BB27-2046-9817-0F77AC77F0A2}" type="pres">
      <dgm:prSet presAssocID="{FB5AF473-3D4B-E941-9488-085AE2939CD7}" presName="hierRoot2" presStyleCnt="0">
        <dgm:presLayoutVars>
          <dgm:hierBranch val="init"/>
        </dgm:presLayoutVars>
      </dgm:prSet>
      <dgm:spPr/>
    </dgm:pt>
    <dgm:pt modelId="{92063DA4-29A9-3C4D-A630-25ADBFB73835}" type="pres">
      <dgm:prSet presAssocID="{FB5AF473-3D4B-E941-9488-085AE2939CD7}" presName="rootComposite" presStyleCnt="0"/>
      <dgm:spPr/>
    </dgm:pt>
    <dgm:pt modelId="{34DB2163-4B02-9E45-8EB9-2A068E0BCFDC}" type="pres">
      <dgm:prSet presAssocID="{FB5AF473-3D4B-E941-9488-085AE2939CD7}" presName="rootText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EA85AE-791B-9345-BB9E-8A9E1EAA8C70}" type="pres">
      <dgm:prSet presAssocID="{FB5AF473-3D4B-E941-9488-085AE2939CD7}" presName="rootConnector" presStyleLbl="node4" presStyleIdx="8" presStyleCnt="10"/>
      <dgm:spPr/>
      <dgm:t>
        <a:bodyPr/>
        <a:lstStyle/>
        <a:p>
          <a:endParaRPr lang="en-US"/>
        </a:p>
      </dgm:t>
    </dgm:pt>
    <dgm:pt modelId="{3AC6A750-EAA7-3D4E-8A76-29A76C52D10A}" type="pres">
      <dgm:prSet presAssocID="{FB5AF473-3D4B-E941-9488-085AE2939CD7}" presName="hierChild4" presStyleCnt="0"/>
      <dgm:spPr/>
    </dgm:pt>
    <dgm:pt modelId="{1290D0EB-B5AB-0442-91F3-3EDFCD539F95}" type="pres">
      <dgm:prSet presAssocID="{FB5AF473-3D4B-E941-9488-085AE2939CD7}" presName="hierChild5" presStyleCnt="0"/>
      <dgm:spPr/>
    </dgm:pt>
    <dgm:pt modelId="{4148D1A5-F68B-4B47-B147-4584FF287914}" type="pres">
      <dgm:prSet presAssocID="{AA8E60F2-EBAC-C546-85C1-2E1A1AC6CD28}" presName="Name64" presStyleLbl="parChTrans1D4" presStyleIdx="9" presStyleCnt="10"/>
      <dgm:spPr/>
      <dgm:t>
        <a:bodyPr/>
        <a:lstStyle/>
        <a:p>
          <a:endParaRPr lang="en-US"/>
        </a:p>
      </dgm:t>
    </dgm:pt>
    <dgm:pt modelId="{A389CF6D-02C6-D04C-ABE8-59BBF24A3F2B}" type="pres">
      <dgm:prSet presAssocID="{F7698E87-1CFF-C843-898F-554705E8FC3F}" presName="hierRoot2" presStyleCnt="0">
        <dgm:presLayoutVars>
          <dgm:hierBranch val="init"/>
        </dgm:presLayoutVars>
      </dgm:prSet>
      <dgm:spPr/>
    </dgm:pt>
    <dgm:pt modelId="{BA76FB29-E622-1E40-B2E4-C139FDD9A817}" type="pres">
      <dgm:prSet presAssocID="{F7698E87-1CFF-C843-898F-554705E8FC3F}" presName="rootComposite" presStyleCnt="0"/>
      <dgm:spPr/>
    </dgm:pt>
    <dgm:pt modelId="{EAA98BB0-27DB-604C-864F-AB136D3C31B2}" type="pres">
      <dgm:prSet presAssocID="{F7698E87-1CFF-C843-898F-554705E8FC3F}" presName="rootText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A2D43C-3A19-3E40-916A-9A5A1C6F61FB}" type="pres">
      <dgm:prSet presAssocID="{F7698E87-1CFF-C843-898F-554705E8FC3F}" presName="rootConnector" presStyleLbl="node4" presStyleIdx="9" presStyleCnt="10"/>
      <dgm:spPr/>
      <dgm:t>
        <a:bodyPr/>
        <a:lstStyle/>
        <a:p>
          <a:endParaRPr lang="en-US"/>
        </a:p>
      </dgm:t>
    </dgm:pt>
    <dgm:pt modelId="{4C6F4A68-4FC0-CE4C-BAD4-3864CE7D93F7}" type="pres">
      <dgm:prSet presAssocID="{F7698E87-1CFF-C843-898F-554705E8FC3F}" presName="hierChild4" presStyleCnt="0"/>
      <dgm:spPr/>
    </dgm:pt>
    <dgm:pt modelId="{B8ADB810-67B3-CE4B-ADF2-3E64F8CB4E08}" type="pres">
      <dgm:prSet presAssocID="{F7698E87-1CFF-C843-898F-554705E8FC3F}" presName="hierChild5" presStyleCnt="0"/>
      <dgm:spPr/>
    </dgm:pt>
    <dgm:pt modelId="{E5BEF780-7E6B-2044-811F-A1315A2D1659}" type="pres">
      <dgm:prSet presAssocID="{36100F78-7F67-9E41-9BBD-1C2DB200A4EA}" presName="hierChild5" presStyleCnt="0"/>
      <dgm:spPr/>
    </dgm:pt>
    <dgm:pt modelId="{C4A5C147-2B84-EC43-8409-8DA4E70C7904}" type="pres">
      <dgm:prSet presAssocID="{2845EE1B-E39E-F649-BB4F-1E929E95E471}" presName="hierChild5" presStyleCnt="0"/>
      <dgm:spPr/>
    </dgm:pt>
    <dgm:pt modelId="{EFAD5C8B-FA89-D44F-BB81-60EA39EB026A}" type="pres">
      <dgm:prSet presAssocID="{1EF30009-3A5F-3C4B-8F78-6E0EBAB89068}" presName="Name64" presStyleLbl="parChTrans1D2" presStyleIdx="2" presStyleCnt="3"/>
      <dgm:spPr/>
      <dgm:t>
        <a:bodyPr/>
        <a:lstStyle/>
        <a:p>
          <a:endParaRPr lang="en-US"/>
        </a:p>
      </dgm:t>
    </dgm:pt>
    <dgm:pt modelId="{96D5C41A-9E96-D647-9A08-5F27509A477B}" type="pres">
      <dgm:prSet presAssocID="{964AB48D-86F8-D744-A8A9-5B7B2F98228F}" presName="hierRoot2" presStyleCnt="0">
        <dgm:presLayoutVars>
          <dgm:hierBranch val="init"/>
        </dgm:presLayoutVars>
      </dgm:prSet>
      <dgm:spPr/>
    </dgm:pt>
    <dgm:pt modelId="{8000281E-DF7C-DE4A-8582-BEAB00C32EEE}" type="pres">
      <dgm:prSet presAssocID="{964AB48D-86F8-D744-A8A9-5B7B2F98228F}" presName="rootComposite" presStyleCnt="0"/>
      <dgm:spPr/>
    </dgm:pt>
    <dgm:pt modelId="{57C2BA46-0AE3-4F43-9C63-F65A76B2B9EF}" type="pres">
      <dgm:prSet presAssocID="{964AB48D-86F8-D744-A8A9-5B7B2F98228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72BFAC-6EAC-9643-A0A7-3F660B1617E8}" type="pres">
      <dgm:prSet presAssocID="{964AB48D-86F8-D744-A8A9-5B7B2F98228F}" presName="rootConnector" presStyleLbl="node2" presStyleIdx="2" presStyleCnt="3"/>
      <dgm:spPr/>
      <dgm:t>
        <a:bodyPr/>
        <a:lstStyle/>
        <a:p>
          <a:endParaRPr lang="en-US"/>
        </a:p>
      </dgm:t>
    </dgm:pt>
    <dgm:pt modelId="{2DBF2195-B652-B644-A483-8DEE8C683906}" type="pres">
      <dgm:prSet presAssocID="{964AB48D-86F8-D744-A8A9-5B7B2F98228F}" presName="hierChild4" presStyleCnt="0"/>
      <dgm:spPr/>
    </dgm:pt>
    <dgm:pt modelId="{575834AB-5E2E-944D-9225-58C9B1F12904}" type="pres">
      <dgm:prSet presAssocID="{964AB48D-86F8-D744-A8A9-5B7B2F98228F}" presName="hierChild5" presStyleCnt="0"/>
      <dgm:spPr/>
    </dgm:pt>
    <dgm:pt modelId="{1CBA467F-EE56-A14E-A4EE-E8E377519712}" type="pres">
      <dgm:prSet presAssocID="{55EE8402-93CD-D345-9169-4EF069509D8B}" presName="hierChild3" presStyleCnt="0"/>
      <dgm:spPr/>
    </dgm:pt>
  </dgm:ptLst>
  <dgm:cxnLst>
    <dgm:cxn modelId="{29951B1E-2E8A-474B-8946-B33E452EB083}" type="presOf" srcId="{99F05013-6817-EB43-8840-D03561DEE515}" destId="{58964FB4-C235-3548-874A-890BF1C6A173}" srcOrd="1" destOrd="0" presId="urn:microsoft.com/office/officeart/2009/3/layout/HorizontalOrganizationChart"/>
    <dgm:cxn modelId="{35152BE4-5309-BE4F-BD23-547CBC433184}" srcId="{55EE8402-93CD-D345-9169-4EF069509D8B}" destId="{2845EE1B-E39E-F649-BB4F-1E929E95E471}" srcOrd="1" destOrd="0" parTransId="{B38C095A-0302-B040-AC09-40711D8D073E}" sibTransId="{255E6B4E-40DB-7C48-9E57-C7F558E1194B}"/>
    <dgm:cxn modelId="{6295E8FE-FB90-424B-B477-83377C23755C}" type="presOf" srcId="{11AF900E-2BBD-494B-B9DB-9A14FD182ACC}" destId="{7B36451E-1A6A-614F-BB69-E26377A6215D}" srcOrd="0" destOrd="0" presId="urn:microsoft.com/office/officeart/2009/3/layout/HorizontalOrganizationChart"/>
    <dgm:cxn modelId="{6596F782-308E-6E43-842F-BB02AB556503}" type="presOf" srcId="{FB5AF473-3D4B-E941-9488-085AE2939CD7}" destId="{34DB2163-4B02-9E45-8EB9-2A068E0BCFDC}" srcOrd="0" destOrd="0" presId="urn:microsoft.com/office/officeart/2009/3/layout/HorizontalOrganizationChart"/>
    <dgm:cxn modelId="{F0282D70-6CC5-A24C-A180-7CD673655CC1}" type="presOf" srcId="{699DA5E2-20F5-3848-8163-62C7BF223DA5}" destId="{AA4F629F-06CA-CD48-ACD5-1A74F1DEE8D5}" srcOrd="1" destOrd="0" presId="urn:microsoft.com/office/officeart/2009/3/layout/HorizontalOrganizationChart"/>
    <dgm:cxn modelId="{EFF85CD6-4933-2A42-9E51-243F1EF43247}" type="presOf" srcId="{E53AC168-C4AA-C744-8235-74DD8B4DDE4F}" destId="{4502872C-AD7F-C148-8DDA-FFC7944EEB4F}" srcOrd="0" destOrd="0" presId="urn:microsoft.com/office/officeart/2009/3/layout/HorizontalOrganizationChart"/>
    <dgm:cxn modelId="{B5E84393-7AA5-2D4A-A588-D5671DEDAB9C}" type="presOf" srcId="{36100F78-7F67-9E41-9BBD-1C2DB200A4EA}" destId="{7FC747AD-4EDB-F346-BC57-C38EE11F4458}" srcOrd="0" destOrd="0" presId="urn:microsoft.com/office/officeart/2009/3/layout/HorizontalOrganizationChart"/>
    <dgm:cxn modelId="{F538BD53-6B9C-2D47-B80D-5478062C3FB7}" srcId="{99F05013-6817-EB43-8840-D03561DEE515}" destId="{BA357F47-471F-6E46-836C-4CFDCD023418}" srcOrd="1" destOrd="0" parTransId="{C1169092-ACFE-4E43-BF80-9A9CF663980F}" sibTransId="{4CA79A73-18DD-4F4E-8B86-D82A46A8364C}"/>
    <dgm:cxn modelId="{9DC9237A-3114-A24F-8F94-A4CFB52B107D}" type="presOf" srcId="{55EE8402-93CD-D345-9169-4EF069509D8B}" destId="{F2C6A513-2F83-9A4E-9268-EEFF93889CF4}" srcOrd="1" destOrd="0" presId="urn:microsoft.com/office/officeart/2009/3/layout/HorizontalOrganizationChart"/>
    <dgm:cxn modelId="{982A6A42-7D9D-A043-90D1-4EA70AC17C65}" srcId="{36100F78-7F67-9E41-9BBD-1C2DB200A4EA}" destId="{F7698E87-1CFF-C843-898F-554705E8FC3F}" srcOrd="5" destOrd="0" parTransId="{AA8E60F2-EBAC-C546-85C1-2E1A1AC6CD28}" sibTransId="{697CD2CF-093D-8840-9970-DE52BFCEEFDD}"/>
    <dgm:cxn modelId="{ED76D39A-0932-9442-B1D1-03EAF70E1158}" srcId="{466C7613-8C82-4149-B7E3-E27186A950D8}" destId="{55EE8402-93CD-D345-9169-4EF069509D8B}" srcOrd="0" destOrd="0" parTransId="{8E24C301-C8A0-A545-A0A0-0D0918DEED07}" sibTransId="{D15FCA92-CEBF-A74C-B8D0-14F3DBAC4D9F}"/>
    <dgm:cxn modelId="{122F6CED-4046-B14C-8DA2-E84CDD716EDD}" type="presOf" srcId="{466C7613-8C82-4149-B7E3-E27186A950D8}" destId="{2DE46E9E-7370-694B-B893-7D378746E33A}" srcOrd="0" destOrd="0" presId="urn:microsoft.com/office/officeart/2009/3/layout/HorizontalOrganizationChart"/>
    <dgm:cxn modelId="{4E62F2EB-FA61-8B4B-898D-BE2843549AD3}" type="presOf" srcId="{46166D9D-0F77-8B43-B136-506E252716E4}" destId="{29D533A8-E611-0843-90AB-B92B4E0DDA87}" srcOrd="1" destOrd="0" presId="urn:microsoft.com/office/officeart/2009/3/layout/HorizontalOrganizationChart"/>
    <dgm:cxn modelId="{FD9386F2-1ABD-E445-A800-35B3D6DB5569}" srcId="{36100F78-7F67-9E41-9BBD-1C2DB200A4EA}" destId="{FB5AF473-3D4B-E941-9488-085AE2939CD7}" srcOrd="4" destOrd="0" parTransId="{27BFDBB3-C273-DA4E-BB0A-776400DAB62E}" sibTransId="{8BDAC0CD-38F4-1A44-9DB6-7287471CDB46}"/>
    <dgm:cxn modelId="{2514352D-ACBF-CD4B-B918-A3D16D2DA951}" type="presOf" srcId="{58B9ED31-8E86-9848-8C8A-52B4A8AB5C94}" destId="{45FF2E8E-A24C-1C48-94BF-42DC89AD5701}" srcOrd="0" destOrd="0" presId="urn:microsoft.com/office/officeart/2009/3/layout/HorizontalOrganizationChart"/>
    <dgm:cxn modelId="{A76FF3C5-DD8B-F64D-9561-875BA0F483B8}" type="presOf" srcId="{AA8E60F2-EBAC-C546-85C1-2E1A1AC6CD28}" destId="{4148D1A5-F68B-4B47-B147-4584FF287914}" srcOrd="0" destOrd="0" presId="urn:microsoft.com/office/officeart/2009/3/layout/HorizontalOrganizationChart"/>
    <dgm:cxn modelId="{EE512CEA-1268-CB46-B669-97B965DE9CFF}" type="presOf" srcId="{0CFF5D81-4513-A54B-BA22-E0A95883BDE3}" destId="{C54A593A-0EE2-3346-87DA-C2AE7FA54797}" srcOrd="0" destOrd="0" presId="urn:microsoft.com/office/officeart/2009/3/layout/HorizontalOrganizationChart"/>
    <dgm:cxn modelId="{6B0DD355-830B-B341-B6BF-92E017C8C19C}" type="presOf" srcId="{C1169092-ACFE-4E43-BF80-9A9CF663980F}" destId="{FB7308CA-5BD8-EE4E-BF75-FA32BD39B054}" srcOrd="0" destOrd="0" presId="urn:microsoft.com/office/officeart/2009/3/layout/HorizontalOrganizationChart"/>
    <dgm:cxn modelId="{F2D7EF35-8F36-8F41-94A7-EEC4849A0821}" type="presOf" srcId="{7D35CFAC-E499-8E45-850D-7181D44C9420}" destId="{E5262D96-03DC-6D45-85F6-E8B0799C007D}" srcOrd="1" destOrd="0" presId="urn:microsoft.com/office/officeart/2009/3/layout/HorizontalOrganizationChart"/>
    <dgm:cxn modelId="{D6D31386-3BCC-E24F-802E-2119912483A6}" srcId="{55EE8402-93CD-D345-9169-4EF069509D8B}" destId="{964AB48D-86F8-D744-A8A9-5B7B2F98228F}" srcOrd="2" destOrd="0" parTransId="{1EF30009-3A5F-3C4B-8F78-6E0EBAB89068}" sibTransId="{29662596-222F-5147-962D-7C694369B61C}"/>
    <dgm:cxn modelId="{F9A25079-D067-A24A-ADF5-0F17286DB47A}" type="presOf" srcId="{27BFDBB3-C273-DA4E-BB0A-776400DAB62E}" destId="{232691FC-178F-6F4B-9125-E83F89FF3950}" srcOrd="0" destOrd="0" presId="urn:microsoft.com/office/officeart/2009/3/layout/HorizontalOrganizationChart"/>
    <dgm:cxn modelId="{CD02F6E7-E454-8948-816E-843F67F4CC55}" type="presOf" srcId="{699DA5E2-20F5-3848-8163-62C7BF223DA5}" destId="{D6CC3A20-64EB-2D4D-964F-A43460A5D553}" srcOrd="0" destOrd="0" presId="urn:microsoft.com/office/officeart/2009/3/layout/HorizontalOrganizationChart"/>
    <dgm:cxn modelId="{DF70A5FB-369D-6740-A95C-BE99CD7B3710}" type="presOf" srcId="{9EBA195F-B1ED-AB44-AB86-BD5E7EAED445}" destId="{0D1DDD04-F87F-C64B-93DD-D4575BE40318}" srcOrd="0" destOrd="0" presId="urn:microsoft.com/office/officeart/2009/3/layout/HorizontalOrganizationChart"/>
    <dgm:cxn modelId="{2A6B9572-3876-2E48-B24A-7F6FCD0304A9}" type="presOf" srcId="{3EFD2959-D87F-324C-9EF4-2B7510DE5516}" destId="{06FABED8-602A-ED40-AAE4-B9EF66014C94}" srcOrd="0" destOrd="0" presId="urn:microsoft.com/office/officeart/2009/3/layout/HorizontalOrganizationChart"/>
    <dgm:cxn modelId="{B05B575C-87A5-3B47-847E-C0A9E1462DA1}" type="presOf" srcId="{099F66E8-04FF-7344-A5BA-D314C5C43A47}" destId="{66C2A158-9053-994C-8387-A134F3752052}" srcOrd="0" destOrd="0" presId="urn:microsoft.com/office/officeart/2009/3/layout/HorizontalOrganizationChart"/>
    <dgm:cxn modelId="{523DF246-141D-3E47-9875-B8FF6DA44F7E}" type="presOf" srcId="{F7698E87-1CFF-C843-898F-554705E8FC3F}" destId="{EAA98BB0-27DB-604C-864F-AB136D3C31B2}" srcOrd="0" destOrd="0" presId="urn:microsoft.com/office/officeart/2009/3/layout/HorizontalOrganizationChart"/>
    <dgm:cxn modelId="{A7EF4305-3238-D949-8E4E-116AFC4527DC}" srcId="{36100F78-7F67-9E41-9BBD-1C2DB200A4EA}" destId="{699DA5E2-20F5-3848-8163-62C7BF223DA5}" srcOrd="2" destOrd="0" parTransId="{E53AC168-C4AA-C744-8235-74DD8B4DDE4F}" sibTransId="{D9C53370-1F15-E045-94B9-6E0EC3A3BB6C}"/>
    <dgm:cxn modelId="{835C40B8-8C56-1341-8DD4-A9D7EE827A84}" srcId="{2845EE1B-E39E-F649-BB4F-1E929E95E471}" destId="{36100F78-7F67-9E41-9BBD-1C2DB200A4EA}" srcOrd="0" destOrd="0" parTransId="{0CFF5D81-4513-A54B-BA22-E0A95883BDE3}" sibTransId="{6852326E-6B3C-AD4D-98CA-DD854F9D599C}"/>
    <dgm:cxn modelId="{C3AADDD3-0370-CC47-922D-84DB21A99D39}" type="presOf" srcId="{99F05013-6817-EB43-8840-D03561DEE515}" destId="{DC874648-3256-8748-9EC8-F1B825DC6B73}" srcOrd="0" destOrd="0" presId="urn:microsoft.com/office/officeart/2009/3/layout/HorizontalOrganizationChart"/>
    <dgm:cxn modelId="{6D4BD8AA-92B7-3E43-9813-83E0D405FD31}" type="presOf" srcId="{B39672CD-567D-3F4B-854C-60FBB64BDB65}" destId="{0EBF0993-9FA8-8643-A51D-31FEE550775C}" srcOrd="0" destOrd="0" presId="urn:microsoft.com/office/officeart/2009/3/layout/HorizontalOrganizationChart"/>
    <dgm:cxn modelId="{302231EB-28F4-CC41-809A-96D8B2783434}" srcId="{11AF900E-2BBD-494B-B9DB-9A14FD182ACC}" destId="{46166D9D-0F77-8B43-B136-506E252716E4}" srcOrd="1" destOrd="0" parTransId="{EBB0631E-1527-6848-AFEF-4304E10F360A}" sibTransId="{A88EC72F-97C5-A04F-9ECD-026C8D556BD1}"/>
    <dgm:cxn modelId="{C15BEB10-5ABC-B440-A7A9-81B8F7816549}" type="presOf" srcId="{7D35CFAC-E499-8E45-850D-7181D44C9420}" destId="{3EEFB817-7796-E446-A75D-0CCA87B93970}" srcOrd="0" destOrd="0" presId="urn:microsoft.com/office/officeart/2009/3/layout/HorizontalOrganizationChart"/>
    <dgm:cxn modelId="{2D005297-DE4B-4C40-B093-B1E4EBF09DC3}" type="presOf" srcId="{D2FB7E2A-3D79-4142-959C-022EF88F5B3D}" destId="{F1571936-2CA9-734F-AB06-F3EFFC23E404}" srcOrd="0" destOrd="0" presId="urn:microsoft.com/office/officeart/2009/3/layout/HorizontalOrganizationChart"/>
    <dgm:cxn modelId="{34C3CA89-85C0-9C49-9DC2-9442A9390B74}" type="presOf" srcId="{D3077A5A-C0B3-A847-9DD2-A5A1576E3C90}" destId="{67CF4620-131A-B74E-9D94-2E7468EF365B}" srcOrd="0" destOrd="0" presId="urn:microsoft.com/office/officeart/2009/3/layout/HorizontalOrganizationChart"/>
    <dgm:cxn modelId="{7236384B-77AE-BF47-BB9D-3C0191C05733}" type="presOf" srcId="{E4B3866D-4EB8-F741-AA18-B5FF93F3A2A1}" destId="{5A37C310-ED15-7F41-A3E8-0DEE56133804}" srcOrd="0" destOrd="0" presId="urn:microsoft.com/office/officeart/2009/3/layout/HorizontalOrganizationChart"/>
    <dgm:cxn modelId="{7CC6C06D-AB2D-F546-B39E-257CAE17F1DE}" srcId="{99F05013-6817-EB43-8840-D03561DEE515}" destId="{7D35CFAC-E499-8E45-850D-7181D44C9420}" srcOrd="0" destOrd="0" parTransId="{3EFD2959-D87F-324C-9EF4-2B7510DE5516}" sibTransId="{A4279558-5A9D-8347-80E1-5BB94EC2709C}"/>
    <dgm:cxn modelId="{4F356BE5-E591-0442-8CCF-C24E902DFB1C}" type="presOf" srcId="{46166D9D-0F77-8B43-B136-506E252716E4}" destId="{858B7833-301F-E245-A2F8-4492D4D29B6D}" srcOrd="0" destOrd="0" presId="urn:microsoft.com/office/officeart/2009/3/layout/HorizontalOrganizationChart"/>
    <dgm:cxn modelId="{0DCC5794-0B41-EE48-BA3B-FF11E1955F2A}" type="presOf" srcId="{55EE8402-93CD-D345-9169-4EF069509D8B}" destId="{060B1803-9E20-DF41-A8EA-4C1EE5E47CCC}" srcOrd="0" destOrd="0" presId="urn:microsoft.com/office/officeart/2009/3/layout/HorizontalOrganizationChart"/>
    <dgm:cxn modelId="{BE6B8044-CB15-5842-93A9-788EF820E7E4}" type="presOf" srcId="{B38C095A-0302-B040-AC09-40711D8D073E}" destId="{4D43DC0E-508D-1B4F-AA32-D653A11C4252}" srcOrd="0" destOrd="0" presId="urn:microsoft.com/office/officeart/2009/3/layout/HorizontalOrganizationChart"/>
    <dgm:cxn modelId="{F4D300FE-BA7E-0B4E-88DC-49619A29274E}" srcId="{55EE8402-93CD-D345-9169-4EF069509D8B}" destId="{9EBA195F-B1ED-AB44-AB86-BD5E7EAED445}" srcOrd="0" destOrd="0" parTransId="{AE24065C-EB60-5E4B-B4FB-92F3BAA2F45F}" sibTransId="{FF0425C8-BDDB-864C-87F6-0CEC306A0EF6}"/>
    <dgm:cxn modelId="{AE776441-863F-1F44-9F12-015BBABC3EE8}" type="presOf" srcId="{1EF30009-3A5F-3C4B-8F78-6E0EBAB89068}" destId="{EFAD5C8B-FA89-D44F-BB81-60EA39EB026A}" srcOrd="0" destOrd="0" presId="urn:microsoft.com/office/officeart/2009/3/layout/HorizontalOrganizationChart"/>
    <dgm:cxn modelId="{24309D8C-617F-2842-980E-A936C6655959}" type="presOf" srcId="{964AB48D-86F8-D744-A8A9-5B7B2F98228F}" destId="{C072BFAC-6EAC-9643-A0A7-3F660B1617E8}" srcOrd="1" destOrd="0" presId="urn:microsoft.com/office/officeart/2009/3/layout/HorizontalOrganizationChart"/>
    <dgm:cxn modelId="{DD147277-ADBF-254D-B6F4-DAEC3BBDE51D}" srcId="{36100F78-7F67-9E41-9BBD-1C2DB200A4EA}" destId="{99F05013-6817-EB43-8840-D03561DEE515}" srcOrd="0" destOrd="0" parTransId="{B39672CD-567D-3F4B-854C-60FBB64BDB65}" sibTransId="{EC944250-AC10-CC4E-BF81-F7FB2DD11A49}"/>
    <dgm:cxn modelId="{337A778A-5527-AB49-A659-C2DBD4F18BA8}" type="presOf" srcId="{AE24065C-EB60-5E4B-B4FB-92F3BAA2F45F}" destId="{753E787F-231A-CE4F-A595-88184F0AF449}" srcOrd="0" destOrd="0" presId="urn:microsoft.com/office/officeart/2009/3/layout/HorizontalOrganizationChart"/>
    <dgm:cxn modelId="{907158DB-806C-074D-8DD0-2A2BCC924AFB}" srcId="{11AF900E-2BBD-494B-B9DB-9A14FD182ACC}" destId="{D2FB7E2A-3D79-4142-959C-022EF88F5B3D}" srcOrd="0" destOrd="0" parTransId="{099F66E8-04FF-7344-A5BA-D314C5C43A47}" sibTransId="{5972A133-1002-584B-B83B-59B717750515}"/>
    <dgm:cxn modelId="{A852A8C2-7FE9-6145-AA39-0907F3CE7D89}" type="presOf" srcId="{E4B3866D-4EB8-F741-AA18-B5FF93F3A2A1}" destId="{5A771BEE-CD53-F14B-B600-945A5DE487D8}" srcOrd="1" destOrd="0" presId="urn:microsoft.com/office/officeart/2009/3/layout/HorizontalOrganizationChart"/>
    <dgm:cxn modelId="{563E2C5D-7F86-3C40-8A1B-CB3725230018}" type="presOf" srcId="{36100F78-7F67-9E41-9BBD-1C2DB200A4EA}" destId="{1ECA459C-71B9-3D4F-AEED-2C74BCC08EC2}" srcOrd="1" destOrd="0" presId="urn:microsoft.com/office/officeart/2009/3/layout/HorizontalOrganizationChart"/>
    <dgm:cxn modelId="{DEF9DE20-2866-8E4D-BDF6-DFB5E5EA4D90}" type="presOf" srcId="{9EBA195F-B1ED-AB44-AB86-BD5E7EAED445}" destId="{0EF28835-8DA1-0A46-9C0D-FDDAE686C40B}" srcOrd="1" destOrd="0" presId="urn:microsoft.com/office/officeart/2009/3/layout/HorizontalOrganizationChart"/>
    <dgm:cxn modelId="{4C6903EF-13F9-3647-BEA0-7D9174665C6C}" srcId="{36100F78-7F67-9E41-9BBD-1C2DB200A4EA}" destId="{E4B3866D-4EB8-F741-AA18-B5FF93F3A2A1}" srcOrd="3" destOrd="0" parTransId="{58B9ED31-8E86-9848-8C8A-52B4A8AB5C94}" sibTransId="{8B5278CA-8960-C345-8D78-76523A27AF75}"/>
    <dgm:cxn modelId="{9E559211-B8E9-214D-A4C5-C02A16F030DF}" type="presOf" srcId="{BA357F47-471F-6E46-836C-4CFDCD023418}" destId="{86E96393-F9E6-7A48-8DC6-8AC7C6F5A4B0}" srcOrd="0" destOrd="0" presId="urn:microsoft.com/office/officeart/2009/3/layout/HorizontalOrganizationChart"/>
    <dgm:cxn modelId="{E4E3DF7F-47D1-B946-AE7D-705C7900718F}" type="presOf" srcId="{FB5AF473-3D4B-E941-9488-085AE2939CD7}" destId="{4BEA85AE-791B-9345-BB9E-8A9E1EAA8C70}" srcOrd="1" destOrd="0" presId="urn:microsoft.com/office/officeart/2009/3/layout/HorizontalOrganizationChart"/>
    <dgm:cxn modelId="{879C8316-8436-1745-BDC4-B215CFE61C10}" type="presOf" srcId="{2845EE1B-E39E-F649-BB4F-1E929E95E471}" destId="{DFBF094E-5E88-AB4D-ADA4-D4DF0DBD4ED6}" srcOrd="1" destOrd="0" presId="urn:microsoft.com/office/officeart/2009/3/layout/HorizontalOrganizationChart"/>
    <dgm:cxn modelId="{19F087F0-7F1A-7640-8BFD-418ED0B51E78}" type="presOf" srcId="{EBB0631E-1527-6848-AFEF-4304E10F360A}" destId="{36325106-7A1E-2A4E-8508-B9EE9BABDF5F}" srcOrd="0" destOrd="0" presId="urn:microsoft.com/office/officeart/2009/3/layout/HorizontalOrganizationChart"/>
    <dgm:cxn modelId="{E286BB58-CE4C-BA49-BB21-176D883FF470}" type="presOf" srcId="{D2FB7E2A-3D79-4142-959C-022EF88F5B3D}" destId="{86FADF0E-B8C0-C64D-BFDE-79747DD9BA01}" srcOrd="1" destOrd="0" presId="urn:microsoft.com/office/officeart/2009/3/layout/HorizontalOrganizationChart"/>
    <dgm:cxn modelId="{EBBDB38C-B01B-A941-B05E-E1BE7E4983F0}" type="presOf" srcId="{F7698E87-1CFF-C843-898F-554705E8FC3F}" destId="{2CA2D43C-3A19-3E40-916A-9A5A1C6F61FB}" srcOrd="1" destOrd="0" presId="urn:microsoft.com/office/officeart/2009/3/layout/HorizontalOrganizationChart"/>
    <dgm:cxn modelId="{340656D9-F175-E14D-BE30-537B929BF14A}" type="presOf" srcId="{964AB48D-86F8-D744-A8A9-5B7B2F98228F}" destId="{57C2BA46-0AE3-4F43-9C63-F65A76B2B9EF}" srcOrd="0" destOrd="0" presId="urn:microsoft.com/office/officeart/2009/3/layout/HorizontalOrganizationChart"/>
    <dgm:cxn modelId="{9D158BC8-068A-9F4B-B91B-A1B676A5D500}" type="presOf" srcId="{BA357F47-471F-6E46-836C-4CFDCD023418}" destId="{B99CF926-915C-CA40-B285-ABCB5A239FA2}" srcOrd="1" destOrd="0" presId="urn:microsoft.com/office/officeart/2009/3/layout/HorizontalOrganizationChart"/>
    <dgm:cxn modelId="{372D6CC1-586A-C04B-886F-6C38890143E2}" srcId="{36100F78-7F67-9E41-9BBD-1C2DB200A4EA}" destId="{11AF900E-2BBD-494B-B9DB-9A14FD182ACC}" srcOrd="1" destOrd="0" parTransId="{D3077A5A-C0B3-A847-9DD2-A5A1576E3C90}" sibTransId="{035CC54A-E442-E14C-9BFD-D53200552FDE}"/>
    <dgm:cxn modelId="{BD8E05DD-FAB5-4C40-8EAA-0638B8F3B83C}" type="presOf" srcId="{2845EE1B-E39E-F649-BB4F-1E929E95E471}" destId="{2D70BC43-3C79-C144-9153-A2DD20309A53}" srcOrd="0" destOrd="0" presId="urn:microsoft.com/office/officeart/2009/3/layout/HorizontalOrganizationChart"/>
    <dgm:cxn modelId="{F748BDAA-AA8A-5540-B26C-A251EFD00480}" type="presOf" srcId="{11AF900E-2BBD-494B-B9DB-9A14FD182ACC}" destId="{3F040E0C-AA67-CD45-8787-0EA578334986}" srcOrd="1" destOrd="0" presId="urn:microsoft.com/office/officeart/2009/3/layout/HorizontalOrganizationChart"/>
    <dgm:cxn modelId="{B324A9E0-AE69-2A4C-9F17-30ACF6CA8B79}" type="presParOf" srcId="{2DE46E9E-7370-694B-B893-7D378746E33A}" destId="{F123E925-EC7A-B349-BCF2-6DBE5E58967F}" srcOrd="0" destOrd="0" presId="urn:microsoft.com/office/officeart/2009/3/layout/HorizontalOrganizationChart"/>
    <dgm:cxn modelId="{DC31751B-9969-934D-961D-D911B31D905B}" type="presParOf" srcId="{F123E925-EC7A-B349-BCF2-6DBE5E58967F}" destId="{1F219B54-1893-5E4D-86B2-1F5D76C977A6}" srcOrd="0" destOrd="0" presId="urn:microsoft.com/office/officeart/2009/3/layout/HorizontalOrganizationChart"/>
    <dgm:cxn modelId="{20B04650-B99A-8E46-9635-9390EC28BFE5}" type="presParOf" srcId="{1F219B54-1893-5E4D-86B2-1F5D76C977A6}" destId="{060B1803-9E20-DF41-A8EA-4C1EE5E47CCC}" srcOrd="0" destOrd="0" presId="urn:microsoft.com/office/officeart/2009/3/layout/HorizontalOrganizationChart"/>
    <dgm:cxn modelId="{0839E2F1-6D80-3343-8331-90371D4F321F}" type="presParOf" srcId="{1F219B54-1893-5E4D-86B2-1F5D76C977A6}" destId="{F2C6A513-2F83-9A4E-9268-EEFF93889CF4}" srcOrd="1" destOrd="0" presId="urn:microsoft.com/office/officeart/2009/3/layout/HorizontalOrganizationChart"/>
    <dgm:cxn modelId="{5BE0301C-A2A3-D24B-9825-68FADB8CA057}" type="presParOf" srcId="{F123E925-EC7A-B349-BCF2-6DBE5E58967F}" destId="{EAEDA347-5E4F-DE44-89B0-F5380E2A4D8F}" srcOrd="1" destOrd="0" presId="urn:microsoft.com/office/officeart/2009/3/layout/HorizontalOrganizationChart"/>
    <dgm:cxn modelId="{64CF8999-2721-134F-8850-16C4FE3BB0B0}" type="presParOf" srcId="{EAEDA347-5E4F-DE44-89B0-F5380E2A4D8F}" destId="{753E787F-231A-CE4F-A595-88184F0AF449}" srcOrd="0" destOrd="0" presId="urn:microsoft.com/office/officeart/2009/3/layout/HorizontalOrganizationChart"/>
    <dgm:cxn modelId="{14A815B4-244D-6B4D-8BFD-5427590026F0}" type="presParOf" srcId="{EAEDA347-5E4F-DE44-89B0-F5380E2A4D8F}" destId="{BD643B3F-1636-4444-BD12-43E61E993482}" srcOrd="1" destOrd="0" presId="urn:microsoft.com/office/officeart/2009/3/layout/HorizontalOrganizationChart"/>
    <dgm:cxn modelId="{E387E635-0113-5842-834D-9777B52CBF88}" type="presParOf" srcId="{BD643B3F-1636-4444-BD12-43E61E993482}" destId="{0276282F-652F-4B4B-B5CE-1C818C77DCE8}" srcOrd="0" destOrd="0" presId="urn:microsoft.com/office/officeart/2009/3/layout/HorizontalOrganizationChart"/>
    <dgm:cxn modelId="{594D71F2-6CBB-914F-89C7-01B7A84D9825}" type="presParOf" srcId="{0276282F-652F-4B4B-B5CE-1C818C77DCE8}" destId="{0D1DDD04-F87F-C64B-93DD-D4575BE40318}" srcOrd="0" destOrd="0" presId="urn:microsoft.com/office/officeart/2009/3/layout/HorizontalOrganizationChart"/>
    <dgm:cxn modelId="{17FB15F4-95DA-4B48-8A3C-E6CB020C4288}" type="presParOf" srcId="{0276282F-652F-4B4B-B5CE-1C818C77DCE8}" destId="{0EF28835-8DA1-0A46-9C0D-FDDAE686C40B}" srcOrd="1" destOrd="0" presId="urn:microsoft.com/office/officeart/2009/3/layout/HorizontalOrganizationChart"/>
    <dgm:cxn modelId="{B6A0AECA-1AF5-4146-A184-6D5CF87CAEC1}" type="presParOf" srcId="{BD643B3F-1636-4444-BD12-43E61E993482}" destId="{414F4A19-FB35-3B46-B5EE-1F4C573A8885}" srcOrd="1" destOrd="0" presId="urn:microsoft.com/office/officeart/2009/3/layout/HorizontalOrganizationChart"/>
    <dgm:cxn modelId="{67E1EDAC-16B5-274D-98C1-FCA002230E60}" type="presParOf" srcId="{BD643B3F-1636-4444-BD12-43E61E993482}" destId="{0BB666AC-3576-D24F-8C54-05E9E4AA5BA1}" srcOrd="2" destOrd="0" presId="urn:microsoft.com/office/officeart/2009/3/layout/HorizontalOrganizationChart"/>
    <dgm:cxn modelId="{D5AB51BB-0D57-FF4F-873F-8D2C94E58335}" type="presParOf" srcId="{EAEDA347-5E4F-DE44-89B0-F5380E2A4D8F}" destId="{4D43DC0E-508D-1B4F-AA32-D653A11C4252}" srcOrd="2" destOrd="0" presId="urn:microsoft.com/office/officeart/2009/3/layout/HorizontalOrganizationChart"/>
    <dgm:cxn modelId="{1EB3FBB8-3C44-FD49-BA15-561173C115D5}" type="presParOf" srcId="{EAEDA347-5E4F-DE44-89B0-F5380E2A4D8F}" destId="{0FA46829-02E3-EF47-8E2F-A6F5E9A3F58A}" srcOrd="3" destOrd="0" presId="urn:microsoft.com/office/officeart/2009/3/layout/HorizontalOrganizationChart"/>
    <dgm:cxn modelId="{F0D37AF7-5587-1944-A26E-227E911FDAE2}" type="presParOf" srcId="{0FA46829-02E3-EF47-8E2F-A6F5E9A3F58A}" destId="{DCA3F4CB-7CFA-F243-83B5-5EA5969A36F0}" srcOrd="0" destOrd="0" presId="urn:microsoft.com/office/officeart/2009/3/layout/HorizontalOrganizationChart"/>
    <dgm:cxn modelId="{6A176849-9A79-1D47-90D3-81D0EE881C1A}" type="presParOf" srcId="{DCA3F4CB-7CFA-F243-83B5-5EA5969A36F0}" destId="{2D70BC43-3C79-C144-9153-A2DD20309A53}" srcOrd="0" destOrd="0" presId="urn:microsoft.com/office/officeart/2009/3/layout/HorizontalOrganizationChart"/>
    <dgm:cxn modelId="{2603B364-915C-0A4A-9286-9CC518FED2E2}" type="presParOf" srcId="{DCA3F4CB-7CFA-F243-83B5-5EA5969A36F0}" destId="{DFBF094E-5E88-AB4D-ADA4-D4DF0DBD4ED6}" srcOrd="1" destOrd="0" presId="urn:microsoft.com/office/officeart/2009/3/layout/HorizontalOrganizationChart"/>
    <dgm:cxn modelId="{3703F5D5-8BCE-3F47-A511-C9B71B2DB4E0}" type="presParOf" srcId="{0FA46829-02E3-EF47-8E2F-A6F5E9A3F58A}" destId="{14A57737-A46A-3344-B361-8978814A76C1}" srcOrd="1" destOrd="0" presId="urn:microsoft.com/office/officeart/2009/3/layout/HorizontalOrganizationChart"/>
    <dgm:cxn modelId="{8121FD69-2675-2A49-B694-1373C9134FEC}" type="presParOf" srcId="{14A57737-A46A-3344-B361-8978814A76C1}" destId="{C54A593A-0EE2-3346-87DA-C2AE7FA54797}" srcOrd="0" destOrd="0" presId="urn:microsoft.com/office/officeart/2009/3/layout/HorizontalOrganizationChart"/>
    <dgm:cxn modelId="{87E4D78B-9E0C-2149-9A06-E13C6A5C2641}" type="presParOf" srcId="{14A57737-A46A-3344-B361-8978814A76C1}" destId="{7F2EAA42-4C30-A342-966C-FB677A2EF23B}" srcOrd="1" destOrd="0" presId="urn:microsoft.com/office/officeart/2009/3/layout/HorizontalOrganizationChart"/>
    <dgm:cxn modelId="{0A8424FE-37EB-DB4B-9570-8040CE56A533}" type="presParOf" srcId="{7F2EAA42-4C30-A342-966C-FB677A2EF23B}" destId="{E8797FC4-C852-1642-9DA6-6EC59EF98FB0}" srcOrd="0" destOrd="0" presId="urn:microsoft.com/office/officeart/2009/3/layout/HorizontalOrganizationChart"/>
    <dgm:cxn modelId="{3DFEC144-5AF7-9A48-A3EF-A6045FB7D41F}" type="presParOf" srcId="{E8797FC4-C852-1642-9DA6-6EC59EF98FB0}" destId="{7FC747AD-4EDB-F346-BC57-C38EE11F4458}" srcOrd="0" destOrd="0" presId="urn:microsoft.com/office/officeart/2009/3/layout/HorizontalOrganizationChart"/>
    <dgm:cxn modelId="{67928188-89DA-964D-A381-1FF18A186379}" type="presParOf" srcId="{E8797FC4-C852-1642-9DA6-6EC59EF98FB0}" destId="{1ECA459C-71B9-3D4F-AEED-2C74BCC08EC2}" srcOrd="1" destOrd="0" presId="urn:microsoft.com/office/officeart/2009/3/layout/HorizontalOrganizationChart"/>
    <dgm:cxn modelId="{1F3873B3-AB27-C84E-A26B-F5AC7A3A30B6}" type="presParOf" srcId="{7F2EAA42-4C30-A342-966C-FB677A2EF23B}" destId="{C793FF8F-E02C-5947-AF66-09325E9672F3}" srcOrd="1" destOrd="0" presId="urn:microsoft.com/office/officeart/2009/3/layout/HorizontalOrganizationChart"/>
    <dgm:cxn modelId="{0DE3B7A9-390A-554B-8BB5-E90237AD07A4}" type="presParOf" srcId="{C793FF8F-E02C-5947-AF66-09325E9672F3}" destId="{0EBF0993-9FA8-8643-A51D-31FEE550775C}" srcOrd="0" destOrd="0" presId="urn:microsoft.com/office/officeart/2009/3/layout/HorizontalOrganizationChart"/>
    <dgm:cxn modelId="{E9EB6727-C3B6-294F-BD5D-8A2B9FC3783A}" type="presParOf" srcId="{C793FF8F-E02C-5947-AF66-09325E9672F3}" destId="{1821D9E6-765B-5548-8051-13F8DAFC0351}" srcOrd="1" destOrd="0" presId="urn:microsoft.com/office/officeart/2009/3/layout/HorizontalOrganizationChart"/>
    <dgm:cxn modelId="{B4CFA864-953E-714B-A5A3-D931EFF984E0}" type="presParOf" srcId="{1821D9E6-765B-5548-8051-13F8DAFC0351}" destId="{143119D6-DA45-EA45-9D18-1F6582F85C94}" srcOrd="0" destOrd="0" presId="urn:microsoft.com/office/officeart/2009/3/layout/HorizontalOrganizationChart"/>
    <dgm:cxn modelId="{6A6F8C59-C18F-C143-87E1-BC05C23DFB63}" type="presParOf" srcId="{143119D6-DA45-EA45-9D18-1F6582F85C94}" destId="{DC874648-3256-8748-9EC8-F1B825DC6B73}" srcOrd="0" destOrd="0" presId="urn:microsoft.com/office/officeart/2009/3/layout/HorizontalOrganizationChart"/>
    <dgm:cxn modelId="{B26224F4-7A4C-4B41-97B4-3AC0DD97DF0E}" type="presParOf" srcId="{143119D6-DA45-EA45-9D18-1F6582F85C94}" destId="{58964FB4-C235-3548-874A-890BF1C6A173}" srcOrd="1" destOrd="0" presId="urn:microsoft.com/office/officeart/2009/3/layout/HorizontalOrganizationChart"/>
    <dgm:cxn modelId="{6AAA3D35-0016-3046-AE5A-A11CC3438262}" type="presParOf" srcId="{1821D9E6-765B-5548-8051-13F8DAFC0351}" destId="{8D4B9D79-F16A-E94E-ADFA-14187C28E563}" srcOrd="1" destOrd="0" presId="urn:microsoft.com/office/officeart/2009/3/layout/HorizontalOrganizationChart"/>
    <dgm:cxn modelId="{867D76C4-EFEC-ED40-91A1-F8481B598DAB}" type="presParOf" srcId="{8D4B9D79-F16A-E94E-ADFA-14187C28E563}" destId="{06FABED8-602A-ED40-AAE4-B9EF66014C94}" srcOrd="0" destOrd="0" presId="urn:microsoft.com/office/officeart/2009/3/layout/HorizontalOrganizationChart"/>
    <dgm:cxn modelId="{53AD5D11-5B1A-CC40-81C6-4A6143AEAE75}" type="presParOf" srcId="{8D4B9D79-F16A-E94E-ADFA-14187C28E563}" destId="{10DB6689-346D-D04B-908B-A6E36DF1721C}" srcOrd="1" destOrd="0" presId="urn:microsoft.com/office/officeart/2009/3/layout/HorizontalOrganizationChart"/>
    <dgm:cxn modelId="{DFB1311C-16DE-8E4F-8512-B6739DC32423}" type="presParOf" srcId="{10DB6689-346D-D04B-908B-A6E36DF1721C}" destId="{C0F41963-8ED4-B345-95E8-B33C871809E4}" srcOrd="0" destOrd="0" presId="urn:microsoft.com/office/officeart/2009/3/layout/HorizontalOrganizationChart"/>
    <dgm:cxn modelId="{FA38FA03-E979-5643-9365-369A8E06222D}" type="presParOf" srcId="{C0F41963-8ED4-B345-95E8-B33C871809E4}" destId="{3EEFB817-7796-E446-A75D-0CCA87B93970}" srcOrd="0" destOrd="0" presId="urn:microsoft.com/office/officeart/2009/3/layout/HorizontalOrganizationChart"/>
    <dgm:cxn modelId="{C233E0F0-62CE-A449-AD8B-1422D578A839}" type="presParOf" srcId="{C0F41963-8ED4-B345-95E8-B33C871809E4}" destId="{E5262D96-03DC-6D45-85F6-E8B0799C007D}" srcOrd="1" destOrd="0" presId="urn:microsoft.com/office/officeart/2009/3/layout/HorizontalOrganizationChart"/>
    <dgm:cxn modelId="{8E3F210A-72AD-FA41-80A4-1EFFF1BC5C18}" type="presParOf" srcId="{10DB6689-346D-D04B-908B-A6E36DF1721C}" destId="{EC053221-48C3-734F-A061-92FFA0A28383}" srcOrd="1" destOrd="0" presId="urn:microsoft.com/office/officeart/2009/3/layout/HorizontalOrganizationChart"/>
    <dgm:cxn modelId="{02B0F9D8-BDFB-1C44-9A0D-4A6DCD2DA90D}" type="presParOf" srcId="{10DB6689-346D-D04B-908B-A6E36DF1721C}" destId="{676451F4-769D-7747-B0AF-03CC6A125755}" srcOrd="2" destOrd="0" presId="urn:microsoft.com/office/officeart/2009/3/layout/HorizontalOrganizationChart"/>
    <dgm:cxn modelId="{E4EBD872-4BC0-9C45-B94A-137C352FCC3F}" type="presParOf" srcId="{8D4B9D79-F16A-E94E-ADFA-14187C28E563}" destId="{FB7308CA-5BD8-EE4E-BF75-FA32BD39B054}" srcOrd="2" destOrd="0" presId="urn:microsoft.com/office/officeart/2009/3/layout/HorizontalOrganizationChart"/>
    <dgm:cxn modelId="{EFD122FB-FF76-574A-9350-CD2D0802DC46}" type="presParOf" srcId="{8D4B9D79-F16A-E94E-ADFA-14187C28E563}" destId="{195077E0-D20A-9A47-812D-F18827F78F83}" srcOrd="3" destOrd="0" presId="urn:microsoft.com/office/officeart/2009/3/layout/HorizontalOrganizationChart"/>
    <dgm:cxn modelId="{EAE05A47-26D8-0A47-B74E-7411137DDE44}" type="presParOf" srcId="{195077E0-D20A-9A47-812D-F18827F78F83}" destId="{1514CC15-098D-D64B-B545-DB02806309BF}" srcOrd="0" destOrd="0" presId="urn:microsoft.com/office/officeart/2009/3/layout/HorizontalOrganizationChart"/>
    <dgm:cxn modelId="{7155AA99-9752-D240-A7F3-3E541BA387AC}" type="presParOf" srcId="{1514CC15-098D-D64B-B545-DB02806309BF}" destId="{86E96393-F9E6-7A48-8DC6-8AC7C6F5A4B0}" srcOrd="0" destOrd="0" presId="urn:microsoft.com/office/officeart/2009/3/layout/HorizontalOrganizationChart"/>
    <dgm:cxn modelId="{08FF2E42-034B-D542-B391-02C420D738F1}" type="presParOf" srcId="{1514CC15-098D-D64B-B545-DB02806309BF}" destId="{B99CF926-915C-CA40-B285-ABCB5A239FA2}" srcOrd="1" destOrd="0" presId="urn:microsoft.com/office/officeart/2009/3/layout/HorizontalOrganizationChart"/>
    <dgm:cxn modelId="{B8B4D61C-2CF6-894D-8A57-AE084B097B93}" type="presParOf" srcId="{195077E0-D20A-9A47-812D-F18827F78F83}" destId="{EE3723A4-8B61-7E4A-BAD8-000B233670B3}" srcOrd="1" destOrd="0" presId="urn:microsoft.com/office/officeart/2009/3/layout/HorizontalOrganizationChart"/>
    <dgm:cxn modelId="{AAE41151-9DFA-1D4D-BDC1-81C6B21A0D62}" type="presParOf" srcId="{195077E0-D20A-9A47-812D-F18827F78F83}" destId="{E0F5EA54-4A10-8942-B355-0E6638352E5D}" srcOrd="2" destOrd="0" presId="urn:microsoft.com/office/officeart/2009/3/layout/HorizontalOrganizationChart"/>
    <dgm:cxn modelId="{A0B64951-E3CD-2043-8064-3E9A4ADB9549}" type="presParOf" srcId="{1821D9E6-765B-5548-8051-13F8DAFC0351}" destId="{29AF8592-C69D-8947-B9E8-0AA3E2716FE7}" srcOrd="2" destOrd="0" presId="urn:microsoft.com/office/officeart/2009/3/layout/HorizontalOrganizationChart"/>
    <dgm:cxn modelId="{ABEE6875-F424-AF41-8C2C-CB15F2DA8129}" type="presParOf" srcId="{C793FF8F-E02C-5947-AF66-09325E9672F3}" destId="{67CF4620-131A-B74E-9D94-2E7468EF365B}" srcOrd="2" destOrd="0" presId="urn:microsoft.com/office/officeart/2009/3/layout/HorizontalOrganizationChart"/>
    <dgm:cxn modelId="{2D07C022-11AC-0B4F-B032-5C97E1900F97}" type="presParOf" srcId="{C793FF8F-E02C-5947-AF66-09325E9672F3}" destId="{136F11A3-29B2-7840-B62E-A2721B0DFD46}" srcOrd="3" destOrd="0" presId="urn:microsoft.com/office/officeart/2009/3/layout/HorizontalOrganizationChart"/>
    <dgm:cxn modelId="{68AF26B4-DC87-9844-AA46-D302DC1EFEB1}" type="presParOf" srcId="{136F11A3-29B2-7840-B62E-A2721B0DFD46}" destId="{961552AA-A1AD-354D-9D78-B292CCC6B705}" srcOrd="0" destOrd="0" presId="urn:microsoft.com/office/officeart/2009/3/layout/HorizontalOrganizationChart"/>
    <dgm:cxn modelId="{CBFD32A0-389F-6340-975A-67DAEAA2039E}" type="presParOf" srcId="{961552AA-A1AD-354D-9D78-B292CCC6B705}" destId="{7B36451E-1A6A-614F-BB69-E26377A6215D}" srcOrd="0" destOrd="0" presId="urn:microsoft.com/office/officeart/2009/3/layout/HorizontalOrganizationChart"/>
    <dgm:cxn modelId="{C653A36F-8465-8A4D-AE89-6069977ADD8F}" type="presParOf" srcId="{961552AA-A1AD-354D-9D78-B292CCC6B705}" destId="{3F040E0C-AA67-CD45-8787-0EA578334986}" srcOrd="1" destOrd="0" presId="urn:microsoft.com/office/officeart/2009/3/layout/HorizontalOrganizationChart"/>
    <dgm:cxn modelId="{094ED1B0-57D9-284C-8C9B-35C0520F4947}" type="presParOf" srcId="{136F11A3-29B2-7840-B62E-A2721B0DFD46}" destId="{CEDF037D-0B11-A542-9AD2-3C96F1D8C2E7}" srcOrd="1" destOrd="0" presId="urn:microsoft.com/office/officeart/2009/3/layout/HorizontalOrganizationChart"/>
    <dgm:cxn modelId="{1BD6C6AD-7FA7-A045-A59E-A96AB1FBC412}" type="presParOf" srcId="{CEDF037D-0B11-A542-9AD2-3C96F1D8C2E7}" destId="{66C2A158-9053-994C-8387-A134F3752052}" srcOrd="0" destOrd="0" presId="urn:microsoft.com/office/officeart/2009/3/layout/HorizontalOrganizationChart"/>
    <dgm:cxn modelId="{E2B65307-4E21-5140-A003-2A1E5D6881E7}" type="presParOf" srcId="{CEDF037D-0B11-A542-9AD2-3C96F1D8C2E7}" destId="{EAB9206B-9BA7-324B-B315-0251ED5FED16}" srcOrd="1" destOrd="0" presId="urn:microsoft.com/office/officeart/2009/3/layout/HorizontalOrganizationChart"/>
    <dgm:cxn modelId="{DCD3C806-CD5B-974F-9448-F2D5007F2AEC}" type="presParOf" srcId="{EAB9206B-9BA7-324B-B315-0251ED5FED16}" destId="{1705541A-EB37-D64A-9603-9E740A8A406D}" srcOrd="0" destOrd="0" presId="urn:microsoft.com/office/officeart/2009/3/layout/HorizontalOrganizationChart"/>
    <dgm:cxn modelId="{E84CEB2D-ECC6-5C4C-AC5F-7849A89F8C6E}" type="presParOf" srcId="{1705541A-EB37-D64A-9603-9E740A8A406D}" destId="{F1571936-2CA9-734F-AB06-F3EFFC23E404}" srcOrd="0" destOrd="0" presId="urn:microsoft.com/office/officeart/2009/3/layout/HorizontalOrganizationChart"/>
    <dgm:cxn modelId="{DEEDE926-F3E9-734A-9C5E-98CFE4D73BBB}" type="presParOf" srcId="{1705541A-EB37-D64A-9603-9E740A8A406D}" destId="{86FADF0E-B8C0-C64D-BFDE-79747DD9BA01}" srcOrd="1" destOrd="0" presId="urn:microsoft.com/office/officeart/2009/3/layout/HorizontalOrganizationChart"/>
    <dgm:cxn modelId="{DA7539C7-40DA-B947-BBB0-908272C89114}" type="presParOf" srcId="{EAB9206B-9BA7-324B-B315-0251ED5FED16}" destId="{A91FA63C-BEE2-4B48-A9FF-219ED955204F}" srcOrd="1" destOrd="0" presId="urn:microsoft.com/office/officeart/2009/3/layout/HorizontalOrganizationChart"/>
    <dgm:cxn modelId="{168A6516-EA48-894A-9939-06CE1A030126}" type="presParOf" srcId="{EAB9206B-9BA7-324B-B315-0251ED5FED16}" destId="{5ACAA4E9-9474-C74A-A974-77772F6BB37A}" srcOrd="2" destOrd="0" presId="urn:microsoft.com/office/officeart/2009/3/layout/HorizontalOrganizationChart"/>
    <dgm:cxn modelId="{1F9526C6-AFB2-B94C-88D6-6613755EE83F}" type="presParOf" srcId="{CEDF037D-0B11-A542-9AD2-3C96F1D8C2E7}" destId="{36325106-7A1E-2A4E-8508-B9EE9BABDF5F}" srcOrd="2" destOrd="0" presId="urn:microsoft.com/office/officeart/2009/3/layout/HorizontalOrganizationChart"/>
    <dgm:cxn modelId="{CE60AAB0-24B7-674F-8979-14ACAFD2B4C3}" type="presParOf" srcId="{CEDF037D-0B11-A542-9AD2-3C96F1D8C2E7}" destId="{AC8FCFE4-AE68-554B-A898-7846E7729F1F}" srcOrd="3" destOrd="0" presId="urn:microsoft.com/office/officeart/2009/3/layout/HorizontalOrganizationChart"/>
    <dgm:cxn modelId="{B33AC8F1-ED12-F349-9219-E1FE9FDB972F}" type="presParOf" srcId="{AC8FCFE4-AE68-554B-A898-7846E7729F1F}" destId="{E0F7B60B-C113-6742-9727-62AB6C756C9A}" srcOrd="0" destOrd="0" presId="urn:microsoft.com/office/officeart/2009/3/layout/HorizontalOrganizationChart"/>
    <dgm:cxn modelId="{D5745F1E-36C2-DA46-9CEB-8BA076DCB373}" type="presParOf" srcId="{E0F7B60B-C113-6742-9727-62AB6C756C9A}" destId="{858B7833-301F-E245-A2F8-4492D4D29B6D}" srcOrd="0" destOrd="0" presId="urn:microsoft.com/office/officeart/2009/3/layout/HorizontalOrganizationChart"/>
    <dgm:cxn modelId="{38B59A12-16E3-B442-AA30-BE1CD95FADB5}" type="presParOf" srcId="{E0F7B60B-C113-6742-9727-62AB6C756C9A}" destId="{29D533A8-E611-0843-90AB-B92B4E0DDA87}" srcOrd="1" destOrd="0" presId="urn:microsoft.com/office/officeart/2009/3/layout/HorizontalOrganizationChart"/>
    <dgm:cxn modelId="{4C9997CE-8141-A540-981B-831E9848F1E5}" type="presParOf" srcId="{AC8FCFE4-AE68-554B-A898-7846E7729F1F}" destId="{20E3D274-D37F-074A-8715-AEFA4A41CE75}" srcOrd="1" destOrd="0" presId="urn:microsoft.com/office/officeart/2009/3/layout/HorizontalOrganizationChart"/>
    <dgm:cxn modelId="{012B5EB4-E576-5647-AA83-3028657780C0}" type="presParOf" srcId="{AC8FCFE4-AE68-554B-A898-7846E7729F1F}" destId="{6C9600EA-87F4-6A46-AE4B-ADD9B4E17999}" srcOrd="2" destOrd="0" presId="urn:microsoft.com/office/officeart/2009/3/layout/HorizontalOrganizationChart"/>
    <dgm:cxn modelId="{4CB72AA0-CA0C-4444-9DD4-A3E765271025}" type="presParOf" srcId="{136F11A3-29B2-7840-B62E-A2721B0DFD46}" destId="{32B37838-6E8C-C448-B0AF-B9B9BBEF43D4}" srcOrd="2" destOrd="0" presId="urn:microsoft.com/office/officeart/2009/3/layout/HorizontalOrganizationChart"/>
    <dgm:cxn modelId="{D8DCDEC0-9642-B141-88F0-C30AB86614D4}" type="presParOf" srcId="{C793FF8F-E02C-5947-AF66-09325E9672F3}" destId="{4502872C-AD7F-C148-8DDA-FFC7944EEB4F}" srcOrd="4" destOrd="0" presId="urn:microsoft.com/office/officeart/2009/3/layout/HorizontalOrganizationChart"/>
    <dgm:cxn modelId="{8B73565E-8C25-B84F-9DA9-65131E44DF76}" type="presParOf" srcId="{C793FF8F-E02C-5947-AF66-09325E9672F3}" destId="{01D6C4FB-3ED2-C549-8BB5-A7C93687FF29}" srcOrd="5" destOrd="0" presId="urn:microsoft.com/office/officeart/2009/3/layout/HorizontalOrganizationChart"/>
    <dgm:cxn modelId="{927C39ED-1AD4-2548-AC83-9B295EA8F50C}" type="presParOf" srcId="{01D6C4FB-3ED2-C549-8BB5-A7C93687FF29}" destId="{78788530-3886-1242-8860-D177526CAB67}" srcOrd="0" destOrd="0" presId="urn:microsoft.com/office/officeart/2009/3/layout/HorizontalOrganizationChart"/>
    <dgm:cxn modelId="{6CB0626D-9DA0-6148-ABD3-318A48B5388D}" type="presParOf" srcId="{78788530-3886-1242-8860-D177526CAB67}" destId="{D6CC3A20-64EB-2D4D-964F-A43460A5D553}" srcOrd="0" destOrd="0" presId="urn:microsoft.com/office/officeart/2009/3/layout/HorizontalOrganizationChart"/>
    <dgm:cxn modelId="{38383007-4752-C04B-B603-214DBCAE8432}" type="presParOf" srcId="{78788530-3886-1242-8860-D177526CAB67}" destId="{AA4F629F-06CA-CD48-ACD5-1A74F1DEE8D5}" srcOrd="1" destOrd="0" presId="urn:microsoft.com/office/officeart/2009/3/layout/HorizontalOrganizationChart"/>
    <dgm:cxn modelId="{EBE1683C-B750-D240-BDB1-511F7E055024}" type="presParOf" srcId="{01D6C4FB-3ED2-C549-8BB5-A7C93687FF29}" destId="{881370C4-2BA3-BC49-B385-CA6FE1F6A093}" srcOrd="1" destOrd="0" presId="urn:microsoft.com/office/officeart/2009/3/layout/HorizontalOrganizationChart"/>
    <dgm:cxn modelId="{E9C679CA-266B-D64E-8DAB-A0AAB498C258}" type="presParOf" srcId="{01D6C4FB-3ED2-C549-8BB5-A7C93687FF29}" destId="{E2EE99FA-31B5-9146-9856-DF72BB6E1B33}" srcOrd="2" destOrd="0" presId="urn:microsoft.com/office/officeart/2009/3/layout/HorizontalOrganizationChart"/>
    <dgm:cxn modelId="{F6353F56-44B2-C94E-8424-A477DB50D538}" type="presParOf" srcId="{C793FF8F-E02C-5947-AF66-09325E9672F3}" destId="{45FF2E8E-A24C-1C48-94BF-42DC89AD5701}" srcOrd="6" destOrd="0" presId="urn:microsoft.com/office/officeart/2009/3/layout/HorizontalOrganizationChart"/>
    <dgm:cxn modelId="{72E40E5D-B648-2B41-9BF4-2B97FA98B9EE}" type="presParOf" srcId="{C793FF8F-E02C-5947-AF66-09325E9672F3}" destId="{361E774D-6077-C14B-AF5B-D29E57AA4A32}" srcOrd="7" destOrd="0" presId="urn:microsoft.com/office/officeart/2009/3/layout/HorizontalOrganizationChart"/>
    <dgm:cxn modelId="{263C0E33-CB6F-5F4F-A06C-48F7AFFB67DD}" type="presParOf" srcId="{361E774D-6077-C14B-AF5B-D29E57AA4A32}" destId="{98FD91AE-35B8-634E-ABDE-83D2888BBB99}" srcOrd="0" destOrd="0" presId="urn:microsoft.com/office/officeart/2009/3/layout/HorizontalOrganizationChart"/>
    <dgm:cxn modelId="{7468ECF8-D0EC-0741-886A-7DA69A3E0020}" type="presParOf" srcId="{98FD91AE-35B8-634E-ABDE-83D2888BBB99}" destId="{5A37C310-ED15-7F41-A3E8-0DEE56133804}" srcOrd="0" destOrd="0" presId="urn:microsoft.com/office/officeart/2009/3/layout/HorizontalOrganizationChart"/>
    <dgm:cxn modelId="{7099D26B-5EEA-7D40-855D-2462CE88610A}" type="presParOf" srcId="{98FD91AE-35B8-634E-ABDE-83D2888BBB99}" destId="{5A771BEE-CD53-F14B-B600-945A5DE487D8}" srcOrd="1" destOrd="0" presId="urn:microsoft.com/office/officeart/2009/3/layout/HorizontalOrganizationChart"/>
    <dgm:cxn modelId="{D84740AD-5CE9-1E4F-A6AD-9FBC4BA700BA}" type="presParOf" srcId="{361E774D-6077-C14B-AF5B-D29E57AA4A32}" destId="{131259C3-2915-0A47-AB62-565D209F3ED5}" srcOrd="1" destOrd="0" presId="urn:microsoft.com/office/officeart/2009/3/layout/HorizontalOrganizationChart"/>
    <dgm:cxn modelId="{9BB9A50B-FEA6-AB48-AFD1-F021D5CCF6D4}" type="presParOf" srcId="{361E774D-6077-C14B-AF5B-D29E57AA4A32}" destId="{161B4F8B-84C3-F349-A3E5-63772E55D2DF}" srcOrd="2" destOrd="0" presId="urn:microsoft.com/office/officeart/2009/3/layout/HorizontalOrganizationChart"/>
    <dgm:cxn modelId="{2F997559-9045-6140-B538-2B40D2B873AE}" type="presParOf" srcId="{C793FF8F-E02C-5947-AF66-09325E9672F3}" destId="{232691FC-178F-6F4B-9125-E83F89FF3950}" srcOrd="8" destOrd="0" presId="urn:microsoft.com/office/officeart/2009/3/layout/HorizontalOrganizationChart"/>
    <dgm:cxn modelId="{698575C5-E4DC-974E-8772-E1B9D8A0A912}" type="presParOf" srcId="{C793FF8F-E02C-5947-AF66-09325E9672F3}" destId="{1BF3066E-BB27-2046-9817-0F77AC77F0A2}" srcOrd="9" destOrd="0" presId="urn:microsoft.com/office/officeart/2009/3/layout/HorizontalOrganizationChart"/>
    <dgm:cxn modelId="{2C14D257-D740-6144-A147-DBAB439D60CF}" type="presParOf" srcId="{1BF3066E-BB27-2046-9817-0F77AC77F0A2}" destId="{92063DA4-29A9-3C4D-A630-25ADBFB73835}" srcOrd="0" destOrd="0" presId="urn:microsoft.com/office/officeart/2009/3/layout/HorizontalOrganizationChart"/>
    <dgm:cxn modelId="{EB393FF1-A311-BF4B-A913-DD2FCA7133AD}" type="presParOf" srcId="{92063DA4-29A9-3C4D-A630-25ADBFB73835}" destId="{34DB2163-4B02-9E45-8EB9-2A068E0BCFDC}" srcOrd="0" destOrd="0" presId="urn:microsoft.com/office/officeart/2009/3/layout/HorizontalOrganizationChart"/>
    <dgm:cxn modelId="{2B642CEC-9985-E54F-B1C4-2B1C370D31C6}" type="presParOf" srcId="{92063DA4-29A9-3C4D-A630-25ADBFB73835}" destId="{4BEA85AE-791B-9345-BB9E-8A9E1EAA8C70}" srcOrd="1" destOrd="0" presId="urn:microsoft.com/office/officeart/2009/3/layout/HorizontalOrganizationChart"/>
    <dgm:cxn modelId="{49F15807-E7FC-664D-8C29-601042E1D167}" type="presParOf" srcId="{1BF3066E-BB27-2046-9817-0F77AC77F0A2}" destId="{3AC6A750-EAA7-3D4E-8A76-29A76C52D10A}" srcOrd="1" destOrd="0" presId="urn:microsoft.com/office/officeart/2009/3/layout/HorizontalOrganizationChart"/>
    <dgm:cxn modelId="{5369D782-C09E-8143-948F-C0A53B88DBAB}" type="presParOf" srcId="{1BF3066E-BB27-2046-9817-0F77AC77F0A2}" destId="{1290D0EB-B5AB-0442-91F3-3EDFCD539F95}" srcOrd="2" destOrd="0" presId="urn:microsoft.com/office/officeart/2009/3/layout/HorizontalOrganizationChart"/>
    <dgm:cxn modelId="{87859B51-4E13-D642-965F-0E9C36CF02BD}" type="presParOf" srcId="{C793FF8F-E02C-5947-AF66-09325E9672F3}" destId="{4148D1A5-F68B-4B47-B147-4584FF287914}" srcOrd="10" destOrd="0" presId="urn:microsoft.com/office/officeart/2009/3/layout/HorizontalOrganizationChart"/>
    <dgm:cxn modelId="{3DCE8242-A7D9-9C48-B8FC-F848EBE35B9E}" type="presParOf" srcId="{C793FF8F-E02C-5947-AF66-09325E9672F3}" destId="{A389CF6D-02C6-D04C-ABE8-59BBF24A3F2B}" srcOrd="11" destOrd="0" presId="urn:microsoft.com/office/officeart/2009/3/layout/HorizontalOrganizationChart"/>
    <dgm:cxn modelId="{DD22A512-608E-454D-A864-65AB17D54694}" type="presParOf" srcId="{A389CF6D-02C6-D04C-ABE8-59BBF24A3F2B}" destId="{BA76FB29-E622-1E40-B2E4-C139FDD9A817}" srcOrd="0" destOrd="0" presId="urn:microsoft.com/office/officeart/2009/3/layout/HorizontalOrganizationChart"/>
    <dgm:cxn modelId="{7D8621F8-D75B-7143-BDD4-6AEBDA4D60D8}" type="presParOf" srcId="{BA76FB29-E622-1E40-B2E4-C139FDD9A817}" destId="{EAA98BB0-27DB-604C-864F-AB136D3C31B2}" srcOrd="0" destOrd="0" presId="urn:microsoft.com/office/officeart/2009/3/layout/HorizontalOrganizationChart"/>
    <dgm:cxn modelId="{52FABB92-4AF8-5D41-A4A6-E6EAE5333AA1}" type="presParOf" srcId="{BA76FB29-E622-1E40-B2E4-C139FDD9A817}" destId="{2CA2D43C-3A19-3E40-916A-9A5A1C6F61FB}" srcOrd="1" destOrd="0" presId="urn:microsoft.com/office/officeart/2009/3/layout/HorizontalOrganizationChart"/>
    <dgm:cxn modelId="{BB6A5CF8-BFCB-4743-9763-3638705BE2F1}" type="presParOf" srcId="{A389CF6D-02C6-D04C-ABE8-59BBF24A3F2B}" destId="{4C6F4A68-4FC0-CE4C-BAD4-3864CE7D93F7}" srcOrd="1" destOrd="0" presId="urn:microsoft.com/office/officeart/2009/3/layout/HorizontalOrganizationChart"/>
    <dgm:cxn modelId="{DBB4EB96-93FF-BC42-9D8B-4CF2F9ACB31E}" type="presParOf" srcId="{A389CF6D-02C6-D04C-ABE8-59BBF24A3F2B}" destId="{B8ADB810-67B3-CE4B-ADF2-3E64F8CB4E08}" srcOrd="2" destOrd="0" presId="urn:microsoft.com/office/officeart/2009/3/layout/HorizontalOrganizationChart"/>
    <dgm:cxn modelId="{E375A46D-DD10-8E41-B872-A2A9238144A8}" type="presParOf" srcId="{7F2EAA42-4C30-A342-966C-FB677A2EF23B}" destId="{E5BEF780-7E6B-2044-811F-A1315A2D1659}" srcOrd="2" destOrd="0" presId="urn:microsoft.com/office/officeart/2009/3/layout/HorizontalOrganizationChart"/>
    <dgm:cxn modelId="{35BD8420-F698-2947-8DCD-C1536833D395}" type="presParOf" srcId="{0FA46829-02E3-EF47-8E2F-A6F5E9A3F58A}" destId="{C4A5C147-2B84-EC43-8409-8DA4E70C7904}" srcOrd="2" destOrd="0" presId="urn:microsoft.com/office/officeart/2009/3/layout/HorizontalOrganizationChart"/>
    <dgm:cxn modelId="{1BBE5D94-BE9D-AC40-95EE-9A59BD33B3F8}" type="presParOf" srcId="{EAEDA347-5E4F-DE44-89B0-F5380E2A4D8F}" destId="{EFAD5C8B-FA89-D44F-BB81-60EA39EB026A}" srcOrd="4" destOrd="0" presId="urn:microsoft.com/office/officeart/2009/3/layout/HorizontalOrganizationChart"/>
    <dgm:cxn modelId="{EE99ED2E-B039-4340-AEB9-9EF3192821FD}" type="presParOf" srcId="{EAEDA347-5E4F-DE44-89B0-F5380E2A4D8F}" destId="{96D5C41A-9E96-D647-9A08-5F27509A477B}" srcOrd="5" destOrd="0" presId="urn:microsoft.com/office/officeart/2009/3/layout/HorizontalOrganizationChart"/>
    <dgm:cxn modelId="{B2F4B15C-F260-0646-8CCC-2ECB25B187E3}" type="presParOf" srcId="{96D5C41A-9E96-D647-9A08-5F27509A477B}" destId="{8000281E-DF7C-DE4A-8582-BEAB00C32EEE}" srcOrd="0" destOrd="0" presId="urn:microsoft.com/office/officeart/2009/3/layout/HorizontalOrganizationChart"/>
    <dgm:cxn modelId="{0B6FE352-F6CD-9A4C-AC70-6B1976E9100F}" type="presParOf" srcId="{8000281E-DF7C-DE4A-8582-BEAB00C32EEE}" destId="{57C2BA46-0AE3-4F43-9C63-F65A76B2B9EF}" srcOrd="0" destOrd="0" presId="urn:microsoft.com/office/officeart/2009/3/layout/HorizontalOrganizationChart"/>
    <dgm:cxn modelId="{5DF3649B-1938-C143-80B9-44A93ACCD303}" type="presParOf" srcId="{8000281E-DF7C-DE4A-8582-BEAB00C32EEE}" destId="{C072BFAC-6EAC-9643-A0A7-3F660B1617E8}" srcOrd="1" destOrd="0" presId="urn:microsoft.com/office/officeart/2009/3/layout/HorizontalOrganizationChart"/>
    <dgm:cxn modelId="{E429998A-228E-174F-A089-D306D41D7DDC}" type="presParOf" srcId="{96D5C41A-9E96-D647-9A08-5F27509A477B}" destId="{2DBF2195-B652-B644-A483-8DEE8C683906}" srcOrd="1" destOrd="0" presId="urn:microsoft.com/office/officeart/2009/3/layout/HorizontalOrganizationChart"/>
    <dgm:cxn modelId="{A1FABB79-5545-894C-84F3-DABA0276E18A}" type="presParOf" srcId="{96D5C41A-9E96-D647-9A08-5F27509A477B}" destId="{575834AB-5E2E-944D-9225-58C9B1F12904}" srcOrd="2" destOrd="0" presId="urn:microsoft.com/office/officeart/2009/3/layout/HorizontalOrganizationChart"/>
    <dgm:cxn modelId="{BB83697D-B696-D14C-9F38-EF5957430B3D}" type="presParOf" srcId="{F123E925-EC7A-B349-BCF2-6DBE5E58967F}" destId="{1CBA467F-EE56-A14E-A4EE-E8E37751971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C7613-8C82-4149-B7E3-E27186A950D8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EE8402-93CD-D345-9169-4EF069509D8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8E24C301-C8A0-A545-A0A0-0D0918DEED07}" type="par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D15FCA92-CEBF-A74C-B8D0-14F3DBAC4D9F}" type="sib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EBA195F-B1ED-AB44-AB86-BD5E7EAED445}">
      <dgm:prSet phldrT="[Text]" custT="1"/>
      <dgm:spPr>
        <a:solidFill>
          <a:srgbClr val="BFBFB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13.3.1 Management Interactions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E24065C-EB60-5E4B-B4FB-92F3BAA2F45F}" type="parTrans" cxnId="{F4D300FE-BA7E-0B4E-88DC-49619A29274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F0425C8-BDDB-864C-87F6-0CEC306A0EF6}" type="sibTrans" cxnId="{F4D300FE-BA7E-0B4E-88DC-49619A29274E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DB1E7B0-B063-4149-ADBE-5FDD8F5C1C73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LOKI @ SSS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6431BA6C-496F-D249-8949-ED31E62565C6}" type="parTrans" cxnId="{49955B13-0118-FE4C-97FF-4F8A0C2328A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4260ECE2-9A6A-6743-B481-9605B801F475}" type="sibTrans" cxnId="{49955B13-0118-FE4C-97FF-4F8A0C2328A3}">
      <dgm:prSet/>
      <dgm:spPr/>
      <dgm:t>
        <a:bodyPr/>
        <a:lstStyle/>
        <a:p>
          <a:endParaRPr lang="en-GB"/>
        </a:p>
      </dgm:t>
    </dgm:pt>
    <dgm:pt modelId="{3DFF0C45-3518-9045-B219-ECA256031DDB}">
      <dgm:prSet custT="1"/>
      <dgm:spPr>
        <a:solidFill>
          <a:srgbClr val="C3D6EE"/>
        </a:solidFill>
        <a:ln w="12700" cmpd="sng"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13.6.3.2.3 Sample Environment Equip.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11135BA-55AD-C14C-BFBF-2FBC920A073F}" type="parTrans" cxnId="{07C70F57-CB42-C740-B1B0-0DBA6FB061B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E602EDCC-74FC-C844-9632-A4268FAFAB2B}" type="sibTrans" cxnId="{07C70F57-CB42-C740-B1B0-0DBA6FB061B2}">
      <dgm:prSet/>
      <dgm:spPr/>
      <dgm:t>
        <a:bodyPr/>
        <a:lstStyle/>
        <a:p>
          <a:endParaRPr lang="en-GB"/>
        </a:p>
      </dgm:t>
    </dgm:pt>
    <dgm:pt modelId="{1356013D-C918-454C-94C7-096448BC7460}">
      <dgm:prSet custT="1"/>
      <dgm:spPr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Sample changer, ambient T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0058144C-4A46-BA4C-9DAE-71374FAA2266}" type="parTrans" cxnId="{52D47931-EE51-A24D-8954-F6A9FB21919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7CAC4803-614A-1347-94E5-883BC7BB38DC}" type="sibTrans" cxnId="{52D47931-EE51-A24D-8954-F6A9FB219190}">
      <dgm:prSet/>
      <dgm:spPr/>
      <dgm:t>
        <a:bodyPr/>
        <a:lstStyle/>
        <a:p>
          <a:endParaRPr lang="en-GB"/>
        </a:p>
      </dgm:t>
    </dgm:pt>
    <dgm:pt modelId="{311BB75C-74CD-B648-A5C6-BE01E6380ACB}">
      <dgm:prSet custT="1"/>
      <dgm:spPr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Sample changer;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-20C &lt; T &lt; 150C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DAADAEF3-EC51-7848-AA59-271D45EF235B}" type="parTrans" cxnId="{BFBA73ED-C63C-9F4E-B264-6A979CD9FB7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CEEAC074-FFA0-8E42-BC75-B02191D82273}" type="sibTrans" cxnId="{BFBA73ED-C63C-9F4E-B264-6A979CD9FB75}">
      <dgm:prSet/>
      <dgm:spPr/>
      <dgm:t>
        <a:bodyPr/>
        <a:lstStyle/>
        <a:p>
          <a:endParaRPr lang="en-GB"/>
        </a:p>
      </dgm:t>
    </dgm:pt>
    <dgm:pt modelId="{5CFFA246-9367-E245-AA1C-57CC2A600C56}">
      <dgm:prSet custT="1"/>
      <dgm:spPr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Flow cell with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HPLC pumps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4F8B2DC-52D0-F443-B898-A5A12E5C4205}" type="parTrans" cxnId="{0E1885F0-0645-DB42-AD8A-12E24BA1704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498CBBF2-F783-874A-89BD-BF17DC0EE292}" type="sibTrans" cxnId="{0E1885F0-0645-DB42-AD8A-12E24BA17048}">
      <dgm:prSet/>
      <dgm:spPr/>
      <dgm:t>
        <a:bodyPr/>
        <a:lstStyle/>
        <a:p>
          <a:endParaRPr lang="en-GB"/>
        </a:p>
      </dgm:t>
    </dgm:pt>
    <dgm:pt modelId="{D2FD30C3-3A24-894B-956A-C605E4D81416}">
      <dgm:prSet custT="1"/>
      <dgm:spPr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quartz cells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991B8B59-07EF-614E-B243-555300FE9D2C}" type="parTrans" cxnId="{5BB7CA29-40E7-A543-99EF-1697164C6FA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914D76D4-89D9-2743-8F99-D3F44700EE20}" type="sibTrans" cxnId="{5BB7CA29-40E7-A543-99EF-1697164C6FA8}">
      <dgm:prSet/>
      <dgm:spPr/>
      <dgm:t>
        <a:bodyPr/>
        <a:lstStyle/>
        <a:p>
          <a:endParaRPr lang="en-GB"/>
        </a:p>
      </dgm:t>
    </dgm:pt>
    <dgm:pt modelId="{ED09ADC6-FF3D-0343-9158-3722103D61F4}">
      <dgm:prSet custT="1"/>
      <dgm:spPr>
        <a:solidFill>
          <a:srgbClr val="3366FF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13.6.3.5.7 SE Control Box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35A32895-0F46-9C48-8694-53DA7D87C72F}" type="parTrans" cxnId="{BF630CCE-FF4D-3D48-8728-C90D44175E3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A357A58D-FA1D-E344-9C1B-893D217DED52}" type="sibTrans" cxnId="{BF630CCE-FF4D-3D48-8728-C90D44175E38}">
      <dgm:prSet/>
      <dgm:spPr/>
      <dgm:t>
        <a:bodyPr/>
        <a:lstStyle/>
        <a:p>
          <a:endParaRPr lang="en-GB"/>
        </a:p>
      </dgm:t>
    </dgm:pt>
    <dgm:pt modelId="{964AB48D-86F8-D744-A8A9-5B7B2F98228F}">
      <dgm:prSet custT="1"/>
      <dgm:spPr>
        <a:solidFill>
          <a:srgbClr val="F2DCDB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1EF30009-3A5F-3C4B-8F78-6E0EBAB89068}" type="parTrans" cxnId="{D6D31386-3BCC-E24F-802E-2119912483A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29662596-222F-5147-962D-7C694369B61C}" type="sibTrans" cxnId="{D6D31386-3BCC-E24F-802E-2119912483A6}">
      <dgm:prSet/>
      <dgm:spPr/>
      <dgm:t>
        <a:bodyPr/>
        <a:lstStyle/>
        <a:p>
          <a:endParaRPr lang="en-US"/>
        </a:p>
      </dgm:t>
    </dgm:pt>
    <dgm:pt modelId="{58CB1D10-C550-D841-8961-6DD20C7B4975}">
      <dgm:prSet custT="1"/>
      <dgm:spPr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Rotating holders for sediment. samples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0908F6A9-33FB-014A-BC33-0E1E8C9DF165}" type="parTrans" cxnId="{F99EDA92-2DC0-F345-B535-66F66642B36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5A07E30C-2464-9D49-9737-C29FFC8E2456}" type="sibTrans" cxnId="{F99EDA92-2DC0-F345-B535-66F66642B363}">
      <dgm:prSet/>
      <dgm:spPr/>
      <dgm:t>
        <a:bodyPr/>
        <a:lstStyle/>
        <a:p>
          <a:endParaRPr lang="en-US"/>
        </a:p>
      </dgm:t>
    </dgm:pt>
    <dgm:pt modelId="{2845EE1B-E39E-F649-BB4F-1E929E95E471}">
      <dgm:prSet custT="1"/>
      <dgm:spPr>
        <a:solidFill>
          <a:srgbClr val="C3D6EE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38C095A-0302-B040-AC09-40711D8D073E}" type="parTrans" cxnId="{35152BE4-5309-BE4F-BD23-547CBC433184}">
      <dgm:prSet/>
      <dgm:spPr/>
      <dgm:t>
        <a:bodyPr/>
        <a:lstStyle/>
        <a:p>
          <a:endParaRPr lang="en-US" sz="1600"/>
        </a:p>
      </dgm:t>
    </dgm:pt>
    <dgm:pt modelId="{255E6B4E-40DB-7C48-9E57-C7F558E1194B}" type="sibTrans" cxnId="{35152BE4-5309-BE4F-BD23-547CBC433184}">
      <dgm:prSet/>
      <dgm:spPr/>
      <dgm:t>
        <a:bodyPr/>
        <a:lstStyle/>
        <a:p>
          <a:endParaRPr lang="en-US"/>
        </a:p>
      </dgm:t>
    </dgm:pt>
    <dgm:pt modelId="{AF480DB5-58FF-334B-B90B-35AA13645DDB}">
      <dgm:prSet custT="1"/>
      <dgm:spPr>
        <a:solidFill>
          <a:srgbClr val="C3D6EE"/>
        </a:solidFill>
        <a:ln w="12700" cmpd="sng"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LOKI4SSS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utilities supply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424237E3-AE11-5946-BF0E-35035ADAEE4E}" type="parTrans" cxnId="{D109DDFD-B712-AF45-9289-472A9A4DC4DB}">
      <dgm:prSet/>
      <dgm:spPr/>
      <dgm:t>
        <a:bodyPr/>
        <a:lstStyle/>
        <a:p>
          <a:endParaRPr lang="en-US" sz="1600"/>
        </a:p>
      </dgm:t>
    </dgm:pt>
    <dgm:pt modelId="{07742198-4685-4E40-8481-698BD741BA4A}" type="sibTrans" cxnId="{D109DDFD-B712-AF45-9289-472A9A4DC4DB}">
      <dgm:prSet/>
      <dgm:spPr/>
      <dgm:t>
        <a:bodyPr/>
        <a:lstStyle/>
        <a:p>
          <a:endParaRPr lang="en-US"/>
        </a:p>
      </dgm:t>
    </dgm:pt>
    <dgm:pt modelId="{AD85D99B-D32B-6448-88F0-32CF9A43B957}">
      <dgm:prSet custT="1"/>
      <dgm:spPr>
        <a:solidFill>
          <a:srgbClr val="3366FF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13.6.3.5.7 SW Integration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89FF308-4543-F044-9870-570F1E709C21}" type="parTrans" cxnId="{95AE0C6F-DB8B-3E43-8A62-CA1532C66C19}">
      <dgm:prSet/>
      <dgm:spPr/>
      <dgm:t>
        <a:bodyPr/>
        <a:lstStyle/>
        <a:p>
          <a:endParaRPr lang="en-US" sz="1600"/>
        </a:p>
      </dgm:t>
    </dgm:pt>
    <dgm:pt modelId="{4BF38607-54E3-0A40-9ED1-BDF50D937039}" type="sibTrans" cxnId="{95AE0C6F-DB8B-3E43-8A62-CA1532C66C19}">
      <dgm:prSet/>
      <dgm:spPr/>
      <dgm:t>
        <a:bodyPr/>
        <a:lstStyle/>
        <a:p>
          <a:endParaRPr lang="en-US"/>
        </a:p>
      </dgm:t>
    </dgm:pt>
    <dgm:pt modelId="{9C318C1C-2519-C247-BE41-FC2AB49F4F75}">
      <dgm:prSet custT="1"/>
      <dgm:spPr>
        <a:noFill/>
        <a:ln w="3175" cmpd="sng"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No lab on instrument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888B919-C041-954F-BD16-C3B2F6727D15}" type="parTrans" cxnId="{52DEA972-3510-6740-9CA3-0CEAE55F52E4}">
      <dgm:prSet/>
      <dgm:spPr/>
      <dgm:t>
        <a:bodyPr/>
        <a:lstStyle/>
        <a:p>
          <a:endParaRPr lang="en-US" sz="1600"/>
        </a:p>
      </dgm:t>
    </dgm:pt>
    <dgm:pt modelId="{9967EABD-43AE-AF44-A1A9-7EBBFAA7512F}" type="sibTrans" cxnId="{52DEA972-3510-6740-9CA3-0CEAE55F52E4}">
      <dgm:prSet/>
      <dgm:spPr/>
      <dgm:t>
        <a:bodyPr/>
        <a:lstStyle/>
        <a:p>
          <a:endParaRPr lang="en-US"/>
        </a:p>
      </dgm:t>
    </dgm:pt>
    <dgm:pt modelId="{0C29DFEE-2C8B-1842-8A04-2E986E919461}">
      <dgm:prSet custT="1"/>
      <dgm:spPr>
        <a:solidFill>
          <a:srgbClr val="FF6600"/>
        </a:solidFill>
        <a:ln w="38100" cmpd="sng"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More equipment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SANS mini-pool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4D86B9D-494F-CF45-9EC6-C8AB7B8A73B7}" type="parTrans" cxnId="{A11D8522-1D29-C84A-83D9-111BAD02BC33}">
      <dgm:prSet/>
      <dgm:spPr/>
      <dgm:t>
        <a:bodyPr/>
        <a:lstStyle/>
        <a:p>
          <a:endParaRPr lang="en-US"/>
        </a:p>
      </dgm:t>
    </dgm:pt>
    <dgm:pt modelId="{DB194C7A-1909-DE4C-A0EA-04C5613194AD}" type="sibTrans" cxnId="{A11D8522-1D29-C84A-83D9-111BAD02BC33}">
      <dgm:prSet/>
      <dgm:spPr/>
      <dgm:t>
        <a:bodyPr/>
        <a:lstStyle/>
        <a:p>
          <a:endParaRPr lang="en-US"/>
        </a:p>
      </dgm:t>
    </dgm:pt>
    <dgm:pt modelId="{2DE46E9E-7370-694B-B893-7D378746E33A}" type="pres">
      <dgm:prSet presAssocID="{466C7613-8C82-4149-B7E3-E27186A950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23E925-EC7A-B349-BCF2-6DBE5E58967F}" type="pres">
      <dgm:prSet presAssocID="{55EE8402-93CD-D345-9169-4EF069509D8B}" presName="hierRoot1" presStyleCnt="0">
        <dgm:presLayoutVars>
          <dgm:hierBranch val="init"/>
        </dgm:presLayoutVars>
      </dgm:prSet>
      <dgm:spPr/>
    </dgm:pt>
    <dgm:pt modelId="{1F219B54-1893-5E4D-86B2-1F5D76C977A6}" type="pres">
      <dgm:prSet presAssocID="{55EE8402-93CD-D345-9169-4EF069509D8B}" presName="rootComposite1" presStyleCnt="0"/>
      <dgm:spPr/>
    </dgm:pt>
    <dgm:pt modelId="{060B1803-9E20-DF41-A8EA-4C1EE5E47CCC}" type="pres">
      <dgm:prSet presAssocID="{55EE8402-93CD-D345-9169-4EF069509D8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C6A513-2F83-9A4E-9268-EEFF93889CF4}" type="pres">
      <dgm:prSet presAssocID="{55EE8402-93CD-D345-9169-4EF069509D8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AEDA347-5E4F-DE44-89B0-F5380E2A4D8F}" type="pres">
      <dgm:prSet presAssocID="{55EE8402-93CD-D345-9169-4EF069509D8B}" presName="hierChild2" presStyleCnt="0"/>
      <dgm:spPr/>
    </dgm:pt>
    <dgm:pt modelId="{753E787F-231A-CE4F-A595-88184F0AF449}" type="pres">
      <dgm:prSet presAssocID="{AE24065C-EB60-5E4B-B4FB-92F3BAA2F45F}" presName="Name64" presStyleLbl="parChTrans1D2" presStyleIdx="0" presStyleCnt="3"/>
      <dgm:spPr/>
      <dgm:t>
        <a:bodyPr/>
        <a:lstStyle/>
        <a:p>
          <a:endParaRPr lang="en-US"/>
        </a:p>
      </dgm:t>
    </dgm:pt>
    <dgm:pt modelId="{BD643B3F-1636-4444-BD12-43E61E993482}" type="pres">
      <dgm:prSet presAssocID="{9EBA195F-B1ED-AB44-AB86-BD5E7EAED445}" presName="hierRoot2" presStyleCnt="0">
        <dgm:presLayoutVars>
          <dgm:hierBranch val="init"/>
        </dgm:presLayoutVars>
      </dgm:prSet>
      <dgm:spPr/>
    </dgm:pt>
    <dgm:pt modelId="{0276282F-652F-4B4B-B5CE-1C818C77DCE8}" type="pres">
      <dgm:prSet presAssocID="{9EBA195F-B1ED-AB44-AB86-BD5E7EAED445}" presName="rootComposite" presStyleCnt="0"/>
      <dgm:spPr/>
    </dgm:pt>
    <dgm:pt modelId="{0D1DDD04-F87F-C64B-93DD-D4575BE40318}" type="pres">
      <dgm:prSet presAssocID="{9EBA195F-B1ED-AB44-AB86-BD5E7EAED44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EF28835-8DA1-0A46-9C0D-FDDAE686C40B}" type="pres">
      <dgm:prSet presAssocID="{9EBA195F-B1ED-AB44-AB86-BD5E7EAED445}" presName="rootConnector" presStyleLbl="node2" presStyleIdx="0" presStyleCnt="3"/>
      <dgm:spPr/>
      <dgm:t>
        <a:bodyPr/>
        <a:lstStyle/>
        <a:p>
          <a:endParaRPr lang="en-US"/>
        </a:p>
      </dgm:t>
    </dgm:pt>
    <dgm:pt modelId="{414F4A19-FB35-3B46-B5EE-1F4C573A8885}" type="pres">
      <dgm:prSet presAssocID="{9EBA195F-B1ED-AB44-AB86-BD5E7EAED445}" presName="hierChild4" presStyleCnt="0"/>
      <dgm:spPr/>
    </dgm:pt>
    <dgm:pt modelId="{0BB666AC-3576-D24F-8C54-05E9E4AA5BA1}" type="pres">
      <dgm:prSet presAssocID="{9EBA195F-B1ED-AB44-AB86-BD5E7EAED445}" presName="hierChild5" presStyleCnt="0"/>
      <dgm:spPr/>
    </dgm:pt>
    <dgm:pt modelId="{4D43DC0E-508D-1B4F-AA32-D653A11C4252}" type="pres">
      <dgm:prSet presAssocID="{B38C095A-0302-B040-AC09-40711D8D073E}" presName="Name64" presStyleLbl="parChTrans1D2" presStyleIdx="1" presStyleCnt="3"/>
      <dgm:spPr/>
      <dgm:t>
        <a:bodyPr/>
        <a:lstStyle/>
        <a:p>
          <a:endParaRPr lang="en-US"/>
        </a:p>
      </dgm:t>
    </dgm:pt>
    <dgm:pt modelId="{0FA46829-02E3-EF47-8E2F-A6F5E9A3F58A}" type="pres">
      <dgm:prSet presAssocID="{2845EE1B-E39E-F649-BB4F-1E929E95E471}" presName="hierRoot2" presStyleCnt="0">
        <dgm:presLayoutVars>
          <dgm:hierBranch val="init"/>
        </dgm:presLayoutVars>
      </dgm:prSet>
      <dgm:spPr/>
    </dgm:pt>
    <dgm:pt modelId="{DCA3F4CB-7CFA-F243-83B5-5EA5969A36F0}" type="pres">
      <dgm:prSet presAssocID="{2845EE1B-E39E-F649-BB4F-1E929E95E471}" presName="rootComposite" presStyleCnt="0"/>
      <dgm:spPr/>
    </dgm:pt>
    <dgm:pt modelId="{2D70BC43-3C79-C144-9153-A2DD20309A53}" type="pres">
      <dgm:prSet presAssocID="{2845EE1B-E39E-F649-BB4F-1E929E95E47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F094E-5E88-AB4D-ADA4-D4DF0DBD4ED6}" type="pres">
      <dgm:prSet presAssocID="{2845EE1B-E39E-F649-BB4F-1E929E95E471}" presName="rootConnector" presStyleLbl="node2" presStyleIdx="1" presStyleCnt="3"/>
      <dgm:spPr/>
      <dgm:t>
        <a:bodyPr/>
        <a:lstStyle/>
        <a:p>
          <a:endParaRPr lang="en-US"/>
        </a:p>
      </dgm:t>
    </dgm:pt>
    <dgm:pt modelId="{14A57737-A46A-3344-B361-8978814A76C1}" type="pres">
      <dgm:prSet presAssocID="{2845EE1B-E39E-F649-BB4F-1E929E95E471}" presName="hierChild4" presStyleCnt="0"/>
      <dgm:spPr/>
    </dgm:pt>
    <dgm:pt modelId="{3988F7B9-6B7F-EF4D-9F21-F24B4BF29F13}" type="pres">
      <dgm:prSet presAssocID="{6431BA6C-496F-D249-8949-ED31E62565C6}" presName="Name64" presStyleLbl="parChTrans1D3" presStyleIdx="0" presStyleCnt="1"/>
      <dgm:spPr/>
      <dgm:t>
        <a:bodyPr/>
        <a:lstStyle/>
        <a:p>
          <a:endParaRPr lang="en-US"/>
        </a:p>
      </dgm:t>
    </dgm:pt>
    <dgm:pt modelId="{ED8A097B-C8D2-5943-911B-9210A3C5EE02}" type="pres">
      <dgm:prSet presAssocID="{ADB1E7B0-B063-4149-ADBE-5FDD8F5C1C73}" presName="hierRoot2" presStyleCnt="0">
        <dgm:presLayoutVars>
          <dgm:hierBranch val="init"/>
        </dgm:presLayoutVars>
      </dgm:prSet>
      <dgm:spPr/>
    </dgm:pt>
    <dgm:pt modelId="{BBB61446-814F-E647-AC60-7BAD8E37A8D2}" type="pres">
      <dgm:prSet presAssocID="{ADB1E7B0-B063-4149-ADBE-5FDD8F5C1C73}" presName="rootComposite" presStyleCnt="0"/>
      <dgm:spPr/>
    </dgm:pt>
    <dgm:pt modelId="{E6A3E217-01BA-A54C-8B85-AEC80C2BC3A3}" type="pres">
      <dgm:prSet presAssocID="{ADB1E7B0-B063-4149-ADBE-5FDD8F5C1C73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584138B-2C36-DE46-9E4A-2BA625775DBA}" type="pres">
      <dgm:prSet presAssocID="{ADB1E7B0-B063-4149-ADBE-5FDD8F5C1C73}" presName="rootConnector" presStyleLbl="node3" presStyleIdx="0" presStyleCnt="1"/>
      <dgm:spPr/>
      <dgm:t>
        <a:bodyPr/>
        <a:lstStyle/>
        <a:p>
          <a:endParaRPr lang="en-US"/>
        </a:p>
      </dgm:t>
    </dgm:pt>
    <dgm:pt modelId="{9F2CED10-B24C-6343-BC83-8322A9CC02F5}" type="pres">
      <dgm:prSet presAssocID="{ADB1E7B0-B063-4149-ADBE-5FDD8F5C1C73}" presName="hierChild4" presStyleCnt="0"/>
      <dgm:spPr/>
    </dgm:pt>
    <dgm:pt modelId="{F0C8DDE0-5E62-7741-A590-0A5F147A1E18}" type="pres">
      <dgm:prSet presAssocID="{F11135BA-55AD-C14C-BFBF-2FBC920A073F}" presName="Name64" presStyleLbl="parChTrans1D4" presStyleIdx="0" presStyleCnt="11"/>
      <dgm:spPr/>
      <dgm:t>
        <a:bodyPr/>
        <a:lstStyle/>
        <a:p>
          <a:endParaRPr lang="en-US"/>
        </a:p>
      </dgm:t>
    </dgm:pt>
    <dgm:pt modelId="{1E18D68B-D949-4842-9178-F3AF4916A8DC}" type="pres">
      <dgm:prSet presAssocID="{3DFF0C45-3518-9045-B219-ECA256031DDB}" presName="hierRoot2" presStyleCnt="0">
        <dgm:presLayoutVars>
          <dgm:hierBranch val="init"/>
        </dgm:presLayoutVars>
      </dgm:prSet>
      <dgm:spPr/>
    </dgm:pt>
    <dgm:pt modelId="{39F838CC-08EC-4B45-B2D2-2D577B97AB29}" type="pres">
      <dgm:prSet presAssocID="{3DFF0C45-3518-9045-B219-ECA256031DDB}" presName="rootComposite" presStyleCnt="0"/>
      <dgm:spPr/>
    </dgm:pt>
    <dgm:pt modelId="{ACE4C303-2943-F14C-8C79-6650F4A4F07B}" type="pres">
      <dgm:prSet presAssocID="{3DFF0C45-3518-9045-B219-ECA256031DDB}" presName="rootText" presStyleLbl="node4" presStyleIdx="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5FCE60-9A83-F640-B72A-2B566E3417DD}" type="pres">
      <dgm:prSet presAssocID="{3DFF0C45-3518-9045-B219-ECA256031DDB}" presName="rootConnector" presStyleLbl="node4" presStyleIdx="0" presStyleCnt="11"/>
      <dgm:spPr/>
      <dgm:t>
        <a:bodyPr/>
        <a:lstStyle/>
        <a:p>
          <a:endParaRPr lang="en-US"/>
        </a:p>
      </dgm:t>
    </dgm:pt>
    <dgm:pt modelId="{1EC428DD-3FF3-1C45-B070-3067BE633F8F}" type="pres">
      <dgm:prSet presAssocID="{3DFF0C45-3518-9045-B219-ECA256031DDB}" presName="hierChild4" presStyleCnt="0"/>
      <dgm:spPr/>
    </dgm:pt>
    <dgm:pt modelId="{812E6B21-B5C7-564B-86B4-49DCE0C7F84C}" type="pres">
      <dgm:prSet presAssocID="{0058144C-4A46-BA4C-9DAE-71374FAA2266}" presName="Name64" presStyleLbl="parChTrans1D4" presStyleIdx="1" presStyleCnt="11"/>
      <dgm:spPr/>
      <dgm:t>
        <a:bodyPr/>
        <a:lstStyle/>
        <a:p>
          <a:endParaRPr lang="en-US"/>
        </a:p>
      </dgm:t>
    </dgm:pt>
    <dgm:pt modelId="{BC583D18-9634-3C4E-B294-A1CDD3B08C92}" type="pres">
      <dgm:prSet presAssocID="{1356013D-C918-454C-94C7-096448BC7460}" presName="hierRoot2" presStyleCnt="0">
        <dgm:presLayoutVars>
          <dgm:hierBranch val="init"/>
        </dgm:presLayoutVars>
      </dgm:prSet>
      <dgm:spPr/>
    </dgm:pt>
    <dgm:pt modelId="{BFA7585C-3BE3-064F-8C4E-7F4464D37246}" type="pres">
      <dgm:prSet presAssocID="{1356013D-C918-454C-94C7-096448BC7460}" presName="rootComposite" presStyleCnt="0"/>
      <dgm:spPr/>
    </dgm:pt>
    <dgm:pt modelId="{97D4E12E-1ACA-C347-A5BB-46DB6E12AF48}" type="pres">
      <dgm:prSet presAssocID="{1356013D-C918-454C-94C7-096448BC7460}" presName="rootText" presStyleLbl="node4" presStyleIdx="1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E251C2-DA2D-F241-9DFF-7B75AE98EBAD}" type="pres">
      <dgm:prSet presAssocID="{1356013D-C918-454C-94C7-096448BC7460}" presName="rootConnector" presStyleLbl="node4" presStyleIdx="1" presStyleCnt="11"/>
      <dgm:spPr/>
      <dgm:t>
        <a:bodyPr/>
        <a:lstStyle/>
        <a:p>
          <a:endParaRPr lang="en-US"/>
        </a:p>
      </dgm:t>
    </dgm:pt>
    <dgm:pt modelId="{1931C190-12C5-114D-85EC-FDBD05AD2BCA}" type="pres">
      <dgm:prSet presAssocID="{1356013D-C918-454C-94C7-096448BC7460}" presName="hierChild4" presStyleCnt="0"/>
      <dgm:spPr/>
    </dgm:pt>
    <dgm:pt modelId="{C5157174-BECB-484B-BB66-AFD648E21DAF}" type="pres">
      <dgm:prSet presAssocID="{1356013D-C918-454C-94C7-096448BC7460}" presName="hierChild5" presStyleCnt="0"/>
      <dgm:spPr/>
    </dgm:pt>
    <dgm:pt modelId="{0B9B3E17-647C-7844-8BE7-B74158609066}" type="pres">
      <dgm:prSet presAssocID="{DAADAEF3-EC51-7848-AA59-271D45EF235B}" presName="Name64" presStyleLbl="parChTrans1D4" presStyleIdx="2" presStyleCnt="11"/>
      <dgm:spPr/>
      <dgm:t>
        <a:bodyPr/>
        <a:lstStyle/>
        <a:p>
          <a:endParaRPr lang="en-US"/>
        </a:p>
      </dgm:t>
    </dgm:pt>
    <dgm:pt modelId="{C0A598D9-7B7C-7F4B-92F9-410A8EA22694}" type="pres">
      <dgm:prSet presAssocID="{311BB75C-74CD-B648-A5C6-BE01E6380ACB}" presName="hierRoot2" presStyleCnt="0">
        <dgm:presLayoutVars>
          <dgm:hierBranch val="init"/>
        </dgm:presLayoutVars>
      </dgm:prSet>
      <dgm:spPr/>
    </dgm:pt>
    <dgm:pt modelId="{32644EF9-A932-8047-A152-39E644879539}" type="pres">
      <dgm:prSet presAssocID="{311BB75C-74CD-B648-A5C6-BE01E6380ACB}" presName="rootComposite" presStyleCnt="0"/>
      <dgm:spPr/>
    </dgm:pt>
    <dgm:pt modelId="{D4D39A88-57C9-F849-984A-C62FA14D7907}" type="pres">
      <dgm:prSet presAssocID="{311BB75C-74CD-B648-A5C6-BE01E6380ACB}" presName="rootText" presStyleLbl="node4" presStyleIdx="2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6FB335-B6F6-FB48-8ED9-34E05DD7DF40}" type="pres">
      <dgm:prSet presAssocID="{311BB75C-74CD-B648-A5C6-BE01E6380ACB}" presName="rootConnector" presStyleLbl="node4" presStyleIdx="2" presStyleCnt="11"/>
      <dgm:spPr/>
      <dgm:t>
        <a:bodyPr/>
        <a:lstStyle/>
        <a:p>
          <a:endParaRPr lang="en-US"/>
        </a:p>
      </dgm:t>
    </dgm:pt>
    <dgm:pt modelId="{BCABCD58-E103-6B44-908C-40724974E424}" type="pres">
      <dgm:prSet presAssocID="{311BB75C-74CD-B648-A5C6-BE01E6380ACB}" presName="hierChild4" presStyleCnt="0"/>
      <dgm:spPr/>
    </dgm:pt>
    <dgm:pt modelId="{3BB21156-3FD8-9743-BBDF-2E1C95A0AC93}" type="pres">
      <dgm:prSet presAssocID="{311BB75C-74CD-B648-A5C6-BE01E6380ACB}" presName="hierChild5" presStyleCnt="0"/>
      <dgm:spPr/>
    </dgm:pt>
    <dgm:pt modelId="{3DBFEDF9-DAAC-C441-AA68-FB7E3C465DA1}" type="pres">
      <dgm:prSet presAssocID="{B4F8B2DC-52D0-F443-B898-A5A12E5C4205}" presName="Name64" presStyleLbl="parChTrans1D4" presStyleIdx="3" presStyleCnt="11"/>
      <dgm:spPr/>
      <dgm:t>
        <a:bodyPr/>
        <a:lstStyle/>
        <a:p>
          <a:endParaRPr lang="en-US"/>
        </a:p>
      </dgm:t>
    </dgm:pt>
    <dgm:pt modelId="{43E42F20-7BE4-5C4F-B903-569FAB67BA4F}" type="pres">
      <dgm:prSet presAssocID="{5CFFA246-9367-E245-AA1C-57CC2A600C56}" presName="hierRoot2" presStyleCnt="0">
        <dgm:presLayoutVars>
          <dgm:hierBranch val="init"/>
        </dgm:presLayoutVars>
      </dgm:prSet>
      <dgm:spPr/>
    </dgm:pt>
    <dgm:pt modelId="{2FCE639D-0982-3E42-A4EB-E95A04B9E854}" type="pres">
      <dgm:prSet presAssocID="{5CFFA246-9367-E245-AA1C-57CC2A600C56}" presName="rootComposite" presStyleCnt="0"/>
      <dgm:spPr/>
    </dgm:pt>
    <dgm:pt modelId="{D01CD0AD-7060-914A-95EF-BDBA2A474743}" type="pres">
      <dgm:prSet presAssocID="{5CFFA246-9367-E245-AA1C-57CC2A600C56}" presName="rootText" presStyleLbl="node4" presStyleIdx="3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274938-DCA1-9A42-8831-79B92A5AA253}" type="pres">
      <dgm:prSet presAssocID="{5CFFA246-9367-E245-AA1C-57CC2A600C56}" presName="rootConnector" presStyleLbl="node4" presStyleIdx="3" presStyleCnt="11"/>
      <dgm:spPr/>
      <dgm:t>
        <a:bodyPr/>
        <a:lstStyle/>
        <a:p>
          <a:endParaRPr lang="en-US"/>
        </a:p>
      </dgm:t>
    </dgm:pt>
    <dgm:pt modelId="{14B61AC1-613E-FC46-AB4E-C810E6A9623B}" type="pres">
      <dgm:prSet presAssocID="{5CFFA246-9367-E245-AA1C-57CC2A600C56}" presName="hierChild4" presStyleCnt="0"/>
      <dgm:spPr/>
    </dgm:pt>
    <dgm:pt modelId="{51A94A67-6DE4-BD40-8558-0D4B5E950C4B}" type="pres">
      <dgm:prSet presAssocID="{5CFFA246-9367-E245-AA1C-57CC2A600C56}" presName="hierChild5" presStyleCnt="0"/>
      <dgm:spPr/>
    </dgm:pt>
    <dgm:pt modelId="{110CB81F-CFE8-524E-8B25-3C2B2FDC15A9}" type="pres">
      <dgm:prSet presAssocID="{0908F6A9-33FB-014A-BC33-0E1E8C9DF165}" presName="Name64" presStyleLbl="parChTrans1D4" presStyleIdx="4" presStyleCnt="11"/>
      <dgm:spPr/>
      <dgm:t>
        <a:bodyPr/>
        <a:lstStyle/>
        <a:p>
          <a:endParaRPr lang="en-US"/>
        </a:p>
      </dgm:t>
    </dgm:pt>
    <dgm:pt modelId="{1F2306C5-A724-1349-9D75-850AB0C1AEA4}" type="pres">
      <dgm:prSet presAssocID="{58CB1D10-C550-D841-8961-6DD20C7B4975}" presName="hierRoot2" presStyleCnt="0">
        <dgm:presLayoutVars>
          <dgm:hierBranch val="init"/>
        </dgm:presLayoutVars>
      </dgm:prSet>
      <dgm:spPr/>
    </dgm:pt>
    <dgm:pt modelId="{EEA803D4-EC27-E24E-BFE1-EEBA3F2FC593}" type="pres">
      <dgm:prSet presAssocID="{58CB1D10-C550-D841-8961-6DD20C7B4975}" presName="rootComposite" presStyleCnt="0"/>
      <dgm:spPr/>
    </dgm:pt>
    <dgm:pt modelId="{9E4CFF20-93A4-1B47-9C94-D8DE5CA212E3}" type="pres">
      <dgm:prSet presAssocID="{58CB1D10-C550-D841-8961-6DD20C7B4975}" presName="rootText" presStyleLbl="node4" presStyleIdx="4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F7F74C-7DB4-294D-A3B9-47CACD4F7CF1}" type="pres">
      <dgm:prSet presAssocID="{58CB1D10-C550-D841-8961-6DD20C7B4975}" presName="rootConnector" presStyleLbl="node4" presStyleIdx="4" presStyleCnt="11"/>
      <dgm:spPr/>
      <dgm:t>
        <a:bodyPr/>
        <a:lstStyle/>
        <a:p>
          <a:endParaRPr lang="en-US"/>
        </a:p>
      </dgm:t>
    </dgm:pt>
    <dgm:pt modelId="{9C53D7D4-259A-554F-B0A0-6A8CD9926D8A}" type="pres">
      <dgm:prSet presAssocID="{58CB1D10-C550-D841-8961-6DD20C7B4975}" presName="hierChild4" presStyleCnt="0"/>
      <dgm:spPr/>
    </dgm:pt>
    <dgm:pt modelId="{5B1D9FC3-BAA0-7649-AE7D-EAFEE518F7F8}" type="pres">
      <dgm:prSet presAssocID="{58CB1D10-C550-D841-8961-6DD20C7B4975}" presName="hierChild5" presStyleCnt="0"/>
      <dgm:spPr/>
    </dgm:pt>
    <dgm:pt modelId="{756D97AA-2079-9149-8711-FF13E6709FD7}" type="pres">
      <dgm:prSet presAssocID="{991B8B59-07EF-614E-B243-555300FE9D2C}" presName="Name64" presStyleLbl="parChTrans1D4" presStyleIdx="5" presStyleCnt="11"/>
      <dgm:spPr/>
      <dgm:t>
        <a:bodyPr/>
        <a:lstStyle/>
        <a:p>
          <a:endParaRPr lang="en-US"/>
        </a:p>
      </dgm:t>
    </dgm:pt>
    <dgm:pt modelId="{025116B6-4FCC-744E-AE73-573B1D518CCD}" type="pres">
      <dgm:prSet presAssocID="{D2FD30C3-3A24-894B-956A-C605E4D81416}" presName="hierRoot2" presStyleCnt="0">
        <dgm:presLayoutVars>
          <dgm:hierBranch val="init"/>
        </dgm:presLayoutVars>
      </dgm:prSet>
      <dgm:spPr/>
    </dgm:pt>
    <dgm:pt modelId="{192CD8E4-2CA8-8048-AB59-5CA2898D6577}" type="pres">
      <dgm:prSet presAssocID="{D2FD30C3-3A24-894B-956A-C605E4D81416}" presName="rootComposite" presStyleCnt="0"/>
      <dgm:spPr/>
    </dgm:pt>
    <dgm:pt modelId="{2E3AF98F-BE97-2E47-9D1F-532BC01E818A}" type="pres">
      <dgm:prSet presAssocID="{D2FD30C3-3A24-894B-956A-C605E4D81416}" presName="rootText" presStyleLbl="node4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3008E5-286E-564C-8F84-4570B6F81BEC}" type="pres">
      <dgm:prSet presAssocID="{D2FD30C3-3A24-894B-956A-C605E4D81416}" presName="rootConnector" presStyleLbl="node4" presStyleIdx="5" presStyleCnt="11"/>
      <dgm:spPr/>
      <dgm:t>
        <a:bodyPr/>
        <a:lstStyle/>
        <a:p>
          <a:endParaRPr lang="en-US"/>
        </a:p>
      </dgm:t>
    </dgm:pt>
    <dgm:pt modelId="{8E9FDA92-E90C-8A43-BEC5-7BAFF6DE1180}" type="pres">
      <dgm:prSet presAssocID="{D2FD30C3-3A24-894B-956A-C605E4D81416}" presName="hierChild4" presStyleCnt="0"/>
      <dgm:spPr/>
    </dgm:pt>
    <dgm:pt modelId="{EBD7524E-3D34-9A4B-811A-23AD14ED03BE}" type="pres">
      <dgm:prSet presAssocID="{D2FD30C3-3A24-894B-956A-C605E4D81416}" presName="hierChild5" presStyleCnt="0"/>
      <dgm:spPr/>
    </dgm:pt>
    <dgm:pt modelId="{7A90786B-E652-7C46-BD30-041326EFB5CE}" type="pres">
      <dgm:prSet presAssocID="{B4D86B9D-494F-CF45-9EC6-C8AB7B8A73B7}" presName="Name64" presStyleLbl="parChTrans1D4" presStyleIdx="6" presStyleCnt="11"/>
      <dgm:spPr/>
      <dgm:t>
        <a:bodyPr/>
        <a:lstStyle/>
        <a:p>
          <a:endParaRPr lang="en-US"/>
        </a:p>
      </dgm:t>
    </dgm:pt>
    <dgm:pt modelId="{0199E968-C261-E64D-8768-E99C8630B6E1}" type="pres">
      <dgm:prSet presAssocID="{0C29DFEE-2C8B-1842-8A04-2E986E919461}" presName="hierRoot2" presStyleCnt="0">
        <dgm:presLayoutVars>
          <dgm:hierBranch val="init"/>
        </dgm:presLayoutVars>
      </dgm:prSet>
      <dgm:spPr/>
    </dgm:pt>
    <dgm:pt modelId="{B418D1BF-3681-7B49-AC5A-C867092D563A}" type="pres">
      <dgm:prSet presAssocID="{0C29DFEE-2C8B-1842-8A04-2E986E919461}" presName="rootComposite" presStyleCnt="0"/>
      <dgm:spPr/>
    </dgm:pt>
    <dgm:pt modelId="{3B100B34-CAF4-F740-905A-BBD77F5D760A}" type="pres">
      <dgm:prSet presAssocID="{0C29DFEE-2C8B-1842-8A04-2E986E919461}" presName="rootText" presStyleLbl="node4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7601C-F20B-B042-80FF-9650BA0256A3}" type="pres">
      <dgm:prSet presAssocID="{0C29DFEE-2C8B-1842-8A04-2E986E919461}" presName="rootConnector" presStyleLbl="node4" presStyleIdx="6" presStyleCnt="11"/>
      <dgm:spPr/>
      <dgm:t>
        <a:bodyPr/>
        <a:lstStyle/>
        <a:p>
          <a:endParaRPr lang="en-US"/>
        </a:p>
      </dgm:t>
    </dgm:pt>
    <dgm:pt modelId="{0E780FB9-3DAE-3546-BBCE-97E2792B06E0}" type="pres">
      <dgm:prSet presAssocID="{0C29DFEE-2C8B-1842-8A04-2E986E919461}" presName="hierChild4" presStyleCnt="0"/>
      <dgm:spPr/>
    </dgm:pt>
    <dgm:pt modelId="{B4B03DBB-7BDB-4D42-AC45-592412831F37}" type="pres">
      <dgm:prSet presAssocID="{0C29DFEE-2C8B-1842-8A04-2E986E919461}" presName="hierChild5" presStyleCnt="0"/>
      <dgm:spPr/>
    </dgm:pt>
    <dgm:pt modelId="{1358A25F-D975-5A45-A531-D08E6DAC7177}" type="pres">
      <dgm:prSet presAssocID="{3DFF0C45-3518-9045-B219-ECA256031DDB}" presName="hierChild5" presStyleCnt="0"/>
      <dgm:spPr/>
    </dgm:pt>
    <dgm:pt modelId="{3CBCBE3D-58AD-7945-AB99-8F9DBF4A6C2A}" type="pres">
      <dgm:prSet presAssocID="{F888B919-C041-954F-BD16-C3B2F6727D15}" presName="Name64" presStyleLbl="parChTrans1D4" presStyleIdx="7" presStyleCnt="11"/>
      <dgm:spPr/>
      <dgm:t>
        <a:bodyPr/>
        <a:lstStyle/>
        <a:p>
          <a:endParaRPr lang="en-US"/>
        </a:p>
      </dgm:t>
    </dgm:pt>
    <dgm:pt modelId="{010B4A11-08F3-1448-853F-178E9AF57D5E}" type="pres">
      <dgm:prSet presAssocID="{9C318C1C-2519-C247-BE41-FC2AB49F4F75}" presName="hierRoot2" presStyleCnt="0">
        <dgm:presLayoutVars>
          <dgm:hierBranch val="init"/>
        </dgm:presLayoutVars>
      </dgm:prSet>
      <dgm:spPr/>
    </dgm:pt>
    <dgm:pt modelId="{BFB8AB3F-7134-B640-A904-218499701E86}" type="pres">
      <dgm:prSet presAssocID="{9C318C1C-2519-C247-BE41-FC2AB49F4F75}" presName="rootComposite" presStyleCnt="0"/>
      <dgm:spPr/>
    </dgm:pt>
    <dgm:pt modelId="{7F75119C-B1DB-BE4E-B6C0-EF3610FEB341}" type="pres">
      <dgm:prSet presAssocID="{9C318C1C-2519-C247-BE41-FC2AB49F4F75}" presName="rootText" presStyleLbl="node4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2ED0A2-04AB-7744-91C5-FD6473870ABC}" type="pres">
      <dgm:prSet presAssocID="{9C318C1C-2519-C247-BE41-FC2AB49F4F75}" presName="rootConnector" presStyleLbl="node4" presStyleIdx="7" presStyleCnt="11"/>
      <dgm:spPr/>
      <dgm:t>
        <a:bodyPr/>
        <a:lstStyle/>
        <a:p>
          <a:endParaRPr lang="en-US"/>
        </a:p>
      </dgm:t>
    </dgm:pt>
    <dgm:pt modelId="{2BD5BE4E-1C94-C047-B929-8EBDAFD62310}" type="pres">
      <dgm:prSet presAssocID="{9C318C1C-2519-C247-BE41-FC2AB49F4F75}" presName="hierChild4" presStyleCnt="0"/>
      <dgm:spPr/>
    </dgm:pt>
    <dgm:pt modelId="{FFD020CF-59EF-2040-9BDF-38A09A33E127}" type="pres">
      <dgm:prSet presAssocID="{9C318C1C-2519-C247-BE41-FC2AB49F4F75}" presName="hierChild5" presStyleCnt="0"/>
      <dgm:spPr/>
    </dgm:pt>
    <dgm:pt modelId="{F9711376-9A91-BF47-8352-AC455F553D93}" type="pres">
      <dgm:prSet presAssocID="{424237E3-AE11-5946-BF0E-35035ADAEE4E}" presName="Name64" presStyleLbl="parChTrans1D4" presStyleIdx="8" presStyleCnt="11"/>
      <dgm:spPr/>
      <dgm:t>
        <a:bodyPr/>
        <a:lstStyle/>
        <a:p>
          <a:endParaRPr lang="en-US"/>
        </a:p>
      </dgm:t>
    </dgm:pt>
    <dgm:pt modelId="{8F736BB0-A384-F647-B2F4-71A057D1D531}" type="pres">
      <dgm:prSet presAssocID="{AF480DB5-58FF-334B-B90B-35AA13645DDB}" presName="hierRoot2" presStyleCnt="0">
        <dgm:presLayoutVars>
          <dgm:hierBranch val="init"/>
        </dgm:presLayoutVars>
      </dgm:prSet>
      <dgm:spPr/>
    </dgm:pt>
    <dgm:pt modelId="{B8268736-522C-7B45-8139-3C90B02C8D2D}" type="pres">
      <dgm:prSet presAssocID="{AF480DB5-58FF-334B-B90B-35AA13645DDB}" presName="rootComposite" presStyleCnt="0"/>
      <dgm:spPr/>
    </dgm:pt>
    <dgm:pt modelId="{7DBFE3D4-C0F3-804F-A9C8-CC0B3B3460D6}" type="pres">
      <dgm:prSet presAssocID="{AF480DB5-58FF-334B-B90B-35AA13645DDB}" presName="rootText" presStyleLbl="node4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D2A2D3-AE24-0F41-964F-B3EF7CB2FD39}" type="pres">
      <dgm:prSet presAssocID="{AF480DB5-58FF-334B-B90B-35AA13645DDB}" presName="rootConnector" presStyleLbl="node4" presStyleIdx="8" presStyleCnt="11"/>
      <dgm:spPr/>
      <dgm:t>
        <a:bodyPr/>
        <a:lstStyle/>
        <a:p>
          <a:endParaRPr lang="en-US"/>
        </a:p>
      </dgm:t>
    </dgm:pt>
    <dgm:pt modelId="{257CAC46-9673-154F-A5F6-90FA1BEA398F}" type="pres">
      <dgm:prSet presAssocID="{AF480DB5-58FF-334B-B90B-35AA13645DDB}" presName="hierChild4" presStyleCnt="0"/>
      <dgm:spPr/>
    </dgm:pt>
    <dgm:pt modelId="{5DB4C8D0-60D7-BA43-9579-E25F993FFA0A}" type="pres">
      <dgm:prSet presAssocID="{AF480DB5-58FF-334B-B90B-35AA13645DDB}" presName="hierChild5" presStyleCnt="0"/>
      <dgm:spPr/>
    </dgm:pt>
    <dgm:pt modelId="{B6C34433-4C00-EE47-8095-EC006544C034}" type="pres">
      <dgm:prSet presAssocID="{35A32895-0F46-9C48-8694-53DA7D87C72F}" presName="Name64" presStyleLbl="parChTrans1D4" presStyleIdx="9" presStyleCnt="11"/>
      <dgm:spPr/>
      <dgm:t>
        <a:bodyPr/>
        <a:lstStyle/>
        <a:p>
          <a:endParaRPr lang="en-US"/>
        </a:p>
      </dgm:t>
    </dgm:pt>
    <dgm:pt modelId="{3F2B991F-99C1-A740-A68B-F79096383A80}" type="pres">
      <dgm:prSet presAssocID="{ED09ADC6-FF3D-0343-9158-3722103D61F4}" presName="hierRoot2" presStyleCnt="0">
        <dgm:presLayoutVars>
          <dgm:hierBranch val="init"/>
        </dgm:presLayoutVars>
      </dgm:prSet>
      <dgm:spPr/>
    </dgm:pt>
    <dgm:pt modelId="{3450CCED-3BFB-044B-B21B-563632C90E49}" type="pres">
      <dgm:prSet presAssocID="{ED09ADC6-FF3D-0343-9158-3722103D61F4}" presName="rootComposite" presStyleCnt="0"/>
      <dgm:spPr/>
    </dgm:pt>
    <dgm:pt modelId="{DC8BC21A-8B73-A84D-9979-04DD02665149}" type="pres">
      <dgm:prSet presAssocID="{ED09ADC6-FF3D-0343-9158-3722103D61F4}" presName="rootText" presStyleLbl="node4" presStyleIdx="9" presStyleCnt="1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420C066-CAB8-FA40-AF9A-C2FD0A5D4B60}" type="pres">
      <dgm:prSet presAssocID="{ED09ADC6-FF3D-0343-9158-3722103D61F4}" presName="rootConnector" presStyleLbl="node4" presStyleIdx="9" presStyleCnt="11"/>
      <dgm:spPr/>
      <dgm:t>
        <a:bodyPr/>
        <a:lstStyle/>
        <a:p>
          <a:endParaRPr lang="en-US"/>
        </a:p>
      </dgm:t>
    </dgm:pt>
    <dgm:pt modelId="{1572B1B6-7292-E54D-A970-980AE5A62AB2}" type="pres">
      <dgm:prSet presAssocID="{ED09ADC6-FF3D-0343-9158-3722103D61F4}" presName="hierChild4" presStyleCnt="0"/>
      <dgm:spPr/>
    </dgm:pt>
    <dgm:pt modelId="{2D00B243-D2BA-6249-8A1F-3A5393006F3D}" type="pres">
      <dgm:prSet presAssocID="{ED09ADC6-FF3D-0343-9158-3722103D61F4}" presName="hierChild5" presStyleCnt="0"/>
      <dgm:spPr/>
    </dgm:pt>
    <dgm:pt modelId="{5BAF9664-BF71-7A48-B78E-33AC43E5FF86}" type="pres">
      <dgm:prSet presAssocID="{B89FF308-4543-F044-9870-570F1E709C21}" presName="Name64" presStyleLbl="parChTrans1D4" presStyleIdx="10" presStyleCnt="11"/>
      <dgm:spPr/>
      <dgm:t>
        <a:bodyPr/>
        <a:lstStyle/>
        <a:p>
          <a:endParaRPr lang="en-US"/>
        </a:p>
      </dgm:t>
    </dgm:pt>
    <dgm:pt modelId="{12295358-BA8D-9144-B21C-98906414F59F}" type="pres">
      <dgm:prSet presAssocID="{AD85D99B-D32B-6448-88F0-32CF9A43B957}" presName="hierRoot2" presStyleCnt="0">
        <dgm:presLayoutVars>
          <dgm:hierBranch val="init"/>
        </dgm:presLayoutVars>
      </dgm:prSet>
      <dgm:spPr/>
    </dgm:pt>
    <dgm:pt modelId="{AFAED65C-50D1-6242-9450-21CCA481BBB0}" type="pres">
      <dgm:prSet presAssocID="{AD85D99B-D32B-6448-88F0-32CF9A43B957}" presName="rootComposite" presStyleCnt="0"/>
      <dgm:spPr/>
    </dgm:pt>
    <dgm:pt modelId="{5E28E6CB-6359-AD4F-A428-70DCF5DE99EC}" type="pres">
      <dgm:prSet presAssocID="{AD85D99B-D32B-6448-88F0-32CF9A43B957}" presName="rootText" presStyleLbl="node4" presStyleIdx="10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56B40F-4303-164D-863E-A3A293CB43BD}" type="pres">
      <dgm:prSet presAssocID="{AD85D99B-D32B-6448-88F0-32CF9A43B957}" presName="rootConnector" presStyleLbl="node4" presStyleIdx="10" presStyleCnt="11"/>
      <dgm:spPr/>
      <dgm:t>
        <a:bodyPr/>
        <a:lstStyle/>
        <a:p>
          <a:endParaRPr lang="en-US"/>
        </a:p>
      </dgm:t>
    </dgm:pt>
    <dgm:pt modelId="{142E5B5B-C5EA-FF4C-9737-D7DF1C80A728}" type="pres">
      <dgm:prSet presAssocID="{AD85D99B-D32B-6448-88F0-32CF9A43B957}" presName="hierChild4" presStyleCnt="0"/>
      <dgm:spPr/>
    </dgm:pt>
    <dgm:pt modelId="{AADDE79C-5C32-B048-A19D-D21E174CE469}" type="pres">
      <dgm:prSet presAssocID="{AD85D99B-D32B-6448-88F0-32CF9A43B957}" presName="hierChild5" presStyleCnt="0"/>
      <dgm:spPr/>
    </dgm:pt>
    <dgm:pt modelId="{E4288B4B-4B49-114B-ABF6-3D1D997661B1}" type="pres">
      <dgm:prSet presAssocID="{ADB1E7B0-B063-4149-ADBE-5FDD8F5C1C73}" presName="hierChild5" presStyleCnt="0"/>
      <dgm:spPr/>
    </dgm:pt>
    <dgm:pt modelId="{C4A5C147-2B84-EC43-8409-8DA4E70C7904}" type="pres">
      <dgm:prSet presAssocID="{2845EE1B-E39E-F649-BB4F-1E929E95E471}" presName="hierChild5" presStyleCnt="0"/>
      <dgm:spPr/>
    </dgm:pt>
    <dgm:pt modelId="{EFAD5C8B-FA89-D44F-BB81-60EA39EB026A}" type="pres">
      <dgm:prSet presAssocID="{1EF30009-3A5F-3C4B-8F78-6E0EBAB89068}" presName="Name64" presStyleLbl="parChTrans1D2" presStyleIdx="2" presStyleCnt="3"/>
      <dgm:spPr/>
      <dgm:t>
        <a:bodyPr/>
        <a:lstStyle/>
        <a:p>
          <a:endParaRPr lang="en-US"/>
        </a:p>
      </dgm:t>
    </dgm:pt>
    <dgm:pt modelId="{96D5C41A-9E96-D647-9A08-5F27509A477B}" type="pres">
      <dgm:prSet presAssocID="{964AB48D-86F8-D744-A8A9-5B7B2F98228F}" presName="hierRoot2" presStyleCnt="0">
        <dgm:presLayoutVars>
          <dgm:hierBranch val="init"/>
        </dgm:presLayoutVars>
      </dgm:prSet>
      <dgm:spPr/>
    </dgm:pt>
    <dgm:pt modelId="{8000281E-DF7C-DE4A-8582-BEAB00C32EEE}" type="pres">
      <dgm:prSet presAssocID="{964AB48D-86F8-D744-A8A9-5B7B2F98228F}" presName="rootComposite" presStyleCnt="0"/>
      <dgm:spPr/>
    </dgm:pt>
    <dgm:pt modelId="{57C2BA46-0AE3-4F43-9C63-F65A76B2B9EF}" type="pres">
      <dgm:prSet presAssocID="{964AB48D-86F8-D744-A8A9-5B7B2F98228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72BFAC-6EAC-9643-A0A7-3F660B1617E8}" type="pres">
      <dgm:prSet presAssocID="{964AB48D-86F8-D744-A8A9-5B7B2F98228F}" presName="rootConnector" presStyleLbl="node2" presStyleIdx="2" presStyleCnt="3"/>
      <dgm:spPr/>
      <dgm:t>
        <a:bodyPr/>
        <a:lstStyle/>
        <a:p>
          <a:endParaRPr lang="en-US"/>
        </a:p>
      </dgm:t>
    </dgm:pt>
    <dgm:pt modelId="{2DBF2195-B652-B644-A483-8DEE8C683906}" type="pres">
      <dgm:prSet presAssocID="{964AB48D-86F8-D744-A8A9-5B7B2F98228F}" presName="hierChild4" presStyleCnt="0"/>
      <dgm:spPr/>
    </dgm:pt>
    <dgm:pt modelId="{575834AB-5E2E-944D-9225-58C9B1F12904}" type="pres">
      <dgm:prSet presAssocID="{964AB48D-86F8-D744-A8A9-5B7B2F98228F}" presName="hierChild5" presStyleCnt="0"/>
      <dgm:spPr/>
    </dgm:pt>
    <dgm:pt modelId="{1CBA467F-EE56-A14E-A4EE-E8E377519712}" type="pres">
      <dgm:prSet presAssocID="{55EE8402-93CD-D345-9169-4EF069509D8B}" presName="hierChild3" presStyleCnt="0"/>
      <dgm:spPr/>
    </dgm:pt>
  </dgm:ptLst>
  <dgm:cxnLst>
    <dgm:cxn modelId="{A11D8522-1D29-C84A-83D9-111BAD02BC33}" srcId="{3DFF0C45-3518-9045-B219-ECA256031DDB}" destId="{0C29DFEE-2C8B-1842-8A04-2E986E919461}" srcOrd="5" destOrd="0" parTransId="{B4D86B9D-494F-CF45-9EC6-C8AB7B8A73B7}" sibTransId="{DB194C7A-1909-DE4C-A0EA-04C5613194AD}"/>
    <dgm:cxn modelId="{F5556746-51B0-7547-81B1-8DCBDBA63C6F}" type="presOf" srcId="{D2FD30C3-3A24-894B-956A-C605E4D81416}" destId="{0D3008E5-286E-564C-8F84-4570B6F81BEC}" srcOrd="1" destOrd="0" presId="urn:microsoft.com/office/officeart/2009/3/layout/HorizontalOrganizationChart"/>
    <dgm:cxn modelId="{35152BE4-5309-BE4F-BD23-547CBC433184}" srcId="{55EE8402-93CD-D345-9169-4EF069509D8B}" destId="{2845EE1B-E39E-F649-BB4F-1E929E95E471}" srcOrd="1" destOrd="0" parTransId="{B38C095A-0302-B040-AC09-40711D8D073E}" sibTransId="{255E6B4E-40DB-7C48-9E57-C7F558E1194B}"/>
    <dgm:cxn modelId="{9C6B51A1-06BF-F44C-85A7-51EFB4ACB9B9}" type="presOf" srcId="{B89FF308-4543-F044-9870-570F1E709C21}" destId="{5BAF9664-BF71-7A48-B78E-33AC43E5FF86}" srcOrd="0" destOrd="0" presId="urn:microsoft.com/office/officeart/2009/3/layout/HorizontalOrganizationChart"/>
    <dgm:cxn modelId="{91411D37-E49C-9C40-BECF-1E95B6F3DB92}" type="presOf" srcId="{55EE8402-93CD-D345-9169-4EF069509D8B}" destId="{F2C6A513-2F83-9A4E-9268-EEFF93889CF4}" srcOrd="1" destOrd="0" presId="urn:microsoft.com/office/officeart/2009/3/layout/HorizontalOrganizationChart"/>
    <dgm:cxn modelId="{389A0BC2-D8B6-9A42-B89A-D957DCE5CA18}" type="presOf" srcId="{AF480DB5-58FF-334B-B90B-35AA13645DDB}" destId="{6AD2A2D3-AE24-0F41-964F-B3EF7CB2FD39}" srcOrd="1" destOrd="0" presId="urn:microsoft.com/office/officeart/2009/3/layout/HorizontalOrganizationChart"/>
    <dgm:cxn modelId="{0E1885F0-0645-DB42-AD8A-12E24BA17048}" srcId="{3DFF0C45-3518-9045-B219-ECA256031DDB}" destId="{5CFFA246-9367-E245-AA1C-57CC2A600C56}" srcOrd="2" destOrd="0" parTransId="{B4F8B2DC-52D0-F443-B898-A5A12E5C4205}" sibTransId="{498CBBF2-F783-874A-89BD-BF17DC0EE292}"/>
    <dgm:cxn modelId="{11958FA0-9318-7148-A609-7DB2771C48F7}" type="presOf" srcId="{D2FD30C3-3A24-894B-956A-C605E4D81416}" destId="{2E3AF98F-BE97-2E47-9D1F-532BC01E818A}" srcOrd="0" destOrd="0" presId="urn:microsoft.com/office/officeart/2009/3/layout/HorizontalOrganizationChart"/>
    <dgm:cxn modelId="{36645F68-6253-1349-B655-DEB2CFC07B85}" type="presOf" srcId="{B38C095A-0302-B040-AC09-40711D8D073E}" destId="{4D43DC0E-508D-1B4F-AA32-D653A11C4252}" srcOrd="0" destOrd="0" presId="urn:microsoft.com/office/officeart/2009/3/layout/HorizontalOrganizationChart"/>
    <dgm:cxn modelId="{722A8B0C-544D-8442-A627-F54C9C111988}" type="presOf" srcId="{58CB1D10-C550-D841-8961-6DD20C7B4975}" destId="{9E4CFF20-93A4-1B47-9C94-D8DE5CA212E3}" srcOrd="0" destOrd="0" presId="urn:microsoft.com/office/officeart/2009/3/layout/HorizontalOrganizationChart"/>
    <dgm:cxn modelId="{9C30D39F-BA73-6047-BEAD-369D126457CA}" type="presOf" srcId="{B4D86B9D-494F-CF45-9EC6-C8AB7B8A73B7}" destId="{7A90786B-E652-7C46-BD30-041326EFB5CE}" srcOrd="0" destOrd="0" presId="urn:microsoft.com/office/officeart/2009/3/layout/HorizontalOrganizationChart"/>
    <dgm:cxn modelId="{52DEA972-3510-6740-9CA3-0CEAE55F52E4}" srcId="{ADB1E7B0-B063-4149-ADBE-5FDD8F5C1C73}" destId="{9C318C1C-2519-C247-BE41-FC2AB49F4F75}" srcOrd="1" destOrd="0" parTransId="{F888B919-C041-954F-BD16-C3B2F6727D15}" sibTransId="{9967EABD-43AE-AF44-A1A9-7EBBFAA7512F}"/>
    <dgm:cxn modelId="{59798B22-E8FF-5E47-AD91-BF7B5E0F271C}" type="presOf" srcId="{2845EE1B-E39E-F649-BB4F-1E929E95E471}" destId="{2D70BC43-3C79-C144-9153-A2DD20309A53}" srcOrd="0" destOrd="0" presId="urn:microsoft.com/office/officeart/2009/3/layout/HorizontalOrganizationChart"/>
    <dgm:cxn modelId="{E2DA1E9F-D12F-4346-8694-5172974EC373}" type="presOf" srcId="{9C318C1C-2519-C247-BE41-FC2AB49F4F75}" destId="{7F75119C-B1DB-BE4E-B6C0-EF3610FEB341}" srcOrd="0" destOrd="0" presId="urn:microsoft.com/office/officeart/2009/3/layout/HorizontalOrganizationChart"/>
    <dgm:cxn modelId="{634EED1C-B83B-C941-9C8D-F7EEBA89A136}" type="presOf" srcId="{ED09ADC6-FF3D-0343-9158-3722103D61F4}" destId="{DC8BC21A-8B73-A84D-9979-04DD02665149}" srcOrd="0" destOrd="0" presId="urn:microsoft.com/office/officeart/2009/3/layout/HorizontalOrganizationChart"/>
    <dgm:cxn modelId="{F4076863-877E-9C4B-B124-087E3235D952}" type="presOf" srcId="{ADB1E7B0-B063-4149-ADBE-5FDD8F5C1C73}" destId="{9584138B-2C36-DE46-9E4A-2BA625775DBA}" srcOrd="1" destOrd="0" presId="urn:microsoft.com/office/officeart/2009/3/layout/HorizontalOrganizationChart"/>
    <dgm:cxn modelId="{3FCF34EF-6320-4B43-B6DB-F7D45566F47E}" type="presOf" srcId="{466C7613-8C82-4149-B7E3-E27186A950D8}" destId="{2DE46E9E-7370-694B-B893-7D378746E33A}" srcOrd="0" destOrd="0" presId="urn:microsoft.com/office/officeart/2009/3/layout/HorizontalOrganizationChart"/>
    <dgm:cxn modelId="{6DC0DAA7-F0C4-884F-AC2A-CB05A9DCFD58}" type="presOf" srcId="{3DFF0C45-3518-9045-B219-ECA256031DDB}" destId="{905FCE60-9A83-F640-B72A-2B566E3417DD}" srcOrd="1" destOrd="0" presId="urn:microsoft.com/office/officeart/2009/3/layout/HorizontalOrganizationChart"/>
    <dgm:cxn modelId="{2E02A5EF-CFFA-B14B-BF39-41B0539419A5}" type="presOf" srcId="{311BB75C-74CD-B648-A5C6-BE01E6380ACB}" destId="{D4D39A88-57C9-F849-984A-C62FA14D7907}" srcOrd="0" destOrd="0" presId="urn:microsoft.com/office/officeart/2009/3/layout/HorizontalOrganizationChart"/>
    <dgm:cxn modelId="{576E93F1-8493-804F-8992-71CDD68662FD}" type="presOf" srcId="{0908F6A9-33FB-014A-BC33-0E1E8C9DF165}" destId="{110CB81F-CFE8-524E-8B25-3C2B2FDC15A9}" srcOrd="0" destOrd="0" presId="urn:microsoft.com/office/officeart/2009/3/layout/HorizontalOrganizationChart"/>
    <dgm:cxn modelId="{BF630CCE-FF4D-3D48-8728-C90D44175E38}" srcId="{ADB1E7B0-B063-4149-ADBE-5FDD8F5C1C73}" destId="{ED09ADC6-FF3D-0343-9158-3722103D61F4}" srcOrd="3" destOrd="0" parTransId="{35A32895-0F46-9C48-8694-53DA7D87C72F}" sibTransId="{A357A58D-FA1D-E344-9C1B-893D217DED52}"/>
    <dgm:cxn modelId="{297D9819-907E-6545-B739-E994FB023D97}" type="presOf" srcId="{991B8B59-07EF-614E-B243-555300FE9D2C}" destId="{756D97AA-2079-9149-8711-FF13E6709FD7}" srcOrd="0" destOrd="0" presId="urn:microsoft.com/office/officeart/2009/3/layout/HorizontalOrganizationChart"/>
    <dgm:cxn modelId="{3FA847AA-7466-E846-9D7B-02296A5A5211}" type="presOf" srcId="{B4F8B2DC-52D0-F443-B898-A5A12E5C4205}" destId="{3DBFEDF9-DAAC-C441-AA68-FB7E3C465DA1}" srcOrd="0" destOrd="0" presId="urn:microsoft.com/office/officeart/2009/3/layout/HorizontalOrganizationChart"/>
    <dgm:cxn modelId="{ED76D39A-0932-9442-B1D1-03EAF70E1158}" srcId="{466C7613-8C82-4149-B7E3-E27186A950D8}" destId="{55EE8402-93CD-D345-9169-4EF069509D8B}" srcOrd="0" destOrd="0" parTransId="{8E24C301-C8A0-A545-A0A0-0D0918DEED07}" sibTransId="{D15FCA92-CEBF-A74C-B8D0-14F3DBAC4D9F}"/>
    <dgm:cxn modelId="{43EA6C56-8586-C140-A02F-A41B8F778A74}" type="presOf" srcId="{AE24065C-EB60-5E4B-B4FB-92F3BAA2F45F}" destId="{753E787F-231A-CE4F-A595-88184F0AF449}" srcOrd="0" destOrd="0" presId="urn:microsoft.com/office/officeart/2009/3/layout/HorizontalOrganizationChart"/>
    <dgm:cxn modelId="{49955B13-0118-FE4C-97FF-4F8A0C2328A3}" srcId="{2845EE1B-E39E-F649-BB4F-1E929E95E471}" destId="{ADB1E7B0-B063-4149-ADBE-5FDD8F5C1C73}" srcOrd="0" destOrd="0" parTransId="{6431BA6C-496F-D249-8949-ED31E62565C6}" sibTransId="{4260ECE2-9A6A-6743-B481-9605B801F475}"/>
    <dgm:cxn modelId="{83ADB841-A518-974A-ACE3-65F8C1D6B4C8}" type="presOf" srcId="{0C29DFEE-2C8B-1842-8A04-2E986E919461}" destId="{E737601C-F20B-B042-80FF-9650BA0256A3}" srcOrd="1" destOrd="0" presId="urn:microsoft.com/office/officeart/2009/3/layout/HorizontalOrganizationChart"/>
    <dgm:cxn modelId="{A4B16B1F-6436-2546-B01F-9D41886F81B9}" type="presOf" srcId="{DAADAEF3-EC51-7848-AA59-271D45EF235B}" destId="{0B9B3E17-647C-7844-8BE7-B74158609066}" srcOrd="0" destOrd="0" presId="urn:microsoft.com/office/officeart/2009/3/layout/HorizontalOrganizationChart"/>
    <dgm:cxn modelId="{EA407319-FCBF-C34C-A944-36F26D732EC3}" type="presOf" srcId="{2845EE1B-E39E-F649-BB4F-1E929E95E471}" destId="{DFBF094E-5E88-AB4D-ADA4-D4DF0DBD4ED6}" srcOrd="1" destOrd="0" presId="urn:microsoft.com/office/officeart/2009/3/layout/HorizontalOrganizationChart"/>
    <dgm:cxn modelId="{BB826CE6-E404-244F-8B42-38D3AF42DBE7}" type="presOf" srcId="{0058144C-4A46-BA4C-9DAE-71374FAA2266}" destId="{812E6B21-B5C7-564B-86B4-49DCE0C7F84C}" srcOrd="0" destOrd="0" presId="urn:microsoft.com/office/officeart/2009/3/layout/HorizontalOrganizationChart"/>
    <dgm:cxn modelId="{9B6577CA-E91E-DB42-BD60-C87407CBC1E3}" type="presOf" srcId="{9C318C1C-2519-C247-BE41-FC2AB49F4F75}" destId="{372ED0A2-04AB-7744-91C5-FD6473870ABC}" srcOrd="1" destOrd="0" presId="urn:microsoft.com/office/officeart/2009/3/layout/HorizontalOrganizationChart"/>
    <dgm:cxn modelId="{C897CE02-C9FE-CD40-A9CD-8DCB80509C5D}" type="presOf" srcId="{ADB1E7B0-B063-4149-ADBE-5FDD8F5C1C73}" destId="{E6A3E217-01BA-A54C-8B85-AEC80C2BC3A3}" srcOrd="0" destOrd="0" presId="urn:microsoft.com/office/officeart/2009/3/layout/HorizontalOrganizationChart"/>
    <dgm:cxn modelId="{D6D31386-3BCC-E24F-802E-2119912483A6}" srcId="{55EE8402-93CD-D345-9169-4EF069509D8B}" destId="{964AB48D-86F8-D744-A8A9-5B7B2F98228F}" srcOrd="2" destOrd="0" parTransId="{1EF30009-3A5F-3C4B-8F78-6E0EBAB89068}" sibTransId="{29662596-222F-5147-962D-7C694369B61C}"/>
    <dgm:cxn modelId="{F99EDA92-2DC0-F345-B535-66F66642B363}" srcId="{3DFF0C45-3518-9045-B219-ECA256031DDB}" destId="{58CB1D10-C550-D841-8961-6DD20C7B4975}" srcOrd="3" destOrd="0" parTransId="{0908F6A9-33FB-014A-BC33-0E1E8C9DF165}" sibTransId="{5A07E30C-2464-9D49-9737-C29FFC8E2456}"/>
    <dgm:cxn modelId="{E44D4569-986D-5A4C-A76A-F00B2081F016}" type="presOf" srcId="{AD85D99B-D32B-6448-88F0-32CF9A43B957}" destId="{5E28E6CB-6359-AD4F-A428-70DCF5DE99EC}" srcOrd="0" destOrd="0" presId="urn:microsoft.com/office/officeart/2009/3/layout/HorizontalOrganizationChart"/>
    <dgm:cxn modelId="{07C70F57-CB42-C740-B1B0-0DBA6FB061B2}" srcId="{ADB1E7B0-B063-4149-ADBE-5FDD8F5C1C73}" destId="{3DFF0C45-3518-9045-B219-ECA256031DDB}" srcOrd="0" destOrd="0" parTransId="{F11135BA-55AD-C14C-BFBF-2FBC920A073F}" sibTransId="{E602EDCC-74FC-C844-9632-A4268FAFAB2B}"/>
    <dgm:cxn modelId="{F4197F58-5A63-864B-B99D-DCAAF445E551}" type="presOf" srcId="{964AB48D-86F8-D744-A8A9-5B7B2F98228F}" destId="{C072BFAC-6EAC-9643-A0A7-3F660B1617E8}" srcOrd="1" destOrd="0" presId="urn:microsoft.com/office/officeart/2009/3/layout/HorizontalOrganizationChart"/>
    <dgm:cxn modelId="{A78C11B8-E10E-6D42-9B3A-1F4EBD6FACAB}" type="presOf" srcId="{0C29DFEE-2C8B-1842-8A04-2E986E919461}" destId="{3B100B34-CAF4-F740-905A-BBD77F5D760A}" srcOrd="0" destOrd="0" presId="urn:microsoft.com/office/officeart/2009/3/layout/HorizontalOrganizationChart"/>
    <dgm:cxn modelId="{E0D42208-9700-F64C-86B3-34676FD154C4}" type="presOf" srcId="{35A32895-0F46-9C48-8694-53DA7D87C72F}" destId="{B6C34433-4C00-EE47-8095-EC006544C034}" srcOrd="0" destOrd="0" presId="urn:microsoft.com/office/officeart/2009/3/layout/HorizontalOrganizationChart"/>
    <dgm:cxn modelId="{EF715ACD-600C-534E-8E55-C23F97CC377D}" type="presOf" srcId="{ED09ADC6-FF3D-0343-9158-3722103D61F4}" destId="{2420C066-CAB8-FA40-AF9A-C2FD0A5D4B60}" srcOrd="1" destOrd="0" presId="urn:microsoft.com/office/officeart/2009/3/layout/HorizontalOrganizationChart"/>
    <dgm:cxn modelId="{0E74FC88-05EB-4845-B5E4-C6711A33EDE6}" type="presOf" srcId="{9EBA195F-B1ED-AB44-AB86-BD5E7EAED445}" destId="{0EF28835-8DA1-0A46-9C0D-FDDAE686C40B}" srcOrd="1" destOrd="0" presId="urn:microsoft.com/office/officeart/2009/3/layout/HorizontalOrganizationChart"/>
    <dgm:cxn modelId="{BFBA73ED-C63C-9F4E-B264-6A979CD9FB75}" srcId="{3DFF0C45-3518-9045-B219-ECA256031DDB}" destId="{311BB75C-74CD-B648-A5C6-BE01E6380ACB}" srcOrd="1" destOrd="0" parTransId="{DAADAEF3-EC51-7848-AA59-271D45EF235B}" sibTransId="{CEEAC074-FFA0-8E42-BC75-B02191D82273}"/>
    <dgm:cxn modelId="{311B520E-86D0-6246-A968-90043EE6F7E3}" type="presOf" srcId="{311BB75C-74CD-B648-A5C6-BE01E6380ACB}" destId="{766FB335-B6F6-FB48-8ED9-34E05DD7DF40}" srcOrd="1" destOrd="0" presId="urn:microsoft.com/office/officeart/2009/3/layout/HorizontalOrganizationChart"/>
    <dgm:cxn modelId="{5BB7CA29-40E7-A543-99EF-1697164C6FA8}" srcId="{3DFF0C45-3518-9045-B219-ECA256031DDB}" destId="{D2FD30C3-3A24-894B-956A-C605E4D81416}" srcOrd="4" destOrd="0" parTransId="{991B8B59-07EF-614E-B243-555300FE9D2C}" sibTransId="{914D76D4-89D9-2743-8F99-D3F44700EE20}"/>
    <dgm:cxn modelId="{4FCC6106-74F6-3645-A71A-ECB1247EC7B7}" type="presOf" srcId="{F11135BA-55AD-C14C-BFBF-2FBC920A073F}" destId="{F0C8DDE0-5E62-7741-A590-0A5F147A1E18}" srcOrd="0" destOrd="0" presId="urn:microsoft.com/office/officeart/2009/3/layout/HorizontalOrganizationChart"/>
    <dgm:cxn modelId="{9E141073-5DD6-9844-A499-532254F9D43C}" type="presOf" srcId="{F888B919-C041-954F-BD16-C3B2F6727D15}" destId="{3CBCBE3D-58AD-7945-AB99-8F9DBF4A6C2A}" srcOrd="0" destOrd="0" presId="urn:microsoft.com/office/officeart/2009/3/layout/HorizontalOrganizationChart"/>
    <dgm:cxn modelId="{D109DDFD-B712-AF45-9289-472A9A4DC4DB}" srcId="{ADB1E7B0-B063-4149-ADBE-5FDD8F5C1C73}" destId="{AF480DB5-58FF-334B-B90B-35AA13645DDB}" srcOrd="2" destOrd="0" parTransId="{424237E3-AE11-5946-BF0E-35035ADAEE4E}" sibTransId="{07742198-4685-4E40-8481-698BD741BA4A}"/>
    <dgm:cxn modelId="{7D99A5E7-AE61-234B-BB91-A15E46C1C055}" type="presOf" srcId="{55EE8402-93CD-D345-9169-4EF069509D8B}" destId="{060B1803-9E20-DF41-A8EA-4C1EE5E47CCC}" srcOrd="0" destOrd="0" presId="urn:microsoft.com/office/officeart/2009/3/layout/HorizontalOrganizationChart"/>
    <dgm:cxn modelId="{9CD0CDB7-C048-D941-BB8C-66B5D968A656}" type="presOf" srcId="{AF480DB5-58FF-334B-B90B-35AA13645DDB}" destId="{7DBFE3D4-C0F3-804F-A9C8-CC0B3B3460D6}" srcOrd="0" destOrd="0" presId="urn:microsoft.com/office/officeart/2009/3/layout/HorizontalOrganizationChart"/>
    <dgm:cxn modelId="{941C7DC8-7AFE-9740-82E7-FD742B0CCA6A}" type="presOf" srcId="{1356013D-C918-454C-94C7-096448BC7460}" destId="{4CE251C2-DA2D-F241-9DFF-7B75AE98EBAD}" srcOrd="1" destOrd="0" presId="urn:microsoft.com/office/officeart/2009/3/layout/HorizontalOrganizationChart"/>
    <dgm:cxn modelId="{36129811-A18A-F948-9FCF-E73D2D69AC5A}" type="presOf" srcId="{58CB1D10-C550-D841-8961-6DD20C7B4975}" destId="{B6F7F74C-7DB4-294D-A3B9-47CACD4F7CF1}" srcOrd="1" destOrd="0" presId="urn:microsoft.com/office/officeart/2009/3/layout/HorizontalOrganizationChart"/>
    <dgm:cxn modelId="{95AE0C6F-DB8B-3E43-8A62-CA1532C66C19}" srcId="{ADB1E7B0-B063-4149-ADBE-5FDD8F5C1C73}" destId="{AD85D99B-D32B-6448-88F0-32CF9A43B957}" srcOrd="4" destOrd="0" parTransId="{B89FF308-4543-F044-9870-570F1E709C21}" sibTransId="{4BF38607-54E3-0A40-9ED1-BDF50D937039}"/>
    <dgm:cxn modelId="{A109A4D2-4ED4-A647-B5D2-A640FAD0C821}" type="presOf" srcId="{9EBA195F-B1ED-AB44-AB86-BD5E7EAED445}" destId="{0D1DDD04-F87F-C64B-93DD-D4575BE40318}" srcOrd="0" destOrd="0" presId="urn:microsoft.com/office/officeart/2009/3/layout/HorizontalOrganizationChart"/>
    <dgm:cxn modelId="{F4D300FE-BA7E-0B4E-88DC-49619A29274E}" srcId="{55EE8402-93CD-D345-9169-4EF069509D8B}" destId="{9EBA195F-B1ED-AB44-AB86-BD5E7EAED445}" srcOrd="0" destOrd="0" parTransId="{AE24065C-EB60-5E4B-B4FB-92F3BAA2F45F}" sibTransId="{FF0425C8-BDDB-864C-87F6-0CEC306A0EF6}"/>
    <dgm:cxn modelId="{A454F7DE-8066-644B-80CB-65F70422C707}" type="presOf" srcId="{964AB48D-86F8-D744-A8A9-5B7B2F98228F}" destId="{57C2BA46-0AE3-4F43-9C63-F65A76B2B9EF}" srcOrd="0" destOrd="0" presId="urn:microsoft.com/office/officeart/2009/3/layout/HorizontalOrganizationChart"/>
    <dgm:cxn modelId="{9B4710E8-767D-5A49-8BCB-5EC163C58E84}" type="presOf" srcId="{1EF30009-3A5F-3C4B-8F78-6E0EBAB89068}" destId="{EFAD5C8B-FA89-D44F-BB81-60EA39EB026A}" srcOrd="0" destOrd="0" presId="urn:microsoft.com/office/officeart/2009/3/layout/HorizontalOrganizationChart"/>
    <dgm:cxn modelId="{6D2BA68B-65C9-D248-A091-E3A98A0EB07E}" type="presOf" srcId="{6431BA6C-496F-D249-8949-ED31E62565C6}" destId="{3988F7B9-6B7F-EF4D-9F21-F24B4BF29F13}" srcOrd="0" destOrd="0" presId="urn:microsoft.com/office/officeart/2009/3/layout/HorizontalOrganizationChart"/>
    <dgm:cxn modelId="{7EB39481-DC04-3A40-BC94-B4B3C650D48F}" type="presOf" srcId="{5CFFA246-9367-E245-AA1C-57CC2A600C56}" destId="{D01CD0AD-7060-914A-95EF-BDBA2A474743}" srcOrd="0" destOrd="0" presId="urn:microsoft.com/office/officeart/2009/3/layout/HorizontalOrganizationChart"/>
    <dgm:cxn modelId="{F35F49FC-53EA-444B-8FF0-607CF3AB53AC}" type="presOf" srcId="{1356013D-C918-454C-94C7-096448BC7460}" destId="{97D4E12E-1ACA-C347-A5BB-46DB6E12AF48}" srcOrd="0" destOrd="0" presId="urn:microsoft.com/office/officeart/2009/3/layout/HorizontalOrganizationChart"/>
    <dgm:cxn modelId="{52D47931-EE51-A24D-8954-F6A9FB219190}" srcId="{3DFF0C45-3518-9045-B219-ECA256031DDB}" destId="{1356013D-C918-454C-94C7-096448BC7460}" srcOrd="0" destOrd="0" parTransId="{0058144C-4A46-BA4C-9DAE-71374FAA2266}" sibTransId="{7CAC4803-614A-1347-94E5-883BC7BB38DC}"/>
    <dgm:cxn modelId="{BCEC42DF-C9B7-3248-8716-D4A96553B18D}" type="presOf" srcId="{424237E3-AE11-5946-BF0E-35035ADAEE4E}" destId="{F9711376-9A91-BF47-8352-AC455F553D93}" srcOrd="0" destOrd="0" presId="urn:microsoft.com/office/officeart/2009/3/layout/HorizontalOrganizationChart"/>
    <dgm:cxn modelId="{3FBC2BC3-4ECB-1444-97BE-0D72ABD344AB}" type="presOf" srcId="{3DFF0C45-3518-9045-B219-ECA256031DDB}" destId="{ACE4C303-2943-F14C-8C79-6650F4A4F07B}" srcOrd="0" destOrd="0" presId="urn:microsoft.com/office/officeart/2009/3/layout/HorizontalOrganizationChart"/>
    <dgm:cxn modelId="{8A3956B9-739B-D043-9FB2-F5FB07DA433F}" type="presOf" srcId="{5CFFA246-9367-E245-AA1C-57CC2A600C56}" destId="{3F274938-DCA1-9A42-8831-79B92A5AA253}" srcOrd="1" destOrd="0" presId="urn:microsoft.com/office/officeart/2009/3/layout/HorizontalOrganizationChart"/>
    <dgm:cxn modelId="{9FD45F5C-5098-1A47-A4CC-D994069C8687}" type="presOf" srcId="{AD85D99B-D32B-6448-88F0-32CF9A43B957}" destId="{1156B40F-4303-164D-863E-A3A293CB43BD}" srcOrd="1" destOrd="0" presId="urn:microsoft.com/office/officeart/2009/3/layout/HorizontalOrganizationChart"/>
    <dgm:cxn modelId="{64606D14-9FBB-034A-9E0C-7EDF7A153F3D}" type="presParOf" srcId="{2DE46E9E-7370-694B-B893-7D378746E33A}" destId="{F123E925-EC7A-B349-BCF2-6DBE5E58967F}" srcOrd="0" destOrd="0" presId="urn:microsoft.com/office/officeart/2009/3/layout/HorizontalOrganizationChart"/>
    <dgm:cxn modelId="{11016B97-E600-7640-83C5-89A91430C04C}" type="presParOf" srcId="{F123E925-EC7A-B349-BCF2-6DBE5E58967F}" destId="{1F219B54-1893-5E4D-86B2-1F5D76C977A6}" srcOrd="0" destOrd="0" presId="urn:microsoft.com/office/officeart/2009/3/layout/HorizontalOrganizationChart"/>
    <dgm:cxn modelId="{802795C5-53A5-1545-85A8-FB23ED9196A7}" type="presParOf" srcId="{1F219B54-1893-5E4D-86B2-1F5D76C977A6}" destId="{060B1803-9E20-DF41-A8EA-4C1EE5E47CCC}" srcOrd="0" destOrd="0" presId="urn:microsoft.com/office/officeart/2009/3/layout/HorizontalOrganizationChart"/>
    <dgm:cxn modelId="{7B571E40-D7C8-4F45-A742-1C91D40D4356}" type="presParOf" srcId="{1F219B54-1893-5E4D-86B2-1F5D76C977A6}" destId="{F2C6A513-2F83-9A4E-9268-EEFF93889CF4}" srcOrd="1" destOrd="0" presId="urn:microsoft.com/office/officeart/2009/3/layout/HorizontalOrganizationChart"/>
    <dgm:cxn modelId="{D7103F4C-C697-9244-95C0-4080B9817709}" type="presParOf" srcId="{F123E925-EC7A-B349-BCF2-6DBE5E58967F}" destId="{EAEDA347-5E4F-DE44-89B0-F5380E2A4D8F}" srcOrd="1" destOrd="0" presId="urn:microsoft.com/office/officeart/2009/3/layout/HorizontalOrganizationChart"/>
    <dgm:cxn modelId="{F536A7AA-2EB3-1A4A-A65B-D38AFFE92B42}" type="presParOf" srcId="{EAEDA347-5E4F-DE44-89B0-F5380E2A4D8F}" destId="{753E787F-231A-CE4F-A595-88184F0AF449}" srcOrd="0" destOrd="0" presId="urn:microsoft.com/office/officeart/2009/3/layout/HorizontalOrganizationChart"/>
    <dgm:cxn modelId="{CF4A5C36-E600-E741-81A6-2323E0D6E6E7}" type="presParOf" srcId="{EAEDA347-5E4F-DE44-89B0-F5380E2A4D8F}" destId="{BD643B3F-1636-4444-BD12-43E61E993482}" srcOrd="1" destOrd="0" presId="urn:microsoft.com/office/officeart/2009/3/layout/HorizontalOrganizationChart"/>
    <dgm:cxn modelId="{F4A03CA5-DD79-FA41-A087-D8FF984A7800}" type="presParOf" srcId="{BD643B3F-1636-4444-BD12-43E61E993482}" destId="{0276282F-652F-4B4B-B5CE-1C818C77DCE8}" srcOrd="0" destOrd="0" presId="urn:microsoft.com/office/officeart/2009/3/layout/HorizontalOrganizationChart"/>
    <dgm:cxn modelId="{35021EA8-24DE-E841-989B-C3450DD30A34}" type="presParOf" srcId="{0276282F-652F-4B4B-B5CE-1C818C77DCE8}" destId="{0D1DDD04-F87F-C64B-93DD-D4575BE40318}" srcOrd="0" destOrd="0" presId="urn:microsoft.com/office/officeart/2009/3/layout/HorizontalOrganizationChart"/>
    <dgm:cxn modelId="{BF2FD5C6-DF79-A846-99C3-95027EBB5CF5}" type="presParOf" srcId="{0276282F-652F-4B4B-B5CE-1C818C77DCE8}" destId="{0EF28835-8DA1-0A46-9C0D-FDDAE686C40B}" srcOrd="1" destOrd="0" presId="urn:microsoft.com/office/officeart/2009/3/layout/HorizontalOrganizationChart"/>
    <dgm:cxn modelId="{A9D4F419-7E3C-2E40-B183-9162730E8260}" type="presParOf" srcId="{BD643B3F-1636-4444-BD12-43E61E993482}" destId="{414F4A19-FB35-3B46-B5EE-1F4C573A8885}" srcOrd="1" destOrd="0" presId="urn:microsoft.com/office/officeart/2009/3/layout/HorizontalOrganizationChart"/>
    <dgm:cxn modelId="{C820AB6D-19A9-5144-81EB-2FD03E55D886}" type="presParOf" srcId="{BD643B3F-1636-4444-BD12-43E61E993482}" destId="{0BB666AC-3576-D24F-8C54-05E9E4AA5BA1}" srcOrd="2" destOrd="0" presId="urn:microsoft.com/office/officeart/2009/3/layout/HorizontalOrganizationChart"/>
    <dgm:cxn modelId="{CAEE9816-6245-4546-8B03-98C0860E1834}" type="presParOf" srcId="{EAEDA347-5E4F-DE44-89B0-F5380E2A4D8F}" destId="{4D43DC0E-508D-1B4F-AA32-D653A11C4252}" srcOrd="2" destOrd="0" presId="urn:microsoft.com/office/officeart/2009/3/layout/HorizontalOrganizationChart"/>
    <dgm:cxn modelId="{A335BF6F-6A67-DA4A-A35C-86E371898644}" type="presParOf" srcId="{EAEDA347-5E4F-DE44-89B0-F5380E2A4D8F}" destId="{0FA46829-02E3-EF47-8E2F-A6F5E9A3F58A}" srcOrd="3" destOrd="0" presId="urn:microsoft.com/office/officeart/2009/3/layout/HorizontalOrganizationChart"/>
    <dgm:cxn modelId="{0E4C5EFE-7A1C-B54C-9952-1B7A22957FDA}" type="presParOf" srcId="{0FA46829-02E3-EF47-8E2F-A6F5E9A3F58A}" destId="{DCA3F4CB-7CFA-F243-83B5-5EA5969A36F0}" srcOrd="0" destOrd="0" presId="urn:microsoft.com/office/officeart/2009/3/layout/HorizontalOrganizationChart"/>
    <dgm:cxn modelId="{D7BBA0D1-07D7-1E4B-AD8C-582D220EF493}" type="presParOf" srcId="{DCA3F4CB-7CFA-F243-83B5-5EA5969A36F0}" destId="{2D70BC43-3C79-C144-9153-A2DD20309A53}" srcOrd="0" destOrd="0" presId="urn:microsoft.com/office/officeart/2009/3/layout/HorizontalOrganizationChart"/>
    <dgm:cxn modelId="{5F8F0ABF-7F0C-3B48-8079-10E73DFE353A}" type="presParOf" srcId="{DCA3F4CB-7CFA-F243-83B5-5EA5969A36F0}" destId="{DFBF094E-5E88-AB4D-ADA4-D4DF0DBD4ED6}" srcOrd="1" destOrd="0" presId="urn:microsoft.com/office/officeart/2009/3/layout/HorizontalOrganizationChart"/>
    <dgm:cxn modelId="{40F4C2FE-3254-4543-B0D6-28C2D0E31B0A}" type="presParOf" srcId="{0FA46829-02E3-EF47-8E2F-A6F5E9A3F58A}" destId="{14A57737-A46A-3344-B361-8978814A76C1}" srcOrd="1" destOrd="0" presId="urn:microsoft.com/office/officeart/2009/3/layout/HorizontalOrganizationChart"/>
    <dgm:cxn modelId="{716F3BCF-E5B2-4F4B-98DD-A237DDBB2A54}" type="presParOf" srcId="{14A57737-A46A-3344-B361-8978814A76C1}" destId="{3988F7B9-6B7F-EF4D-9F21-F24B4BF29F13}" srcOrd="0" destOrd="0" presId="urn:microsoft.com/office/officeart/2009/3/layout/HorizontalOrganizationChart"/>
    <dgm:cxn modelId="{F709DF50-F846-9E45-94D1-6804657EFB42}" type="presParOf" srcId="{14A57737-A46A-3344-B361-8978814A76C1}" destId="{ED8A097B-C8D2-5943-911B-9210A3C5EE02}" srcOrd="1" destOrd="0" presId="urn:microsoft.com/office/officeart/2009/3/layout/HorizontalOrganizationChart"/>
    <dgm:cxn modelId="{A28919B5-644C-0E40-B164-E086E1F346C5}" type="presParOf" srcId="{ED8A097B-C8D2-5943-911B-9210A3C5EE02}" destId="{BBB61446-814F-E647-AC60-7BAD8E37A8D2}" srcOrd="0" destOrd="0" presId="urn:microsoft.com/office/officeart/2009/3/layout/HorizontalOrganizationChart"/>
    <dgm:cxn modelId="{56D92791-23F6-1541-9B2F-674B959E9D1E}" type="presParOf" srcId="{BBB61446-814F-E647-AC60-7BAD8E37A8D2}" destId="{E6A3E217-01BA-A54C-8B85-AEC80C2BC3A3}" srcOrd="0" destOrd="0" presId="urn:microsoft.com/office/officeart/2009/3/layout/HorizontalOrganizationChart"/>
    <dgm:cxn modelId="{E9F6612B-8D3E-4743-A600-F04DB50D4932}" type="presParOf" srcId="{BBB61446-814F-E647-AC60-7BAD8E37A8D2}" destId="{9584138B-2C36-DE46-9E4A-2BA625775DBA}" srcOrd="1" destOrd="0" presId="urn:microsoft.com/office/officeart/2009/3/layout/HorizontalOrganizationChart"/>
    <dgm:cxn modelId="{8DC4B230-91A5-C74A-AB5C-522AE379DE1E}" type="presParOf" srcId="{ED8A097B-C8D2-5943-911B-9210A3C5EE02}" destId="{9F2CED10-B24C-6343-BC83-8322A9CC02F5}" srcOrd="1" destOrd="0" presId="urn:microsoft.com/office/officeart/2009/3/layout/HorizontalOrganizationChart"/>
    <dgm:cxn modelId="{5200227F-EE5A-0B47-AA10-951A98D4E0B8}" type="presParOf" srcId="{9F2CED10-B24C-6343-BC83-8322A9CC02F5}" destId="{F0C8DDE0-5E62-7741-A590-0A5F147A1E18}" srcOrd="0" destOrd="0" presId="urn:microsoft.com/office/officeart/2009/3/layout/HorizontalOrganizationChart"/>
    <dgm:cxn modelId="{371177A9-82C1-AD47-9D56-D06B3AF34C3E}" type="presParOf" srcId="{9F2CED10-B24C-6343-BC83-8322A9CC02F5}" destId="{1E18D68B-D949-4842-9178-F3AF4916A8DC}" srcOrd="1" destOrd="0" presId="urn:microsoft.com/office/officeart/2009/3/layout/HorizontalOrganizationChart"/>
    <dgm:cxn modelId="{0DC72BFC-9DFC-374C-9A9A-533F9B1DE359}" type="presParOf" srcId="{1E18D68B-D949-4842-9178-F3AF4916A8DC}" destId="{39F838CC-08EC-4B45-B2D2-2D577B97AB29}" srcOrd="0" destOrd="0" presId="urn:microsoft.com/office/officeart/2009/3/layout/HorizontalOrganizationChart"/>
    <dgm:cxn modelId="{7D045689-7DC2-324D-B0DD-B87B9CDC3648}" type="presParOf" srcId="{39F838CC-08EC-4B45-B2D2-2D577B97AB29}" destId="{ACE4C303-2943-F14C-8C79-6650F4A4F07B}" srcOrd="0" destOrd="0" presId="urn:microsoft.com/office/officeart/2009/3/layout/HorizontalOrganizationChart"/>
    <dgm:cxn modelId="{227014F9-520F-A14D-B9E5-4AD64ECB8277}" type="presParOf" srcId="{39F838CC-08EC-4B45-B2D2-2D577B97AB29}" destId="{905FCE60-9A83-F640-B72A-2B566E3417DD}" srcOrd="1" destOrd="0" presId="urn:microsoft.com/office/officeart/2009/3/layout/HorizontalOrganizationChart"/>
    <dgm:cxn modelId="{D69BAB52-30CA-A049-A215-7A65776522B0}" type="presParOf" srcId="{1E18D68B-D949-4842-9178-F3AF4916A8DC}" destId="{1EC428DD-3FF3-1C45-B070-3067BE633F8F}" srcOrd="1" destOrd="0" presId="urn:microsoft.com/office/officeart/2009/3/layout/HorizontalOrganizationChart"/>
    <dgm:cxn modelId="{815449AD-A998-3242-8830-F6ED2D57D05F}" type="presParOf" srcId="{1EC428DD-3FF3-1C45-B070-3067BE633F8F}" destId="{812E6B21-B5C7-564B-86B4-49DCE0C7F84C}" srcOrd="0" destOrd="0" presId="urn:microsoft.com/office/officeart/2009/3/layout/HorizontalOrganizationChart"/>
    <dgm:cxn modelId="{CAFE8190-D089-4544-9DB3-3EAAF6C76173}" type="presParOf" srcId="{1EC428DD-3FF3-1C45-B070-3067BE633F8F}" destId="{BC583D18-9634-3C4E-B294-A1CDD3B08C92}" srcOrd="1" destOrd="0" presId="urn:microsoft.com/office/officeart/2009/3/layout/HorizontalOrganizationChart"/>
    <dgm:cxn modelId="{FCBDA76B-48D8-6247-899B-F1D5693E529C}" type="presParOf" srcId="{BC583D18-9634-3C4E-B294-A1CDD3B08C92}" destId="{BFA7585C-3BE3-064F-8C4E-7F4464D37246}" srcOrd="0" destOrd="0" presId="urn:microsoft.com/office/officeart/2009/3/layout/HorizontalOrganizationChart"/>
    <dgm:cxn modelId="{1D0424E2-C996-7A4D-9822-7F3953436DA8}" type="presParOf" srcId="{BFA7585C-3BE3-064F-8C4E-7F4464D37246}" destId="{97D4E12E-1ACA-C347-A5BB-46DB6E12AF48}" srcOrd="0" destOrd="0" presId="urn:microsoft.com/office/officeart/2009/3/layout/HorizontalOrganizationChart"/>
    <dgm:cxn modelId="{B354945B-E68B-0F47-90AF-CEA9A063281F}" type="presParOf" srcId="{BFA7585C-3BE3-064F-8C4E-7F4464D37246}" destId="{4CE251C2-DA2D-F241-9DFF-7B75AE98EBAD}" srcOrd="1" destOrd="0" presId="urn:microsoft.com/office/officeart/2009/3/layout/HorizontalOrganizationChart"/>
    <dgm:cxn modelId="{476F5DAA-49D3-B44E-A79D-F5696C2F4FC4}" type="presParOf" srcId="{BC583D18-9634-3C4E-B294-A1CDD3B08C92}" destId="{1931C190-12C5-114D-85EC-FDBD05AD2BCA}" srcOrd="1" destOrd="0" presId="urn:microsoft.com/office/officeart/2009/3/layout/HorizontalOrganizationChart"/>
    <dgm:cxn modelId="{DDC64F55-A85C-524C-8CF8-3AA04F560F5F}" type="presParOf" srcId="{BC583D18-9634-3C4E-B294-A1CDD3B08C92}" destId="{C5157174-BECB-484B-BB66-AFD648E21DAF}" srcOrd="2" destOrd="0" presId="urn:microsoft.com/office/officeart/2009/3/layout/HorizontalOrganizationChart"/>
    <dgm:cxn modelId="{9076F26F-08CB-1048-9E63-CA6020DBB55C}" type="presParOf" srcId="{1EC428DD-3FF3-1C45-B070-3067BE633F8F}" destId="{0B9B3E17-647C-7844-8BE7-B74158609066}" srcOrd="2" destOrd="0" presId="urn:microsoft.com/office/officeart/2009/3/layout/HorizontalOrganizationChart"/>
    <dgm:cxn modelId="{B257108C-8E48-5549-86BE-3DA12BB36DF6}" type="presParOf" srcId="{1EC428DD-3FF3-1C45-B070-3067BE633F8F}" destId="{C0A598D9-7B7C-7F4B-92F9-410A8EA22694}" srcOrd="3" destOrd="0" presId="urn:microsoft.com/office/officeart/2009/3/layout/HorizontalOrganizationChart"/>
    <dgm:cxn modelId="{251EB5DB-445C-6547-9B62-AA804CD4DB3D}" type="presParOf" srcId="{C0A598D9-7B7C-7F4B-92F9-410A8EA22694}" destId="{32644EF9-A932-8047-A152-39E644879539}" srcOrd="0" destOrd="0" presId="urn:microsoft.com/office/officeart/2009/3/layout/HorizontalOrganizationChart"/>
    <dgm:cxn modelId="{2280FF65-7378-844A-8392-8A6F487545F3}" type="presParOf" srcId="{32644EF9-A932-8047-A152-39E644879539}" destId="{D4D39A88-57C9-F849-984A-C62FA14D7907}" srcOrd="0" destOrd="0" presId="urn:microsoft.com/office/officeart/2009/3/layout/HorizontalOrganizationChart"/>
    <dgm:cxn modelId="{088E02DC-4B8C-424A-A994-0CE1BC5E6060}" type="presParOf" srcId="{32644EF9-A932-8047-A152-39E644879539}" destId="{766FB335-B6F6-FB48-8ED9-34E05DD7DF40}" srcOrd="1" destOrd="0" presId="urn:microsoft.com/office/officeart/2009/3/layout/HorizontalOrganizationChart"/>
    <dgm:cxn modelId="{53FF1D34-E238-3245-99BB-79CC5F65EEAC}" type="presParOf" srcId="{C0A598D9-7B7C-7F4B-92F9-410A8EA22694}" destId="{BCABCD58-E103-6B44-908C-40724974E424}" srcOrd="1" destOrd="0" presId="urn:microsoft.com/office/officeart/2009/3/layout/HorizontalOrganizationChart"/>
    <dgm:cxn modelId="{FC624E79-EAC3-4A47-B57C-7A04E885E46E}" type="presParOf" srcId="{C0A598D9-7B7C-7F4B-92F9-410A8EA22694}" destId="{3BB21156-3FD8-9743-BBDF-2E1C95A0AC93}" srcOrd="2" destOrd="0" presId="urn:microsoft.com/office/officeart/2009/3/layout/HorizontalOrganizationChart"/>
    <dgm:cxn modelId="{AEBE2CAC-E84E-7445-A46A-32D971924DD7}" type="presParOf" srcId="{1EC428DD-3FF3-1C45-B070-3067BE633F8F}" destId="{3DBFEDF9-DAAC-C441-AA68-FB7E3C465DA1}" srcOrd="4" destOrd="0" presId="urn:microsoft.com/office/officeart/2009/3/layout/HorizontalOrganizationChart"/>
    <dgm:cxn modelId="{F87356B6-5280-3B40-B73E-4F63528DECA5}" type="presParOf" srcId="{1EC428DD-3FF3-1C45-B070-3067BE633F8F}" destId="{43E42F20-7BE4-5C4F-B903-569FAB67BA4F}" srcOrd="5" destOrd="0" presId="urn:microsoft.com/office/officeart/2009/3/layout/HorizontalOrganizationChart"/>
    <dgm:cxn modelId="{5ABE6C02-1D35-E94D-B40F-ED4E2405BEA1}" type="presParOf" srcId="{43E42F20-7BE4-5C4F-B903-569FAB67BA4F}" destId="{2FCE639D-0982-3E42-A4EB-E95A04B9E854}" srcOrd="0" destOrd="0" presId="urn:microsoft.com/office/officeart/2009/3/layout/HorizontalOrganizationChart"/>
    <dgm:cxn modelId="{8040B0E9-A4B0-B645-9AD5-A88E68C769ED}" type="presParOf" srcId="{2FCE639D-0982-3E42-A4EB-E95A04B9E854}" destId="{D01CD0AD-7060-914A-95EF-BDBA2A474743}" srcOrd="0" destOrd="0" presId="urn:microsoft.com/office/officeart/2009/3/layout/HorizontalOrganizationChart"/>
    <dgm:cxn modelId="{C8C1EAF5-8669-7D46-8E94-66C2C1FDB41C}" type="presParOf" srcId="{2FCE639D-0982-3E42-A4EB-E95A04B9E854}" destId="{3F274938-DCA1-9A42-8831-79B92A5AA253}" srcOrd="1" destOrd="0" presId="urn:microsoft.com/office/officeart/2009/3/layout/HorizontalOrganizationChart"/>
    <dgm:cxn modelId="{9D392D16-DE26-4148-8DED-A21BE0ABCEE1}" type="presParOf" srcId="{43E42F20-7BE4-5C4F-B903-569FAB67BA4F}" destId="{14B61AC1-613E-FC46-AB4E-C810E6A9623B}" srcOrd="1" destOrd="0" presId="urn:microsoft.com/office/officeart/2009/3/layout/HorizontalOrganizationChart"/>
    <dgm:cxn modelId="{99342ED7-68AA-EF4A-ACD1-4B57F35CA8A1}" type="presParOf" srcId="{43E42F20-7BE4-5C4F-B903-569FAB67BA4F}" destId="{51A94A67-6DE4-BD40-8558-0D4B5E950C4B}" srcOrd="2" destOrd="0" presId="urn:microsoft.com/office/officeart/2009/3/layout/HorizontalOrganizationChart"/>
    <dgm:cxn modelId="{B491826E-AC3B-BD41-A0F4-99BDA1C3ADFC}" type="presParOf" srcId="{1EC428DD-3FF3-1C45-B070-3067BE633F8F}" destId="{110CB81F-CFE8-524E-8B25-3C2B2FDC15A9}" srcOrd="6" destOrd="0" presId="urn:microsoft.com/office/officeart/2009/3/layout/HorizontalOrganizationChart"/>
    <dgm:cxn modelId="{1E5B4DF8-4403-0B4D-B8DC-5D4A20C12D5C}" type="presParOf" srcId="{1EC428DD-3FF3-1C45-B070-3067BE633F8F}" destId="{1F2306C5-A724-1349-9D75-850AB0C1AEA4}" srcOrd="7" destOrd="0" presId="urn:microsoft.com/office/officeart/2009/3/layout/HorizontalOrganizationChart"/>
    <dgm:cxn modelId="{86D8CA08-BE8C-D04C-973E-00B623996EEF}" type="presParOf" srcId="{1F2306C5-A724-1349-9D75-850AB0C1AEA4}" destId="{EEA803D4-EC27-E24E-BFE1-EEBA3F2FC593}" srcOrd="0" destOrd="0" presId="urn:microsoft.com/office/officeart/2009/3/layout/HorizontalOrganizationChart"/>
    <dgm:cxn modelId="{DA2A51DE-42E0-3D47-B257-1A6796FFA217}" type="presParOf" srcId="{EEA803D4-EC27-E24E-BFE1-EEBA3F2FC593}" destId="{9E4CFF20-93A4-1B47-9C94-D8DE5CA212E3}" srcOrd="0" destOrd="0" presId="urn:microsoft.com/office/officeart/2009/3/layout/HorizontalOrganizationChart"/>
    <dgm:cxn modelId="{1A50F11E-EF5E-2D4F-814E-C6A8A4587D7A}" type="presParOf" srcId="{EEA803D4-EC27-E24E-BFE1-EEBA3F2FC593}" destId="{B6F7F74C-7DB4-294D-A3B9-47CACD4F7CF1}" srcOrd="1" destOrd="0" presId="urn:microsoft.com/office/officeart/2009/3/layout/HorizontalOrganizationChart"/>
    <dgm:cxn modelId="{C257FE0E-4CDB-1D4D-81C2-EE891FC2072D}" type="presParOf" srcId="{1F2306C5-A724-1349-9D75-850AB0C1AEA4}" destId="{9C53D7D4-259A-554F-B0A0-6A8CD9926D8A}" srcOrd="1" destOrd="0" presId="urn:microsoft.com/office/officeart/2009/3/layout/HorizontalOrganizationChart"/>
    <dgm:cxn modelId="{3080BF27-43AE-704A-8DDF-EC103B13FF98}" type="presParOf" srcId="{1F2306C5-A724-1349-9D75-850AB0C1AEA4}" destId="{5B1D9FC3-BAA0-7649-AE7D-EAFEE518F7F8}" srcOrd="2" destOrd="0" presId="urn:microsoft.com/office/officeart/2009/3/layout/HorizontalOrganizationChart"/>
    <dgm:cxn modelId="{5D7A2A92-E33C-5B47-BEB6-A75A88E0D61F}" type="presParOf" srcId="{1EC428DD-3FF3-1C45-B070-3067BE633F8F}" destId="{756D97AA-2079-9149-8711-FF13E6709FD7}" srcOrd="8" destOrd="0" presId="urn:microsoft.com/office/officeart/2009/3/layout/HorizontalOrganizationChart"/>
    <dgm:cxn modelId="{407D99AC-7126-3D46-86DC-5989AEBC9C24}" type="presParOf" srcId="{1EC428DD-3FF3-1C45-B070-3067BE633F8F}" destId="{025116B6-4FCC-744E-AE73-573B1D518CCD}" srcOrd="9" destOrd="0" presId="urn:microsoft.com/office/officeart/2009/3/layout/HorizontalOrganizationChart"/>
    <dgm:cxn modelId="{A26FAE8C-E812-3A48-9FE2-124D7AC1D37F}" type="presParOf" srcId="{025116B6-4FCC-744E-AE73-573B1D518CCD}" destId="{192CD8E4-2CA8-8048-AB59-5CA2898D6577}" srcOrd="0" destOrd="0" presId="urn:microsoft.com/office/officeart/2009/3/layout/HorizontalOrganizationChart"/>
    <dgm:cxn modelId="{0A22EEC0-9D29-504B-B8A5-7E68E9183487}" type="presParOf" srcId="{192CD8E4-2CA8-8048-AB59-5CA2898D6577}" destId="{2E3AF98F-BE97-2E47-9D1F-532BC01E818A}" srcOrd="0" destOrd="0" presId="urn:microsoft.com/office/officeart/2009/3/layout/HorizontalOrganizationChart"/>
    <dgm:cxn modelId="{B7A37332-A9EF-AD44-A040-17A0B73B32CB}" type="presParOf" srcId="{192CD8E4-2CA8-8048-AB59-5CA2898D6577}" destId="{0D3008E5-286E-564C-8F84-4570B6F81BEC}" srcOrd="1" destOrd="0" presId="urn:microsoft.com/office/officeart/2009/3/layout/HorizontalOrganizationChart"/>
    <dgm:cxn modelId="{B9A02E0E-73C4-8140-A691-C15CA787C94F}" type="presParOf" srcId="{025116B6-4FCC-744E-AE73-573B1D518CCD}" destId="{8E9FDA92-E90C-8A43-BEC5-7BAFF6DE1180}" srcOrd="1" destOrd="0" presId="urn:microsoft.com/office/officeart/2009/3/layout/HorizontalOrganizationChart"/>
    <dgm:cxn modelId="{B0AF02DE-F3B7-604D-8E50-52305CFEACCA}" type="presParOf" srcId="{025116B6-4FCC-744E-AE73-573B1D518CCD}" destId="{EBD7524E-3D34-9A4B-811A-23AD14ED03BE}" srcOrd="2" destOrd="0" presId="urn:microsoft.com/office/officeart/2009/3/layout/HorizontalOrganizationChart"/>
    <dgm:cxn modelId="{CC69DD81-779B-6340-B2E7-FD3D8071A78D}" type="presParOf" srcId="{1EC428DD-3FF3-1C45-B070-3067BE633F8F}" destId="{7A90786B-E652-7C46-BD30-041326EFB5CE}" srcOrd="10" destOrd="0" presId="urn:microsoft.com/office/officeart/2009/3/layout/HorizontalOrganizationChart"/>
    <dgm:cxn modelId="{D47E92E3-0234-F745-9BB8-31A2BEB32082}" type="presParOf" srcId="{1EC428DD-3FF3-1C45-B070-3067BE633F8F}" destId="{0199E968-C261-E64D-8768-E99C8630B6E1}" srcOrd="11" destOrd="0" presId="urn:microsoft.com/office/officeart/2009/3/layout/HorizontalOrganizationChart"/>
    <dgm:cxn modelId="{24476BD2-A2EF-9F42-AA12-A2328FD1EE53}" type="presParOf" srcId="{0199E968-C261-E64D-8768-E99C8630B6E1}" destId="{B418D1BF-3681-7B49-AC5A-C867092D563A}" srcOrd="0" destOrd="0" presId="urn:microsoft.com/office/officeart/2009/3/layout/HorizontalOrganizationChart"/>
    <dgm:cxn modelId="{F6871AE6-FD9C-CC43-A156-05D5700129C8}" type="presParOf" srcId="{B418D1BF-3681-7B49-AC5A-C867092D563A}" destId="{3B100B34-CAF4-F740-905A-BBD77F5D760A}" srcOrd="0" destOrd="0" presId="urn:microsoft.com/office/officeart/2009/3/layout/HorizontalOrganizationChart"/>
    <dgm:cxn modelId="{4B4F3F0B-51CA-3F45-A07E-EF21F57FCA25}" type="presParOf" srcId="{B418D1BF-3681-7B49-AC5A-C867092D563A}" destId="{E737601C-F20B-B042-80FF-9650BA0256A3}" srcOrd="1" destOrd="0" presId="urn:microsoft.com/office/officeart/2009/3/layout/HorizontalOrganizationChart"/>
    <dgm:cxn modelId="{4A8DCA78-07C9-7F43-A8D5-886C3F1452CF}" type="presParOf" srcId="{0199E968-C261-E64D-8768-E99C8630B6E1}" destId="{0E780FB9-3DAE-3546-BBCE-97E2792B06E0}" srcOrd="1" destOrd="0" presId="urn:microsoft.com/office/officeart/2009/3/layout/HorizontalOrganizationChart"/>
    <dgm:cxn modelId="{BCF3FBF7-EFE5-7A4C-96E6-D0C476C706A2}" type="presParOf" srcId="{0199E968-C261-E64D-8768-E99C8630B6E1}" destId="{B4B03DBB-7BDB-4D42-AC45-592412831F37}" srcOrd="2" destOrd="0" presId="urn:microsoft.com/office/officeart/2009/3/layout/HorizontalOrganizationChart"/>
    <dgm:cxn modelId="{C39705C6-0959-C542-8F88-262E02FB8C07}" type="presParOf" srcId="{1E18D68B-D949-4842-9178-F3AF4916A8DC}" destId="{1358A25F-D975-5A45-A531-D08E6DAC7177}" srcOrd="2" destOrd="0" presId="urn:microsoft.com/office/officeart/2009/3/layout/HorizontalOrganizationChart"/>
    <dgm:cxn modelId="{02E5A221-2F9C-CA4F-8647-9A9C53FAD192}" type="presParOf" srcId="{9F2CED10-B24C-6343-BC83-8322A9CC02F5}" destId="{3CBCBE3D-58AD-7945-AB99-8F9DBF4A6C2A}" srcOrd="2" destOrd="0" presId="urn:microsoft.com/office/officeart/2009/3/layout/HorizontalOrganizationChart"/>
    <dgm:cxn modelId="{90E98214-4DC6-5A4D-A93D-F41F88623FE3}" type="presParOf" srcId="{9F2CED10-B24C-6343-BC83-8322A9CC02F5}" destId="{010B4A11-08F3-1448-853F-178E9AF57D5E}" srcOrd="3" destOrd="0" presId="urn:microsoft.com/office/officeart/2009/3/layout/HorizontalOrganizationChart"/>
    <dgm:cxn modelId="{81FD5AA5-0581-094F-9090-20A842618D69}" type="presParOf" srcId="{010B4A11-08F3-1448-853F-178E9AF57D5E}" destId="{BFB8AB3F-7134-B640-A904-218499701E86}" srcOrd="0" destOrd="0" presId="urn:microsoft.com/office/officeart/2009/3/layout/HorizontalOrganizationChart"/>
    <dgm:cxn modelId="{4B8B8792-CFA6-904F-A9CD-7CF55813769D}" type="presParOf" srcId="{BFB8AB3F-7134-B640-A904-218499701E86}" destId="{7F75119C-B1DB-BE4E-B6C0-EF3610FEB341}" srcOrd="0" destOrd="0" presId="urn:microsoft.com/office/officeart/2009/3/layout/HorizontalOrganizationChart"/>
    <dgm:cxn modelId="{F73870D7-9556-6F4D-AA0B-9A99428DF21F}" type="presParOf" srcId="{BFB8AB3F-7134-B640-A904-218499701E86}" destId="{372ED0A2-04AB-7744-91C5-FD6473870ABC}" srcOrd="1" destOrd="0" presId="urn:microsoft.com/office/officeart/2009/3/layout/HorizontalOrganizationChart"/>
    <dgm:cxn modelId="{5F75A199-2592-F946-92A7-943D9CE513C9}" type="presParOf" srcId="{010B4A11-08F3-1448-853F-178E9AF57D5E}" destId="{2BD5BE4E-1C94-C047-B929-8EBDAFD62310}" srcOrd="1" destOrd="0" presId="urn:microsoft.com/office/officeart/2009/3/layout/HorizontalOrganizationChart"/>
    <dgm:cxn modelId="{BE831585-7B79-6948-A820-ACF35F2AEA95}" type="presParOf" srcId="{010B4A11-08F3-1448-853F-178E9AF57D5E}" destId="{FFD020CF-59EF-2040-9BDF-38A09A33E127}" srcOrd="2" destOrd="0" presId="urn:microsoft.com/office/officeart/2009/3/layout/HorizontalOrganizationChart"/>
    <dgm:cxn modelId="{23595FAB-AE6A-C543-A667-E1955B1AE689}" type="presParOf" srcId="{9F2CED10-B24C-6343-BC83-8322A9CC02F5}" destId="{F9711376-9A91-BF47-8352-AC455F553D93}" srcOrd="4" destOrd="0" presId="urn:microsoft.com/office/officeart/2009/3/layout/HorizontalOrganizationChart"/>
    <dgm:cxn modelId="{0696BFB3-B41D-8445-AFBC-C13CA6E5BE58}" type="presParOf" srcId="{9F2CED10-B24C-6343-BC83-8322A9CC02F5}" destId="{8F736BB0-A384-F647-B2F4-71A057D1D531}" srcOrd="5" destOrd="0" presId="urn:microsoft.com/office/officeart/2009/3/layout/HorizontalOrganizationChart"/>
    <dgm:cxn modelId="{3EA1D5D5-5EDF-C941-B484-0503BAA5F147}" type="presParOf" srcId="{8F736BB0-A384-F647-B2F4-71A057D1D531}" destId="{B8268736-522C-7B45-8139-3C90B02C8D2D}" srcOrd="0" destOrd="0" presId="urn:microsoft.com/office/officeart/2009/3/layout/HorizontalOrganizationChart"/>
    <dgm:cxn modelId="{C069230E-7189-B547-86BA-165224F42A20}" type="presParOf" srcId="{B8268736-522C-7B45-8139-3C90B02C8D2D}" destId="{7DBFE3D4-C0F3-804F-A9C8-CC0B3B3460D6}" srcOrd="0" destOrd="0" presId="urn:microsoft.com/office/officeart/2009/3/layout/HorizontalOrganizationChart"/>
    <dgm:cxn modelId="{B41E96EB-C7BA-D24D-9FE3-04AC9375B178}" type="presParOf" srcId="{B8268736-522C-7B45-8139-3C90B02C8D2D}" destId="{6AD2A2D3-AE24-0F41-964F-B3EF7CB2FD39}" srcOrd="1" destOrd="0" presId="urn:microsoft.com/office/officeart/2009/3/layout/HorizontalOrganizationChart"/>
    <dgm:cxn modelId="{9EE303F3-6CA0-2D48-9124-579E6E22668A}" type="presParOf" srcId="{8F736BB0-A384-F647-B2F4-71A057D1D531}" destId="{257CAC46-9673-154F-A5F6-90FA1BEA398F}" srcOrd="1" destOrd="0" presId="urn:microsoft.com/office/officeart/2009/3/layout/HorizontalOrganizationChart"/>
    <dgm:cxn modelId="{4854728D-C42B-DB4C-B171-D3C5615C66CA}" type="presParOf" srcId="{8F736BB0-A384-F647-B2F4-71A057D1D531}" destId="{5DB4C8D0-60D7-BA43-9579-E25F993FFA0A}" srcOrd="2" destOrd="0" presId="urn:microsoft.com/office/officeart/2009/3/layout/HorizontalOrganizationChart"/>
    <dgm:cxn modelId="{21F63B64-F749-684C-91BC-99BC4F5B12AD}" type="presParOf" srcId="{9F2CED10-B24C-6343-BC83-8322A9CC02F5}" destId="{B6C34433-4C00-EE47-8095-EC006544C034}" srcOrd="6" destOrd="0" presId="urn:microsoft.com/office/officeart/2009/3/layout/HorizontalOrganizationChart"/>
    <dgm:cxn modelId="{18C29345-86CC-EB48-8E3A-321F6F401B80}" type="presParOf" srcId="{9F2CED10-B24C-6343-BC83-8322A9CC02F5}" destId="{3F2B991F-99C1-A740-A68B-F79096383A80}" srcOrd="7" destOrd="0" presId="urn:microsoft.com/office/officeart/2009/3/layout/HorizontalOrganizationChart"/>
    <dgm:cxn modelId="{292F3BCB-5354-6A48-91FC-42FEA6382077}" type="presParOf" srcId="{3F2B991F-99C1-A740-A68B-F79096383A80}" destId="{3450CCED-3BFB-044B-B21B-563632C90E49}" srcOrd="0" destOrd="0" presId="urn:microsoft.com/office/officeart/2009/3/layout/HorizontalOrganizationChart"/>
    <dgm:cxn modelId="{1DD736AB-4BAD-3B46-BE23-E4D3F5D65DAD}" type="presParOf" srcId="{3450CCED-3BFB-044B-B21B-563632C90E49}" destId="{DC8BC21A-8B73-A84D-9979-04DD02665149}" srcOrd="0" destOrd="0" presId="urn:microsoft.com/office/officeart/2009/3/layout/HorizontalOrganizationChart"/>
    <dgm:cxn modelId="{8E5E5550-3169-FB4F-819B-F5152DFED756}" type="presParOf" srcId="{3450CCED-3BFB-044B-B21B-563632C90E49}" destId="{2420C066-CAB8-FA40-AF9A-C2FD0A5D4B60}" srcOrd="1" destOrd="0" presId="urn:microsoft.com/office/officeart/2009/3/layout/HorizontalOrganizationChart"/>
    <dgm:cxn modelId="{362410A3-571C-F545-B8B3-C79746B417BF}" type="presParOf" srcId="{3F2B991F-99C1-A740-A68B-F79096383A80}" destId="{1572B1B6-7292-E54D-A970-980AE5A62AB2}" srcOrd="1" destOrd="0" presId="urn:microsoft.com/office/officeart/2009/3/layout/HorizontalOrganizationChart"/>
    <dgm:cxn modelId="{9FD420C3-965F-5542-BFD1-8B5164578AD5}" type="presParOf" srcId="{3F2B991F-99C1-A740-A68B-F79096383A80}" destId="{2D00B243-D2BA-6249-8A1F-3A5393006F3D}" srcOrd="2" destOrd="0" presId="urn:microsoft.com/office/officeart/2009/3/layout/HorizontalOrganizationChart"/>
    <dgm:cxn modelId="{66F75E99-2CFF-6744-A749-902CC7A1C70E}" type="presParOf" srcId="{9F2CED10-B24C-6343-BC83-8322A9CC02F5}" destId="{5BAF9664-BF71-7A48-B78E-33AC43E5FF86}" srcOrd="8" destOrd="0" presId="urn:microsoft.com/office/officeart/2009/3/layout/HorizontalOrganizationChart"/>
    <dgm:cxn modelId="{497874F0-DA06-A244-B22A-20E8311AEF9B}" type="presParOf" srcId="{9F2CED10-B24C-6343-BC83-8322A9CC02F5}" destId="{12295358-BA8D-9144-B21C-98906414F59F}" srcOrd="9" destOrd="0" presId="urn:microsoft.com/office/officeart/2009/3/layout/HorizontalOrganizationChart"/>
    <dgm:cxn modelId="{60207821-1CF6-F04F-881E-FE7FCA5F9A94}" type="presParOf" srcId="{12295358-BA8D-9144-B21C-98906414F59F}" destId="{AFAED65C-50D1-6242-9450-21CCA481BBB0}" srcOrd="0" destOrd="0" presId="urn:microsoft.com/office/officeart/2009/3/layout/HorizontalOrganizationChart"/>
    <dgm:cxn modelId="{C84957ED-CED3-E948-992A-ACBFCF48A4A7}" type="presParOf" srcId="{AFAED65C-50D1-6242-9450-21CCA481BBB0}" destId="{5E28E6CB-6359-AD4F-A428-70DCF5DE99EC}" srcOrd="0" destOrd="0" presId="urn:microsoft.com/office/officeart/2009/3/layout/HorizontalOrganizationChart"/>
    <dgm:cxn modelId="{6AB504EE-2F2C-5643-95C1-87FC81A4C4C8}" type="presParOf" srcId="{AFAED65C-50D1-6242-9450-21CCA481BBB0}" destId="{1156B40F-4303-164D-863E-A3A293CB43BD}" srcOrd="1" destOrd="0" presId="urn:microsoft.com/office/officeart/2009/3/layout/HorizontalOrganizationChart"/>
    <dgm:cxn modelId="{957FBB59-14BF-344B-889E-7CF703E2AA34}" type="presParOf" srcId="{12295358-BA8D-9144-B21C-98906414F59F}" destId="{142E5B5B-C5EA-FF4C-9737-D7DF1C80A728}" srcOrd="1" destOrd="0" presId="urn:microsoft.com/office/officeart/2009/3/layout/HorizontalOrganizationChart"/>
    <dgm:cxn modelId="{4CB4800F-4432-124D-AE4B-EBBB507EF87F}" type="presParOf" srcId="{12295358-BA8D-9144-B21C-98906414F59F}" destId="{AADDE79C-5C32-B048-A19D-D21E174CE469}" srcOrd="2" destOrd="0" presId="urn:microsoft.com/office/officeart/2009/3/layout/HorizontalOrganizationChart"/>
    <dgm:cxn modelId="{E7F45D18-6413-C347-AC58-E4A681D8584F}" type="presParOf" srcId="{ED8A097B-C8D2-5943-911B-9210A3C5EE02}" destId="{E4288B4B-4B49-114B-ABF6-3D1D997661B1}" srcOrd="2" destOrd="0" presId="urn:microsoft.com/office/officeart/2009/3/layout/HorizontalOrganizationChart"/>
    <dgm:cxn modelId="{F595B83B-838B-3447-AFDB-0B5ED97ED3FF}" type="presParOf" srcId="{0FA46829-02E3-EF47-8E2F-A6F5E9A3F58A}" destId="{C4A5C147-2B84-EC43-8409-8DA4E70C7904}" srcOrd="2" destOrd="0" presId="urn:microsoft.com/office/officeart/2009/3/layout/HorizontalOrganizationChart"/>
    <dgm:cxn modelId="{16F5B482-E4BB-1848-BFD4-13C62CEE841B}" type="presParOf" srcId="{EAEDA347-5E4F-DE44-89B0-F5380E2A4D8F}" destId="{EFAD5C8B-FA89-D44F-BB81-60EA39EB026A}" srcOrd="4" destOrd="0" presId="urn:microsoft.com/office/officeart/2009/3/layout/HorizontalOrganizationChart"/>
    <dgm:cxn modelId="{B38B3DA7-408C-7845-95EA-B63FD9FE28BD}" type="presParOf" srcId="{EAEDA347-5E4F-DE44-89B0-F5380E2A4D8F}" destId="{96D5C41A-9E96-D647-9A08-5F27509A477B}" srcOrd="5" destOrd="0" presId="urn:microsoft.com/office/officeart/2009/3/layout/HorizontalOrganizationChart"/>
    <dgm:cxn modelId="{4D423D98-1494-2542-9926-4BC4F99092EC}" type="presParOf" srcId="{96D5C41A-9E96-D647-9A08-5F27509A477B}" destId="{8000281E-DF7C-DE4A-8582-BEAB00C32EEE}" srcOrd="0" destOrd="0" presId="urn:microsoft.com/office/officeart/2009/3/layout/HorizontalOrganizationChart"/>
    <dgm:cxn modelId="{9D0567F9-BDCE-9C4C-99FF-0622D0F57519}" type="presParOf" srcId="{8000281E-DF7C-DE4A-8582-BEAB00C32EEE}" destId="{57C2BA46-0AE3-4F43-9C63-F65A76B2B9EF}" srcOrd="0" destOrd="0" presId="urn:microsoft.com/office/officeart/2009/3/layout/HorizontalOrganizationChart"/>
    <dgm:cxn modelId="{5381C0C2-56B5-AA4E-B25E-AC6EDC5B7EAA}" type="presParOf" srcId="{8000281E-DF7C-DE4A-8582-BEAB00C32EEE}" destId="{C072BFAC-6EAC-9643-A0A7-3F660B1617E8}" srcOrd="1" destOrd="0" presId="urn:microsoft.com/office/officeart/2009/3/layout/HorizontalOrganizationChart"/>
    <dgm:cxn modelId="{35C7F704-EF23-CC42-8D40-C497878DF232}" type="presParOf" srcId="{96D5C41A-9E96-D647-9A08-5F27509A477B}" destId="{2DBF2195-B652-B644-A483-8DEE8C683906}" srcOrd="1" destOrd="0" presId="urn:microsoft.com/office/officeart/2009/3/layout/HorizontalOrganizationChart"/>
    <dgm:cxn modelId="{307672C9-EABD-9B47-AE4A-41CDAAC498B8}" type="presParOf" srcId="{96D5C41A-9E96-D647-9A08-5F27509A477B}" destId="{575834AB-5E2E-944D-9225-58C9B1F12904}" srcOrd="2" destOrd="0" presId="urn:microsoft.com/office/officeart/2009/3/layout/HorizontalOrganizationChart"/>
    <dgm:cxn modelId="{30DCD114-4649-6948-B9DB-E6E3307EDD7A}" type="presParOf" srcId="{F123E925-EC7A-B349-BCF2-6DBE5E58967F}" destId="{1CBA467F-EE56-A14E-A4EE-E8E37751971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6C7613-8C82-4149-B7E3-E27186A950D8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EE8402-93CD-D345-9169-4EF069509D8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8E24C301-C8A0-A545-A0A0-0D0918DEED07}" type="par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D15FCA92-CEBF-A74C-B8D0-14F3DBAC4D9F}" type="sibTrans" cxnId="{ED76D39A-0932-9442-B1D1-03EAF70E1158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EBA195F-B1ED-AB44-AB86-BD5E7EAED445}">
      <dgm:prSet phldrT="[Text]" custT="1"/>
      <dgm:spPr>
        <a:solidFill>
          <a:srgbClr val="BFBFBF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13.3.1 Management Interactions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AE24065C-EB60-5E4B-B4FB-92F3BAA2F45F}" type="parTrans" cxnId="{F4D300FE-BA7E-0B4E-88DC-49619A29274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FF0425C8-BDDB-864C-87F6-0CEC306A0EF6}" type="sibTrans" cxnId="{F4D300FE-BA7E-0B4E-88DC-49619A29274E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E3D8531E-3086-8749-9732-387E0C2BDB68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NMX @ SSS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E97A8B2A-A693-F849-A65E-D48F4DB879A5}" type="parTrans" cxnId="{381D0744-4473-1D4F-B11E-B463F835E0D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7AA288D5-E5D5-A541-A6E1-C82E641E0C43}" type="sibTrans" cxnId="{381D0744-4473-1D4F-B11E-B463F835E0D2}">
      <dgm:prSet/>
      <dgm:spPr/>
      <dgm:t>
        <a:bodyPr/>
        <a:lstStyle/>
        <a:p>
          <a:endParaRPr lang="en-GB"/>
        </a:p>
      </dgm:t>
    </dgm:pt>
    <dgm:pt modelId="{EC24A0BD-FAF8-4648-BC40-D004D6A4BCC1}">
      <dgm:prSet custT="1"/>
      <dgm:spPr>
        <a:solidFill>
          <a:srgbClr val="3366FF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13.6.4.2.3.3 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SE Integration 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CF47A49D-0D99-2140-B5ED-97E64A166A09}" type="parTrans" cxnId="{CBFD1F59-3A78-7149-B8C5-100A0885B3E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892846CD-69DC-6F43-BAB4-EC7F68B4DF83}" type="sibTrans" cxnId="{CBFD1F59-3A78-7149-B8C5-100A0885B3E6}">
      <dgm:prSet/>
      <dgm:spPr/>
      <dgm:t>
        <a:bodyPr/>
        <a:lstStyle/>
        <a:p>
          <a:endParaRPr lang="en-GB"/>
        </a:p>
      </dgm:t>
    </dgm:pt>
    <dgm:pt modelId="{25BD1AB3-C609-B040-AFA4-AC803C726C59}">
      <dgm:prSet custT="1"/>
      <dgm:spPr>
        <a:solidFill>
          <a:srgbClr val="3366FF"/>
        </a:solidFill>
        <a:ln w="38100" cmpd="sng">
          <a:solidFill>
            <a:schemeClr val="tx1"/>
          </a:solidFill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13.6.4.5.7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SE Control Box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CDDD0474-FE45-1D4D-A03C-804E29118C44}" type="parTrans" cxnId="{F2D3F294-4DB3-094F-B331-5062C289EF1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600" b="0">
            <a:latin typeface="Arial Narrow"/>
            <a:cs typeface="Arial Narrow"/>
          </a:endParaRPr>
        </a:p>
      </dgm:t>
    </dgm:pt>
    <dgm:pt modelId="{D54C407E-6D75-0C43-BDA8-E06E4A0C6BBB}" type="sibTrans" cxnId="{F2D3F294-4DB3-094F-B331-5062C289EF1E}">
      <dgm:prSet/>
      <dgm:spPr/>
      <dgm:t>
        <a:bodyPr/>
        <a:lstStyle/>
        <a:p>
          <a:endParaRPr lang="en-GB"/>
        </a:p>
      </dgm:t>
    </dgm:pt>
    <dgm:pt modelId="{964AB48D-86F8-D744-A8A9-5B7B2F98228F}">
      <dgm:prSet custT="1"/>
      <dgm:spPr>
        <a:solidFill>
          <a:srgbClr val="F2DCDB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1EF30009-3A5F-3C4B-8F78-6E0EBAB89068}" type="parTrans" cxnId="{D6D31386-3BCC-E24F-802E-2119912483A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1600" b="0">
            <a:latin typeface="Arial Narrow"/>
            <a:cs typeface="Arial Narrow"/>
          </a:endParaRPr>
        </a:p>
      </dgm:t>
    </dgm:pt>
    <dgm:pt modelId="{29662596-222F-5147-962D-7C694369B61C}" type="sibTrans" cxnId="{D6D31386-3BCC-E24F-802E-2119912483A6}">
      <dgm:prSet/>
      <dgm:spPr/>
      <dgm:t>
        <a:bodyPr/>
        <a:lstStyle/>
        <a:p>
          <a:endParaRPr lang="en-US"/>
        </a:p>
      </dgm:t>
    </dgm:pt>
    <dgm:pt modelId="{2845EE1B-E39E-F649-BB4F-1E929E95E471}">
      <dgm:prSet custT="1"/>
      <dgm:spPr>
        <a:solidFill>
          <a:srgbClr val="C3D6EE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38C095A-0302-B040-AC09-40711D8D073E}" type="parTrans" cxnId="{35152BE4-5309-BE4F-BD23-547CBC433184}">
      <dgm:prSet/>
      <dgm:spPr/>
      <dgm:t>
        <a:bodyPr/>
        <a:lstStyle/>
        <a:p>
          <a:endParaRPr lang="en-US" sz="1600"/>
        </a:p>
      </dgm:t>
    </dgm:pt>
    <dgm:pt modelId="{255E6B4E-40DB-7C48-9E57-C7F558E1194B}" type="sibTrans" cxnId="{35152BE4-5309-BE4F-BD23-547CBC433184}">
      <dgm:prSet/>
      <dgm:spPr/>
      <dgm:t>
        <a:bodyPr/>
        <a:lstStyle/>
        <a:p>
          <a:endParaRPr lang="en-US"/>
        </a:p>
      </dgm:t>
    </dgm:pt>
    <dgm:pt modelId="{E17B5817-C6B1-0D4D-A666-6B64FE1FC740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NMX4SSS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 b="0" dirty="0" smtClean="0">
              <a:solidFill>
                <a:srgbClr val="000000"/>
              </a:solidFill>
              <a:latin typeface="Arial Narrow"/>
              <a:cs typeface="Arial Narrow"/>
            </a:rPr>
            <a:t>utilities supply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7E33B212-6275-C94E-AD71-85FFE6BC5425}" type="parTrans" cxnId="{1F37EACE-8ABA-6344-B818-917A681E9311}">
      <dgm:prSet/>
      <dgm:spPr/>
      <dgm:t>
        <a:bodyPr/>
        <a:lstStyle/>
        <a:p>
          <a:endParaRPr lang="en-US" sz="1600"/>
        </a:p>
      </dgm:t>
    </dgm:pt>
    <dgm:pt modelId="{704B68D0-E4B2-7C42-8EE3-6E756DC75E23}" type="sibTrans" cxnId="{1F37EACE-8ABA-6344-B818-917A681E9311}">
      <dgm:prSet/>
      <dgm:spPr/>
      <dgm:t>
        <a:bodyPr/>
        <a:lstStyle/>
        <a:p>
          <a:endParaRPr lang="en-US"/>
        </a:p>
      </dgm:t>
    </dgm:pt>
    <dgm:pt modelId="{93C11932-A03B-214A-9388-8D61A296D4C2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NMX sample prep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B6D035C0-FBDE-B549-976C-1DD3F7639258}" type="parTrans" cxnId="{CD93A0C0-42B1-1048-88DD-CB812394A874}">
      <dgm:prSet/>
      <dgm:spPr/>
      <dgm:t>
        <a:bodyPr/>
        <a:lstStyle/>
        <a:p>
          <a:endParaRPr lang="en-US" sz="1600"/>
        </a:p>
      </dgm:t>
    </dgm:pt>
    <dgm:pt modelId="{5E593400-C211-D945-A5DE-BF2657FA3A4A}" type="sibTrans" cxnId="{CD93A0C0-42B1-1048-88DD-CB812394A874}">
      <dgm:prSet/>
      <dgm:spPr/>
      <dgm:t>
        <a:bodyPr/>
        <a:lstStyle/>
        <a:p>
          <a:endParaRPr lang="en-US"/>
        </a:p>
      </dgm:t>
    </dgm:pt>
    <dgm:pt modelId="{E500C7A9-2788-234B-B209-E364DD9D790B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NMX SE-Equipment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CFBAAA79-7FAB-7F4B-A98E-587DFD1E5F0E}" type="parTrans" cxnId="{C4F325F8-7005-BA4E-BC4F-8EE72BD4611B}">
      <dgm:prSet/>
      <dgm:spPr/>
      <dgm:t>
        <a:bodyPr/>
        <a:lstStyle/>
        <a:p>
          <a:endParaRPr lang="en-US" sz="1600"/>
        </a:p>
      </dgm:t>
    </dgm:pt>
    <dgm:pt modelId="{4B78EB60-D4E8-FD40-A9AF-F8DC5EABEF2A}" type="sibTrans" cxnId="{C4F325F8-7005-BA4E-BC4F-8EE72BD4611B}">
      <dgm:prSet/>
      <dgm:spPr/>
      <dgm:t>
        <a:bodyPr/>
        <a:lstStyle/>
        <a:p>
          <a:endParaRPr lang="en-US"/>
        </a:p>
      </dgm:t>
    </dgm:pt>
    <dgm:pt modelId="{3C5B652D-EA72-2647-A640-EEC04EFE62D7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err="1" smtClean="0">
              <a:solidFill>
                <a:srgbClr val="000000"/>
              </a:solidFill>
              <a:latin typeface="Arial Narrow"/>
              <a:cs typeface="Arial Narrow"/>
            </a:rPr>
            <a:t>Cryostream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E813360F-B3A5-8E40-9B94-A99A0C148577}" type="parTrans" cxnId="{B89AA2B4-639D-9F49-A962-A95A2E24BC93}">
      <dgm:prSet/>
      <dgm:spPr/>
      <dgm:t>
        <a:bodyPr/>
        <a:lstStyle/>
        <a:p>
          <a:endParaRPr lang="en-US" sz="1600"/>
        </a:p>
      </dgm:t>
    </dgm:pt>
    <dgm:pt modelId="{6300CC4D-D5F5-B640-8CAC-A604C6023677}" type="sibTrans" cxnId="{B89AA2B4-639D-9F49-A962-A95A2E24BC93}">
      <dgm:prSet/>
      <dgm:spPr/>
      <dgm:t>
        <a:bodyPr/>
        <a:lstStyle/>
        <a:p>
          <a:endParaRPr lang="en-US"/>
        </a:p>
      </dgm:t>
    </dgm:pt>
    <dgm:pt modelId="{E20EB6F6-8FAA-2B4A-8B62-A8047FE9D3B2}">
      <dgm:prSet custT="1"/>
      <dgm:spPr>
        <a:solidFill>
          <a:schemeClr val="tx2">
            <a:lumMod val="20000"/>
            <a:lumOff val="80000"/>
          </a:schemeClr>
        </a:solidFill>
        <a:ln>
          <a:noFill/>
          <a:prstDash val="sysDash"/>
        </a:ln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1600" b="0" dirty="0" smtClean="0">
              <a:solidFill>
                <a:srgbClr val="000000"/>
              </a:solidFill>
              <a:latin typeface="Arial Narrow"/>
              <a:cs typeface="Arial Narrow"/>
            </a:rPr>
            <a:t>Humidity Control</a:t>
          </a:r>
          <a:endParaRPr lang="en-GB" sz="1600" b="0" dirty="0">
            <a:solidFill>
              <a:srgbClr val="000000"/>
            </a:solidFill>
            <a:latin typeface="Arial Narrow"/>
            <a:cs typeface="Arial Narrow"/>
          </a:endParaRPr>
        </a:p>
      </dgm:t>
    </dgm:pt>
    <dgm:pt modelId="{53DE4A68-3725-9546-9AE2-6DE0A958F2C7}" type="parTrans" cxnId="{7F63ED06-093D-1F47-B020-E7350FE5E306}">
      <dgm:prSet/>
      <dgm:spPr/>
      <dgm:t>
        <a:bodyPr/>
        <a:lstStyle/>
        <a:p>
          <a:endParaRPr lang="en-US" sz="1600"/>
        </a:p>
      </dgm:t>
    </dgm:pt>
    <dgm:pt modelId="{FACD188A-ADB9-B146-8C9D-135575D4EBB9}" type="sibTrans" cxnId="{7F63ED06-093D-1F47-B020-E7350FE5E306}">
      <dgm:prSet/>
      <dgm:spPr/>
      <dgm:t>
        <a:bodyPr/>
        <a:lstStyle/>
        <a:p>
          <a:endParaRPr lang="en-US"/>
        </a:p>
      </dgm:t>
    </dgm:pt>
    <dgm:pt modelId="{2DE46E9E-7370-694B-B893-7D378746E33A}" type="pres">
      <dgm:prSet presAssocID="{466C7613-8C82-4149-B7E3-E27186A950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23E925-EC7A-B349-BCF2-6DBE5E58967F}" type="pres">
      <dgm:prSet presAssocID="{55EE8402-93CD-D345-9169-4EF069509D8B}" presName="hierRoot1" presStyleCnt="0">
        <dgm:presLayoutVars>
          <dgm:hierBranch val="init"/>
        </dgm:presLayoutVars>
      </dgm:prSet>
      <dgm:spPr/>
    </dgm:pt>
    <dgm:pt modelId="{1F219B54-1893-5E4D-86B2-1F5D76C977A6}" type="pres">
      <dgm:prSet presAssocID="{55EE8402-93CD-D345-9169-4EF069509D8B}" presName="rootComposite1" presStyleCnt="0"/>
      <dgm:spPr/>
    </dgm:pt>
    <dgm:pt modelId="{060B1803-9E20-DF41-A8EA-4C1EE5E47CCC}" type="pres">
      <dgm:prSet presAssocID="{55EE8402-93CD-D345-9169-4EF069509D8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C6A513-2F83-9A4E-9268-EEFF93889CF4}" type="pres">
      <dgm:prSet presAssocID="{55EE8402-93CD-D345-9169-4EF069509D8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AEDA347-5E4F-DE44-89B0-F5380E2A4D8F}" type="pres">
      <dgm:prSet presAssocID="{55EE8402-93CD-D345-9169-4EF069509D8B}" presName="hierChild2" presStyleCnt="0"/>
      <dgm:spPr/>
    </dgm:pt>
    <dgm:pt modelId="{753E787F-231A-CE4F-A595-88184F0AF449}" type="pres">
      <dgm:prSet presAssocID="{AE24065C-EB60-5E4B-B4FB-92F3BAA2F45F}" presName="Name64" presStyleLbl="parChTrans1D2" presStyleIdx="0" presStyleCnt="3"/>
      <dgm:spPr/>
      <dgm:t>
        <a:bodyPr/>
        <a:lstStyle/>
        <a:p>
          <a:endParaRPr lang="en-US"/>
        </a:p>
      </dgm:t>
    </dgm:pt>
    <dgm:pt modelId="{BD643B3F-1636-4444-BD12-43E61E993482}" type="pres">
      <dgm:prSet presAssocID="{9EBA195F-B1ED-AB44-AB86-BD5E7EAED445}" presName="hierRoot2" presStyleCnt="0">
        <dgm:presLayoutVars>
          <dgm:hierBranch val="init"/>
        </dgm:presLayoutVars>
      </dgm:prSet>
      <dgm:spPr/>
    </dgm:pt>
    <dgm:pt modelId="{0276282F-652F-4B4B-B5CE-1C818C77DCE8}" type="pres">
      <dgm:prSet presAssocID="{9EBA195F-B1ED-AB44-AB86-BD5E7EAED445}" presName="rootComposite" presStyleCnt="0"/>
      <dgm:spPr/>
    </dgm:pt>
    <dgm:pt modelId="{0D1DDD04-F87F-C64B-93DD-D4575BE40318}" type="pres">
      <dgm:prSet presAssocID="{9EBA195F-B1ED-AB44-AB86-BD5E7EAED44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EF28835-8DA1-0A46-9C0D-FDDAE686C40B}" type="pres">
      <dgm:prSet presAssocID="{9EBA195F-B1ED-AB44-AB86-BD5E7EAED445}" presName="rootConnector" presStyleLbl="node2" presStyleIdx="0" presStyleCnt="3"/>
      <dgm:spPr/>
      <dgm:t>
        <a:bodyPr/>
        <a:lstStyle/>
        <a:p>
          <a:endParaRPr lang="en-US"/>
        </a:p>
      </dgm:t>
    </dgm:pt>
    <dgm:pt modelId="{414F4A19-FB35-3B46-B5EE-1F4C573A8885}" type="pres">
      <dgm:prSet presAssocID="{9EBA195F-B1ED-AB44-AB86-BD5E7EAED445}" presName="hierChild4" presStyleCnt="0"/>
      <dgm:spPr/>
    </dgm:pt>
    <dgm:pt modelId="{0BB666AC-3576-D24F-8C54-05E9E4AA5BA1}" type="pres">
      <dgm:prSet presAssocID="{9EBA195F-B1ED-AB44-AB86-BD5E7EAED445}" presName="hierChild5" presStyleCnt="0"/>
      <dgm:spPr/>
    </dgm:pt>
    <dgm:pt modelId="{4D43DC0E-508D-1B4F-AA32-D653A11C4252}" type="pres">
      <dgm:prSet presAssocID="{B38C095A-0302-B040-AC09-40711D8D073E}" presName="Name64" presStyleLbl="parChTrans1D2" presStyleIdx="1" presStyleCnt="3"/>
      <dgm:spPr/>
      <dgm:t>
        <a:bodyPr/>
        <a:lstStyle/>
        <a:p>
          <a:endParaRPr lang="en-US"/>
        </a:p>
      </dgm:t>
    </dgm:pt>
    <dgm:pt modelId="{0FA46829-02E3-EF47-8E2F-A6F5E9A3F58A}" type="pres">
      <dgm:prSet presAssocID="{2845EE1B-E39E-F649-BB4F-1E929E95E471}" presName="hierRoot2" presStyleCnt="0">
        <dgm:presLayoutVars>
          <dgm:hierBranch val="init"/>
        </dgm:presLayoutVars>
      </dgm:prSet>
      <dgm:spPr/>
    </dgm:pt>
    <dgm:pt modelId="{DCA3F4CB-7CFA-F243-83B5-5EA5969A36F0}" type="pres">
      <dgm:prSet presAssocID="{2845EE1B-E39E-F649-BB4F-1E929E95E471}" presName="rootComposite" presStyleCnt="0"/>
      <dgm:spPr/>
    </dgm:pt>
    <dgm:pt modelId="{2D70BC43-3C79-C144-9153-A2DD20309A53}" type="pres">
      <dgm:prSet presAssocID="{2845EE1B-E39E-F649-BB4F-1E929E95E47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F094E-5E88-AB4D-ADA4-D4DF0DBD4ED6}" type="pres">
      <dgm:prSet presAssocID="{2845EE1B-E39E-F649-BB4F-1E929E95E471}" presName="rootConnector" presStyleLbl="node2" presStyleIdx="1" presStyleCnt="3"/>
      <dgm:spPr/>
      <dgm:t>
        <a:bodyPr/>
        <a:lstStyle/>
        <a:p>
          <a:endParaRPr lang="en-US"/>
        </a:p>
      </dgm:t>
    </dgm:pt>
    <dgm:pt modelId="{14A57737-A46A-3344-B361-8978814A76C1}" type="pres">
      <dgm:prSet presAssocID="{2845EE1B-E39E-F649-BB4F-1E929E95E471}" presName="hierChild4" presStyleCnt="0"/>
      <dgm:spPr/>
    </dgm:pt>
    <dgm:pt modelId="{70C5EC64-0570-5349-8FEA-2D2881A4007F}" type="pres">
      <dgm:prSet presAssocID="{E97A8B2A-A693-F849-A65E-D48F4DB879A5}" presName="Name64" presStyleLbl="parChTrans1D3" presStyleIdx="0" presStyleCnt="1"/>
      <dgm:spPr/>
      <dgm:t>
        <a:bodyPr/>
        <a:lstStyle/>
        <a:p>
          <a:endParaRPr lang="en-US"/>
        </a:p>
      </dgm:t>
    </dgm:pt>
    <dgm:pt modelId="{ECDB1B4F-8BEC-444A-A707-9543AE19D3C8}" type="pres">
      <dgm:prSet presAssocID="{E3D8531E-3086-8749-9732-387E0C2BDB68}" presName="hierRoot2" presStyleCnt="0">
        <dgm:presLayoutVars>
          <dgm:hierBranch val="init"/>
        </dgm:presLayoutVars>
      </dgm:prSet>
      <dgm:spPr/>
    </dgm:pt>
    <dgm:pt modelId="{86FDD83F-3622-4341-B07D-B1D6F55314A8}" type="pres">
      <dgm:prSet presAssocID="{E3D8531E-3086-8749-9732-387E0C2BDB68}" presName="rootComposite" presStyleCnt="0"/>
      <dgm:spPr/>
    </dgm:pt>
    <dgm:pt modelId="{40ADF920-F4C0-BA41-8CE1-B060A726FF49}" type="pres">
      <dgm:prSet presAssocID="{E3D8531E-3086-8749-9732-387E0C2BDB68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C5F7FB1-A6DA-AA49-AB65-FC5C9BF23134}" type="pres">
      <dgm:prSet presAssocID="{E3D8531E-3086-8749-9732-387E0C2BDB68}" presName="rootConnector" presStyleLbl="node3" presStyleIdx="0" presStyleCnt="1"/>
      <dgm:spPr/>
      <dgm:t>
        <a:bodyPr/>
        <a:lstStyle/>
        <a:p>
          <a:endParaRPr lang="en-US"/>
        </a:p>
      </dgm:t>
    </dgm:pt>
    <dgm:pt modelId="{56C8D39C-12F3-934D-95E1-D28094118F83}" type="pres">
      <dgm:prSet presAssocID="{E3D8531E-3086-8749-9732-387E0C2BDB68}" presName="hierChild4" presStyleCnt="0"/>
      <dgm:spPr/>
    </dgm:pt>
    <dgm:pt modelId="{23CA6F2D-5B89-5748-9EE8-1A27A81D177E}" type="pres">
      <dgm:prSet presAssocID="{CFBAAA79-7FAB-7F4B-A98E-587DFD1E5F0E}" presName="Name64" presStyleLbl="parChTrans1D4" presStyleIdx="0" presStyleCnt="7"/>
      <dgm:spPr/>
      <dgm:t>
        <a:bodyPr/>
        <a:lstStyle/>
        <a:p>
          <a:endParaRPr lang="en-US"/>
        </a:p>
      </dgm:t>
    </dgm:pt>
    <dgm:pt modelId="{1BF34996-D531-C141-A564-63BF251495B4}" type="pres">
      <dgm:prSet presAssocID="{E500C7A9-2788-234B-B209-E364DD9D790B}" presName="hierRoot2" presStyleCnt="0">
        <dgm:presLayoutVars>
          <dgm:hierBranch val="init"/>
        </dgm:presLayoutVars>
      </dgm:prSet>
      <dgm:spPr/>
    </dgm:pt>
    <dgm:pt modelId="{2C11FDC5-4382-CD4B-8BE8-DB0C76C64D86}" type="pres">
      <dgm:prSet presAssocID="{E500C7A9-2788-234B-B209-E364DD9D790B}" presName="rootComposite" presStyleCnt="0"/>
      <dgm:spPr/>
    </dgm:pt>
    <dgm:pt modelId="{9D7D3F19-98B9-9647-8477-4B7363A69451}" type="pres">
      <dgm:prSet presAssocID="{E500C7A9-2788-234B-B209-E364DD9D790B}" presName="rootText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4DD9E4-EF34-CF49-A80A-EB82FA5BE67C}" type="pres">
      <dgm:prSet presAssocID="{E500C7A9-2788-234B-B209-E364DD9D790B}" presName="rootConnector" presStyleLbl="node4" presStyleIdx="0" presStyleCnt="7"/>
      <dgm:spPr/>
      <dgm:t>
        <a:bodyPr/>
        <a:lstStyle/>
        <a:p>
          <a:endParaRPr lang="en-US"/>
        </a:p>
      </dgm:t>
    </dgm:pt>
    <dgm:pt modelId="{6E080DF0-D006-824B-AC75-92C64FD43ECD}" type="pres">
      <dgm:prSet presAssocID="{E500C7A9-2788-234B-B209-E364DD9D790B}" presName="hierChild4" presStyleCnt="0"/>
      <dgm:spPr/>
    </dgm:pt>
    <dgm:pt modelId="{FFD73957-3A46-3A40-9490-E2B29A5DF942}" type="pres">
      <dgm:prSet presAssocID="{E813360F-B3A5-8E40-9B94-A99A0C148577}" presName="Name64" presStyleLbl="parChTrans1D4" presStyleIdx="1" presStyleCnt="7"/>
      <dgm:spPr/>
      <dgm:t>
        <a:bodyPr/>
        <a:lstStyle/>
        <a:p>
          <a:endParaRPr lang="en-US"/>
        </a:p>
      </dgm:t>
    </dgm:pt>
    <dgm:pt modelId="{13D8F19F-A84C-E944-B76F-6779A1ECC2E1}" type="pres">
      <dgm:prSet presAssocID="{3C5B652D-EA72-2647-A640-EEC04EFE62D7}" presName="hierRoot2" presStyleCnt="0">
        <dgm:presLayoutVars>
          <dgm:hierBranch val="init"/>
        </dgm:presLayoutVars>
      </dgm:prSet>
      <dgm:spPr/>
    </dgm:pt>
    <dgm:pt modelId="{CF6EB865-053E-C948-A6FD-2886707EA871}" type="pres">
      <dgm:prSet presAssocID="{3C5B652D-EA72-2647-A640-EEC04EFE62D7}" presName="rootComposite" presStyleCnt="0"/>
      <dgm:spPr/>
    </dgm:pt>
    <dgm:pt modelId="{52710449-A963-714F-AE49-DC6093F81FF3}" type="pres">
      <dgm:prSet presAssocID="{3C5B652D-EA72-2647-A640-EEC04EFE62D7}" presName="rootText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77A2F1-EA29-E340-B64C-356F4B7AA915}" type="pres">
      <dgm:prSet presAssocID="{3C5B652D-EA72-2647-A640-EEC04EFE62D7}" presName="rootConnector" presStyleLbl="node4" presStyleIdx="1" presStyleCnt="7"/>
      <dgm:spPr/>
      <dgm:t>
        <a:bodyPr/>
        <a:lstStyle/>
        <a:p>
          <a:endParaRPr lang="en-US"/>
        </a:p>
      </dgm:t>
    </dgm:pt>
    <dgm:pt modelId="{ADCEDB6D-A2D9-804A-845D-3AA3911B4631}" type="pres">
      <dgm:prSet presAssocID="{3C5B652D-EA72-2647-A640-EEC04EFE62D7}" presName="hierChild4" presStyleCnt="0"/>
      <dgm:spPr/>
    </dgm:pt>
    <dgm:pt modelId="{AF728BF0-B639-B048-BC5B-FE12EE3BA410}" type="pres">
      <dgm:prSet presAssocID="{3C5B652D-EA72-2647-A640-EEC04EFE62D7}" presName="hierChild5" presStyleCnt="0"/>
      <dgm:spPr/>
    </dgm:pt>
    <dgm:pt modelId="{90C2679F-13D7-B545-823A-4B8209BFF8AF}" type="pres">
      <dgm:prSet presAssocID="{53DE4A68-3725-9546-9AE2-6DE0A958F2C7}" presName="Name64" presStyleLbl="parChTrans1D4" presStyleIdx="2" presStyleCnt="7"/>
      <dgm:spPr/>
      <dgm:t>
        <a:bodyPr/>
        <a:lstStyle/>
        <a:p>
          <a:endParaRPr lang="en-US"/>
        </a:p>
      </dgm:t>
    </dgm:pt>
    <dgm:pt modelId="{0EA88C9E-F7AA-ED4D-8ADF-E5BFD5C5AB50}" type="pres">
      <dgm:prSet presAssocID="{E20EB6F6-8FAA-2B4A-8B62-A8047FE9D3B2}" presName="hierRoot2" presStyleCnt="0">
        <dgm:presLayoutVars>
          <dgm:hierBranch val="init"/>
        </dgm:presLayoutVars>
      </dgm:prSet>
      <dgm:spPr/>
    </dgm:pt>
    <dgm:pt modelId="{F37AA0C8-0D7B-E44D-B41C-331376BCB3CE}" type="pres">
      <dgm:prSet presAssocID="{E20EB6F6-8FAA-2B4A-8B62-A8047FE9D3B2}" presName="rootComposite" presStyleCnt="0"/>
      <dgm:spPr/>
    </dgm:pt>
    <dgm:pt modelId="{11DAD2CA-7CC3-434D-AFBB-AF0870E026D2}" type="pres">
      <dgm:prSet presAssocID="{E20EB6F6-8FAA-2B4A-8B62-A8047FE9D3B2}" presName="rootText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86ABDD-865B-B848-92B2-6F17DDFE8E2C}" type="pres">
      <dgm:prSet presAssocID="{E20EB6F6-8FAA-2B4A-8B62-A8047FE9D3B2}" presName="rootConnector" presStyleLbl="node4" presStyleIdx="2" presStyleCnt="7"/>
      <dgm:spPr/>
      <dgm:t>
        <a:bodyPr/>
        <a:lstStyle/>
        <a:p>
          <a:endParaRPr lang="en-US"/>
        </a:p>
      </dgm:t>
    </dgm:pt>
    <dgm:pt modelId="{D62978BB-5683-424A-A5B7-4F0F1DBDBF60}" type="pres">
      <dgm:prSet presAssocID="{E20EB6F6-8FAA-2B4A-8B62-A8047FE9D3B2}" presName="hierChild4" presStyleCnt="0"/>
      <dgm:spPr/>
    </dgm:pt>
    <dgm:pt modelId="{3AAB885E-6A41-2147-8B67-B624AD218816}" type="pres">
      <dgm:prSet presAssocID="{E20EB6F6-8FAA-2B4A-8B62-A8047FE9D3B2}" presName="hierChild5" presStyleCnt="0"/>
      <dgm:spPr/>
    </dgm:pt>
    <dgm:pt modelId="{B532C186-1DE5-D349-BF2E-E263C519337E}" type="pres">
      <dgm:prSet presAssocID="{E500C7A9-2788-234B-B209-E364DD9D790B}" presName="hierChild5" presStyleCnt="0"/>
      <dgm:spPr/>
    </dgm:pt>
    <dgm:pt modelId="{820B0161-A91B-814B-9219-FD6A750FFEC6}" type="pres">
      <dgm:prSet presAssocID="{B6D035C0-FBDE-B549-976C-1DD3F7639258}" presName="Name64" presStyleLbl="parChTrans1D4" presStyleIdx="3" presStyleCnt="7"/>
      <dgm:spPr/>
      <dgm:t>
        <a:bodyPr/>
        <a:lstStyle/>
        <a:p>
          <a:endParaRPr lang="en-US"/>
        </a:p>
      </dgm:t>
    </dgm:pt>
    <dgm:pt modelId="{562BB694-834C-0A43-9DAE-768B24C7C9E1}" type="pres">
      <dgm:prSet presAssocID="{93C11932-A03B-214A-9388-8D61A296D4C2}" presName="hierRoot2" presStyleCnt="0">
        <dgm:presLayoutVars>
          <dgm:hierBranch val="init"/>
        </dgm:presLayoutVars>
      </dgm:prSet>
      <dgm:spPr/>
    </dgm:pt>
    <dgm:pt modelId="{B5D267D6-0F33-1644-B549-6CE033CDD78C}" type="pres">
      <dgm:prSet presAssocID="{93C11932-A03B-214A-9388-8D61A296D4C2}" presName="rootComposite" presStyleCnt="0"/>
      <dgm:spPr/>
    </dgm:pt>
    <dgm:pt modelId="{79BBF8CD-34FC-2143-9B9E-735639712BF5}" type="pres">
      <dgm:prSet presAssocID="{93C11932-A03B-214A-9388-8D61A296D4C2}" presName="rootText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E6B58F-6B7F-DB4D-886B-510F87C91094}" type="pres">
      <dgm:prSet presAssocID="{93C11932-A03B-214A-9388-8D61A296D4C2}" presName="rootConnector" presStyleLbl="node4" presStyleIdx="3" presStyleCnt="7"/>
      <dgm:spPr/>
      <dgm:t>
        <a:bodyPr/>
        <a:lstStyle/>
        <a:p>
          <a:endParaRPr lang="en-US"/>
        </a:p>
      </dgm:t>
    </dgm:pt>
    <dgm:pt modelId="{FBAF3F5E-7742-2148-BC56-952CD992DF52}" type="pres">
      <dgm:prSet presAssocID="{93C11932-A03B-214A-9388-8D61A296D4C2}" presName="hierChild4" presStyleCnt="0"/>
      <dgm:spPr/>
    </dgm:pt>
    <dgm:pt modelId="{DC185D23-7170-9340-8F50-2546152BD737}" type="pres">
      <dgm:prSet presAssocID="{93C11932-A03B-214A-9388-8D61A296D4C2}" presName="hierChild5" presStyleCnt="0"/>
      <dgm:spPr/>
    </dgm:pt>
    <dgm:pt modelId="{343F1A0C-A4DE-B64E-94F0-4A224052E2AF}" type="pres">
      <dgm:prSet presAssocID="{7E33B212-6275-C94E-AD71-85FFE6BC5425}" presName="Name64" presStyleLbl="parChTrans1D4" presStyleIdx="4" presStyleCnt="7"/>
      <dgm:spPr/>
      <dgm:t>
        <a:bodyPr/>
        <a:lstStyle/>
        <a:p>
          <a:endParaRPr lang="en-US"/>
        </a:p>
      </dgm:t>
    </dgm:pt>
    <dgm:pt modelId="{42D1C88A-BE45-9345-9677-2666993AC8D8}" type="pres">
      <dgm:prSet presAssocID="{E17B5817-C6B1-0D4D-A666-6B64FE1FC740}" presName="hierRoot2" presStyleCnt="0">
        <dgm:presLayoutVars>
          <dgm:hierBranch val="init"/>
        </dgm:presLayoutVars>
      </dgm:prSet>
      <dgm:spPr/>
    </dgm:pt>
    <dgm:pt modelId="{C9502DCF-21F5-C847-A9F9-B4E0E0D9813E}" type="pres">
      <dgm:prSet presAssocID="{E17B5817-C6B1-0D4D-A666-6B64FE1FC740}" presName="rootComposite" presStyleCnt="0"/>
      <dgm:spPr/>
    </dgm:pt>
    <dgm:pt modelId="{5FC4C984-0010-E044-83AF-3C6BDF5F9138}" type="pres">
      <dgm:prSet presAssocID="{E17B5817-C6B1-0D4D-A666-6B64FE1FC740}" presName="rootText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B4F144-6D7A-F549-AF2E-C8D9FAA7FF86}" type="pres">
      <dgm:prSet presAssocID="{E17B5817-C6B1-0D4D-A666-6B64FE1FC740}" presName="rootConnector" presStyleLbl="node4" presStyleIdx="4" presStyleCnt="7"/>
      <dgm:spPr/>
      <dgm:t>
        <a:bodyPr/>
        <a:lstStyle/>
        <a:p>
          <a:endParaRPr lang="en-US"/>
        </a:p>
      </dgm:t>
    </dgm:pt>
    <dgm:pt modelId="{684939AA-2F3B-EE43-B0F5-10AF4D8E10C3}" type="pres">
      <dgm:prSet presAssocID="{E17B5817-C6B1-0D4D-A666-6B64FE1FC740}" presName="hierChild4" presStyleCnt="0"/>
      <dgm:spPr/>
    </dgm:pt>
    <dgm:pt modelId="{7554AADC-AF98-254B-A2EA-1A2B7FEAD29B}" type="pres">
      <dgm:prSet presAssocID="{E17B5817-C6B1-0D4D-A666-6B64FE1FC740}" presName="hierChild5" presStyleCnt="0"/>
      <dgm:spPr/>
    </dgm:pt>
    <dgm:pt modelId="{B5734A4E-AD70-0045-9403-EC0C97CD5305}" type="pres">
      <dgm:prSet presAssocID="{CF47A49D-0D99-2140-B5ED-97E64A166A09}" presName="Name64" presStyleLbl="parChTrans1D4" presStyleIdx="5" presStyleCnt="7"/>
      <dgm:spPr/>
      <dgm:t>
        <a:bodyPr/>
        <a:lstStyle/>
        <a:p>
          <a:endParaRPr lang="en-US"/>
        </a:p>
      </dgm:t>
    </dgm:pt>
    <dgm:pt modelId="{B3D5E729-3B87-C942-A035-91E3C24EF4D0}" type="pres">
      <dgm:prSet presAssocID="{EC24A0BD-FAF8-4648-BC40-D004D6A4BCC1}" presName="hierRoot2" presStyleCnt="0">
        <dgm:presLayoutVars>
          <dgm:hierBranch val="init"/>
        </dgm:presLayoutVars>
      </dgm:prSet>
      <dgm:spPr/>
    </dgm:pt>
    <dgm:pt modelId="{0C59ED5C-5DFC-944A-A2BC-3A6D11A2C1C8}" type="pres">
      <dgm:prSet presAssocID="{EC24A0BD-FAF8-4648-BC40-D004D6A4BCC1}" presName="rootComposite" presStyleCnt="0"/>
      <dgm:spPr/>
    </dgm:pt>
    <dgm:pt modelId="{EA4EC615-5F45-274E-AAC1-16E91EEF9B96}" type="pres">
      <dgm:prSet presAssocID="{EC24A0BD-FAF8-4648-BC40-D004D6A4BCC1}" presName="rootText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378DD-3F45-3946-88DD-54DE77A953B0}" type="pres">
      <dgm:prSet presAssocID="{EC24A0BD-FAF8-4648-BC40-D004D6A4BCC1}" presName="rootConnector" presStyleLbl="node4" presStyleIdx="5" presStyleCnt="7"/>
      <dgm:spPr/>
      <dgm:t>
        <a:bodyPr/>
        <a:lstStyle/>
        <a:p>
          <a:endParaRPr lang="en-US"/>
        </a:p>
      </dgm:t>
    </dgm:pt>
    <dgm:pt modelId="{0B8B9345-354B-6749-B4F0-94D2175914D7}" type="pres">
      <dgm:prSet presAssocID="{EC24A0BD-FAF8-4648-BC40-D004D6A4BCC1}" presName="hierChild4" presStyleCnt="0"/>
      <dgm:spPr/>
    </dgm:pt>
    <dgm:pt modelId="{8E0BB1F0-D9E8-9845-9CEF-F32B910B4A68}" type="pres">
      <dgm:prSet presAssocID="{EC24A0BD-FAF8-4648-BC40-D004D6A4BCC1}" presName="hierChild5" presStyleCnt="0"/>
      <dgm:spPr/>
    </dgm:pt>
    <dgm:pt modelId="{60344A26-2A82-6F4B-AABB-B3248DB711D7}" type="pres">
      <dgm:prSet presAssocID="{CDDD0474-FE45-1D4D-A03C-804E29118C44}" presName="Name64" presStyleLbl="parChTrans1D4" presStyleIdx="6" presStyleCnt="7"/>
      <dgm:spPr/>
      <dgm:t>
        <a:bodyPr/>
        <a:lstStyle/>
        <a:p>
          <a:endParaRPr lang="en-US"/>
        </a:p>
      </dgm:t>
    </dgm:pt>
    <dgm:pt modelId="{1ACCCE1C-7D92-F741-B62B-7848B86F498F}" type="pres">
      <dgm:prSet presAssocID="{25BD1AB3-C609-B040-AFA4-AC803C726C59}" presName="hierRoot2" presStyleCnt="0">
        <dgm:presLayoutVars>
          <dgm:hierBranch val="init"/>
        </dgm:presLayoutVars>
      </dgm:prSet>
      <dgm:spPr/>
    </dgm:pt>
    <dgm:pt modelId="{D88A53A3-98C6-4A4B-ADF7-352F0663BA06}" type="pres">
      <dgm:prSet presAssocID="{25BD1AB3-C609-B040-AFA4-AC803C726C59}" presName="rootComposite" presStyleCnt="0"/>
      <dgm:spPr/>
    </dgm:pt>
    <dgm:pt modelId="{81D16A0C-0EB7-3B4B-A8A4-783D754AF04B}" type="pres">
      <dgm:prSet presAssocID="{25BD1AB3-C609-B040-AFA4-AC803C726C59}" presName="rootText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24614E-0438-E34B-A644-3EF72A761B86}" type="pres">
      <dgm:prSet presAssocID="{25BD1AB3-C609-B040-AFA4-AC803C726C59}" presName="rootConnector" presStyleLbl="node4" presStyleIdx="6" presStyleCnt="7"/>
      <dgm:spPr/>
      <dgm:t>
        <a:bodyPr/>
        <a:lstStyle/>
        <a:p>
          <a:endParaRPr lang="en-US"/>
        </a:p>
      </dgm:t>
    </dgm:pt>
    <dgm:pt modelId="{580A8026-EEF5-F941-9DAE-00E7CC0D2563}" type="pres">
      <dgm:prSet presAssocID="{25BD1AB3-C609-B040-AFA4-AC803C726C59}" presName="hierChild4" presStyleCnt="0"/>
      <dgm:spPr/>
    </dgm:pt>
    <dgm:pt modelId="{9A4E9D6A-E0CF-D644-84A7-59F6344319AA}" type="pres">
      <dgm:prSet presAssocID="{25BD1AB3-C609-B040-AFA4-AC803C726C59}" presName="hierChild5" presStyleCnt="0"/>
      <dgm:spPr/>
    </dgm:pt>
    <dgm:pt modelId="{103A1BE4-2356-E046-9298-20080014B4F6}" type="pres">
      <dgm:prSet presAssocID="{E3D8531E-3086-8749-9732-387E0C2BDB68}" presName="hierChild5" presStyleCnt="0"/>
      <dgm:spPr/>
    </dgm:pt>
    <dgm:pt modelId="{C4A5C147-2B84-EC43-8409-8DA4E70C7904}" type="pres">
      <dgm:prSet presAssocID="{2845EE1B-E39E-F649-BB4F-1E929E95E471}" presName="hierChild5" presStyleCnt="0"/>
      <dgm:spPr/>
    </dgm:pt>
    <dgm:pt modelId="{EFAD5C8B-FA89-D44F-BB81-60EA39EB026A}" type="pres">
      <dgm:prSet presAssocID="{1EF30009-3A5F-3C4B-8F78-6E0EBAB89068}" presName="Name64" presStyleLbl="parChTrans1D2" presStyleIdx="2" presStyleCnt="3"/>
      <dgm:spPr/>
      <dgm:t>
        <a:bodyPr/>
        <a:lstStyle/>
        <a:p>
          <a:endParaRPr lang="en-US"/>
        </a:p>
      </dgm:t>
    </dgm:pt>
    <dgm:pt modelId="{96D5C41A-9E96-D647-9A08-5F27509A477B}" type="pres">
      <dgm:prSet presAssocID="{964AB48D-86F8-D744-A8A9-5B7B2F98228F}" presName="hierRoot2" presStyleCnt="0">
        <dgm:presLayoutVars>
          <dgm:hierBranch val="init"/>
        </dgm:presLayoutVars>
      </dgm:prSet>
      <dgm:spPr/>
    </dgm:pt>
    <dgm:pt modelId="{8000281E-DF7C-DE4A-8582-BEAB00C32EEE}" type="pres">
      <dgm:prSet presAssocID="{964AB48D-86F8-D744-A8A9-5B7B2F98228F}" presName="rootComposite" presStyleCnt="0"/>
      <dgm:spPr/>
    </dgm:pt>
    <dgm:pt modelId="{57C2BA46-0AE3-4F43-9C63-F65A76B2B9EF}" type="pres">
      <dgm:prSet presAssocID="{964AB48D-86F8-D744-A8A9-5B7B2F98228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72BFAC-6EAC-9643-A0A7-3F660B1617E8}" type="pres">
      <dgm:prSet presAssocID="{964AB48D-86F8-D744-A8A9-5B7B2F98228F}" presName="rootConnector" presStyleLbl="node2" presStyleIdx="2" presStyleCnt="3"/>
      <dgm:spPr/>
      <dgm:t>
        <a:bodyPr/>
        <a:lstStyle/>
        <a:p>
          <a:endParaRPr lang="en-US"/>
        </a:p>
      </dgm:t>
    </dgm:pt>
    <dgm:pt modelId="{2DBF2195-B652-B644-A483-8DEE8C683906}" type="pres">
      <dgm:prSet presAssocID="{964AB48D-86F8-D744-A8A9-5B7B2F98228F}" presName="hierChild4" presStyleCnt="0"/>
      <dgm:spPr/>
    </dgm:pt>
    <dgm:pt modelId="{575834AB-5E2E-944D-9225-58C9B1F12904}" type="pres">
      <dgm:prSet presAssocID="{964AB48D-86F8-D744-A8A9-5B7B2F98228F}" presName="hierChild5" presStyleCnt="0"/>
      <dgm:spPr/>
    </dgm:pt>
    <dgm:pt modelId="{1CBA467F-EE56-A14E-A4EE-E8E377519712}" type="pres">
      <dgm:prSet presAssocID="{55EE8402-93CD-D345-9169-4EF069509D8B}" presName="hierChild3" presStyleCnt="0"/>
      <dgm:spPr/>
    </dgm:pt>
  </dgm:ptLst>
  <dgm:cxnLst>
    <dgm:cxn modelId="{8CF23072-BB70-B34D-9B22-483080463900}" type="presOf" srcId="{E3D8531E-3086-8749-9732-387E0C2BDB68}" destId="{40ADF920-F4C0-BA41-8CE1-B060A726FF49}" srcOrd="0" destOrd="0" presId="urn:microsoft.com/office/officeart/2009/3/layout/HorizontalOrganizationChart"/>
    <dgm:cxn modelId="{62EBC563-247B-114C-894A-1BE7F5AD49B6}" type="presOf" srcId="{25BD1AB3-C609-B040-AFA4-AC803C726C59}" destId="{81D16A0C-0EB7-3B4B-A8A4-783D754AF04B}" srcOrd="0" destOrd="0" presId="urn:microsoft.com/office/officeart/2009/3/layout/HorizontalOrganizationChart"/>
    <dgm:cxn modelId="{CD6C863E-0F95-5A48-8F5D-A65D55DDE6DA}" type="presOf" srcId="{2845EE1B-E39E-F649-BB4F-1E929E95E471}" destId="{2D70BC43-3C79-C144-9153-A2DD20309A53}" srcOrd="0" destOrd="0" presId="urn:microsoft.com/office/officeart/2009/3/layout/HorizontalOrganizationChart"/>
    <dgm:cxn modelId="{28B7D590-8843-124E-94EE-563245934A0F}" type="presOf" srcId="{93C11932-A03B-214A-9388-8D61A296D4C2}" destId="{79BBF8CD-34FC-2143-9B9E-735639712BF5}" srcOrd="0" destOrd="0" presId="urn:microsoft.com/office/officeart/2009/3/layout/HorizontalOrganizationChart"/>
    <dgm:cxn modelId="{F779EDB7-353E-E249-BF46-31F042748903}" type="presOf" srcId="{E17B5817-C6B1-0D4D-A666-6B64FE1FC740}" destId="{5FC4C984-0010-E044-83AF-3C6BDF5F9138}" srcOrd="0" destOrd="0" presId="urn:microsoft.com/office/officeart/2009/3/layout/HorizontalOrganizationChart"/>
    <dgm:cxn modelId="{21C21CB5-5E8D-FD40-987F-7E68F421CA19}" type="presOf" srcId="{9EBA195F-B1ED-AB44-AB86-BD5E7EAED445}" destId="{0D1DDD04-F87F-C64B-93DD-D4575BE40318}" srcOrd="0" destOrd="0" presId="urn:microsoft.com/office/officeart/2009/3/layout/HorizontalOrganizationChart"/>
    <dgm:cxn modelId="{C4F325F8-7005-BA4E-BC4F-8EE72BD4611B}" srcId="{E3D8531E-3086-8749-9732-387E0C2BDB68}" destId="{E500C7A9-2788-234B-B209-E364DD9D790B}" srcOrd="0" destOrd="0" parTransId="{CFBAAA79-7FAB-7F4B-A98E-587DFD1E5F0E}" sibTransId="{4B78EB60-D4E8-FD40-A9AF-F8DC5EABEF2A}"/>
    <dgm:cxn modelId="{D03A8983-E3CB-A44A-92AA-9422D238110B}" type="presOf" srcId="{E3D8531E-3086-8749-9732-387E0C2BDB68}" destId="{6C5F7FB1-A6DA-AA49-AB65-FC5C9BF23134}" srcOrd="1" destOrd="0" presId="urn:microsoft.com/office/officeart/2009/3/layout/HorizontalOrganizationChart"/>
    <dgm:cxn modelId="{7ACD8CE0-3A0A-E04F-A695-073DD10DCA5C}" type="presOf" srcId="{2845EE1B-E39E-F649-BB4F-1E929E95E471}" destId="{DFBF094E-5E88-AB4D-ADA4-D4DF0DBD4ED6}" srcOrd="1" destOrd="0" presId="urn:microsoft.com/office/officeart/2009/3/layout/HorizontalOrganizationChart"/>
    <dgm:cxn modelId="{563C067B-D831-4A41-B109-05D7A4E48C30}" type="presOf" srcId="{964AB48D-86F8-D744-A8A9-5B7B2F98228F}" destId="{C072BFAC-6EAC-9643-A0A7-3F660B1617E8}" srcOrd="1" destOrd="0" presId="urn:microsoft.com/office/officeart/2009/3/layout/HorizontalOrganizationChart"/>
    <dgm:cxn modelId="{BAE824F3-C59A-DE4D-A18A-130A6BE95736}" type="presOf" srcId="{B6D035C0-FBDE-B549-976C-1DD3F7639258}" destId="{820B0161-A91B-814B-9219-FD6A750FFEC6}" srcOrd="0" destOrd="0" presId="urn:microsoft.com/office/officeart/2009/3/layout/HorizontalOrganizationChart"/>
    <dgm:cxn modelId="{35152BE4-5309-BE4F-BD23-547CBC433184}" srcId="{55EE8402-93CD-D345-9169-4EF069509D8B}" destId="{2845EE1B-E39E-F649-BB4F-1E929E95E471}" srcOrd="1" destOrd="0" parTransId="{B38C095A-0302-B040-AC09-40711D8D073E}" sibTransId="{255E6B4E-40DB-7C48-9E57-C7F558E1194B}"/>
    <dgm:cxn modelId="{F392286B-4411-4244-AB7E-4A385AA3AB99}" type="presOf" srcId="{466C7613-8C82-4149-B7E3-E27186A950D8}" destId="{2DE46E9E-7370-694B-B893-7D378746E33A}" srcOrd="0" destOrd="0" presId="urn:microsoft.com/office/officeart/2009/3/layout/HorizontalOrganizationChart"/>
    <dgm:cxn modelId="{626E9CB3-A596-0244-9E40-C290ADC25812}" type="presOf" srcId="{55EE8402-93CD-D345-9169-4EF069509D8B}" destId="{F2C6A513-2F83-9A4E-9268-EEFF93889CF4}" srcOrd="1" destOrd="0" presId="urn:microsoft.com/office/officeart/2009/3/layout/HorizontalOrganizationChart"/>
    <dgm:cxn modelId="{E8BCB671-9493-0146-B9F0-72635E3CC5C7}" type="presOf" srcId="{E500C7A9-2788-234B-B209-E364DD9D790B}" destId="{9B4DD9E4-EF34-CF49-A80A-EB82FA5BE67C}" srcOrd="1" destOrd="0" presId="urn:microsoft.com/office/officeart/2009/3/layout/HorizontalOrganizationChart"/>
    <dgm:cxn modelId="{811B7F3C-2DDA-BA4A-8E13-F1CFCEE792A1}" type="presOf" srcId="{E97A8B2A-A693-F849-A65E-D48F4DB879A5}" destId="{70C5EC64-0570-5349-8FEA-2D2881A4007F}" srcOrd="0" destOrd="0" presId="urn:microsoft.com/office/officeart/2009/3/layout/HorizontalOrganizationChart"/>
    <dgm:cxn modelId="{DA815E24-3CDF-4C46-BB2C-234A66E50F23}" type="presOf" srcId="{53DE4A68-3725-9546-9AE2-6DE0A958F2C7}" destId="{90C2679F-13D7-B545-823A-4B8209BFF8AF}" srcOrd="0" destOrd="0" presId="urn:microsoft.com/office/officeart/2009/3/layout/HorizontalOrganizationChart"/>
    <dgm:cxn modelId="{2E8B0D60-0CB6-CD40-AE2C-23BB41DDC44F}" type="presOf" srcId="{CF47A49D-0D99-2140-B5ED-97E64A166A09}" destId="{B5734A4E-AD70-0045-9403-EC0C97CD5305}" srcOrd="0" destOrd="0" presId="urn:microsoft.com/office/officeart/2009/3/layout/HorizontalOrganizationChart"/>
    <dgm:cxn modelId="{D8F26729-D8C4-BD4E-89FE-B5159E7A7895}" type="presOf" srcId="{B38C095A-0302-B040-AC09-40711D8D073E}" destId="{4D43DC0E-508D-1B4F-AA32-D653A11C4252}" srcOrd="0" destOrd="0" presId="urn:microsoft.com/office/officeart/2009/3/layout/HorizontalOrganizationChart"/>
    <dgm:cxn modelId="{D6D31386-3BCC-E24F-802E-2119912483A6}" srcId="{55EE8402-93CD-D345-9169-4EF069509D8B}" destId="{964AB48D-86F8-D744-A8A9-5B7B2F98228F}" srcOrd="2" destOrd="0" parTransId="{1EF30009-3A5F-3C4B-8F78-6E0EBAB89068}" sibTransId="{29662596-222F-5147-962D-7C694369B61C}"/>
    <dgm:cxn modelId="{C557F7F6-653F-8F4A-B01D-87DB12320212}" type="presOf" srcId="{93C11932-A03B-214A-9388-8D61A296D4C2}" destId="{01E6B58F-6B7F-DB4D-886B-510F87C91094}" srcOrd="1" destOrd="0" presId="urn:microsoft.com/office/officeart/2009/3/layout/HorizontalOrganizationChart"/>
    <dgm:cxn modelId="{4B167BD5-1BF1-3F44-8536-D70C137222B4}" type="presOf" srcId="{55EE8402-93CD-D345-9169-4EF069509D8B}" destId="{060B1803-9E20-DF41-A8EA-4C1EE5E47CCC}" srcOrd="0" destOrd="0" presId="urn:microsoft.com/office/officeart/2009/3/layout/HorizontalOrganizationChart"/>
    <dgm:cxn modelId="{CD93A0C0-42B1-1048-88DD-CB812394A874}" srcId="{E3D8531E-3086-8749-9732-387E0C2BDB68}" destId="{93C11932-A03B-214A-9388-8D61A296D4C2}" srcOrd="1" destOrd="0" parTransId="{B6D035C0-FBDE-B549-976C-1DD3F7639258}" sibTransId="{5E593400-C211-D945-A5DE-BF2657FA3A4A}"/>
    <dgm:cxn modelId="{381D0744-4473-1D4F-B11E-B463F835E0D2}" srcId="{2845EE1B-E39E-F649-BB4F-1E929E95E471}" destId="{E3D8531E-3086-8749-9732-387E0C2BDB68}" srcOrd="0" destOrd="0" parTransId="{E97A8B2A-A693-F849-A65E-D48F4DB879A5}" sibTransId="{7AA288D5-E5D5-A541-A6E1-C82E641E0C43}"/>
    <dgm:cxn modelId="{35834FB8-5B09-514A-B1CE-A4DD99823890}" type="presOf" srcId="{E813360F-B3A5-8E40-9B94-A99A0C148577}" destId="{FFD73957-3A46-3A40-9490-E2B29A5DF942}" srcOrd="0" destOrd="0" presId="urn:microsoft.com/office/officeart/2009/3/layout/HorizontalOrganizationChart"/>
    <dgm:cxn modelId="{FABF4C53-87F4-8B46-B65F-92B1D03192FE}" type="presOf" srcId="{1EF30009-3A5F-3C4B-8F78-6E0EBAB89068}" destId="{EFAD5C8B-FA89-D44F-BB81-60EA39EB026A}" srcOrd="0" destOrd="0" presId="urn:microsoft.com/office/officeart/2009/3/layout/HorizontalOrganizationChart"/>
    <dgm:cxn modelId="{F2D3F294-4DB3-094F-B331-5062C289EF1E}" srcId="{E3D8531E-3086-8749-9732-387E0C2BDB68}" destId="{25BD1AB3-C609-B040-AFA4-AC803C726C59}" srcOrd="4" destOrd="0" parTransId="{CDDD0474-FE45-1D4D-A03C-804E29118C44}" sibTransId="{D54C407E-6D75-0C43-BDA8-E06E4A0C6BBB}"/>
    <dgm:cxn modelId="{3A9AA8A8-A300-6845-8323-3A2A06D127CA}" type="presOf" srcId="{3C5B652D-EA72-2647-A640-EEC04EFE62D7}" destId="{1777A2F1-EA29-E340-B64C-356F4B7AA915}" srcOrd="1" destOrd="0" presId="urn:microsoft.com/office/officeart/2009/3/layout/HorizontalOrganizationChart"/>
    <dgm:cxn modelId="{EA47D2C2-5882-B44C-ADFC-907CB896CC79}" type="presOf" srcId="{E20EB6F6-8FAA-2B4A-8B62-A8047FE9D3B2}" destId="{11DAD2CA-7CC3-434D-AFBB-AF0870E026D2}" srcOrd="0" destOrd="0" presId="urn:microsoft.com/office/officeart/2009/3/layout/HorizontalOrganizationChart"/>
    <dgm:cxn modelId="{53AE6020-2C0C-C74D-99CF-727374F49CFF}" type="presOf" srcId="{EC24A0BD-FAF8-4648-BC40-D004D6A4BCC1}" destId="{12E378DD-3F45-3946-88DD-54DE77A953B0}" srcOrd="1" destOrd="0" presId="urn:microsoft.com/office/officeart/2009/3/layout/HorizontalOrganizationChart"/>
    <dgm:cxn modelId="{5383B69A-6DEB-F544-8240-A201380337E9}" type="presOf" srcId="{25BD1AB3-C609-B040-AFA4-AC803C726C59}" destId="{3024614E-0438-E34B-A644-3EF72A761B86}" srcOrd="1" destOrd="0" presId="urn:microsoft.com/office/officeart/2009/3/layout/HorizontalOrganizationChart"/>
    <dgm:cxn modelId="{702F90BA-E528-F04F-A514-99AD53D26B2C}" type="presOf" srcId="{AE24065C-EB60-5E4B-B4FB-92F3BAA2F45F}" destId="{753E787F-231A-CE4F-A595-88184F0AF449}" srcOrd="0" destOrd="0" presId="urn:microsoft.com/office/officeart/2009/3/layout/HorizontalOrganizationChart"/>
    <dgm:cxn modelId="{B89AA2B4-639D-9F49-A962-A95A2E24BC93}" srcId="{E500C7A9-2788-234B-B209-E364DD9D790B}" destId="{3C5B652D-EA72-2647-A640-EEC04EFE62D7}" srcOrd="0" destOrd="0" parTransId="{E813360F-B3A5-8E40-9B94-A99A0C148577}" sibTransId="{6300CC4D-D5F5-B640-8CAC-A604C6023677}"/>
    <dgm:cxn modelId="{7F63ED06-093D-1F47-B020-E7350FE5E306}" srcId="{E500C7A9-2788-234B-B209-E364DD9D790B}" destId="{E20EB6F6-8FAA-2B4A-8B62-A8047FE9D3B2}" srcOrd="1" destOrd="0" parTransId="{53DE4A68-3725-9546-9AE2-6DE0A958F2C7}" sibTransId="{FACD188A-ADB9-B146-8C9D-135575D4EBB9}"/>
    <dgm:cxn modelId="{AE0A1DE2-AAB1-934D-B879-8D27BB6CB699}" type="presOf" srcId="{E500C7A9-2788-234B-B209-E364DD9D790B}" destId="{9D7D3F19-98B9-9647-8477-4B7363A69451}" srcOrd="0" destOrd="0" presId="urn:microsoft.com/office/officeart/2009/3/layout/HorizontalOrganizationChart"/>
    <dgm:cxn modelId="{52D36B55-CB9A-1946-A462-24C2333BE3A1}" type="presOf" srcId="{EC24A0BD-FAF8-4648-BC40-D004D6A4BCC1}" destId="{EA4EC615-5F45-274E-AAC1-16E91EEF9B96}" srcOrd="0" destOrd="0" presId="urn:microsoft.com/office/officeart/2009/3/layout/HorizontalOrganizationChart"/>
    <dgm:cxn modelId="{DBB95D11-B6A8-1345-B616-ACFEB7FB5DAB}" type="presOf" srcId="{7E33B212-6275-C94E-AD71-85FFE6BC5425}" destId="{343F1A0C-A4DE-B64E-94F0-4A224052E2AF}" srcOrd="0" destOrd="0" presId="urn:microsoft.com/office/officeart/2009/3/layout/HorizontalOrganizationChart"/>
    <dgm:cxn modelId="{F4D300FE-BA7E-0B4E-88DC-49619A29274E}" srcId="{55EE8402-93CD-D345-9169-4EF069509D8B}" destId="{9EBA195F-B1ED-AB44-AB86-BD5E7EAED445}" srcOrd="0" destOrd="0" parTransId="{AE24065C-EB60-5E4B-B4FB-92F3BAA2F45F}" sibTransId="{FF0425C8-BDDB-864C-87F6-0CEC306A0EF6}"/>
    <dgm:cxn modelId="{CBFD1F59-3A78-7149-B8C5-100A0885B3E6}" srcId="{E3D8531E-3086-8749-9732-387E0C2BDB68}" destId="{EC24A0BD-FAF8-4648-BC40-D004D6A4BCC1}" srcOrd="3" destOrd="0" parTransId="{CF47A49D-0D99-2140-B5ED-97E64A166A09}" sibTransId="{892846CD-69DC-6F43-BAB4-EC7F68B4DF83}"/>
    <dgm:cxn modelId="{AF561B55-A0D8-FA44-8031-9AAE8F33A3C9}" type="presOf" srcId="{9EBA195F-B1ED-AB44-AB86-BD5E7EAED445}" destId="{0EF28835-8DA1-0A46-9C0D-FDDAE686C40B}" srcOrd="1" destOrd="0" presId="urn:microsoft.com/office/officeart/2009/3/layout/HorizontalOrganizationChart"/>
    <dgm:cxn modelId="{5E9D53CC-E159-514E-B213-53F4488C0BAA}" type="presOf" srcId="{964AB48D-86F8-D744-A8A9-5B7B2F98228F}" destId="{57C2BA46-0AE3-4F43-9C63-F65A76B2B9EF}" srcOrd="0" destOrd="0" presId="urn:microsoft.com/office/officeart/2009/3/layout/HorizontalOrganizationChart"/>
    <dgm:cxn modelId="{9DCFE132-3879-1E44-B512-712091468CF4}" type="presOf" srcId="{3C5B652D-EA72-2647-A640-EEC04EFE62D7}" destId="{52710449-A963-714F-AE49-DC6093F81FF3}" srcOrd="0" destOrd="0" presId="urn:microsoft.com/office/officeart/2009/3/layout/HorizontalOrganizationChart"/>
    <dgm:cxn modelId="{AAD924EA-1EEF-E745-A4C8-6B8F06BDD974}" type="presOf" srcId="{CFBAAA79-7FAB-7F4B-A98E-587DFD1E5F0E}" destId="{23CA6F2D-5B89-5748-9EE8-1A27A81D177E}" srcOrd="0" destOrd="0" presId="urn:microsoft.com/office/officeart/2009/3/layout/HorizontalOrganizationChart"/>
    <dgm:cxn modelId="{92BD3256-C696-5247-8350-B8CBD9737597}" type="presOf" srcId="{E20EB6F6-8FAA-2B4A-8B62-A8047FE9D3B2}" destId="{BC86ABDD-865B-B848-92B2-6F17DDFE8E2C}" srcOrd="1" destOrd="0" presId="urn:microsoft.com/office/officeart/2009/3/layout/HorizontalOrganizationChart"/>
    <dgm:cxn modelId="{C24CD885-635D-074D-91AC-E83726B19531}" type="presOf" srcId="{E17B5817-C6B1-0D4D-A666-6B64FE1FC740}" destId="{FFB4F144-6D7A-F549-AF2E-C8D9FAA7FF86}" srcOrd="1" destOrd="0" presId="urn:microsoft.com/office/officeart/2009/3/layout/HorizontalOrganizationChart"/>
    <dgm:cxn modelId="{ED76D39A-0932-9442-B1D1-03EAF70E1158}" srcId="{466C7613-8C82-4149-B7E3-E27186A950D8}" destId="{55EE8402-93CD-D345-9169-4EF069509D8B}" srcOrd="0" destOrd="0" parTransId="{8E24C301-C8A0-A545-A0A0-0D0918DEED07}" sibTransId="{D15FCA92-CEBF-A74C-B8D0-14F3DBAC4D9F}"/>
    <dgm:cxn modelId="{1F37EACE-8ABA-6344-B818-917A681E9311}" srcId="{E3D8531E-3086-8749-9732-387E0C2BDB68}" destId="{E17B5817-C6B1-0D4D-A666-6B64FE1FC740}" srcOrd="2" destOrd="0" parTransId="{7E33B212-6275-C94E-AD71-85FFE6BC5425}" sibTransId="{704B68D0-E4B2-7C42-8EE3-6E756DC75E23}"/>
    <dgm:cxn modelId="{45C746FA-2B36-4949-9990-1E2F9D4591D8}" type="presOf" srcId="{CDDD0474-FE45-1D4D-A03C-804E29118C44}" destId="{60344A26-2A82-6F4B-AABB-B3248DB711D7}" srcOrd="0" destOrd="0" presId="urn:microsoft.com/office/officeart/2009/3/layout/HorizontalOrganizationChart"/>
    <dgm:cxn modelId="{8A8527E1-A4A0-1745-B3E0-186BD550E106}" type="presParOf" srcId="{2DE46E9E-7370-694B-B893-7D378746E33A}" destId="{F123E925-EC7A-B349-BCF2-6DBE5E58967F}" srcOrd="0" destOrd="0" presId="urn:microsoft.com/office/officeart/2009/3/layout/HorizontalOrganizationChart"/>
    <dgm:cxn modelId="{523F46AB-5588-8D43-91C9-238E8C1BF666}" type="presParOf" srcId="{F123E925-EC7A-B349-BCF2-6DBE5E58967F}" destId="{1F219B54-1893-5E4D-86B2-1F5D76C977A6}" srcOrd="0" destOrd="0" presId="urn:microsoft.com/office/officeart/2009/3/layout/HorizontalOrganizationChart"/>
    <dgm:cxn modelId="{0467D1EC-BF0F-5E4B-AC53-0F5B6FBB6E24}" type="presParOf" srcId="{1F219B54-1893-5E4D-86B2-1F5D76C977A6}" destId="{060B1803-9E20-DF41-A8EA-4C1EE5E47CCC}" srcOrd="0" destOrd="0" presId="urn:microsoft.com/office/officeart/2009/3/layout/HorizontalOrganizationChart"/>
    <dgm:cxn modelId="{CA3E06C4-1FC0-B14C-A5E9-35467152C9AB}" type="presParOf" srcId="{1F219B54-1893-5E4D-86B2-1F5D76C977A6}" destId="{F2C6A513-2F83-9A4E-9268-EEFF93889CF4}" srcOrd="1" destOrd="0" presId="urn:microsoft.com/office/officeart/2009/3/layout/HorizontalOrganizationChart"/>
    <dgm:cxn modelId="{4922E65B-276B-714C-973F-318A75136BF9}" type="presParOf" srcId="{F123E925-EC7A-B349-BCF2-6DBE5E58967F}" destId="{EAEDA347-5E4F-DE44-89B0-F5380E2A4D8F}" srcOrd="1" destOrd="0" presId="urn:microsoft.com/office/officeart/2009/3/layout/HorizontalOrganizationChart"/>
    <dgm:cxn modelId="{E5403BA7-4A51-AC49-894E-6F2EED2ED78E}" type="presParOf" srcId="{EAEDA347-5E4F-DE44-89B0-F5380E2A4D8F}" destId="{753E787F-231A-CE4F-A595-88184F0AF449}" srcOrd="0" destOrd="0" presId="urn:microsoft.com/office/officeart/2009/3/layout/HorizontalOrganizationChart"/>
    <dgm:cxn modelId="{D9D16662-D1EA-ED4E-A740-4B35923CCE83}" type="presParOf" srcId="{EAEDA347-5E4F-DE44-89B0-F5380E2A4D8F}" destId="{BD643B3F-1636-4444-BD12-43E61E993482}" srcOrd="1" destOrd="0" presId="urn:microsoft.com/office/officeart/2009/3/layout/HorizontalOrganizationChart"/>
    <dgm:cxn modelId="{CAC0752D-FDC9-3D43-A44D-77C11366DBA4}" type="presParOf" srcId="{BD643B3F-1636-4444-BD12-43E61E993482}" destId="{0276282F-652F-4B4B-B5CE-1C818C77DCE8}" srcOrd="0" destOrd="0" presId="urn:microsoft.com/office/officeart/2009/3/layout/HorizontalOrganizationChart"/>
    <dgm:cxn modelId="{12A39812-BC49-8641-B89D-D72E747BDC80}" type="presParOf" srcId="{0276282F-652F-4B4B-B5CE-1C818C77DCE8}" destId="{0D1DDD04-F87F-C64B-93DD-D4575BE40318}" srcOrd="0" destOrd="0" presId="urn:microsoft.com/office/officeart/2009/3/layout/HorizontalOrganizationChart"/>
    <dgm:cxn modelId="{9740E1EF-A2D5-3B41-B62F-9F8991897B5D}" type="presParOf" srcId="{0276282F-652F-4B4B-B5CE-1C818C77DCE8}" destId="{0EF28835-8DA1-0A46-9C0D-FDDAE686C40B}" srcOrd="1" destOrd="0" presId="urn:microsoft.com/office/officeart/2009/3/layout/HorizontalOrganizationChart"/>
    <dgm:cxn modelId="{228B74A8-71BF-E94D-B4FB-A1C035A926C3}" type="presParOf" srcId="{BD643B3F-1636-4444-BD12-43E61E993482}" destId="{414F4A19-FB35-3B46-B5EE-1F4C573A8885}" srcOrd="1" destOrd="0" presId="urn:microsoft.com/office/officeart/2009/3/layout/HorizontalOrganizationChart"/>
    <dgm:cxn modelId="{820C0174-150C-B542-A7FD-D672D45741AB}" type="presParOf" srcId="{BD643B3F-1636-4444-BD12-43E61E993482}" destId="{0BB666AC-3576-D24F-8C54-05E9E4AA5BA1}" srcOrd="2" destOrd="0" presId="urn:microsoft.com/office/officeart/2009/3/layout/HorizontalOrganizationChart"/>
    <dgm:cxn modelId="{AA653739-FBB1-CB4A-BA32-457D4B2FC9E7}" type="presParOf" srcId="{EAEDA347-5E4F-DE44-89B0-F5380E2A4D8F}" destId="{4D43DC0E-508D-1B4F-AA32-D653A11C4252}" srcOrd="2" destOrd="0" presId="urn:microsoft.com/office/officeart/2009/3/layout/HorizontalOrganizationChart"/>
    <dgm:cxn modelId="{A5F46A40-A9C2-0A4C-8E65-4CD31E1EEF36}" type="presParOf" srcId="{EAEDA347-5E4F-DE44-89B0-F5380E2A4D8F}" destId="{0FA46829-02E3-EF47-8E2F-A6F5E9A3F58A}" srcOrd="3" destOrd="0" presId="urn:microsoft.com/office/officeart/2009/3/layout/HorizontalOrganizationChart"/>
    <dgm:cxn modelId="{E4D39DD2-308B-9F4A-80B6-B15DBED02345}" type="presParOf" srcId="{0FA46829-02E3-EF47-8E2F-A6F5E9A3F58A}" destId="{DCA3F4CB-7CFA-F243-83B5-5EA5969A36F0}" srcOrd="0" destOrd="0" presId="urn:microsoft.com/office/officeart/2009/3/layout/HorizontalOrganizationChart"/>
    <dgm:cxn modelId="{DE2C8E40-7E5C-7E47-B763-666A6A6EF10F}" type="presParOf" srcId="{DCA3F4CB-7CFA-F243-83B5-5EA5969A36F0}" destId="{2D70BC43-3C79-C144-9153-A2DD20309A53}" srcOrd="0" destOrd="0" presId="urn:microsoft.com/office/officeart/2009/3/layout/HorizontalOrganizationChart"/>
    <dgm:cxn modelId="{C4409457-44B2-A049-AF91-2629721F9A17}" type="presParOf" srcId="{DCA3F4CB-7CFA-F243-83B5-5EA5969A36F0}" destId="{DFBF094E-5E88-AB4D-ADA4-D4DF0DBD4ED6}" srcOrd="1" destOrd="0" presId="urn:microsoft.com/office/officeart/2009/3/layout/HorizontalOrganizationChart"/>
    <dgm:cxn modelId="{A2AAE9A1-FBE1-144F-8C1F-BB8798657C82}" type="presParOf" srcId="{0FA46829-02E3-EF47-8E2F-A6F5E9A3F58A}" destId="{14A57737-A46A-3344-B361-8978814A76C1}" srcOrd="1" destOrd="0" presId="urn:microsoft.com/office/officeart/2009/3/layout/HorizontalOrganizationChart"/>
    <dgm:cxn modelId="{80EA68EC-A5B0-EA4B-AD2B-115274C01FB8}" type="presParOf" srcId="{14A57737-A46A-3344-B361-8978814A76C1}" destId="{70C5EC64-0570-5349-8FEA-2D2881A4007F}" srcOrd="0" destOrd="0" presId="urn:microsoft.com/office/officeart/2009/3/layout/HorizontalOrganizationChart"/>
    <dgm:cxn modelId="{36208025-175C-134F-B1DD-6DBE43E670D0}" type="presParOf" srcId="{14A57737-A46A-3344-B361-8978814A76C1}" destId="{ECDB1B4F-8BEC-444A-A707-9543AE19D3C8}" srcOrd="1" destOrd="0" presId="urn:microsoft.com/office/officeart/2009/3/layout/HorizontalOrganizationChart"/>
    <dgm:cxn modelId="{416874E4-5902-1C44-8646-58F0744F6B35}" type="presParOf" srcId="{ECDB1B4F-8BEC-444A-A707-9543AE19D3C8}" destId="{86FDD83F-3622-4341-B07D-B1D6F55314A8}" srcOrd="0" destOrd="0" presId="urn:microsoft.com/office/officeart/2009/3/layout/HorizontalOrganizationChart"/>
    <dgm:cxn modelId="{9A383DC1-D404-164B-A5D6-CB235FE30674}" type="presParOf" srcId="{86FDD83F-3622-4341-B07D-B1D6F55314A8}" destId="{40ADF920-F4C0-BA41-8CE1-B060A726FF49}" srcOrd="0" destOrd="0" presId="urn:microsoft.com/office/officeart/2009/3/layout/HorizontalOrganizationChart"/>
    <dgm:cxn modelId="{FB0CC9B1-D855-FA4C-A4C5-1EEC386D58F0}" type="presParOf" srcId="{86FDD83F-3622-4341-B07D-B1D6F55314A8}" destId="{6C5F7FB1-A6DA-AA49-AB65-FC5C9BF23134}" srcOrd="1" destOrd="0" presId="urn:microsoft.com/office/officeart/2009/3/layout/HorizontalOrganizationChart"/>
    <dgm:cxn modelId="{695DA124-2D1A-0547-B782-11C8C73A9AD0}" type="presParOf" srcId="{ECDB1B4F-8BEC-444A-A707-9543AE19D3C8}" destId="{56C8D39C-12F3-934D-95E1-D28094118F83}" srcOrd="1" destOrd="0" presId="urn:microsoft.com/office/officeart/2009/3/layout/HorizontalOrganizationChart"/>
    <dgm:cxn modelId="{E49C2E24-9CC3-FC4A-B7CD-A7F5F746DD84}" type="presParOf" srcId="{56C8D39C-12F3-934D-95E1-D28094118F83}" destId="{23CA6F2D-5B89-5748-9EE8-1A27A81D177E}" srcOrd="0" destOrd="0" presId="urn:microsoft.com/office/officeart/2009/3/layout/HorizontalOrganizationChart"/>
    <dgm:cxn modelId="{FE4816B7-B837-4B4D-A79E-7357A4A2CD5B}" type="presParOf" srcId="{56C8D39C-12F3-934D-95E1-D28094118F83}" destId="{1BF34996-D531-C141-A564-63BF251495B4}" srcOrd="1" destOrd="0" presId="urn:microsoft.com/office/officeart/2009/3/layout/HorizontalOrganizationChart"/>
    <dgm:cxn modelId="{FE1FA635-495A-DA46-8CFC-B59848447492}" type="presParOf" srcId="{1BF34996-D531-C141-A564-63BF251495B4}" destId="{2C11FDC5-4382-CD4B-8BE8-DB0C76C64D86}" srcOrd="0" destOrd="0" presId="urn:microsoft.com/office/officeart/2009/3/layout/HorizontalOrganizationChart"/>
    <dgm:cxn modelId="{3AF105EA-4FC5-3B43-B801-E8415B0E8873}" type="presParOf" srcId="{2C11FDC5-4382-CD4B-8BE8-DB0C76C64D86}" destId="{9D7D3F19-98B9-9647-8477-4B7363A69451}" srcOrd="0" destOrd="0" presId="urn:microsoft.com/office/officeart/2009/3/layout/HorizontalOrganizationChart"/>
    <dgm:cxn modelId="{A8CB8C45-20F1-2347-91F0-82646785F950}" type="presParOf" srcId="{2C11FDC5-4382-CD4B-8BE8-DB0C76C64D86}" destId="{9B4DD9E4-EF34-CF49-A80A-EB82FA5BE67C}" srcOrd="1" destOrd="0" presId="urn:microsoft.com/office/officeart/2009/3/layout/HorizontalOrganizationChart"/>
    <dgm:cxn modelId="{338BEDB5-577C-CC46-9ADE-FA313868D186}" type="presParOf" srcId="{1BF34996-D531-C141-A564-63BF251495B4}" destId="{6E080DF0-D006-824B-AC75-92C64FD43ECD}" srcOrd="1" destOrd="0" presId="urn:microsoft.com/office/officeart/2009/3/layout/HorizontalOrganizationChart"/>
    <dgm:cxn modelId="{DCA5602A-DA0B-BF43-8020-1F47155C39B5}" type="presParOf" srcId="{6E080DF0-D006-824B-AC75-92C64FD43ECD}" destId="{FFD73957-3A46-3A40-9490-E2B29A5DF942}" srcOrd="0" destOrd="0" presId="urn:microsoft.com/office/officeart/2009/3/layout/HorizontalOrganizationChart"/>
    <dgm:cxn modelId="{AEC36760-4DFB-1140-B678-D9C9009F66AA}" type="presParOf" srcId="{6E080DF0-D006-824B-AC75-92C64FD43ECD}" destId="{13D8F19F-A84C-E944-B76F-6779A1ECC2E1}" srcOrd="1" destOrd="0" presId="urn:microsoft.com/office/officeart/2009/3/layout/HorizontalOrganizationChart"/>
    <dgm:cxn modelId="{C03E4D17-FDB3-0A4F-AD14-1A855DA877CE}" type="presParOf" srcId="{13D8F19F-A84C-E944-B76F-6779A1ECC2E1}" destId="{CF6EB865-053E-C948-A6FD-2886707EA871}" srcOrd="0" destOrd="0" presId="urn:microsoft.com/office/officeart/2009/3/layout/HorizontalOrganizationChart"/>
    <dgm:cxn modelId="{3534618E-B815-7048-8A74-B9888509D473}" type="presParOf" srcId="{CF6EB865-053E-C948-A6FD-2886707EA871}" destId="{52710449-A963-714F-AE49-DC6093F81FF3}" srcOrd="0" destOrd="0" presId="urn:microsoft.com/office/officeart/2009/3/layout/HorizontalOrganizationChart"/>
    <dgm:cxn modelId="{5EB984D9-6C09-6045-8518-56DE6FC05E53}" type="presParOf" srcId="{CF6EB865-053E-C948-A6FD-2886707EA871}" destId="{1777A2F1-EA29-E340-B64C-356F4B7AA915}" srcOrd="1" destOrd="0" presId="urn:microsoft.com/office/officeart/2009/3/layout/HorizontalOrganizationChart"/>
    <dgm:cxn modelId="{DD7C99CC-9163-3042-A61C-ED48C94069C1}" type="presParOf" srcId="{13D8F19F-A84C-E944-B76F-6779A1ECC2E1}" destId="{ADCEDB6D-A2D9-804A-845D-3AA3911B4631}" srcOrd="1" destOrd="0" presId="urn:microsoft.com/office/officeart/2009/3/layout/HorizontalOrganizationChart"/>
    <dgm:cxn modelId="{41781DC1-8475-604F-ADD6-D312812AA4D8}" type="presParOf" srcId="{13D8F19F-A84C-E944-B76F-6779A1ECC2E1}" destId="{AF728BF0-B639-B048-BC5B-FE12EE3BA410}" srcOrd="2" destOrd="0" presId="urn:microsoft.com/office/officeart/2009/3/layout/HorizontalOrganizationChart"/>
    <dgm:cxn modelId="{6B511E19-D616-B447-A1D4-1B73449D4F22}" type="presParOf" srcId="{6E080DF0-D006-824B-AC75-92C64FD43ECD}" destId="{90C2679F-13D7-B545-823A-4B8209BFF8AF}" srcOrd="2" destOrd="0" presId="urn:microsoft.com/office/officeart/2009/3/layout/HorizontalOrganizationChart"/>
    <dgm:cxn modelId="{FF25A3E7-1346-474F-AC55-3A395488ED7F}" type="presParOf" srcId="{6E080DF0-D006-824B-AC75-92C64FD43ECD}" destId="{0EA88C9E-F7AA-ED4D-8ADF-E5BFD5C5AB50}" srcOrd="3" destOrd="0" presId="urn:microsoft.com/office/officeart/2009/3/layout/HorizontalOrganizationChart"/>
    <dgm:cxn modelId="{A780BB52-6420-584E-BD5A-45A48B032D7C}" type="presParOf" srcId="{0EA88C9E-F7AA-ED4D-8ADF-E5BFD5C5AB50}" destId="{F37AA0C8-0D7B-E44D-B41C-331376BCB3CE}" srcOrd="0" destOrd="0" presId="urn:microsoft.com/office/officeart/2009/3/layout/HorizontalOrganizationChart"/>
    <dgm:cxn modelId="{774B51B0-24E4-D342-95F3-9F2DE517610C}" type="presParOf" srcId="{F37AA0C8-0D7B-E44D-B41C-331376BCB3CE}" destId="{11DAD2CA-7CC3-434D-AFBB-AF0870E026D2}" srcOrd="0" destOrd="0" presId="urn:microsoft.com/office/officeart/2009/3/layout/HorizontalOrganizationChart"/>
    <dgm:cxn modelId="{8F3A94FD-83FD-5F43-B09E-FFD4DC4AB4BD}" type="presParOf" srcId="{F37AA0C8-0D7B-E44D-B41C-331376BCB3CE}" destId="{BC86ABDD-865B-B848-92B2-6F17DDFE8E2C}" srcOrd="1" destOrd="0" presId="urn:microsoft.com/office/officeart/2009/3/layout/HorizontalOrganizationChart"/>
    <dgm:cxn modelId="{95EAF313-8698-1241-9B90-EE7B5994946E}" type="presParOf" srcId="{0EA88C9E-F7AA-ED4D-8ADF-E5BFD5C5AB50}" destId="{D62978BB-5683-424A-A5B7-4F0F1DBDBF60}" srcOrd="1" destOrd="0" presId="urn:microsoft.com/office/officeart/2009/3/layout/HorizontalOrganizationChart"/>
    <dgm:cxn modelId="{775B38DB-D1D8-BF4E-9BD7-66BBE4DDCF51}" type="presParOf" srcId="{0EA88C9E-F7AA-ED4D-8ADF-E5BFD5C5AB50}" destId="{3AAB885E-6A41-2147-8B67-B624AD218816}" srcOrd="2" destOrd="0" presId="urn:microsoft.com/office/officeart/2009/3/layout/HorizontalOrganizationChart"/>
    <dgm:cxn modelId="{7555E3ED-C7A3-564E-8CED-437741AF7BBF}" type="presParOf" srcId="{1BF34996-D531-C141-A564-63BF251495B4}" destId="{B532C186-1DE5-D349-BF2E-E263C519337E}" srcOrd="2" destOrd="0" presId="urn:microsoft.com/office/officeart/2009/3/layout/HorizontalOrganizationChart"/>
    <dgm:cxn modelId="{A6B068DB-98B4-EF4D-9D13-9A4417F6B523}" type="presParOf" srcId="{56C8D39C-12F3-934D-95E1-D28094118F83}" destId="{820B0161-A91B-814B-9219-FD6A750FFEC6}" srcOrd="2" destOrd="0" presId="urn:microsoft.com/office/officeart/2009/3/layout/HorizontalOrganizationChart"/>
    <dgm:cxn modelId="{ACFBDC77-E115-1E49-8A62-CBF7ECD57BC5}" type="presParOf" srcId="{56C8D39C-12F3-934D-95E1-D28094118F83}" destId="{562BB694-834C-0A43-9DAE-768B24C7C9E1}" srcOrd="3" destOrd="0" presId="urn:microsoft.com/office/officeart/2009/3/layout/HorizontalOrganizationChart"/>
    <dgm:cxn modelId="{99D9D456-ACBF-AC4B-9611-825C2C50D985}" type="presParOf" srcId="{562BB694-834C-0A43-9DAE-768B24C7C9E1}" destId="{B5D267D6-0F33-1644-B549-6CE033CDD78C}" srcOrd="0" destOrd="0" presId="urn:microsoft.com/office/officeart/2009/3/layout/HorizontalOrganizationChart"/>
    <dgm:cxn modelId="{21AD4E18-5AAB-5C44-8872-D0A77BDC23FD}" type="presParOf" srcId="{B5D267D6-0F33-1644-B549-6CE033CDD78C}" destId="{79BBF8CD-34FC-2143-9B9E-735639712BF5}" srcOrd="0" destOrd="0" presId="urn:microsoft.com/office/officeart/2009/3/layout/HorizontalOrganizationChart"/>
    <dgm:cxn modelId="{A74CE818-B7F0-9542-8BEA-A6E13B7A1AC2}" type="presParOf" srcId="{B5D267D6-0F33-1644-B549-6CE033CDD78C}" destId="{01E6B58F-6B7F-DB4D-886B-510F87C91094}" srcOrd="1" destOrd="0" presId="urn:microsoft.com/office/officeart/2009/3/layout/HorizontalOrganizationChart"/>
    <dgm:cxn modelId="{8B95FC5B-DA28-5B47-905D-05765623940C}" type="presParOf" srcId="{562BB694-834C-0A43-9DAE-768B24C7C9E1}" destId="{FBAF3F5E-7742-2148-BC56-952CD992DF52}" srcOrd="1" destOrd="0" presId="urn:microsoft.com/office/officeart/2009/3/layout/HorizontalOrganizationChart"/>
    <dgm:cxn modelId="{093AD892-C839-6641-A4FB-DB1B7D695B5F}" type="presParOf" srcId="{562BB694-834C-0A43-9DAE-768B24C7C9E1}" destId="{DC185D23-7170-9340-8F50-2546152BD737}" srcOrd="2" destOrd="0" presId="urn:microsoft.com/office/officeart/2009/3/layout/HorizontalOrganizationChart"/>
    <dgm:cxn modelId="{2B5658C0-FB57-3D43-9A02-C3A402BA5A1B}" type="presParOf" srcId="{56C8D39C-12F3-934D-95E1-D28094118F83}" destId="{343F1A0C-A4DE-B64E-94F0-4A224052E2AF}" srcOrd="4" destOrd="0" presId="urn:microsoft.com/office/officeart/2009/3/layout/HorizontalOrganizationChart"/>
    <dgm:cxn modelId="{11464007-91B4-A648-B285-F2D1AD319758}" type="presParOf" srcId="{56C8D39C-12F3-934D-95E1-D28094118F83}" destId="{42D1C88A-BE45-9345-9677-2666993AC8D8}" srcOrd="5" destOrd="0" presId="urn:microsoft.com/office/officeart/2009/3/layout/HorizontalOrganizationChart"/>
    <dgm:cxn modelId="{39E91015-A23F-D74A-9099-E23DE50F80FA}" type="presParOf" srcId="{42D1C88A-BE45-9345-9677-2666993AC8D8}" destId="{C9502DCF-21F5-C847-A9F9-B4E0E0D9813E}" srcOrd="0" destOrd="0" presId="urn:microsoft.com/office/officeart/2009/3/layout/HorizontalOrganizationChart"/>
    <dgm:cxn modelId="{C4AFFBE8-85D3-6744-936D-1BFD0DA0CAF9}" type="presParOf" srcId="{C9502DCF-21F5-C847-A9F9-B4E0E0D9813E}" destId="{5FC4C984-0010-E044-83AF-3C6BDF5F9138}" srcOrd="0" destOrd="0" presId="urn:microsoft.com/office/officeart/2009/3/layout/HorizontalOrganizationChart"/>
    <dgm:cxn modelId="{3B2506D0-9BCB-904C-8715-4D0EC51A6E54}" type="presParOf" srcId="{C9502DCF-21F5-C847-A9F9-B4E0E0D9813E}" destId="{FFB4F144-6D7A-F549-AF2E-C8D9FAA7FF86}" srcOrd="1" destOrd="0" presId="urn:microsoft.com/office/officeart/2009/3/layout/HorizontalOrganizationChart"/>
    <dgm:cxn modelId="{8EFF9428-70C3-914D-91D6-6CCC894504B3}" type="presParOf" srcId="{42D1C88A-BE45-9345-9677-2666993AC8D8}" destId="{684939AA-2F3B-EE43-B0F5-10AF4D8E10C3}" srcOrd="1" destOrd="0" presId="urn:microsoft.com/office/officeart/2009/3/layout/HorizontalOrganizationChart"/>
    <dgm:cxn modelId="{7A3A8A6C-5599-7C4D-B61B-88234009B532}" type="presParOf" srcId="{42D1C88A-BE45-9345-9677-2666993AC8D8}" destId="{7554AADC-AF98-254B-A2EA-1A2B7FEAD29B}" srcOrd="2" destOrd="0" presId="urn:microsoft.com/office/officeart/2009/3/layout/HorizontalOrganizationChart"/>
    <dgm:cxn modelId="{99DFCE74-0E3B-334E-AEA8-5B43B414BAAF}" type="presParOf" srcId="{56C8D39C-12F3-934D-95E1-D28094118F83}" destId="{B5734A4E-AD70-0045-9403-EC0C97CD5305}" srcOrd="6" destOrd="0" presId="urn:microsoft.com/office/officeart/2009/3/layout/HorizontalOrganizationChart"/>
    <dgm:cxn modelId="{7873C12F-2911-9A4F-AF08-D264EA1EA5E0}" type="presParOf" srcId="{56C8D39C-12F3-934D-95E1-D28094118F83}" destId="{B3D5E729-3B87-C942-A035-91E3C24EF4D0}" srcOrd="7" destOrd="0" presId="urn:microsoft.com/office/officeart/2009/3/layout/HorizontalOrganizationChart"/>
    <dgm:cxn modelId="{8DA6F3BB-9F1B-BA49-90A8-1F6C1B8AB8FC}" type="presParOf" srcId="{B3D5E729-3B87-C942-A035-91E3C24EF4D0}" destId="{0C59ED5C-5DFC-944A-A2BC-3A6D11A2C1C8}" srcOrd="0" destOrd="0" presId="urn:microsoft.com/office/officeart/2009/3/layout/HorizontalOrganizationChart"/>
    <dgm:cxn modelId="{F424FC65-EA06-8149-A923-6E198C7F307E}" type="presParOf" srcId="{0C59ED5C-5DFC-944A-A2BC-3A6D11A2C1C8}" destId="{EA4EC615-5F45-274E-AAC1-16E91EEF9B96}" srcOrd="0" destOrd="0" presId="urn:microsoft.com/office/officeart/2009/3/layout/HorizontalOrganizationChart"/>
    <dgm:cxn modelId="{996DA813-9352-2947-9E66-BAEDD38F31CB}" type="presParOf" srcId="{0C59ED5C-5DFC-944A-A2BC-3A6D11A2C1C8}" destId="{12E378DD-3F45-3946-88DD-54DE77A953B0}" srcOrd="1" destOrd="0" presId="urn:microsoft.com/office/officeart/2009/3/layout/HorizontalOrganizationChart"/>
    <dgm:cxn modelId="{140E3E1B-4CD0-654E-AF23-90CA271F1AC1}" type="presParOf" srcId="{B3D5E729-3B87-C942-A035-91E3C24EF4D0}" destId="{0B8B9345-354B-6749-B4F0-94D2175914D7}" srcOrd="1" destOrd="0" presId="urn:microsoft.com/office/officeart/2009/3/layout/HorizontalOrganizationChart"/>
    <dgm:cxn modelId="{DB0B2DBB-92B8-D246-A26E-CE59FF1E649E}" type="presParOf" srcId="{B3D5E729-3B87-C942-A035-91E3C24EF4D0}" destId="{8E0BB1F0-D9E8-9845-9CEF-F32B910B4A68}" srcOrd="2" destOrd="0" presId="urn:microsoft.com/office/officeart/2009/3/layout/HorizontalOrganizationChart"/>
    <dgm:cxn modelId="{65CA784E-FB99-314F-91B6-571F276DA570}" type="presParOf" srcId="{56C8D39C-12F3-934D-95E1-D28094118F83}" destId="{60344A26-2A82-6F4B-AABB-B3248DB711D7}" srcOrd="8" destOrd="0" presId="urn:microsoft.com/office/officeart/2009/3/layout/HorizontalOrganizationChart"/>
    <dgm:cxn modelId="{3015753D-7DCA-1A4B-8B32-3DB847454D66}" type="presParOf" srcId="{56C8D39C-12F3-934D-95E1-D28094118F83}" destId="{1ACCCE1C-7D92-F741-B62B-7848B86F498F}" srcOrd="9" destOrd="0" presId="urn:microsoft.com/office/officeart/2009/3/layout/HorizontalOrganizationChart"/>
    <dgm:cxn modelId="{CBC722E5-A22F-3C43-BE33-0F94AF8E9526}" type="presParOf" srcId="{1ACCCE1C-7D92-F741-B62B-7848B86F498F}" destId="{D88A53A3-98C6-4A4B-ADF7-352F0663BA06}" srcOrd="0" destOrd="0" presId="urn:microsoft.com/office/officeart/2009/3/layout/HorizontalOrganizationChart"/>
    <dgm:cxn modelId="{5AEB0784-7499-8C49-87A0-C97944078C8B}" type="presParOf" srcId="{D88A53A3-98C6-4A4B-ADF7-352F0663BA06}" destId="{81D16A0C-0EB7-3B4B-A8A4-783D754AF04B}" srcOrd="0" destOrd="0" presId="urn:microsoft.com/office/officeart/2009/3/layout/HorizontalOrganizationChart"/>
    <dgm:cxn modelId="{D42B48BF-22AD-3A44-99FB-202E1969704D}" type="presParOf" srcId="{D88A53A3-98C6-4A4B-ADF7-352F0663BA06}" destId="{3024614E-0438-E34B-A644-3EF72A761B86}" srcOrd="1" destOrd="0" presId="urn:microsoft.com/office/officeart/2009/3/layout/HorizontalOrganizationChart"/>
    <dgm:cxn modelId="{381D62F5-7500-EB48-B330-E5225A18BCEE}" type="presParOf" srcId="{1ACCCE1C-7D92-F741-B62B-7848B86F498F}" destId="{580A8026-EEF5-F941-9DAE-00E7CC0D2563}" srcOrd="1" destOrd="0" presId="urn:microsoft.com/office/officeart/2009/3/layout/HorizontalOrganizationChart"/>
    <dgm:cxn modelId="{C62E86EA-1CC2-404C-B7F6-1EC49C64D357}" type="presParOf" srcId="{1ACCCE1C-7D92-F741-B62B-7848B86F498F}" destId="{9A4E9D6A-E0CF-D644-84A7-59F6344319AA}" srcOrd="2" destOrd="0" presId="urn:microsoft.com/office/officeart/2009/3/layout/HorizontalOrganizationChart"/>
    <dgm:cxn modelId="{C0E3A645-3C6E-394C-8600-49F531F18118}" type="presParOf" srcId="{ECDB1B4F-8BEC-444A-A707-9543AE19D3C8}" destId="{103A1BE4-2356-E046-9298-20080014B4F6}" srcOrd="2" destOrd="0" presId="urn:microsoft.com/office/officeart/2009/3/layout/HorizontalOrganizationChart"/>
    <dgm:cxn modelId="{43411DF8-28C6-AD4C-99FA-3EE1887D0164}" type="presParOf" srcId="{0FA46829-02E3-EF47-8E2F-A6F5E9A3F58A}" destId="{C4A5C147-2B84-EC43-8409-8DA4E70C7904}" srcOrd="2" destOrd="0" presId="urn:microsoft.com/office/officeart/2009/3/layout/HorizontalOrganizationChart"/>
    <dgm:cxn modelId="{9EBE9040-17D7-6240-8EB5-17317D6D4905}" type="presParOf" srcId="{EAEDA347-5E4F-DE44-89B0-F5380E2A4D8F}" destId="{EFAD5C8B-FA89-D44F-BB81-60EA39EB026A}" srcOrd="4" destOrd="0" presId="urn:microsoft.com/office/officeart/2009/3/layout/HorizontalOrganizationChart"/>
    <dgm:cxn modelId="{777B0C9A-7ECA-464F-BB6E-91C7D7836396}" type="presParOf" srcId="{EAEDA347-5E4F-DE44-89B0-F5380E2A4D8F}" destId="{96D5C41A-9E96-D647-9A08-5F27509A477B}" srcOrd="5" destOrd="0" presId="urn:microsoft.com/office/officeart/2009/3/layout/HorizontalOrganizationChart"/>
    <dgm:cxn modelId="{24340C19-BA5A-5245-9D0D-569EA7293CA1}" type="presParOf" srcId="{96D5C41A-9E96-D647-9A08-5F27509A477B}" destId="{8000281E-DF7C-DE4A-8582-BEAB00C32EEE}" srcOrd="0" destOrd="0" presId="urn:microsoft.com/office/officeart/2009/3/layout/HorizontalOrganizationChart"/>
    <dgm:cxn modelId="{EA6A66C0-4DD8-CA4E-840A-AE1537292DA2}" type="presParOf" srcId="{8000281E-DF7C-DE4A-8582-BEAB00C32EEE}" destId="{57C2BA46-0AE3-4F43-9C63-F65A76B2B9EF}" srcOrd="0" destOrd="0" presId="urn:microsoft.com/office/officeart/2009/3/layout/HorizontalOrganizationChart"/>
    <dgm:cxn modelId="{AF25C934-A2B6-4943-BF11-45158E42E1E0}" type="presParOf" srcId="{8000281E-DF7C-DE4A-8582-BEAB00C32EEE}" destId="{C072BFAC-6EAC-9643-A0A7-3F660B1617E8}" srcOrd="1" destOrd="0" presId="urn:microsoft.com/office/officeart/2009/3/layout/HorizontalOrganizationChart"/>
    <dgm:cxn modelId="{389BCE9C-44FF-4E49-9548-023C3B8AFCFC}" type="presParOf" srcId="{96D5C41A-9E96-D647-9A08-5F27509A477B}" destId="{2DBF2195-B652-B644-A483-8DEE8C683906}" srcOrd="1" destOrd="0" presId="urn:microsoft.com/office/officeart/2009/3/layout/HorizontalOrganizationChart"/>
    <dgm:cxn modelId="{1F74BC0E-2DC1-D647-85B7-DA04AF3D6DD3}" type="presParOf" srcId="{96D5C41A-9E96-D647-9A08-5F27509A477B}" destId="{575834AB-5E2E-944D-9225-58C9B1F12904}" srcOrd="2" destOrd="0" presId="urn:microsoft.com/office/officeart/2009/3/layout/HorizontalOrganizationChart"/>
    <dgm:cxn modelId="{BEE9B02F-1CA1-794F-8823-5F8A63E0347F}" type="presParOf" srcId="{F123E925-EC7A-B349-BCF2-6DBE5E58967F}" destId="{1CBA467F-EE56-A14E-A4EE-E8E37751971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F8359-7FC1-AE47-A4E4-76A1D8771311}">
      <dsp:nvSpPr>
        <dsp:cNvPr id="0" name=""/>
        <dsp:cNvSpPr/>
      </dsp:nvSpPr>
      <dsp:spPr>
        <a:xfrm>
          <a:off x="32681" y="3477"/>
          <a:ext cx="1605733" cy="555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Science Support Systems</a:t>
          </a:r>
          <a:endParaRPr lang="en-US" sz="1800" kern="1200" dirty="0"/>
        </a:p>
      </dsp:txBody>
      <dsp:txXfrm>
        <a:off x="48955" y="19751"/>
        <a:ext cx="1573185" cy="523096"/>
      </dsp:txXfrm>
    </dsp:sp>
    <dsp:sp modelId="{6B6F97F3-9E7B-584A-9D95-38B533486578}">
      <dsp:nvSpPr>
        <dsp:cNvPr id="0" name=""/>
        <dsp:cNvSpPr/>
      </dsp:nvSpPr>
      <dsp:spPr>
        <a:xfrm>
          <a:off x="193254" y="559122"/>
          <a:ext cx="160573" cy="416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733"/>
              </a:lnTo>
              <a:lnTo>
                <a:pt x="160573" y="4167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D01A0-A9EB-5A45-9290-AAFD57046E77}">
      <dsp:nvSpPr>
        <dsp:cNvPr id="0" name=""/>
        <dsp:cNvSpPr/>
      </dsp:nvSpPr>
      <dsp:spPr>
        <a:xfrm>
          <a:off x="353828" y="698033"/>
          <a:ext cx="1713046" cy="555644"/>
        </a:xfrm>
        <a:prstGeom prst="roundRect">
          <a:avLst>
            <a:gd name="adj" fmla="val 10000"/>
          </a:avLst>
        </a:prstGeom>
        <a:solidFill>
          <a:srgbClr val="FF66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Temperature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Field</a:t>
          </a:r>
          <a:endParaRPr lang="en-US" sz="1800" kern="1200" dirty="0"/>
        </a:p>
      </dsp:txBody>
      <dsp:txXfrm>
        <a:off x="370102" y="714307"/>
        <a:ext cx="1680498" cy="523096"/>
      </dsp:txXfrm>
    </dsp:sp>
    <dsp:sp modelId="{DA911379-D137-CC46-84F7-458D317FBFAE}">
      <dsp:nvSpPr>
        <dsp:cNvPr id="0" name=""/>
        <dsp:cNvSpPr/>
      </dsp:nvSpPr>
      <dsp:spPr>
        <a:xfrm>
          <a:off x="193254" y="559122"/>
          <a:ext cx="160573" cy="1111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288"/>
              </a:lnTo>
              <a:lnTo>
                <a:pt x="160573" y="11112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D95A5-1562-A54E-A7D7-871E9924F89E}">
      <dsp:nvSpPr>
        <dsp:cNvPr id="0" name=""/>
        <dsp:cNvSpPr/>
      </dsp:nvSpPr>
      <dsp:spPr>
        <a:xfrm>
          <a:off x="353828" y="1392588"/>
          <a:ext cx="1713046" cy="555644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High Pressure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Mech. Proc.</a:t>
          </a:r>
          <a:endParaRPr lang="en-US" sz="1800" kern="1200" dirty="0"/>
        </a:p>
      </dsp:txBody>
      <dsp:txXfrm>
        <a:off x="370102" y="1408862"/>
        <a:ext cx="1680498" cy="523096"/>
      </dsp:txXfrm>
    </dsp:sp>
    <dsp:sp modelId="{FA12D736-4E99-2C47-AA8C-C6AB794E4AA2}">
      <dsp:nvSpPr>
        <dsp:cNvPr id="0" name=""/>
        <dsp:cNvSpPr/>
      </dsp:nvSpPr>
      <dsp:spPr>
        <a:xfrm>
          <a:off x="193254" y="559122"/>
          <a:ext cx="160573" cy="1805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843"/>
              </a:lnTo>
              <a:lnTo>
                <a:pt x="160573" y="1805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91FAD-41BC-0A4F-A72B-5979F5749FFD}">
      <dsp:nvSpPr>
        <dsp:cNvPr id="0" name=""/>
        <dsp:cNvSpPr/>
      </dsp:nvSpPr>
      <dsp:spPr>
        <a:xfrm>
          <a:off x="353828" y="2087143"/>
          <a:ext cx="1713046" cy="55564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Fluids, Colloids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Suspensions</a:t>
          </a:r>
          <a:endParaRPr lang="en-US" sz="1800" kern="1200" dirty="0"/>
        </a:p>
      </dsp:txBody>
      <dsp:txXfrm>
        <a:off x="370102" y="2103417"/>
        <a:ext cx="1680498" cy="523096"/>
      </dsp:txXfrm>
    </dsp:sp>
    <dsp:sp modelId="{609464EF-A4B8-0A4C-9A57-B22203CF48DD}">
      <dsp:nvSpPr>
        <dsp:cNvPr id="0" name=""/>
        <dsp:cNvSpPr/>
      </dsp:nvSpPr>
      <dsp:spPr>
        <a:xfrm>
          <a:off x="193254" y="559122"/>
          <a:ext cx="160573" cy="250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0398"/>
              </a:lnTo>
              <a:lnTo>
                <a:pt x="160573" y="25003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F13E9-7F4F-BB4D-BDB1-537B871DE135}">
      <dsp:nvSpPr>
        <dsp:cNvPr id="0" name=""/>
        <dsp:cNvSpPr/>
      </dsp:nvSpPr>
      <dsp:spPr>
        <a:xfrm>
          <a:off x="353828" y="2781699"/>
          <a:ext cx="1713046" cy="555644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Deuteration</a:t>
          </a:r>
          <a:r>
            <a:rPr lang="en-US" sz="1800" kern="1200" dirty="0" smtClean="0"/>
            <a:t>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Crystallisation</a:t>
          </a:r>
          <a:endParaRPr lang="en-US" sz="1800" kern="1200" dirty="0"/>
        </a:p>
      </dsp:txBody>
      <dsp:txXfrm>
        <a:off x="370102" y="2797973"/>
        <a:ext cx="1680498" cy="523096"/>
      </dsp:txXfrm>
    </dsp:sp>
    <dsp:sp modelId="{D2F9A385-62A0-8F46-BC90-ACC2B13C2A1A}">
      <dsp:nvSpPr>
        <dsp:cNvPr id="0" name=""/>
        <dsp:cNvSpPr/>
      </dsp:nvSpPr>
      <dsp:spPr>
        <a:xfrm>
          <a:off x="193254" y="559122"/>
          <a:ext cx="160573" cy="3194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4954"/>
              </a:lnTo>
              <a:lnTo>
                <a:pt x="160573" y="31949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D8572B-AE4B-034C-A550-056C612DAE58}">
      <dsp:nvSpPr>
        <dsp:cNvPr id="0" name=""/>
        <dsp:cNvSpPr/>
      </dsp:nvSpPr>
      <dsp:spPr>
        <a:xfrm>
          <a:off x="353828" y="3476254"/>
          <a:ext cx="1713046" cy="555644"/>
        </a:xfrm>
        <a:prstGeom prst="roundRect">
          <a:avLst>
            <a:gd name="adj" fmla="val 10000"/>
          </a:avLst>
        </a:prstGeom>
        <a:solidFill>
          <a:srgbClr val="AFA988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Sample handling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general labs</a:t>
          </a:r>
          <a:endParaRPr lang="en-US" sz="1800" kern="1200" dirty="0"/>
        </a:p>
      </dsp:txBody>
      <dsp:txXfrm>
        <a:off x="370102" y="3492528"/>
        <a:ext cx="1680498" cy="523096"/>
      </dsp:txXfrm>
    </dsp:sp>
    <dsp:sp modelId="{28D23757-7C96-E14E-BB28-FCB2E9EB33D6}">
      <dsp:nvSpPr>
        <dsp:cNvPr id="0" name=""/>
        <dsp:cNvSpPr/>
      </dsp:nvSpPr>
      <dsp:spPr>
        <a:xfrm>
          <a:off x="193254" y="559122"/>
          <a:ext cx="160573" cy="3889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9509"/>
              </a:lnTo>
              <a:lnTo>
                <a:pt x="160573" y="38895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7523E-9D4F-A941-A63B-DABB0551ED92}">
      <dsp:nvSpPr>
        <dsp:cNvPr id="0" name=""/>
        <dsp:cNvSpPr/>
      </dsp:nvSpPr>
      <dsp:spPr>
        <a:xfrm>
          <a:off x="353828" y="4170809"/>
          <a:ext cx="1713046" cy="555644"/>
        </a:xfrm>
        <a:prstGeom prst="roundRect">
          <a:avLst>
            <a:gd name="adj" fmla="val 10000"/>
          </a:avLst>
        </a:prstGeom>
        <a:solidFill>
          <a:srgbClr val="0000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Mechatronics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Integration</a:t>
          </a:r>
          <a:endParaRPr lang="en-US" sz="1800" kern="1200" dirty="0"/>
        </a:p>
      </dsp:txBody>
      <dsp:txXfrm>
        <a:off x="370102" y="4187083"/>
        <a:ext cx="1680498" cy="523096"/>
      </dsp:txXfrm>
    </dsp:sp>
    <dsp:sp modelId="{C4B06EAA-70EA-CA48-84C5-A846B72B0B73}">
      <dsp:nvSpPr>
        <dsp:cNvPr id="0" name=""/>
        <dsp:cNvSpPr/>
      </dsp:nvSpPr>
      <dsp:spPr>
        <a:xfrm>
          <a:off x="193254" y="559122"/>
          <a:ext cx="160573" cy="4584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4064"/>
              </a:lnTo>
              <a:lnTo>
                <a:pt x="160573" y="45840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00906-2E99-1542-8D81-3A4074F0B574}">
      <dsp:nvSpPr>
        <dsp:cNvPr id="0" name=""/>
        <dsp:cNvSpPr/>
      </dsp:nvSpPr>
      <dsp:spPr>
        <a:xfrm>
          <a:off x="353828" y="4865364"/>
          <a:ext cx="1713046" cy="555644"/>
        </a:xfrm>
        <a:prstGeom prst="roundRect">
          <a:avLst>
            <a:gd name="adj" fmla="val 10000"/>
          </a:avLst>
        </a:prstGeom>
        <a:solidFill>
          <a:srgbClr val="FBD5B6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Scientific </a:t>
          </a:r>
          <a:r>
            <a:rPr lang="en-US" sz="1800" kern="1200" dirty="0" err="1" smtClean="0"/>
            <a:t>Coord</a:t>
          </a:r>
          <a:r>
            <a:rPr lang="en-US" sz="1800" kern="1200" dirty="0" smtClean="0"/>
            <a:t>.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User Office</a:t>
          </a:r>
          <a:endParaRPr lang="en-US" sz="1800" kern="1200" dirty="0"/>
        </a:p>
      </dsp:txBody>
      <dsp:txXfrm>
        <a:off x="370102" y="4881638"/>
        <a:ext cx="1680498" cy="523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A4932-5AF6-5041-9C5B-1E250781790E}">
      <dsp:nvSpPr>
        <dsp:cNvPr id="0" name=""/>
        <dsp:cNvSpPr/>
      </dsp:nvSpPr>
      <dsp:spPr>
        <a:xfrm>
          <a:off x="2959495" y="3504165"/>
          <a:ext cx="335421" cy="2524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710" y="0"/>
              </a:lnTo>
              <a:lnTo>
                <a:pt x="167710" y="2524045"/>
              </a:lnTo>
              <a:lnTo>
                <a:pt x="335421" y="252404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B59EB-CF9F-134B-B23C-6456CA15921C}">
      <dsp:nvSpPr>
        <dsp:cNvPr id="0" name=""/>
        <dsp:cNvSpPr/>
      </dsp:nvSpPr>
      <dsp:spPr>
        <a:xfrm>
          <a:off x="2959495" y="3504165"/>
          <a:ext cx="335421" cy="1802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710" y="0"/>
              </a:lnTo>
              <a:lnTo>
                <a:pt x="167710" y="1802889"/>
              </a:lnTo>
              <a:lnTo>
                <a:pt x="335421" y="18028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41D1D-45B5-0345-AF70-F224E505D79F}">
      <dsp:nvSpPr>
        <dsp:cNvPr id="0" name=""/>
        <dsp:cNvSpPr/>
      </dsp:nvSpPr>
      <dsp:spPr>
        <a:xfrm>
          <a:off x="2959495" y="3504165"/>
          <a:ext cx="335421" cy="1081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710" y="0"/>
              </a:lnTo>
              <a:lnTo>
                <a:pt x="167710" y="1081733"/>
              </a:lnTo>
              <a:lnTo>
                <a:pt x="335421" y="108173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F3332-F4AF-A743-B1E5-A848672E4919}">
      <dsp:nvSpPr>
        <dsp:cNvPr id="0" name=""/>
        <dsp:cNvSpPr/>
      </dsp:nvSpPr>
      <dsp:spPr>
        <a:xfrm>
          <a:off x="2959495" y="3504165"/>
          <a:ext cx="335421" cy="346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710" y="0"/>
              </a:lnTo>
              <a:lnTo>
                <a:pt x="167710" y="346940"/>
              </a:lnTo>
              <a:lnTo>
                <a:pt x="335421" y="34694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CDF893-E970-6E4A-AFEF-15155035274A}">
      <dsp:nvSpPr>
        <dsp:cNvPr id="0" name=""/>
        <dsp:cNvSpPr/>
      </dsp:nvSpPr>
      <dsp:spPr>
        <a:xfrm>
          <a:off x="2959495" y="3143587"/>
          <a:ext cx="335421" cy="360577"/>
        </a:xfrm>
        <a:custGeom>
          <a:avLst/>
          <a:gdLst/>
          <a:ahLst/>
          <a:cxnLst/>
          <a:rect l="0" t="0" r="0" b="0"/>
          <a:pathLst>
            <a:path>
              <a:moveTo>
                <a:pt x="0" y="360577"/>
              </a:moveTo>
              <a:lnTo>
                <a:pt x="167710" y="360577"/>
              </a:lnTo>
              <a:lnTo>
                <a:pt x="167710" y="0"/>
              </a:lnTo>
              <a:lnTo>
                <a:pt x="33542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F3DE5F-DE6A-3649-B7BE-313331AC1565}">
      <dsp:nvSpPr>
        <dsp:cNvPr id="0" name=""/>
        <dsp:cNvSpPr/>
      </dsp:nvSpPr>
      <dsp:spPr>
        <a:xfrm>
          <a:off x="2959495" y="2422432"/>
          <a:ext cx="335421" cy="1081733"/>
        </a:xfrm>
        <a:custGeom>
          <a:avLst/>
          <a:gdLst/>
          <a:ahLst/>
          <a:cxnLst/>
          <a:rect l="0" t="0" r="0" b="0"/>
          <a:pathLst>
            <a:path>
              <a:moveTo>
                <a:pt x="0" y="1081733"/>
              </a:moveTo>
              <a:lnTo>
                <a:pt x="167710" y="1081733"/>
              </a:lnTo>
              <a:lnTo>
                <a:pt x="167710" y="0"/>
              </a:lnTo>
              <a:lnTo>
                <a:pt x="33542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5440F-16CF-7145-AE85-C84A7B7122B8}">
      <dsp:nvSpPr>
        <dsp:cNvPr id="0" name=""/>
        <dsp:cNvSpPr/>
      </dsp:nvSpPr>
      <dsp:spPr>
        <a:xfrm>
          <a:off x="2959495" y="1701276"/>
          <a:ext cx="335421" cy="1802889"/>
        </a:xfrm>
        <a:custGeom>
          <a:avLst/>
          <a:gdLst/>
          <a:ahLst/>
          <a:cxnLst/>
          <a:rect l="0" t="0" r="0" b="0"/>
          <a:pathLst>
            <a:path>
              <a:moveTo>
                <a:pt x="0" y="1802889"/>
              </a:moveTo>
              <a:lnTo>
                <a:pt x="167710" y="1802889"/>
              </a:lnTo>
              <a:lnTo>
                <a:pt x="167710" y="0"/>
              </a:lnTo>
              <a:lnTo>
                <a:pt x="33542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D5C8B-FA89-D44F-BB81-60EA39EB026A}">
      <dsp:nvSpPr>
        <dsp:cNvPr id="0" name=""/>
        <dsp:cNvSpPr/>
      </dsp:nvSpPr>
      <dsp:spPr>
        <a:xfrm>
          <a:off x="5849083" y="980120"/>
          <a:ext cx="335421" cy="721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710" y="0"/>
              </a:lnTo>
              <a:lnTo>
                <a:pt x="167710" y="721155"/>
              </a:lnTo>
              <a:lnTo>
                <a:pt x="335421" y="72115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222B2-7258-6342-862C-209189F9FDE4}">
      <dsp:nvSpPr>
        <dsp:cNvPr id="0" name=""/>
        <dsp:cNvSpPr/>
      </dsp:nvSpPr>
      <dsp:spPr>
        <a:xfrm>
          <a:off x="5849083" y="934400"/>
          <a:ext cx="3354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542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4A9AC-4371-8447-97FE-DB04BE69F59D}">
      <dsp:nvSpPr>
        <dsp:cNvPr id="0" name=""/>
        <dsp:cNvSpPr/>
      </dsp:nvSpPr>
      <dsp:spPr>
        <a:xfrm>
          <a:off x="5849083" y="258964"/>
          <a:ext cx="335421" cy="721155"/>
        </a:xfrm>
        <a:custGeom>
          <a:avLst/>
          <a:gdLst/>
          <a:ahLst/>
          <a:cxnLst/>
          <a:rect l="0" t="0" r="0" b="0"/>
          <a:pathLst>
            <a:path>
              <a:moveTo>
                <a:pt x="0" y="721155"/>
              </a:moveTo>
              <a:lnTo>
                <a:pt x="167710" y="721155"/>
              </a:lnTo>
              <a:lnTo>
                <a:pt x="167710" y="0"/>
              </a:lnTo>
              <a:lnTo>
                <a:pt x="33542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E787F-231A-CE4F-A595-88184F0AF449}">
      <dsp:nvSpPr>
        <dsp:cNvPr id="0" name=""/>
        <dsp:cNvSpPr/>
      </dsp:nvSpPr>
      <dsp:spPr>
        <a:xfrm>
          <a:off x="2959495" y="980120"/>
          <a:ext cx="335421" cy="2524045"/>
        </a:xfrm>
        <a:custGeom>
          <a:avLst/>
          <a:gdLst/>
          <a:ahLst/>
          <a:cxnLst/>
          <a:rect l="0" t="0" r="0" b="0"/>
          <a:pathLst>
            <a:path>
              <a:moveTo>
                <a:pt x="0" y="2524045"/>
              </a:moveTo>
              <a:lnTo>
                <a:pt x="167710" y="2524045"/>
              </a:lnTo>
              <a:lnTo>
                <a:pt x="167710" y="0"/>
              </a:lnTo>
              <a:lnTo>
                <a:pt x="33542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B1803-9E20-DF41-A8EA-4C1EE5E47CCC}">
      <dsp:nvSpPr>
        <dsp:cNvPr id="0" name=""/>
        <dsp:cNvSpPr/>
      </dsp:nvSpPr>
      <dsp:spPr>
        <a:xfrm>
          <a:off x="1282388" y="3248407"/>
          <a:ext cx="1677106" cy="511517"/>
        </a:xfrm>
        <a:prstGeom prst="rect">
          <a:avLst/>
        </a:prstGeom>
        <a:noFill/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 SSS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282388" y="3248407"/>
        <a:ext cx="1677106" cy="511517"/>
      </dsp:txXfrm>
    </dsp:sp>
    <dsp:sp modelId="{0D1DDD04-F87F-C64B-93DD-D4575BE40318}">
      <dsp:nvSpPr>
        <dsp:cNvPr id="0" name=""/>
        <dsp:cNvSpPr/>
      </dsp:nvSpPr>
      <dsp:spPr>
        <a:xfrm>
          <a:off x="3294916" y="724361"/>
          <a:ext cx="2554166" cy="511517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13.3.1 Management, Administration and Interactions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724361"/>
        <a:ext cx="2554166" cy="511517"/>
      </dsp:txXfrm>
    </dsp:sp>
    <dsp:sp modelId="{6BD18F5D-395A-9E49-9951-8CA5DBAC797B}">
      <dsp:nvSpPr>
        <dsp:cNvPr id="0" name=""/>
        <dsp:cNvSpPr/>
      </dsp:nvSpPr>
      <dsp:spPr>
        <a:xfrm>
          <a:off x="6184504" y="3205"/>
          <a:ext cx="1677106" cy="511517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Management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6184504" y="3205"/>
        <a:ext cx="1677106" cy="511517"/>
      </dsp:txXfrm>
    </dsp:sp>
    <dsp:sp modelId="{477AB44A-D434-1741-B5BD-D02F5ABB64FB}">
      <dsp:nvSpPr>
        <dsp:cNvPr id="0" name=""/>
        <dsp:cNvSpPr/>
      </dsp:nvSpPr>
      <dsp:spPr>
        <a:xfrm>
          <a:off x="6184504" y="724361"/>
          <a:ext cx="1677106" cy="511517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6184504" y="724361"/>
        <a:ext cx="1677106" cy="511517"/>
      </dsp:txXfrm>
    </dsp:sp>
    <dsp:sp modelId="{57C2BA46-0AE3-4F43-9C63-F65A76B2B9EF}">
      <dsp:nvSpPr>
        <dsp:cNvPr id="0" name=""/>
        <dsp:cNvSpPr/>
      </dsp:nvSpPr>
      <dsp:spPr>
        <a:xfrm>
          <a:off x="6184504" y="1445517"/>
          <a:ext cx="1677106" cy="511517"/>
        </a:xfrm>
        <a:prstGeom prst="rect">
          <a:avLst/>
        </a:prstGeom>
        <a:solidFill>
          <a:srgbClr val="F2DCD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6184504" y="1445517"/>
        <a:ext cx="1677106" cy="511517"/>
      </dsp:txXfrm>
    </dsp:sp>
    <dsp:sp modelId="{9D8001F5-FCDD-6D4C-BB56-2F5C74744EF9}">
      <dsp:nvSpPr>
        <dsp:cNvPr id="0" name=""/>
        <dsp:cNvSpPr/>
      </dsp:nvSpPr>
      <dsp:spPr>
        <a:xfrm>
          <a:off x="3294916" y="1445517"/>
          <a:ext cx="2554166" cy="51151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13.3.2 Scientific Coordination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and User Office SCUO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1445517"/>
        <a:ext cx="2554166" cy="511517"/>
      </dsp:txXfrm>
    </dsp:sp>
    <dsp:sp modelId="{5AED77DF-4CE0-8546-9745-2D2749B37900}">
      <dsp:nvSpPr>
        <dsp:cNvPr id="0" name=""/>
        <dsp:cNvSpPr/>
      </dsp:nvSpPr>
      <dsp:spPr>
        <a:xfrm>
          <a:off x="3294916" y="2166673"/>
          <a:ext cx="2554166" cy="511517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13.3.3 Sample Handling and General Use Labs SULF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2166673"/>
        <a:ext cx="2554166" cy="511517"/>
      </dsp:txXfrm>
    </dsp:sp>
    <dsp:sp modelId="{C482947F-7BA0-634D-8CB7-BADFCFB8D794}">
      <dsp:nvSpPr>
        <dsp:cNvPr id="0" name=""/>
        <dsp:cNvSpPr/>
      </dsp:nvSpPr>
      <dsp:spPr>
        <a:xfrm>
          <a:off x="3294916" y="2887829"/>
          <a:ext cx="2554166" cy="511517"/>
        </a:xfrm>
        <a:prstGeom prst="rect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13.3.4  Mechatronics and Software Integration MESI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2887829"/>
        <a:ext cx="2554166" cy="511517"/>
      </dsp:txXfrm>
    </dsp:sp>
    <dsp:sp modelId="{3578A0E4-1DEB-F64D-918E-CAC6B5B07DDA}">
      <dsp:nvSpPr>
        <dsp:cNvPr id="0" name=""/>
        <dsp:cNvSpPr/>
      </dsp:nvSpPr>
      <dsp:spPr>
        <a:xfrm>
          <a:off x="3294916" y="3595348"/>
          <a:ext cx="2554166" cy="511517"/>
        </a:xfrm>
        <a:prstGeom prst="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13.3.5 </a:t>
          </a:r>
          <a:r>
            <a:rPr lang="en-GB" sz="1600" b="0" kern="1200" dirty="0" err="1" smtClean="0">
              <a:solidFill>
                <a:srgbClr val="000000"/>
              </a:solidFill>
              <a:latin typeface="Arial Narrow"/>
              <a:cs typeface="Arial Narrow"/>
            </a:rPr>
            <a:t>Deuteration</a:t>
          </a: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 and macro-molecular crystallisation DEMAX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3595348"/>
        <a:ext cx="2554166" cy="511517"/>
      </dsp:txXfrm>
    </dsp:sp>
    <dsp:sp modelId="{0043CE90-CCCD-9C4D-A391-094FC12972E4}">
      <dsp:nvSpPr>
        <dsp:cNvPr id="0" name=""/>
        <dsp:cNvSpPr/>
      </dsp:nvSpPr>
      <dsp:spPr>
        <a:xfrm>
          <a:off x="3294916" y="4330141"/>
          <a:ext cx="2554166" cy="511517"/>
        </a:xfrm>
        <a:prstGeom prst="rect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13.3.6 Fluids incl. Gases, Colloids and Suspensions FLUCO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4330141"/>
        <a:ext cx="2554166" cy="511517"/>
      </dsp:txXfrm>
    </dsp:sp>
    <dsp:sp modelId="{FFBE9F7E-74FC-4E4B-9DAD-524530E50547}">
      <dsp:nvSpPr>
        <dsp:cNvPr id="0" name=""/>
        <dsp:cNvSpPr/>
      </dsp:nvSpPr>
      <dsp:spPr>
        <a:xfrm>
          <a:off x="3294916" y="5051297"/>
          <a:ext cx="2554166" cy="511517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13.3.7 Pressures and Mechanical Processing PREMP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5051297"/>
        <a:ext cx="2554166" cy="511517"/>
      </dsp:txXfrm>
    </dsp:sp>
    <dsp:sp modelId="{8CE0D86A-23D3-344B-BC9E-9E23E3294BDD}">
      <dsp:nvSpPr>
        <dsp:cNvPr id="0" name=""/>
        <dsp:cNvSpPr/>
      </dsp:nvSpPr>
      <dsp:spPr>
        <a:xfrm>
          <a:off x="3294916" y="5772453"/>
          <a:ext cx="2554166" cy="51151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13.3.8 Temperature and Fields TEFI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294916" y="5772453"/>
        <a:ext cx="2554166" cy="511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D5C8B-FA89-D44F-BB81-60EA39EB026A}">
      <dsp:nvSpPr>
        <dsp:cNvPr id="0" name=""/>
        <dsp:cNvSpPr/>
      </dsp:nvSpPr>
      <dsp:spPr>
        <a:xfrm>
          <a:off x="1581670" y="3598189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676758"/>
              </a:lnTo>
              <a:lnTo>
                <a:pt x="314771" y="67675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8D1A5-F68B-4B47-B147-4584FF287914}">
      <dsp:nvSpPr>
        <dsp:cNvPr id="0" name=""/>
        <dsp:cNvSpPr/>
      </dsp:nvSpPr>
      <dsp:spPr>
        <a:xfrm>
          <a:off x="5358928" y="3598189"/>
          <a:ext cx="314771" cy="203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2030276"/>
              </a:lnTo>
              <a:lnTo>
                <a:pt x="314771" y="203027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691FC-178F-6F4B-9125-E83F89FF3950}">
      <dsp:nvSpPr>
        <dsp:cNvPr id="0" name=""/>
        <dsp:cNvSpPr/>
      </dsp:nvSpPr>
      <dsp:spPr>
        <a:xfrm>
          <a:off x="5358928" y="3598189"/>
          <a:ext cx="314771" cy="1353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1353517"/>
              </a:lnTo>
              <a:lnTo>
                <a:pt x="314771" y="13535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F2E8E-A24C-1C48-94BF-42DC89AD5701}">
      <dsp:nvSpPr>
        <dsp:cNvPr id="0" name=""/>
        <dsp:cNvSpPr/>
      </dsp:nvSpPr>
      <dsp:spPr>
        <a:xfrm>
          <a:off x="5358928" y="3598189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676758"/>
              </a:lnTo>
              <a:lnTo>
                <a:pt x="314771" y="67675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2872C-AD7F-C148-8DDA-FFC7944EEB4F}">
      <dsp:nvSpPr>
        <dsp:cNvPr id="0" name=""/>
        <dsp:cNvSpPr/>
      </dsp:nvSpPr>
      <dsp:spPr>
        <a:xfrm>
          <a:off x="5358928" y="3552469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25106-7A1E-2A4E-8508-B9EE9BABDF5F}">
      <dsp:nvSpPr>
        <dsp:cNvPr id="0" name=""/>
        <dsp:cNvSpPr/>
      </dsp:nvSpPr>
      <dsp:spPr>
        <a:xfrm>
          <a:off x="7247557" y="2921430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338379"/>
              </a:lnTo>
              <a:lnTo>
                <a:pt x="314771" y="33837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2A158-9053-994C-8387-A134F3752052}">
      <dsp:nvSpPr>
        <dsp:cNvPr id="0" name=""/>
        <dsp:cNvSpPr/>
      </dsp:nvSpPr>
      <dsp:spPr>
        <a:xfrm>
          <a:off x="7247557" y="2583051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338379"/>
              </a:moveTo>
              <a:lnTo>
                <a:pt x="157385" y="338379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F4620-131A-B74E-9D94-2E7468EF365B}">
      <dsp:nvSpPr>
        <dsp:cNvPr id="0" name=""/>
        <dsp:cNvSpPr/>
      </dsp:nvSpPr>
      <dsp:spPr>
        <a:xfrm>
          <a:off x="5358928" y="2921430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676758"/>
              </a:moveTo>
              <a:lnTo>
                <a:pt x="157385" y="67675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308CA-5BD8-EE4E-BF75-FA32BD39B054}">
      <dsp:nvSpPr>
        <dsp:cNvPr id="0" name=""/>
        <dsp:cNvSpPr/>
      </dsp:nvSpPr>
      <dsp:spPr>
        <a:xfrm>
          <a:off x="7247557" y="1567913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338379"/>
              </a:lnTo>
              <a:lnTo>
                <a:pt x="314771" y="33837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ABED8-602A-ED40-AAE4-B9EF66014C94}">
      <dsp:nvSpPr>
        <dsp:cNvPr id="0" name=""/>
        <dsp:cNvSpPr/>
      </dsp:nvSpPr>
      <dsp:spPr>
        <a:xfrm>
          <a:off x="7247557" y="1229534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338379"/>
              </a:moveTo>
              <a:lnTo>
                <a:pt x="157385" y="338379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F0993-9FA8-8643-A51D-31FEE550775C}">
      <dsp:nvSpPr>
        <dsp:cNvPr id="0" name=""/>
        <dsp:cNvSpPr/>
      </dsp:nvSpPr>
      <dsp:spPr>
        <a:xfrm>
          <a:off x="5358928" y="1567913"/>
          <a:ext cx="314771" cy="2030276"/>
        </a:xfrm>
        <a:custGeom>
          <a:avLst/>
          <a:gdLst/>
          <a:ahLst/>
          <a:cxnLst/>
          <a:rect l="0" t="0" r="0" b="0"/>
          <a:pathLst>
            <a:path>
              <a:moveTo>
                <a:pt x="0" y="2030276"/>
              </a:moveTo>
              <a:lnTo>
                <a:pt x="157385" y="2030276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A593A-0EE2-3346-87DA-C2AE7FA54797}">
      <dsp:nvSpPr>
        <dsp:cNvPr id="0" name=""/>
        <dsp:cNvSpPr/>
      </dsp:nvSpPr>
      <dsp:spPr>
        <a:xfrm>
          <a:off x="3470299" y="3552469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3DC0E-508D-1B4F-AA32-D653A11C4252}">
      <dsp:nvSpPr>
        <dsp:cNvPr id="0" name=""/>
        <dsp:cNvSpPr/>
      </dsp:nvSpPr>
      <dsp:spPr>
        <a:xfrm>
          <a:off x="1581670" y="3552469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E787F-231A-CE4F-A595-88184F0AF449}">
      <dsp:nvSpPr>
        <dsp:cNvPr id="0" name=""/>
        <dsp:cNvSpPr/>
      </dsp:nvSpPr>
      <dsp:spPr>
        <a:xfrm>
          <a:off x="1581670" y="2921430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676758"/>
              </a:moveTo>
              <a:lnTo>
                <a:pt x="157385" y="67675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B1803-9E20-DF41-A8EA-4C1EE5E47CCC}">
      <dsp:nvSpPr>
        <dsp:cNvPr id="0" name=""/>
        <dsp:cNvSpPr/>
      </dsp:nvSpPr>
      <dsp:spPr>
        <a:xfrm>
          <a:off x="7813" y="3358176"/>
          <a:ext cx="1573857" cy="480026"/>
        </a:xfrm>
        <a:prstGeom prst="rect">
          <a:avLst/>
        </a:prstGeom>
        <a:noFill/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813" y="3358176"/>
        <a:ext cx="1573857" cy="480026"/>
      </dsp:txXfrm>
    </dsp:sp>
    <dsp:sp modelId="{0D1DDD04-F87F-C64B-93DD-D4575BE40318}">
      <dsp:nvSpPr>
        <dsp:cNvPr id="0" name=""/>
        <dsp:cNvSpPr/>
      </dsp:nvSpPr>
      <dsp:spPr>
        <a:xfrm>
          <a:off x="1896442" y="2681417"/>
          <a:ext cx="1573857" cy="480026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13.3.1 Management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Interactions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2681417"/>
        <a:ext cx="1573857" cy="480026"/>
      </dsp:txXfrm>
    </dsp:sp>
    <dsp:sp modelId="{2D70BC43-3C79-C144-9153-A2DD20309A53}">
      <dsp:nvSpPr>
        <dsp:cNvPr id="0" name=""/>
        <dsp:cNvSpPr/>
      </dsp:nvSpPr>
      <dsp:spPr>
        <a:xfrm>
          <a:off x="1896442" y="3358176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3358176"/>
        <a:ext cx="1573857" cy="480026"/>
      </dsp:txXfrm>
    </dsp:sp>
    <dsp:sp modelId="{7FC747AD-4EDB-F346-BC57-C38EE11F4458}">
      <dsp:nvSpPr>
        <dsp:cNvPr id="0" name=""/>
        <dsp:cNvSpPr/>
      </dsp:nvSpPr>
      <dsp:spPr>
        <a:xfrm>
          <a:off x="3785071" y="3358176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INSTRUMENT NN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@ SSS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785071" y="3358176"/>
        <a:ext cx="1573857" cy="480026"/>
      </dsp:txXfrm>
    </dsp:sp>
    <dsp:sp modelId="{DC874648-3256-8748-9EC8-F1B825DC6B73}">
      <dsp:nvSpPr>
        <dsp:cNvPr id="0" name=""/>
        <dsp:cNvSpPr/>
      </dsp:nvSpPr>
      <dsp:spPr>
        <a:xfrm>
          <a:off x="5673700" y="1327900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NN-specific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SE equipment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1327900"/>
        <a:ext cx="1573857" cy="480026"/>
      </dsp:txXfrm>
    </dsp:sp>
    <dsp:sp modelId="{3EEFB817-7796-E446-A75D-0CCA87B93970}">
      <dsp:nvSpPr>
        <dsp:cNvPr id="0" name=""/>
        <dsp:cNvSpPr/>
      </dsp:nvSpPr>
      <dsp:spPr>
        <a:xfrm>
          <a:off x="7562329" y="989520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i="1" kern="1200" dirty="0" smtClean="0">
              <a:solidFill>
                <a:srgbClr val="000000"/>
              </a:solidFill>
              <a:latin typeface="Arial Narrow"/>
              <a:cs typeface="Arial Narrow"/>
            </a:rPr>
            <a:t>SE Equipment 1</a:t>
          </a:r>
          <a:endParaRPr lang="en-US" sz="1600" b="0" i="1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989520"/>
        <a:ext cx="1573857" cy="480026"/>
      </dsp:txXfrm>
    </dsp:sp>
    <dsp:sp modelId="{86E96393-F9E6-7A48-8DC6-8AC7C6F5A4B0}">
      <dsp:nvSpPr>
        <dsp:cNvPr id="0" name=""/>
        <dsp:cNvSpPr/>
      </dsp:nvSpPr>
      <dsp:spPr>
        <a:xfrm>
          <a:off x="7562329" y="1666279"/>
          <a:ext cx="1573857" cy="480026"/>
        </a:xfrm>
        <a:prstGeom prst="rect">
          <a:avLst/>
        </a:prstGeom>
        <a:solidFill>
          <a:srgbClr val="FF6600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i="1" kern="1200" dirty="0" smtClean="0">
              <a:solidFill>
                <a:srgbClr val="000000"/>
              </a:solidFill>
              <a:latin typeface="Arial Narrow"/>
              <a:cs typeface="Arial Narrow"/>
            </a:rPr>
            <a:t>SE Equipment 2</a:t>
          </a:r>
          <a:endParaRPr lang="en-US" sz="1600" b="0" i="1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1666279"/>
        <a:ext cx="1573857" cy="480026"/>
      </dsp:txXfrm>
    </dsp:sp>
    <dsp:sp modelId="{7B36451E-1A6A-614F-BB69-E26377A6215D}">
      <dsp:nvSpPr>
        <dsp:cNvPr id="0" name=""/>
        <dsp:cNvSpPr/>
      </dsp:nvSpPr>
      <dsp:spPr>
        <a:xfrm>
          <a:off x="5673700" y="2681417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NN-specific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laboratories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2681417"/>
        <a:ext cx="1573857" cy="480026"/>
      </dsp:txXfrm>
    </dsp:sp>
    <dsp:sp modelId="{F1571936-2CA9-734F-AB06-F3EFFC23E404}">
      <dsp:nvSpPr>
        <dsp:cNvPr id="0" name=""/>
        <dsp:cNvSpPr/>
      </dsp:nvSpPr>
      <dsp:spPr>
        <a:xfrm>
          <a:off x="7562329" y="2343038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i="1" kern="1200" dirty="0" smtClean="0">
              <a:solidFill>
                <a:srgbClr val="000000"/>
              </a:solidFill>
              <a:latin typeface="Arial Narrow"/>
              <a:cs typeface="Arial Narrow"/>
            </a:rPr>
            <a:t>Lab 1</a:t>
          </a:r>
          <a:endParaRPr lang="en-US" sz="1600" b="0" i="1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2343038"/>
        <a:ext cx="1573857" cy="480026"/>
      </dsp:txXfrm>
    </dsp:sp>
    <dsp:sp modelId="{858B7833-301F-E245-A2F8-4492D4D29B6D}">
      <dsp:nvSpPr>
        <dsp:cNvPr id="0" name=""/>
        <dsp:cNvSpPr/>
      </dsp:nvSpPr>
      <dsp:spPr>
        <a:xfrm>
          <a:off x="7562329" y="3019797"/>
          <a:ext cx="1573857" cy="480026"/>
        </a:xfrm>
        <a:prstGeom prst="rect">
          <a:avLst/>
        </a:prstGeom>
        <a:solidFill>
          <a:srgbClr val="C4BD97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i="1" kern="1200" dirty="0" smtClean="0">
              <a:solidFill>
                <a:srgbClr val="000000"/>
              </a:solidFill>
              <a:latin typeface="Arial Narrow"/>
              <a:cs typeface="Arial Narrow"/>
            </a:rPr>
            <a:t>Lab 2</a:t>
          </a:r>
          <a:endParaRPr lang="en-US" sz="1600" b="0" i="1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3019797"/>
        <a:ext cx="1573857" cy="480026"/>
      </dsp:txXfrm>
    </dsp:sp>
    <dsp:sp modelId="{D6CC3A20-64EB-2D4D-964F-A43460A5D553}">
      <dsp:nvSpPr>
        <dsp:cNvPr id="0" name=""/>
        <dsp:cNvSpPr/>
      </dsp:nvSpPr>
      <dsp:spPr>
        <a:xfrm>
          <a:off x="5673700" y="3358176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NN4SSS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utilities supply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3358176"/>
        <a:ext cx="1573857" cy="480026"/>
      </dsp:txXfrm>
    </dsp:sp>
    <dsp:sp modelId="{5A37C310-ED15-7F41-A3E8-0DEE56133804}">
      <dsp:nvSpPr>
        <dsp:cNvPr id="0" name=""/>
        <dsp:cNvSpPr/>
      </dsp:nvSpPr>
      <dsp:spPr>
        <a:xfrm>
          <a:off x="5673700" y="4034935"/>
          <a:ext cx="1573857" cy="480026"/>
        </a:xfrm>
        <a:prstGeom prst="rect">
          <a:avLst/>
        </a:prstGeom>
        <a:solidFill>
          <a:srgbClr val="3366FF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SE Control Box and Software Integration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4034935"/>
        <a:ext cx="1573857" cy="480026"/>
      </dsp:txXfrm>
    </dsp:sp>
    <dsp:sp modelId="{34DB2163-4B02-9E45-8EB9-2A068E0BCFDC}">
      <dsp:nvSpPr>
        <dsp:cNvPr id="0" name=""/>
        <dsp:cNvSpPr/>
      </dsp:nvSpPr>
      <dsp:spPr>
        <a:xfrm>
          <a:off x="5673700" y="4711693"/>
          <a:ext cx="1573857" cy="480026"/>
        </a:xfrm>
        <a:prstGeom prst="rect">
          <a:avLst/>
        </a:prstGeom>
        <a:solidFill>
          <a:srgbClr val="3366FF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SE Mechanical Integration Handling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4711693"/>
        <a:ext cx="1573857" cy="480026"/>
      </dsp:txXfrm>
    </dsp:sp>
    <dsp:sp modelId="{EAA98BB0-27DB-604C-864F-AB136D3C31B2}">
      <dsp:nvSpPr>
        <dsp:cNvPr id="0" name=""/>
        <dsp:cNvSpPr/>
      </dsp:nvSpPr>
      <dsp:spPr>
        <a:xfrm>
          <a:off x="5673700" y="5388452"/>
          <a:ext cx="1573857" cy="480026"/>
        </a:xfrm>
        <a:prstGeom prst="rect">
          <a:avLst/>
        </a:prstGeom>
        <a:solidFill>
          <a:srgbClr val="C4BD97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LAB Safety and sample workflow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5388452"/>
        <a:ext cx="1573857" cy="480026"/>
      </dsp:txXfrm>
    </dsp:sp>
    <dsp:sp modelId="{57C2BA46-0AE3-4F43-9C63-F65A76B2B9EF}">
      <dsp:nvSpPr>
        <dsp:cNvPr id="0" name=""/>
        <dsp:cNvSpPr/>
      </dsp:nvSpPr>
      <dsp:spPr>
        <a:xfrm>
          <a:off x="1896442" y="4034935"/>
          <a:ext cx="1573857" cy="480026"/>
        </a:xfrm>
        <a:prstGeom prst="rect">
          <a:avLst/>
        </a:prstGeom>
        <a:solidFill>
          <a:srgbClr val="F2DCD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4034935"/>
        <a:ext cx="1573857" cy="4800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D5C8B-FA89-D44F-BB81-60EA39EB026A}">
      <dsp:nvSpPr>
        <dsp:cNvPr id="0" name=""/>
        <dsp:cNvSpPr/>
      </dsp:nvSpPr>
      <dsp:spPr>
        <a:xfrm>
          <a:off x="1581670" y="4274948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676758"/>
              </a:lnTo>
              <a:lnTo>
                <a:pt x="314771" y="67675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F9664-BF71-7A48-B78E-33AC43E5FF86}">
      <dsp:nvSpPr>
        <dsp:cNvPr id="0" name=""/>
        <dsp:cNvSpPr/>
      </dsp:nvSpPr>
      <dsp:spPr>
        <a:xfrm>
          <a:off x="5358928" y="4274948"/>
          <a:ext cx="314771" cy="1353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1353517"/>
              </a:lnTo>
              <a:lnTo>
                <a:pt x="314771" y="13535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34433-4C00-EE47-8095-EC006544C034}">
      <dsp:nvSpPr>
        <dsp:cNvPr id="0" name=""/>
        <dsp:cNvSpPr/>
      </dsp:nvSpPr>
      <dsp:spPr>
        <a:xfrm>
          <a:off x="5358928" y="4274948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676758"/>
              </a:lnTo>
              <a:lnTo>
                <a:pt x="314771" y="67675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11376-9A91-BF47-8352-AC455F553D93}">
      <dsp:nvSpPr>
        <dsp:cNvPr id="0" name=""/>
        <dsp:cNvSpPr/>
      </dsp:nvSpPr>
      <dsp:spPr>
        <a:xfrm>
          <a:off x="5358928" y="4229228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CBE3D-58AD-7945-AB99-8F9DBF4A6C2A}">
      <dsp:nvSpPr>
        <dsp:cNvPr id="0" name=""/>
        <dsp:cNvSpPr/>
      </dsp:nvSpPr>
      <dsp:spPr>
        <a:xfrm>
          <a:off x="5358928" y="3598189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676758"/>
              </a:moveTo>
              <a:lnTo>
                <a:pt x="157385" y="67675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0786B-E652-7C46-BD30-041326EFB5CE}">
      <dsp:nvSpPr>
        <dsp:cNvPr id="0" name=""/>
        <dsp:cNvSpPr/>
      </dsp:nvSpPr>
      <dsp:spPr>
        <a:xfrm>
          <a:off x="7247557" y="2921430"/>
          <a:ext cx="314771" cy="1691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1691896"/>
              </a:lnTo>
              <a:lnTo>
                <a:pt x="314771" y="169189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D97AA-2079-9149-8711-FF13E6709FD7}">
      <dsp:nvSpPr>
        <dsp:cNvPr id="0" name=""/>
        <dsp:cNvSpPr/>
      </dsp:nvSpPr>
      <dsp:spPr>
        <a:xfrm>
          <a:off x="7247557" y="2921430"/>
          <a:ext cx="314771" cy="1015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1015138"/>
              </a:lnTo>
              <a:lnTo>
                <a:pt x="314771" y="10151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CB81F-CFE8-524E-8B25-3C2B2FDC15A9}">
      <dsp:nvSpPr>
        <dsp:cNvPr id="0" name=""/>
        <dsp:cNvSpPr/>
      </dsp:nvSpPr>
      <dsp:spPr>
        <a:xfrm>
          <a:off x="7247557" y="2921430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338379"/>
              </a:lnTo>
              <a:lnTo>
                <a:pt x="314771" y="33837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FEDF9-DAAC-C441-AA68-FB7E3C465DA1}">
      <dsp:nvSpPr>
        <dsp:cNvPr id="0" name=""/>
        <dsp:cNvSpPr/>
      </dsp:nvSpPr>
      <dsp:spPr>
        <a:xfrm>
          <a:off x="7247557" y="2583051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338379"/>
              </a:moveTo>
              <a:lnTo>
                <a:pt x="157385" y="338379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B3E17-647C-7844-8BE7-B74158609066}">
      <dsp:nvSpPr>
        <dsp:cNvPr id="0" name=""/>
        <dsp:cNvSpPr/>
      </dsp:nvSpPr>
      <dsp:spPr>
        <a:xfrm>
          <a:off x="7247557" y="1906292"/>
          <a:ext cx="314771" cy="1015138"/>
        </a:xfrm>
        <a:custGeom>
          <a:avLst/>
          <a:gdLst/>
          <a:ahLst/>
          <a:cxnLst/>
          <a:rect l="0" t="0" r="0" b="0"/>
          <a:pathLst>
            <a:path>
              <a:moveTo>
                <a:pt x="0" y="1015138"/>
              </a:moveTo>
              <a:lnTo>
                <a:pt x="157385" y="101513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E6B21-B5C7-564B-86B4-49DCE0C7F84C}">
      <dsp:nvSpPr>
        <dsp:cNvPr id="0" name=""/>
        <dsp:cNvSpPr/>
      </dsp:nvSpPr>
      <dsp:spPr>
        <a:xfrm>
          <a:off x="7247557" y="1229534"/>
          <a:ext cx="314771" cy="1691896"/>
        </a:xfrm>
        <a:custGeom>
          <a:avLst/>
          <a:gdLst/>
          <a:ahLst/>
          <a:cxnLst/>
          <a:rect l="0" t="0" r="0" b="0"/>
          <a:pathLst>
            <a:path>
              <a:moveTo>
                <a:pt x="0" y="1691896"/>
              </a:moveTo>
              <a:lnTo>
                <a:pt x="157385" y="1691896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8DDE0-5E62-7741-A590-0A5F147A1E18}">
      <dsp:nvSpPr>
        <dsp:cNvPr id="0" name=""/>
        <dsp:cNvSpPr/>
      </dsp:nvSpPr>
      <dsp:spPr>
        <a:xfrm>
          <a:off x="5358928" y="2921430"/>
          <a:ext cx="314771" cy="1353517"/>
        </a:xfrm>
        <a:custGeom>
          <a:avLst/>
          <a:gdLst/>
          <a:ahLst/>
          <a:cxnLst/>
          <a:rect l="0" t="0" r="0" b="0"/>
          <a:pathLst>
            <a:path>
              <a:moveTo>
                <a:pt x="0" y="1353517"/>
              </a:moveTo>
              <a:lnTo>
                <a:pt x="157385" y="1353517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8F7B9-6B7F-EF4D-9F21-F24B4BF29F13}">
      <dsp:nvSpPr>
        <dsp:cNvPr id="0" name=""/>
        <dsp:cNvSpPr/>
      </dsp:nvSpPr>
      <dsp:spPr>
        <a:xfrm>
          <a:off x="3470299" y="4229228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3DC0E-508D-1B4F-AA32-D653A11C4252}">
      <dsp:nvSpPr>
        <dsp:cNvPr id="0" name=""/>
        <dsp:cNvSpPr/>
      </dsp:nvSpPr>
      <dsp:spPr>
        <a:xfrm>
          <a:off x="1581670" y="4229228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E787F-231A-CE4F-A595-88184F0AF449}">
      <dsp:nvSpPr>
        <dsp:cNvPr id="0" name=""/>
        <dsp:cNvSpPr/>
      </dsp:nvSpPr>
      <dsp:spPr>
        <a:xfrm>
          <a:off x="1581670" y="3598189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676758"/>
              </a:moveTo>
              <a:lnTo>
                <a:pt x="157385" y="67675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B1803-9E20-DF41-A8EA-4C1EE5E47CCC}">
      <dsp:nvSpPr>
        <dsp:cNvPr id="0" name=""/>
        <dsp:cNvSpPr/>
      </dsp:nvSpPr>
      <dsp:spPr>
        <a:xfrm>
          <a:off x="7813" y="4034935"/>
          <a:ext cx="1573857" cy="480026"/>
        </a:xfrm>
        <a:prstGeom prst="rect">
          <a:avLst/>
        </a:prstGeom>
        <a:noFill/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813" y="4034935"/>
        <a:ext cx="1573857" cy="480026"/>
      </dsp:txXfrm>
    </dsp:sp>
    <dsp:sp modelId="{0D1DDD04-F87F-C64B-93DD-D4575BE40318}">
      <dsp:nvSpPr>
        <dsp:cNvPr id="0" name=""/>
        <dsp:cNvSpPr/>
      </dsp:nvSpPr>
      <dsp:spPr>
        <a:xfrm>
          <a:off x="1896442" y="3358176"/>
          <a:ext cx="1573857" cy="480026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13.3.1 Management Interactions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3358176"/>
        <a:ext cx="1573857" cy="480026"/>
      </dsp:txXfrm>
    </dsp:sp>
    <dsp:sp modelId="{2D70BC43-3C79-C144-9153-A2DD20309A53}">
      <dsp:nvSpPr>
        <dsp:cNvPr id="0" name=""/>
        <dsp:cNvSpPr/>
      </dsp:nvSpPr>
      <dsp:spPr>
        <a:xfrm>
          <a:off x="1896442" y="4034935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4034935"/>
        <a:ext cx="1573857" cy="480026"/>
      </dsp:txXfrm>
    </dsp:sp>
    <dsp:sp modelId="{E6A3E217-01BA-A54C-8B85-AEC80C2BC3A3}">
      <dsp:nvSpPr>
        <dsp:cNvPr id="0" name=""/>
        <dsp:cNvSpPr/>
      </dsp:nvSpPr>
      <dsp:spPr>
        <a:xfrm>
          <a:off x="3785071" y="4034935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LOKI @ SSS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785071" y="4034935"/>
        <a:ext cx="1573857" cy="480026"/>
      </dsp:txXfrm>
    </dsp:sp>
    <dsp:sp modelId="{ACE4C303-2943-F14C-8C79-6650F4A4F07B}">
      <dsp:nvSpPr>
        <dsp:cNvPr id="0" name=""/>
        <dsp:cNvSpPr/>
      </dsp:nvSpPr>
      <dsp:spPr>
        <a:xfrm>
          <a:off x="5673700" y="2681417"/>
          <a:ext cx="1573857" cy="480026"/>
        </a:xfrm>
        <a:prstGeom prst="rect">
          <a:avLst/>
        </a:prstGeom>
        <a:solidFill>
          <a:srgbClr val="C3D6EE"/>
        </a:solidFill>
        <a:ln w="12700" cmpd="sng"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13.6.3.2.3 Sample Environment Equip.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2681417"/>
        <a:ext cx="1573857" cy="480026"/>
      </dsp:txXfrm>
    </dsp:sp>
    <dsp:sp modelId="{97D4E12E-1ACA-C347-A5BB-46DB6E12AF48}">
      <dsp:nvSpPr>
        <dsp:cNvPr id="0" name=""/>
        <dsp:cNvSpPr/>
      </dsp:nvSpPr>
      <dsp:spPr>
        <a:xfrm>
          <a:off x="7562329" y="989520"/>
          <a:ext cx="1573857" cy="48002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Sample changer, ambient T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989520"/>
        <a:ext cx="1573857" cy="480026"/>
      </dsp:txXfrm>
    </dsp:sp>
    <dsp:sp modelId="{D4D39A88-57C9-F849-984A-C62FA14D7907}">
      <dsp:nvSpPr>
        <dsp:cNvPr id="0" name=""/>
        <dsp:cNvSpPr/>
      </dsp:nvSpPr>
      <dsp:spPr>
        <a:xfrm>
          <a:off x="7562329" y="1666279"/>
          <a:ext cx="1573857" cy="48002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Sample changer;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-20C &lt; T &lt; 150C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1666279"/>
        <a:ext cx="1573857" cy="480026"/>
      </dsp:txXfrm>
    </dsp:sp>
    <dsp:sp modelId="{D01CD0AD-7060-914A-95EF-BDBA2A474743}">
      <dsp:nvSpPr>
        <dsp:cNvPr id="0" name=""/>
        <dsp:cNvSpPr/>
      </dsp:nvSpPr>
      <dsp:spPr>
        <a:xfrm>
          <a:off x="7562329" y="2343038"/>
          <a:ext cx="1573857" cy="48002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Flow cell with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HPLC pumps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2343038"/>
        <a:ext cx="1573857" cy="480026"/>
      </dsp:txXfrm>
    </dsp:sp>
    <dsp:sp modelId="{9E4CFF20-93A4-1B47-9C94-D8DE5CA212E3}">
      <dsp:nvSpPr>
        <dsp:cNvPr id="0" name=""/>
        <dsp:cNvSpPr/>
      </dsp:nvSpPr>
      <dsp:spPr>
        <a:xfrm>
          <a:off x="7562329" y="3019797"/>
          <a:ext cx="1573857" cy="48002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Rotating holders for sediment. samples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3019797"/>
        <a:ext cx="1573857" cy="480026"/>
      </dsp:txXfrm>
    </dsp:sp>
    <dsp:sp modelId="{2E3AF98F-BE97-2E47-9D1F-532BC01E818A}">
      <dsp:nvSpPr>
        <dsp:cNvPr id="0" name=""/>
        <dsp:cNvSpPr/>
      </dsp:nvSpPr>
      <dsp:spPr>
        <a:xfrm>
          <a:off x="7562329" y="3696555"/>
          <a:ext cx="1573857" cy="48002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quartz cells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3696555"/>
        <a:ext cx="1573857" cy="480026"/>
      </dsp:txXfrm>
    </dsp:sp>
    <dsp:sp modelId="{3B100B34-CAF4-F740-905A-BBD77F5D760A}">
      <dsp:nvSpPr>
        <dsp:cNvPr id="0" name=""/>
        <dsp:cNvSpPr/>
      </dsp:nvSpPr>
      <dsp:spPr>
        <a:xfrm>
          <a:off x="7562329" y="4373314"/>
          <a:ext cx="1573857" cy="480026"/>
        </a:xfrm>
        <a:prstGeom prst="rect">
          <a:avLst/>
        </a:prstGeom>
        <a:solidFill>
          <a:srgbClr val="FF6600"/>
        </a:solidFill>
        <a:ln w="38100" cmpd="sng"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More equipment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SANS mini-pool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4373314"/>
        <a:ext cx="1573857" cy="480026"/>
      </dsp:txXfrm>
    </dsp:sp>
    <dsp:sp modelId="{7F75119C-B1DB-BE4E-B6C0-EF3610FEB341}">
      <dsp:nvSpPr>
        <dsp:cNvPr id="0" name=""/>
        <dsp:cNvSpPr/>
      </dsp:nvSpPr>
      <dsp:spPr>
        <a:xfrm>
          <a:off x="5673700" y="3358176"/>
          <a:ext cx="1573857" cy="480026"/>
        </a:xfrm>
        <a:prstGeom prst="rect">
          <a:avLst/>
        </a:prstGeom>
        <a:noFill/>
        <a:ln w="3175" cmpd="sng">
          <a:solidFill>
            <a:schemeClr val="tx2">
              <a:lumMod val="40000"/>
              <a:lumOff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No lab on instrument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3358176"/>
        <a:ext cx="1573857" cy="480026"/>
      </dsp:txXfrm>
    </dsp:sp>
    <dsp:sp modelId="{7DBFE3D4-C0F3-804F-A9C8-CC0B3B3460D6}">
      <dsp:nvSpPr>
        <dsp:cNvPr id="0" name=""/>
        <dsp:cNvSpPr/>
      </dsp:nvSpPr>
      <dsp:spPr>
        <a:xfrm>
          <a:off x="5673700" y="4034935"/>
          <a:ext cx="1573857" cy="480026"/>
        </a:xfrm>
        <a:prstGeom prst="rect">
          <a:avLst/>
        </a:prstGeom>
        <a:solidFill>
          <a:srgbClr val="C3D6EE"/>
        </a:solidFill>
        <a:ln w="12700" cmpd="sng"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LOKI4SSS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utilities supply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4034935"/>
        <a:ext cx="1573857" cy="480026"/>
      </dsp:txXfrm>
    </dsp:sp>
    <dsp:sp modelId="{DC8BC21A-8B73-A84D-9979-04DD02665149}">
      <dsp:nvSpPr>
        <dsp:cNvPr id="0" name=""/>
        <dsp:cNvSpPr/>
      </dsp:nvSpPr>
      <dsp:spPr>
        <a:xfrm>
          <a:off x="5673700" y="4711693"/>
          <a:ext cx="1573857" cy="480026"/>
        </a:xfrm>
        <a:prstGeom prst="rect">
          <a:avLst/>
        </a:prstGeom>
        <a:solidFill>
          <a:srgbClr val="3366FF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13.6.3.5.7 SE Control Box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4711693"/>
        <a:ext cx="1573857" cy="480026"/>
      </dsp:txXfrm>
    </dsp:sp>
    <dsp:sp modelId="{5E28E6CB-6359-AD4F-A428-70DCF5DE99EC}">
      <dsp:nvSpPr>
        <dsp:cNvPr id="0" name=""/>
        <dsp:cNvSpPr/>
      </dsp:nvSpPr>
      <dsp:spPr>
        <a:xfrm>
          <a:off x="5673700" y="5388452"/>
          <a:ext cx="1573857" cy="480026"/>
        </a:xfrm>
        <a:prstGeom prst="rect">
          <a:avLst/>
        </a:prstGeom>
        <a:solidFill>
          <a:srgbClr val="3366FF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13.6.3.5.7 SW Integration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5388452"/>
        <a:ext cx="1573857" cy="480026"/>
      </dsp:txXfrm>
    </dsp:sp>
    <dsp:sp modelId="{57C2BA46-0AE3-4F43-9C63-F65A76B2B9EF}">
      <dsp:nvSpPr>
        <dsp:cNvPr id="0" name=""/>
        <dsp:cNvSpPr/>
      </dsp:nvSpPr>
      <dsp:spPr>
        <a:xfrm>
          <a:off x="1896442" y="4711693"/>
          <a:ext cx="1573857" cy="480026"/>
        </a:xfrm>
        <a:prstGeom prst="rect">
          <a:avLst/>
        </a:prstGeom>
        <a:solidFill>
          <a:srgbClr val="F2DCD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4711693"/>
        <a:ext cx="1573857" cy="4800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D5C8B-FA89-D44F-BB81-60EA39EB026A}">
      <dsp:nvSpPr>
        <dsp:cNvPr id="0" name=""/>
        <dsp:cNvSpPr/>
      </dsp:nvSpPr>
      <dsp:spPr>
        <a:xfrm>
          <a:off x="1581670" y="3617433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676758"/>
              </a:lnTo>
              <a:lnTo>
                <a:pt x="314771" y="67675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44A26-2A82-6F4B-AABB-B3248DB711D7}">
      <dsp:nvSpPr>
        <dsp:cNvPr id="0" name=""/>
        <dsp:cNvSpPr/>
      </dsp:nvSpPr>
      <dsp:spPr>
        <a:xfrm>
          <a:off x="5358928" y="3617433"/>
          <a:ext cx="314771" cy="1353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1353517"/>
              </a:lnTo>
              <a:lnTo>
                <a:pt x="314771" y="13535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34A4E-AD70-0045-9403-EC0C97CD5305}">
      <dsp:nvSpPr>
        <dsp:cNvPr id="0" name=""/>
        <dsp:cNvSpPr/>
      </dsp:nvSpPr>
      <dsp:spPr>
        <a:xfrm>
          <a:off x="5358928" y="3617433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676758"/>
              </a:lnTo>
              <a:lnTo>
                <a:pt x="314771" y="67675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F1A0C-A4DE-B64E-94F0-4A224052E2AF}">
      <dsp:nvSpPr>
        <dsp:cNvPr id="0" name=""/>
        <dsp:cNvSpPr/>
      </dsp:nvSpPr>
      <dsp:spPr>
        <a:xfrm>
          <a:off x="5358928" y="3571713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0B0161-A91B-814B-9219-FD6A750FFEC6}">
      <dsp:nvSpPr>
        <dsp:cNvPr id="0" name=""/>
        <dsp:cNvSpPr/>
      </dsp:nvSpPr>
      <dsp:spPr>
        <a:xfrm>
          <a:off x="5358928" y="2940674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676758"/>
              </a:moveTo>
              <a:lnTo>
                <a:pt x="157385" y="67675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2679F-13D7-B545-823A-4B8209BFF8AF}">
      <dsp:nvSpPr>
        <dsp:cNvPr id="0" name=""/>
        <dsp:cNvSpPr/>
      </dsp:nvSpPr>
      <dsp:spPr>
        <a:xfrm>
          <a:off x="7247557" y="2263916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385" y="0"/>
              </a:lnTo>
              <a:lnTo>
                <a:pt x="157385" y="338379"/>
              </a:lnTo>
              <a:lnTo>
                <a:pt x="314771" y="33837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73957-3A46-3A40-9490-E2B29A5DF942}">
      <dsp:nvSpPr>
        <dsp:cNvPr id="0" name=""/>
        <dsp:cNvSpPr/>
      </dsp:nvSpPr>
      <dsp:spPr>
        <a:xfrm>
          <a:off x="7247557" y="1925536"/>
          <a:ext cx="314771" cy="338379"/>
        </a:xfrm>
        <a:custGeom>
          <a:avLst/>
          <a:gdLst/>
          <a:ahLst/>
          <a:cxnLst/>
          <a:rect l="0" t="0" r="0" b="0"/>
          <a:pathLst>
            <a:path>
              <a:moveTo>
                <a:pt x="0" y="338379"/>
              </a:moveTo>
              <a:lnTo>
                <a:pt x="157385" y="338379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A6F2D-5B89-5748-9EE8-1A27A81D177E}">
      <dsp:nvSpPr>
        <dsp:cNvPr id="0" name=""/>
        <dsp:cNvSpPr/>
      </dsp:nvSpPr>
      <dsp:spPr>
        <a:xfrm>
          <a:off x="5358928" y="2263916"/>
          <a:ext cx="314771" cy="1353517"/>
        </a:xfrm>
        <a:custGeom>
          <a:avLst/>
          <a:gdLst/>
          <a:ahLst/>
          <a:cxnLst/>
          <a:rect l="0" t="0" r="0" b="0"/>
          <a:pathLst>
            <a:path>
              <a:moveTo>
                <a:pt x="0" y="1353517"/>
              </a:moveTo>
              <a:lnTo>
                <a:pt x="157385" y="1353517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5EC64-0570-5349-8FEA-2D2881A4007F}">
      <dsp:nvSpPr>
        <dsp:cNvPr id="0" name=""/>
        <dsp:cNvSpPr/>
      </dsp:nvSpPr>
      <dsp:spPr>
        <a:xfrm>
          <a:off x="3470299" y="3571713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3DC0E-508D-1B4F-AA32-D653A11C4252}">
      <dsp:nvSpPr>
        <dsp:cNvPr id="0" name=""/>
        <dsp:cNvSpPr/>
      </dsp:nvSpPr>
      <dsp:spPr>
        <a:xfrm>
          <a:off x="1581670" y="3571713"/>
          <a:ext cx="3147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771" y="457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E787F-231A-CE4F-A595-88184F0AF449}">
      <dsp:nvSpPr>
        <dsp:cNvPr id="0" name=""/>
        <dsp:cNvSpPr/>
      </dsp:nvSpPr>
      <dsp:spPr>
        <a:xfrm>
          <a:off x="1581670" y="2940674"/>
          <a:ext cx="314771" cy="676758"/>
        </a:xfrm>
        <a:custGeom>
          <a:avLst/>
          <a:gdLst/>
          <a:ahLst/>
          <a:cxnLst/>
          <a:rect l="0" t="0" r="0" b="0"/>
          <a:pathLst>
            <a:path>
              <a:moveTo>
                <a:pt x="0" y="676758"/>
              </a:moveTo>
              <a:lnTo>
                <a:pt x="157385" y="676758"/>
              </a:lnTo>
              <a:lnTo>
                <a:pt x="157385" y="0"/>
              </a:lnTo>
              <a:lnTo>
                <a:pt x="31477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B1803-9E20-DF41-A8EA-4C1EE5E47CCC}">
      <dsp:nvSpPr>
        <dsp:cNvPr id="0" name=""/>
        <dsp:cNvSpPr/>
      </dsp:nvSpPr>
      <dsp:spPr>
        <a:xfrm>
          <a:off x="7813" y="3377420"/>
          <a:ext cx="1573857" cy="480026"/>
        </a:xfrm>
        <a:prstGeom prst="rect">
          <a:avLst/>
        </a:prstGeom>
        <a:noFill/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 Science Support Systems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813" y="3377420"/>
        <a:ext cx="1573857" cy="480026"/>
      </dsp:txXfrm>
    </dsp:sp>
    <dsp:sp modelId="{0D1DDD04-F87F-C64B-93DD-D4575BE40318}">
      <dsp:nvSpPr>
        <dsp:cNvPr id="0" name=""/>
        <dsp:cNvSpPr/>
      </dsp:nvSpPr>
      <dsp:spPr>
        <a:xfrm>
          <a:off x="1896442" y="2700661"/>
          <a:ext cx="1573857" cy="480026"/>
        </a:xfrm>
        <a:prstGeom prst="rect">
          <a:avLst/>
        </a:prstGeom>
        <a:solidFill>
          <a:srgbClr val="BFBFB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13.3.1 Management Interactions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2700661"/>
        <a:ext cx="1573857" cy="480026"/>
      </dsp:txXfrm>
    </dsp:sp>
    <dsp:sp modelId="{2D70BC43-3C79-C144-9153-A2DD20309A53}">
      <dsp:nvSpPr>
        <dsp:cNvPr id="0" name=""/>
        <dsp:cNvSpPr/>
      </dsp:nvSpPr>
      <dsp:spPr>
        <a:xfrm>
          <a:off x="1896442" y="3377420"/>
          <a:ext cx="1573857" cy="480026"/>
        </a:xfrm>
        <a:prstGeom prst="rect">
          <a:avLst/>
        </a:prstGeom>
        <a:solidFill>
          <a:srgbClr val="C3D6E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Instrument Construction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3377420"/>
        <a:ext cx="1573857" cy="480026"/>
      </dsp:txXfrm>
    </dsp:sp>
    <dsp:sp modelId="{40ADF920-F4C0-BA41-8CE1-B060A726FF49}">
      <dsp:nvSpPr>
        <dsp:cNvPr id="0" name=""/>
        <dsp:cNvSpPr/>
      </dsp:nvSpPr>
      <dsp:spPr>
        <a:xfrm>
          <a:off x="3785071" y="3377420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NMX @ SSS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3785071" y="3377420"/>
        <a:ext cx="1573857" cy="480026"/>
      </dsp:txXfrm>
    </dsp:sp>
    <dsp:sp modelId="{9D7D3F19-98B9-9647-8477-4B7363A69451}">
      <dsp:nvSpPr>
        <dsp:cNvPr id="0" name=""/>
        <dsp:cNvSpPr/>
      </dsp:nvSpPr>
      <dsp:spPr>
        <a:xfrm>
          <a:off x="5673700" y="2023903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NMX SE-Equipment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2023903"/>
        <a:ext cx="1573857" cy="480026"/>
      </dsp:txXfrm>
    </dsp:sp>
    <dsp:sp modelId="{52710449-A963-714F-AE49-DC6093F81FF3}">
      <dsp:nvSpPr>
        <dsp:cNvPr id="0" name=""/>
        <dsp:cNvSpPr/>
      </dsp:nvSpPr>
      <dsp:spPr>
        <a:xfrm>
          <a:off x="7562329" y="1685523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err="1" smtClean="0">
              <a:solidFill>
                <a:srgbClr val="000000"/>
              </a:solidFill>
              <a:latin typeface="Arial Narrow"/>
              <a:cs typeface="Arial Narrow"/>
            </a:rPr>
            <a:t>Cryostream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1685523"/>
        <a:ext cx="1573857" cy="480026"/>
      </dsp:txXfrm>
    </dsp:sp>
    <dsp:sp modelId="{11DAD2CA-7CC3-434D-AFBB-AF0870E026D2}">
      <dsp:nvSpPr>
        <dsp:cNvPr id="0" name=""/>
        <dsp:cNvSpPr/>
      </dsp:nvSpPr>
      <dsp:spPr>
        <a:xfrm>
          <a:off x="7562329" y="2362282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Humidity Control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7562329" y="2362282"/>
        <a:ext cx="1573857" cy="480026"/>
      </dsp:txXfrm>
    </dsp:sp>
    <dsp:sp modelId="{79BBF8CD-34FC-2143-9B9E-735639712BF5}">
      <dsp:nvSpPr>
        <dsp:cNvPr id="0" name=""/>
        <dsp:cNvSpPr/>
      </dsp:nvSpPr>
      <dsp:spPr>
        <a:xfrm>
          <a:off x="5673700" y="2700661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NMX sample prep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2700661"/>
        <a:ext cx="1573857" cy="480026"/>
      </dsp:txXfrm>
    </dsp:sp>
    <dsp:sp modelId="{5FC4C984-0010-E044-83AF-3C6BDF5F9138}">
      <dsp:nvSpPr>
        <dsp:cNvPr id="0" name=""/>
        <dsp:cNvSpPr/>
      </dsp:nvSpPr>
      <dsp:spPr>
        <a:xfrm>
          <a:off x="5673700" y="3377420"/>
          <a:ext cx="1573857" cy="480026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NMX4SSS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utilities supply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3377420"/>
        <a:ext cx="1573857" cy="480026"/>
      </dsp:txXfrm>
    </dsp:sp>
    <dsp:sp modelId="{EA4EC615-5F45-274E-AAC1-16E91EEF9B96}">
      <dsp:nvSpPr>
        <dsp:cNvPr id="0" name=""/>
        <dsp:cNvSpPr/>
      </dsp:nvSpPr>
      <dsp:spPr>
        <a:xfrm>
          <a:off x="5673700" y="4054179"/>
          <a:ext cx="1573857" cy="480026"/>
        </a:xfrm>
        <a:prstGeom prst="rect">
          <a:avLst/>
        </a:prstGeom>
        <a:solidFill>
          <a:srgbClr val="3366FF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13.6.4.2.3.3 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SE Integration 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4054179"/>
        <a:ext cx="1573857" cy="480026"/>
      </dsp:txXfrm>
    </dsp:sp>
    <dsp:sp modelId="{81D16A0C-0EB7-3B4B-A8A4-783D754AF04B}">
      <dsp:nvSpPr>
        <dsp:cNvPr id="0" name=""/>
        <dsp:cNvSpPr/>
      </dsp:nvSpPr>
      <dsp:spPr>
        <a:xfrm>
          <a:off x="5673700" y="4730937"/>
          <a:ext cx="1573857" cy="480026"/>
        </a:xfrm>
        <a:prstGeom prst="rect">
          <a:avLst/>
        </a:prstGeom>
        <a:solidFill>
          <a:srgbClr val="3366FF"/>
        </a:solidFill>
        <a:ln w="38100" cmpd="sng">
          <a:solidFill>
            <a:schemeClr val="tx1"/>
          </a:solidFill>
          <a:prstDash val="sys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13.6.4.5.7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SE Control Box</a:t>
          </a:r>
          <a:endParaRPr lang="en-GB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5673700" y="4730937"/>
        <a:ext cx="1573857" cy="480026"/>
      </dsp:txXfrm>
    </dsp:sp>
    <dsp:sp modelId="{57C2BA46-0AE3-4F43-9C63-F65A76B2B9EF}">
      <dsp:nvSpPr>
        <dsp:cNvPr id="0" name=""/>
        <dsp:cNvSpPr/>
      </dsp:nvSpPr>
      <dsp:spPr>
        <a:xfrm>
          <a:off x="1896442" y="4054179"/>
          <a:ext cx="1573857" cy="480026"/>
        </a:xfrm>
        <a:prstGeom prst="rect">
          <a:avLst/>
        </a:prstGeom>
        <a:solidFill>
          <a:srgbClr val="F2DCD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>
              <a:solidFill>
                <a:srgbClr val="000000"/>
              </a:solidFill>
              <a:latin typeface="Arial Narrow"/>
              <a:cs typeface="Arial Narrow"/>
            </a:rPr>
            <a:t>External Projects</a:t>
          </a:r>
          <a:endParaRPr lang="en-US" sz="1600" b="0" kern="1200" dirty="0">
            <a:solidFill>
              <a:srgbClr val="000000"/>
            </a:solidFill>
            <a:latin typeface="Arial Narrow"/>
            <a:cs typeface="Arial Narrow"/>
          </a:endParaRPr>
        </a:p>
      </dsp:txBody>
      <dsp:txXfrm>
        <a:off x="1896442" y="4054179"/>
        <a:ext cx="1573857" cy="48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39FE0-356F-4946-A2C9-AAB6A1B2D99A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AB069-BDC3-544D-A73C-9F0611885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5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91592-4F76-2344-B396-E383D5B98B8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9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74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91592-4F76-2344-B396-E383D5B98B8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7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74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91592-4F76-2344-B396-E383D5B98B8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71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AB069-BDC3-544D-A73C-9F06118855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9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B1088-7FC1-2846-B9A4-E2B34D16DFE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43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6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0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3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5340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0342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77739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7844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7506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073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3532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387872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20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49978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1823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641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64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22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CF0C4D-071D-F543-B2CA-09E6BAC61C06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72194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CBD1C7-3C66-504C-8F7D-7FCE90B09C2E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51137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F13C24-E834-B24C-BD3F-FC8FA9D872B4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00063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913" y="1963738"/>
            <a:ext cx="3190875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3188" y="1963738"/>
            <a:ext cx="3192462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1DDF82-AC31-914C-BD37-F639EE57482E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1873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BC0861-76D6-3E43-8738-66166A1A5977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17484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688D5F-34F2-0141-86EC-BBC9B76FC421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33815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AE349E-91B8-3E4C-A1ED-8C4C296A6EDA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1325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21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3321F3-C2D3-2D40-85C0-863C3F98A3AD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82288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FD1A4A-ADFF-E646-B8AE-C3EB459CB7A2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0371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3E73C1-EB8B-5B45-A083-3419402BC7A8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81735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72113" y="0"/>
            <a:ext cx="1633537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913" y="0"/>
            <a:ext cx="47498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97128D-85BB-5B40-82A7-FDB9D3BD510A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98309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48562" y="1434355"/>
            <a:ext cx="6809638" cy="1823565"/>
          </a:xfrm>
        </p:spPr>
        <p:txBody>
          <a:bodyPr lIns="0" tIns="0" b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648562" y="3605010"/>
            <a:ext cx="6809638" cy="2973936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0" y="143435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959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6" name="Rak 5"/>
          <p:cNvCxnSpPr/>
          <p:nvPr userDrawn="1"/>
        </p:nvCxnSpPr>
        <p:spPr>
          <a:xfrm>
            <a:off x="0" y="3242236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7"/>
          <p:cNvCxnSpPr/>
          <p:nvPr userDrawn="1"/>
        </p:nvCxnSpPr>
        <p:spPr>
          <a:xfrm>
            <a:off x="0" y="5050118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 userDrawn="1"/>
        </p:nvCxnSpPr>
        <p:spPr>
          <a:xfrm>
            <a:off x="2275967" y="1417638"/>
            <a:ext cx="0" cy="5440362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10"/>
          <p:cNvCxnSpPr>
            <a:endCxn id="3" idx="2"/>
          </p:cNvCxnSpPr>
          <p:nvPr userDrawn="1"/>
        </p:nvCxnSpPr>
        <p:spPr>
          <a:xfrm>
            <a:off x="4565311" y="1434354"/>
            <a:ext cx="6689" cy="5423646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ak 11"/>
          <p:cNvCxnSpPr/>
          <p:nvPr userDrawn="1"/>
        </p:nvCxnSpPr>
        <p:spPr>
          <a:xfrm>
            <a:off x="6854655" y="1434354"/>
            <a:ext cx="0" cy="5423646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05760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55" y="2492743"/>
            <a:ext cx="3028403" cy="16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778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117B30-06C9-AA4B-9198-6E5216341B8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96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D117B30-06C9-AA4B-9198-6E5216341B8A}" type="datetimeFigureOut">
              <a:rPr lang="en-US">
                <a:solidFill>
                  <a:prstClr val="black"/>
                </a:solidFill>
                <a:latin typeface="Calibri"/>
              </a:rPr>
              <a:pPr/>
              <a:t>04/02/15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479" indent="0">
              <a:buNone/>
              <a:defRPr/>
            </a:lvl4pPr>
            <a:lvl5pPr marL="1828639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791392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7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35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6553200" y="6352699"/>
            <a:ext cx="2133600" cy="3708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  <a:latin typeface="Calibri"/>
              </a:rPr>
              <a:pPr/>
              <a:t>‹#›</a:t>
            </a:fld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83482266"/>
      </p:ext>
    </p:extLst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>
                <a:latin typeface="Calibri"/>
              </a:rPr>
              <a:pPr/>
              <a:t>‹#›</a:t>
            </a:fld>
            <a:endParaRPr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922577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04/02/15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27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04/02/15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3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04/02/15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1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04/02/15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49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2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6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5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theme" Target="../theme/theme4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DAB-0FF0-8540-ABC2-95053F6F595D}" type="datetimeFigureOut">
              <a:rPr lang="en-US" smtClean="0"/>
              <a:t>04/02/15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154F2-1A5D-4C4D-8791-E6810DA84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83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algn="ctr" rtl="0" fontAlgn="base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4191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876300" algn="ctr" rtl="0" fontAlgn="base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333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17907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0"/>
            <a:ext cx="606742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1963738"/>
            <a:ext cx="6535737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94CA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A74E5D3-6E14-DB4C-A2E8-1A210CE74077}" type="slidenum">
              <a:rPr lang="en-US">
                <a:latin typeface="Calibri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06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algn="l" rtl="0" fontAlgn="base">
        <a:lnSpc>
          <a:spcPts val="2400"/>
        </a:lnSpc>
        <a:spcBef>
          <a:spcPts val="12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1pPr>
      <a:lvl2pPr marL="4572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2pPr>
      <a:lvl3pPr marL="9144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3pPr>
      <a:lvl4pPr marL="13716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4pPr>
      <a:lvl5pPr marL="18288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5pPr>
      <a:lvl6pPr marL="22860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6pPr>
      <a:lvl7pPr marL="27432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7pPr>
      <a:lvl8pPr marL="32004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8pPr>
      <a:lvl9pPr marL="3657600" algn="l" rtl="0" fontAlgn="base">
        <a:spcBef>
          <a:spcPts val="500"/>
        </a:spcBef>
        <a:spcAft>
          <a:spcPct val="0"/>
        </a:spcAft>
        <a:defRPr sz="2000">
          <a:solidFill>
            <a:srgbClr val="0094CA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ak 14"/>
          <p:cNvCxnSpPr/>
          <p:nvPr userDrawn="1"/>
        </p:nvCxnSpPr>
        <p:spPr>
          <a:xfrm>
            <a:off x="-410269" y="1434354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20"/>
          <p:cNvCxnSpPr/>
          <p:nvPr userDrawn="1"/>
        </p:nvCxnSpPr>
        <p:spPr>
          <a:xfrm>
            <a:off x="0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 userDrawn="1"/>
        </p:nvCxnSpPr>
        <p:spPr>
          <a:xfrm>
            <a:off x="-410269" y="3242236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 userDrawn="1"/>
        </p:nvCxnSpPr>
        <p:spPr>
          <a:xfrm>
            <a:off x="-410269" y="6858000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 userDrawn="1"/>
        </p:nvCxnSpPr>
        <p:spPr>
          <a:xfrm>
            <a:off x="-410269" y="5050118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 userDrawn="1"/>
        </p:nvCxnSpPr>
        <p:spPr>
          <a:xfrm>
            <a:off x="2275967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ak 22"/>
          <p:cNvCxnSpPr/>
          <p:nvPr userDrawn="1"/>
        </p:nvCxnSpPr>
        <p:spPr>
          <a:xfrm>
            <a:off x="4565311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 userDrawn="1"/>
        </p:nvCxnSpPr>
        <p:spPr>
          <a:xfrm>
            <a:off x="6854655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/>
          <p:nvPr userDrawn="1"/>
        </p:nvCxnSpPr>
        <p:spPr>
          <a:xfrm>
            <a:off x="9144000" y="6951524"/>
            <a:ext cx="0" cy="196329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35486" y="0"/>
            <a:ext cx="6519169" cy="1417638"/>
          </a:xfrm>
          <a:prstGeom prst="rect">
            <a:avLst/>
          </a:prstGeom>
        </p:spPr>
        <p:txBody>
          <a:bodyPr vert="horz" lIns="0" tIns="0" rIns="0" bIns="0" rtlCol="0"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0" y="1434354"/>
            <a:ext cx="9144000" cy="5423646"/>
          </a:xfrm>
          <a:prstGeom prst="rect">
            <a:avLst/>
          </a:prstGeom>
        </p:spPr>
        <p:txBody>
          <a:bodyPr vert="horz" lIns="360000" tIns="360000" rIns="360000" bIns="36000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63" y="315517"/>
            <a:ext cx="13604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51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04/02/15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8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europeanspallationsource.se" TargetMode="External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jpg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407988"/>
            <a:ext cx="208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23046" y="1551874"/>
            <a:ext cx="915511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Science Support Systems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Lessons Learned from Phase 1 </a:t>
            </a:r>
            <a:r>
              <a:rPr lang="en-US" sz="3600" dirty="0" err="1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LoKi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and NMX</a:t>
            </a:r>
            <a:endParaRPr lang="en-US" sz="3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0" y="4569152"/>
            <a:ext cx="9156700" cy="228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Anders </a:t>
            </a:r>
            <a:r>
              <a:rPr lang="en-US" sz="2400" dirty="0" err="1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Pettersson</a:t>
            </a:r>
            <a:r>
              <a:rPr lang="en-US" sz="24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(SSS4LoKi)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Zoë Fisher (SSS4NMX)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Arno Hiess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Scientific </a:t>
            </a:r>
            <a:r>
              <a:rPr lang="en-US" sz="2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Activities Division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  <a:hlinkClick r:id="rId4"/>
              </a:rPr>
              <a:t>www.europeanspallationsource.se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3906" y="20155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4256" y="29220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82" y="3733338"/>
            <a:ext cx="3886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24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044591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66068" y="981432"/>
            <a:ext cx="706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LoKi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3538619" y="3834314"/>
            <a:ext cx="2046727" cy="9000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28275" y="4171648"/>
            <a:ext cx="2046727" cy="9000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23787229"/>
              </p:ext>
            </p:extLst>
          </p:nvPr>
        </p:nvGraphicFramePr>
        <p:xfrm>
          <a:off x="0" y="-38488"/>
          <a:ext cx="9144000" cy="6896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66068" y="981432"/>
            <a:ext cx="80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NMX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3538619" y="3156219"/>
            <a:ext cx="2046727" cy="9000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6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9512" y="1628800"/>
            <a:ext cx="8856984" cy="4824536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could be easily improved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186" y="2089296"/>
            <a:ext cx="8541513" cy="4525963"/>
          </a:xfrm>
        </p:spPr>
        <p:txBody>
          <a:bodyPr>
            <a:normAutofit/>
          </a:bodyPr>
          <a:lstStyle/>
          <a:p>
            <a:r>
              <a:rPr lang="en-GB" sz="2200" dirty="0" smtClean="0">
                <a:solidFill>
                  <a:schemeClr val="tx1"/>
                </a:solidFill>
              </a:rPr>
              <a:t>SAD should preferably be involved earlier in the instrument </a:t>
            </a:r>
            <a:r>
              <a:rPr lang="en-GB" sz="2200" dirty="0" smtClean="0">
                <a:solidFill>
                  <a:schemeClr val="tx1"/>
                </a:solidFill>
              </a:rPr>
              <a:t>projects </a:t>
            </a:r>
            <a:r>
              <a:rPr lang="en-GB" sz="2200" dirty="0" smtClean="0">
                <a:solidFill>
                  <a:schemeClr val="tx1"/>
                </a:solidFill>
              </a:rPr>
              <a:t>now starting, through a dedicated contact person in SAD. </a:t>
            </a:r>
          </a:p>
          <a:p>
            <a:pPr marL="0" indent="0"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r>
              <a:rPr lang="en-GB" sz="2200" dirty="0">
                <a:solidFill>
                  <a:schemeClr val="tx1"/>
                </a:solidFill>
              </a:rPr>
              <a:t>SAD should be on the same information channel as the instruments regarding information on toll gates, templates and required input.</a:t>
            </a:r>
          </a:p>
          <a:p>
            <a:endParaRPr lang="en-GB" sz="2200" dirty="0" smtClean="0">
              <a:solidFill>
                <a:schemeClr val="tx1"/>
              </a:solidFill>
            </a:endParaRPr>
          </a:p>
          <a:p>
            <a:r>
              <a:rPr lang="en-GB" sz="2200" dirty="0" smtClean="0">
                <a:solidFill>
                  <a:schemeClr val="tx1"/>
                </a:solidFill>
              </a:rPr>
              <a:t>Set SSS@NN expectations and scope three months (?) prior to TG2 to avoid last minute panic.</a:t>
            </a:r>
          </a:p>
          <a:p>
            <a:endParaRPr lang="en-GB" sz="2200" dirty="0" smtClean="0">
              <a:solidFill>
                <a:schemeClr val="tx1"/>
              </a:solidFill>
            </a:endParaRPr>
          </a:p>
          <a:p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931" y="5027055"/>
            <a:ext cx="1220561" cy="11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9512" y="1628800"/>
            <a:ext cx="8856984" cy="4824536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learned on Science Support Systems during Phase 1 of NMX and LOKI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07067"/>
            <a:ext cx="8856984" cy="4012882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One SAD contact acting as interface for instrument team.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More interactions in phase 1 than all parties initially anticipated.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Interactions started late 2014 but efficient and intense exchange.</a:t>
            </a:r>
          </a:p>
          <a:p>
            <a:endParaRPr lang="en-GB" sz="2400" dirty="0">
              <a:solidFill>
                <a:srgbClr val="000000"/>
              </a:solidFill>
            </a:endParaRPr>
          </a:p>
          <a:p>
            <a:r>
              <a:rPr lang="en-GB" sz="2400" dirty="0">
                <a:solidFill>
                  <a:srgbClr val="000000"/>
                </a:solidFill>
              </a:rPr>
              <a:t>Instrument have different ways how they deal with </a:t>
            </a:r>
            <a:r>
              <a:rPr lang="en-GB" sz="2400" dirty="0" smtClean="0">
                <a:solidFill>
                  <a:srgbClr val="000000"/>
                </a:solidFill>
              </a:rPr>
              <a:t>SSS:		specific equipment, (mini-) pool, shared (part-time) resources </a:t>
            </a:r>
            <a:endParaRPr lang="en-GB" sz="2400" dirty="0">
              <a:solidFill>
                <a:srgbClr val="000000"/>
              </a:solidFill>
            </a:endParaRPr>
          </a:p>
          <a:p>
            <a:r>
              <a:rPr lang="en-GB" sz="2400" dirty="0" smtClean="0">
                <a:solidFill>
                  <a:srgbClr val="000000"/>
                </a:solidFill>
              </a:rPr>
              <a:t>Instrument teams have different view on what to expect from SAD.</a:t>
            </a:r>
          </a:p>
          <a:p>
            <a:r>
              <a:rPr lang="en-GB" sz="2400" dirty="0" smtClean="0">
                <a:solidFill>
                  <a:srgbClr val="000000"/>
                </a:solidFill>
              </a:rPr>
              <a:t>Developed expectations together (on short notice) but …. 		we made it successfully through TG2.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sz="240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946" t="8871" r="20699" b="10484"/>
          <a:stretch/>
        </p:blipFill>
        <p:spPr>
          <a:xfrm>
            <a:off x="7236296" y="5724053"/>
            <a:ext cx="1328534" cy="11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0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857" r="14194"/>
          <a:stretch/>
        </p:blipFill>
        <p:spPr>
          <a:xfrm>
            <a:off x="7364972" y="1774075"/>
            <a:ext cx="795073" cy="1120637"/>
          </a:xfrm>
          <a:prstGeom prst="rect">
            <a:avLst/>
          </a:prstGeom>
        </p:spPr>
      </p:pic>
      <p:sp>
        <p:nvSpPr>
          <p:cNvPr id="1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A9EB2-7CC4-5D4B-9BB1-D8C4C01FA3BA}" type="slidenum">
              <a:rPr lang="en-US">
                <a:latin typeface="Calibri"/>
              </a:rPr>
              <a:pPr/>
              <a:t>14</a:t>
            </a:fld>
            <a:endParaRPr lang="en-US">
              <a:latin typeface="Calibri"/>
            </a:endParaRPr>
          </a:p>
        </p:txBody>
      </p:sp>
      <p:sp>
        <p:nvSpPr>
          <p:cNvPr id="22529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-325438" y="1450975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000" dirty="0" smtClean="0"/>
              <a:t>Scientific Activities Division – </a:t>
            </a:r>
            <a:br>
              <a:rPr lang="en-US" sz="3000" dirty="0" smtClean="0"/>
            </a:br>
            <a:r>
              <a:rPr lang="en-US" sz="3000" dirty="0" smtClean="0"/>
              <a:t>core team and beyond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-49746" y="1382264"/>
            <a:ext cx="6657975" cy="547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i="1" dirty="0">
                <a:solidFill>
                  <a:srgbClr val="FFFFFF">
                    <a:lumMod val="50000"/>
                  </a:srgbClr>
                </a:solidFill>
                <a:latin typeface="Calibri"/>
                <a:ea typeface="ヒラギノ角ゴ ProN W3"/>
                <a:cs typeface="ヒラギノ角ゴ ProN W3"/>
              </a:rPr>
              <a:t>Heloisa Bordallo		Scientific Advisor; U Copenhagen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Michelle Everett		Scientific Engineer ‘General Labs’ 	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Zoe Fisher			Scientist ‘</a:t>
            </a:r>
            <a:r>
              <a:rPr lang="en-US" dirty="0" err="1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Deuteration</a:t>
            </a: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/</a:t>
            </a:r>
            <a:r>
              <a:rPr lang="en-US" dirty="0" err="1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Crystallisation</a:t>
            </a: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’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Malcom Guthrie		Scientist ‘High Pressure’</a:t>
            </a:r>
          </a:p>
          <a:p>
            <a:pPr>
              <a:lnSpc>
                <a:spcPct val="130000"/>
              </a:lnSpc>
            </a:pPr>
            <a:r>
              <a:rPr lang="en-US" i="1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Stephen Hall			Scientific Advisor; LTH Lund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Monika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Hartl</a:t>
            </a: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			Radio-Chemistry (SLA target)	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Arno Hiess			Head of Scientific Activities Division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Bea Linnenberg		Team Assistant</a:t>
            </a:r>
          </a:p>
          <a:p>
            <a:pPr>
              <a:lnSpc>
                <a:spcPct val="130000"/>
              </a:lnSpc>
            </a:pPr>
            <a:r>
              <a:rPr lang="en-US" i="1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Michael Meissner		Scientific Advisor; Berlin</a:t>
            </a:r>
          </a:p>
          <a:p>
            <a:pPr>
              <a:lnSpc>
                <a:spcPct val="130000"/>
              </a:lnSpc>
            </a:pPr>
            <a:r>
              <a:rPr lang="en-US" i="1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Sindra Petersson		Senior Advisor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Anders Pettersson		Engineer ‘Mechatronics’		</a:t>
            </a:r>
          </a:p>
          <a:p>
            <a:pPr>
              <a:lnSpc>
                <a:spcPct val="130000"/>
              </a:lnSpc>
            </a:pPr>
            <a:r>
              <a:rPr lang="en-US" i="1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Peter Schurtenberger	Scientific Advisor; Chemistry Lund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Camille Theroine		PostDoc Fundamental Physics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rPr>
              <a:t>Alexander Holmes		Scientific Engineer ‘Temperatures / Fields’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NN					Scientific Engineer ‘Fluids’</a:t>
            </a:r>
          </a:p>
        </p:txBody>
      </p:sp>
      <p:pic>
        <p:nvPicPr>
          <p:cNvPr id="2" name="Picture 1" descr="az_B7232_The Blues Brothers_The Blues Broth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26" y="5926975"/>
            <a:ext cx="784765" cy="78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12620"/>
          <a:stretch/>
        </p:blipFill>
        <p:spPr>
          <a:xfrm>
            <a:off x="5436856" y="1074557"/>
            <a:ext cx="911366" cy="1190667"/>
          </a:xfrm>
          <a:prstGeom prst="rect">
            <a:avLst/>
          </a:prstGeom>
        </p:spPr>
      </p:pic>
      <p:pic>
        <p:nvPicPr>
          <p:cNvPr id="16" name="Picture 15" descr="michelle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9" t="7393" r="13500" b="32070"/>
          <a:stretch/>
        </p:blipFill>
        <p:spPr>
          <a:xfrm>
            <a:off x="6393238" y="1445732"/>
            <a:ext cx="878032" cy="1179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267" y="2182230"/>
            <a:ext cx="933004" cy="933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860" y="2545194"/>
            <a:ext cx="726739" cy="10973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33151" t="15930" r="36845" b="28266"/>
          <a:stretch/>
        </p:blipFill>
        <p:spPr>
          <a:xfrm>
            <a:off x="5475356" y="3881344"/>
            <a:ext cx="779746" cy="10831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l="20886" t="671" r="23469" b="30997"/>
          <a:stretch/>
        </p:blipFill>
        <p:spPr>
          <a:xfrm>
            <a:off x="7364972" y="4563198"/>
            <a:ext cx="795073" cy="1118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/>
          <a:srcRect l="15807" t="5929" r="15186" b="24589"/>
          <a:stretch/>
        </p:blipFill>
        <p:spPr>
          <a:xfrm>
            <a:off x="6399778" y="5604389"/>
            <a:ext cx="810332" cy="1107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7478" y="4903180"/>
            <a:ext cx="880583" cy="1086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/>
          <a:srcRect l="53212" t="2928" r="24530"/>
          <a:stretch/>
        </p:blipFill>
        <p:spPr>
          <a:xfrm>
            <a:off x="6400475" y="4202092"/>
            <a:ext cx="808939" cy="1115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2944" y="2820944"/>
            <a:ext cx="1044000" cy="10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2508" y="3218699"/>
            <a:ext cx="900000" cy="97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/>
          <a:srcRect l="32004" t="21505" r="32759" b="17466"/>
          <a:stretch/>
        </p:blipFill>
        <p:spPr>
          <a:xfrm>
            <a:off x="8267715" y="3476452"/>
            <a:ext cx="840109" cy="10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8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A9EB2-7CC4-5D4B-9BB1-D8C4C01FA3BA}" type="slidenum">
              <a:rPr lang="en-US">
                <a:latin typeface="Calibri"/>
              </a:rPr>
              <a:pPr/>
              <a:t>2</a:t>
            </a:fld>
            <a:endParaRPr lang="en-US" dirty="0">
              <a:latin typeface="Calibri"/>
            </a:endParaRPr>
          </a:p>
        </p:txBody>
      </p:sp>
      <p:sp>
        <p:nvSpPr>
          <p:cNvPr id="22529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-325438" y="2577251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000" dirty="0" smtClean="0"/>
              <a:t>Science Support Systems – Scope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2437964" y="1518907"/>
            <a:ext cx="66490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‘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Scientific Support Systems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’ will deliver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scientific and technical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environment supporting </a:t>
            </a:r>
            <a:r>
              <a:rPr lang="en-US" sz="2400" b="1" u="sng" dirty="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rPr>
              <a:t>needs for the user </a:t>
            </a:r>
            <a:r>
              <a:rPr lang="en-US" sz="2400" b="1" u="sng" dirty="0" smtClean="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rPr>
              <a:t>program</a:t>
            </a:r>
            <a:r>
              <a:rPr lang="en-US" sz="2400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and enable</a:t>
            </a:r>
            <a:r>
              <a:rPr lang="en-US" sz="2400" dirty="0" smtClean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 </a:t>
            </a:r>
            <a:r>
              <a:rPr lang="en-US" sz="2400" b="1" u="sng" dirty="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rPr>
              <a:t>research</a:t>
            </a:r>
            <a:r>
              <a:rPr lang="en-US" sz="2400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using</a:t>
            </a:r>
            <a:r>
              <a:rPr lang="en-US" sz="2400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 </a:t>
            </a:r>
            <a:r>
              <a:rPr lang="en-US" sz="2400" b="1" u="sng" dirty="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rPr>
              <a:t>neutrons</a:t>
            </a:r>
            <a:r>
              <a:rPr lang="en-US" sz="2400" dirty="0">
                <a:solidFill>
                  <a:srgbClr val="7F7F7F"/>
                </a:solidFill>
                <a:latin typeface="Calibri"/>
                <a:ea typeface="ヒラギノ角ゴ ProN W3"/>
                <a:cs typeface="ヒラギノ角ゴ ProN W3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by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providing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platforms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for: </a:t>
            </a:r>
            <a:endParaRPr lang="en-US" sz="2400" dirty="0">
              <a:solidFill>
                <a:prstClr val="black"/>
              </a:solidFill>
              <a:latin typeface="Calibri"/>
              <a:ea typeface="ヒラギノ角ゴ ProN W3"/>
              <a:cs typeface="ヒラギノ角ゴ ProN W3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Temperature, Magnetic and Other Fields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		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High Pressure and mechanical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Processing</a:t>
            </a:r>
            <a:endParaRPr lang="en-US" sz="2400" b="1" dirty="0">
              <a:solidFill>
                <a:prstClr val="black"/>
              </a:solidFill>
              <a:latin typeface="Calibri"/>
              <a:ea typeface="ヒラギノ角ゴ ProN W3"/>
              <a:cs typeface="ヒラギノ角ゴ ProN W3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Fluids incl. Gases, Vapor and Complex Fluids		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Deuteration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 and Macromolecular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Crystallization</a:t>
            </a:r>
            <a:endParaRPr lang="en-US" sz="2400" b="1" dirty="0">
              <a:solidFill>
                <a:prstClr val="black"/>
              </a:solidFill>
              <a:latin typeface="Calibri"/>
              <a:ea typeface="ヒラギノ角ゴ ProN W3"/>
              <a:cs typeface="ヒラギノ角ゴ ProN W3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Sample Handling and General User Labs			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Mechatronics and Software Integration			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Scientific coordination and User Office.			</a:t>
            </a:r>
          </a:p>
          <a:p>
            <a:endParaRPr lang="en-US" sz="2400" dirty="0">
              <a:solidFill>
                <a:prstClr val="black"/>
              </a:solidFill>
              <a:latin typeface="Calibri"/>
              <a:ea typeface="ヒラギノ角ゴ ProN W3"/>
              <a:cs typeface="ヒラギノ角ゴ ProN W3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The 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Scientific Activities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Division (SAD)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 in charge of NSS Work Package ‘Science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Support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ヒラギノ角ゴ ProN W3"/>
                <a:cs typeface="ヒラギノ角ゴ ProN W3"/>
              </a:rPr>
              <a:t>Systems’. </a:t>
            </a:r>
            <a:endParaRPr lang="en-US" sz="2400" dirty="0">
              <a:solidFill>
                <a:prstClr val="black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981310290"/>
              </p:ext>
            </p:extLst>
          </p:nvPr>
        </p:nvGraphicFramePr>
        <p:xfrm>
          <a:off x="128798" y="1337657"/>
          <a:ext cx="2099556" cy="542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531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9512" y="1628800"/>
            <a:ext cx="8856984" cy="4824536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Lessons learned on Science Support Systems during Phase 1 of NMX and LOKI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946" t="8871" r="20699" b="10484"/>
          <a:stretch/>
        </p:blipFill>
        <p:spPr>
          <a:xfrm>
            <a:off x="7507549" y="4971985"/>
            <a:ext cx="1328534" cy="115860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2155015"/>
            <a:ext cx="8856984" cy="4012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000000"/>
                </a:solidFill>
              </a:rPr>
              <a:t>One SAD contact acting as interface for instrument team.</a:t>
            </a:r>
          </a:p>
          <a:p>
            <a:endParaRPr lang="en-GB" sz="2400" dirty="0" smtClean="0">
              <a:solidFill>
                <a:srgbClr val="000000"/>
              </a:solidFill>
            </a:endParaRPr>
          </a:p>
          <a:p>
            <a:r>
              <a:rPr lang="en-GB" sz="2400" dirty="0" smtClean="0">
                <a:solidFill>
                  <a:srgbClr val="000000"/>
                </a:solidFill>
              </a:rPr>
              <a:t>More interactions in phase 1 than all parties initially anticipated.</a:t>
            </a:r>
          </a:p>
          <a:p>
            <a:endParaRPr lang="en-GB" sz="2400" dirty="0" smtClean="0">
              <a:solidFill>
                <a:srgbClr val="000000"/>
              </a:solidFill>
            </a:endParaRPr>
          </a:p>
          <a:p>
            <a:r>
              <a:rPr lang="en-GB" sz="2400" dirty="0" smtClean="0">
                <a:solidFill>
                  <a:srgbClr val="000000"/>
                </a:solidFill>
              </a:rPr>
              <a:t>Interactions started late 2014 but </a:t>
            </a:r>
            <a:r>
              <a:rPr lang="en-GB" sz="2400" dirty="0" smtClean="0">
                <a:solidFill>
                  <a:srgbClr val="000000"/>
                </a:solidFill>
              </a:rPr>
              <a:t>with efficient </a:t>
            </a:r>
            <a:r>
              <a:rPr lang="en-GB" sz="2400" dirty="0" smtClean="0">
                <a:solidFill>
                  <a:srgbClr val="000000"/>
                </a:solidFill>
              </a:rPr>
              <a:t>and intense </a:t>
            </a:r>
            <a:r>
              <a:rPr lang="en-GB" sz="2400" dirty="0" smtClean="0">
                <a:solidFill>
                  <a:srgbClr val="000000"/>
                </a:solidFill>
              </a:rPr>
              <a:t>exchange we:</a:t>
            </a:r>
            <a:endParaRPr lang="en-GB" sz="2400" dirty="0" smtClean="0">
              <a:solidFill>
                <a:srgbClr val="000000"/>
              </a:solidFill>
            </a:endParaRP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Identified </a:t>
            </a:r>
            <a:r>
              <a:rPr lang="en-GB" sz="2000" u="sng" dirty="0" smtClean="0">
                <a:solidFill>
                  <a:srgbClr val="000000"/>
                </a:solidFill>
              </a:rPr>
              <a:t>challenges</a:t>
            </a:r>
            <a:r>
              <a:rPr lang="en-GB" sz="2000" dirty="0" smtClean="0">
                <a:solidFill>
                  <a:srgbClr val="000000"/>
                </a:solidFill>
              </a:rPr>
              <a:t> and </a:t>
            </a:r>
            <a:r>
              <a:rPr lang="en-GB" sz="2000" u="sng" dirty="0" smtClean="0">
                <a:solidFill>
                  <a:srgbClr val="000000"/>
                </a:solidFill>
              </a:rPr>
              <a:t>priorities</a:t>
            </a: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Refined </a:t>
            </a:r>
            <a:r>
              <a:rPr lang="en-GB" sz="2000" u="sng" dirty="0" smtClean="0">
                <a:solidFill>
                  <a:srgbClr val="000000"/>
                </a:solidFill>
              </a:rPr>
              <a:t>strategy</a:t>
            </a:r>
            <a:r>
              <a:rPr lang="en-GB" sz="2000" dirty="0" smtClean="0">
                <a:solidFill>
                  <a:srgbClr val="000000"/>
                </a:solidFill>
              </a:rPr>
              <a:t> for ‘Science Support Systems’</a:t>
            </a:r>
          </a:p>
          <a:p>
            <a:pPr lvl="1"/>
            <a:r>
              <a:rPr lang="en-GB" sz="2000" dirty="0" smtClean="0">
                <a:solidFill>
                  <a:srgbClr val="000000"/>
                </a:solidFill>
              </a:rPr>
              <a:t>Established </a:t>
            </a:r>
            <a:r>
              <a:rPr lang="en-GB" sz="2000" u="sng" dirty="0" smtClean="0">
                <a:solidFill>
                  <a:srgbClr val="000000"/>
                </a:solidFill>
              </a:rPr>
              <a:t>time lines </a:t>
            </a:r>
            <a:r>
              <a:rPr lang="en-GB" sz="2000" dirty="0" smtClean="0">
                <a:solidFill>
                  <a:srgbClr val="000000"/>
                </a:solidFill>
              </a:rPr>
              <a:t>and ‘</a:t>
            </a:r>
            <a:r>
              <a:rPr lang="en-GB" sz="2000" u="sng" dirty="0" smtClean="0">
                <a:solidFill>
                  <a:srgbClr val="000000"/>
                </a:solidFill>
              </a:rPr>
              <a:t>work breakdown structure</a:t>
            </a:r>
            <a:r>
              <a:rPr lang="en-GB" sz="2000" dirty="0" smtClean="0">
                <a:solidFill>
                  <a:srgbClr val="000000"/>
                </a:solidFill>
              </a:rPr>
              <a:t>’ (WBS)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sz="24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230" y="1776748"/>
            <a:ext cx="900570" cy="12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4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-325438" y="1450975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49263"/>
            <a:ext cx="8229600" cy="603250"/>
          </a:xfrm>
          <a:ln/>
        </p:spPr>
        <p:txBody>
          <a:bodyPr lIns="38100" tIns="38100" rIns="38100" bIns="38100"/>
          <a:lstStyle/>
          <a:p>
            <a:r>
              <a:rPr lang="en-US" sz="3000" dirty="0" smtClean="0"/>
              <a:t>SSS Challenges and Possibilities</a:t>
            </a:r>
            <a:endParaRPr lang="en-US" sz="3000" dirty="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E508549B-6E10-144D-9C5B-9548277C694D}" type="slidenum">
              <a:rPr lang="en-US">
                <a:solidFill>
                  <a:srgbClr val="0094CA"/>
                </a:solidFill>
                <a:latin typeface="Calibri" charset="0"/>
                <a:cs typeface="Calibri" charset="0"/>
                <a:sym typeface="Calibri" charset="0"/>
              </a:rPr>
              <a:pPr algn="r"/>
              <a:t>4</a:t>
            </a:fld>
            <a:endParaRPr lang="en-US">
              <a:solidFill>
                <a:srgbClr val="0094CA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225886"/>
              </p:ext>
            </p:extLst>
          </p:nvPr>
        </p:nvGraphicFramePr>
        <p:xfrm>
          <a:off x="74705" y="1487034"/>
          <a:ext cx="9014684" cy="5316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7342"/>
                <a:gridCol w="4507342"/>
              </a:tblGrid>
              <a:tr h="857746">
                <a:tc>
                  <a:txBody>
                    <a:bodyPr/>
                    <a:lstStyle/>
                    <a:p>
                      <a:r>
                        <a:rPr lang="en-US" dirty="0" smtClean="0"/>
                        <a:t>Challenges and Possibilities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Needs and Requirements </a:t>
                      </a:r>
                      <a:endParaRPr lang="en-US" dirty="0"/>
                    </a:p>
                  </a:txBody>
                  <a:tcPr/>
                </a:tc>
              </a:tr>
              <a:tr h="857746">
                <a:tc>
                  <a:txBody>
                    <a:bodyPr/>
                    <a:lstStyle/>
                    <a:p>
                      <a:r>
                        <a:rPr lang="en-US" dirty="0" smtClean="0"/>
                        <a:t>Research</a:t>
                      </a:r>
                      <a:r>
                        <a:rPr lang="en-US" baseline="0" dirty="0" smtClean="0"/>
                        <a:t> infrastructure </a:t>
                      </a:r>
                    </a:p>
                    <a:p>
                      <a:r>
                        <a:rPr lang="en-US" dirty="0" smtClean="0"/>
                        <a:t>User</a:t>
                      </a:r>
                      <a:r>
                        <a:rPr lang="en-US" baseline="0" dirty="0" smtClean="0"/>
                        <a:t> operation service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Safety, Reliability, Efficiency, Flexibility,</a:t>
                      </a:r>
                    </a:p>
                    <a:p>
                      <a:r>
                        <a:rPr lang="en-US" dirty="0" smtClean="0"/>
                        <a:t>Ease-of-use,</a:t>
                      </a:r>
                      <a:r>
                        <a:rPr lang="en-US" baseline="0" dirty="0" smtClean="0"/>
                        <a:t> Modularity, Maintainability, </a:t>
                      </a:r>
                    </a:p>
                    <a:p>
                      <a:r>
                        <a:rPr lang="en-US" baseline="0" dirty="0" smtClean="0"/>
                        <a:t>Robustness, Standardization, Access modes</a:t>
                      </a:r>
                    </a:p>
                  </a:txBody>
                  <a:tcPr/>
                </a:tc>
              </a:tr>
              <a:tr h="857746">
                <a:tc>
                  <a:txBody>
                    <a:bodyPr/>
                    <a:lstStyle/>
                    <a:p>
                      <a:r>
                        <a:rPr lang="en-US" dirty="0" smtClean="0"/>
                        <a:t>Focusing optics,</a:t>
                      </a:r>
                      <a:r>
                        <a:rPr lang="en-US" baseline="0" dirty="0" smtClean="0"/>
                        <a:t> f</a:t>
                      </a:r>
                      <a:r>
                        <a:rPr lang="en-US" dirty="0" smtClean="0"/>
                        <a:t>lexible resolution  </a:t>
                      </a:r>
                    </a:p>
                    <a:p>
                      <a:r>
                        <a:rPr lang="en-US" dirty="0" smtClean="0"/>
                        <a:t>Small samples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 positioning precision and stability</a:t>
                      </a:r>
                      <a:endParaRPr lang="en-US" dirty="0"/>
                    </a:p>
                  </a:txBody>
                  <a:tcPr/>
                </a:tc>
              </a:tr>
              <a:tr h="857746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 throughput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Parametric studies</a:t>
                      </a:r>
                    </a:p>
                    <a:p>
                      <a:r>
                        <a:rPr lang="en-US" dirty="0" smtClean="0"/>
                        <a:t>Sample activation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 parameter change / no wait (incl. back to ‘ambient’),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Automated sample handling,</a:t>
                      </a:r>
                    </a:p>
                    <a:p>
                      <a:r>
                        <a:rPr lang="en-US" dirty="0" smtClean="0"/>
                        <a:t>Track</a:t>
                      </a:r>
                      <a:r>
                        <a:rPr lang="en-US" baseline="0" dirty="0" smtClean="0"/>
                        <a:t> and optimize ‘sample pipeline’, Waste</a:t>
                      </a:r>
                      <a:endParaRPr lang="en-US" dirty="0"/>
                    </a:p>
                  </a:txBody>
                  <a:tcPr/>
                </a:tc>
              </a:tr>
              <a:tr h="857746"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samples</a:t>
                      </a:r>
                    </a:p>
                    <a:p>
                      <a:r>
                        <a:rPr lang="en-US" dirty="0" smtClean="0"/>
                        <a:t>Weak scattering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</a:t>
                      </a:r>
                      <a:r>
                        <a:rPr lang="en-US" baseline="0" dirty="0" smtClean="0"/>
                        <a:t> parameter precision</a:t>
                      </a:r>
                    </a:p>
                    <a:p>
                      <a:r>
                        <a:rPr lang="en-US" baseline="0" dirty="0" smtClean="0"/>
                        <a:t>Low neutron background</a:t>
                      </a:r>
                      <a:endParaRPr lang="en-US" dirty="0"/>
                    </a:p>
                  </a:txBody>
                  <a:tcPr/>
                </a:tc>
              </a:tr>
              <a:tr h="857746">
                <a:tc>
                  <a:txBody>
                    <a:bodyPr/>
                    <a:lstStyle/>
                    <a:p>
                      <a:r>
                        <a:rPr lang="en-US" dirty="0" smtClean="0"/>
                        <a:t>Kinetic and stroboscopic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experiments</a:t>
                      </a:r>
                    </a:p>
                    <a:p>
                      <a:r>
                        <a:rPr lang="en-US" dirty="0" smtClean="0"/>
                        <a:t>More extreme conditions and reduced gauge 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(in-situ / ex-situ) combined parameter control</a:t>
                      </a:r>
                    </a:p>
                    <a:p>
                      <a:r>
                        <a:rPr lang="en-US" baseline="0" dirty="0" smtClean="0"/>
                        <a:t>Optimization specific equipment requirements (volumes, geometries)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705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xfrm>
            <a:off x="321831" y="0"/>
            <a:ext cx="6519169" cy="1417638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Priorities</a:t>
            </a:r>
            <a:endParaRPr lang="en-US" sz="3200" dirty="0"/>
          </a:p>
        </p:txBody>
      </p:sp>
      <p:sp>
        <p:nvSpPr>
          <p:cNvPr id="90" name="Rectangle 6"/>
          <p:cNvSpPr txBox="1">
            <a:spLocks noChangeArrowheads="1"/>
          </p:cNvSpPr>
          <p:nvPr/>
        </p:nvSpPr>
        <p:spPr>
          <a:xfrm>
            <a:off x="172616" y="1541124"/>
            <a:ext cx="8971383" cy="5153516"/>
          </a:xfrm>
          <a:prstGeom prst="rect">
            <a:avLst/>
          </a:prstGeom>
          <a:ln/>
        </p:spPr>
        <p:txBody>
          <a:bodyPr vert="horz" lIns="38100" tIns="38100" rIns="38100" bIns="3810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Laboratories and Workshops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Preparations for subsequent activities			MESI, FLUCO ,PREMP, TEFI 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Conventional Facilities entering final design		SULF</a:t>
            </a:r>
          </a:p>
          <a:p>
            <a:pPr marL="304800" indent="-306000">
              <a:lnSpc>
                <a:spcPts val="1960"/>
              </a:lnSpc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960"/>
              </a:lnSpc>
            </a:pPr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Developmental Technologies to meet ESS challenges: 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/>
              </a:rPr>
              <a:t>Examples: 	Robotic Sample Change (MESI), Remote Control Processing 	 				(FLUCO), Micro-beams (PREMP), Fast Temp. Change (TEFI)</a:t>
            </a:r>
          </a:p>
          <a:p>
            <a:pPr>
              <a:lnSpc>
                <a:spcPts val="1960"/>
              </a:lnSpc>
            </a:pPr>
            <a:endParaRPr lang="en-US" sz="2000" u="sng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960"/>
              </a:lnSpc>
            </a:pPr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Interfaces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Interfaces within ESS: MCA, ICS, DMSC, ESH, CF, CRYO, COMM, SV, LU …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Interfaces to instrument teams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960"/>
              </a:lnSpc>
            </a:pPr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Readily Available Technologies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Procurement (cash or in-kind) in time for operational phase incl. training.</a:t>
            </a:r>
          </a:p>
          <a:p>
            <a:pPr marL="762000" lvl="1" indent="-306000">
              <a:lnSpc>
                <a:spcPts val="196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Examples: 	humidity (FLUCO), clamp cells (PREMP), PTRs (TEFI)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04800" indent="-306000">
              <a:lnSpc>
                <a:spcPts val="1960"/>
              </a:lnSpc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91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6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0" y="0"/>
            <a:ext cx="9156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77825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-325438" y="1450975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49263"/>
            <a:ext cx="8229600" cy="603250"/>
          </a:xfrm>
          <a:ln/>
        </p:spPr>
        <p:txBody>
          <a:bodyPr lIns="38100" tIns="38100" rIns="38100" bIns="38100"/>
          <a:lstStyle/>
          <a:p>
            <a:r>
              <a:rPr lang="en-US" sz="3000" dirty="0" smtClean="0"/>
              <a:t>Strategy</a:t>
            </a:r>
            <a:endParaRPr lang="en-US" sz="3000" dirty="0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3297" y="1863997"/>
            <a:ext cx="9144001" cy="5410200"/>
          </a:xfrm>
          <a:ln/>
        </p:spPr>
        <p:txBody>
          <a:bodyPr lIns="38100" tIns="38100" rIns="38100" bIns="38100"/>
          <a:lstStyle/>
          <a:p>
            <a:pPr marL="304800" indent="-306000">
              <a:lnSpc>
                <a:spcPct val="100000"/>
              </a:lnSpc>
              <a:buFont typeface="Arial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‘First things first’ </a:t>
            </a:r>
            <a:r>
              <a:rPr lang="en-US" sz="2200" dirty="0" smtClean="0">
                <a:solidFill>
                  <a:schemeClr val="tx1"/>
                </a:solidFill>
              </a:rPr>
              <a:t>as only </a:t>
            </a:r>
            <a:r>
              <a:rPr lang="en-US" sz="2200" dirty="0">
                <a:solidFill>
                  <a:schemeClr val="tx1"/>
                </a:solidFill>
              </a:rPr>
              <a:t>core functionalities </a:t>
            </a:r>
            <a:r>
              <a:rPr lang="en-US" sz="2200" dirty="0" smtClean="0">
                <a:solidFill>
                  <a:schemeClr val="tx1"/>
                </a:solidFill>
              </a:rPr>
              <a:t>are within NSS budget</a:t>
            </a:r>
          </a:p>
          <a:p>
            <a:pPr marL="762000" lvl="1" indent="-306000"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Prioritize in respect to instrument construction schedule. </a:t>
            </a:r>
          </a:p>
          <a:p>
            <a:pPr marL="762000" lvl="1" indent="-306000"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ESS challenges require developmental activities on different timeline. </a:t>
            </a:r>
          </a:p>
          <a:p>
            <a:pPr marL="762000" lvl="1" indent="-306000"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Emphasis on standardization and </a:t>
            </a:r>
            <a:r>
              <a:rPr lang="en-US" sz="2200" dirty="0">
                <a:solidFill>
                  <a:schemeClr val="tx1"/>
                </a:solidFill>
              </a:rPr>
              <a:t>integration of commercial </a:t>
            </a:r>
            <a:r>
              <a:rPr lang="en-US" sz="2200" dirty="0" smtClean="0">
                <a:solidFill>
                  <a:schemeClr val="tx1"/>
                </a:solidFill>
              </a:rPr>
              <a:t>components. </a:t>
            </a:r>
          </a:p>
          <a:p>
            <a:pPr marL="304800" indent="-306000">
              <a:lnSpc>
                <a:spcPct val="100000"/>
              </a:lnSpc>
              <a:spcBef>
                <a:spcPts val="17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9AB958"/>
                </a:solidFill>
              </a:rPr>
              <a:t>Instrument </a:t>
            </a:r>
            <a:r>
              <a:rPr lang="en-US" sz="2200" b="1" dirty="0">
                <a:solidFill>
                  <a:srgbClr val="9AB958"/>
                </a:solidFill>
              </a:rPr>
              <a:t>specific sample </a:t>
            </a:r>
            <a:r>
              <a:rPr lang="en-US" sz="2200" b="1" dirty="0" smtClean="0">
                <a:solidFill>
                  <a:srgbClr val="9AB958"/>
                </a:solidFill>
              </a:rPr>
              <a:t>environment and labs </a:t>
            </a:r>
            <a:r>
              <a:rPr lang="en-US" sz="2200" dirty="0" smtClean="0">
                <a:solidFill>
                  <a:srgbClr val="000000"/>
                </a:solidFill>
              </a:rPr>
              <a:t>are </a:t>
            </a:r>
            <a:r>
              <a:rPr lang="en-US" sz="2200" dirty="0">
                <a:solidFill>
                  <a:srgbClr val="000000"/>
                </a:solidFill>
              </a:rPr>
              <a:t>part of </a:t>
            </a:r>
            <a:r>
              <a:rPr lang="en-US" sz="2200" dirty="0" smtClean="0">
                <a:solidFill>
                  <a:srgbClr val="000000"/>
                </a:solidFill>
              </a:rPr>
              <a:t>instrument. </a:t>
            </a:r>
          </a:p>
          <a:p>
            <a:pPr marL="304800" indent="-306000">
              <a:lnSpc>
                <a:spcPct val="100000"/>
              </a:lnSpc>
              <a:spcBef>
                <a:spcPts val="17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E94CB"/>
                </a:solidFill>
              </a:rPr>
              <a:t>‘Pool’ sample environment and common labs </a:t>
            </a:r>
            <a:r>
              <a:rPr lang="en-US" sz="2200" dirty="0" smtClean="0">
                <a:solidFill>
                  <a:srgbClr val="000000"/>
                </a:solidFill>
              </a:rPr>
              <a:t>are for whole instr. suite.</a:t>
            </a:r>
          </a:p>
          <a:p>
            <a:pPr marL="304800" lvl="1" indent="-306000">
              <a:spcBef>
                <a:spcPts val="1700"/>
              </a:spcBef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Involve (university) </a:t>
            </a:r>
            <a:r>
              <a:rPr lang="en-US" sz="2200" dirty="0">
                <a:solidFill>
                  <a:srgbClr val="000000"/>
                </a:solidFill>
              </a:rPr>
              <a:t>partners with </a:t>
            </a:r>
            <a:r>
              <a:rPr lang="en-US" sz="2200" dirty="0" smtClean="0">
                <a:solidFill>
                  <a:srgbClr val="000000"/>
                </a:solidFill>
              </a:rPr>
              <a:t>unique competences c</a:t>
            </a:r>
            <a:r>
              <a:rPr lang="en-US" sz="2200" dirty="0" smtClean="0">
                <a:solidFill>
                  <a:schemeClr val="tx1"/>
                </a:solidFill>
              </a:rPr>
              <a:t>onsidering their budget and spending </a:t>
            </a:r>
            <a:r>
              <a:rPr lang="en-US" sz="2200" dirty="0">
                <a:solidFill>
                  <a:schemeClr val="tx1"/>
                </a:solidFill>
              </a:rPr>
              <a:t>constraints </a:t>
            </a:r>
            <a:r>
              <a:rPr lang="en-US" sz="2200" dirty="0" smtClean="0">
                <a:solidFill>
                  <a:schemeClr val="tx1"/>
                </a:solidFill>
              </a:rPr>
              <a:t>within </a:t>
            </a:r>
            <a:r>
              <a:rPr lang="en-US" sz="2200" dirty="0">
                <a:solidFill>
                  <a:schemeClr val="tx1"/>
                </a:solidFill>
              </a:rPr>
              <a:t>in-kind scenario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rgbClr val="000000"/>
              </a:solidFill>
            </a:endParaRPr>
          </a:p>
          <a:p>
            <a:pPr marL="304800" indent="-306000">
              <a:lnSpc>
                <a:spcPct val="100000"/>
              </a:lnSpc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Additional functionalities </a:t>
            </a:r>
            <a:r>
              <a:rPr lang="en-US" sz="2200" dirty="0" smtClean="0">
                <a:solidFill>
                  <a:srgbClr val="000000"/>
                </a:solidFill>
              </a:rPr>
              <a:t>require third-party funding beyond in</a:t>
            </a:r>
            <a:r>
              <a:rPr lang="en-US" sz="2200" dirty="0">
                <a:solidFill>
                  <a:srgbClr val="000000"/>
                </a:solidFill>
              </a:rPr>
              <a:t>-</a:t>
            </a:r>
            <a:r>
              <a:rPr lang="en-US" sz="2200" dirty="0" smtClean="0">
                <a:solidFill>
                  <a:srgbClr val="000000"/>
                </a:solidFill>
              </a:rPr>
              <a:t>kind.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E508549B-6E10-144D-9C5B-9548277C694D}" type="slidenum">
              <a:rPr lang="en-US">
                <a:solidFill>
                  <a:srgbClr val="0094CA"/>
                </a:solidFill>
                <a:latin typeface="Calibri" charset="0"/>
                <a:cs typeface="Calibri" charset="0"/>
                <a:sym typeface="Calibri" charset="0"/>
              </a:rPr>
              <a:pPr algn="r"/>
              <a:t>6</a:t>
            </a:fld>
            <a:endParaRPr lang="en-US">
              <a:solidFill>
                <a:srgbClr val="0094CA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81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xfrm>
            <a:off x="321831" y="0"/>
            <a:ext cx="6519169" cy="1417638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Milestones for Science Support Systems related to Instrument Construction Schedule</a:t>
            </a:r>
            <a:endParaRPr lang="en-US" dirty="0"/>
          </a:p>
        </p:txBody>
      </p:sp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908748"/>
              </p:ext>
            </p:extLst>
          </p:nvPr>
        </p:nvGraphicFramePr>
        <p:xfrm>
          <a:off x="65364" y="3096723"/>
          <a:ext cx="9078636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786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139700" y="1386671"/>
            <a:ext cx="12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BBB58"/>
                </a:solidFill>
              </a:rPr>
              <a:t>Instrument</a:t>
            </a:r>
            <a:endParaRPr lang="en-US" b="1" dirty="0">
              <a:solidFill>
                <a:srgbClr val="9BBB58"/>
              </a:solidFill>
            </a:endParaRPr>
          </a:p>
        </p:txBody>
      </p:sp>
      <p:sp>
        <p:nvSpPr>
          <p:cNvPr id="92" name="Diamond 91"/>
          <p:cNvSpPr/>
          <p:nvPr/>
        </p:nvSpPr>
        <p:spPr bwMode="auto">
          <a:xfrm>
            <a:off x="1062775" y="2664740"/>
            <a:ext cx="123899" cy="221234"/>
          </a:xfrm>
          <a:prstGeom prst="diamond">
            <a:avLst/>
          </a:prstGeom>
          <a:solidFill>
            <a:srgbClr val="9BBB58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solidFill>
                <a:srgbClr val="9BBB58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3" name="Diamond 92"/>
          <p:cNvSpPr/>
          <p:nvPr/>
        </p:nvSpPr>
        <p:spPr bwMode="auto">
          <a:xfrm>
            <a:off x="3267438" y="2664740"/>
            <a:ext cx="123899" cy="221234"/>
          </a:xfrm>
          <a:prstGeom prst="diamond">
            <a:avLst/>
          </a:prstGeom>
          <a:solidFill>
            <a:srgbClr val="9BBB58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9BBB58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4" name="Diamond 93"/>
          <p:cNvSpPr/>
          <p:nvPr/>
        </p:nvSpPr>
        <p:spPr bwMode="auto">
          <a:xfrm>
            <a:off x="3265971" y="3122482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Diamond 94"/>
          <p:cNvSpPr/>
          <p:nvPr/>
        </p:nvSpPr>
        <p:spPr bwMode="auto">
          <a:xfrm>
            <a:off x="4342192" y="3489398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Diamond 95"/>
          <p:cNvSpPr/>
          <p:nvPr/>
        </p:nvSpPr>
        <p:spPr bwMode="auto">
          <a:xfrm>
            <a:off x="4348525" y="4195353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Shape 455"/>
          <p:cNvSpPr/>
          <p:nvPr/>
        </p:nvSpPr>
        <p:spPr>
          <a:xfrm>
            <a:off x="158286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hape 458"/>
          <p:cNvSpPr/>
          <p:nvPr/>
        </p:nvSpPr>
        <p:spPr>
          <a:xfrm>
            <a:off x="167492" y="2018666"/>
            <a:ext cx="10141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defRPr sz="900" b="1"/>
            </a:lvl1pPr>
          </a:lstStyle>
          <a:p>
            <a:pPr lvl="0">
              <a:defRPr sz="1800" b="0"/>
            </a:pPr>
            <a:r>
              <a:rPr sz="900" b="1" dirty="0"/>
              <a:t>Instrument Proposal</a:t>
            </a:r>
          </a:p>
        </p:txBody>
      </p:sp>
      <p:sp>
        <p:nvSpPr>
          <p:cNvPr id="99" name="Shape 460"/>
          <p:cNvSpPr/>
          <p:nvPr/>
        </p:nvSpPr>
        <p:spPr>
          <a:xfrm>
            <a:off x="1186674" y="2778252"/>
            <a:ext cx="73155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sz="1400" b="1" dirty="0"/>
              <a:t>Tollgate </a:t>
            </a:r>
            <a:r>
              <a:rPr sz="1400" b="1" dirty="0" smtClean="0"/>
              <a:t>1</a:t>
            </a:r>
            <a:endParaRPr sz="1400" b="1" dirty="0"/>
          </a:p>
        </p:txBody>
      </p:sp>
      <p:sp>
        <p:nvSpPr>
          <p:cNvPr id="100" name="Shape 461"/>
          <p:cNvSpPr/>
          <p:nvPr/>
        </p:nvSpPr>
        <p:spPr>
          <a:xfrm>
            <a:off x="1173259" y="1948816"/>
            <a:ext cx="101418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/>
              <a:t>Phase-0</a:t>
            </a:r>
          </a:p>
          <a:p>
            <a:pPr lvl="0" algn="ctr" defTabSz="457200"/>
            <a:r>
              <a:rPr sz="900"/>
              <a:t>Preparation for Preliminary Design </a:t>
            </a:r>
          </a:p>
        </p:txBody>
      </p:sp>
      <p:sp>
        <p:nvSpPr>
          <p:cNvPr id="101" name="Shape 462"/>
          <p:cNvSpPr/>
          <p:nvPr/>
        </p:nvSpPr>
        <p:spPr>
          <a:xfrm>
            <a:off x="2132380" y="1948816"/>
            <a:ext cx="101418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/>
              <a:t>Phase-1</a:t>
            </a:r>
          </a:p>
          <a:p>
            <a:pPr lvl="0" algn="ctr" defTabSz="457200"/>
            <a:r>
              <a:rPr sz="900"/>
              <a:t>Preliminary Design</a:t>
            </a:r>
          </a:p>
        </p:txBody>
      </p:sp>
      <p:sp>
        <p:nvSpPr>
          <p:cNvPr id="102" name="Shape 463"/>
          <p:cNvSpPr/>
          <p:nvPr/>
        </p:nvSpPr>
        <p:spPr>
          <a:xfrm>
            <a:off x="3500167" y="1948816"/>
            <a:ext cx="10141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/>
              <a:t>Phase-2</a:t>
            </a:r>
          </a:p>
          <a:p>
            <a:pPr lvl="0" algn="ctr" defTabSz="457200"/>
            <a:r>
              <a:rPr sz="900"/>
              <a:t>Detailed Design</a:t>
            </a:r>
          </a:p>
        </p:txBody>
      </p:sp>
      <p:sp>
        <p:nvSpPr>
          <p:cNvPr id="103" name="Shape 464"/>
          <p:cNvSpPr/>
          <p:nvPr/>
        </p:nvSpPr>
        <p:spPr>
          <a:xfrm>
            <a:off x="4379059" y="1948816"/>
            <a:ext cx="123596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 dirty="0"/>
              <a:t>Phase-3</a:t>
            </a:r>
          </a:p>
          <a:p>
            <a:pPr lvl="0" algn="ctr" defTabSz="457200"/>
            <a:r>
              <a:rPr sz="900" dirty="0"/>
              <a:t>Procurement, Construction &amp; Installation</a:t>
            </a:r>
          </a:p>
        </p:txBody>
      </p:sp>
      <p:sp>
        <p:nvSpPr>
          <p:cNvPr id="104" name="Shape 465"/>
          <p:cNvSpPr/>
          <p:nvPr/>
        </p:nvSpPr>
        <p:spPr>
          <a:xfrm>
            <a:off x="5857875" y="1948816"/>
            <a:ext cx="101418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/>
              <a:t>Phase-4</a:t>
            </a:r>
          </a:p>
          <a:p>
            <a:pPr lvl="0" algn="ctr" defTabSz="457200"/>
            <a:r>
              <a:rPr sz="900"/>
              <a:t>Cold Commissioning</a:t>
            </a:r>
          </a:p>
        </p:txBody>
      </p:sp>
      <p:sp>
        <p:nvSpPr>
          <p:cNvPr id="105" name="Shape 466"/>
          <p:cNvSpPr/>
          <p:nvPr/>
        </p:nvSpPr>
        <p:spPr>
          <a:xfrm>
            <a:off x="6948559" y="1948816"/>
            <a:ext cx="10141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/>
              <a:t>Phase-5</a:t>
            </a:r>
          </a:p>
          <a:p>
            <a:pPr lvl="0" algn="ctr" defTabSz="457200"/>
            <a:r>
              <a:rPr sz="900"/>
              <a:t>Hot Commissioning</a:t>
            </a:r>
          </a:p>
        </p:txBody>
      </p:sp>
      <p:sp>
        <p:nvSpPr>
          <p:cNvPr id="106" name="Shape 467"/>
          <p:cNvSpPr/>
          <p:nvPr/>
        </p:nvSpPr>
        <p:spPr>
          <a:xfrm>
            <a:off x="7987720" y="1948816"/>
            <a:ext cx="10141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900" b="1"/>
              <a:t>Phase-6</a:t>
            </a:r>
          </a:p>
          <a:p>
            <a:pPr lvl="0" algn="ctr" defTabSz="457200"/>
            <a:r>
              <a:rPr sz="900"/>
              <a:t>User Operations</a:t>
            </a:r>
          </a:p>
        </p:txBody>
      </p:sp>
      <p:sp>
        <p:nvSpPr>
          <p:cNvPr id="107" name="Shape 487"/>
          <p:cNvSpPr/>
          <p:nvPr/>
        </p:nvSpPr>
        <p:spPr>
          <a:xfrm>
            <a:off x="1186674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Shape 488"/>
          <p:cNvSpPr/>
          <p:nvPr/>
        </p:nvSpPr>
        <p:spPr>
          <a:xfrm>
            <a:off x="2227806" y="2393515"/>
            <a:ext cx="1005883" cy="271225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hape 489"/>
          <p:cNvSpPr/>
          <p:nvPr/>
        </p:nvSpPr>
        <p:spPr>
          <a:xfrm>
            <a:off x="3512135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Shape 490"/>
          <p:cNvSpPr/>
          <p:nvPr/>
        </p:nvSpPr>
        <p:spPr>
          <a:xfrm>
            <a:off x="4577230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Shape 491"/>
          <p:cNvSpPr/>
          <p:nvPr/>
        </p:nvSpPr>
        <p:spPr>
          <a:xfrm>
            <a:off x="5961843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Shape 492"/>
          <p:cNvSpPr/>
          <p:nvPr/>
        </p:nvSpPr>
        <p:spPr>
          <a:xfrm>
            <a:off x="6969962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Shape 493"/>
          <p:cNvSpPr/>
          <p:nvPr/>
        </p:nvSpPr>
        <p:spPr>
          <a:xfrm>
            <a:off x="7994070" y="2402579"/>
            <a:ext cx="1005883" cy="2712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Shape 485"/>
          <p:cNvSpPr/>
          <p:nvPr/>
        </p:nvSpPr>
        <p:spPr>
          <a:xfrm>
            <a:off x="3906017" y="1742046"/>
            <a:ext cx="1160578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defRPr sz="1400" b="1"/>
            </a:lvl1pPr>
          </a:lstStyle>
          <a:p>
            <a:pPr lvl="0">
              <a:defRPr sz="1800" b="0"/>
            </a:pPr>
            <a:r>
              <a:rPr sz="1400" b="1"/>
              <a:t>Construction</a:t>
            </a:r>
          </a:p>
        </p:txBody>
      </p:sp>
      <p:sp>
        <p:nvSpPr>
          <p:cNvPr id="115" name="Shape 486"/>
          <p:cNvSpPr/>
          <p:nvPr/>
        </p:nvSpPr>
        <p:spPr>
          <a:xfrm>
            <a:off x="6276704" y="1742046"/>
            <a:ext cx="235604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defRPr sz="1400" b="1"/>
            </a:lvl1pPr>
          </a:lstStyle>
          <a:p>
            <a:pPr lvl="0">
              <a:defRPr sz="1800" b="0"/>
            </a:pPr>
            <a:r>
              <a:rPr sz="1400" b="1"/>
              <a:t>Commissioning and Operation</a:t>
            </a:r>
          </a:p>
        </p:txBody>
      </p:sp>
      <p:sp>
        <p:nvSpPr>
          <p:cNvPr id="116" name="Diamond 115"/>
          <p:cNvSpPr/>
          <p:nvPr/>
        </p:nvSpPr>
        <p:spPr bwMode="auto">
          <a:xfrm>
            <a:off x="4486742" y="2664740"/>
            <a:ext cx="123899" cy="221234"/>
          </a:xfrm>
          <a:prstGeom prst="diamond">
            <a:avLst/>
          </a:prstGeom>
          <a:solidFill>
            <a:srgbClr val="9BBB58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9BBB58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7" name="Diamond 116"/>
          <p:cNvSpPr/>
          <p:nvPr/>
        </p:nvSpPr>
        <p:spPr bwMode="auto">
          <a:xfrm>
            <a:off x="5685608" y="2664740"/>
            <a:ext cx="123899" cy="221234"/>
          </a:xfrm>
          <a:prstGeom prst="diamond">
            <a:avLst/>
          </a:prstGeom>
          <a:solidFill>
            <a:srgbClr val="9BBB58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9BBB58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8" name="Diamond 117"/>
          <p:cNvSpPr/>
          <p:nvPr/>
        </p:nvSpPr>
        <p:spPr bwMode="auto">
          <a:xfrm>
            <a:off x="6878923" y="2664740"/>
            <a:ext cx="123899" cy="221234"/>
          </a:xfrm>
          <a:prstGeom prst="diamond">
            <a:avLst/>
          </a:prstGeom>
          <a:solidFill>
            <a:srgbClr val="9BBB58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9BBB58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9" name="Shape 460"/>
          <p:cNvSpPr/>
          <p:nvPr/>
        </p:nvSpPr>
        <p:spPr>
          <a:xfrm>
            <a:off x="3391337" y="2778252"/>
            <a:ext cx="73155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sz="1400" b="1" dirty="0"/>
              <a:t>Tollgate </a:t>
            </a:r>
            <a:r>
              <a:rPr lang="en-US" sz="1400" b="1" dirty="0"/>
              <a:t>2</a:t>
            </a:r>
            <a:endParaRPr sz="1400" b="1" dirty="0"/>
          </a:p>
        </p:txBody>
      </p:sp>
      <p:sp>
        <p:nvSpPr>
          <p:cNvPr id="120" name="Shape 460"/>
          <p:cNvSpPr/>
          <p:nvPr/>
        </p:nvSpPr>
        <p:spPr>
          <a:xfrm>
            <a:off x="4610641" y="2778252"/>
            <a:ext cx="73155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sz="1400" b="1" dirty="0"/>
              <a:t>Tollgate </a:t>
            </a:r>
            <a:r>
              <a:rPr lang="en-US" sz="1400" b="1" dirty="0" smtClean="0"/>
              <a:t>3</a:t>
            </a:r>
            <a:endParaRPr sz="1400" b="1" dirty="0"/>
          </a:p>
        </p:txBody>
      </p:sp>
      <p:sp>
        <p:nvSpPr>
          <p:cNvPr id="121" name="Shape 460"/>
          <p:cNvSpPr/>
          <p:nvPr/>
        </p:nvSpPr>
        <p:spPr>
          <a:xfrm>
            <a:off x="5808899" y="2778252"/>
            <a:ext cx="73155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sz="1400" b="1" dirty="0"/>
              <a:t>Tollgate </a:t>
            </a:r>
            <a:r>
              <a:rPr lang="en-US" sz="1400" b="1" dirty="0" smtClean="0"/>
              <a:t>4</a:t>
            </a:r>
            <a:endParaRPr sz="1400" b="1" dirty="0"/>
          </a:p>
        </p:txBody>
      </p:sp>
      <p:sp>
        <p:nvSpPr>
          <p:cNvPr id="122" name="Shape 460"/>
          <p:cNvSpPr/>
          <p:nvPr/>
        </p:nvSpPr>
        <p:spPr>
          <a:xfrm>
            <a:off x="7002822" y="2778252"/>
            <a:ext cx="73155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sz="1400" b="1" dirty="0"/>
              <a:t>Tollgate </a:t>
            </a:r>
            <a:r>
              <a:rPr lang="en-US" sz="1400" b="1" dirty="0" smtClean="0"/>
              <a:t>5</a:t>
            </a:r>
            <a:endParaRPr sz="14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65364" y="3079664"/>
            <a:ext cx="218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E94CB"/>
                </a:solidFill>
              </a:rPr>
              <a:t>Sample Environment</a:t>
            </a:r>
            <a:endParaRPr lang="en-US" b="1" dirty="0">
              <a:solidFill>
                <a:srgbClr val="0E94CB"/>
              </a:solidFill>
            </a:endParaRPr>
          </a:p>
        </p:txBody>
      </p:sp>
      <p:sp>
        <p:nvSpPr>
          <p:cNvPr id="124" name="Shape 460"/>
          <p:cNvSpPr/>
          <p:nvPr/>
        </p:nvSpPr>
        <p:spPr>
          <a:xfrm>
            <a:off x="611031" y="3409462"/>
            <a:ext cx="253553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Instrument specific S. </a:t>
            </a:r>
            <a:r>
              <a:rPr lang="en-US" sz="1400" b="1" dirty="0" err="1" smtClean="0"/>
              <a:t>Env</a:t>
            </a:r>
            <a:r>
              <a:rPr lang="en-US" sz="1400" b="1" dirty="0" smtClean="0"/>
              <a:t>.	</a:t>
            </a:r>
            <a:r>
              <a:rPr lang="en-US" sz="2000" b="1" dirty="0" smtClean="0">
                <a:solidFill>
                  <a:srgbClr val="9AB958"/>
                </a:solidFill>
              </a:rPr>
              <a:t>€</a:t>
            </a:r>
            <a:endParaRPr sz="2000" b="1" dirty="0">
              <a:solidFill>
                <a:srgbClr val="9AB958"/>
              </a:solidFill>
            </a:endParaRPr>
          </a:p>
        </p:txBody>
      </p:sp>
      <p:sp>
        <p:nvSpPr>
          <p:cNvPr id="125" name="Shape 460"/>
          <p:cNvSpPr/>
          <p:nvPr/>
        </p:nvSpPr>
        <p:spPr>
          <a:xfrm>
            <a:off x="607516" y="3799513"/>
            <a:ext cx="262007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b="1" dirty="0" smtClean="0"/>
              <a:t>Pool S. </a:t>
            </a:r>
            <a:r>
              <a:rPr lang="en-US" sz="1400" b="1" dirty="0" err="1" smtClean="0"/>
              <a:t>Env</a:t>
            </a:r>
            <a:r>
              <a:rPr lang="en-US" sz="1400" b="1" dirty="0" smtClean="0"/>
              <a:t>.				</a:t>
            </a:r>
            <a:r>
              <a:rPr lang="en-US" sz="2000" b="1" dirty="0" smtClean="0">
                <a:solidFill>
                  <a:srgbClr val="0E94CB"/>
                </a:solidFill>
              </a:rPr>
              <a:t>€</a:t>
            </a:r>
            <a:endParaRPr lang="en-US" sz="2000" b="1" dirty="0">
              <a:solidFill>
                <a:srgbClr val="0E94CB"/>
              </a:solidFill>
            </a:endParaRPr>
          </a:p>
        </p:txBody>
      </p:sp>
      <p:sp>
        <p:nvSpPr>
          <p:cNvPr id="126" name="Shape 460"/>
          <p:cNvSpPr/>
          <p:nvPr/>
        </p:nvSpPr>
        <p:spPr>
          <a:xfrm>
            <a:off x="607516" y="4153935"/>
            <a:ext cx="262007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b="1" dirty="0" smtClean="0"/>
              <a:t>Infrastructure for S. </a:t>
            </a:r>
            <a:r>
              <a:rPr lang="en-US" sz="1400" b="1" dirty="0" err="1" smtClean="0"/>
              <a:t>Env</a:t>
            </a:r>
            <a:r>
              <a:rPr lang="en-US" sz="1400" b="1" dirty="0" smtClean="0"/>
              <a:t>.		</a:t>
            </a:r>
            <a:r>
              <a:rPr lang="en-US" sz="2000" b="1" dirty="0" smtClean="0">
                <a:solidFill>
                  <a:srgbClr val="9AB958"/>
                </a:solidFill>
              </a:rPr>
              <a:t>€</a:t>
            </a:r>
            <a:endParaRPr lang="en-US" sz="2000" b="1" dirty="0">
              <a:solidFill>
                <a:srgbClr val="9AB958"/>
              </a:solidFill>
            </a:endParaRPr>
          </a:p>
        </p:txBody>
      </p:sp>
      <p:sp>
        <p:nvSpPr>
          <p:cNvPr id="127" name="Shape 460"/>
          <p:cNvSpPr/>
          <p:nvPr/>
        </p:nvSpPr>
        <p:spPr>
          <a:xfrm>
            <a:off x="3391359" y="3245397"/>
            <a:ext cx="3077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SE 1</a:t>
            </a:r>
            <a:endParaRPr sz="1400" b="1" dirty="0"/>
          </a:p>
        </p:txBody>
      </p:sp>
      <p:sp>
        <p:nvSpPr>
          <p:cNvPr id="216" name="Diamond 215"/>
          <p:cNvSpPr/>
          <p:nvPr/>
        </p:nvSpPr>
        <p:spPr bwMode="auto">
          <a:xfrm>
            <a:off x="6748164" y="4195353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7" name="Diamond 216"/>
          <p:cNvSpPr/>
          <p:nvPr/>
        </p:nvSpPr>
        <p:spPr bwMode="auto">
          <a:xfrm>
            <a:off x="7387320" y="3854737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8" name="Diamond 217"/>
          <p:cNvSpPr/>
          <p:nvPr/>
        </p:nvSpPr>
        <p:spPr bwMode="auto">
          <a:xfrm>
            <a:off x="5530125" y="3479834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9" name="Diamond 218"/>
          <p:cNvSpPr/>
          <p:nvPr/>
        </p:nvSpPr>
        <p:spPr bwMode="auto">
          <a:xfrm>
            <a:off x="3267460" y="3474403"/>
            <a:ext cx="123899" cy="221234"/>
          </a:xfrm>
          <a:prstGeom prst="diamond">
            <a:avLst/>
          </a:prstGeom>
          <a:solidFill>
            <a:schemeClr val="accent1">
              <a:alpha val="16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0" name="Diamond 219"/>
          <p:cNvSpPr/>
          <p:nvPr/>
        </p:nvSpPr>
        <p:spPr bwMode="auto">
          <a:xfrm>
            <a:off x="3265971" y="3854737"/>
            <a:ext cx="123899" cy="221234"/>
          </a:xfrm>
          <a:prstGeom prst="diamond">
            <a:avLst/>
          </a:prstGeom>
          <a:solidFill>
            <a:schemeClr val="accent1">
              <a:alpha val="16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1" name="Diamond 220"/>
          <p:cNvSpPr/>
          <p:nvPr/>
        </p:nvSpPr>
        <p:spPr bwMode="auto">
          <a:xfrm>
            <a:off x="3265971" y="4194307"/>
            <a:ext cx="123899" cy="221234"/>
          </a:xfrm>
          <a:prstGeom prst="diamond">
            <a:avLst/>
          </a:prstGeom>
          <a:solidFill>
            <a:schemeClr val="accent1">
              <a:alpha val="16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2" name="Shape 460"/>
          <p:cNvSpPr/>
          <p:nvPr/>
        </p:nvSpPr>
        <p:spPr>
          <a:xfrm>
            <a:off x="4486742" y="3587915"/>
            <a:ext cx="3077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SE 2</a:t>
            </a:r>
            <a:endParaRPr sz="1400" b="1" dirty="0"/>
          </a:p>
        </p:txBody>
      </p:sp>
      <p:sp>
        <p:nvSpPr>
          <p:cNvPr id="223" name="Shape 460"/>
          <p:cNvSpPr/>
          <p:nvPr/>
        </p:nvSpPr>
        <p:spPr>
          <a:xfrm>
            <a:off x="5685608" y="3602910"/>
            <a:ext cx="3077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SE 3</a:t>
            </a:r>
            <a:endParaRPr sz="1400" b="1" dirty="0"/>
          </a:p>
        </p:txBody>
      </p:sp>
      <p:sp>
        <p:nvSpPr>
          <p:cNvPr id="224" name="Shape 460"/>
          <p:cNvSpPr/>
          <p:nvPr/>
        </p:nvSpPr>
        <p:spPr>
          <a:xfrm>
            <a:off x="7511219" y="3973726"/>
            <a:ext cx="3077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SE 4</a:t>
            </a:r>
            <a:endParaRPr sz="1400" b="1" dirty="0"/>
          </a:p>
        </p:txBody>
      </p:sp>
      <p:sp>
        <p:nvSpPr>
          <p:cNvPr id="225" name="Shape 460"/>
          <p:cNvSpPr/>
          <p:nvPr/>
        </p:nvSpPr>
        <p:spPr>
          <a:xfrm>
            <a:off x="4486742" y="4308865"/>
            <a:ext cx="3077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SE 5</a:t>
            </a:r>
            <a:endParaRPr sz="1400" b="1" dirty="0"/>
          </a:p>
        </p:txBody>
      </p:sp>
      <p:sp>
        <p:nvSpPr>
          <p:cNvPr id="226" name="Shape 460"/>
          <p:cNvSpPr/>
          <p:nvPr/>
        </p:nvSpPr>
        <p:spPr>
          <a:xfrm>
            <a:off x="6872063" y="4312422"/>
            <a:ext cx="30777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SE 6</a:t>
            </a:r>
            <a:endParaRPr sz="1400" b="1" dirty="0"/>
          </a:p>
        </p:txBody>
      </p:sp>
      <p:sp>
        <p:nvSpPr>
          <p:cNvPr id="227" name="Shape 489"/>
          <p:cNvSpPr/>
          <p:nvPr/>
        </p:nvSpPr>
        <p:spPr>
          <a:xfrm>
            <a:off x="3564022" y="4249452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Shape 489"/>
          <p:cNvSpPr/>
          <p:nvPr/>
        </p:nvSpPr>
        <p:spPr>
          <a:xfrm>
            <a:off x="5912565" y="4249452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hape 489"/>
          <p:cNvSpPr/>
          <p:nvPr/>
        </p:nvSpPr>
        <p:spPr>
          <a:xfrm>
            <a:off x="3564022" y="3586894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Shape 489"/>
          <p:cNvSpPr/>
          <p:nvPr/>
        </p:nvSpPr>
        <p:spPr>
          <a:xfrm>
            <a:off x="4794519" y="3586894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Shape 489"/>
          <p:cNvSpPr/>
          <p:nvPr/>
        </p:nvSpPr>
        <p:spPr>
          <a:xfrm>
            <a:off x="6662748" y="3914313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Shape 489"/>
          <p:cNvSpPr/>
          <p:nvPr/>
        </p:nvSpPr>
        <p:spPr>
          <a:xfrm>
            <a:off x="3564022" y="3489606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Shape 489"/>
          <p:cNvSpPr/>
          <p:nvPr/>
        </p:nvSpPr>
        <p:spPr>
          <a:xfrm>
            <a:off x="4794519" y="3506105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34" name="Table 2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341"/>
              </p:ext>
            </p:extLst>
          </p:nvPr>
        </p:nvGraphicFramePr>
        <p:xfrm>
          <a:off x="74205" y="4596369"/>
          <a:ext cx="9078636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7863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5" name="Diamond 234"/>
          <p:cNvSpPr/>
          <p:nvPr/>
        </p:nvSpPr>
        <p:spPr bwMode="auto">
          <a:xfrm>
            <a:off x="3274812" y="4622128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6" name="Diamond 235"/>
          <p:cNvSpPr/>
          <p:nvPr/>
        </p:nvSpPr>
        <p:spPr bwMode="auto">
          <a:xfrm>
            <a:off x="4351033" y="4989044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74205" y="457931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E94CB"/>
                </a:solidFill>
              </a:rPr>
              <a:t>Support Laboratories</a:t>
            </a:r>
            <a:endParaRPr lang="en-US" b="1" dirty="0">
              <a:solidFill>
                <a:srgbClr val="0E94CB"/>
              </a:solidFill>
            </a:endParaRPr>
          </a:p>
        </p:txBody>
      </p:sp>
      <p:sp>
        <p:nvSpPr>
          <p:cNvPr id="238" name="Shape 460"/>
          <p:cNvSpPr/>
          <p:nvPr/>
        </p:nvSpPr>
        <p:spPr>
          <a:xfrm>
            <a:off x="619872" y="4911998"/>
            <a:ext cx="261655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1400" b="1" dirty="0" smtClean="0"/>
              <a:t>Instrument specific labs		</a:t>
            </a:r>
            <a:r>
              <a:rPr lang="en-US" sz="2000" b="1" dirty="0">
                <a:solidFill>
                  <a:srgbClr val="9AB958"/>
                </a:solidFill>
              </a:rPr>
              <a:t>€</a:t>
            </a:r>
            <a:endParaRPr sz="2000" b="1" dirty="0"/>
          </a:p>
        </p:txBody>
      </p:sp>
      <p:sp>
        <p:nvSpPr>
          <p:cNvPr id="239" name="Shape 460"/>
          <p:cNvSpPr/>
          <p:nvPr/>
        </p:nvSpPr>
        <p:spPr>
          <a:xfrm>
            <a:off x="616357" y="5262776"/>
            <a:ext cx="262007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1400" b="1" dirty="0" smtClean="0"/>
              <a:t>Common labs			</a:t>
            </a:r>
            <a:r>
              <a:rPr lang="en-US" sz="2000" b="1" dirty="0">
                <a:solidFill>
                  <a:srgbClr val="0E94CB"/>
                </a:solidFill>
              </a:rPr>
              <a:t>€</a:t>
            </a:r>
            <a:endParaRPr sz="2000" b="1" dirty="0"/>
          </a:p>
        </p:txBody>
      </p:sp>
      <p:sp>
        <p:nvSpPr>
          <p:cNvPr id="240" name="Shape 460"/>
          <p:cNvSpPr/>
          <p:nvPr/>
        </p:nvSpPr>
        <p:spPr>
          <a:xfrm>
            <a:off x="616357" y="5625969"/>
            <a:ext cx="262007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1400" b="1" dirty="0" smtClean="0"/>
              <a:t>Sample workflow (safety)	</a:t>
            </a:r>
            <a:r>
              <a:rPr lang="en-US" sz="2000" b="1" dirty="0">
                <a:solidFill>
                  <a:srgbClr val="9AB958"/>
                </a:solidFill>
              </a:rPr>
              <a:t>€</a:t>
            </a:r>
            <a:r>
              <a:rPr lang="en-US" sz="1400" b="1" dirty="0" smtClean="0"/>
              <a:t> </a:t>
            </a:r>
            <a:endParaRPr sz="1400" b="1" dirty="0"/>
          </a:p>
        </p:txBody>
      </p:sp>
      <p:sp>
        <p:nvSpPr>
          <p:cNvPr id="241" name="Shape 460"/>
          <p:cNvSpPr/>
          <p:nvPr/>
        </p:nvSpPr>
        <p:spPr>
          <a:xfrm>
            <a:off x="3400200" y="4745043"/>
            <a:ext cx="41693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LAB 1</a:t>
            </a:r>
            <a:endParaRPr sz="1400" b="1" dirty="0"/>
          </a:p>
        </p:txBody>
      </p:sp>
      <p:sp>
        <p:nvSpPr>
          <p:cNvPr id="242" name="Diamond 241"/>
          <p:cNvSpPr/>
          <p:nvPr/>
        </p:nvSpPr>
        <p:spPr bwMode="auto">
          <a:xfrm>
            <a:off x="5538966" y="5694999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3" name="Diamond 242"/>
          <p:cNvSpPr/>
          <p:nvPr/>
        </p:nvSpPr>
        <p:spPr bwMode="auto">
          <a:xfrm>
            <a:off x="7396161" y="5354383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4" name="Diamond 243"/>
          <p:cNvSpPr/>
          <p:nvPr/>
        </p:nvSpPr>
        <p:spPr bwMode="auto">
          <a:xfrm>
            <a:off x="5538966" y="4979480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5" name="Diamond 244"/>
          <p:cNvSpPr/>
          <p:nvPr/>
        </p:nvSpPr>
        <p:spPr bwMode="auto">
          <a:xfrm>
            <a:off x="3276301" y="4974049"/>
            <a:ext cx="123899" cy="221234"/>
          </a:xfrm>
          <a:prstGeom prst="diamond">
            <a:avLst/>
          </a:prstGeom>
          <a:solidFill>
            <a:schemeClr val="accent1">
              <a:alpha val="16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6" name="Diamond 245"/>
          <p:cNvSpPr/>
          <p:nvPr/>
        </p:nvSpPr>
        <p:spPr bwMode="auto">
          <a:xfrm>
            <a:off x="3274812" y="5354383"/>
            <a:ext cx="123899" cy="221234"/>
          </a:xfrm>
          <a:prstGeom prst="diamond">
            <a:avLst/>
          </a:prstGeom>
          <a:solidFill>
            <a:schemeClr val="accent1">
              <a:alpha val="16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7" name="Diamond 246"/>
          <p:cNvSpPr/>
          <p:nvPr/>
        </p:nvSpPr>
        <p:spPr bwMode="auto">
          <a:xfrm>
            <a:off x="3274812" y="5693953"/>
            <a:ext cx="123899" cy="221234"/>
          </a:xfrm>
          <a:prstGeom prst="diamond">
            <a:avLst/>
          </a:prstGeom>
          <a:solidFill>
            <a:schemeClr val="accent1">
              <a:alpha val="16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8" name="Shape 460"/>
          <p:cNvSpPr/>
          <p:nvPr/>
        </p:nvSpPr>
        <p:spPr>
          <a:xfrm>
            <a:off x="4495583" y="5087561"/>
            <a:ext cx="20750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L 2</a:t>
            </a:r>
            <a:endParaRPr sz="1400" b="1" dirty="0"/>
          </a:p>
        </p:txBody>
      </p:sp>
      <p:sp>
        <p:nvSpPr>
          <p:cNvPr id="249" name="Shape 460"/>
          <p:cNvSpPr/>
          <p:nvPr/>
        </p:nvSpPr>
        <p:spPr>
          <a:xfrm>
            <a:off x="5694449" y="5102556"/>
            <a:ext cx="41693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LAB 3</a:t>
            </a:r>
            <a:endParaRPr sz="1400" b="1" dirty="0"/>
          </a:p>
        </p:txBody>
      </p:sp>
      <p:sp>
        <p:nvSpPr>
          <p:cNvPr id="250" name="Shape 460"/>
          <p:cNvSpPr/>
          <p:nvPr/>
        </p:nvSpPr>
        <p:spPr>
          <a:xfrm>
            <a:off x="7520060" y="5473372"/>
            <a:ext cx="41693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LAB 4</a:t>
            </a:r>
            <a:endParaRPr sz="1400" b="1" dirty="0"/>
          </a:p>
        </p:txBody>
      </p:sp>
      <p:sp>
        <p:nvSpPr>
          <p:cNvPr id="251" name="Shape 460"/>
          <p:cNvSpPr/>
          <p:nvPr/>
        </p:nvSpPr>
        <p:spPr>
          <a:xfrm>
            <a:off x="5694449" y="5812069"/>
            <a:ext cx="41693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LAB 5</a:t>
            </a:r>
            <a:endParaRPr sz="1400" b="1" dirty="0"/>
          </a:p>
        </p:txBody>
      </p:sp>
      <p:sp>
        <p:nvSpPr>
          <p:cNvPr id="252" name="Shape 489"/>
          <p:cNvSpPr/>
          <p:nvPr/>
        </p:nvSpPr>
        <p:spPr>
          <a:xfrm>
            <a:off x="4803360" y="5749098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Shape 489"/>
          <p:cNvSpPr/>
          <p:nvPr/>
        </p:nvSpPr>
        <p:spPr>
          <a:xfrm>
            <a:off x="3572863" y="5086540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hape 489"/>
          <p:cNvSpPr/>
          <p:nvPr/>
        </p:nvSpPr>
        <p:spPr>
          <a:xfrm>
            <a:off x="4803360" y="5086540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9BBB59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Shape 489"/>
          <p:cNvSpPr/>
          <p:nvPr/>
        </p:nvSpPr>
        <p:spPr>
          <a:xfrm>
            <a:off x="6671589" y="5413959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Shape 489"/>
          <p:cNvSpPr/>
          <p:nvPr/>
        </p:nvSpPr>
        <p:spPr>
          <a:xfrm>
            <a:off x="3572863" y="4989252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hape 489"/>
          <p:cNvSpPr/>
          <p:nvPr/>
        </p:nvSpPr>
        <p:spPr>
          <a:xfrm>
            <a:off x="4803360" y="5005751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TextBox 257"/>
          <p:cNvSpPr txBox="1"/>
          <p:nvPr/>
        </p:nvSpPr>
        <p:spPr>
          <a:xfrm>
            <a:off x="65364" y="6061274"/>
            <a:ext cx="30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E94CB"/>
                </a:solidFill>
              </a:rPr>
              <a:t>Scientific </a:t>
            </a:r>
            <a:r>
              <a:rPr lang="en-US" b="1" dirty="0" err="1" smtClean="0">
                <a:solidFill>
                  <a:srgbClr val="0E94CB"/>
                </a:solidFill>
              </a:rPr>
              <a:t>Coord</a:t>
            </a:r>
            <a:r>
              <a:rPr lang="en-US" b="1" dirty="0" smtClean="0">
                <a:solidFill>
                  <a:srgbClr val="0E94CB"/>
                </a:solidFill>
              </a:rPr>
              <a:t>. &amp; User Office</a:t>
            </a:r>
            <a:endParaRPr lang="en-US" b="1" dirty="0">
              <a:solidFill>
                <a:srgbClr val="0E94CB"/>
              </a:solidFill>
            </a:endParaRPr>
          </a:p>
        </p:txBody>
      </p:sp>
      <p:sp>
        <p:nvSpPr>
          <p:cNvPr id="259" name="Shape 460"/>
          <p:cNvSpPr/>
          <p:nvPr/>
        </p:nvSpPr>
        <p:spPr>
          <a:xfrm>
            <a:off x="611031" y="6543056"/>
            <a:ext cx="320600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Scientific partners, users, sample workflow </a:t>
            </a:r>
            <a:endParaRPr sz="1400" b="1" dirty="0"/>
          </a:p>
        </p:txBody>
      </p:sp>
      <p:sp>
        <p:nvSpPr>
          <p:cNvPr id="260" name="Diamond 259"/>
          <p:cNvSpPr/>
          <p:nvPr/>
        </p:nvSpPr>
        <p:spPr bwMode="auto">
          <a:xfrm>
            <a:off x="5530125" y="6527702"/>
            <a:ext cx="123899" cy="221234"/>
          </a:xfrm>
          <a:prstGeom prst="diamond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1" name="Shape 460"/>
          <p:cNvSpPr/>
          <p:nvPr/>
        </p:nvSpPr>
        <p:spPr>
          <a:xfrm>
            <a:off x="5685608" y="6650778"/>
            <a:ext cx="55143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defTabSz="457200"/>
            <a:r>
              <a:rPr lang="en-US" sz="1400" b="1" dirty="0" smtClean="0"/>
              <a:t>SCUO 1</a:t>
            </a:r>
            <a:endParaRPr sz="1400" b="1" dirty="0"/>
          </a:p>
        </p:txBody>
      </p:sp>
      <p:sp>
        <p:nvSpPr>
          <p:cNvPr id="262" name="Shape 489"/>
          <p:cNvSpPr/>
          <p:nvPr/>
        </p:nvSpPr>
        <p:spPr>
          <a:xfrm>
            <a:off x="4794519" y="6580805"/>
            <a:ext cx="683990" cy="118826"/>
          </a:xfrm>
          <a:prstGeom prst="rightArrow">
            <a:avLst>
              <a:gd name="adj1" fmla="val 46050"/>
              <a:gd name="adj2" fmla="val 154537"/>
            </a:avLst>
          </a:prstGeom>
          <a:solidFill>
            <a:srgbClr val="0E94CB"/>
          </a:solidFill>
          <a:ln w="127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/>
          <a:p>
            <a:pPr lvl="0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6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40223543"/>
              </p:ext>
            </p:extLst>
          </p:nvPr>
        </p:nvGraphicFramePr>
        <p:xfrm>
          <a:off x="0" y="224072"/>
          <a:ext cx="9144000" cy="6287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/>
          <p:cNvSpPr/>
          <p:nvPr/>
        </p:nvSpPr>
        <p:spPr>
          <a:xfrm>
            <a:off x="6029214" y="776726"/>
            <a:ext cx="2046727" cy="9000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0324980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66068" y="981432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GENERIC INSTRUMENT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3538619" y="3143890"/>
            <a:ext cx="2046727" cy="9000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Rubrikbild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Rubrikbild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Rubrikbi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Rubrik och innehåll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4CA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C8E1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Rubrik och innehåll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Rubrik och innehå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901</Words>
  <Application>Microsoft Macintosh PowerPoint</Application>
  <PresentationFormat>On-screen Show (4:3)</PresentationFormat>
  <Paragraphs>256</Paragraphs>
  <Slides>14</Slides>
  <Notes>7</Notes>
  <HiddenSlides>2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Office Theme</vt:lpstr>
      <vt:lpstr>Default - Rubrikbild</vt:lpstr>
      <vt:lpstr>Default - Rubrik och innehåll</vt:lpstr>
      <vt:lpstr>Office-tema</vt:lpstr>
      <vt:lpstr>ESS Core Powerpoint template</vt:lpstr>
      <vt:lpstr>PowerPoint Presentation</vt:lpstr>
      <vt:lpstr>Science Support Systems – Scope</vt:lpstr>
      <vt:lpstr>Lessons learned on Science Support Systems during Phase 1 of NMX and LOKI</vt:lpstr>
      <vt:lpstr>SSS Challenges and Possibilities</vt:lpstr>
      <vt:lpstr>Priorities</vt:lpstr>
      <vt:lpstr>Strategy</vt:lpstr>
      <vt:lpstr>Milestones for Science Support Systems related to Instrument Construction Schedule</vt:lpstr>
      <vt:lpstr>PowerPoint Presentation</vt:lpstr>
      <vt:lpstr>PowerPoint Presentation</vt:lpstr>
      <vt:lpstr>PowerPoint Presentation</vt:lpstr>
      <vt:lpstr>PowerPoint Presentation</vt:lpstr>
      <vt:lpstr>What could be easily improved</vt:lpstr>
      <vt:lpstr>Lessons learned on Science Support Systems during Phase 1 of NMX and LOKI</vt:lpstr>
      <vt:lpstr>Scientific Activities Division –  core team and beyond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 Hiess</dc:creator>
  <cp:lastModifiedBy>Anders Pettersson</cp:lastModifiedBy>
  <cp:revision>34</cp:revision>
  <dcterms:created xsi:type="dcterms:W3CDTF">2015-02-02T13:15:30Z</dcterms:created>
  <dcterms:modified xsi:type="dcterms:W3CDTF">2015-02-04T10:02:35Z</dcterms:modified>
</cp:coreProperties>
</file>