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75" r:id="rId6"/>
    <p:sldId id="257" r:id="rId7"/>
    <p:sldId id="264" r:id="rId8"/>
    <p:sldId id="265" r:id="rId9"/>
    <p:sldId id="266" r:id="rId10"/>
    <p:sldId id="267" r:id="rId11"/>
    <p:sldId id="259" r:id="rId12"/>
    <p:sldId id="272" r:id="rId13"/>
    <p:sldId id="274" r:id="rId14"/>
    <p:sldId id="260" r:id="rId15"/>
    <p:sldId id="270" r:id="rId16"/>
    <p:sldId id="271" r:id="rId17"/>
    <p:sldId id="269" r:id="rId18"/>
    <p:sldId id="268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CCE5A-8C0C-4DDF-BD4F-971371C63131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532F07CC-4059-422B-8733-BB11ACE6D6A7}">
      <dgm:prSet phldrT="[Text]"/>
      <dgm:spPr/>
      <dgm:t>
        <a:bodyPr/>
        <a:lstStyle/>
        <a:p>
          <a:r>
            <a:rPr lang="en-GB" dirty="0" smtClean="0"/>
            <a:t>Project</a:t>
          </a:r>
          <a:endParaRPr lang="en-GB" dirty="0"/>
        </a:p>
      </dgm:t>
    </dgm:pt>
    <dgm:pt modelId="{A362642D-F77A-4250-B9CD-E46008B8BB71}" type="parTrans" cxnId="{E06235B5-A164-4FDE-BE87-8F904767E61B}">
      <dgm:prSet/>
      <dgm:spPr/>
      <dgm:t>
        <a:bodyPr/>
        <a:lstStyle/>
        <a:p>
          <a:endParaRPr lang="en-GB"/>
        </a:p>
      </dgm:t>
    </dgm:pt>
    <dgm:pt modelId="{4E7B0C2A-7B4A-421C-A1D0-5E8C71149B4D}" type="sibTrans" cxnId="{E06235B5-A164-4FDE-BE87-8F904767E61B}">
      <dgm:prSet/>
      <dgm:spPr/>
      <dgm:t>
        <a:bodyPr/>
        <a:lstStyle/>
        <a:p>
          <a:endParaRPr lang="en-GB"/>
        </a:p>
      </dgm:t>
    </dgm:pt>
    <dgm:pt modelId="{245F706E-CF61-443A-8377-45D24E32950A}">
      <dgm:prSet phldrT="[Text]"/>
      <dgm:spPr/>
      <dgm:t>
        <a:bodyPr/>
        <a:lstStyle/>
        <a:p>
          <a:r>
            <a:rPr lang="en-GB" dirty="0" smtClean="0"/>
            <a:t>People</a:t>
          </a:r>
          <a:endParaRPr lang="en-GB" dirty="0"/>
        </a:p>
      </dgm:t>
    </dgm:pt>
    <dgm:pt modelId="{22450539-5E20-4029-82A3-8707C49699BB}" type="parTrans" cxnId="{3FB1D974-5877-47CA-8B7D-EFBABC60B0F3}">
      <dgm:prSet/>
      <dgm:spPr/>
      <dgm:t>
        <a:bodyPr/>
        <a:lstStyle/>
        <a:p>
          <a:endParaRPr lang="en-GB"/>
        </a:p>
      </dgm:t>
    </dgm:pt>
    <dgm:pt modelId="{6407D4A5-087F-40C2-B2FF-AD013B046336}" type="sibTrans" cxnId="{3FB1D974-5877-47CA-8B7D-EFBABC60B0F3}">
      <dgm:prSet/>
      <dgm:spPr/>
      <dgm:t>
        <a:bodyPr/>
        <a:lstStyle/>
        <a:p>
          <a:endParaRPr lang="en-GB"/>
        </a:p>
      </dgm:t>
    </dgm:pt>
    <dgm:pt modelId="{75B1A9D5-A99F-41AF-911E-D4839BC66824}">
      <dgm:prSet phldrT="[Text]"/>
      <dgm:spPr/>
      <dgm:t>
        <a:bodyPr/>
        <a:lstStyle/>
        <a:p>
          <a:r>
            <a:rPr lang="en-GB" dirty="0" smtClean="0"/>
            <a:t>Advancing Technology</a:t>
          </a:r>
          <a:endParaRPr lang="en-GB" dirty="0"/>
        </a:p>
      </dgm:t>
    </dgm:pt>
    <dgm:pt modelId="{ED4287E3-85FE-4B50-BB7E-9898DF80E882}" type="parTrans" cxnId="{0E2CB73F-E9C6-4C34-9C95-6DED6CE144CF}">
      <dgm:prSet/>
      <dgm:spPr/>
      <dgm:t>
        <a:bodyPr/>
        <a:lstStyle/>
        <a:p>
          <a:endParaRPr lang="en-GB"/>
        </a:p>
      </dgm:t>
    </dgm:pt>
    <dgm:pt modelId="{88BCB288-1674-429C-BEC3-C64FC084ED69}" type="sibTrans" cxnId="{0E2CB73F-E9C6-4C34-9C95-6DED6CE144CF}">
      <dgm:prSet/>
      <dgm:spPr/>
      <dgm:t>
        <a:bodyPr/>
        <a:lstStyle/>
        <a:p>
          <a:endParaRPr lang="en-GB"/>
        </a:p>
      </dgm:t>
    </dgm:pt>
    <dgm:pt modelId="{BFC72A26-AF04-4F3A-BCF9-DA92A68B2D4E}">
      <dgm:prSet phldrT="[Text]"/>
      <dgm:spPr/>
      <dgm:t>
        <a:bodyPr/>
        <a:lstStyle/>
        <a:p>
          <a:r>
            <a:rPr lang="en-GB" dirty="0" smtClean="0"/>
            <a:t>Finances</a:t>
          </a:r>
          <a:endParaRPr lang="en-GB" dirty="0"/>
        </a:p>
      </dgm:t>
    </dgm:pt>
    <dgm:pt modelId="{136F76FB-E5F8-4C12-B8BA-6FD4FC146945}" type="parTrans" cxnId="{08AB5A6C-C868-41E0-9FB1-FCB9083B9087}">
      <dgm:prSet/>
      <dgm:spPr/>
      <dgm:t>
        <a:bodyPr/>
        <a:lstStyle/>
        <a:p>
          <a:endParaRPr lang="en-GB"/>
        </a:p>
      </dgm:t>
    </dgm:pt>
    <dgm:pt modelId="{F73C03A8-6993-4C9C-AFD5-7BE2F0FE6285}" type="sibTrans" cxnId="{08AB5A6C-C868-41E0-9FB1-FCB9083B9087}">
      <dgm:prSet/>
      <dgm:spPr/>
      <dgm:t>
        <a:bodyPr/>
        <a:lstStyle/>
        <a:p>
          <a:endParaRPr lang="en-GB"/>
        </a:p>
      </dgm:t>
    </dgm:pt>
    <dgm:pt modelId="{9D211197-2AD0-44A2-8623-7DFF001ACF40}">
      <dgm:prSet/>
      <dgm:spPr/>
      <dgm:t>
        <a:bodyPr/>
        <a:lstStyle/>
        <a:p>
          <a:r>
            <a:rPr lang="en-GB" dirty="0" smtClean="0"/>
            <a:t>Time</a:t>
          </a:r>
          <a:endParaRPr lang="en-GB" dirty="0"/>
        </a:p>
      </dgm:t>
    </dgm:pt>
    <dgm:pt modelId="{6F2E907E-F56C-4163-9470-1B1D919A1854}" type="parTrans" cxnId="{FE05873E-C671-4BB1-8CED-B3BCFAE6C0CD}">
      <dgm:prSet/>
      <dgm:spPr/>
      <dgm:t>
        <a:bodyPr/>
        <a:lstStyle/>
        <a:p>
          <a:endParaRPr lang="en-GB"/>
        </a:p>
      </dgm:t>
    </dgm:pt>
    <dgm:pt modelId="{3D62642D-F4E4-49E7-9CB6-2D7431B4BDC4}" type="sibTrans" cxnId="{FE05873E-C671-4BB1-8CED-B3BCFAE6C0CD}">
      <dgm:prSet/>
      <dgm:spPr/>
      <dgm:t>
        <a:bodyPr/>
        <a:lstStyle/>
        <a:p>
          <a:endParaRPr lang="en-GB"/>
        </a:p>
      </dgm:t>
    </dgm:pt>
    <dgm:pt modelId="{42486366-3FA4-4D3B-8EA9-6B2C27F79EAE}">
      <dgm:prSet/>
      <dgm:spPr/>
      <dgm:t>
        <a:bodyPr/>
        <a:lstStyle/>
        <a:p>
          <a:r>
            <a:rPr lang="en-GB" dirty="0" smtClean="0"/>
            <a:t>Existing Infrastructure</a:t>
          </a:r>
          <a:endParaRPr lang="en-GB" dirty="0"/>
        </a:p>
      </dgm:t>
    </dgm:pt>
    <dgm:pt modelId="{9CFF13DA-F519-4670-8293-AC7E20989306}" type="parTrans" cxnId="{543D4AD5-3CC6-4DB1-8294-B24075EB6D32}">
      <dgm:prSet/>
      <dgm:spPr/>
      <dgm:t>
        <a:bodyPr/>
        <a:lstStyle/>
        <a:p>
          <a:endParaRPr lang="en-GB"/>
        </a:p>
      </dgm:t>
    </dgm:pt>
    <dgm:pt modelId="{2EC7740E-7D81-4AE5-BA03-7EDC6060EB56}" type="sibTrans" cxnId="{543D4AD5-3CC6-4DB1-8294-B24075EB6D32}">
      <dgm:prSet/>
      <dgm:spPr/>
      <dgm:t>
        <a:bodyPr/>
        <a:lstStyle/>
        <a:p>
          <a:endParaRPr lang="en-GB"/>
        </a:p>
      </dgm:t>
    </dgm:pt>
    <dgm:pt modelId="{8428189D-5B25-4D54-A59D-BCB84442B0D6}">
      <dgm:prSet/>
      <dgm:spPr/>
      <dgm:t>
        <a:bodyPr/>
        <a:lstStyle/>
        <a:p>
          <a:r>
            <a:rPr lang="en-GB" dirty="0" smtClean="0"/>
            <a:t>Experience</a:t>
          </a:r>
          <a:endParaRPr lang="en-GB" dirty="0"/>
        </a:p>
      </dgm:t>
    </dgm:pt>
    <dgm:pt modelId="{62184A05-746F-4FB7-A307-8E0A509BB785}" type="parTrans" cxnId="{080159A2-DCE4-4FFD-869C-561B5D0A154C}">
      <dgm:prSet/>
      <dgm:spPr/>
      <dgm:t>
        <a:bodyPr/>
        <a:lstStyle/>
        <a:p>
          <a:endParaRPr lang="en-GB"/>
        </a:p>
      </dgm:t>
    </dgm:pt>
    <dgm:pt modelId="{6D59B5F3-61EA-47A1-B98C-BCF75B0E334B}" type="sibTrans" cxnId="{080159A2-DCE4-4FFD-869C-561B5D0A154C}">
      <dgm:prSet/>
      <dgm:spPr/>
      <dgm:t>
        <a:bodyPr/>
        <a:lstStyle/>
        <a:p>
          <a:endParaRPr lang="en-GB"/>
        </a:p>
      </dgm:t>
    </dgm:pt>
    <dgm:pt modelId="{19893F86-6E25-4F93-8C9B-0F2AE280D6F0}" type="pres">
      <dgm:prSet presAssocID="{70FCCE5A-8C0C-4DDF-BD4F-971371C631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5741F69-CFA3-4397-9B21-ACCB5BAEC5CF}" type="pres">
      <dgm:prSet presAssocID="{532F07CC-4059-422B-8733-BB11ACE6D6A7}" presName="centerShape" presStyleLbl="node0" presStyleIdx="0" presStyleCnt="1"/>
      <dgm:spPr/>
      <dgm:t>
        <a:bodyPr/>
        <a:lstStyle/>
        <a:p>
          <a:endParaRPr lang="en-GB"/>
        </a:p>
      </dgm:t>
    </dgm:pt>
    <dgm:pt modelId="{A80F6703-E39B-4A91-BDE4-2D023B0F7CFE}" type="pres">
      <dgm:prSet presAssocID="{22450539-5E20-4029-82A3-8707C49699BB}" presName="parTrans" presStyleLbl="bgSibTrans2D1" presStyleIdx="0" presStyleCnt="6"/>
      <dgm:spPr/>
      <dgm:t>
        <a:bodyPr/>
        <a:lstStyle/>
        <a:p>
          <a:endParaRPr lang="en-GB"/>
        </a:p>
      </dgm:t>
    </dgm:pt>
    <dgm:pt modelId="{9E10A5EB-3FBA-4C15-8001-1E099F20AC6E}" type="pres">
      <dgm:prSet presAssocID="{245F706E-CF61-443A-8377-45D24E32950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92F029-EA25-4937-BEA9-A56E0B696C57}" type="pres">
      <dgm:prSet presAssocID="{62184A05-746F-4FB7-A307-8E0A509BB785}" presName="parTrans" presStyleLbl="bgSibTrans2D1" presStyleIdx="1" presStyleCnt="6"/>
      <dgm:spPr/>
      <dgm:t>
        <a:bodyPr/>
        <a:lstStyle/>
        <a:p>
          <a:endParaRPr lang="en-GB"/>
        </a:p>
      </dgm:t>
    </dgm:pt>
    <dgm:pt modelId="{47BD414D-63E8-499B-B972-6E8612573050}" type="pres">
      <dgm:prSet presAssocID="{8428189D-5B25-4D54-A59D-BCB84442B0D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27382E-37D2-4E38-A578-D6F8D33749B5}" type="pres">
      <dgm:prSet presAssocID="{ED4287E3-85FE-4B50-BB7E-9898DF80E882}" presName="parTrans" presStyleLbl="bgSibTrans2D1" presStyleIdx="2" presStyleCnt="6"/>
      <dgm:spPr/>
      <dgm:t>
        <a:bodyPr/>
        <a:lstStyle/>
        <a:p>
          <a:endParaRPr lang="en-GB"/>
        </a:p>
      </dgm:t>
    </dgm:pt>
    <dgm:pt modelId="{2C547C7C-7A13-4BD6-B5D5-4A71CFE764EF}" type="pres">
      <dgm:prSet presAssocID="{75B1A9D5-A99F-41AF-911E-D4839BC6682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0AEB63-58D6-4AE7-AA91-34BE0B59745B}" type="pres">
      <dgm:prSet presAssocID="{136F76FB-E5F8-4C12-B8BA-6FD4FC146945}" presName="parTrans" presStyleLbl="bgSibTrans2D1" presStyleIdx="3" presStyleCnt="6"/>
      <dgm:spPr/>
      <dgm:t>
        <a:bodyPr/>
        <a:lstStyle/>
        <a:p>
          <a:endParaRPr lang="en-GB"/>
        </a:p>
      </dgm:t>
    </dgm:pt>
    <dgm:pt modelId="{6993D487-AEA3-4151-BF0F-0C771432A771}" type="pres">
      <dgm:prSet presAssocID="{BFC72A26-AF04-4F3A-BCF9-DA92A68B2D4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51E83B-564A-4AA7-81D8-D68261095221}" type="pres">
      <dgm:prSet presAssocID="{6F2E907E-F56C-4163-9470-1B1D919A1854}" presName="parTrans" presStyleLbl="bgSibTrans2D1" presStyleIdx="4" presStyleCnt="6"/>
      <dgm:spPr/>
      <dgm:t>
        <a:bodyPr/>
        <a:lstStyle/>
        <a:p>
          <a:endParaRPr lang="en-GB"/>
        </a:p>
      </dgm:t>
    </dgm:pt>
    <dgm:pt modelId="{A1161132-BBF1-4649-8F73-B20E60CCE2D6}" type="pres">
      <dgm:prSet presAssocID="{9D211197-2AD0-44A2-8623-7DFF001ACF4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5CC0D3-3EB2-46A8-BEB4-A493D0B30D5F}" type="pres">
      <dgm:prSet presAssocID="{9CFF13DA-F519-4670-8293-AC7E20989306}" presName="parTrans" presStyleLbl="bgSibTrans2D1" presStyleIdx="5" presStyleCnt="6"/>
      <dgm:spPr/>
      <dgm:t>
        <a:bodyPr/>
        <a:lstStyle/>
        <a:p>
          <a:endParaRPr lang="en-GB"/>
        </a:p>
      </dgm:t>
    </dgm:pt>
    <dgm:pt modelId="{05B0F4AB-79BB-41A0-A915-12EE4C3990E9}" type="pres">
      <dgm:prSet presAssocID="{42486366-3FA4-4D3B-8EA9-6B2C27F79EA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E5B3ED0-AE0E-458E-9091-5DF05D30B23B}" type="presOf" srcId="{136F76FB-E5F8-4C12-B8BA-6FD4FC146945}" destId="{210AEB63-58D6-4AE7-AA91-34BE0B59745B}" srcOrd="0" destOrd="0" presId="urn:microsoft.com/office/officeart/2005/8/layout/radial4"/>
    <dgm:cxn modelId="{76F9B186-10C6-416C-885D-A45E7E5C84DA}" type="presOf" srcId="{9D211197-2AD0-44A2-8623-7DFF001ACF40}" destId="{A1161132-BBF1-4649-8F73-B20E60CCE2D6}" srcOrd="0" destOrd="0" presId="urn:microsoft.com/office/officeart/2005/8/layout/radial4"/>
    <dgm:cxn modelId="{24E84390-9449-4A9A-B847-292638954CDA}" type="presOf" srcId="{532F07CC-4059-422B-8733-BB11ACE6D6A7}" destId="{A5741F69-CFA3-4397-9B21-ACCB5BAEC5CF}" srcOrd="0" destOrd="0" presId="urn:microsoft.com/office/officeart/2005/8/layout/radial4"/>
    <dgm:cxn modelId="{1CF07163-234C-417C-9631-A6769E0E558D}" type="presOf" srcId="{62184A05-746F-4FB7-A307-8E0A509BB785}" destId="{9E92F029-EA25-4937-BEA9-A56E0B696C57}" srcOrd="0" destOrd="0" presId="urn:microsoft.com/office/officeart/2005/8/layout/radial4"/>
    <dgm:cxn modelId="{E06235B5-A164-4FDE-BE87-8F904767E61B}" srcId="{70FCCE5A-8C0C-4DDF-BD4F-971371C63131}" destId="{532F07CC-4059-422B-8733-BB11ACE6D6A7}" srcOrd="0" destOrd="0" parTransId="{A362642D-F77A-4250-B9CD-E46008B8BB71}" sibTransId="{4E7B0C2A-7B4A-421C-A1D0-5E8C71149B4D}"/>
    <dgm:cxn modelId="{1EBD6174-5F5E-4690-B06B-A9F45D9089B9}" type="presOf" srcId="{70FCCE5A-8C0C-4DDF-BD4F-971371C63131}" destId="{19893F86-6E25-4F93-8C9B-0F2AE280D6F0}" srcOrd="0" destOrd="0" presId="urn:microsoft.com/office/officeart/2005/8/layout/radial4"/>
    <dgm:cxn modelId="{080159A2-DCE4-4FFD-869C-561B5D0A154C}" srcId="{532F07CC-4059-422B-8733-BB11ACE6D6A7}" destId="{8428189D-5B25-4D54-A59D-BCB84442B0D6}" srcOrd="1" destOrd="0" parTransId="{62184A05-746F-4FB7-A307-8E0A509BB785}" sibTransId="{6D59B5F3-61EA-47A1-B98C-BCF75B0E334B}"/>
    <dgm:cxn modelId="{A34BB582-B8B8-4599-A8AD-D326F69C37B6}" type="presOf" srcId="{6F2E907E-F56C-4163-9470-1B1D919A1854}" destId="{DB51E83B-564A-4AA7-81D8-D68261095221}" srcOrd="0" destOrd="0" presId="urn:microsoft.com/office/officeart/2005/8/layout/radial4"/>
    <dgm:cxn modelId="{586907DF-9EA6-4CE0-93BD-73A58E8B7144}" type="presOf" srcId="{75B1A9D5-A99F-41AF-911E-D4839BC66824}" destId="{2C547C7C-7A13-4BD6-B5D5-4A71CFE764EF}" srcOrd="0" destOrd="0" presId="urn:microsoft.com/office/officeart/2005/8/layout/radial4"/>
    <dgm:cxn modelId="{38D6BD71-5982-4D12-949B-54F4D028035C}" type="presOf" srcId="{22450539-5E20-4029-82A3-8707C49699BB}" destId="{A80F6703-E39B-4A91-BDE4-2D023B0F7CFE}" srcOrd="0" destOrd="0" presId="urn:microsoft.com/office/officeart/2005/8/layout/radial4"/>
    <dgm:cxn modelId="{A6B3EB41-8DAA-467E-9B0A-70FABD064B69}" type="presOf" srcId="{BFC72A26-AF04-4F3A-BCF9-DA92A68B2D4E}" destId="{6993D487-AEA3-4151-BF0F-0C771432A771}" srcOrd="0" destOrd="0" presId="urn:microsoft.com/office/officeart/2005/8/layout/radial4"/>
    <dgm:cxn modelId="{3FB1D974-5877-47CA-8B7D-EFBABC60B0F3}" srcId="{532F07CC-4059-422B-8733-BB11ACE6D6A7}" destId="{245F706E-CF61-443A-8377-45D24E32950A}" srcOrd="0" destOrd="0" parTransId="{22450539-5E20-4029-82A3-8707C49699BB}" sibTransId="{6407D4A5-087F-40C2-B2FF-AD013B046336}"/>
    <dgm:cxn modelId="{FE05873E-C671-4BB1-8CED-B3BCFAE6C0CD}" srcId="{532F07CC-4059-422B-8733-BB11ACE6D6A7}" destId="{9D211197-2AD0-44A2-8623-7DFF001ACF40}" srcOrd="4" destOrd="0" parTransId="{6F2E907E-F56C-4163-9470-1B1D919A1854}" sibTransId="{3D62642D-F4E4-49E7-9CB6-2D7431B4BDC4}"/>
    <dgm:cxn modelId="{0E2CB73F-E9C6-4C34-9C95-6DED6CE144CF}" srcId="{532F07CC-4059-422B-8733-BB11ACE6D6A7}" destId="{75B1A9D5-A99F-41AF-911E-D4839BC66824}" srcOrd="2" destOrd="0" parTransId="{ED4287E3-85FE-4B50-BB7E-9898DF80E882}" sibTransId="{88BCB288-1674-429C-BEC3-C64FC084ED69}"/>
    <dgm:cxn modelId="{C0AC4947-B027-4DFF-B9F8-3880B237C30F}" type="presOf" srcId="{8428189D-5B25-4D54-A59D-BCB84442B0D6}" destId="{47BD414D-63E8-499B-B972-6E8612573050}" srcOrd="0" destOrd="0" presId="urn:microsoft.com/office/officeart/2005/8/layout/radial4"/>
    <dgm:cxn modelId="{543D4AD5-3CC6-4DB1-8294-B24075EB6D32}" srcId="{532F07CC-4059-422B-8733-BB11ACE6D6A7}" destId="{42486366-3FA4-4D3B-8EA9-6B2C27F79EAE}" srcOrd="5" destOrd="0" parTransId="{9CFF13DA-F519-4670-8293-AC7E20989306}" sibTransId="{2EC7740E-7D81-4AE5-BA03-7EDC6060EB56}"/>
    <dgm:cxn modelId="{E2E9C32C-6BB0-4650-A033-83A734EBD82A}" type="presOf" srcId="{42486366-3FA4-4D3B-8EA9-6B2C27F79EAE}" destId="{05B0F4AB-79BB-41A0-A915-12EE4C3990E9}" srcOrd="0" destOrd="0" presId="urn:microsoft.com/office/officeart/2005/8/layout/radial4"/>
    <dgm:cxn modelId="{F1E4AEE6-D444-4952-BDE8-82648B08FD77}" type="presOf" srcId="{9CFF13DA-F519-4670-8293-AC7E20989306}" destId="{D95CC0D3-3EB2-46A8-BEB4-A493D0B30D5F}" srcOrd="0" destOrd="0" presId="urn:microsoft.com/office/officeart/2005/8/layout/radial4"/>
    <dgm:cxn modelId="{AFB3034A-F122-4EFC-B8FF-1DFAEA383853}" type="presOf" srcId="{245F706E-CF61-443A-8377-45D24E32950A}" destId="{9E10A5EB-3FBA-4C15-8001-1E099F20AC6E}" srcOrd="0" destOrd="0" presId="urn:microsoft.com/office/officeart/2005/8/layout/radial4"/>
    <dgm:cxn modelId="{08AB5A6C-C868-41E0-9FB1-FCB9083B9087}" srcId="{532F07CC-4059-422B-8733-BB11ACE6D6A7}" destId="{BFC72A26-AF04-4F3A-BCF9-DA92A68B2D4E}" srcOrd="3" destOrd="0" parTransId="{136F76FB-E5F8-4C12-B8BA-6FD4FC146945}" sibTransId="{F73C03A8-6993-4C9C-AFD5-7BE2F0FE6285}"/>
    <dgm:cxn modelId="{50285989-283F-4F77-846E-EB8C58790BBC}" type="presOf" srcId="{ED4287E3-85FE-4B50-BB7E-9898DF80E882}" destId="{5427382E-37D2-4E38-A578-D6F8D33749B5}" srcOrd="0" destOrd="0" presId="urn:microsoft.com/office/officeart/2005/8/layout/radial4"/>
    <dgm:cxn modelId="{7387E331-4AB2-4F96-838D-4264359C8DBF}" type="presParOf" srcId="{19893F86-6E25-4F93-8C9B-0F2AE280D6F0}" destId="{A5741F69-CFA3-4397-9B21-ACCB5BAEC5CF}" srcOrd="0" destOrd="0" presId="urn:microsoft.com/office/officeart/2005/8/layout/radial4"/>
    <dgm:cxn modelId="{3B5B11ED-A362-4908-AB9D-7AE14D8B8308}" type="presParOf" srcId="{19893F86-6E25-4F93-8C9B-0F2AE280D6F0}" destId="{A80F6703-E39B-4A91-BDE4-2D023B0F7CFE}" srcOrd="1" destOrd="0" presId="urn:microsoft.com/office/officeart/2005/8/layout/radial4"/>
    <dgm:cxn modelId="{DA8C1BAC-74E7-432D-9754-AF97B5F84494}" type="presParOf" srcId="{19893F86-6E25-4F93-8C9B-0F2AE280D6F0}" destId="{9E10A5EB-3FBA-4C15-8001-1E099F20AC6E}" srcOrd="2" destOrd="0" presId="urn:microsoft.com/office/officeart/2005/8/layout/radial4"/>
    <dgm:cxn modelId="{C019624C-0F77-4CF2-887D-7E614F5CD54B}" type="presParOf" srcId="{19893F86-6E25-4F93-8C9B-0F2AE280D6F0}" destId="{9E92F029-EA25-4937-BEA9-A56E0B696C57}" srcOrd="3" destOrd="0" presId="urn:microsoft.com/office/officeart/2005/8/layout/radial4"/>
    <dgm:cxn modelId="{3D4F0099-C59C-47BA-810C-B0739AA346FC}" type="presParOf" srcId="{19893F86-6E25-4F93-8C9B-0F2AE280D6F0}" destId="{47BD414D-63E8-499B-B972-6E8612573050}" srcOrd="4" destOrd="0" presId="urn:microsoft.com/office/officeart/2005/8/layout/radial4"/>
    <dgm:cxn modelId="{901F358A-5584-49C8-BB94-C01E23BC8432}" type="presParOf" srcId="{19893F86-6E25-4F93-8C9B-0F2AE280D6F0}" destId="{5427382E-37D2-4E38-A578-D6F8D33749B5}" srcOrd="5" destOrd="0" presId="urn:microsoft.com/office/officeart/2005/8/layout/radial4"/>
    <dgm:cxn modelId="{0575D24D-EE04-400D-AB3A-B6FF2253FAA7}" type="presParOf" srcId="{19893F86-6E25-4F93-8C9B-0F2AE280D6F0}" destId="{2C547C7C-7A13-4BD6-B5D5-4A71CFE764EF}" srcOrd="6" destOrd="0" presId="urn:microsoft.com/office/officeart/2005/8/layout/radial4"/>
    <dgm:cxn modelId="{87550A16-675D-421E-88EC-451688C5A113}" type="presParOf" srcId="{19893F86-6E25-4F93-8C9B-0F2AE280D6F0}" destId="{210AEB63-58D6-4AE7-AA91-34BE0B59745B}" srcOrd="7" destOrd="0" presId="urn:microsoft.com/office/officeart/2005/8/layout/radial4"/>
    <dgm:cxn modelId="{EA015154-4E48-4BEE-8E11-83AACAC57365}" type="presParOf" srcId="{19893F86-6E25-4F93-8C9B-0F2AE280D6F0}" destId="{6993D487-AEA3-4151-BF0F-0C771432A771}" srcOrd="8" destOrd="0" presId="urn:microsoft.com/office/officeart/2005/8/layout/radial4"/>
    <dgm:cxn modelId="{AF934C17-6F2B-4562-BB88-9829942D6F9F}" type="presParOf" srcId="{19893F86-6E25-4F93-8C9B-0F2AE280D6F0}" destId="{DB51E83B-564A-4AA7-81D8-D68261095221}" srcOrd="9" destOrd="0" presId="urn:microsoft.com/office/officeart/2005/8/layout/radial4"/>
    <dgm:cxn modelId="{CB4CEDDF-0561-43E6-A5EC-49D662EF3DB1}" type="presParOf" srcId="{19893F86-6E25-4F93-8C9B-0F2AE280D6F0}" destId="{A1161132-BBF1-4649-8F73-B20E60CCE2D6}" srcOrd="10" destOrd="0" presId="urn:microsoft.com/office/officeart/2005/8/layout/radial4"/>
    <dgm:cxn modelId="{90881F50-CB3B-4930-A7A5-B5CFD4349B83}" type="presParOf" srcId="{19893F86-6E25-4F93-8C9B-0F2AE280D6F0}" destId="{D95CC0D3-3EB2-46A8-BEB4-A493D0B30D5F}" srcOrd="11" destOrd="0" presId="urn:microsoft.com/office/officeart/2005/8/layout/radial4"/>
    <dgm:cxn modelId="{369F87AC-6B3B-48B3-8FDD-A95B929A0FA6}" type="presParOf" srcId="{19893F86-6E25-4F93-8C9B-0F2AE280D6F0}" destId="{05B0F4AB-79BB-41A0-A915-12EE4C3990E9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7B95C-C12E-4855-835F-CC534B70F12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76B449F8-38B8-4EEA-922A-EC6CEED10824}">
      <dgm:prSet phldrT="[Text]"/>
      <dgm:spPr/>
      <dgm:t>
        <a:bodyPr/>
        <a:lstStyle/>
        <a:p>
          <a:r>
            <a:rPr lang="en-GB" dirty="0" smtClean="0"/>
            <a:t>Outline specification/Design</a:t>
          </a:r>
          <a:endParaRPr lang="en-GB" dirty="0"/>
        </a:p>
      </dgm:t>
    </dgm:pt>
    <dgm:pt modelId="{08681D5E-01C3-4D31-ADF7-363414794916}" type="parTrans" cxnId="{044EDF53-C729-4294-A414-36D073EDFF33}">
      <dgm:prSet/>
      <dgm:spPr/>
      <dgm:t>
        <a:bodyPr/>
        <a:lstStyle/>
        <a:p>
          <a:endParaRPr lang="en-GB"/>
        </a:p>
      </dgm:t>
    </dgm:pt>
    <dgm:pt modelId="{0D955F11-20C3-40B2-8246-58A8D70A0705}" type="sibTrans" cxnId="{044EDF53-C729-4294-A414-36D073EDFF33}">
      <dgm:prSet/>
      <dgm:spPr/>
      <dgm:t>
        <a:bodyPr/>
        <a:lstStyle/>
        <a:p>
          <a:endParaRPr lang="en-GB"/>
        </a:p>
      </dgm:t>
    </dgm:pt>
    <dgm:pt modelId="{D538A3B6-24E4-49F8-9FD3-9898E678F549}">
      <dgm:prSet phldrT="[Text]"/>
      <dgm:spPr/>
      <dgm:t>
        <a:bodyPr/>
        <a:lstStyle/>
        <a:p>
          <a:r>
            <a:rPr lang="en-GB" dirty="0" smtClean="0"/>
            <a:t>Detailed Specification and Design</a:t>
          </a:r>
          <a:endParaRPr lang="en-GB" dirty="0"/>
        </a:p>
      </dgm:t>
    </dgm:pt>
    <dgm:pt modelId="{39DAC580-52AF-493B-8368-68C384D2C3F1}" type="parTrans" cxnId="{F19A64E1-A35B-4703-B9B6-E8C5322F4F9F}">
      <dgm:prSet/>
      <dgm:spPr/>
      <dgm:t>
        <a:bodyPr/>
        <a:lstStyle/>
        <a:p>
          <a:endParaRPr lang="en-GB"/>
        </a:p>
      </dgm:t>
    </dgm:pt>
    <dgm:pt modelId="{5A4C58BD-C528-48B5-816B-5E140BB5DBCD}" type="sibTrans" cxnId="{F19A64E1-A35B-4703-B9B6-E8C5322F4F9F}">
      <dgm:prSet/>
      <dgm:spPr/>
      <dgm:t>
        <a:bodyPr/>
        <a:lstStyle/>
        <a:p>
          <a:endParaRPr lang="en-GB"/>
        </a:p>
      </dgm:t>
    </dgm:pt>
    <dgm:pt modelId="{38BBDC7D-E954-4770-ABA6-4E8D9650404D}">
      <dgm:prSet phldrT="[Text]"/>
      <dgm:spPr/>
      <dgm:t>
        <a:bodyPr/>
        <a:lstStyle/>
        <a:p>
          <a:r>
            <a:rPr lang="en-GB" dirty="0" smtClean="0"/>
            <a:t>Delivery</a:t>
          </a:r>
          <a:endParaRPr lang="en-GB" dirty="0"/>
        </a:p>
      </dgm:t>
    </dgm:pt>
    <dgm:pt modelId="{D7338442-D7B6-4056-A051-744C655F5476}" type="parTrans" cxnId="{EB1A6717-1F20-472A-9385-AE8E379CD3A5}">
      <dgm:prSet/>
      <dgm:spPr/>
      <dgm:t>
        <a:bodyPr/>
        <a:lstStyle/>
        <a:p>
          <a:endParaRPr lang="en-GB"/>
        </a:p>
      </dgm:t>
    </dgm:pt>
    <dgm:pt modelId="{56479467-61F5-442D-AA81-D6717D043CD4}" type="sibTrans" cxnId="{EB1A6717-1F20-472A-9385-AE8E379CD3A5}">
      <dgm:prSet/>
      <dgm:spPr/>
      <dgm:t>
        <a:bodyPr/>
        <a:lstStyle/>
        <a:p>
          <a:endParaRPr lang="en-GB"/>
        </a:p>
      </dgm:t>
    </dgm:pt>
    <dgm:pt modelId="{BA04A5B5-915C-4301-A513-A6853555F061}" type="pres">
      <dgm:prSet presAssocID="{17D7B95C-C12E-4855-835F-CC534B70F127}" presName="CompostProcess" presStyleCnt="0">
        <dgm:presLayoutVars>
          <dgm:dir/>
          <dgm:resizeHandles val="exact"/>
        </dgm:presLayoutVars>
      </dgm:prSet>
      <dgm:spPr/>
    </dgm:pt>
    <dgm:pt modelId="{5D2567E8-415E-4BFD-B7E7-D0BE7B951C3C}" type="pres">
      <dgm:prSet presAssocID="{17D7B95C-C12E-4855-835F-CC534B70F127}" presName="arrow" presStyleLbl="bgShp" presStyleIdx="0" presStyleCnt="1"/>
      <dgm:spPr/>
    </dgm:pt>
    <dgm:pt modelId="{979F75E9-FB44-401C-94B4-2140ED738C51}" type="pres">
      <dgm:prSet presAssocID="{17D7B95C-C12E-4855-835F-CC534B70F127}" presName="linearProcess" presStyleCnt="0"/>
      <dgm:spPr/>
    </dgm:pt>
    <dgm:pt modelId="{2C41ED68-F514-4E16-AD39-3DE63F5EB098}" type="pres">
      <dgm:prSet presAssocID="{76B449F8-38B8-4EEA-922A-EC6CEED1082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1FD761-F0E5-4682-8600-D5E4DEF8BAC0}" type="pres">
      <dgm:prSet presAssocID="{0D955F11-20C3-40B2-8246-58A8D70A0705}" presName="sibTrans" presStyleCnt="0"/>
      <dgm:spPr/>
    </dgm:pt>
    <dgm:pt modelId="{BFFECDE5-C584-4190-AA3A-8C026B94C99B}" type="pres">
      <dgm:prSet presAssocID="{D538A3B6-24E4-49F8-9FD3-9898E678F54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B7D400-BB05-457C-A0EB-B162A6A0B70B}" type="pres">
      <dgm:prSet presAssocID="{5A4C58BD-C528-48B5-816B-5E140BB5DBCD}" presName="sibTrans" presStyleCnt="0"/>
      <dgm:spPr/>
    </dgm:pt>
    <dgm:pt modelId="{64BC8A54-4E78-4EBD-B58A-FAA796CE47B1}" type="pres">
      <dgm:prSet presAssocID="{38BBDC7D-E954-4770-ABA6-4E8D9650404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25E6E0-C144-40D8-AE2A-267E33A3F3DC}" type="presOf" srcId="{76B449F8-38B8-4EEA-922A-EC6CEED10824}" destId="{2C41ED68-F514-4E16-AD39-3DE63F5EB098}" srcOrd="0" destOrd="0" presId="urn:microsoft.com/office/officeart/2005/8/layout/hProcess9"/>
    <dgm:cxn modelId="{20D40D66-0E79-4EFF-B0DE-5B32FBB0DD34}" type="presOf" srcId="{38BBDC7D-E954-4770-ABA6-4E8D9650404D}" destId="{64BC8A54-4E78-4EBD-B58A-FAA796CE47B1}" srcOrd="0" destOrd="0" presId="urn:microsoft.com/office/officeart/2005/8/layout/hProcess9"/>
    <dgm:cxn modelId="{2058139F-6708-4A6D-95A2-60E3ECA55A38}" type="presOf" srcId="{D538A3B6-24E4-49F8-9FD3-9898E678F549}" destId="{BFFECDE5-C584-4190-AA3A-8C026B94C99B}" srcOrd="0" destOrd="0" presId="urn:microsoft.com/office/officeart/2005/8/layout/hProcess9"/>
    <dgm:cxn modelId="{044EDF53-C729-4294-A414-36D073EDFF33}" srcId="{17D7B95C-C12E-4855-835F-CC534B70F127}" destId="{76B449F8-38B8-4EEA-922A-EC6CEED10824}" srcOrd="0" destOrd="0" parTransId="{08681D5E-01C3-4D31-ADF7-363414794916}" sibTransId="{0D955F11-20C3-40B2-8246-58A8D70A0705}"/>
    <dgm:cxn modelId="{F19A64E1-A35B-4703-B9B6-E8C5322F4F9F}" srcId="{17D7B95C-C12E-4855-835F-CC534B70F127}" destId="{D538A3B6-24E4-49F8-9FD3-9898E678F549}" srcOrd="1" destOrd="0" parTransId="{39DAC580-52AF-493B-8368-68C384D2C3F1}" sibTransId="{5A4C58BD-C528-48B5-816B-5E140BB5DBCD}"/>
    <dgm:cxn modelId="{EB1A6717-1F20-472A-9385-AE8E379CD3A5}" srcId="{17D7B95C-C12E-4855-835F-CC534B70F127}" destId="{38BBDC7D-E954-4770-ABA6-4E8D9650404D}" srcOrd="2" destOrd="0" parTransId="{D7338442-D7B6-4056-A051-744C655F5476}" sibTransId="{56479467-61F5-442D-AA81-D6717D043CD4}"/>
    <dgm:cxn modelId="{D9AFB586-BA1A-42F0-BECE-20FA269FF7B6}" type="presOf" srcId="{17D7B95C-C12E-4855-835F-CC534B70F127}" destId="{BA04A5B5-915C-4301-A513-A6853555F061}" srcOrd="0" destOrd="0" presId="urn:microsoft.com/office/officeart/2005/8/layout/hProcess9"/>
    <dgm:cxn modelId="{DF2E4B08-5B3D-42F9-A4FC-B12BCCFAD388}" type="presParOf" srcId="{BA04A5B5-915C-4301-A513-A6853555F061}" destId="{5D2567E8-415E-4BFD-B7E7-D0BE7B951C3C}" srcOrd="0" destOrd="0" presId="urn:microsoft.com/office/officeart/2005/8/layout/hProcess9"/>
    <dgm:cxn modelId="{DD91A91F-3A41-459A-AF06-4802E93D0D2C}" type="presParOf" srcId="{BA04A5B5-915C-4301-A513-A6853555F061}" destId="{979F75E9-FB44-401C-94B4-2140ED738C51}" srcOrd="1" destOrd="0" presId="urn:microsoft.com/office/officeart/2005/8/layout/hProcess9"/>
    <dgm:cxn modelId="{0AD22347-829F-46A9-A3F5-D80659E53549}" type="presParOf" srcId="{979F75E9-FB44-401C-94B4-2140ED738C51}" destId="{2C41ED68-F514-4E16-AD39-3DE63F5EB098}" srcOrd="0" destOrd="0" presId="urn:microsoft.com/office/officeart/2005/8/layout/hProcess9"/>
    <dgm:cxn modelId="{A6EAB3C4-D976-413C-BB02-A09B2FB6B122}" type="presParOf" srcId="{979F75E9-FB44-401C-94B4-2140ED738C51}" destId="{901FD761-F0E5-4682-8600-D5E4DEF8BAC0}" srcOrd="1" destOrd="0" presId="urn:microsoft.com/office/officeart/2005/8/layout/hProcess9"/>
    <dgm:cxn modelId="{C84EC896-392C-4281-A1E7-EB3D98895BED}" type="presParOf" srcId="{979F75E9-FB44-401C-94B4-2140ED738C51}" destId="{BFFECDE5-C584-4190-AA3A-8C026B94C99B}" srcOrd="2" destOrd="0" presId="urn:microsoft.com/office/officeart/2005/8/layout/hProcess9"/>
    <dgm:cxn modelId="{DE3CE15B-E5FB-4304-A2E5-B7716D561193}" type="presParOf" srcId="{979F75E9-FB44-401C-94B4-2140ED738C51}" destId="{ABB7D400-BB05-457C-A0EB-B162A6A0B70B}" srcOrd="3" destOrd="0" presId="urn:microsoft.com/office/officeart/2005/8/layout/hProcess9"/>
    <dgm:cxn modelId="{7B3F2D6A-CE84-422E-8383-4FF73B165F6B}" type="presParOf" srcId="{979F75E9-FB44-401C-94B4-2140ED738C51}" destId="{64BC8A54-4E78-4EBD-B58A-FAA796CE47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sissmall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542D387-BB76-47C6-ABA7-31C0A0979C20}" type="datetimeFigureOut">
              <a:rPr lang="en-GB" smtClean="0"/>
              <a:t>03/02/2015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D387-BB76-47C6-ABA7-31C0A0979C20}" type="datetimeFigureOut">
              <a:rPr lang="en-GB" smtClean="0"/>
              <a:t>03/02/2015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1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D387-BB76-47C6-ABA7-31C0A0979C20}" type="datetimeFigureOut">
              <a:rPr lang="en-GB" smtClean="0"/>
              <a:t>03/02/2015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440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sis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9D2516-A69E-4CC9-BC50-B4D00D90B3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44422-E3C5-4DE4-9D88-183FB3F4C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4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D794A-ECC1-47D4-8C64-7E129188AE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473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22E12-550F-4F05-9462-EAB92BE03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22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D59D6-F8B4-496E-8D19-D9CDE1485E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3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16373-7BED-4AD0-80CE-3F574F936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87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D41AE-B624-48EE-AF8D-EE8B58D4A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900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A8E1F-9A87-4355-9982-71BBF328A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13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D387-BB76-47C6-ABA7-31C0A0979C20}" type="datetimeFigureOut">
              <a:rPr lang="en-GB" smtClean="0"/>
              <a:t>03/02/2015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8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8781C-5844-4F20-8419-683B62EF7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84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C2E69-10EB-4BDA-96F4-8BCE17B37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878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42A0D-A1B7-4323-8C23-0EAC97DF9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442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sis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56EC90-50D1-4F84-AB53-C9EE8E8DEA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E9CA8-BC44-45F0-A6F8-1D3C2A9224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802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7D09C-835A-4C70-8EA2-EA5496F87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781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BF337-D05A-48DD-AC00-38F872876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417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F2F71-C5D2-4824-9D16-0F364C3CDD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334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F9DDA-F445-4B83-97DF-AC78F687B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105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F5F9D-D35E-423D-9E68-819FFEB9C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89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D387-BB76-47C6-ABA7-31C0A0979C20}" type="datetimeFigureOut">
              <a:rPr lang="en-GB" smtClean="0"/>
              <a:t>03/02/2015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092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7403D-457C-4A9B-85C2-7AA894C65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523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FB64A-EE83-4114-9F32-1153FD6AF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282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C2BA6-4617-44D2-A5E4-7AA997760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966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B4D3-AE7C-4FF1-9A00-4B23E2323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561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sis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685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809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276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929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25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D387-BB76-47C6-ABA7-31C0A0979C20}" type="datetimeFigureOut">
              <a:rPr lang="en-GB" smtClean="0"/>
              <a:t>03/02/2015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355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681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128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839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300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32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D387-BB76-47C6-ABA7-31C0A0979C20}" type="datetimeFigureOut">
              <a:rPr lang="en-GB" smtClean="0"/>
              <a:t>03/02/2015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D387-BB76-47C6-ABA7-31C0A0979C20}" type="datetimeFigureOut">
              <a:rPr lang="en-GB" smtClean="0"/>
              <a:t>03/02/2015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8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D387-BB76-47C6-ABA7-31C0A0979C20}" type="datetimeFigureOut">
              <a:rPr lang="en-GB" smtClean="0"/>
              <a:t>03/02/2015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81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D387-BB76-47C6-ABA7-31C0A0979C20}" type="datetimeFigureOut">
              <a:rPr lang="en-GB" smtClean="0"/>
              <a:t>03/02/2015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89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D387-BB76-47C6-ABA7-31C0A0979C20}" type="datetimeFigureOut">
              <a:rPr lang="en-GB" smtClean="0"/>
              <a:t>03/02/2015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8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sis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542D387-BB76-47C6-ABA7-31C0A0979C20}" type="datetimeFigureOut">
              <a:rPr lang="en-GB" smtClean="0"/>
              <a:t>03/02/2015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is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550E4C6-BB77-44CA-9EBA-322C4D4B16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sis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39C270A-B7DF-47A6-B7EF-5242D14701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sis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Majestic\rlm39$\_files\meetings\current\090904_offspec\Schw_02_%20images-2.avi" TargetMode="Externa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Phase II Instruments Design and Development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Kevin Jones</a:t>
            </a:r>
          </a:p>
          <a:p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ISIS New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Instrument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Group Leader</a:t>
            </a: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87265"/>
            <a:ext cx="4464496" cy="365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Larmor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90098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ChipIR</a:t>
            </a:r>
            <a:r>
              <a:rPr lang="en-GB" dirty="0" smtClean="0"/>
              <a:t> Layouts	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7236"/>
            <a:ext cx="287225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26683" r="15741" b="18974"/>
          <a:stretch/>
        </p:blipFill>
        <p:spPr bwMode="auto">
          <a:xfrm>
            <a:off x="3966508" y="2573502"/>
            <a:ext cx="4589092" cy="260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0146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99592" y="1772816"/>
            <a:ext cx="432048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051720" y="1844824"/>
            <a:ext cx="1914788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7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err="1" smtClean="0"/>
              <a:t>ChipIR</a:t>
            </a:r>
            <a:r>
              <a:rPr lang="en-GB" dirty="0" smtClean="0"/>
              <a:t> Layouts	</a:t>
            </a:r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 t="13158" r="23679" b="20189"/>
          <a:stretch/>
        </p:blipFill>
        <p:spPr bwMode="auto">
          <a:xfrm>
            <a:off x="5004048" y="2475949"/>
            <a:ext cx="2814383" cy="23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t="18188" r="45352" b="17300"/>
          <a:stretch/>
        </p:blipFill>
        <p:spPr bwMode="auto">
          <a:xfrm>
            <a:off x="513769" y="2492896"/>
            <a:ext cx="3504432" cy="244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0146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771800" y="1776361"/>
            <a:ext cx="72008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139952" y="1844824"/>
            <a:ext cx="1152128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4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err="1" smtClean="0"/>
              <a:t>ChipIR</a:t>
            </a:r>
            <a:r>
              <a:rPr lang="en-GB" dirty="0" smtClean="0"/>
              <a:t> Layouts	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1" t="9723" r="20153" b="11689"/>
          <a:stretch/>
        </p:blipFill>
        <p:spPr bwMode="auto">
          <a:xfrm>
            <a:off x="533654" y="2568787"/>
            <a:ext cx="3929195" cy="288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25937"/>
            <a:ext cx="3888432" cy="315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0146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491880" y="1674366"/>
            <a:ext cx="1440160" cy="22022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68144" y="1674366"/>
            <a:ext cx="0" cy="962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2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Influencing factors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2091473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4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390822"/>
              </p:ext>
            </p:extLst>
          </p:nvPr>
        </p:nvGraphicFramePr>
        <p:xfrm>
          <a:off x="457200" y="1600200"/>
          <a:ext cx="8229600" cy="420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rved Down Arrow 8"/>
          <p:cNvSpPr/>
          <p:nvPr/>
        </p:nvSpPr>
        <p:spPr>
          <a:xfrm>
            <a:off x="2123728" y="2060848"/>
            <a:ext cx="2016224" cy="10801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5148064" y="2047447"/>
            <a:ext cx="2016224" cy="10801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 smtClean="0"/>
              <a:t>Beamlines</a:t>
            </a:r>
            <a:r>
              <a:rPr lang="en-GB" sz="2000" dirty="0" smtClean="0"/>
              <a:t> are long complex projects with many influencing factors</a:t>
            </a:r>
          </a:p>
          <a:p>
            <a:r>
              <a:rPr lang="en-GB" sz="2000" dirty="0" smtClean="0"/>
              <a:t>Flexibility is incredibly important in delivering a good </a:t>
            </a:r>
            <a:r>
              <a:rPr lang="en-GB" sz="2000" dirty="0" err="1" smtClean="0"/>
              <a:t>beamline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Clarity about the project objectives</a:t>
            </a:r>
          </a:p>
          <a:p>
            <a:r>
              <a:rPr lang="en-GB" sz="2000" dirty="0" smtClean="0"/>
              <a:t>Clarity about the control process and what is driving change</a:t>
            </a:r>
          </a:p>
          <a:p>
            <a:r>
              <a:rPr lang="en-GB" sz="2000" dirty="0" smtClean="0"/>
              <a:t>Communication</a:t>
            </a:r>
          </a:p>
          <a:p>
            <a:endParaRPr lang="en-GB" sz="2000" dirty="0" smtClean="0"/>
          </a:p>
          <a:p>
            <a:r>
              <a:rPr lang="en-GB" sz="2000" b="1" u="sng" dirty="0" smtClean="0"/>
              <a:t>Relationship between scientist and engineer is key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3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ISIS </a:t>
            </a:r>
            <a:r>
              <a:rPr lang="en-GB" dirty="0" err="1" smtClean="0"/>
              <a:t>Beamline</a:t>
            </a:r>
            <a:r>
              <a:rPr lang="en-GB" dirty="0" smtClean="0"/>
              <a:t> talks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Phase II overview and instrument </a:t>
            </a:r>
            <a:r>
              <a:rPr lang="en-GB" sz="2400" dirty="0"/>
              <a:t>d</a:t>
            </a:r>
            <a:r>
              <a:rPr lang="en-GB" sz="2400" dirty="0" smtClean="0"/>
              <a:t>evelopments (Kevin Jones)</a:t>
            </a:r>
          </a:p>
          <a:p>
            <a:endParaRPr lang="en-GB" sz="2400" dirty="0" smtClean="0"/>
          </a:p>
          <a:p>
            <a:r>
              <a:rPr lang="en-GB" sz="2400" dirty="0" smtClean="0"/>
              <a:t>IMAT development (Jim Nightingale)</a:t>
            </a:r>
          </a:p>
          <a:p>
            <a:endParaRPr lang="en-GB" sz="2400" dirty="0" smtClean="0"/>
          </a:p>
          <a:p>
            <a:r>
              <a:rPr lang="en-GB" sz="2400" dirty="0" smtClean="0"/>
              <a:t>Scientist and engineer interaction (Winfried Kockelmann)</a:t>
            </a:r>
          </a:p>
          <a:p>
            <a:endParaRPr lang="en-GB" sz="2400" dirty="0" smtClean="0"/>
          </a:p>
          <a:p>
            <a:r>
              <a:rPr lang="en-GB" sz="2400" dirty="0" smtClean="0"/>
              <a:t>Building instruments on an operating facility (Matt Fletcher)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9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Overview of phase II instrument project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Then and now - major changes through project lifecycles.</a:t>
            </a:r>
          </a:p>
          <a:p>
            <a:endParaRPr lang="en-GB" sz="2800" dirty="0" smtClean="0"/>
          </a:p>
          <a:p>
            <a:r>
              <a:rPr lang="en-GB" sz="2800" dirty="0" smtClean="0"/>
              <a:t>Key factors that influence change</a:t>
            </a:r>
          </a:p>
          <a:p>
            <a:endParaRPr lang="en-GB" sz="2800" dirty="0" smtClean="0"/>
          </a:p>
          <a:p>
            <a:r>
              <a:rPr lang="en-GB" sz="2800" dirty="0" smtClean="0"/>
              <a:t>Summary of key points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69249"/>
            <a:ext cx="19588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ebs.ssc.rcuk.ac.uk/OA_HTML/cabo/images/swan/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-68263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60067"/>
            <a:ext cx="23756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ebs.ssc.rcuk.ac.uk/OA_HTML/cabo/images/swan/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84137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8" t="30505" r="31810" b="45190"/>
          <a:stretch>
            <a:fillRect/>
          </a:stretch>
        </p:blipFill>
        <p:spPr bwMode="auto">
          <a:xfrm>
            <a:off x="4355976" y="764704"/>
            <a:ext cx="3925887" cy="287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Target Station 2 and Phase II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89820" l="99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3155509"/>
            <a:ext cx="5579665" cy="369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0784" cy="4691063"/>
          </a:xfrm>
        </p:spPr>
        <p:txBody>
          <a:bodyPr/>
          <a:lstStyle/>
          <a:p>
            <a:pPr marL="285750" indent="-285750" eaLnBrk="1" hangingPunct="1">
              <a:buFontTx/>
              <a:buChar char="•"/>
            </a:pPr>
            <a:r>
              <a:rPr lang="en-GB" altLang="en-US" dirty="0"/>
              <a:t>T</a:t>
            </a:r>
            <a:r>
              <a:rPr lang="en-GB" altLang="en-US" dirty="0" smtClean="0"/>
              <a:t>he second target </a:t>
            </a:r>
            <a:r>
              <a:rPr lang="en-GB" altLang="en-US" dirty="0"/>
              <a:t>s</a:t>
            </a:r>
            <a:r>
              <a:rPr lang="en-GB" altLang="en-US" dirty="0" smtClean="0"/>
              <a:t>tation at ISIS was competed in 2008</a:t>
            </a:r>
          </a:p>
          <a:p>
            <a:pPr eaLnBrk="1" hangingPunct="1"/>
            <a:r>
              <a:rPr lang="en-GB" altLang="en-US" dirty="0" smtClean="0"/>
              <a:t> </a:t>
            </a:r>
          </a:p>
          <a:p>
            <a:pPr marL="285750" indent="-285750" eaLnBrk="1" hangingPunct="1">
              <a:buFontTx/>
              <a:buChar char="•"/>
            </a:pPr>
            <a:r>
              <a:rPr lang="en-GB" altLang="en-US" dirty="0" smtClean="0"/>
              <a:t>This project included 7 instruments that are now fully operational</a:t>
            </a:r>
          </a:p>
          <a:p>
            <a:pPr eaLnBrk="1" hangingPunct="1"/>
            <a:endParaRPr lang="en-GB" altLang="en-US" dirty="0" smtClean="0"/>
          </a:p>
          <a:p>
            <a:pPr marL="285750" indent="-285750" eaLnBrk="1" hangingPunct="1">
              <a:buFontTx/>
              <a:buChar char="•"/>
            </a:pPr>
            <a:r>
              <a:rPr lang="en-GB" altLang="en-US" dirty="0" smtClean="0"/>
              <a:t>Phase 2 instrument project is a £34M project that will add another 4 </a:t>
            </a:r>
            <a:r>
              <a:rPr lang="en-GB" altLang="en-US" dirty="0" err="1" smtClean="0"/>
              <a:t>beamlines</a:t>
            </a:r>
            <a:endParaRPr lang="en-GB" altLang="en-US" dirty="0" smtClean="0"/>
          </a:p>
          <a:p>
            <a:pPr marL="285750" indent="-285750" eaLnBrk="1" hangingPunct="1">
              <a:buFontTx/>
              <a:buChar char="•"/>
            </a:pPr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18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Phase II Overview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7931224" cy="4205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Deliver 4 science-led </a:t>
            </a:r>
            <a:r>
              <a:rPr lang="en-GB" dirty="0">
                <a:latin typeface="Calibri" pitchFamily="34" charset="0"/>
              </a:rPr>
              <a:t>p</a:t>
            </a:r>
            <a:r>
              <a:rPr lang="en-GB" dirty="0" smtClean="0">
                <a:latin typeface="Calibri" pitchFamily="34" charset="0"/>
              </a:rPr>
              <a:t>hase II instruments focussing on strategic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Staged delivery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Take the opportunity to add flexibility and function to the reflector</a:t>
            </a:r>
          </a:p>
          <a:p>
            <a:pPr>
              <a:buBlip>
                <a:blip r:embed="rId3"/>
              </a:buBlip>
            </a:pPr>
            <a:endParaRPr lang="en-GB" dirty="0">
              <a:latin typeface="Calibri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35696" y="3573016"/>
            <a:ext cx="5453506" cy="2232248"/>
            <a:chOff x="955377" y="1506513"/>
            <a:chExt cx="7918767" cy="3352614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1209377" y="1506513"/>
              <a:ext cx="6187773" cy="400050"/>
              <a:chOff x="541579" y="2100256"/>
              <a:chExt cx="6186671" cy="400110"/>
            </a:xfrm>
          </p:grpSpPr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541579" y="2100256"/>
                <a:ext cx="90107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>
                    <a:latin typeface="Calibri" pitchFamily="34" charset="0"/>
                  </a:rPr>
                  <a:t>CHIPIR</a:t>
                </a: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5988288" y="2100256"/>
                <a:ext cx="73996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GB" sz="2000" dirty="0">
                    <a:latin typeface="Calibri" pitchFamily="34" charset="0"/>
                  </a:rPr>
                  <a:t>IMAT</a:t>
                </a:r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2285830" y="2100256"/>
                <a:ext cx="8732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GB" sz="2000">
                    <a:latin typeface="Calibri" pitchFamily="34" charset="0"/>
                  </a:rPr>
                  <a:t>ZOOM</a:t>
                </a: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4017797" y="2100256"/>
                <a:ext cx="113507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GB" sz="2000">
                    <a:latin typeface="Calibri" pitchFamily="34" charset="0"/>
                  </a:rPr>
                  <a:t>LARMOR</a:t>
                </a:r>
              </a:p>
            </p:txBody>
          </p:sp>
        </p:grpSp>
        <p:pic>
          <p:nvPicPr>
            <p:cNvPr id="13" name="Picture 11" descr="t3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ECEDEF"/>
                </a:clrFrom>
                <a:clrTo>
                  <a:srgbClr val="ECEDEF">
                    <a:alpha val="0"/>
                  </a:srgbClr>
                </a:clrTo>
              </a:clrChange>
              <a:lum bright="16000" contrast="4000"/>
            </a:blip>
            <a:srcRect/>
            <a:stretch>
              <a:fillRect/>
            </a:stretch>
          </p:blipFill>
          <p:spPr bwMode="auto">
            <a:xfrm>
              <a:off x="2668289" y="3765091"/>
              <a:ext cx="1444625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25664" y="3765091"/>
              <a:ext cx="1455738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cascad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55377" y="2192313"/>
              <a:ext cx="1409700" cy="126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27" descr="anaestheti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68539" y="2192313"/>
              <a:ext cx="1168400" cy="126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" descr="F10268"/>
            <p:cNvPicPr>
              <a:picLocks noChangeAspect="1" noChangeArrowheads="1"/>
            </p:cNvPicPr>
            <p:nvPr/>
          </p:nvPicPr>
          <p:blipFill>
            <a:blip r:embed="rId8" cstate="print"/>
            <a:srcRect l="16229" t="34738" r="32404" b="15007"/>
            <a:stretch>
              <a:fillRect/>
            </a:stretch>
          </p:blipFill>
          <p:spPr bwMode="auto">
            <a:xfrm>
              <a:off x="2746077" y="2192313"/>
              <a:ext cx="1289050" cy="126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Schw_02_ images-2.avi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95739" y="2192313"/>
              <a:ext cx="1260475" cy="126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" descr="http://isisdocs/TS-2%20Phase%20II%20Instruments/Document%20Library/Instrument%20specific%20area/CHIPIR/ChipIR-28-09-09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06177" y="3765885"/>
              <a:ext cx="1304925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 descr="PRAGUE 7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72200" y="3752143"/>
              <a:ext cx="2501944" cy="1106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60455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584200"/>
            <a:ext cx="8629650" cy="569595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2" name="Rectangle 1"/>
          <p:cNvSpPr/>
          <p:nvPr/>
        </p:nvSpPr>
        <p:spPr>
          <a:xfrm rot="821356">
            <a:off x="4361767" y="3433799"/>
            <a:ext cx="2304889" cy="30681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rot="821356">
            <a:off x="6047618" y="3191828"/>
            <a:ext cx="2449863" cy="120226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157189">
            <a:off x="3564737" y="5700612"/>
            <a:ext cx="1478372" cy="53693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 rot="20940636">
            <a:off x="4195912" y="3657053"/>
            <a:ext cx="216024" cy="208823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827088" y="836613"/>
            <a:ext cx="4392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Lucida Grande" pitchFamily="84" charset="0"/>
              </a:rPr>
              <a:t>Instrument timeline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t="16667" r="22543" b="44383"/>
          <a:stretch>
            <a:fillRect/>
          </a:stretch>
        </p:blipFill>
        <p:spPr bwMode="auto">
          <a:xfrm>
            <a:off x="539750" y="1773238"/>
            <a:ext cx="78486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/>
              <a:t>World class </a:t>
            </a:r>
            <a:r>
              <a:rPr lang="en-GB" sz="2400" dirty="0"/>
              <a:t>s</a:t>
            </a:r>
            <a:r>
              <a:rPr lang="en-GB" sz="2400" dirty="0" smtClean="0"/>
              <a:t>cience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/>
              <a:t>User friendly instrument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/>
              <a:t>Safety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/>
              <a:t>Delivered on </a:t>
            </a:r>
          </a:p>
          <a:p>
            <a:pPr marL="457200" lvl="1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Budget</a:t>
            </a:r>
          </a:p>
          <a:p>
            <a:pPr marL="457200" lvl="1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Time </a:t>
            </a:r>
          </a:p>
          <a:p>
            <a:pPr marL="457200" lvl="1" indent="0">
              <a:buNone/>
            </a:pPr>
            <a:r>
              <a:rPr lang="en-GB" sz="2400" dirty="0" smtClean="0"/>
              <a:t>		Specification</a:t>
            </a:r>
          </a:p>
          <a:p>
            <a:pPr marL="457200" lvl="1" indent="0">
              <a:buNone/>
            </a:pPr>
            <a:r>
              <a:rPr lang="en-GB" sz="2400" dirty="0" smtClean="0"/>
              <a:t>	</a:t>
            </a:r>
          </a:p>
          <a:p>
            <a:pPr marL="457200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226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err="1" smtClean="0"/>
              <a:t>Larmor</a:t>
            </a:r>
            <a:r>
              <a:rPr lang="en-GB" dirty="0" smtClean="0"/>
              <a:t> Layouts	</a:t>
            </a:r>
            <a:endParaRPr lang="en-GB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0146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974954" y="1844825"/>
            <a:ext cx="0" cy="1584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74590" y="1844826"/>
            <a:ext cx="2313434" cy="9361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4" y="3284984"/>
            <a:ext cx="38036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24" y="2420888"/>
            <a:ext cx="3316287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4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IS Large Top Banner">
  <a:themeElements>
    <a:clrScheme name="ISI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SIS Small Top Banner">
  <a:themeElements>
    <a:clrScheme name="ISI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SIS Large Bottom Banner">
  <a:themeElements>
    <a:clrScheme name="ISI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STFCPPT-ISIS[1]</Template>
  <TotalTime>1179</TotalTime>
  <Words>234</Words>
  <Application>Microsoft Office PowerPoint</Application>
  <PresentationFormat>On-screen Show (4:3)</PresentationFormat>
  <Paragraphs>70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ISIS Small Bottom Banner</vt:lpstr>
      <vt:lpstr>ISIS Large Top Banner</vt:lpstr>
      <vt:lpstr>ISIS Small Top Banner</vt:lpstr>
      <vt:lpstr>ISIS Large Bottom Banner</vt:lpstr>
      <vt:lpstr>Phase II Instruments Design and Development</vt:lpstr>
      <vt:lpstr>ISIS Beamline talks</vt:lpstr>
      <vt:lpstr>Introduction</vt:lpstr>
      <vt:lpstr>Target Station 2 and Phase II</vt:lpstr>
      <vt:lpstr>Phase II Overview</vt:lpstr>
      <vt:lpstr>PowerPoint Presentation</vt:lpstr>
      <vt:lpstr>PowerPoint Presentation</vt:lpstr>
      <vt:lpstr>Project Aims</vt:lpstr>
      <vt:lpstr>Larmor Layouts </vt:lpstr>
      <vt:lpstr>Larmor</vt:lpstr>
      <vt:lpstr>ChipIR Layouts </vt:lpstr>
      <vt:lpstr>ChipIR Layouts </vt:lpstr>
      <vt:lpstr>ChipIR Layouts </vt:lpstr>
      <vt:lpstr>Influencing factors</vt:lpstr>
      <vt:lpstr>Process</vt:lpstr>
      <vt:lpstr>Summary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When Building New Instruments at ISIS</dc:title>
  <dc:creator>Jones, Kevin (STFC,RAL,ISIS)</dc:creator>
  <cp:lastModifiedBy>Jones, Kevin (STFC,RAL,ISIS)</cp:lastModifiedBy>
  <cp:revision>38</cp:revision>
  <dcterms:created xsi:type="dcterms:W3CDTF">2015-01-16T09:31:17Z</dcterms:created>
  <dcterms:modified xsi:type="dcterms:W3CDTF">2015-02-03T15:03:03Z</dcterms:modified>
</cp:coreProperties>
</file>